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1" r:id="rId3"/>
    <p:sldId id="257" r:id="rId4"/>
    <p:sldId id="258" r:id="rId5"/>
    <p:sldId id="289" r:id="rId6"/>
    <p:sldId id="262" r:id="rId7"/>
    <p:sldId id="274" r:id="rId8"/>
    <p:sldId id="281" r:id="rId9"/>
    <p:sldId id="266" r:id="rId10"/>
    <p:sldId id="278" r:id="rId11"/>
    <p:sldId id="285" r:id="rId12"/>
    <p:sldId id="286" r:id="rId13"/>
    <p:sldId id="287" r:id="rId14"/>
    <p:sldId id="292" r:id="rId15"/>
    <p:sldId id="290" r:id="rId16"/>
    <p:sldId id="279" r:id="rId17"/>
    <p:sldId id="275" r:id="rId18"/>
    <p:sldId id="282" r:id="rId19"/>
    <p:sldId id="294" r:id="rId20"/>
    <p:sldId id="296" r:id="rId21"/>
    <p:sldId id="297" r:id="rId22"/>
  </p:sldIdLst>
  <p:sldSz cx="9144000" cy="5143500" type="screen16x9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UN1sCbbdVDKzJkH0njzIw==" hashData="xMLuo1gkYQsBLLBfltpz30d87+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392" y="-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B58DA-FF27-4730-AB99-6B7F560C1552}" type="datetimeFigureOut">
              <a:rPr lang="es-ES_tradnl" smtClean="0"/>
              <a:pPr/>
              <a:t>23/02/2015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1B80-35E0-4907-98CC-C70AD5BEB2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B58DA-FF27-4730-AB99-6B7F560C1552}" type="datetimeFigureOut">
              <a:rPr lang="es-ES_tradnl" smtClean="0"/>
              <a:pPr/>
              <a:t>23/02/2015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1B80-35E0-4907-98CC-C70AD5BEB2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B58DA-FF27-4730-AB99-6B7F560C1552}" type="datetimeFigureOut">
              <a:rPr lang="es-ES_tradnl" smtClean="0"/>
              <a:pPr/>
              <a:t>23/02/2015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1B80-35E0-4907-98CC-C70AD5BEB2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B58DA-FF27-4730-AB99-6B7F560C1552}" type="datetimeFigureOut">
              <a:rPr lang="es-ES_tradnl" smtClean="0"/>
              <a:pPr/>
              <a:t>23/02/2015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1B80-35E0-4907-98CC-C70AD5BEB2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B58DA-FF27-4730-AB99-6B7F560C1552}" type="datetimeFigureOut">
              <a:rPr lang="es-ES_tradnl" smtClean="0"/>
              <a:pPr/>
              <a:t>23/02/2015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1B80-35E0-4907-98CC-C70AD5BEB2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B58DA-FF27-4730-AB99-6B7F560C1552}" type="datetimeFigureOut">
              <a:rPr lang="es-ES_tradnl" smtClean="0"/>
              <a:pPr/>
              <a:t>23/02/2015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1B80-35E0-4907-98CC-C70AD5BEB2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B58DA-FF27-4730-AB99-6B7F560C1552}" type="datetimeFigureOut">
              <a:rPr lang="es-ES_tradnl" smtClean="0"/>
              <a:pPr/>
              <a:t>23/02/2015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1B80-35E0-4907-98CC-C70AD5BEB2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B58DA-FF27-4730-AB99-6B7F560C1552}" type="datetimeFigureOut">
              <a:rPr lang="es-ES_tradnl" smtClean="0"/>
              <a:pPr/>
              <a:t>23/02/2015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1B80-35E0-4907-98CC-C70AD5BEB2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B58DA-FF27-4730-AB99-6B7F560C1552}" type="datetimeFigureOut">
              <a:rPr lang="es-ES_tradnl" smtClean="0"/>
              <a:pPr/>
              <a:t>23/02/2015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1B80-35E0-4907-98CC-C70AD5BEB2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B58DA-FF27-4730-AB99-6B7F560C1552}" type="datetimeFigureOut">
              <a:rPr lang="es-ES_tradnl" smtClean="0"/>
              <a:pPr/>
              <a:t>23/02/2015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1B80-35E0-4907-98CC-C70AD5BEB2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5B58DA-FF27-4730-AB99-6B7F560C1552}" type="datetimeFigureOut">
              <a:rPr lang="es-ES_tradnl" smtClean="0"/>
              <a:pPr/>
              <a:t>23/02/2015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771B80-35E0-4907-98CC-C70AD5BEB2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B58DA-FF27-4730-AB99-6B7F560C1552}" type="datetimeFigureOut">
              <a:rPr lang="es-ES_tradnl" smtClean="0"/>
              <a:pPr/>
              <a:t>23/02/2015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71B80-35E0-4907-98CC-C70AD5BEB2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4.bp.blogspot.com/-fkLLf2cTMCE/Ui0PmfI35XI/AAAAAAAADlI/gabfFBKWwSg/s1600/Dos+pichones+enamorad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3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147814"/>
            <a:ext cx="5057775" cy="12001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479634" y="211008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740352" y="4659982"/>
            <a:ext cx="1249060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spc="150" dirty="0" err="1" smtClean="0">
                <a:ln w="11430"/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latin typeface="Blackadder ITC" pitchFamily="82" charset="0"/>
              </a:rPr>
              <a:t> Mari Tere</a:t>
            </a:r>
            <a:endParaRPr lang="es-ES" sz="1200" cap="none" spc="150" dirty="0">
              <a:ln w="11430"/>
              <a:latin typeface="Blackadder ITC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479634" y="211008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es-E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9512" y="4659982"/>
            <a:ext cx="2526654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400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latin typeface="Berlin Sans FB Demi" pitchFamily="34" charset="0"/>
                <a:cs typeface="Adobe Naskh Medium" pitchFamily="50" charset="-78"/>
              </a:rPr>
              <a:t>Formato panorámico 16:9</a:t>
            </a:r>
            <a:endParaRPr lang="es-ES" sz="1400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latin typeface="Berlin Sans FB Demi" pitchFamily="34" charset="0"/>
              <a:cs typeface="Adobe Naskh Medium" pitchFamily="50" charset="-78"/>
            </a:endParaRPr>
          </a:p>
        </p:txBody>
      </p:sp>
    </p:spTree>
  </p:cSld>
  <p:clrMapOvr>
    <a:masterClrMapping/>
  </p:clrMapOvr>
  <p:transition spd="slow" advTm="8000">
    <p:fade/>
    <p:sndAc>
      <p:stSnd>
        <p:snd r:embed="rId2" name="Ultima Mike Rowland-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6" descr="http://images.forwallpaper.com/files/images/b/b658/b6585dd1/276227/glowing-yellow-roses.jpg#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fondosdepantallahdgratis.net/wallpaper-original/wallpapers/christina_aguilera-wallpaper-hd-fondo-de-pantalla-escritorio-imagenes-fotos-calidad-famosos-5-224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4011910"/>
            <a:ext cx="3829050" cy="60007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07625" y="4659982"/>
            <a:ext cx="1547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Pps</a:t>
            </a:r>
            <a:r>
              <a:rPr lang="es-ES" spc="150" dirty="0" smtClean="0">
                <a:ln w="11430"/>
                <a:solidFill>
                  <a:schemeClr val="accent2">
                    <a:lumMod val="60000"/>
                    <a:lumOff val="40000"/>
                  </a:schemeClr>
                </a:solidFill>
                <a:latin typeface="Blackadder ITC" pitchFamily="82" charset="0"/>
              </a:rPr>
              <a:t> Mari Tere</a:t>
            </a:r>
            <a:endParaRPr lang="es-ES" spc="150" dirty="0">
              <a:ln w="11430"/>
              <a:solidFill>
                <a:schemeClr val="accent2">
                  <a:lumMod val="60000"/>
                  <a:lumOff val="40000"/>
                </a:schemeClr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http://images.forwallpaper.com/files/images/a/ae5c/ae5cb3b9/276940/shine-on-yellow-roses.jpg#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251"/>
            <a:ext cx="9144000" cy="5285751"/>
          </a:xfrm>
          <a:prstGeom prst="rect">
            <a:avLst/>
          </a:prstGeom>
          <a:noFill/>
        </p:spPr>
      </p:pic>
      <p:pic>
        <p:nvPicPr>
          <p:cNvPr id="5" name="Picture 2" descr="http://www.fondos7.net/wallpaper-original/wallpapers/peinado-loco-para-boda-8344.jpg"/>
          <p:cNvPicPr>
            <a:picLocks noChangeAspect="1" noChangeArrowheads="1"/>
          </p:cNvPicPr>
          <p:nvPr/>
        </p:nvPicPr>
        <p:blipFill>
          <a:blip r:embed="rId3" cstate="print"/>
          <a:srcRect l="23636" r="13460"/>
          <a:stretch>
            <a:fillRect/>
          </a:stretch>
        </p:blipFill>
        <p:spPr bwMode="auto">
          <a:xfrm>
            <a:off x="1403648" y="-164554"/>
            <a:ext cx="5077072" cy="518544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572000" y="12347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. 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16386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155926"/>
            <a:ext cx="2943225" cy="62865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56704" y="12347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3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3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3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d3thflcq1yqzn0.cloudfront.net/017285800_prevstill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  <p:pic>
        <p:nvPicPr>
          <p:cNvPr id="3" name="Picture 2" descr="http://img.wallpaperstock.net:81/primavera-en-rosa-wallpapers_28574_2560x16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" name="Picture 2" descr="http://4.bp.blogspot.com/-8UekAWtgaY4/UhTtMsd87WI/AAAAAAAAQEg/vw0fhpn-2Hc/s1600/fotos-de-chicos-enamorados.jpg"/>
          <p:cNvPicPr>
            <a:picLocks noChangeAspect="1" noChangeArrowheads="1"/>
          </p:cNvPicPr>
          <p:nvPr/>
        </p:nvPicPr>
        <p:blipFill>
          <a:blip r:embed="rId4" cstate="print"/>
          <a:srcRect l="27469" t="9458" r="11254" b="13684"/>
          <a:stretch>
            <a:fillRect/>
          </a:stretch>
        </p:blipFill>
        <p:spPr bwMode="auto">
          <a:xfrm>
            <a:off x="2483768" y="1563638"/>
            <a:ext cx="4176464" cy="392894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3010" name="Picture 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843558"/>
            <a:ext cx="3105150" cy="62865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56704" y="458797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2" name="Picture 2" descr="http://www.fondos7.net/wallpaper-original/wallpapers/una-pareja-de-enamorados-16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8000"/>
          </a:xfrm>
          <a:prstGeom prst="rect">
            <a:avLst/>
          </a:prstGeom>
          <a:noFill/>
        </p:spPr>
      </p:pic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555526"/>
            <a:ext cx="2857500" cy="676276"/>
          </a:xfrm>
          <a:prstGeom prst="rect">
            <a:avLst/>
          </a:prstGeom>
          <a:noFill/>
        </p:spPr>
      </p:pic>
      <p:pic>
        <p:nvPicPr>
          <p:cNvPr id="14342" name="Picture 6" descr="fondos de escritori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84000"/>
          </a:xfrm>
          <a:prstGeom prst="rect">
            <a:avLst/>
          </a:prstGeom>
          <a:noFill/>
        </p:spPr>
      </p:pic>
      <p:pic>
        <p:nvPicPr>
          <p:cNvPr id="14344" name="Picture 8" descr="fondo de escriotori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22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84696" y="477416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6" name="Picture 2" descr="http://2.bp.blogspot.com/-hU8I6AxWPOE/UqxzFSswOdI/AAAAAAAAQdw/9-kOptJOiOU/s1600/parejas-juntos-en-el-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71367"/>
            <a:ext cx="9144000" cy="5714867"/>
          </a:xfrm>
          <a:prstGeom prst="rect">
            <a:avLst/>
          </a:prstGeom>
          <a:noFill/>
        </p:spPr>
      </p:pic>
      <p:pic>
        <p:nvPicPr>
          <p:cNvPr id="1331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355726"/>
            <a:ext cx="3486150" cy="62865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56704" y="46599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150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http://www.fondobook.com/wp-content/uploads/2012/05/fondo_hd_169_delfin_saltando_anochec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www.fondox.net/wallpapers/pareja-dandose-un-beso-1487.jpg"/>
          <p:cNvPicPr>
            <a:picLocks noChangeAspect="1" noChangeArrowheads="1"/>
          </p:cNvPicPr>
          <p:nvPr/>
        </p:nvPicPr>
        <p:blipFill>
          <a:blip r:embed="rId3" cstate="print"/>
          <a:srcRect l="56812" t="1798" r="9093"/>
          <a:stretch>
            <a:fillRect/>
          </a:stretch>
        </p:blipFill>
        <p:spPr bwMode="auto">
          <a:xfrm>
            <a:off x="395536" y="267494"/>
            <a:ext cx="2808312" cy="505545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4820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3651870"/>
            <a:ext cx="2619375" cy="628651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12688" y="46599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6" name="Picture 4" descr="http://pantallahd.com/wp-content/plugins/my-wallpapers-system/wallpapers/2012/12/original/wallpapers-paisajes-hermoso-atardecer-hd-10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00"/>
            <a:ext cx="9144000" cy="5148000"/>
          </a:xfrm>
          <a:prstGeom prst="rect">
            <a:avLst/>
          </a:prstGeom>
          <a:noFill/>
        </p:spPr>
      </p:pic>
      <p:pic>
        <p:nvPicPr>
          <p:cNvPr id="7" name="Picture 2" descr="http://4.bp.blogspot.com/-Zm1SIIST_Z4/Ul64-YjN4QI/AAAAAAAAR58/GpCDy0eEbDE/s1600/fotos-de-enamorados-cari%C3%B1osos.jpg"/>
          <p:cNvPicPr>
            <a:picLocks noChangeAspect="1" noChangeArrowheads="1"/>
          </p:cNvPicPr>
          <p:nvPr/>
        </p:nvPicPr>
        <p:blipFill>
          <a:blip r:embed="rId3" cstate="print"/>
          <a:srcRect l="20982" t="16386" r="45446"/>
          <a:stretch>
            <a:fillRect/>
          </a:stretch>
        </p:blipFill>
        <p:spPr bwMode="auto">
          <a:xfrm>
            <a:off x="3779912" y="1707654"/>
            <a:ext cx="1946422" cy="3636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266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771550"/>
            <a:ext cx="2809875" cy="600076"/>
          </a:xfrm>
          <a:prstGeom prst="rect">
            <a:avLst/>
          </a:prstGeom>
          <a:noFill/>
        </p:spPr>
      </p:pic>
      <p:pic>
        <p:nvPicPr>
          <p:cNvPr id="8" name="Picture 2" descr="http://www.fondos7.net/wallpaper-original/wallpapers/peinado-lacios-y-alaciados-8348.jpg"/>
          <p:cNvPicPr>
            <a:picLocks noChangeAspect="1" noChangeArrowheads="1"/>
          </p:cNvPicPr>
          <p:nvPr/>
        </p:nvPicPr>
        <p:blipFill>
          <a:blip r:embed="rId5" cstate="print"/>
          <a:srcRect l="24278" r="28065"/>
          <a:stretch>
            <a:fillRect/>
          </a:stretch>
        </p:blipFill>
        <p:spPr bwMode="auto">
          <a:xfrm>
            <a:off x="5868144" y="195486"/>
            <a:ext cx="2857357" cy="385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384696" y="46599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www.todopaisajes.com/1920x1080/campo-de-flores-en-primave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://clubtacones.cl/tacones-mag/wp-content/uploads/2014/05/fotos-de-amor-pareja-jugando.jpg"/>
          <p:cNvPicPr>
            <a:picLocks noChangeAspect="1" noChangeArrowheads="1"/>
          </p:cNvPicPr>
          <p:nvPr/>
        </p:nvPicPr>
        <p:blipFill>
          <a:blip r:embed="rId3" cstate="print"/>
          <a:srcRect b="14275"/>
          <a:stretch>
            <a:fillRect/>
          </a:stretch>
        </p:blipFill>
        <p:spPr bwMode="auto">
          <a:xfrm>
            <a:off x="1259632" y="123478"/>
            <a:ext cx="6911738" cy="444395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1748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4083918"/>
            <a:ext cx="2933700" cy="619126"/>
          </a:xfrm>
          <a:prstGeom prst="rect">
            <a:avLst/>
          </a:prstGeom>
          <a:noFill/>
        </p:spPr>
      </p:pic>
      <p:pic>
        <p:nvPicPr>
          <p:cNvPr id="7" name="Picture 2" descr="http://www.todopaisajes.com/1920x1080/campo-de-flores-en-primave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64554"/>
            <a:ext cx="9144000" cy="51435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84696" y="46599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fondos.fondoshd.com/images/hd/atardecer-rio-y-playa-531d10bf702e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84000"/>
          </a:xfrm>
          <a:prstGeom prst="rect">
            <a:avLst/>
          </a:prstGeom>
          <a:noFill/>
        </p:spPr>
      </p:pic>
      <p:pic>
        <p:nvPicPr>
          <p:cNvPr id="39940" name="Picture 4" descr="http://www.imagenesfullhd.com/html/images/wallpapers/min2_20111215071137873156467.jpg"/>
          <p:cNvPicPr>
            <a:picLocks noChangeAspect="1" noChangeArrowheads="1"/>
          </p:cNvPicPr>
          <p:nvPr/>
        </p:nvPicPr>
        <p:blipFill>
          <a:blip r:embed="rId3" cstate="print"/>
          <a:srcRect l="6197" r="28119"/>
          <a:stretch>
            <a:fillRect/>
          </a:stretch>
        </p:blipFill>
        <p:spPr bwMode="auto">
          <a:xfrm>
            <a:off x="2987824" y="1142999"/>
            <a:ext cx="3816424" cy="400050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9942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627534"/>
            <a:ext cx="3590925" cy="590551"/>
          </a:xfrm>
          <a:prstGeom prst="rect">
            <a:avLst/>
          </a:prstGeom>
          <a:noFill/>
        </p:spPr>
      </p:pic>
      <p:pic>
        <p:nvPicPr>
          <p:cNvPr id="1026" name="Picture 2" descr="C:\Users\abuelitos\Descargas\lagrim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2427734"/>
            <a:ext cx="149268" cy="18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513488" y="458797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69836E-6 L -0.44132 0.4865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" y="2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2.bp.blogspot.com/-XrUnAaxzwu8/UZx5OFrNudI/AAAAAAAADzg/PSK4Zpt9YMw/s1600/Descargar+Pack+Bellos+Fondos+de+paisajes+HD+(14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4608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339502"/>
            <a:ext cx="3562350" cy="628651"/>
          </a:xfrm>
          <a:prstGeom prst="rect">
            <a:avLst/>
          </a:prstGeom>
          <a:noFill/>
        </p:spPr>
      </p:pic>
      <p:pic>
        <p:nvPicPr>
          <p:cNvPr id="8196" name="Picture 4" descr="http://imblog.aufeminin.com/blog/D20101110/460114_536846637_-amor-pareja-playa-mar-beso-enamorados_H204409_L.jpg"/>
          <p:cNvPicPr>
            <a:picLocks noChangeAspect="1" noChangeArrowheads="1"/>
          </p:cNvPicPr>
          <p:nvPr/>
        </p:nvPicPr>
        <p:blipFill>
          <a:blip r:embed="rId4" cstate="print"/>
          <a:srcRect t="14816"/>
          <a:stretch>
            <a:fillRect/>
          </a:stretch>
        </p:blipFill>
        <p:spPr bwMode="auto">
          <a:xfrm>
            <a:off x="4427984" y="2499742"/>
            <a:ext cx="5244300" cy="280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http://3.bp.blogspot.com/_aIrU_NInAww/TS1Le31clXI/AAAAAAAAAio/uMJSYks1LRU/s1600/Paisajesnaturales+%25287%25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84696" y="458797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blog.lenycom.com/wp-content/gallery/wallpaper2/10728590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3.bp.blogspot.com/-Q4jkHwQrrWk/USt_lIddfcI/AAAAAAAADDw/B1JrwewORpM/s1600/fotos-de-amor-sentados-con-lindos-zapat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67500"/>
            <a:ext cx="4367844" cy="3276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5058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2571750"/>
            <a:ext cx="3476625" cy="600076"/>
          </a:xfrm>
          <a:prstGeom prst="rect">
            <a:avLst/>
          </a:prstGeom>
          <a:noFill/>
        </p:spPr>
      </p:pic>
      <p:pic>
        <p:nvPicPr>
          <p:cNvPr id="7170" name="Picture 2" descr="http://www.fondos-hd.com/user-content/uploads/wall/o/73/naturales3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22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84696" y="477416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.ytimg.com/vi/0LJtTrnN0KU/maxresdefault.jpg"/>
          <p:cNvPicPr>
            <a:picLocks noChangeAspect="1" noChangeArrowheads="1"/>
          </p:cNvPicPr>
          <p:nvPr/>
        </p:nvPicPr>
        <p:blipFill>
          <a:blip r:embed="rId2" cstate="print"/>
          <a:srcRect l="12600" t="16494" r="12195" b="8301"/>
          <a:stretch>
            <a:fillRect/>
          </a:stretch>
        </p:blipFill>
        <p:spPr bwMode="auto">
          <a:xfrm>
            <a:off x="-252536" y="0"/>
            <a:ext cx="9396536" cy="5143500"/>
          </a:xfrm>
          <a:prstGeom prst="rect">
            <a:avLst/>
          </a:prstGeom>
          <a:noFill/>
        </p:spPr>
      </p:pic>
      <p:pic>
        <p:nvPicPr>
          <p:cNvPr id="3" name="Picture 2" descr="http://2.bp.blogspot.com/-XCgX97ftrek/UjTfmWgVswI/AAAAAAAAQi0/EwYIFAXD7W8/s1600/fotos-de-parejas-de-enamorados-besnados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9762" y="0"/>
            <a:ext cx="9383762" cy="5148000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155926"/>
            <a:ext cx="3990975" cy="628651"/>
          </a:xfrm>
          <a:prstGeom prst="rect">
            <a:avLst/>
          </a:prstGeom>
          <a:noFill/>
        </p:spPr>
      </p:pic>
      <p:pic>
        <p:nvPicPr>
          <p:cNvPr id="30722" name="Picture 2" descr="http://www.imagenesfullhd.com/html/images/wallpapers/min2_2011072108350437840513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195486"/>
            <a:ext cx="5810250" cy="400050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96664" y="123478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chemeClr val="accent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accent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img.wallpaperstock.net:81/primavera-en-rosa-wallpapers_28574_2560x1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http://u.jimdo.com/www45/o/sd909e192de2ec056/img/iaa922958a3e7a215/1393383425/std/image.jpg"/>
          <p:cNvPicPr>
            <a:picLocks noChangeAspect="1" noChangeArrowheads="1"/>
          </p:cNvPicPr>
          <p:nvPr/>
        </p:nvPicPr>
        <p:blipFill>
          <a:blip r:embed="rId3" cstate="print"/>
          <a:srcRect l="32963" t="9589" r="19743" b="22679"/>
          <a:stretch>
            <a:fillRect/>
          </a:stretch>
        </p:blipFill>
        <p:spPr bwMode="auto">
          <a:xfrm>
            <a:off x="2987824" y="987574"/>
            <a:ext cx="3415500" cy="3312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122" name="Picture 2" descr="http://4.bp.blogspot.com/-G3TfD3mimWE/UYfnsV60gZI/AAAAAAAABX4/k4qeg7ZSVHY/s1600/Descargar+Pack+Espectaculares+fondo+de+paisajes+(167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571500"/>
            <a:ext cx="9144000" cy="5715000"/>
          </a:xfrm>
          <a:prstGeom prst="rect">
            <a:avLst/>
          </a:prstGeom>
          <a:noFill/>
        </p:spPr>
      </p:pic>
      <p:pic>
        <p:nvPicPr>
          <p:cNvPr id="2" name="Picture 2" descr="http://www.fondos7.net/wallpaper-original/wallpapers/pareja-de-enamorados-558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0"/>
            <a:ext cx="7488000" cy="468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56704" y="46599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http://www.fondos7.net/wallpaper-original/wallpapers/jardin-de-flores-rosadas-84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71500"/>
            <a:ext cx="9144000" cy="5715000"/>
          </a:xfrm>
          <a:prstGeom prst="rect">
            <a:avLst/>
          </a:prstGeom>
          <a:noFill/>
        </p:spPr>
      </p:pic>
      <p:pic>
        <p:nvPicPr>
          <p:cNvPr id="5" name="Picture 2" descr="http://2.bp.blogspot.com/-O6Z6WN357tc/UuFMzTVB5MI/AAAAAAAARWo/swZqDL_kZI0/s1600/Tocado-con-flor-simple-Una-opcion-para-las-menos-arriesgadas-casamenteras.jpg"/>
          <p:cNvPicPr>
            <a:picLocks noChangeAspect="1" noChangeArrowheads="1"/>
          </p:cNvPicPr>
          <p:nvPr/>
        </p:nvPicPr>
        <p:blipFill>
          <a:blip r:embed="rId3" cstate="print"/>
          <a:srcRect l="11084" r="21028"/>
          <a:stretch>
            <a:fillRect/>
          </a:stretch>
        </p:blipFill>
        <p:spPr bwMode="auto">
          <a:xfrm>
            <a:off x="395536" y="-92546"/>
            <a:ext cx="3352295" cy="338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098" name="Picture 2" descr="http://3.bp.blogspot.com/-C094MPZ0SM0/UcQ0ViV0ovI/AAAAAAAAFd8/qtjfPa4xplc/s1600/Descargar+Pack+Espectaculares+fondo+de+paisajes+(290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380578"/>
            <a:ext cx="9144000" cy="552407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13488" y="458797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edia2.selectahotels.com/Catalogador/selecta/imgblogselecta/uploads/Selectahotels-escapada-puente-diciemb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84000"/>
          </a:xfrm>
          <a:prstGeom prst="rect">
            <a:avLst/>
          </a:prstGeom>
          <a:noFill/>
        </p:spPr>
      </p:pic>
      <p:pic>
        <p:nvPicPr>
          <p:cNvPr id="3074" name="Picture 2" descr="http://2.bp.blogspot.com/-JiilZ42A--o/Ufvoah_CVzI/AAAAAAABDlY/aGlnifR-YMs/s1600/Wallpapers+Paisajes+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84000"/>
          </a:xfrm>
          <a:prstGeom prst="rect">
            <a:avLst/>
          </a:prstGeom>
          <a:noFill/>
        </p:spPr>
      </p:pic>
      <p:pic>
        <p:nvPicPr>
          <p:cNvPr id="3" name="Picture 2" descr="http://1.bp.blogspot.com/-hbV6a2b0WVc/Uqxs3lXvtNI/AAAAAAAAQQ8/8-1GScVk_l4/s1600/fotos-de-parejas-romanticos.jpg"/>
          <p:cNvPicPr>
            <a:picLocks noChangeAspect="1" noChangeArrowheads="1"/>
          </p:cNvPicPr>
          <p:nvPr/>
        </p:nvPicPr>
        <p:blipFill>
          <a:blip r:embed="rId4" cstate="print"/>
          <a:srcRect l="38561" t="31844" r="36753" b="3459"/>
          <a:stretch>
            <a:fillRect/>
          </a:stretch>
        </p:blipFill>
        <p:spPr bwMode="auto">
          <a:xfrm>
            <a:off x="4355976" y="1707654"/>
            <a:ext cx="2232248" cy="365651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7513488" y="4587974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fondos7.net/wallpaper-original/wallpapers/se-acerca-la-primavera-114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8394" cy="5148000"/>
          </a:xfrm>
          <a:prstGeom prst="rect">
            <a:avLst/>
          </a:prstGeom>
          <a:noFill/>
        </p:spPr>
      </p:pic>
      <p:pic>
        <p:nvPicPr>
          <p:cNvPr id="2050" name="Picture 2" descr="http://www.fondox.net/wallpapers/rizos-definidos-1033.jpg"/>
          <p:cNvPicPr>
            <a:picLocks noChangeAspect="1" noChangeArrowheads="1"/>
          </p:cNvPicPr>
          <p:nvPr/>
        </p:nvPicPr>
        <p:blipFill>
          <a:blip r:embed="rId3" cstate="print"/>
          <a:srcRect l="21354" r="20318"/>
          <a:stretch>
            <a:fillRect/>
          </a:stretch>
        </p:blipFill>
        <p:spPr bwMode="auto">
          <a:xfrm>
            <a:off x="899592" y="895500"/>
            <a:ext cx="3964476" cy="42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7585496" y="46599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fotoswiki.net/Uploads/fotoswiki.net/Resoluciones/830-1680x1050.jpg"/>
          <p:cNvPicPr>
            <a:picLocks noChangeAspect="1" noChangeArrowheads="1"/>
          </p:cNvPicPr>
          <p:nvPr/>
        </p:nvPicPr>
        <p:blipFill>
          <a:blip r:embed="rId2" cstate="print"/>
          <a:srcRect t="100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2" descr="https://alaguablog.files.wordpress.com/2012/01/lore-alfre-pic.png"/>
          <p:cNvPicPr>
            <a:picLocks noChangeAspect="1" noChangeArrowheads="1"/>
          </p:cNvPicPr>
          <p:nvPr/>
        </p:nvPicPr>
        <p:blipFill>
          <a:blip r:embed="rId3" cstate="print"/>
          <a:srcRect l="21262" t="26200" r="7864"/>
          <a:stretch>
            <a:fillRect/>
          </a:stretch>
        </p:blipFill>
        <p:spPr bwMode="auto">
          <a:xfrm>
            <a:off x="899592" y="0"/>
            <a:ext cx="6480720" cy="379588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fc01.deviantart.net/fs70/f/2014/054/a/a/_pedido__corazones_png_by_theselenatorboypower-d77rfw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8000" y="1923678"/>
            <a:ext cx="5436000" cy="371603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84696" y="4659982"/>
            <a:ext cx="12490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8F8F8"/>
                </a:solidFill>
                <a:latin typeface="Blackadder ITC" pitchFamily="82" charset="0"/>
              </a:rPr>
              <a:t>Pps</a:t>
            </a:r>
            <a:r>
              <a:rPr lang="es-ES" sz="1200" spc="150" dirty="0" smtClean="0">
                <a:ln w="11430"/>
                <a:solidFill>
                  <a:srgbClr val="F8F8F8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8F8F8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100hdwallpapers.com/wallpapers/2560x1600/spring_daisy_flower-widescreen_wallpap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76118" y="3219822"/>
            <a:ext cx="3060645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sz="28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María Teresa Espín </a:t>
            </a:r>
          </a:p>
          <a:p>
            <a:pPr algn="ctr"/>
            <a:r>
              <a:rPr lang="es-ES" sz="28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2015</a:t>
            </a:r>
            <a:endParaRPr lang="es-ES" sz="28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79</Words>
  <Application>Microsoft Office PowerPoint</Application>
  <PresentationFormat>Presentación en pantalla (16:9)</PresentationFormat>
  <Paragraphs>25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Dejame</dc:title>
  <dc:creator>abuelitos</dc:creator>
  <cp:lastModifiedBy>abuelitos</cp:lastModifiedBy>
  <cp:revision>167</cp:revision>
  <dcterms:created xsi:type="dcterms:W3CDTF">2014-01-16T22:41:34Z</dcterms:created>
  <dcterms:modified xsi:type="dcterms:W3CDTF">2015-02-23T18:51:06Z</dcterms:modified>
</cp:coreProperties>
</file>