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7" r:id="rId3"/>
    <p:sldId id="258" r:id="rId4"/>
    <p:sldId id="302" r:id="rId5"/>
    <p:sldId id="303" r:id="rId6"/>
    <p:sldId id="304" r:id="rId7"/>
    <p:sldId id="262" r:id="rId8"/>
    <p:sldId id="305" r:id="rId9"/>
    <p:sldId id="306" r:id="rId10"/>
    <p:sldId id="307" r:id="rId11"/>
    <p:sldId id="308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20" r:id="rId22"/>
    <p:sldId id="323" r:id="rId23"/>
    <p:sldId id="324" r:id="rId24"/>
    <p:sldId id="325" r:id="rId25"/>
    <p:sldId id="327" r:id="rId26"/>
    <p:sldId id="328" r:id="rId27"/>
    <p:sldId id="263" r:id="rId28"/>
    <p:sldId id="329" r:id="rId29"/>
    <p:sldId id="268" r:id="rId30"/>
    <p:sldId id="333" r:id="rId31"/>
    <p:sldId id="334" r:id="rId32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8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53B4B6-842B-4486-BDA3-3516BB8B39F0}" type="datetimeFigureOut">
              <a:rPr lang="es-ES_tradnl" smtClean="0"/>
              <a:pPr/>
              <a:t>07/05/2013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B930ED-AC6D-42C0-93B5-46CB726E43D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B930ED-AC6D-42C0-93B5-46CB726E43D2}" type="slidenum">
              <a:rPr lang="es-ES_tradnl" smtClean="0"/>
              <a:pPr/>
              <a:t>12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F04DF-F5CD-4A67-B482-127D4FC5C8E6}" type="datetimeFigureOut">
              <a:rPr lang="es-ES_tradnl" smtClean="0"/>
              <a:pPr/>
              <a:t>07/05/2013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5577-BD2C-4684-B6B8-B29DADB9EA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F04DF-F5CD-4A67-B482-127D4FC5C8E6}" type="datetimeFigureOut">
              <a:rPr lang="es-ES_tradnl" smtClean="0"/>
              <a:pPr/>
              <a:t>07/05/2013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5577-BD2C-4684-B6B8-B29DADB9EA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F04DF-F5CD-4A67-B482-127D4FC5C8E6}" type="datetimeFigureOut">
              <a:rPr lang="es-ES_tradnl" smtClean="0"/>
              <a:pPr/>
              <a:t>07/05/2013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5577-BD2C-4684-B6B8-B29DADB9EA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F04DF-F5CD-4A67-B482-127D4FC5C8E6}" type="datetimeFigureOut">
              <a:rPr lang="es-ES_tradnl" smtClean="0"/>
              <a:pPr/>
              <a:t>07/05/2013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5577-BD2C-4684-B6B8-B29DADB9EA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F04DF-F5CD-4A67-B482-127D4FC5C8E6}" type="datetimeFigureOut">
              <a:rPr lang="es-ES_tradnl" smtClean="0"/>
              <a:pPr/>
              <a:t>07/05/2013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5577-BD2C-4684-B6B8-B29DADB9EA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F04DF-F5CD-4A67-B482-127D4FC5C8E6}" type="datetimeFigureOut">
              <a:rPr lang="es-ES_tradnl" smtClean="0"/>
              <a:pPr/>
              <a:t>07/05/2013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5577-BD2C-4684-B6B8-B29DADB9EA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F04DF-F5CD-4A67-B482-127D4FC5C8E6}" type="datetimeFigureOut">
              <a:rPr lang="es-ES_tradnl" smtClean="0"/>
              <a:pPr/>
              <a:t>07/05/2013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5577-BD2C-4684-B6B8-B29DADB9EA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F04DF-F5CD-4A67-B482-127D4FC5C8E6}" type="datetimeFigureOut">
              <a:rPr lang="es-ES_tradnl" smtClean="0"/>
              <a:pPr/>
              <a:t>07/05/2013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5577-BD2C-4684-B6B8-B29DADB9EA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F04DF-F5CD-4A67-B482-127D4FC5C8E6}" type="datetimeFigureOut">
              <a:rPr lang="es-ES_tradnl" smtClean="0"/>
              <a:pPr/>
              <a:t>07/05/2013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5577-BD2C-4684-B6B8-B29DADB9EA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F04DF-F5CD-4A67-B482-127D4FC5C8E6}" type="datetimeFigureOut">
              <a:rPr lang="es-ES_tradnl" smtClean="0"/>
              <a:pPr/>
              <a:t>07/05/2013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5577-BD2C-4684-B6B8-B29DADB9EA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F04DF-F5CD-4A67-B482-127D4FC5C8E6}" type="datetimeFigureOut">
              <a:rPr lang="es-ES_tradnl" smtClean="0"/>
              <a:pPr/>
              <a:t>07/05/2013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C5577-BD2C-4684-B6B8-B29DADB9EA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FE0EE2-8756-452E-A792-954343D0B1F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F04DF-F5CD-4A67-B482-127D4FC5C8E6}" type="datetimeFigureOut">
              <a:rPr lang="es-ES_tradnl" smtClean="0"/>
              <a:pPr/>
              <a:t>07/05/2013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C5577-BD2C-4684-B6B8-B29DADB9EA6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6A55251-3583-45F3-A546-A1F34B5CF23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7" name="Picture 1" descr="J:\HACER PPS\FONDOS PANTALLAS\9amxj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2975" y="-414000"/>
            <a:ext cx="11629465" cy="738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 rot="21415432">
            <a:off x="246401" y="3139569"/>
            <a:ext cx="47003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ush Script MT" pitchFamily="66" charset="0"/>
              </a:rPr>
              <a:t>“Como te Extraño”</a:t>
            </a:r>
            <a:endParaRPr lang="es-ES_tradnl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4601" y="6215082"/>
            <a:ext cx="100950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  <p:sndAc>
      <p:stSnd>
        <p:snd r:embed="rId2" name="Te extraño (acabada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3" name="Picture 1" descr="J:\HACER PPS\FONDOS PANTALLAS\330zgbr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2425" y="-276225"/>
            <a:ext cx="9848850" cy="74104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142976" y="164305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Que difícil es</a:t>
            </a:r>
            <a:br>
              <a:rPr lang="es-ES_tradnl" sz="40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</a:rPr>
            </a:br>
            <a:r>
              <a:rPr lang="es-ES_tradnl" sz="4000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decirte adiós</a:t>
            </a:r>
            <a:endParaRPr lang="es-ES_tradnl" sz="4000" dirty="0">
              <a:solidFill>
                <a:schemeClr val="accent2">
                  <a:lumMod val="40000"/>
                  <a:lumOff val="6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1026" name="Picture 2" descr="J:\HACER PPS\CHICAS\!cid_02dd01c7fcf1$c17f6ce0$4001a8c0@DESKTOP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3929066"/>
            <a:ext cx="3481101" cy="327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" name="Picture 2" descr="J:\HACER PPS\CHICOS\400_1334153361_842556-1024x768-taylorlautnerheadshotsnl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4086000"/>
            <a:ext cx="3696000" cy="277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6709024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1266" name="Picture 2" descr="J:\HACER PPS\FONDOS PANTALLAS\bosqu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0"/>
            <a:ext cx="10470892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071802" y="3571876"/>
            <a:ext cx="27892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>
                <a:solidFill>
                  <a:srgbClr val="FFFF00"/>
                </a:solidFill>
                <a:latin typeface="Brush Script MT" pitchFamily="66" charset="0"/>
              </a:rPr>
              <a:t>Como te extraño</a:t>
            </a:r>
          </a:p>
        </p:txBody>
      </p:sp>
      <p:pic>
        <p:nvPicPr>
          <p:cNvPr id="2050" name="Picture 2" descr="J:\HACER PPS\CHICAS\cc1e4f2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1034" y="1214422"/>
            <a:ext cx="3772966" cy="468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36794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2290" name="Picture 2" descr="J:\HACER PPS\FONDOS PANTALLAS\El-Cisn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pic>
        <p:nvPicPr>
          <p:cNvPr id="8" name="Picture 2" descr="J:\HACER PPS\FONDOS PANTALLAS\El-Cisn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60" y="0"/>
            <a:ext cx="9753600" cy="7315200"/>
          </a:xfrm>
          <a:prstGeom prst="rect">
            <a:avLst/>
          </a:prstGeom>
          <a:noFill/>
        </p:spPr>
      </p:pic>
      <p:pic>
        <p:nvPicPr>
          <p:cNvPr id="10" name="Picture 2" descr="J:\HACER PPS\FONDOS PANTALLAS\El-Cisn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786050" y="1928802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Quién me hará reír</a:t>
            </a:r>
            <a:br>
              <a:rPr lang="es-ES_tradnl" sz="40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Brush Script MT" pitchFamily="66" charset="0"/>
              </a:rPr>
            </a:br>
            <a:r>
              <a:rPr lang="es-ES_tradnl" sz="40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Como lo hacías tu</a:t>
            </a:r>
            <a:endParaRPr lang="es-ES_tradnl" sz="4000" dirty="0">
              <a:solidFill>
                <a:schemeClr val="accent1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3074" name="Picture 2" descr="J:\HACER PPS\CHICAS\nokontyos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000372"/>
            <a:ext cx="1778304" cy="2268000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12" name="11 Rectángulo"/>
          <p:cNvSpPr/>
          <p:nvPr/>
        </p:nvSpPr>
        <p:spPr>
          <a:xfrm>
            <a:off x="3500430" y="714356"/>
            <a:ext cx="24842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 Script MT" pitchFamily="66" charset="0"/>
              </a:rPr>
              <a:t>Te extraño</a:t>
            </a:r>
            <a:endParaRPr lang="es-ES_tradnl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493918" y="648866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22" name="Picture 2" descr="J:\HACER PPS\FONDITOS\Atardecer_en_la_play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0"/>
            <a:ext cx="11002950" cy="6876000"/>
          </a:xfrm>
          <a:prstGeom prst="rect">
            <a:avLst/>
          </a:prstGeom>
          <a:noFill/>
        </p:spPr>
      </p:pic>
      <p:pic>
        <p:nvPicPr>
          <p:cNvPr id="7" name="Picture 2" descr="J:\HACER PPS\FONDITOS\Atardecer_en_la_play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5916" y="0"/>
            <a:ext cx="11002950" cy="6876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357422" y="785794"/>
            <a:ext cx="27892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latin typeface="Brush Script MT" pitchFamily="66" charset="0"/>
              </a:rPr>
              <a:t>Como te extraño</a:t>
            </a:r>
            <a:endParaRPr lang="es-ES_tradnl" sz="4000" dirty="0">
              <a:latin typeface="Brush Script MT" pitchFamily="66" charset="0"/>
            </a:endParaRPr>
          </a:p>
        </p:txBody>
      </p:sp>
      <p:pic>
        <p:nvPicPr>
          <p:cNvPr id="4099" name="Picture 3" descr="J:\HACER PPS\CHICAS\nosortos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143116"/>
            <a:ext cx="1280274" cy="212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36794" y="600076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J:\HACER PPS\FONDOS PANTALLAS\amaneceres-y-atardeceres-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5916" y="0"/>
            <a:ext cx="110016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714356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>
                <a:solidFill>
                  <a:schemeClr val="accent1">
                    <a:lumMod val="20000"/>
                    <a:lumOff val="80000"/>
                  </a:schemeClr>
                </a:solidFill>
                <a:latin typeface="Brush Script MT" pitchFamily="66" charset="0"/>
              </a:rPr>
              <a:t/>
            </a:r>
            <a:br>
              <a:rPr lang="es-ES_tradnl" sz="4000" dirty="0">
                <a:solidFill>
                  <a:schemeClr val="accent1">
                    <a:lumMod val="20000"/>
                    <a:lumOff val="80000"/>
                  </a:schemeClr>
                </a:solidFill>
                <a:latin typeface="Brush Script MT" pitchFamily="66" charset="0"/>
              </a:rPr>
            </a:br>
            <a:r>
              <a:rPr lang="es-ES_tradnl" sz="4000" dirty="0">
                <a:solidFill>
                  <a:schemeClr val="accent1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Vives en mi pensamiento</a:t>
            </a:r>
          </a:p>
        </p:txBody>
      </p:sp>
      <p:pic>
        <p:nvPicPr>
          <p:cNvPr id="5122" name="Picture 2" descr="J:\HACER PPS\CHICAS\1zdoju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142984"/>
            <a:ext cx="4013707" cy="547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7" name="Picture 2" descr="J:\HACER PPS\FONDOS PANTALLAS\amaneceres-y-atardeceres-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5916" y="0"/>
            <a:ext cx="11001600" cy="6876000"/>
          </a:xfrm>
          <a:prstGeom prst="rect">
            <a:avLst/>
          </a:prstGeom>
          <a:noFill/>
        </p:spPr>
      </p:pic>
      <p:pic>
        <p:nvPicPr>
          <p:cNvPr id="8" name="Picture 2" descr="J:\HACER PPS\FONDOS PANTALLAS\amaneceres-y-atardeceres-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14478" y="0"/>
            <a:ext cx="11001600" cy="6876000"/>
          </a:xfrm>
          <a:prstGeom prst="rect">
            <a:avLst/>
          </a:prstGeom>
          <a:noFill/>
        </p:spPr>
      </p:pic>
      <p:pic>
        <p:nvPicPr>
          <p:cNvPr id="9" name="Picture 2" descr="J:\HACER PPS\FONDOS PANTALLAS\amaneceres-y-atardeceres-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5916" y="0"/>
            <a:ext cx="11001600" cy="6876000"/>
          </a:xfrm>
          <a:prstGeom prst="rect">
            <a:avLst/>
          </a:prstGeom>
          <a:noFill/>
        </p:spPr>
      </p:pic>
      <p:pic>
        <p:nvPicPr>
          <p:cNvPr id="10" name="Picture 2" descr="J:\HACER PPS\FONDOS PANTALLAS\amaneceres-y-atardeceres-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14478" y="0"/>
            <a:ext cx="11001600" cy="68760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000232" y="5500702"/>
            <a:ext cx="26125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Brush Script MT" pitchFamily="66" charset="0"/>
              </a:rPr>
              <a:t>Te extraño</a:t>
            </a:r>
            <a:endParaRPr lang="es-ES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994644" y="614364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J:\HACER PPS\FONDITOS\horizonte_sin_fin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14546" y="5500702"/>
            <a:ext cx="439094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Quiero verte y no te tengo</a:t>
            </a:r>
          </a:p>
        </p:txBody>
      </p:sp>
      <p:pic>
        <p:nvPicPr>
          <p:cNvPr id="6146" name="Picture 2" descr="J:\HACER PPS\CHICAS\1zjAnimation1QA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85860"/>
            <a:ext cx="4936308" cy="3744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HACER PPS\CHICOS\-wentworth-miller-wentworth-miller-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928670"/>
            <a:ext cx="3456000" cy="2592000"/>
          </a:xfrm>
          <a:prstGeom prst="parallelogram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922546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300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3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4034" name="Picture 2" descr="J:\HACER PPS\FONDITOS\playa_de_mis_sueno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5143512"/>
            <a:ext cx="6858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Este adiós quema por dentro</a:t>
            </a:r>
            <a:br>
              <a:rPr lang="es-ES_tradnl" sz="4000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itchFamily="66" charset="0"/>
              </a:rPr>
            </a:br>
            <a:r>
              <a:rPr lang="es-ES_tradnl" sz="4000" dirty="0">
                <a:solidFill>
                  <a:schemeClr val="accent6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Nada me consuela el corazón</a:t>
            </a:r>
          </a:p>
        </p:txBody>
      </p:sp>
      <p:pic>
        <p:nvPicPr>
          <p:cNvPr id="6" name="Picture 2" descr="J:\HACER PPS\FONDITOS\playa_de_mis_sueno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pic>
        <p:nvPicPr>
          <p:cNvPr id="7" name="Picture 2" descr="J:\HACER PPS\FONDITOS\playa_de_mis_sueno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214338"/>
            <a:ext cx="9753600" cy="7315200"/>
          </a:xfrm>
          <a:prstGeom prst="rect">
            <a:avLst/>
          </a:prstGeom>
          <a:noFill/>
        </p:spPr>
      </p:pic>
      <p:pic>
        <p:nvPicPr>
          <p:cNvPr id="8" name="Picture 2" descr="J:\HACER PPS\FONDITOS\playa_de_mis_sueno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pic>
        <p:nvPicPr>
          <p:cNvPr id="9" name="Picture 2" descr="J:\HACER PPS\FONDITOS\playa_de_mis_sueno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214290"/>
            <a:ext cx="9753600" cy="7315200"/>
          </a:xfrm>
          <a:prstGeom prst="rect">
            <a:avLst/>
          </a:prstGeom>
          <a:noFill/>
        </p:spPr>
      </p:pic>
      <p:pic>
        <p:nvPicPr>
          <p:cNvPr id="10" name="Picture 2" descr="J:\HACER PPS\FONDITOS\playa_de_mis_sueno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428604"/>
            <a:ext cx="9753600" cy="7315200"/>
          </a:xfrm>
          <a:prstGeom prst="rect">
            <a:avLst/>
          </a:prstGeom>
          <a:noFill/>
        </p:spPr>
      </p:pic>
      <p:pic>
        <p:nvPicPr>
          <p:cNvPr id="11" name="Picture 2" descr="J:\HACER PPS\FONDITOS\playa_de_mis_sueno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571480"/>
            <a:ext cx="9753600" cy="7315200"/>
          </a:xfrm>
          <a:prstGeom prst="rect">
            <a:avLst/>
          </a:prstGeom>
          <a:noFill/>
        </p:spPr>
      </p:pic>
      <p:pic>
        <p:nvPicPr>
          <p:cNvPr id="1026" name="Picture 2" descr="J:\HACER PPS\CHICAS\en el bosque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1536" y="357166"/>
            <a:ext cx="3975206" cy="532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3" name="12 Rectángulo"/>
          <p:cNvSpPr/>
          <p:nvPr/>
        </p:nvSpPr>
        <p:spPr>
          <a:xfrm>
            <a:off x="1351174" y="648866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5058" name="Picture 2" descr="J:\HACER PPS\FONDITOS\rocas_al_amanecer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14480" y="1643050"/>
            <a:ext cx="307776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solidFill>
                  <a:srgbClr val="FFFF00"/>
                </a:solidFill>
                <a:latin typeface="Brush Script MT" pitchFamily="66" charset="0"/>
              </a:rPr>
              <a:t>Te extraño  </a:t>
            </a:r>
          </a:p>
          <a:p>
            <a:r>
              <a:rPr lang="es-ES_tradnl" sz="4000" dirty="0" smtClean="0">
                <a:solidFill>
                  <a:schemeClr val="accent6">
                    <a:lumMod val="50000"/>
                  </a:schemeClr>
                </a:solidFill>
                <a:latin typeface="Brush Script MT" pitchFamily="66" charset="0"/>
              </a:rPr>
              <a:t>Nunca te olvidaré</a:t>
            </a:r>
            <a:endParaRPr lang="es-ES_tradnl" sz="4000" dirty="0">
              <a:solidFill>
                <a:schemeClr val="accent6">
                  <a:lumMod val="5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1026" name="Picture 2" descr="J:\HACER PPS\CHICAS\1BD855B85BD780EDB6620DA5C38C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4286256"/>
            <a:ext cx="3222905" cy="3852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2050" name="Picture 2" descr="J:\HACER PPS\CHICOS\slide0090_image1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1142984"/>
            <a:ext cx="2087177" cy="309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93918" y="428604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2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3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J:\HACER PPS\FONDITOS\tres_elementos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1000108"/>
            <a:ext cx="849142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Que no daría por mirarme en el reflejo de tus ojos</a:t>
            </a:r>
            <a:endParaRPr lang="es-ES_tradnl" sz="4000" dirty="0">
              <a:solidFill>
                <a:schemeClr val="tx2">
                  <a:lumMod val="20000"/>
                  <a:lumOff val="80000"/>
                </a:schemeClr>
              </a:solidFill>
              <a:latin typeface="Brush Script MT" pitchFamily="66" charset="0"/>
            </a:endParaRPr>
          </a:p>
        </p:txBody>
      </p:sp>
      <p:pic>
        <p:nvPicPr>
          <p:cNvPr id="6146" name="Picture 2" descr="J:\HACER PPS\CHICAS\21946_103558433001418_100000417864565_88709_6981472_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3357562"/>
            <a:ext cx="3936000" cy="2952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851108" y="621508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J:\HACER PPS\FONDITOS\f_lr5c6njfsm_3ba46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2" y="0"/>
            <a:ext cx="1100042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500042"/>
            <a:ext cx="68580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>
                <a:solidFill>
                  <a:schemeClr val="tx2">
                    <a:lumMod val="75000"/>
                  </a:schemeClr>
                </a:solidFill>
                <a:latin typeface="Brush Script MT" pitchFamily="66" charset="0"/>
              </a:rPr>
              <a:t>Quiero oír tu voz y me pongo a llorar</a:t>
            </a:r>
            <a:br>
              <a:rPr lang="es-ES_tradnl" sz="4000" dirty="0">
                <a:solidFill>
                  <a:schemeClr val="tx2">
                    <a:lumMod val="75000"/>
                  </a:schemeClr>
                </a:solidFill>
                <a:latin typeface="Brush Script MT" pitchFamily="66" charset="0"/>
              </a:rPr>
            </a:br>
            <a:r>
              <a:rPr lang="es-ES_tradnl" sz="4000" dirty="0" smtClean="0">
                <a:solidFill>
                  <a:schemeClr val="tx2">
                    <a:lumMod val="75000"/>
                  </a:schemeClr>
                </a:solidFill>
                <a:latin typeface="Brush Script MT" pitchFamily="66" charset="0"/>
              </a:rPr>
              <a:t>como </a:t>
            </a:r>
            <a:r>
              <a:rPr lang="es-ES_tradnl" sz="4000" dirty="0">
                <a:solidFill>
                  <a:schemeClr val="tx2">
                    <a:lumMod val="75000"/>
                  </a:schemeClr>
                </a:solidFill>
                <a:latin typeface="Brush Script MT" pitchFamily="66" charset="0"/>
              </a:rPr>
              <a:t>un niño</a:t>
            </a:r>
          </a:p>
        </p:txBody>
      </p:sp>
      <p:pic>
        <p:nvPicPr>
          <p:cNvPr id="22530" name="Picture 2" descr="http://2.bp.blogspot.com/-0Tilv74ryn0/UEOMkP1-TdI/AAAAAAAABos/2x4L8voWoag/s1600/402604_316854908365981_259309957453810_1011886_1034947659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28726" y="2000240"/>
            <a:ext cx="6416575" cy="424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2532" name="Picture 4" descr="http://sp9.fotolog.com/photo/25/52/107/javito_elmejor/1236721617000_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3571876"/>
            <a:ext cx="4334052" cy="399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850590" y="1714488"/>
            <a:ext cx="26125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Brush Script MT" pitchFamily="66" charset="0"/>
              </a:rPr>
              <a:t>Te extraño</a:t>
            </a:r>
            <a:endParaRPr lang="es-ES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857620" y="5572140"/>
            <a:ext cx="261251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54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  <a:latin typeface="Brush Script MT" pitchFamily="66" charset="0"/>
              </a:rPr>
              <a:t>Te extraño</a:t>
            </a:r>
            <a:endParaRPr lang="es-ES" sz="54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851108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3314" name="Picture 2" descr="J:\HACER PPS\FONDOS PANTALLAS\Fondo-de-pantalla-Fantasia-1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pic>
        <p:nvPicPr>
          <p:cNvPr id="6" name="Picture 2" descr="J:\HACER PPS\CHICAS\10sbpc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2918"/>
            <a:ext cx="4057650" cy="5715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928662" y="285728"/>
            <a:ext cx="2636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 Script MT" pitchFamily="66" charset="0"/>
              </a:rPr>
              <a:t> </a:t>
            </a:r>
            <a:r>
              <a:rPr lang="es-ES_tradnl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 Script MT" pitchFamily="66" charset="0"/>
              </a:rPr>
              <a:t>T</a:t>
            </a:r>
            <a:r>
              <a:rPr lang="es-ES_tradnl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 Script MT" pitchFamily="66" charset="0"/>
              </a:rPr>
              <a:t>e </a:t>
            </a:r>
            <a:r>
              <a:rPr lang="es-ES_tradnl" sz="5400" b="1" cap="none" spc="0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 Script MT" pitchFamily="66" charset="0"/>
              </a:rPr>
              <a:t>extraño</a:t>
            </a:r>
            <a:endParaRPr lang="es-ES_tradnl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065422" y="607220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4338" name="Picture 2" descr="J:\HACER PPS\FONDOS PANTALLAS\Fondo-de-pantalla-Naturaleza-4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521495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>
                <a:solidFill>
                  <a:schemeClr val="bg1"/>
                </a:solidFill>
                <a:latin typeface="Brush Script MT" pitchFamily="66" charset="0"/>
              </a:rPr>
              <a:t>Que difícil es</a:t>
            </a:r>
            <a:br>
              <a:rPr lang="es-ES_tradnl" sz="4000" dirty="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_tradnl" sz="4000" dirty="0">
                <a:solidFill>
                  <a:schemeClr val="bg1"/>
                </a:solidFill>
                <a:latin typeface="Brush Script MT" pitchFamily="66" charset="0"/>
              </a:rPr>
              <a:t>decirte adiós</a:t>
            </a:r>
          </a:p>
        </p:txBody>
      </p:sp>
      <p:pic>
        <p:nvPicPr>
          <p:cNvPr id="5122" name="Picture 2" descr="J:\HACER PPS\CHICAS\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500174"/>
            <a:ext cx="1446975" cy="2124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714744" y="2643182"/>
            <a:ext cx="25635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Te extraño</a:t>
            </a:r>
            <a:endParaRPr lang="es-E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208826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48178 -0.3356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" y="-16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9458" name="Picture 2" descr="J:\HACER PPS\FONDOS PANTALLAS\img8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5984" y="1214422"/>
            <a:ext cx="27892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>
                <a:solidFill>
                  <a:schemeClr val="bg1"/>
                </a:solidFill>
                <a:latin typeface="Brush Script MT" pitchFamily="66" charset="0"/>
              </a:rPr>
              <a:t>Como te extraño</a:t>
            </a:r>
          </a:p>
        </p:txBody>
      </p:sp>
      <p:pic>
        <p:nvPicPr>
          <p:cNvPr id="4099" name="Picture 3" descr="J:\HACER PPS\CHICAS\2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095500"/>
            <a:ext cx="4762500" cy="4762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351174" y="600076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7890" name="Picture 2" descr="J:\HACER PPS\FONDITOS\maravilloso_invierno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57148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>
                <a:solidFill>
                  <a:schemeClr val="bg1"/>
                </a:solidFill>
                <a:latin typeface="Brush Script MT" pitchFamily="66" charset="0"/>
              </a:rPr>
              <a:t>Quien me hará reír</a:t>
            </a:r>
            <a:br>
              <a:rPr lang="es-ES_tradnl" sz="4000" dirty="0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_tradnl" sz="4000" dirty="0">
                <a:solidFill>
                  <a:schemeClr val="bg1"/>
                </a:solidFill>
                <a:latin typeface="Brush Script MT" pitchFamily="66" charset="0"/>
              </a:rPr>
              <a:t>Como lo hacías tu</a:t>
            </a:r>
          </a:p>
        </p:txBody>
      </p:sp>
      <p:pic>
        <p:nvPicPr>
          <p:cNvPr id="20482" name="Picture 2" descr="http://diariode1enamorada.blogspot.es/img/ris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22000"/>
            <a:ext cx="4161780" cy="453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208826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6866" name="Picture 2" descr="J:\HACER PPS\FONDITOS\laguna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143240" y="3857628"/>
            <a:ext cx="27892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Como te extraño</a:t>
            </a:r>
          </a:p>
        </p:txBody>
      </p:sp>
      <p:pic>
        <p:nvPicPr>
          <p:cNvPr id="3074" name="Picture 2" descr="J:\HACER PPS\CHICAS\3749309_4065bc866b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4429132"/>
            <a:ext cx="3802821" cy="270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993984" y="492919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8434" name="Picture 2" descr="J:\HACER PPS\FONDOS PANTALLAS\fondos-pantalla-paisajes-flores-10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21429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>
                <a:solidFill>
                  <a:schemeClr val="bg2"/>
                </a:solidFill>
                <a:latin typeface="Brush Script MT" pitchFamily="66" charset="0"/>
              </a:rPr>
              <a:t>Vives en mi pensamiento</a:t>
            </a:r>
            <a:br>
              <a:rPr lang="es-ES_tradnl" sz="4000" dirty="0">
                <a:solidFill>
                  <a:schemeClr val="bg2"/>
                </a:solidFill>
                <a:latin typeface="Brush Script MT" pitchFamily="66" charset="0"/>
              </a:rPr>
            </a:br>
            <a:r>
              <a:rPr lang="es-ES_tradnl" sz="4000" dirty="0">
                <a:solidFill>
                  <a:schemeClr val="bg2"/>
                </a:solidFill>
                <a:latin typeface="Brush Script MT" pitchFamily="66" charset="0"/>
              </a:rPr>
              <a:t>Quiero verte y no te tengo</a:t>
            </a:r>
          </a:p>
        </p:txBody>
      </p:sp>
      <p:pic>
        <p:nvPicPr>
          <p:cNvPr id="4" name="Picture 2" descr="http://4.bp.blogspot.com/-iSup_d4XE9w/UEBdRFPxnAI/AAAAAAAAJas/yMlphJO17Lg/s1600/PAREJAF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4000500"/>
            <a:ext cx="4762500" cy="2857500"/>
          </a:xfrm>
          <a:prstGeom prst="hear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779670" y="5857892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J:\HACER PPS\FONDITOS\fantasia2[1]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5143512"/>
            <a:ext cx="65008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_tradnl" sz="4000" dirty="0">
              <a:solidFill>
                <a:srgbClr val="FFC000"/>
              </a:solidFill>
              <a:latin typeface="Brush Script MT" pitchFamily="66" charset="0"/>
            </a:endParaRPr>
          </a:p>
        </p:txBody>
      </p:sp>
      <p:pic>
        <p:nvPicPr>
          <p:cNvPr id="10" name="Picture 2" descr="J:\HACER PPS\FONDITOS\fantasia2[1]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pic>
        <p:nvPicPr>
          <p:cNvPr id="11" name="Picture 2" descr="J:\HACER PPS\FONDITOS\fantasia2[1]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1857356" y="5000636"/>
            <a:ext cx="64294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 smtClean="0">
                <a:solidFill>
                  <a:srgbClr val="FFC000"/>
                </a:solidFill>
                <a:latin typeface="Brush Script MT" pitchFamily="66" charset="0"/>
              </a:rPr>
              <a:t>Este adiós quema por dentro</a:t>
            </a:r>
            <a:br>
              <a:rPr lang="es-ES_tradnl" sz="4000" dirty="0" smtClean="0">
                <a:solidFill>
                  <a:srgbClr val="FFC000"/>
                </a:solidFill>
                <a:latin typeface="Brush Script MT" pitchFamily="66" charset="0"/>
              </a:rPr>
            </a:br>
            <a:r>
              <a:rPr lang="es-ES_tradnl" sz="4000" dirty="0" smtClean="0">
                <a:solidFill>
                  <a:srgbClr val="FFC000"/>
                </a:solidFill>
                <a:latin typeface="Brush Script MT" pitchFamily="66" charset="0"/>
              </a:rPr>
              <a:t>Nada me consuela el corazón</a:t>
            </a:r>
            <a:endParaRPr lang="es-ES_tradnl" sz="4000" dirty="0">
              <a:solidFill>
                <a:srgbClr val="FFC000"/>
              </a:solidFill>
              <a:latin typeface="Brush Script MT" pitchFamily="66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3571868" y="1643050"/>
            <a:ext cx="24842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Brush Script MT" pitchFamily="66" charset="0"/>
              </a:rPr>
              <a:t>Te extraño</a:t>
            </a:r>
            <a:endParaRPr lang="es-E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2050" name="Picture 2" descr="J:\HACER PPS\CHICAS\TRANSPARENTES (8)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714488"/>
            <a:ext cx="4572000" cy="3429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851108" y="3571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8914" name="Picture 2" descr="J:\HACER PPS\FONDITOS\mi_soledad_y_yo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1500174"/>
            <a:ext cx="27892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>
                <a:solidFill>
                  <a:srgbClr val="FFC000"/>
                </a:solidFill>
                <a:latin typeface="Brush Script MT" pitchFamily="66" charset="0"/>
              </a:rPr>
              <a:t>Como te extraño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500166" y="2428868"/>
            <a:ext cx="30652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>
                <a:solidFill>
                  <a:schemeClr val="accent2">
                    <a:lumMod val="50000"/>
                  </a:schemeClr>
                </a:solidFill>
                <a:latin typeface="Brush Script MT" pitchFamily="66" charset="0"/>
              </a:rPr>
              <a:t>Nunca te olvidaré</a:t>
            </a:r>
          </a:p>
        </p:txBody>
      </p:sp>
      <p:pic>
        <p:nvPicPr>
          <p:cNvPr id="16386" name="Picture 2" descr="http://sp9.fotolog.com/photo/57/57/79/numb_94/1292836822997_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4752"/>
            <a:ext cx="3792000" cy="284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565752" y="628652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J:\HACER PPS\FONDITOS\Morning_Break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4000"/>
            <a:ext cx="11059980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4214818"/>
            <a:ext cx="89297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>
                <a:solidFill>
                  <a:schemeClr val="tx2">
                    <a:lumMod val="75000"/>
                  </a:schemeClr>
                </a:solidFill>
                <a:latin typeface="Brush Script MT" pitchFamily="66" charset="0"/>
              </a:rPr>
              <a:t>Que no daría por mirarme en el reflejo de tus ojos</a:t>
            </a:r>
          </a:p>
        </p:txBody>
      </p:sp>
      <p:pic>
        <p:nvPicPr>
          <p:cNvPr id="3074" name="Picture 2" descr="J:\HACER PPS\OJOS\scanned_eye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642918"/>
            <a:ext cx="4794151" cy="241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3857620" y="2928934"/>
            <a:ext cx="24842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 Script MT" pitchFamily="66" charset="0"/>
              </a:rPr>
              <a:t>Te extraño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rush Script MT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377906" y="5429264"/>
            <a:ext cx="248427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 Script MT" pitchFamily="66" charset="0"/>
              </a:rPr>
              <a:t>Te extraño</a:t>
            </a:r>
            <a:endParaRPr lang="es-ES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rush Script MT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208298" y="600076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b="1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9" name="Picture 1" descr="J:\HACER PPS\FONDOS PANTALLAS\45913444785614564992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0408677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5984" y="4143380"/>
            <a:ext cx="64294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>
                <a:solidFill>
                  <a:schemeClr val="tx2">
                    <a:lumMod val="75000"/>
                  </a:schemeClr>
                </a:solidFill>
                <a:latin typeface="Brush Script MT" pitchFamily="66" charset="0"/>
              </a:rPr>
              <a:t>Quiero oír tu voz y me pongo a llorar</a:t>
            </a:r>
            <a:br>
              <a:rPr lang="es-ES_tradnl" sz="4000" dirty="0">
                <a:solidFill>
                  <a:schemeClr val="tx2">
                    <a:lumMod val="75000"/>
                  </a:schemeClr>
                </a:solidFill>
                <a:latin typeface="Brush Script MT" pitchFamily="66" charset="0"/>
              </a:rPr>
            </a:br>
            <a:r>
              <a:rPr lang="es-ES_tradnl" sz="4000" dirty="0">
                <a:solidFill>
                  <a:schemeClr val="tx2">
                    <a:lumMod val="75000"/>
                  </a:schemeClr>
                </a:solidFill>
                <a:latin typeface="Brush Script MT" pitchFamily="66" charset="0"/>
              </a:rPr>
              <a:t>Como un niño</a:t>
            </a:r>
          </a:p>
        </p:txBody>
      </p:sp>
      <p:pic>
        <p:nvPicPr>
          <p:cNvPr id="2050" name="Picture 2" descr="J:\HACER PPS\CHICAS\4bd8c5b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785794"/>
            <a:ext cx="3209113" cy="4284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279736" y="592933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J:\HACER PPS\FONDOS PANTALLAS\Todds_Nebul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00164" y="-18000"/>
            <a:ext cx="110016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286000" y="3105835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4000" dirty="0">
                <a:solidFill>
                  <a:srgbClr val="FFFF00"/>
                </a:solidFill>
                <a:latin typeface="Brush Script MT" pitchFamily="66" charset="0"/>
              </a:rPr>
              <a:t>Vives en mi pensamiento</a:t>
            </a:r>
            <a:br>
              <a:rPr lang="es-ES_tradnl" sz="4000" dirty="0">
                <a:solidFill>
                  <a:srgbClr val="FFFF00"/>
                </a:solidFill>
                <a:latin typeface="Brush Script MT" pitchFamily="66" charset="0"/>
              </a:rPr>
            </a:br>
            <a:r>
              <a:rPr lang="es-ES_tradnl" sz="4000" dirty="0">
                <a:solidFill>
                  <a:srgbClr val="FFFF00"/>
                </a:solidFill>
                <a:latin typeface="Brush Script MT" pitchFamily="66" charset="0"/>
              </a:rPr>
              <a:t>Quiero verte y no te tengo</a:t>
            </a:r>
          </a:p>
        </p:txBody>
      </p:sp>
      <p:pic>
        <p:nvPicPr>
          <p:cNvPr id="3074" name="Picture 2" descr="J:\HACER PPS\CHICAS\1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2034000"/>
            <a:ext cx="2955887" cy="4824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4098" name="Picture 2" descr="J:\HACER PPS\CHICOS\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428604"/>
            <a:ext cx="1893039" cy="2880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922546" y="571501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62" name="Picture 2" descr="J:\HACER PPS\FONDITOS\oceano_despues_de_la_tormenta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5214950"/>
            <a:ext cx="6858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Este adiós quema por dentro</a:t>
            </a:r>
            <a:br>
              <a:rPr lang="es-ES_tradnl" sz="4000" dirty="0"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</a:br>
            <a:r>
              <a:rPr lang="es-ES_tradnl" sz="4000" dirty="0">
                <a:solidFill>
                  <a:schemeClr val="tx2">
                    <a:lumMod val="20000"/>
                    <a:lumOff val="80000"/>
                  </a:schemeClr>
                </a:solidFill>
                <a:latin typeface="Brush Script MT" pitchFamily="66" charset="0"/>
              </a:rPr>
              <a:t>Nada me consuela el corazón</a:t>
            </a:r>
          </a:p>
        </p:txBody>
      </p:sp>
      <p:pic>
        <p:nvPicPr>
          <p:cNvPr id="5124" name="Picture 4" descr="J:\HACER PPS\CHICAS\2sJE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857232"/>
            <a:ext cx="3780000" cy="453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3357554" y="428604"/>
            <a:ext cx="24842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Brush Script MT" pitchFamily="66" charset="0"/>
              </a:rPr>
              <a:t>Te extraño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Brush Script MT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65356" y="3929066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3010" name="Picture 2" descr="J:\HACER PPS\FONDITOS\pintura_de_la_naturaleza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5786454"/>
            <a:ext cx="30652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>
                <a:solidFill>
                  <a:srgbClr val="FFFF00"/>
                </a:solidFill>
                <a:latin typeface="Brush Script MT" pitchFamily="66" charset="0"/>
              </a:rPr>
              <a:t>Nunca te olvidaré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643042" y="4929198"/>
            <a:ext cx="27892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>
                <a:solidFill>
                  <a:srgbClr val="FFFF00"/>
                </a:solidFill>
                <a:latin typeface="Brush Script MT" pitchFamily="66" charset="0"/>
              </a:rPr>
              <a:t>Como te extraño</a:t>
            </a:r>
          </a:p>
        </p:txBody>
      </p:sp>
      <p:pic>
        <p:nvPicPr>
          <p:cNvPr id="6149" name="Picture 5" descr="J:\HACER PPS\CHICAS\29acea39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3357562"/>
            <a:ext cx="1895148" cy="198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65356" y="21429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J:\HACER PPS\FONDOS PANTALLAS\nice-spring-maze-6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71602" y="-18000"/>
            <a:ext cx="110016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5786454"/>
            <a:ext cx="8572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>
                <a:solidFill>
                  <a:srgbClr val="FFFF00"/>
                </a:solidFill>
                <a:latin typeface="Brush Script MT" pitchFamily="66" charset="0"/>
              </a:rPr>
              <a:t>Que no daría por mirarme en el reflejo de tus ojos</a:t>
            </a:r>
          </a:p>
        </p:txBody>
      </p:sp>
      <p:pic>
        <p:nvPicPr>
          <p:cNvPr id="6" name="Picture 2" descr="http://fotologs.miarroba.st/photo/5274240/930/580x447/6cd7357096a5c739/12523556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143248"/>
            <a:ext cx="4017189" cy="3096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643702" y="528638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J:\HACER PPS\FONDOS PANTALLAS\Amazing_sunset_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57600" y="-18000"/>
            <a:ext cx="110016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642918"/>
            <a:ext cx="75009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4000" dirty="0">
                <a:solidFill>
                  <a:srgbClr val="FFFF00"/>
                </a:solidFill>
                <a:latin typeface="Brush Script MT" pitchFamily="66" charset="0"/>
              </a:rPr>
              <a:t>Quiero oír tu voz y me pongo a llorar</a:t>
            </a:r>
            <a:br>
              <a:rPr lang="es-ES_tradnl" sz="4000" dirty="0">
                <a:solidFill>
                  <a:srgbClr val="FFFF00"/>
                </a:solidFill>
                <a:latin typeface="Brush Script MT" pitchFamily="66" charset="0"/>
              </a:rPr>
            </a:br>
            <a:r>
              <a:rPr lang="es-ES_tradnl" sz="4000" dirty="0">
                <a:solidFill>
                  <a:srgbClr val="FFFF00"/>
                </a:solidFill>
                <a:latin typeface="Brush Script MT" pitchFamily="66" charset="0"/>
              </a:rPr>
              <a:t>Como un niño</a:t>
            </a:r>
          </a:p>
        </p:txBody>
      </p:sp>
      <p:pic>
        <p:nvPicPr>
          <p:cNvPr id="6" name="Picture 2" descr="J:\HACER PPS\FONDOS PANTALLAS\Amazing_sunset_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57600" y="0"/>
            <a:ext cx="11001600" cy="6876000"/>
          </a:xfrm>
          <a:prstGeom prst="rect">
            <a:avLst/>
          </a:prstGeom>
          <a:noFill/>
        </p:spPr>
      </p:pic>
      <p:pic>
        <p:nvPicPr>
          <p:cNvPr id="7" name="Picture 2" descr="J:\HACER PPS\FONDOS PANTALLAS\Amazing_sunset_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7354" y="-18000"/>
            <a:ext cx="11001600" cy="6876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93918" y="600076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J:\HACER PPS\FONDITOS\Castaic_Lake_Sunset_Californi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058272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928670"/>
            <a:ext cx="27892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>
                <a:solidFill>
                  <a:schemeClr val="accent2">
                    <a:lumMod val="40000"/>
                    <a:lumOff val="60000"/>
                  </a:schemeClr>
                </a:solidFill>
                <a:latin typeface="Brush Script MT" pitchFamily="66" charset="0"/>
              </a:rPr>
              <a:t>Como te extraño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279736" y="600076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362" name="Picture 2" descr="J:\HACER PPS\FONDOS PANTALLAS\Fondo-de-pantalla-Naturaleza-4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4143380"/>
            <a:ext cx="5004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solidFill>
                  <a:schemeClr val="bg2">
                    <a:lumMod val="10000"/>
                  </a:schemeClr>
                </a:solidFill>
                <a:latin typeface="Brush Script MT" pitchFamily="66" charset="0"/>
              </a:rPr>
              <a:t>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000496" y="5500702"/>
            <a:ext cx="45693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5400" b="1" cap="none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Brush Script MT" pitchFamily="66" charset="0"/>
              </a:rPr>
              <a:t>Como te extraño</a:t>
            </a:r>
            <a:r>
              <a:rPr lang="es-ES_tradnl" sz="54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Brush Script MT" pitchFamily="66" charset="0"/>
              </a:rPr>
              <a:t>. </a:t>
            </a:r>
            <a:endParaRPr lang="es-ES_tradnl" sz="54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264318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ES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215074" y="1285860"/>
            <a:ext cx="273773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Brush Script MT" pitchFamily="66" charset="0"/>
              </a:rPr>
              <a:t>Diseño </a:t>
            </a:r>
          </a:p>
          <a:p>
            <a:pPr algn="ctr"/>
            <a:r>
              <a:rPr lang="es-ES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Brush Script MT" pitchFamily="66" charset="0"/>
              </a:rPr>
              <a:t>María Teresa </a:t>
            </a:r>
          </a:p>
          <a:p>
            <a:pPr algn="ctr"/>
            <a:r>
              <a:rPr lang="es-ES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Brush Script MT" pitchFamily="66" charset="0"/>
              </a:rPr>
              <a:t>Espín </a:t>
            </a:r>
          </a:p>
          <a:p>
            <a:pPr algn="ctr"/>
            <a:r>
              <a:rPr lang="es-ES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Brush Script MT" pitchFamily="66" charset="0"/>
              </a:rPr>
              <a:t>Imágenes  </a:t>
            </a:r>
          </a:p>
          <a:p>
            <a:pPr algn="ctr"/>
            <a:r>
              <a:rPr lang="es-ES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Brush Script MT" pitchFamily="66" charset="0"/>
              </a:rPr>
              <a:t>Internet </a:t>
            </a:r>
          </a:p>
          <a:p>
            <a:pPr algn="ctr"/>
            <a:r>
              <a:rPr lang="es-ES" sz="3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latin typeface="Brush Script MT" pitchFamily="66" charset="0"/>
              </a:rPr>
              <a:t>2013   </a:t>
            </a:r>
            <a:endParaRPr lang="es-ES_tradnl" sz="3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latin typeface="Brush Script MT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851108" y="6000768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FOTOS NUEVAS PPS\slide0003_image0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4562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8" name="7 Rectángulo"/>
          <p:cNvSpPr/>
          <p:nvPr/>
        </p:nvSpPr>
        <p:spPr>
          <a:xfrm>
            <a:off x="424562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_tradnl" dirty="0"/>
          </a:p>
        </p:txBody>
      </p:sp>
      <p:sp>
        <p:nvSpPr>
          <p:cNvPr id="14" name="13 Rectángulo"/>
          <p:cNvSpPr/>
          <p:nvPr/>
        </p:nvSpPr>
        <p:spPr>
          <a:xfrm>
            <a:off x="3039653" y="1928802"/>
            <a:ext cx="25483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_tradnl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ush Script MT" pitchFamily="66" charset="0"/>
              </a:rPr>
              <a:t>T</a:t>
            </a:r>
            <a:r>
              <a:rPr lang="es-ES_tradnl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ush Script MT" pitchFamily="66" charset="0"/>
              </a:rPr>
              <a:t>e extraño</a:t>
            </a:r>
            <a:endParaRPr lang="es-ES_tradnl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779670" y="571480"/>
            <a:ext cx="10095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Pps.</a:t>
            </a:r>
            <a:r>
              <a:rPr lang="es-ES" sz="120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Brush Script MT" pitchFamily="66" charset="0"/>
              </a:rPr>
              <a:t> Mari Tere</a:t>
            </a:r>
            <a:endParaRPr lang="es-ES" sz="1200" dirty="0">
              <a:ln/>
              <a:solidFill>
                <a:schemeClr val="accent5">
                  <a:tint val="50000"/>
                  <a:satMod val="180000"/>
                </a:schemeClr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812</TotalTime>
  <Words>352</Words>
  <Application>Microsoft Office PowerPoint</Application>
  <PresentationFormat>Presentación en pantalla (4:3)</PresentationFormat>
  <Paragraphs>106</Paragraphs>
  <Slides>30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454</cp:revision>
  <dcterms:created xsi:type="dcterms:W3CDTF">2012-10-15T14:23:36Z</dcterms:created>
  <dcterms:modified xsi:type="dcterms:W3CDTF">2013-05-07T17:35:42Z</dcterms:modified>
</cp:coreProperties>
</file>