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0" r:id="rId5"/>
    <p:sldId id="262" r:id="rId6"/>
    <p:sldId id="264" r:id="rId7"/>
    <p:sldId id="265" r:id="rId8"/>
    <p:sldId id="266" r:id="rId9"/>
  </p:sldIdLst>
  <p:sldSz cx="14041438" cy="7921625"/>
  <p:notesSz cx="6858000" cy="9144000"/>
  <p:defaultTextStyle>
    <a:defPPr>
      <a:defRPr lang="es-AR"/>
    </a:defPPr>
    <a:lvl1pPr marL="0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9232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8463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7695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76927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96158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15390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34622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53853" algn="l" defTabSz="1238463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tEh9evdKXhjuAPuYQSiXQ==" hashData="BH2tU3OniaV+nxBrcnNXVtXbg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570" y="-96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39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2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9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8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7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76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96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15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34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53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8"/>
            <a:ext cx="11935222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3"/>
            <a:ext cx="11935222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9232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8463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76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7692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9615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153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346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538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02073" y="1848380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37732" y="1848380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8"/>
            <a:ext cx="620407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9232" indent="0">
              <a:buNone/>
              <a:defRPr sz="2700" b="1"/>
            </a:lvl2pPr>
            <a:lvl3pPr marL="1238463" indent="0">
              <a:buNone/>
              <a:defRPr sz="2400" b="1"/>
            </a:lvl3pPr>
            <a:lvl4pPr marL="1857695" indent="0">
              <a:buNone/>
              <a:defRPr sz="2200" b="1"/>
            </a:lvl4pPr>
            <a:lvl5pPr marL="2476927" indent="0">
              <a:buNone/>
              <a:defRPr sz="2200" b="1"/>
            </a:lvl5pPr>
            <a:lvl6pPr marL="3096158" indent="0">
              <a:buNone/>
              <a:defRPr sz="2200" b="1"/>
            </a:lvl6pPr>
            <a:lvl7pPr marL="3715390" indent="0">
              <a:buNone/>
              <a:defRPr sz="2200" b="1"/>
            </a:lvl7pPr>
            <a:lvl8pPr marL="4334622" indent="0">
              <a:buNone/>
              <a:defRPr sz="2200" b="1"/>
            </a:lvl8pPr>
            <a:lvl9pPr marL="4953853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3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7" y="1773198"/>
            <a:ext cx="6206511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9232" indent="0">
              <a:buNone/>
              <a:defRPr sz="2700" b="1"/>
            </a:lvl2pPr>
            <a:lvl3pPr marL="1238463" indent="0">
              <a:buNone/>
              <a:defRPr sz="2400" b="1"/>
            </a:lvl3pPr>
            <a:lvl4pPr marL="1857695" indent="0">
              <a:buNone/>
              <a:defRPr sz="2200" b="1"/>
            </a:lvl4pPr>
            <a:lvl5pPr marL="2476927" indent="0">
              <a:buNone/>
              <a:defRPr sz="2200" b="1"/>
            </a:lvl5pPr>
            <a:lvl6pPr marL="3096158" indent="0">
              <a:buNone/>
              <a:defRPr sz="2200" b="1"/>
            </a:lvl6pPr>
            <a:lvl7pPr marL="3715390" indent="0">
              <a:buNone/>
              <a:defRPr sz="2200" b="1"/>
            </a:lvl7pPr>
            <a:lvl8pPr marL="4334622" indent="0">
              <a:buNone/>
              <a:defRPr sz="2200" b="1"/>
            </a:lvl8pPr>
            <a:lvl9pPr marL="4953853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7" y="2512182"/>
            <a:ext cx="6206511" cy="4564103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3" y="315398"/>
            <a:ext cx="4619536" cy="1342276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399"/>
            <a:ext cx="7849554" cy="6760887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3" y="1657675"/>
            <a:ext cx="4619536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9232" indent="0">
              <a:buNone/>
              <a:defRPr sz="1600"/>
            </a:lvl2pPr>
            <a:lvl3pPr marL="1238463" indent="0">
              <a:buNone/>
              <a:defRPr sz="1400"/>
            </a:lvl3pPr>
            <a:lvl4pPr marL="1857695" indent="0">
              <a:buNone/>
              <a:defRPr sz="1200"/>
            </a:lvl4pPr>
            <a:lvl5pPr marL="2476927" indent="0">
              <a:buNone/>
              <a:defRPr sz="1200"/>
            </a:lvl5pPr>
            <a:lvl6pPr marL="3096158" indent="0">
              <a:buNone/>
              <a:defRPr sz="1200"/>
            </a:lvl6pPr>
            <a:lvl7pPr marL="3715390" indent="0">
              <a:buNone/>
              <a:defRPr sz="1200"/>
            </a:lvl7pPr>
            <a:lvl8pPr marL="4334622" indent="0">
              <a:buNone/>
              <a:defRPr sz="1200"/>
            </a:lvl8pPr>
            <a:lvl9pPr marL="4953853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1" y="5545138"/>
            <a:ext cx="8424863" cy="654634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1" y="707812"/>
            <a:ext cx="8424863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9232" indent="0">
              <a:buNone/>
              <a:defRPr sz="3800"/>
            </a:lvl2pPr>
            <a:lvl3pPr marL="1238463" indent="0">
              <a:buNone/>
              <a:defRPr sz="3300"/>
            </a:lvl3pPr>
            <a:lvl4pPr marL="1857695" indent="0">
              <a:buNone/>
              <a:defRPr sz="2700"/>
            </a:lvl4pPr>
            <a:lvl5pPr marL="2476927" indent="0">
              <a:buNone/>
              <a:defRPr sz="2700"/>
            </a:lvl5pPr>
            <a:lvl6pPr marL="3096158" indent="0">
              <a:buNone/>
              <a:defRPr sz="2700"/>
            </a:lvl6pPr>
            <a:lvl7pPr marL="3715390" indent="0">
              <a:buNone/>
              <a:defRPr sz="2700"/>
            </a:lvl7pPr>
            <a:lvl8pPr marL="4334622" indent="0">
              <a:buNone/>
              <a:defRPr sz="2700"/>
            </a:lvl8pPr>
            <a:lvl9pPr marL="4953853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1" y="6199772"/>
            <a:ext cx="8424863" cy="929691"/>
          </a:xfrm>
        </p:spPr>
        <p:txBody>
          <a:bodyPr/>
          <a:lstStyle>
            <a:lvl1pPr marL="0" indent="0">
              <a:buNone/>
              <a:defRPr sz="1900"/>
            </a:lvl1pPr>
            <a:lvl2pPr marL="619232" indent="0">
              <a:buNone/>
              <a:defRPr sz="1600"/>
            </a:lvl2pPr>
            <a:lvl3pPr marL="1238463" indent="0">
              <a:buNone/>
              <a:defRPr sz="1400"/>
            </a:lvl3pPr>
            <a:lvl4pPr marL="1857695" indent="0">
              <a:buNone/>
              <a:defRPr sz="1200"/>
            </a:lvl4pPr>
            <a:lvl5pPr marL="2476927" indent="0">
              <a:buNone/>
              <a:defRPr sz="1200"/>
            </a:lvl5pPr>
            <a:lvl6pPr marL="3096158" indent="0">
              <a:buNone/>
              <a:defRPr sz="1200"/>
            </a:lvl6pPr>
            <a:lvl7pPr marL="3715390" indent="0">
              <a:buNone/>
              <a:defRPr sz="1200"/>
            </a:lvl7pPr>
            <a:lvl8pPr marL="4334622" indent="0">
              <a:buNone/>
              <a:defRPr sz="1200"/>
            </a:lvl8pPr>
            <a:lvl9pPr marL="4953853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180042" y="317233"/>
            <a:ext cx="3159324" cy="675905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02073" y="317233"/>
            <a:ext cx="9243947" cy="675905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  <a:prstGeom prst="rect">
            <a:avLst/>
          </a:prstGeom>
        </p:spPr>
        <p:txBody>
          <a:bodyPr lIns="125484" tIns="62742" rIns="125484" bIns="6274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84" tIns="62742" rIns="125484" bIns="62742"/>
          <a:lstStyle>
            <a:lvl1pPr marL="0" indent="0" algn="ctr">
              <a:buNone/>
              <a:defRPr/>
            </a:lvl1pPr>
            <a:lvl2pPr marL="627423" indent="0" algn="ctr">
              <a:buNone/>
              <a:defRPr/>
            </a:lvl2pPr>
            <a:lvl3pPr marL="1254847" indent="0" algn="ctr">
              <a:buNone/>
              <a:defRPr/>
            </a:lvl3pPr>
            <a:lvl4pPr marL="1882270" indent="0" algn="ctr">
              <a:buNone/>
              <a:defRPr/>
            </a:lvl4pPr>
            <a:lvl5pPr marL="2509692" indent="0" algn="ctr">
              <a:buNone/>
              <a:defRPr/>
            </a:lvl5pPr>
            <a:lvl6pPr marL="3137115" indent="0" algn="ctr">
              <a:buNone/>
              <a:defRPr/>
            </a:lvl6pPr>
            <a:lvl7pPr marL="3764538" indent="0" algn="ctr">
              <a:buNone/>
              <a:defRPr/>
            </a:lvl7pPr>
            <a:lvl8pPr marL="4391962" indent="0" algn="ctr">
              <a:buNone/>
              <a:defRPr/>
            </a:lvl8pPr>
            <a:lvl9pPr marL="50193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3"/>
            <a:ext cx="12637294" cy="1320271"/>
          </a:xfrm>
          <a:prstGeom prst="rect">
            <a:avLst/>
          </a:prstGeom>
        </p:spPr>
        <p:txBody>
          <a:bodyPr vert="horz" lIns="123846" tIns="61923" rIns="123846" bIns="61923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80"/>
            <a:ext cx="12637294" cy="5227906"/>
          </a:xfrm>
          <a:prstGeom prst="rect">
            <a:avLst/>
          </a:prstGeom>
        </p:spPr>
        <p:txBody>
          <a:bodyPr vert="horz" lIns="123846" tIns="61923" rIns="123846" bIns="61923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3"/>
            <a:ext cx="3276336" cy="421754"/>
          </a:xfrm>
          <a:prstGeom prst="rect">
            <a:avLst/>
          </a:prstGeom>
        </p:spPr>
        <p:txBody>
          <a:bodyPr vert="horz" lIns="123846" tIns="61923" rIns="123846" bIns="61923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2D738-404D-4206-8647-E445553B90CA}" type="datetimeFigureOut">
              <a:rPr lang="es-AR" smtClean="0"/>
              <a:pPr/>
              <a:t>11/5/2018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3" y="7342173"/>
            <a:ext cx="4446455" cy="421754"/>
          </a:xfrm>
          <a:prstGeom prst="rect">
            <a:avLst/>
          </a:prstGeom>
        </p:spPr>
        <p:txBody>
          <a:bodyPr vert="horz" lIns="123846" tIns="61923" rIns="123846" bIns="61923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3"/>
            <a:ext cx="3276336" cy="421754"/>
          </a:xfrm>
          <a:prstGeom prst="rect">
            <a:avLst/>
          </a:prstGeom>
        </p:spPr>
        <p:txBody>
          <a:bodyPr vert="horz" lIns="123846" tIns="61923" rIns="123846" bIns="61923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2D6E7-AA5B-49A5-9CB8-0D7F0943EE4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8463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4424" indent="-464424" algn="l" defTabSz="1238463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6251" indent="-387020" algn="l" defTabSz="1238463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8079" indent="-309616" algn="l" defTabSz="123846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67311" indent="-309616" algn="l" defTabSz="1238463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86543" indent="-309616" algn="l" defTabSz="1238463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05774" indent="-309616" algn="l" defTabSz="123846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25006" indent="-309616" algn="l" defTabSz="123846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44238" indent="-309616" algn="l" defTabSz="123846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63469" indent="-309616" algn="l" defTabSz="1238463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9232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463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7695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6927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96158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15390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34622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53853" algn="l" defTabSz="123846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501" tIns="62751" rIns="125501" bIns="62751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50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501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521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10028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630" indent="-470630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768" indent="-313754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6275" indent="-313754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782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1289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796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6303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810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6.jpg"/>
          <p:cNvPicPr>
            <a:picLocks noChangeAspect="1"/>
          </p:cNvPicPr>
          <p:nvPr/>
        </p:nvPicPr>
        <p:blipFill>
          <a:blip r:embed="rId3" cstate="print"/>
          <a:srcRect r="1763"/>
          <a:stretch>
            <a:fillRect/>
          </a:stretch>
        </p:blipFill>
        <p:spPr>
          <a:xfrm>
            <a:off x="-252090" y="0"/>
            <a:ext cx="14293527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380759" y="1872580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5400" dirty="0" smtClean="0">
                <a:solidFill>
                  <a:schemeClr val="bg1"/>
                </a:solidFill>
                <a:latin typeface="Lucida Calligraphy" pitchFamily="66" charset="0"/>
              </a:rPr>
              <a:t>“ Capricho”</a:t>
            </a:r>
            <a:endParaRPr lang="es-AR" sz="5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108951" y="352876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Poema de 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Alfonsina Storni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823" y="6655557"/>
            <a:ext cx="1008112" cy="68734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9324975" y="691314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1000">
    <p:split orient="vert"/>
    <p:sndAc>
      <p:stSnd loop="1">
        <p:snd r:embed="rId2" name="1_ernesto_cortazar_face_of_love711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7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7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7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NOCHE CORNI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58"/>
            <a:ext cx="14041438" cy="789830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524775" y="2088604"/>
            <a:ext cx="6264696" cy="1971715"/>
          </a:xfrm>
          <a:prstGeom prst="rect">
            <a:avLst/>
          </a:prstGeom>
          <a:noFill/>
        </p:spPr>
        <p:txBody>
          <a:bodyPr wrap="square" lIns="123846" tIns="61923" rIns="123846" bIns="61923" rtlCol="0">
            <a:spAutoFit/>
          </a:bodyPr>
          <a:lstStyle/>
          <a:p>
            <a:r>
              <a:rPr lang="es-AR" dirty="0"/>
              <a:t>             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Escrútame los ojos 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sorpréndeme la boca,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sujeta entre tus manos esta cabeza loca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;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dame a beber veneno, el malvado veneno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moja los labios a pesar de ser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bueno.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96783" y="4104828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Pero no me preguntes, no me preguntes nada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por qué lloré tanto en la noche pasada;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las mujeres lloramos sin saber, porque sí.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 esto de los llantos pasaje baladí.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975" y="712916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Ppsx</a:t>
            </a:r>
            <a:r>
              <a:rPr lang="es-AR" sz="14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CON HOJ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5831"/>
            <a:ext cx="14041438" cy="794745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16063" y="3096716"/>
            <a:ext cx="5904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Bien se ve que tenemos adentro un mar oculto,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un mar un poco torpe, ligeramente oculto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que se asoma a los ojos con bastante frecuencia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hasta lo manejamos con una dúctil ciencia.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60080" y="4608884"/>
            <a:ext cx="59046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No preguntes amado, lo debes sospechar: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 noche pasada no estaba quieto el mar.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Nada más. Tempestades que las trae y las lleva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un viento que nos marca cada vez costa nueva.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917263" y="741719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9" name="8 CuadroTexto"/>
          <p:cNvSpPr txBox="1"/>
          <p:nvPr/>
        </p:nvSpPr>
        <p:spPr>
          <a:xfrm>
            <a:off x="11845255" y="720117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Ppsx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JOVEN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041437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380759" y="4680892"/>
            <a:ext cx="6660679" cy="1356162"/>
          </a:xfrm>
          <a:prstGeom prst="rect">
            <a:avLst/>
          </a:prstGeom>
          <a:noFill/>
        </p:spPr>
        <p:txBody>
          <a:bodyPr wrap="square" lIns="123846" tIns="61923" rIns="123846" bIns="61923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Sí, vanas mariposas sobre jardín de Enero,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nuestro interior es todo sin equilibrio y huero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Luz de cristalería, fruto de carnaval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decorado en escamas de serpientes del mal.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380759" y="6121052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Así somos, ¿no es cierto? Ya lo dijo el poeta: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deseamos y gustamos la miel en cada copa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en el cerebro tenemos un poquito de estopa.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flipH="1">
            <a:off x="395980" y="7201172"/>
            <a:ext cx="20882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Ppsx</a:t>
            </a:r>
            <a:r>
              <a:rPr lang="es-AR" sz="14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ujeres-bellas-6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6838" y="0"/>
            <a:ext cx="126746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116064" y="3312740"/>
            <a:ext cx="7632848" cy="1510050"/>
          </a:xfrm>
          <a:prstGeom prst="rect">
            <a:avLst/>
          </a:prstGeom>
          <a:noFill/>
        </p:spPr>
        <p:txBody>
          <a:bodyPr wrap="square" lIns="123846" tIns="61923" rIns="123846" bIns="61923" rtlCol="0">
            <a:spAutoFit/>
          </a:bodyPr>
          <a:lstStyle/>
          <a:p>
            <a:r>
              <a:rPr lang="es-AR" sz="1800" dirty="0">
                <a:latin typeface="Lucida Calligraphy" pitchFamily="66" charset="0"/>
              </a:rPr>
              <a:t>Bien. No, no me preguntes. Torpeza de mujer,</a:t>
            </a:r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>
                <a:latin typeface="Lucida Calligraphy" pitchFamily="66" charset="0"/>
              </a:rPr>
              <a:t>capricho, amado mío, capricho debe ser</a:t>
            </a:r>
            <a:r>
              <a:rPr lang="es-AR" sz="1800" dirty="0" smtClean="0">
                <a:latin typeface="Lucida Calligraphy" pitchFamily="66" charset="0"/>
              </a:rPr>
              <a:t>.</a:t>
            </a:r>
          </a:p>
          <a:p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>
                <a:latin typeface="Lucida Calligraphy" pitchFamily="66" charset="0"/>
              </a:rPr>
              <a:t>Oh, déjame que ría. ¿No ves que tarde hermosa?</a:t>
            </a:r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>
                <a:latin typeface="Lucida Calligraphy" pitchFamily="66" charset="0"/>
              </a:rPr>
              <a:t>Espínate las manos y córtame una rosa.</a:t>
            </a:r>
          </a:p>
        </p:txBody>
      </p:sp>
      <p:pic>
        <p:nvPicPr>
          <p:cNvPr id="6" name="5 Imagen" descr="17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199" y="5905028"/>
            <a:ext cx="1266825" cy="12668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flipH="1">
            <a:off x="508704" y="7201172"/>
            <a:ext cx="19035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Ppsx</a:t>
            </a:r>
            <a:r>
              <a:rPr lang="es-AR" sz="14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loem (5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0319" y="648444"/>
            <a:ext cx="7175643" cy="6932184"/>
          </a:xfrm>
          <a:prstGeom prst="rect">
            <a:avLst/>
          </a:prstGeom>
        </p:spPr>
      </p:pic>
      <p:pic>
        <p:nvPicPr>
          <p:cNvPr id="4" name="3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5199" y="5223859"/>
            <a:ext cx="1353312" cy="21457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700239" y="676912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AR" sz="20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269191" y="6697116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Ppsx</a:t>
            </a:r>
            <a:r>
              <a:rPr lang="es-AR" sz="1600" dirty="0" smtClean="0"/>
              <a:t>  sin fines de lucro</a:t>
            </a:r>
            <a:endParaRPr lang="es-AR" sz="1600" dirty="0"/>
          </a:p>
        </p:txBody>
      </p:sp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defTabSz="1255014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algn="ctr" defTabSz="1255014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041438" cy="323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1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55014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100</Words>
  <Application>Microsoft Office PowerPoint</Application>
  <PresentationFormat>Personalizado</PresentationFormat>
  <Paragraphs>28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5</cp:revision>
  <dcterms:created xsi:type="dcterms:W3CDTF">2018-04-25T15:43:58Z</dcterms:created>
  <dcterms:modified xsi:type="dcterms:W3CDTF">2018-05-11T17:21:30Z</dcterms:modified>
</cp:coreProperties>
</file>