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60" r:id="rId4"/>
    <p:sldId id="307" r:id="rId5"/>
    <p:sldId id="261" r:id="rId6"/>
    <p:sldId id="288" r:id="rId7"/>
    <p:sldId id="259" r:id="rId8"/>
    <p:sldId id="305" r:id="rId9"/>
    <p:sldId id="284" r:id="rId10"/>
    <p:sldId id="285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9" r:id="rId24"/>
    <p:sldId id="304" r:id="rId25"/>
    <p:sldId id="301" r:id="rId26"/>
    <p:sldId id="286" r:id="rId27"/>
    <p:sldId id="272" r:id="rId28"/>
    <p:sldId id="302" r:id="rId29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Bs8MWyP82rgXXgZkIEAeA==" hashData="Qs6YO5WsK1cp62XrvO8yhWzSY+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7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50F806-F316-4F64-A4D9-0DA67B0E49B2}" type="datetimeFigureOut">
              <a:rPr lang="es-ES_tradnl" smtClean="0"/>
              <a:pPr/>
              <a:t>08/05/2014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4A2E9-611F-4828-9828-03A9DB22063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4A2E9-611F-4828-9828-03A9DB220638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55DE8-A83B-4CCB-99A0-5001D26AE4F3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40C4A-7DEF-4E15-94E2-05BADC1DFC2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D34D1-C2B8-4CB1-BC16-8D39C2A44CD7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E363A-F642-497E-9868-BA0E2457D2C4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DBB54-2467-4816-ABAD-C7DCE8C2B7CD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317A9-E3D9-4E0C-8F66-A985C2E5A384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19B0E-D100-49E1-80A7-F25347AD6A96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9BFB5-C02A-4747-9527-457086492D35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CEC61-E73E-469C-A10D-FC640B06B539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99C0-D65D-46F5-9AD2-029E16FD4E5A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3431D-C3D9-4BF0-8C7A-ABE8EC71F908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3AB8B-8795-42C0-9335-65E0C8D34940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D4E3B-F2F9-47EB-A78D-11454AE68940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C776B-7392-4026-8271-9C5AF30DE93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08A4C-BF23-4C1C-BF2D-59F70B7A1DCC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B4DD3-56C9-4752-BA40-828E44C02D82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4B3B7-0024-4B5E-81E5-63843996B8F4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7B5C3-1AD7-49E6-A9CB-CE4919185C63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35480-1233-4FD6-89DA-92DBD0C9D6BD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08596-B2B2-444F-9521-B4A4657BB3E9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F57AA-F014-4C35-80E7-03F3DBD71D4B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7224E-ADF3-4230-A0D8-D26A2A098148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A6722-DE8E-4B26-B2EA-AE3DDB786F0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82FB25-8376-4D94-B99D-E8A3832373C5}" type="datetimeFigureOut">
              <a:rPr lang="es-ES_tradnl"/>
              <a:pPr>
                <a:defRPr/>
              </a:pPr>
              <a:t>08/05/2014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F5DD80-C61F-4AF3-993C-C42EAB19027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F44696-3949-4856-9D4B-6445E9DF69F2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57290" y="3929066"/>
            <a:ext cx="6415088" cy="1928812"/>
          </a:xfrm>
        </p:spPr>
        <p:txBody>
          <a:bodyPr/>
          <a:lstStyle/>
          <a:p>
            <a:pPr eaLnBrk="1" hangingPunct="1"/>
            <a:r>
              <a:rPr lang="es-ES_tradnl" sz="7200" dirty="0" smtClean="0">
                <a:solidFill>
                  <a:srgbClr val="FF0000"/>
                </a:solidFill>
                <a:latin typeface="Giddyup Std" pitchFamily="66" charset="0"/>
                <a:cs typeface="David" pitchFamily="34" charset="-79"/>
              </a:rPr>
              <a:t>Besos cautivos</a:t>
            </a:r>
          </a:p>
        </p:txBody>
      </p:sp>
      <p:pic>
        <p:nvPicPr>
          <p:cNvPr id="2056" name="Picture 4" descr="J:\CARPETA PLANTILLAS\slide0013_image1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8" y="5214938"/>
            <a:ext cx="1649412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5286388"/>
            <a:ext cx="962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5357826"/>
            <a:ext cx="962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eosc4rd5153.files.wordpress.com/2012/10/bes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Click="0" advTm="11000">
    <p:fade thruBlk="1"/>
    <p:sndAc>
      <p:stSnd>
        <p:snd r:embed="rId2" name="rebaj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076" name="Picture 2" descr="J:\CARPETA PLANTILLAS\slide0001_image00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4" descr="http://www.imagenesanimadas.net/Animales/Mariposas/mariposa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0188"/>
            <a:ext cx="51339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fc08.deviantart.net/fs71/i/2012/204/a/0/pure_by_abclic-d58aht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1214422"/>
            <a:ext cx="7506000" cy="500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2.bp.blogspot.com/_C1ohWQzvp0A/TUqIyZ1Y5DI/AAAAAAAAAeA/1bMlr1lhoec/s1600/Radiograf%25C3%25ADa%2Bde%2BAmor%2B-%2BEl%2BMundo%2Bde%2Bla%2BFantasia%2B-%2BSeres%2BMitologicos%2By%2Bde%2Bla%2BNoche%2B-%2Bimagenespreferidas.blogspot.c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34000"/>
            <a:ext cx="6442858" cy="6624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100" name="Picture 2" descr="J:\CARPETA PLANTILLAS\slide0006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abuelitos\Pictures\corazon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857232"/>
            <a:ext cx="6769100" cy="507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4342" name="Picture 6" descr="http://usuarios.multimania.es/imagenesegez/flores/flor108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5072074"/>
            <a:ext cx="1385888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http://4.bp.blogspot.com/-BTuvcFRmxIY/UG75lhD2MDI/AAAAAAAAAyM/mozUPru180g/s320/beso+de+am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2285992"/>
            <a:ext cx="1637999" cy="2016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capplannetta.files.wordpress.com/2012/12/love-x.jpg"/>
          <p:cNvPicPr>
            <a:picLocks noChangeAspect="1" noChangeArrowheads="1"/>
          </p:cNvPicPr>
          <p:nvPr/>
        </p:nvPicPr>
        <p:blipFill>
          <a:blip r:embed="rId2" cstate="print"/>
          <a:srcRect l="11588" r="6009"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00166" y="357166"/>
            <a:ext cx="57118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Ese fuego de amor que te disloca </a:t>
            </a:r>
            <a:endParaRPr lang="es-ES_tradnl" sz="3200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/>
              <a:t>                        </a:t>
            </a:r>
            <a:endParaRPr lang="es-ES_tradnl" sz="2400" dirty="0" smtClean="0">
              <a:latin typeface="David" pitchFamily="34" charset="-79"/>
              <a:cs typeface="David" pitchFamily="34" charset="-79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4800" dirty="0" smtClean="0">
                <a:latin typeface="Giddyup Std" pitchFamily="66" charset="0"/>
                <a:cs typeface="David" pitchFamily="34" charset="-79"/>
              </a:rPr>
              <a:t>       </a:t>
            </a:r>
            <a:r>
              <a:rPr lang="es-ES_tradnl" dirty="0" smtClean="0">
                <a:latin typeface="Andalus" pitchFamily="2" charset="-78"/>
                <a:cs typeface="Andalus" pitchFamily="2" charset="-78"/>
              </a:rPr>
              <a:t>te llena el corazón de fantasía.</a:t>
            </a:r>
            <a:endParaRPr lang="es-ES_tradnl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5124" name="Picture 3" descr="J:\CARPETA PLANTILLAS\slide0045_image20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71688"/>
            <a:ext cx="587692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2" descr="http://2.bp.blogspot.com/-UNb-OXOHmIM/UBu5A_15puI/AAAAAAAACAQ/2p85HpRNKok/s1600/0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341312"/>
            <a:ext cx="4886325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ttp://imagenesfrases.com.ar/wp-content/uploads/2013/03/www.imagenesenfacebook.net_fantasia_23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38428">
            <a:off x="1210106" y="3521941"/>
            <a:ext cx="3810000" cy="23812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deathsoft1979.files.wordpress.com/2014/04/suec3b1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-500090"/>
            <a:ext cx="10416000" cy="78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6148" name="Picture 2" descr="http://www.floresambientadores.com.ar/quince/ambientacio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275" cy="698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2" descr="http://i46.tinypic.com/28vrhg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249488"/>
            <a:ext cx="4003675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71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7172" name="Picture 2" descr="http://2.bp.blogspot.com/-oByip9S9ahc/UVMAmfeVciI/AAAAAAAEaEQ/itm6dCl6D_M/s1600/the_simpsons_versions_of_wellknown_movie_moments_640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0042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2" descr="http://i46.tinypic.com/28vrhg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63" y="1714500"/>
            <a:ext cx="4003675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5 Rectángulo"/>
          <p:cNvSpPr>
            <a:spLocks noChangeArrowheads="1"/>
          </p:cNvSpPr>
          <p:nvPr/>
        </p:nvSpPr>
        <p:spPr bwMode="auto">
          <a:xfrm>
            <a:off x="1428728" y="5857892"/>
            <a:ext cx="4953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Una falsa y extraña melodía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 smtClean="0"/>
          </a:p>
        </p:txBody>
      </p:sp>
      <p:pic>
        <p:nvPicPr>
          <p:cNvPr id="9222" name="Picture 6" descr="http://4.bp.blogspot.com/-drQwiSXjtqk/TrtaiyN0GyI/AAAAAAAABpk/fmRGY6AHzWw/s1600/313175_269914299696681_116785805009532_903622_77350781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8080" y="0"/>
            <a:ext cx="4555920" cy="295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224" name="Picture 8" descr="http://4.bp.blogspot.com/-drQwiSXjtqk/TrtaiyN0GyI/AAAAAAAABpk/fmRGY6AHzWw/s1600/313175_269914299696681_116785805009532_903622_77350781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575599" cy="295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1.bp.blogspot.com/-Xo1ZaKJeHmA/UGJO_elZLEI/AAAAAAAAoXU/PD1pmzvu2fo/s1600/PAISAJES+%25287%252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357298"/>
            <a:ext cx="7452019" cy="57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643042" y="6027003"/>
            <a:ext cx="57374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800" dirty="0" smtClean="0">
                <a:solidFill>
                  <a:schemeClr val="bg1"/>
                </a:solidFill>
                <a:latin typeface="Giddyup Std" pitchFamily="66" charset="0"/>
                <a:cs typeface="David" pitchFamily="34" charset="-79"/>
              </a:rPr>
              <a:t> </a:t>
            </a:r>
            <a:r>
              <a:rPr lang="es-ES_tradnl" sz="32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y el frío sinsabor que te provoca.</a:t>
            </a:r>
            <a:endParaRPr lang="es-ES_tradnl" sz="3200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3.bp.blogspot.com/-7equhWqzE7g/T1fWpXBCT6I/AAAAAAAAIAg/CBZBQi8P_IY/s1600/fuego+y+amor.jpg"/>
          <p:cNvPicPr>
            <a:picLocks noChangeAspect="1" noChangeArrowheads="1"/>
          </p:cNvPicPr>
          <p:nvPr/>
        </p:nvPicPr>
        <p:blipFill>
          <a:blip r:embed="rId2" cstate="print"/>
          <a:srcRect r="13352"/>
          <a:stretch>
            <a:fillRect/>
          </a:stretch>
        </p:blipFill>
        <p:spPr bwMode="auto">
          <a:xfrm>
            <a:off x="0" y="928670"/>
            <a:ext cx="9144000" cy="558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500042"/>
            <a:ext cx="58432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s-ES_tradnl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Tu buscas el amor como una loca,</a:t>
            </a:r>
            <a:endParaRPr lang="es-ES_tradnl" sz="3200" dirty="0">
              <a:solidFill>
                <a:schemeClr val="accent2">
                  <a:lumMod val="60000"/>
                  <a:lumOff val="4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12292" name="Picture 2" descr="fotos de romanticas parej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38" y="0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4 Rectángulo"/>
          <p:cNvSpPr>
            <a:spLocks noChangeArrowheads="1"/>
          </p:cNvSpPr>
          <p:nvPr/>
        </p:nvSpPr>
        <p:spPr bwMode="auto">
          <a:xfrm>
            <a:off x="928662" y="500042"/>
            <a:ext cx="72866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s-ES_tradnl" sz="3200" dirty="0" smtClean="0">
                <a:solidFill>
                  <a:srgbClr val="C00000"/>
                </a:solidFill>
                <a:latin typeface="Andalus" pitchFamily="2" charset="-78"/>
                <a:cs typeface="Andalus" pitchFamily="2" charset="-78"/>
              </a:rPr>
              <a:t>con </a:t>
            </a:r>
            <a:r>
              <a:rPr lang="es-ES_tradnl" sz="3200" dirty="0">
                <a:solidFill>
                  <a:srgbClr val="C00000"/>
                </a:solidFill>
                <a:latin typeface="Andalus" pitchFamily="2" charset="-78"/>
                <a:cs typeface="Andalus" pitchFamily="2" charset="-78"/>
              </a:rPr>
              <a:t>ahínco, pasión y la ardentía</a:t>
            </a:r>
          </a:p>
        </p:txBody>
      </p:sp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api.ning.com/files/KzaQHhVG1O12gPZ9oN8bRSOUAlnhU18mRatuiVOf3kbhDEZ8RpLXFoDfPxCnDYDgENDoJYrM6vZ2hlpGfwpKfU828jwqWtAh/flor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www.teen.com/wp-content/uploads/2013/08/crying-celebrity-gifs-ashley-benso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834000"/>
            <a:ext cx="6000007" cy="30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500042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</a:rPr>
              <a:t> </a:t>
            </a:r>
            <a:r>
              <a:rPr lang="es-ES_tradnl" sz="32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de quién tiene en los labios todavía,  </a:t>
            </a:r>
            <a:endParaRPr lang="es-ES_tradnl" sz="3200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www.tapeciarnia.pl/tapety/normalne/71951_kobieta_las_magia.jpg"/>
          <p:cNvPicPr>
            <a:picLocks noChangeAspect="1" noChangeArrowheads="1"/>
          </p:cNvPicPr>
          <p:nvPr/>
        </p:nvPicPr>
        <p:blipFill>
          <a:blip r:embed="rId2" cstate="print"/>
          <a:srcRect t="3834"/>
          <a:stretch>
            <a:fillRect/>
          </a:stretch>
        </p:blipFill>
        <p:spPr bwMode="auto">
          <a:xfrm>
            <a:off x="-170999" y="0"/>
            <a:ext cx="9314999" cy="716627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642918"/>
            <a:ext cx="6239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3200" dirty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los besos que se escapan de tu boca. </a:t>
            </a:r>
          </a:p>
        </p:txBody>
      </p:sp>
      <p:pic>
        <p:nvPicPr>
          <p:cNvPr id="6" name="Picture 3" descr="C:\Users\abuelitos\Pictures\Fotos romanticas\besos-de-amo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797300"/>
            <a:ext cx="3438525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14340" name="Picture 2" descr="http://2.bp.blogspot.com/-X4kc8py2Cs8/UPQxuYNb9mI/AAAAAAAACL0/Yjx7uVNkpM8/s1600/parejas-de-amor-en-el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38" y="0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4 Rectángulo"/>
          <p:cNvSpPr>
            <a:spLocks noChangeArrowheads="1"/>
          </p:cNvSpPr>
          <p:nvPr/>
        </p:nvSpPr>
        <p:spPr bwMode="auto">
          <a:xfrm>
            <a:off x="1714480" y="428604"/>
            <a:ext cx="54809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3200" dirty="0">
                <a:latin typeface="Andalus" pitchFamily="2" charset="-78"/>
                <a:cs typeface="Andalus" pitchFamily="2" charset="-78"/>
              </a:rPr>
              <a:t>Y toda esa pasión desordenada, </a:t>
            </a:r>
          </a:p>
        </p:txBody>
      </p:sp>
      <p:sp>
        <p:nvSpPr>
          <p:cNvPr id="14342" name="5 Rectángulo"/>
          <p:cNvSpPr>
            <a:spLocks noChangeArrowheads="1"/>
          </p:cNvSpPr>
          <p:nvPr/>
        </p:nvSpPr>
        <p:spPr bwMode="auto">
          <a:xfrm>
            <a:off x="3008313" y="32448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_tradnl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15364" name="Picture 2" descr="fotos de amor"/>
          <p:cNvPicPr>
            <a:picLocks noChangeAspect="1" noChangeArrowheads="1"/>
          </p:cNvPicPr>
          <p:nvPr/>
        </p:nvPicPr>
        <p:blipFill>
          <a:blip r:embed="rId2" cstate="print"/>
          <a:srcRect r="5846"/>
          <a:stretch>
            <a:fillRect/>
          </a:stretch>
        </p:blipFill>
        <p:spPr bwMode="auto">
          <a:xfrm>
            <a:off x="0" y="0"/>
            <a:ext cx="103584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4 Rectángulo"/>
          <p:cNvSpPr>
            <a:spLocks noChangeArrowheads="1"/>
          </p:cNvSpPr>
          <p:nvPr/>
        </p:nvSpPr>
        <p:spPr bwMode="auto">
          <a:xfrm>
            <a:off x="1857356" y="5857892"/>
            <a:ext cx="57679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s-ES_tradnl" sz="3200" dirty="0">
                <a:solidFill>
                  <a:schemeClr val="accent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se refleja en tus ojos dulcemente.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1.bp.blogspot.com/-GFUshtOEFco/T9trhvkHsKI/AAAAAAAADxU/wVMQmd9w2eA/s1600/fuego+de+ver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" y="0"/>
            <a:ext cx="9145465" cy="6858000"/>
          </a:xfrm>
          <a:prstGeom prst="rect">
            <a:avLst/>
          </a:prstGeom>
          <a:noFill/>
        </p:spPr>
      </p:pic>
      <p:pic>
        <p:nvPicPr>
          <p:cNvPr id="53252" name="Picture 4" descr="http://3.bp.blogspot.com/-_wydmMksvSo/UTSu6iO2DxI/AAAAAAAATfk/dmlFUCJQ_aY/s640/amor.jpg"/>
          <p:cNvPicPr>
            <a:picLocks noChangeAspect="1" noChangeArrowheads="1"/>
          </p:cNvPicPr>
          <p:nvPr/>
        </p:nvPicPr>
        <p:blipFill>
          <a:blip r:embed="rId3" cstate="print"/>
          <a:srcRect r="47265"/>
          <a:stretch>
            <a:fillRect/>
          </a:stretch>
        </p:blipFill>
        <p:spPr bwMode="auto">
          <a:xfrm>
            <a:off x="5715008" y="2071678"/>
            <a:ext cx="3214710" cy="457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071538" y="642918"/>
            <a:ext cx="6062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s-ES_tradnl" sz="3200" dirty="0" smtClean="0">
                <a:solidFill>
                  <a:schemeClr val="tx2">
                    <a:lumMod val="50000"/>
                  </a:schemeClr>
                </a:solidFill>
                <a:latin typeface="Andalus" pitchFamily="2" charset="-78"/>
                <a:cs typeface="Andalus" pitchFamily="2" charset="-78"/>
              </a:rPr>
              <a:t>Pero el amor no llega y de repente, </a:t>
            </a:r>
            <a:endParaRPr lang="es-ES_tradnl" sz="3200" dirty="0">
              <a:solidFill>
                <a:schemeClr val="tx2">
                  <a:lumMod val="5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9218" name="Picture 2" descr="http://4.bp.blogspot.com/-GdsAJv6iOlA/Ubq2qr2AI0I/AAAAAAAAFA8/TPww_FmlpBs/s1600/sa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926000"/>
            <a:ext cx="3283137" cy="493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16388" name="Picture 2" descr="http://4.bp.blogspot.com/-nEiT6dM4ikY/UOsw67e9_4I/AAAAAAAAB_U/hovw4SLfNRE/s1600/fotos-chicas-bellas-con-vestido-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38" y="0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4 Rectángulo"/>
          <p:cNvSpPr>
            <a:spLocks noChangeArrowheads="1"/>
          </p:cNvSpPr>
          <p:nvPr/>
        </p:nvSpPr>
        <p:spPr bwMode="auto">
          <a:xfrm>
            <a:off x="1928794" y="285728"/>
            <a:ext cx="592933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s-ES_tradnl" sz="3200" dirty="0" smtClean="0">
                <a:latin typeface="Andalus" pitchFamily="2" charset="-78"/>
                <a:cs typeface="Andalus" pitchFamily="2" charset="-78"/>
              </a:rPr>
              <a:t>expresas </a:t>
            </a:r>
            <a:r>
              <a:rPr lang="es-ES_tradnl" sz="3200" dirty="0">
                <a:latin typeface="Andalus" pitchFamily="2" charset="-78"/>
                <a:cs typeface="Andalus" pitchFamily="2" charset="-78"/>
              </a:rPr>
              <a:t>el dolor en tu mirada.</a:t>
            </a:r>
          </a:p>
        </p:txBody>
      </p:sp>
      <p:pic>
        <p:nvPicPr>
          <p:cNvPr id="6" name="Picture 3" descr="J:\Nueva carpeta\slide0012_image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0504"/>
            <a:ext cx="3810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17412" name="Picture 2" descr="fotos de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4 Rectángulo"/>
          <p:cNvSpPr>
            <a:spLocks noChangeArrowheads="1"/>
          </p:cNvSpPr>
          <p:nvPr/>
        </p:nvSpPr>
        <p:spPr bwMode="auto">
          <a:xfrm>
            <a:off x="928688" y="5857875"/>
            <a:ext cx="546656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3200" dirty="0">
                <a:latin typeface="Andalus" pitchFamily="2" charset="-78"/>
                <a:cs typeface="Andalus" pitchFamily="2" charset="-78"/>
              </a:rPr>
              <a:t>Y una fragante flor enamorada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2.bp.blogspot.com/-gPYauntqDN8/UW8Ysnd5DTI/AAAAAAAAJco/2ipEzf4D_8w/s1600/25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3440" y="0"/>
            <a:ext cx="9277440" cy="6858000"/>
          </a:xfrm>
          <a:prstGeom prst="rect">
            <a:avLst/>
          </a:prstGeom>
          <a:noFill/>
        </p:spPr>
      </p:pic>
      <p:pic>
        <p:nvPicPr>
          <p:cNvPr id="5" name="Picture 3" descr="C:\Users\abuelitos\Pictures\Fotos romanticas\mini_500_4940_1227243254552322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73451">
            <a:off x="2127165" y="2450564"/>
            <a:ext cx="5810029" cy="43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910" y="642918"/>
            <a:ext cx="67938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se marchita en silencio lentamente……</a:t>
            </a:r>
            <a:endParaRPr lang="es-ES_tradnl" sz="3200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9460" name="Picture 2" descr="J:\CARPETA PLANTILLAS\015_examp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000364" y="0"/>
            <a:ext cx="24288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s-ES_tradnl" sz="2000" dirty="0">
              <a:latin typeface="Calibri" pitchFamily="34" charset="0"/>
            </a:endParaRPr>
          </a:p>
          <a:p>
            <a:endParaRPr lang="es-ES_tradnl" sz="2000" dirty="0">
              <a:latin typeface="Calibri" pitchFamily="34" charset="0"/>
            </a:endParaRPr>
          </a:p>
          <a:p>
            <a:r>
              <a:rPr lang="es-ES_tradnl" sz="2000" dirty="0">
                <a:latin typeface="Calibri" pitchFamily="34" charset="0"/>
              </a:rPr>
              <a:t>BES0S CAUTIVOS </a:t>
            </a:r>
          </a:p>
        </p:txBody>
      </p:sp>
      <p:pic>
        <p:nvPicPr>
          <p:cNvPr id="4" name="Picture 2" descr="C:\Users\abuelitos\Pictures\Fotos romanticas\164482576_f6bdd8c316[1].jpg"/>
          <p:cNvPicPr>
            <a:picLocks noChangeAspect="1" noChangeArrowheads="1"/>
          </p:cNvPicPr>
          <p:nvPr/>
        </p:nvPicPr>
        <p:blipFill>
          <a:blip r:embed="rId3" cstate="print"/>
          <a:srcRect r="35656"/>
          <a:stretch>
            <a:fillRect/>
          </a:stretch>
        </p:blipFill>
        <p:spPr bwMode="auto">
          <a:xfrm>
            <a:off x="571472" y="4214818"/>
            <a:ext cx="2008116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4" descr="http://cdn.gurl.com/wp-content/uploads/2013/07/tumblr_inline_mn2tg1laqv1qz4rgp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4619625"/>
            <a:ext cx="47625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428860" y="1000108"/>
            <a:ext cx="4572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Ese fuego de amor que te disloca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te llena el corazón de fantasía.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Una falsa y extraña melodía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y el frío sin sabor que te provoca.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 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Tú buscas el amor como una loca,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con ahínco, pasión y la ardentía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de quien tiene en los labios todavía,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los besos que se escapan de tu boca.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 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Y toda esa pasión desordenada,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se refleja en tus ojos dulcemente.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Pero el amor no llega y de repente,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 expresas el dolor en tu mirada.</a:t>
            </a:r>
          </a:p>
          <a:p>
            <a:endParaRPr lang="es-ES_tradnl" sz="2000" dirty="0" smtClean="0">
              <a:latin typeface="David" pitchFamily="34" charset="-79"/>
              <a:cs typeface="David" pitchFamily="34" charset="-79"/>
            </a:endParaRP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Y una fragante flor enamorada</a:t>
            </a:r>
          </a:p>
          <a:p>
            <a:r>
              <a:rPr lang="es-ES_tradnl" sz="2000" dirty="0" smtClean="0">
                <a:latin typeface="David" pitchFamily="34" charset="-79"/>
                <a:cs typeface="David" pitchFamily="34" charset="-79"/>
              </a:rPr>
              <a:t>se marchita en silencio lentamente.........</a:t>
            </a:r>
            <a:endParaRPr lang="es-ES_tradnl" sz="2000" dirty="0"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  <p:transition spd="slow" advTm="3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8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200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4" name="Picture 4" descr="http://www.sonferrer.com/fondos_escritorio/fantasia_2/fantasia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4" descr="http://www.sonferrer.com/fondos_escritorio/fantasia_2/fantasia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ellipse">
            <a:avLst/>
          </a:prstGeom>
          <a:noFill/>
        </p:spPr>
      </p:pic>
      <p:pic>
        <p:nvPicPr>
          <p:cNvPr id="7" name="Picture 4" descr="http://www.sonferrer.com/fondos_escritorio/fantasia_2/fantasia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ellipse">
            <a:avLst/>
          </a:prstGeom>
          <a:noFill/>
        </p:spPr>
      </p:pic>
      <p:pic>
        <p:nvPicPr>
          <p:cNvPr id="8" name="Picture 4" descr="http://www.sonferrer.com/fondos_escritorio/fantasia_2/fantasia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ellipse">
            <a:avLst/>
          </a:prstGeom>
          <a:noFill/>
        </p:spPr>
      </p:pic>
      <p:pic>
        <p:nvPicPr>
          <p:cNvPr id="9" name="Picture 4" descr="http://www.sonferrer.com/fondos_escritorio/fantasia_2/fantasia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3.bp.blogspot.com/-wfmU90PsZ08/TxckO8EpxuI/AAAAAAAAAUY/53Nkrr1ijgQ/s1600/durmiendo-en-la-nu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00" y="0"/>
            <a:ext cx="9158400" cy="6858000"/>
          </a:xfrm>
          <a:prstGeom prst="rect">
            <a:avLst/>
          </a:prstGeom>
          <a:noFill/>
        </p:spPr>
      </p:pic>
      <p:pic>
        <p:nvPicPr>
          <p:cNvPr id="1026" name="Picture 2" descr="http://www.formulatv.com/fotos/a/187000/187521/6qzipxcawno4jbdvcd4e5aace5e1208_beso-bajo-la-lluvia.jpg"/>
          <p:cNvPicPr>
            <a:picLocks noChangeAspect="1" noChangeArrowheads="1"/>
          </p:cNvPicPr>
          <p:nvPr/>
        </p:nvPicPr>
        <p:blipFill>
          <a:blip r:embed="rId3" cstate="print"/>
          <a:srcRect l="11829" r="15509" b="7546"/>
          <a:stretch>
            <a:fillRect/>
          </a:stretch>
        </p:blipFill>
        <p:spPr bwMode="auto">
          <a:xfrm>
            <a:off x="0" y="4357694"/>
            <a:ext cx="3071834" cy="292895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http://www.formulatv.com/fotos/a/187000/187521/0zpnay07wfx8cefiu24e5aaccd890b3_beso-bajo-la-lluvia.jpg"/>
          <p:cNvPicPr>
            <a:picLocks noChangeAspect="1" noChangeArrowheads="1"/>
          </p:cNvPicPr>
          <p:nvPr/>
        </p:nvPicPr>
        <p:blipFill>
          <a:blip r:embed="rId4" cstate="print"/>
          <a:srcRect b="9676"/>
          <a:stretch>
            <a:fillRect/>
          </a:stretch>
        </p:blipFill>
        <p:spPr bwMode="auto">
          <a:xfrm>
            <a:off x="4786314" y="0"/>
            <a:ext cx="4627237" cy="313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s-ES_tradnl" dirty="0"/>
          </a:p>
        </p:txBody>
      </p:sp>
      <p:sp>
        <p:nvSpPr>
          <p:cNvPr id="2253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22534" name="Picture 2" descr="C:\Users\abuelitos\Pictures\Fotos romanticas\Morning_in_the_Tropics-1877-Frederic_Edwin_Church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7488" cy="582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9" descr="http://usuarios.multimania.es/imagenesegez/lineaflor/lineaflor1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5857875"/>
            <a:ext cx="353377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1" descr="http://usuarios.multimania.es/imagenesegez/lineaflor/lineaflor1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5857875"/>
            <a:ext cx="353377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Maripos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428604"/>
            <a:ext cx="351472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4.bp.blogspot.com/_wtCQYU4sYow/St34gswWk2I/AAAAAAAAFAA/kqqsI21p5FU/s400/mujer%2Benamorada%2Bamor%2Bfantasia%2Bsue%C3%B1os%2Bdormida%2Bso%C3%B1ando%2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2500306"/>
            <a:ext cx="2543175" cy="381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 smtClean="0"/>
          </a:p>
        </p:txBody>
      </p:sp>
      <p:pic>
        <p:nvPicPr>
          <p:cNvPr id="8196" name="Picture 2" descr="http://static.tumblr.com/o1vw8kh/XiMluts14/gif_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643050"/>
            <a:ext cx="6303504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928926" y="5286388"/>
            <a:ext cx="3281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800" dirty="0" smtClean="0">
                <a:latin typeface="Andalus" pitchFamily="2" charset="-78"/>
                <a:cs typeface="Andalus" pitchFamily="2" charset="-78"/>
              </a:rPr>
              <a:t>Poema:  </a:t>
            </a:r>
            <a:r>
              <a:rPr lang="es-ES_tradnl" sz="2800" dirty="0">
                <a:latin typeface="Andalus" pitchFamily="2" charset="-78"/>
                <a:cs typeface="Andalus" pitchFamily="2" charset="-78"/>
              </a:rPr>
              <a:t>Silvia </a:t>
            </a:r>
            <a:r>
              <a:rPr lang="es-ES_tradnl" sz="2800" dirty="0" err="1">
                <a:latin typeface="Andalus" pitchFamily="2" charset="-78"/>
                <a:cs typeface="Andalus" pitchFamily="2" charset="-78"/>
              </a:rPr>
              <a:t>Chiaro</a:t>
            </a:r>
            <a:endParaRPr lang="es-ES_tradnl" sz="28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4098" name="Picture 2" descr="J:\CARPETA PLANTILLAS\slide0044_image12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4038696" cy="51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354765" y="1000108"/>
            <a:ext cx="191110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es-ES" sz="2400" b="1" dirty="0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DISEÑO </a:t>
            </a:r>
          </a:p>
          <a:p>
            <a:pPr algn="ctr"/>
            <a:r>
              <a:rPr lang="es-ES" sz="2400" b="1" cap="none" spc="0" dirty="0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María Teresa </a:t>
            </a:r>
          </a:p>
          <a:p>
            <a:pPr algn="ctr"/>
            <a:r>
              <a:rPr lang="es-ES" sz="2400" b="1" dirty="0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Espín </a:t>
            </a:r>
          </a:p>
          <a:p>
            <a:pPr algn="ctr"/>
            <a:r>
              <a:rPr lang="es-ES" sz="2400" b="1" dirty="0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Poema</a:t>
            </a:r>
            <a:r>
              <a:rPr lang="es-ES" sz="2400" b="1" cap="none" spc="0" dirty="0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</a:p>
          <a:p>
            <a:pPr algn="ctr"/>
            <a:r>
              <a:rPr lang="es-ES" sz="2400" b="1" dirty="0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Silvia </a:t>
            </a:r>
            <a:r>
              <a:rPr lang="es-ES" sz="2400" b="1" dirty="0" err="1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Chiaro</a:t>
            </a:r>
            <a:r>
              <a:rPr lang="es-ES" sz="2400" b="1" dirty="0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</a:p>
          <a:p>
            <a:pPr algn="ctr"/>
            <a:r>
              <a:rPr lang="es-ES" sz="2400" b="1" cap="none" spc="0" dirty="0" smtClean="0">
                <a:ln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dalus" pitchFamily="2" charset="-78"/>
                <a:cs typeface="Andalus" pitchFamily="2" charset="-78"/>
              </a:rPr>
              <a:t>2014</a:t>
            </a:r>
            <a:endParaRPr lang="es-ES" sz="2400" b="1" cap="none" spc="0" dirty="0">
              <a:ln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8" name="Picture 4" descr="http://3.bp.blogspot.com/-0mgAKQg-mII/UV4ERv5UpkI/AAAAAAAAAH4/pv5raeMvaGg/s1600/13312133_3794_beso_en_el_agua_H184117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357562"/>
            <a:ext cx="4669715" cy="3240000"/>
          </a:xfrm>
          <a:prstGeom prst="can">
            <a:avLst/>
          </a:prstGeom>
          <a:noFill/>
        </p:spPr>
      </p:pic>
      <p:pic>
        <p:nvPicPr>
          <p:cNvPr id="9" name="Picture 4" descr="http://proyectorayuela.blogia.com/upload/20081101024702-poesias-amantes-1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57166"/>
            <a:ext cx="3810000" cy="2619375"/>
          </a:xfrm>
          <a:prstGeom prst="bevel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284</Words>
  <Application>Microsoft Office PowerPoint</Application>
  <PresentationFormat>Presentación en pantalla (4:3)</PresentationFormat>
  <Paragraphs>73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249</cp:revision>
  <dcterms:created xsi:type="dcterms:W3CDTF">2010-11-15T19:15:56Z</dcterms:created>
  <dcterms:modified xsi:type="dcterms:W3CDTF">2014-05-08T13:16:06Z</dcterms:modified>
</cp:coreProperties>
</file>