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1" r:id="rId4"/>
    <p:sldId id="281" r:id="rId5"/>
    <p:sldId id="262" r:id="rId6"/>
    <p:sldId id="266" r:id="rId7"/>
    <p:sldId id="267" r:id="rId8"/>
    <p:sldId id="289" r:id="rId9"/>
    <p:sldId id="277" r:id="rId10"/>
    <p:sldId id="295" r:id="rId11"/>
    <p:sldId id="279" r:id="rId12"/>
    <p:sldId id="296" r:id="rId13"/>
    <p:sldId id="298" r:id="rId14"/>
    <p:sldId id="299" r:id="rId15"/>
    <p:sldId id="301" r:id="rId16"/>
    <p:sldId id="303" r:id="rId17"/>
    <p:sldId id="304" r:id="rId18"/>
    <p:sldId id="330" r:id="rId19"/>
    <p:sldId id="314" r:id="rId20"/>
    <p:sldId id="315" r:id="rId21"/>
    <p:sldId id="317" r:id="rId22"/>
    <p:sldId id="318" r:id="rId23"/>
    <p:sldId id="311" r:id="rId24"/>
    <p:sldId id="319" r:id="rId25"/>
    <p:sldId id="320" r:id="rId26"/>
    <p:sldId id="321" r:id="rId27"/>
    <p:sldId id="328" r:id="rId28"/>
    <p:sldId id="322" r:id="rId29"/>
    <p:sldId id="323" r:id="rId30"/>
    <p:sldId id="326" r:id="rId31"/>
    <p:sldId id="291" r:id="rId32"/>
    <p:sldId id="329" r:id="rId33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0GVqEOgIS4wjfP2CmvsKg==" hashData="G4QGKRlJyIx/RlMxTDV7tisWT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744D4E-978B-4076-9F67-0C151B9DF77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FE550-14ED-43AE-B94D-BF7F36354D85}" type="datetimeFigureOut">
              <a:rPr lang="es-ES_tradnl" smtClean="0"/>
              <a:pPr/>
              <a:t>06/03/2014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37B84-707B-491F-A48C-B6987741860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84DA7C-1F8F-4337-AA4D-521FC4C421F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jpeg"/><Relationship Id="rId4" Type="http://schemas.openxmlformats.org/officeDocument/2006/relationships/image" Target="../media/image3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jpeg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gif"/><Relationship Id="rId4" Type="http://schemas.openxmlformats.org/officeDocument/2006/relationships/image" Target="../media/image99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www.gifsyfondos.com/105252Dv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500174"/>
            <a:ext cx="5857916" cy="3780000"/>
          </a:xfrm>
          <a:prstGeom prst="rect">
            <a:avLst/>
          </a:prstGeom>
          <a:noFill/>
        </p:spPr>
      </p:pic>
      <p:pic>
        <p:nvPicPr>
          <p:cNvPr id="11268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" y="-1"/>
            <a:ext cx="1710316" cy="2412000"/>
          </a:xfrm>
          <a:prstGeom prst="rect">
            <a:avLst/>
          </a:prstGeom>
          <a:noFill/>
        </p:spPr>
      </p:pic>
      <p:pic>
        <p:nvPicPr>
          <p:cNvPr id="6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57430"/>
            <a:ext cx="1710316" cy="2412000"/>
          </a:xfrm>
          <a:prstGeom prst="rect">
            <a:avLst/>
          </a:prstGeom>
          <a:noFill/>
        </p:spPr>
      </p:pic>
      <p:pic>
        <p:nvPicPr>
          <p:cNvPr id="7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46000"/>
            <a:ext cx="1710316" cy="2412000"/>
          </a:xfrm>
          <a:prstGeom prst="rect">
            <a:avLst/>
          </a:prstGeom>
          <a:noFill/>
        </p:spPr>
      </p:pic>
      <p:pic>
        <p:nvPicPr>
          <p:cNvPr id="8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3684" y="0"/>
            <a:ext cx="1710316" cy="2412000"/>
          </a:xfrm>
          <a:prstGeom prst="rect">
            <a:avLst/>
          </a:prstGeom>
          <a:noFill/>
        </p:spPr>
      </p:pic>
      <p:pic>
        <p:nvPicPr>
          <p:cNvPr id="9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3684" y="2357430"/>
            <a:ext cx="1710316" cy="2412000"/>
          </a:xfrm>
          <a:prstGeom prst="rect">
            <a:avLst/>
          </a:prstGeom>
          <a:noFill/>
        </p:spPr>
      </p:pic>
      <p:pic>
        <p:nvPicPr>
          <p:cNvPr id="10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3684" y="4714884"/>
            <a:ext cx="1710316" cy="2143116"/>
          </a:xfrm>
          <a:prstGeom prst="rect">
            <a:avLst/>
          </a:prstGeom>
          <a:noFill/>
        </p:spPr>
      </p:pic>
      <p:pic>
        <p:nvPicPr>
          <p:cNvPr id="11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88082" y="-645040"/>
            <a:ext cx="1710316" cy="3000396"/>
          </a:xfrm>
          <a:prstGeom prst="rect">
            <a:avLst/>
          </a:prstGeom>
          <a:noFill/>
        </p:spPr>
      </p:pic>
      <p:pic>
        <p:nvPicPr>
          <p:cNvPr id="12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208594" y="-565156"/>
            <a:ext cx="1710316" cy="2840628"/>
          </a:xfrm>
          <a:prstGeom prst="rect">
            <a:avLst/>
          </a:prstGeom>
          <a:noFill/>
        </p:spPr>
      </p:pic>
      <p:pic>
        <p:nvPicPr>
          <p:cNvPr id="13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88082" y="4502644"/>
            <a:ext cx="1710316" cy="3000396"/>
          </a:xfrm>
          <a:prstGeom prst="rect">
            <a:avLst/>
          </a:prstGeom>
          <a:noFill/>
        </p:spPr>
      </p:pic>
      <p:pic>
        <p:nvPicPr>
          <p:cNvPr id="14" name="Picture 4" descr="http://www.gifsyfondos.com/azu8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145602" y="4502644"/>
            <a:ext cx="1710316" cy="300039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524925" y="500042"/>
            <a:ext cx="6048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  <a:ea typeface="Adobe Ming Std L" pitchFamily="18" charset="-128"/>
              </a:rPr>
              <a:t>AMOR PLATÓNICO 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lgerian" pitchFamily="82" charset="0"/>
              <a:ea typeface="Adobe Ming Std L" pitchFamily="18" charset="-128"/>
            </a:endParaRPr>
          </a:p>
        </p:txBody>
      </p:sp>
      <p:pic>
        <p:nvPicPr>
          <p:cNvPr id="1026" name="Picture 2" descr="J:\HACER PPS\PAREJAS\7341757-beautiful-young-couple-in-love-near-the-sea-at-sunset[1].jpg"/>
          <p:cNvPicPr>
            <a:picLocks noChangeAspect="1" noChangeArrowheads="1"/>
          </p:cNvPicPr>
          <p:nvPr/>
        </p:nvPicPr>
        <p:blipFill>
          <a:blip r:embed="rId5" cstate="print"/>
          <a:srcRect t="7938"/>
          <a:stretch>
            <a:fillRect/>
          </a:stretch>
        </p:blipFill>
        <p:spPr bwMode="auto">
          <a:xfrm>
            <a:off x="4572000" y="1785926"/>
            <a:ext cx="2430000" cy="331424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7" name="16 Rectángulo"/>
          <p:cNvSpPr/>
          <p:nvPr/>
        </p:nvSpPr>
        <p:spPr>
          <a:xfrm>
            <a:off x="1850518" y="4786322"/>
            <a:ext cx="96943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accent2">
                  <a:lumMod val="75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/>
    <p:sndAc>
      <p:stSnd>
        <p:snd r:embed="rId2" name="Cortazar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gifsyfondos.com/green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78579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  <a:t>¡amor que me haces feliz!</a:t>
            </a:r>
            <a:b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</a:br>
            <a:endParaRPr lang="es-ES_tradnl" sz="24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6" name="Picture 2" descr="http://www.zonarumbera.com.ar/website/wp-content/uploads/2012/08/19.jpg"/>
          <p:cNvPicPr>
            <a:picLocks noChangeAspect="1" noChangeArrowheads="1"/>
          </p:cNvPicPr>
          <p:nvPr/>
        </p:nvPicPr>
        <p:blipFill>
          <a:blip r:embed="rId3" cstate="print"/>
          <a:srcRect l="15414" t="4199" r="6486"/>
          <a:stretch>
            <a:fillRect/>
          </a:stretch>
        </p:blipFill>
        <p:spPr bwMode="auto">
          <a:xfrm>
            <a:off x="3428992" y="339728"/>
            <a:ext cx="5429288" cy="6518272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gifsyfondos.com/green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4606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i.huffpost.com/gen/1392606/thumbs/o-REMEDIOS-INSOMNIO-facebook.jpg"/>
          <p:cNvPicPr>
            <a:picLocks noChangeAspect="1" noChangeArrowheads="1"/>
          </p:cNvPicPr>
          <p:nvPr/>
        </p:nvPicPr>
        <p:blipFill>
          <a:blip r:embed="rId2" cstate="print"/>
          <a:srcRect r="22086"/>
          <a:stretch>
            <a:fillRect/>
          </a:stretch>
        </p:blipFill>
        <p:spPr bwMode="auto">
          <a:xfrm>
            <a:off x="0" y="0"/>
            <a:ext cx="9144000" cy="58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500166" y="55721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amor que aun sin saberlo </a:t>
            </a:r>
            <a:br>
              <a:rPr lang="es-ES" sz="2400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ya has dormido junto a mí.</a:t>
            </a:r>
            <a:endParaRPr lang="es-ES_tradnl" sz="2400" dirty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</p:txBody>
      </p:sp>
      <p:pic>
        <p:nvPicPr>
          <p:cNvPr id="9" name="Picture 6" descr="http://www.inglene.dk/billed.asp?PrivatBilled=72686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10" name="Picture 6" descr="http://www.inglene.dk/billed.asp?PrivatBilled=72686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074188" y="-1121812"/>
            <a:ext cx="6948000" cy="91916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08854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http://www.gifsyfondos.com/1stripesbySASSY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12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785794"/>
            <a:ext cx="4426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Nunca me veré en tus ojos </a:t>
            </a:r>
            <a:endParaRPr lang="es-ES_tradnl" sz="2400" dirty="0">
              <a:solidFill>
                <a:schemeClr val="accent2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15362" name="Picture 2" descr="http://orgasmoayuda.com/img/insomnio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71612"/>
            <a:ext cx="7809799" cy="43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46" name="Picture 2" descr="http://img11.hostingpics.net/pics/930002CAQUIPLATEADA.jpg"/>
          <p:cNvPicPr>
            <a:picLocks noChangeAspect="1" noChangeArrowheads="1"/>
          </p:cNvPicPr>
          <p:nvPr/>
        </p:nvPicPr>
        <p:blipFill>
          <a:blip r:embed="rId4" cstate="print"/>
          <a:srcRect b="6667"/>
          <a:stretch>
            <a:fillRect/>
          </a:stretch>
        </p:blipFill>
        <p:spPr bwMode="auto">
          <a:xfrm>
            <a:off x="0" y="0"/>
            <a:ext cx="9257166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4606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http://www.gifsyfondos.com/golden20bonn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" y="-2"/>
            <a:ext cx="9195631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928670"/>
            <a:ext cx="37593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ni tus labios probaré.</a:t>
            </a:r>
            <a:endParaRPr lang="es-ES_tradnl" sz="2400" dirty="0">
              <a:solidFill>
                <a:schemeClr val="accent2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14338" name="Picture 2" descr="http://i2.esmas.com/editorial-televisa/2013/04/19/506839/insomnio-633x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714488"/>
            <a:ext cx="7508177" cy="410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26" name="Picture 6" descr="http://img11.hostingpics.net/pics/485372NARANJAPASTEL.jpg"/>
          <p:cNvPicPr>
            <a:picLocks noChangeAspect="1" noChangeArrowheads="1"/>
          </p:cNvPicPr>
          <p:nvPr/>
        </p:nvPicPr>
        <p:blipFill>
          <a:blip r:embed="rId4" cstate="print"/>
          <a:srcRect b="5000"/>
          <a:stretch>
            <a:fillRect/>
          </a:stretch>
        </p:blipFill>
        <p:spPr bwMode="auto">
          <a:xfrm>
            <a:off x="0" y="0"/>
            <a:ext cx="9195762" cy="6858000"/>
          </a:xfrm>
          <a:prstGeom prst="rect">
            <a:avLst/>
          </a:prstGeom>
          <a:noFill/>
        </p:spPr>
      </p:pic>
      <p:pic>
        <p:nvPicPr>
          <p:cNvPr id="26626" name="Picture 2" descr="http://www.fondos-hd.com/user-content/uploads/wall/o/2/2560x1600_Lightwave_7.jpg"/>
          <p:cNvPicPr>
            <a:picLocks noChangeAspect="1" noChangeArrowheads="1"/>
          </p:cNvPicPr>
          <p:nvPr/>
        </p:nvPicPr>
        <p:blipFill>
          <a:blip r:embed="rId5" cstate="print"/>
          <a:srcRect l="17318"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51730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http://www.gifsyfondos.com/imarc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3.bp.blogspot.com/-I_tm8qb7oHU/URROqolu8cI/AAAAAAABnfA/0YaznTJ5PCU/s1600/reyna-de-las-flores-mujer-hermosa-morena-beautiful-brunette-chica-linda-fantas%25C3%25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14356"/>
            <a:ext cx="4543392" cy="56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86182" y="64291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  <a:t>nunca me dirás que amas, </a:t>
            </a:r>
            <a:b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_tradnl" dirty="0"/>
          </a:p>
        </p:txBody>
      </p:sp>
      <p:pic>
        <p:nvPicPr>
          <p:cNvPr id="29700" name="Picture 4" descr="amanda23.jpg picture by amandaviv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9" name="Picture 4" descr="amanda23.jpg picture by amandaviv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837482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img11.hostingpics.net/pics/118805nuitdudes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s://lh6.googleusercontent.com/-UP-TEWddKXA/UAi6Kf78lFI/AAAAAAAAAcw/UPRyIcxs-Po/w702-h527-no/hombres-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970000"/>
            <a:ext cx="5188916" cy="38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357686" y="55007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¡y yo nunca lo diré!</a:t>
            </a:r>
            <a:r>
              <a:rPr lang="es-ES" sz="2400" b="1" dirty="0" smtClean="0">
                <a:solidFill>
                  <a:schemeClr val="bg1"/>
                </a:solidFill>
              </a:rPr>
              <a:t/>
            </a:r>
            <a:br>
              <a:rPr lang="es-ES" sz="2400" b="1" dirty="0" smtClean="0">
                <a:solidFill>
                  <a:schemeClr val="bg1"/>
                </a:solidFill>
              </a:rPr>
            </a:br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28676" name="Picture 4" descr="http://www.inglene.dk/billed.asp?PrivatBilled=72686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08000" cy="6912000"/>
          </a:xfrm>
          <a:prstGeom prst="rect">
            <a:avLst/>
          </a:prstGeom>
          <a:noFill/>
        </p:spPr>
      </p:pic>
      <p:pic>
        <p:nvPicPr>
          <p:cNvPr id="9" name="Picture 4" descr="http://www.inglene.dk/billed.asp?PrivatBilled=72686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6000" y="0"/>
            <a:ext cx="4608000" cy="69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837482" y="6286520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gifsyfondos.com/CIELO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blog.saluspot.com/wp-content/uploads/2012/03/insomnio-saluspo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785794"/>
            <a:ext cx="7107427" cy="47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fyZ7hz0uK3M/UUjwjk6q6WI/AAAAAAAAAUI/W1varavWKbQ/s1600/file16513374153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66"/>
            <a:ext cx="8467410" cy="56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214546" y="28572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Amor de noches de insomnio </a:t>
            </a:r>
            <a:b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por estar pensando en ti,</a:t>
            </a:r>
            <a:endParaRPr lang="es-ES_tradnl" sz="2400" dirty="0">
              <a:solidFill>
                <a:schemeClr val="tx2">
                  <a:lumMod val="75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2" descr="http://img11.hostingpics.net/pics/321648VERDEAZULADOPASTEL.jpg"/>
          <p:cNvPicPr>
            <a:picLocks noChangeAspect="1" noChangeArrowheads="1"/>
          </p:cNvPicPr>
          <p:nvPr/>
        </p:nvPicPr>
        <p:blipFill>
          <a:blip r:embed="rId5" cstate="print"/>
          <a:srcRect b="5000"/>
          <a:stretch>
            <a:fillRect/>
          </a:stretch>
        </p:blipFill>
        <p:spPr bwMode="auto">
          <a:xfrm>
            <a:off x="0" y="0"/>
            <a:ext cx="9195762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66044" y="6000768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img4.hostingpics.net/pics/150077p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485776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</a:rPr>
              <a:t>amor de días felices </a:t>
            </a:r>
            <a:b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</a:rPr>
              <a:t>al creerte junto a mí.</a:t>
            </a:r>
            <a:endParaRPr lang="es-ES_tradnl" sz="2400" dirty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49154" name="Picture 2" descr="C:\users\abuelitos\Documents\IMAGENES PPS\CHICAS\32650122279301[1].jpg"/>
          <p:cNvPicPr>
            <a:picLocks noChangeAspect="1" noChangeArrowheads="1"/>
          </p:cNvPicPr>
          <p:nvPr/>
        </p:nvPicPr>
        <p:blipFill>
          <a:blip r:embed="rId3" cstate="print"/>
          <a:srcRect b="6564"/>
          <a:stretch>
            <a:fillRect/>
          </a:stretch>
        </p:blipFill>
        <p:spPr bwMode="auto">
          <a:xfrm>
            <a:off x="5029200" y="3000372"/>
            <a:ext cx="4114800" cy="4067197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HACER PPS\CARPETA PLANTILLAS\corazones_y_brillos-1680x1050.jpg"/>
          <p:cNvPicPr>
            <a:picLocks noChangeAspect="1" noChangeArrowheads="1"/>
          </p:cNvPicPr>
          <p:nvPr/>
        </p:nvPicPr>
        <p:blipFill>
          <a:blip r:embed="rId4" cstate="print"/>
          <a:srcRect r="6341"/>
          <a:stretch>
            <a:fillRect/>
          </a:stretch>
        </p:blipFill>
        <p:spPr bwMode="auto">
          <a:xfrm>
            <a:off x="-237343" y="-214339"/>
            <a:ext cx="9381343" cy="707233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571501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44000" cy="3744000"/>
          </a:xfrm>
          <a:prstGeom prst="rect">
            <a:avLst/>
          </a:prstGeom>
          <a:noFill/>
        </p:spPr>
      </p:pic>
      <p:pic>
        <p:nvPicPr>
          <p:cNvPr id="5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b="16046"/>
          <a:stretch>
            <a:fillRect/>
          </a:stretch>
        </p:blipFill>
        <p:spPr bwMode="auto">
          <a:xfrm>
            <a:off x="0" y="3714752"/>
            <a:ext cx="3744000" cy="3143248"/>
          </a:xfrm>
          <a:prstGeom prst="rect">
            <a:avLst/>
          </a:prstGeom>
          <a:noFill/>
        </p:spPr>
      </p:pic>
      <p:pic>
        <p:nvPicPr>
          <p:cNvPr id="6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0"/>
            <a:ext cx="3744000" cy="3744000"/>
          </a:xfrm>
          <a:prstGeom prst="rect">
            <a:avLst/>
          </a:prstGeom>
          <a:noFill/>
        </p:spPr>
      </p:pic>
      <p:pic>
        <p:nvPicPr>
          <p:cNvPr id="7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b="16046"/>
          <a:stretch>
            <a:fillRect/>
          </a:stretch>
        </p:blipFill>
        <p:spPr bwMode="auto">
          <a:xfrm>
            <a:off x="3714744" y="3714752"/>
            <a:ext cx="3744000" cy="3143248"/>
          </a:xfrm>
          <a:prstGeom prst="rect">
            <a:avLst/>
          </a:prstGeom>
          <a:noFill/>
        </p:spPr>
      </p:pic>
      <p:pic>
        <p:nvPicPr>
          <p:cNvPr id="8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r="54207" b="16046"/>
          <a:stretch>
            <a:fillRect/>
          </a:stretch>
        </p:blipFill>
        <p:spPr bwMode="auto">
          <a:xfrm>
            <a:off x="7429520" y="3714752"/>
            <a:ext cx="1714480" cy="3143248"/>
          </a:xfrm>
          <a:prstGeom prst="rect">
            <a:avLst/>
          </a:prstGeom>
          <a:noFill/>
        </p:spPr>
      </p:pic>
      <p:pic>
        <p:nvPicPr>
          <p:cNvPr id="9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r="54207"/>
          <a:stretch>
            <a:fillRect/>
          </a:stretch>
        </p:blipFill>
        <p:spPr bwMode="auto">
          <a:xfrm>
            <a:off x="7429520" y="0"/>
            <a:ext cx="1714480" cy="3744000"/>
          </a:xfrm>
          <a:prstGeom prst="rect">
            <a:avLst/>
          </a:prstGeom>
          <a:noFill/>
        </p:spPr>
      </p:pic>
      <p:pic>
        <p:nvPicPr>
          <p:cNvPr id="11269" name="Picture 5" descr="C:\users\abuelitos\Documents\IMAGENES PPS\CHICAS\471039-1024x640[1].jpg"/>
          <p:cNvPicPr>
            <a:picLocks noChangeAspect="1" noChangeArrowheads="1"/>
          </p:cNvPicPr>
          <p:nvPr/>
        </p:nvPicPr>
        <p:blipFill>
          <a:blip r:embed="rId3" cstate="print"/>
          <a:srcRect l="3125" r="10449"/>
          <a:stretch>
            <a:fillRect/>
          </a:stretch>
        </p:blipFill>
        <p:spPr bwMode="auto">
          <a:xfrm>
            <a:off x="428596" y="0"/>
            <a:ext cx="8429652" cy="6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8" name="17 Rectángulo"/>
          <p:cNvSpPr/>
          <p:nvPr/>
        </p:nvSpPr>
        <p:spPr>
          <a:xfrm>
            <a:off x="4286248" y="57150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Mirada tierna tú tienes </a:t>
            </a:r>
            <a:b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fiel reflejo de tu alma,</a:t>
            </a:r>
            <a:endParaRPr lang="es-ES_tradnl" sz="2400" dirty="0">
              <a:solidFill>
                <a:schemeClr val="accent2">
                  <a:lumMod val="50000"/>
                </a:schemeClr>
              </a:solidFill>
              <a:latin typeface="Algerian" pitchFamily="82" charset="0"/>
            </a:endParaRPr>
          </a:p>
        </p:txBody>
      </p:sp>
      <p:sp>
        <p:nvSpPr>
          <p:cNvPr id="21506" name="AutoShape 2" descr="Tonos naranj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1508" name="AutoShape 4" descr="Tonos naranj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1510" name="AutoShape 6" descr="http://fondosescritoriogratis.com/wp-content/uploads/2011/10/tonos-naranj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1512" name="Picture 8" descr="http://static.freepik.com/foto-gratis/qautre-linea-vector-fondo-naranja_954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694606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9qkalg.blu.livefilestore.com/y1paSFPj2O9YhzajX0Ivp0pADBPf0LHyu5t1b4nCAewv0yyXoUUDsB8rSG1jY4jGqGnMlED6PN0pM7aUci0pLQcwg/974818236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00042"/>
            <a:ext cx="52149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y una voz que me seduce </a:t>
            </a:r>
            <a:b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y que me envuelve en su magia.</a:t>
            </a:r>
            <a:b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accent2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50178" name="Picture 2" descr="C:\users\abuelitos\Documents\IMAGENES PPS\BLANCA - CHICAS\df02e20f7639725dceb020e6e8dce5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676400"/>
            <a:ext cx="5181600" cy="51816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HACER PPS\CARPETA PLANTILLAS\bwy1214864807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4606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g15.hostingpics.net/pics/940974LLBARS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C:\users\abuelitos\Documents\IMAGENES PPS\BLANCA - CHICAS\fa902dbef21488528fe84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571612"/>
            <a:ext cx="6583974" cy="49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00100" y="500042"/>
            <a:ext cx="34612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lgerian" pitchFamily="82" charset="0"/>
              </a:rPr>
              <a:t>Amor que no se dice, </a:t>
            </a:r>
            <a:endParaRPr lang="es-ES_tradnl" sz="2400" dirty="0">
              <a:solidFill>
                <a:schemeClr val="accent1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11266" name="Picture 2" descr="J:\HACER PPS\CARPETA PLANTILLAS\slide0008_image04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357553" cy="2733675"/>
          </a:xfrm>
          <a:prstGeom prst="rect">
            <a:avLst/>
          </a:prstGeom>
          <a:noFill/>
        </p:spPr>
      </p:pic>
      <p:pic>
        <p:nvPicPr>
          <p:cNvPr id="18" name="Picture 2" descr="J:\HACER PPS\CARPETA PLANTILLAS\slide0008_image04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24325"/>
            <a:ext cx="3357553" cy="2733675"/>
          </a:xfrm>
          <a:prstGeom prst="rect">
            <a:avLst/>
          </a:prstGeom>
          <a:noFill/>
        </p:spPr>
      </p:pic>
      <p:pic>
        <p:nvPicPr>
          <p:cNvPr id="19" name="Picture 2" descr="J:\HACER PPS\CARPETA PLANTILLAS\slide0008_image04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7" y="4124325"/>
            <a:ext cx="3357553" cy="2733675"/>
          </a:xfrm>
          <a:prstGeom prst="rect">
            <a:avLst/>
          </a:prstGeom>
          <a:noFill/>
        </p:spPr>
      </p:pic>
      <p:pic>
        <p:nvPicPr>
          <p:cNvPr id="21" name="Picture 2" descr="http://www.inglene.dk/billed.asp?PrivatBilled=72686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4158000"/>
            <a:ext cx="2700000" cy="2700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623168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20486" name="Picture 6" descr="http://api.ning.com/files/jzsUW*22gf2R6eA*LXmOejXUetjGoKgo0BglCDeGM80o*oPwL-uLF1rgH6taR1N36WjFd-Ti-ogeswjZiLGqBQBZwS2kfu5w/flo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1428736"/>
            <a:ext cx="949901" cy="972000"/>
          </a:xfrm>
          <a:prstGeom prst="rect">
            <a:avLst/>
          </a:prstGeom>
          <a:noFill/>
        </p:spPr>
      </p:pic>
      <p:pic>
        <p:nvPicPr>
          <p:cNvPr id="20488" name="Picture 8" descr="http://www.gifanimategratis.eu/img/glitter/fiori_glitter/fiori_glitter_1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1000108"/>
            <a:ext cx="1476000" cy="1476000"/>
          </a:xfrm>
          <a:prstGeom prst="rect">
            <a:avLst/>
          </a:prstGeom>
          <a:noFill/>
        </p:spPr>
      </p:pic>
      <p:pic>
        <p:nvPicPr>
          <p:cNvPr id="25" name="Picture 2" descr="J:\HACER PPS\CARPETA PLANTILLAS\slide0008_image04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7" y="0"/>
            <a:ext cx="3357553" cy="2733675"/>
          </a:xfrm>
          <a:prstGeom prst="rect">
            <a:avLst/>
          </a:prstGeom>
          <a:noFill/>
        </p:spPr>
      </p:pic>
      <p:pic>
        <p:nvPicPr>
          <p:cNvPr id="26" name="Picture 2" descr="http://www.inglene.dk/billed.asp?PrivatBilled=72686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0"/>
            <a:ext cx="2700000" cy="2700000"/>
          </a:xfrm>
          <a:prstGeom prst="rect">
            <a:avLst/>
          </a:prstGeom>
          <a:noFill/>
        </p:spPr>
      </p:pic>
      <p:pic>
        <p:nvPicPr>
          <p:cNvPr id="27" name="Picture 4" descr="J:\HACER PPS\CARPETA PLANTILLAS\slide0008_image038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530877">
            <a:off x="919015" y="377308"/>
            <a:ext cx="7388251" cy="6863558"/>
          </a:xfrm>
          <a:prstGeom prst="rect">
            <a:avLst/>
          </a:prstGeom>
          <a:noFill/>
        </p:spPr>
      </p:pic>
      <p:pic>
        <p:nvPicPr>
          <p:cNvPr id="28" name="Picture 4" descr="J:\HACER PPS\CARPETA PLANTILLAS\slide0008_image038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530877">
            <a:off x="919017" y="-337073"/>
            <a:ext cx="7388251" cy="6863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1.11458 -0.0030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" y="-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-1.08333 -0.003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2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2" name="Picture 4" descr="http://www.gifsyfondos.com/stardustmatte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456000" cy="3456000"/>
          </a:xfrm>
          <a:prstGeom prst="rect">
            <a:avLst/>
          </a:prstGeom>
          <a:noFill/>
        </p:spPr>
      </p:pic>
      <p:pic>
        <p:nvPicPr>
          <p:cNvPr id="7" name="Picture 4" descr="http://www.gifsyfondos.com/stardustmatte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38000"/>
            <a:ext cx="3456000" cy="3456000"/>
          </a:xfrm>
          <a:prstGeom prst="rect">
            <a:avLst/>
          </a:prstGeom>
          <a:noFill/>
        </p:spPr>
      </p:pic>
      <p:pic>
        <p:nvPicPr>
          <p:cNvPr id="8" name="Picture 4" descr="http://www.gifsyfondos.com/stardustmatte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0"/>
            <a:ext cx="3456000" cy="3456000"/>
          </a:xfrm>
          <a:prstGeom prst="rect">
            <a:avLst/>
          </a:prstGeom>
          <a:noFill/>
        </p:spPr>
      </p:pic>
      <p:pic>
        <p:nvPicPr>
          <p:cNvPr id="9" name="Picture 4" descr="http://www.gifsyfondos.com/stardustmatte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402000"/>
            <a:ext cx="3456000" cy="3456000"/>
          </a:xfrm>
          <a:prstGeom prst="rect">
            <a:avLst/>
          </a:prstGeom>
          <a:noFill/>
        </p:spPr>
      </p:pic>
      <p:pic>
        <p:nvPicPr>
          <p:cNvPr id="10" name="Picture 4" descr="http://www.gifsyfondos.com/stardustmatteEG.jpg"/>
          <p:cNvPicPr>
            <a:picLocks noChangeAspect="1" noChangeArrowheads="1"/>
          </p:cNvPicPr>
          <p:nvPr/>
        </p:nvPicPr>
        <p:blipFill>
          <a:blip r:embed="rId2" cstate="print"/>
          <a:srcRect r="33855"/>
          <a:stretch>
            <a:fillRect/>
          </a:stretch>
        </p:blipFill>
        <p:spPr bwMode="auto">
          <a:xfrm>
            <a:off x="6858016" y="0"/>
            <a:ext cx="2285984" cy="3456000"/>
          </a:xfrm>
          <a:prstGeom prst="rect">
            <a:avLst/>
          </a:prstGeom>
          <a:noFill/>
        </p:spPr>
      </p:pic>
      <p:pic>
        <p:nvPicPr>
          <p:cNvPr id="11" name="Picture 4" descr="http://www.gifsyfondos.com/stardustmatteEG.jpg"/>
          <p:cNvPicPr>
            <a:picLocks noChangeAspect="1" noChangeArrowheads="1"/>
          </p:cNvPicPr>
          <p:nvPr/>
        </p:nvPicPr>
        <p:blipFill>
          <a:blip r:embed="rId2" cstate="print"/>
          <a:srcRect r="33855"/>
          <a:stretch>
            <a:fillRect/>
          </a:stretch>
        </p:blipFill>
        <p:spPr bwMode="auto">
          <a:xfrm>
            <a:off x="6858016" y="3402000"/>
            <a:ext cx="2285984" cy="3456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285984" y="6000768"/>
            <a:ext cx="42049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lgerian" pitchFamily="82" charset="0"/>
              </a:rPr>
              <a:t>¡amor que solo se siente!</a:t>
            </a:r>
            <a:endParaRPr lang="es-ES_tradnl" sz="2400" dirty="0">
              <a:solidFill>
                <a:schemeClr val="accent6">
                  <a:lumMod val="40000"/>
                  <a:lumOff val="60000"/>
                </a:schemeClr>
              </a:solidFill>
              <a:latin typeface="Algerian" pitchFamily="82" charset="0"/>
            </a:endParaRPr>
          </a:p>
        </p:txBody>
      </p:sp>
      <p:pic>
        <p:nvPicPr>
          <p:cNvPr id="13" name="Picture 4" descr="https://lh5.googleusercontent.com/-5cJaCpR5XHM/UAi7PxkWNrI/AAAAAAAAAfg/SxAueShrsKU/w586-h416-no/azules+3435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785794"/>
            <a:ext cx="6541795" cy="46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J:\HACER PPS\CARPETA PLANTILLAS\rosa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908920" y="6215082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15.hostingpics.net/pics/760857LLBARSSIMPLE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naturalezamuerta.blogs.sapo.pt/arquivo/divag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00108"/>
            <a:ext cx="8603697" cy="50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071802" y="500042"/>
            <a:ext cx="37192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lgerian" pitchFamily="82" charset="0"/>
              </a:rPr>
              <a:t>amor que no se grita, </a:t>
            </a:r>
            <a:endParaRPr lang="es-ES_tradnl" sz="2400" dirty="0">
              <a:solidFill>
                <a:schemeClr val="accent1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6146" name="Picture 2" descr="J:\HACER PPS\CARPETA PLANTILLAS\fondo-agua[2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0000"/>
            <a:ext cx="9264000" cy="6948000"/>
          </a:xfrm>
          <a:prstGeom prst="rect">
            <a:avLst/>
          </a:prstGeom>
          <a:noFill/>
        </p:spPr>
      </p:pic>
      <p:pic>
        <p:nvPicPr>
          <p:cNvPr id="9" name="Picture 2" descr="J:\HACER PPS\CARPETA PLANTILLAS\fondo-agua[2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0000"/>
            <a:ext cx="9264000" cy="694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00034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15.hostingpics.net/pics/760857LLBARSSIMPLE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s://lh3.googleusercontent.com/-kN-dQG3zRNE/UAjAZxZjUtI/AAAAAAAAAlo/CUx9xeCQz1Y/w600-h395-no/fdc7c9d952c0cdd8930ef178c1ce88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714356"/>
            <a:ext cx="8202551" cy="54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928794" y="285728"/>
            <a:ext cx="56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¡que se guarda celosamente!</a:t>
            </a:r>
            <a:br>
              <a:rPr lang="es-E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tx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5123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714480" cy="1692000"/>
          </a:xfrm>
          <a:prstGeom prst="rect">
            <a:avLst/>
          </a:prstGeom>
          <a:noFill/>
        </p:spPr>
      </p:pic>
      <p:pic>
        <p:nvPicPr>
          <p:cNvPr id="9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0"/>
            <a:ext cx="1714480" cy="1692000"/>
          </a:xfrm>
          <a:prstGeom prst="rect">
            <a:avLst/>
          </a:prstGeom>
          <a:noFill/>
        </p:spPr>
      </p:pic>
      <p:pic>
        <p:nvPicPr>
          <p:cNvPr id="10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85728"/>
            <a:ext cx="1714480" cy="1692000"/>
          </a:xfrm>
          <a:prstGeom prst="rect">
            <a:avLst/>
          </a:prstGeom>
          <a:noFill/>
        </p:spPr>
      </p:pic>
      <p:pic>
        <p:nvPicPr>
          <p:cNvPr id="11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14290"/>
            <a:ext cx="1714480" cy="1692000"/>
          </a:xfrm>
          <a:prstGeom prst="rect">
            <a:avLst/>
          </a:prstGeom>
          <a:noFill/>
        </p:spPr>
      </p:pic>
      <p:pic>
        <p:nvPicPr>
          <p:cNvPr id="12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0"/>
            <a:ext cx="1714480" cy="1692000"/>
          </a:xfrm>
          <a:prstGeom prst="rect">
            <a:avLst/>
          </a:prstGeom>
          <a:noFill/>
        </p:spPr>
      </p:pic>
      <p:pic>
        <p:nvPicPr>
          <p:cNvPr id="13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000240"/>
            <a:ext cx="1714480" cy="1692000"/>
          </a:xfrm>
          <a:prstGeom prst="rect">
            <a:avLst/>
          </a:prstGeom>
          <a:noFill/>
        </p:spPr>
      </p:pic>
      <p:pic>
        <p:nvPicPr>
          <p:cNvPr id="14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1571612"/>
            <a:ext cx="1714480" cy="1692000"/>
          </a:xfrm>
          <a:prstGeom prst="rect">
            <a:avLst/>
          </a:prstGeom>
          <a:noFill/>
        </p:spPr>
      </p:pic>
      <p:pic>
        <p:nvPicPr>
          <p:cNvPr id="15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1500174"/>
            <a:ext cx="1714480" cy="1692000"/>
          </a:xfrm>
          <a:prstGeom prst="rect">
            <a:avLst/>
          </a:prstGeom>
          <a:noFill/>
        </p:spPr>
      </p:pic>
      <p:pic>
        <p:nvPicPr>
          <p:cNvPr id="16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500174"/>
            <a:ext cx="1714480" cy="1692000"/>
          </a:xfrm>
          <a:prstGeom prst="rect">
            <a:avLst/>
          </a:prstGeom>
          <a:noFill/>
        </p:spPr>
      </p:pic>
      <p:pic>
        <p:nvPicPr>
          <p:cNvPr id="17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857628"/>
            <a:ext cx="1714480" cy="1692000"/>
          </a:xfrm>
          <a:prstGeom prst="rect">
            <a:avLst/>
          </a:prstGeom>
          <a:noFill/>
        </p:spPr>
      </p:pic>
      <p:pic>
        <p:nvPicPr>
          <p:cNvPr id="18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2928934"/>
            <a:ext cx="1714480" cy="1692000"/>
          </a:xfrm>
          <a:prstGeom prst="rect">
            <a:avLst/>
          </a:prstGeom>
          <a:noFill/>
        </p:spPr>
      </p:pic>
      <p:pic>
        <p:nvPicPr>
          <p:cNvPr id="19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3214686"/>
            <a:ext cx="1714480" cy="1692000"/>
          </a:xfrm>
          <a:prstGeom prst="rect">
            <a:avLst/>
          </a:prstGeom>
          <a:noFill/>
        </p:spPr>
      </p:pic>
      <p:pic>
        <p:nvPicPr>
          <p:cNvPr id="20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3571876"/>
            <a:ext cx="1714480" cy="1692000"/>
          </a:xfrm>
          <a:prstGeom prst="rect">
            <a:avLst/>
          </a:prstGeom>
          <a:noFill/>
        </p:spPr>
      </p:pic>
      <p:pic>
        <p:nvPicPr>
          <p:cNvPr id="21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166000"/>
            <a:ext cx="1714480" cy="1692000"/>
          </a:xfrm>
          <a:prstGeom prst="rect">
            <a:avLst/>
          </a:prstGeom>
          <a:noFill/>
        </p:spPr>
      </p:pic>
      <p:pic>
        <p:nvPicPr>
          <p:cNvPr id="22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166000"/>
            <a:ext cx="1714480" cy="1692000"/>
          </a:xfrm>
          <a:prstGeom prst="rect">
            <a:avLst/>
          </a:prstGeom>
          <a:noFill/>
        </p:spPr>
      </p:pic>
      <p:pic>
        <p:nvPicPr>
          <p:cNvPr id="23" name="Picture 3" descr="J:\HACER PPS\FLORES\slide0007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5166000"/>
            <a:ext cx="1714480" cy="1692000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480292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ocuments\IMAGENES PPS\BLANCA - CHICAS\imagen6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673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57686" y="557214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sz="2400" dirty="0" smtClean="0"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  <a:t>Siempre vivirás en mí, </a:t>
            </a:r>
            <a:br>
              <a:rPr lang="es-ES" sz="2400" dirty="0" smtClean="0"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bg2">
                  <a:lumMod val="10000"/>
                </a:schemeClr>
              </a:solidFill>
              <a:latin typeface="Algerian" pitchFamily="82" charset="0"/>
            </a:endParaRPr>
          </a:p>
        </p:txBody>
      </p:sp>
      <p:pic>
        <p:nvPicPr>
          <p:cNvPr id="1026" name="Picture 2" descr="J:\HACER PPS\ANIMALES EN MOVIMIENTO\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76"/>
            <a:ext cx="4371975" cy="2981325"/>
          </a:xfrm>
          <a:prstGeom prst="rect">
            <a:avLst/>
          </a:prstGeom>
          <a:noFill/>
        </p:spPr>
      </p:pic>
      <p:pic>
        <p:nvPicPr>
          <p:cNvPr id="1027" name="Picture 3" descr="J:\HACER PPS\ANIMALES EN MOVIMIENTO\slide0036_image03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642918"/>
            <a:ext cx="1676400" cy="1485900"/>
          </a:xfrm>
          <a:prstGeom prst="rect">
            <a:avLst/>
          </a:prstGeom>
          <a:noFill/>
        </p:spPr>
      </p:pic>
      <p:pic>
        <p:nvPicPr>
          <p:cNvPr id="1028" name="Picture 4" descr="J:\HACER PPS\CARPETA PLANTILLAS\guirnalda-sepia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6044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 r="16447"/>
          <a:stretch>
            <a:fillRect/>
          </a:stretch>
        </p:blipFill>
        <p:spPr bwMode="auto">
          <a:xfrm>
            <a:off x="0" y="0"/>
            <a:ext cx="9240252" cy="69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785786" y="5572140"/>
            <a:ext cx="4424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lgerian" pitchFamily="82" charset="0"/>
              </a:rPr>
              <a:t>pegadita aquí en mi pecho,</a:t>
            </a:r>
            <a:endParaRPr lang="es-ES_tradnl" sz="2400" dirty="0">
              <a:solidFill>
                <a:schemeClr val="accent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46084" name="Picture 4" descr="imagenes de am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000108"/>
            <a:ext cx="6096000" cy="45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6086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840000" cy="3456000"/>
          </a:xfrm>
          <a:prstGeom prst="rect">
            <a:avLst/>
          </a:prstGeom>
          <a:noFill/>
        </p:spPr>
      </p:pic>
      <p:pic>
        <p:nvPicPr>
          <p:cNvPr id="9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02000"/>
            <a:ext cx="3840000" cy="3456000"/>
          </a:xfrm>
          <a:prstGeom prst="rect">
            <a:avLst/>
          </a:prstGeom>
          <a:noFill/>
        </p:spPr>
      </p:pic>
      <p:pic>
        <p:nvPicPr>
          <p:cNvPr id="10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4000" y="0"/>
            <a:ext cx="3840000" cy="3456000"/>
          </a:xfrm>
          <a:prstGeom prst="rect">
            <a:avLst/>
          </a:prstGeom>
          <a:noFill/>
        </p:spPr>
      </p:pic>
      <p:pic>
        <p:nvPicPr>
          <p:cNvPr id="11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4000" y="3438000"/>
            <a:ext cx="3840000" cy="3456000"/>
          </a:xfrm>
          <a:prstGeom prst="rect">
            <a:avLst/>
          </a:prstGeom>
          <a:noFill/>
        </p:spPr>
      </p:pic>
      <p:pic>
        <p:nvPicPr>
          <p:cNvPr id="15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 t="18901"/>
          <a:stretch>
            <a:fillRect/>
          </a:stretch>
        </p:blipFill>
        <p:spPr bwMode="auto">
          <a:xfrm>
            <a:off x="3786182" y="0"/>
            <a:ext cx="1680000" cy="1226224"/>
          </a:xfrm>
          <a:prstGeom prst="rect">
            <a:avLst/>
          </a:prstGeom>
          <a:noFill/>
        </p:spPr>
      </p:pic>
      <p:pic>
        <p:nvPicPr>
          <p:cNvPr id="16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214422"/>
            <a:ext cx="1680000" cy="1512000"/>
          </a:xfrm>
          <a:prstGeom prst="rect">
            <a:avLst/>
          </a:prstGeom>
          <a:noFill/>
        </p:spPr>
      </p:pic>
      <p:pic>
        <p:nvPicPr>
          <p:cNvPr id="17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714620"/>
            <a:ext cx="1680000" cy="1512000"/>
          </a:xfrm>
          <a:prstGeom prst="rect">
            <a:avLst/>
          </a:prstGeom>
          <a:noFill/>
        </p:spPr>
      </p:pic>
      <p:pic>
        <p:nvPicPr>
          <p:cNvPr id="18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4214818"/>
            <a:ext cx="1680000" cy="1512000"/>
          </a:xfrm>
          <a:prstGeom prst="rect">
            <a:avLst/>
          </a:prstGeom>
          <a:noFill/>
        </p:spPr>
      </p:pic>
      <p:pic>
        <p:nvPicPr>
          <p:cNvPr id="19" name="Picture 6" descr="http://i137.photobucket.com/albums/q233/fondosback/gif/fondo0134.gif"/>
          <p:cNvPicPr>
            <a:picLocks noChangeAspect="1" noChangeArrowheads="1"/>
          </p:cNvPicPr>
          <p:nvPr/>
        </p:nvPicPr>
        <p:blipFill>
          <a:blip r:embed="rId4" cstate="print"/>
          <a:srcRect b="19681"/>
          <a:stretch>
            <a:fillRect/>
          </a:stretch>
        </p:blipFill>
        <p:spPr bwMode="auto">
          <a:xfrm>
            <a:off x="3786182" y="5643578"/>
            <a:ext cx="1680000" cy="1214422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551730" y="6215082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img11.hostingpics.net/pics/694300FLORALROSA.jpg"/>
          <p:cNvPicPr>
            <a:picLocks noChangeAspect="1" noChangeArrowheads="1"/>
          </p:cNvPicPr>
          <p:nvPr/>
        </p:nvPicPr>
        <p:blipFill>
          <a:blip r:embed="rId2" cstate="print"/>
          <a:srcRect r="12807"/>
          <a:stretch>
            <a:fillRect/>
          </a:stretch>
        </p:blipFill>
        <p:spPr bwMode="auto">
          <a:xfrm>
            <a:off x="0" y="5"/>
            <a:ext cx="9144000" cy="6875433"/>
          </a:xfrm>
          <a:prstGeom prst="rect">
            <a:avLst/>
          </a:prstGeom>
          <a:noFill/>
        </p:spPr>
      </p:pic>
      <p:pic>
        <p:nvPicPr>
          <p:cNvPr id="5" name="Picture 2" descr="C:\users\abuelitos\Documents\IMAGENES PPS\BLANCA - CHICAS\imagen315[1].jpg"/>
          <p:cNvPicPr>
            <a:picLocks noChangeAspect="1" noChangeArrowheads="1"/>
          </p:cNvPicPr>
          <p:nvPr/>
        </p:nvPicPr>
        <p:blipFill>
          <a:blip r:embed="rId3" cstate="print"/>
          <a:srcRect l="7123" t="4753" r="6513" b="6128"/>
          <a:stretch>
            <a:fillRect/>
          </a:stretch>
        </p:blipFill>
        <p:spPr bwMode="auto">
          <a:xfrm>
            <a:off x="2214514" y="0"/>
            <a:ext cx="6929486" cy="53578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488" y="5000636"/>
            <a:ext cx="5715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C00000"/>
                </a:solidFill>
                <a:latin typeface="Algerian" pitchFamily="82" charset="0"/>
              </a:rPr>
              <a:t>como un tesoro que Dios </a:t>
            </a:r>
            <a:br>
              <a:rPr lang="es-ES" sz="2400" dirty="0" smtClean="0">
                <a:solidFill>
                  <a:srgbClr val="C00000"/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rgbClr val="C00000"/>
                </a:solidFill>
                <a:latin typeface="Algerian" pitchFamily="82" charset="0"/>
              </a:rPr>
              <a:t>¡me ha mandado desde el cielo!</a:t>
            </a:r>
            <a:br>
              <a:rPr lang="es-ES" sz="2400" dirty="0" smtClean="0">
                <a:solidFill>
                  <a:srgbClr val="C00000"/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rgbClr val="C00000"/>
                </a:solidFill>
                <a:latin typeface="Algerian" pitchFamily="82" charset="0"/>
              </a:rPr>
              <a:t/>
            </a:r>
            <a:br>
              <a:rPr lang="es-ES" sz="2400" dirty="0" smtClean="0">
                <a:solidFill>
                  <a:srgbClr val="C00000"/>
                </a:solidFill>
                <a:latin typeface="Algerian" pitchFamily="82" charset="0"/>
              </a:rPr>
            </a:br>
            <a:endParaRPr lang="es-ES_tradnl" sz="2400" dirty="0">
              <a:solidFill>
                <a:srgbClr val="C00000"/>
              </a:solidFill>
              <a:latin typeface="Algerian" pitchFamily="82" charset="0"/>
            </a:endParaRPr>
          </a:p>
        </p:txBody>
      </p:sp>
      <p:pic>
        <p:nvPicPr>
          <p:cNvPr id="26628" name="Picture 4" descr="http://img11.hostingpics.net/pics/318784MALVAFISURAS.jpg"/>
          <p:cNvPicPr>
            <a:picLocks noChangeAspect="1" noChangeArrowheads="1"/>
          </p:cNvPicPr>
          <p:nvPr/>
        </p:nvPicPr>
        <p:blipFill>
          <a:blip r:embed="rId4" cstate="print"/>
          <a:srcRect b="6666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6" descr="http://img11.hostingpics.net/pics/809147MALVAPASTELFISURAS.jpg"/>
          <p:cNvPicPr>
            <a:picLocks noChangeAspect="1" noChangeArrowheads="1"/>
          </p:cNvPicPr>
          <p:nvPr/>
        </p:nvPicPr>
        <p:blipFill>
          <a:blip r:embed="rId5" cstate="print"/>
          <a:srcRect b="5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6" descr="http://img11.hostingpics.net/pics/809147MALVAPASTELFISURAS.jpg"/>
          <p:cNvPicPr>
            <a:picLocks noChangeAspect="1" noChangeArrowheads="1"/>
          </p:cNvPicPr>
          <p:nvPr/>
        </p:nvPicPr>
        <p:blipFill>
          <a:blip r:embed="rId5" cstate="print"/>
          <a:srcRect b="5000"/>
          <a:stretch>
            <a:fillRect/>
          </a:stretch>
        </p:blipFill>
        <p:spPr bwMode="auto">
          <a:xfrm rot="10800000"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6" descr="http://img11.hostingpics.net/pics/809147MALVAPASTELFISURAS.jpg"/>
          <p:cNvPicPr>
            <a:picLocks noChangeAspect="1" noChangeArrowheads="1"/>
          </p:cNvPicPr>
          <p:nvPr/>
        </p:nvPicPr>
        <p:blipFill>
          <a:blip r:embed="rId5" cstate="print"/>
          <a:srcRect b="5000"/>
          <a:stretch>
            <a:fillRect/>
          </a:stretch>
        </p:blipFill>
        <p:spPr bwMode="auto">
          <a:xfrm rot="10800000">
            <a:off x="4572000" y="0"/>
            <a:ext cx="4572000" cy="3429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66044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0 L 0.63194 -0.579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" y="-2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75591 0.67199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" y="33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-0.5099 0.5270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" y="2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72656 -0.6844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3" y="-34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44000" cy="3744000"/>
          </a:xfrm>
          <a:prstGeom prst="rect">
            <a:avLst/>
          </a:prstGeom>
          <a:noFill/>
        </p:spPr>
      </p:pic>
      <p:pic>
        <p:nvPicPr>
          <p:cNvPr id="5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b="16046"/>
          <a:stretch>
            <a:fillRect/>
          </a:stretch>
        </p:blipFill>
        <p:spPr bwMode="auto">
          <a:xfrm>
            <a:off x="0" y="3714752"/>
            <a:ext cx="3744000" cy="3143248"/>
          </a:xfrm>
          <a:prstGeom prst="rect">
            <a:avLst/>
          </a:prstGeom>
          <a:noFill/>
        </p:spPr>
      </p:pic>
      <p:pic>
        <p:nvPicPr>
          <p:cNvPr id="6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0"/>
            <a:ext cx="3744000" cy="3744000"/>
          </a:xfrm>
          <a:prstGeom prst="rect">
            <a:avLst/>
          </a:prstGeom>
          <a:noFill/>
        </p:spPr>
      </p:pic>
      <p:pic>
        <p:nvPicPr>
          <p:cNvPr id="7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b="16046"/>
          <a:stretch>
            <a:fillRect/>
          </a:stretch>
        </p:blipFill>
        <p:spPr bwMode="auto">
          <a:xfrm>
            <a:off x="3714744" y="3714752"/>
            <a:ext cx="3744000" cy="3143248"/>
          </a:xfrm>
          <a:prstGeom prst="rect">
            <a:avLst/>
          </a:prstGeom>
          <a:noFill/>
        </p:spPr>
      </p:pic>
      <p:pic>
        <p:nvPicPr>
          <p:cNvPr id="8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r="54207" b="16046"/>
          <a:stretch>
            <a:fillRect/>
          </a:stretch>
        </p:blipFill>
        <p:spPr bwMode="auto">
          <a:xfrm>
            <a:off x="7429520" y="3714752"/>
            <a:ext cx="1714480" cy="3143248"/>
          </a:xfrm>
          <a:prstGeom prst="rect">
            <a:avLst/>
          </a:prstGeom>
          <a:noFill/>
        </p:spPr>
      </p:pic>
      <p:pic>
        <p:nvPicPr>
          <p:cNvPr id="9" name="Picture 2" descr="http://www.gifsyfondos.com/asiantigerlilyEG.jpg"/>
          <p:cNvPicPr>
            <a:picLocks noChangeAspect="1" noChangeArrowheads="1"/>
          </p:cNvPicPr>
          <p:nvPr/>
        </p:nvPicPr>
        <p:blipFill>
          <a:blip r:embed="rId2" cstate="print"/>
          <a:srcRect r="54207"/>
          <a:stretch>
            <a:fillRect/>
          </a:stretch>
        </p:blipFill>
        <p:spPr bwMode="auto">
          <a:xfrm>
            <a:off x="7429520" y="0"/>
            <a:ext cx="1714480" cy="3744000"/>
          </a:xfrm>
          <a:prstGeom prst="rect">
            <a:avLst/>
          </a:prstGeom>
          <a:noFill/>
        </p:spPr>
      </p:pic>
      <p:pic>
        <p:nvPicPr>
          <p:cNvPr id="54274" name="Picture 2" descr="C:\users\abuelitos\Documents\IMAGENES PPS\BLANCA - CHICAS\imagen1528[1].jpg"/>
          <p:cNvPicPr>
            <a:picLocks noChangeAspect="1" noChangeArrowheads="1"/>
          </p:cNvPicPr>
          <p:nvPr/>
        </p:nvPicPr>
        <p:blipFill>
          <a:blip r:embed="rId3" cstate="print"/>
          <a:srcRect l="5128" t="7224" r="2991" b="14353"/>
          <a:stretch>
            <a:fillRect/>
          </a:stretch>
        </p:blipFill>
        <p:spPr bwMode="auto">
          <a:xfrm>
            <a:off x="1995053" y="0"/>
            <a:ext cx="7148947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3786182" y="535782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  <a:t>Cuantas veces he querido </a:t>
            </a:r>
            <a:b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rgbClr val="FFFF00"/>
                </a:solidFill>
                <a:latin typeface="Algerian" pitchFamily="82" charset="0"/>
              </a:rPr>
              <a:t>alejarte de mi mente,</a:t>
            </a:r>
            <a:endParaRPr lang="es-ES_tradnl" sz="24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55298" name="Picture 2" descr="C:\users\abuelitos\Documents\IMAGENES PPS\BLANCA - CHICAS\isak[1].jpg"/>
          <p:cNvPicPr>
            <a:picLocks noChangeAspect="1" noChangeArrowheads="1"/>
          </p:cNvPicPr>
          <p:nvPr/>
        </p:nvPicPr>
        <p:blipFill>
          <a:blip r:embed="rId4" cstate="print"/>
          <a:srcRect l="13125"/>
          <a:stretch>
            <a:fillRect/>
          </a:stretch>
        </p:blipFill>
        <p:spPr bwMode="auto">
          <a:xfrm>
            <a:off x="0" y="4191000"/>
            <a:ext cx="3309934" cy="2667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omggim.me/wp-content/uploads/2012/12/background-orange.jpg"/>
          <p:cNvPicPr>
            <a:picLocks noChangeAspect="1" noChangeArrowheads="1"/>
          </p:cNvPicPr>
          <p:nvPr/>
        </p:nvPicPr>
        <p:blipFill>
          <a:blip r:embed="rId5" cstate="print"/>
          <a:srcRect r="17317"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694606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www.gifsyfondos.com/jui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428604"/>
            <a:ext cx="5400000" cy="54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6322" name="Picture 2" descr="C:\users\abuelitos\Documents\IMAGENES PPS\BLANCA - CHICAS\mujer bajo la lluvia+mojandose+libertad+amo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071546"/>
            <a:ext cx="2686050" cy="381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357422" y="5572140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entender que eres un sueño </a:t>
            </a:r>
            <a:r>
              <a:rPr lang="es-ES" sz="2400" b="1" dirty="0" smtClean="0"/>
              <a:t/>
            </a:r>
            <a:br>
              <a:rPr lang="es-ES" sz="2400" b="1" dirty="0" smtClean="0"/>
            </a:br>
            <a:endParaRPr lang="es-ES_tradnl" sz="2400" dirty="0"/>
          </a:p>
        </p:txBody>
      </p:sp>
      <p:pic>
        <p:nvPicPr>
          <p:cNvPr id="7" name="Picture 2" descr="https://lh3.googleusercontent.com/-_CgdXaLYPrE/UAi6Rl806gI/AAAAAAAAAdg/8VUjFQRHo9k/w470-h435-no/Lagrima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928670"/>
            <a:ext cx="4476750" cy="414337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381250" cy="2381250"/>
          </a:xfrm>
          <a:prstGeom prst="rect">
            <a:avLst/>
          </a:prstGeom>
          <a:noFill/>
        </p:spPr>
      </p:pic>
      <p:pic>
        <p:nvPicPr>
          <p:cNvPr id="9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2750" y="214290"/>
            <a:ext cx="2381250" cy="2381250"/>
          </a:xfrm>
          <a:prstGeom prst="rect">
            <a:avLst/>
          </a:prstGeom>
          <a:noFill/>
        </p:spPr>
      </p:pic>
      <p:pic>
        <p:nvPicPr>
          <p:cNvPr id="10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0"/>
            <a:ext cx="2381250" cy="2381250"/>
          </a:xfrm>
          <a:prstGeom prst="rect">
            <a:avLst/>
          </a:prstGeom>
          <a:noFill/>
        </p:spPr>
      </p:pic>
      <p:pic>
        <p:nvPicPr>
          <p:cNvPr id="11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285728"/>
            <a:ext cx="2381250" cy="2381250"/>
          </a:xfrm>
          <a:prstGeom prst="rect">
            <a:avLst/>
          </a:prstGeom>
          <a:noFill/>
        </p:spPr>
      </p:pic>
      <p:pic>
        <p:nvPicPr>
          <p:cNvPr id="12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2500306"/>
            <a:ext cx="2381250" cy="2381250"/>
          </a:xfrm>
          <a:prstGeom prst="rect">
            <a:avLst/>
          </a:prstGeom>
          <a:noFill/>
        </p:spPr>
      </p:pic>
      <p:pic>
        <p:nvPicPr>
          <p:cNvPr id="13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5992"/>
            <a:ext cx="2381250" cy="2381250"/>
          </a:xfrm>
          <a:prstGeom prst="rect">
            <a:avLst/>
          </a:prstGeom>
          <a:noFill/>
        </p:spPr>
      </p:pic>
      <p:pic>
        <p:nvPicPr>
          <p:cNvPr id="14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928802"/>
            <a:ext cx="2381250" cy="2381250"/>
          </a:xfrm>
          <a:prstGeom prst="rect">
            <a:avLst/>
          </a:prstGeom>
          <a:noFill/>
        </p:spPr>
      </p:pic>
      <p:pic>
        <p:nvPicPr>
          <p:cNvPr id="15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86256"/>
            <a:ext cx="2381250" cy="2381250"/>
          </a:xfrm>
          <a:prstGeom prst="rect">
            <a:avLst/>
          </a:prstGeom>
          <a:noFill/>
        </p:spPr>
      </p:pic>
      <p:pic>
        <p:nvPicPr>
          <p:cNvPr id="16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4476750"/>
            <a:ext cx="2381250" cy="2381250"/>
          </a:xfrm>
          <a:prstGeom prst="rect">
            <a:avLst/>
          </a:prstGeom>
          <a:noFill/>
        </p:spPr>
      </p:pic>
      <p:pic>
        <p:nvPicPr>
          <p:cNvPr id="17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071810"/>
            <a:ext cx="2381250" cy="2381250"/>
          </a:xfrm>
          <a:prstGeom prst="rect">
            <a:avLst/>
          </a:prstGeom>
          <a:noFill/>
        </p:spPr>
      </p:pic>
      <p:pic>
        <p:nvPicPr>
          <p:cNvPr id="18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4214818"/>
            <a:ext cx="2381250" cy="2381250"/>
          </a:xfrm>
          <a:prstGeom prst="rect">
            <a:avLst/>
          </a:prstGeom>
          <a:noFill/>
        </p:spPr>
      </p:pic>
      <p:pic>
        <p:nvPicPr>
          <p:cNvPr id="19" name="Picture 2" descr="http://www.gifsyfondos.com/drops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214818"/>
            <a:ext cx="2381250" cy="238125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480292" y="6286520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C:\users\abuelitos\Documents\IMAGENES PPS\BLANCA - CHICAS\resize_image[1].jpg"/>
          <p:cNvPicPr>
            <a:picLocks noChangeAspect="1" noChangeArrowheads="1"/>
          </p:cNvPicPr>
          <p:nvPr/>
        </p:nvPicPr>
        <p:blipFill>
          <a:blip r:embed="rId2" cstate="print"/>
          <a:srcRect b="21052"/>
          <a:stretch>
            <a:fillRect/>
          </a:stretch>
        </p:blipFill>
        <p:spPr bwMode="auto">
          <a:xfrm>
            <a:off x="1571604" y="0"/>
            <a:ext cx="5791200" cy="6858000"/>
          </a:xfrm>
          <a:prstGeom prst="rect">
            <a:avLst/>
          </a:prstGeom>
          <a:noFill/>
        </p:spPr>
      </p:pic>
      <p:pic>
        <p:nvPicPr>
          <p:cNvPr id="5" name="Picture 4" descr="http://www.gifsyfondos.com/paratiblend6u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0"/>
            <a:ext cx="2214546" cy="6858000"/>
          </a:xfrm>
          <a:prstGeom prst="rect">
            <a:avLst/>
          </a:prstGeom>
          <a:noFill/>
        </p:spPr>
      </p:pic>
      <p:pic>
        <p:nvPicPr>
          <p:cNvPr id="6" name="Picture 4" descr="http://www.gifsyfondos.com/paratiblend6u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14546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00298" y="57150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2"/>
                </a:solidFill>
                <a:latin typeface="Algerian" pitchFamily="82" charset="0"/>
              </a:rPr>
              <a:t>¡que nunca podré tenerte!</a:t>
            </a:r>
            <a:br>
              <a:rPr lang="es-ES" sz="2400" dirty="0" smtClean="0">
                <a:solidFill>
                  <a:schemeClr val="bg2"/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4098" name="Picture 2" descr="J:\HACER PPS\CARPETA PLANTILLAS\cqs1214997412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0"/>
            <a:ext cx="500066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285984" y="6357958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http://www.gifsyfondos.com/008_008_008_fetch.jpg"/>
          <p:cNvPicPr>
            <a:picLocks noChangeAspect="1" noChangeArrowheads="1"/>
          </p:cNvPicPr>
          <p:nvPr/>
        </p:nvPicPr>
        <p:blipFill>
          <a:blip r:embed="rId2" cstate="print"/>
          <a:srcRect t="5837"/>
          <a:stretch>
            <a:fillRect/>
          </a:stretch>
        </p:blipFill>
        <p:spPr bwMode="auto">
          <a:xfrm>
            <a:off x="0" y="0"/>
            <a:ext cx="3672000" cy="3457662"/>
          </a:xfrm>
          <a:prstGeom prst="rect">
            <a:avLst/>
          </a:prstGeom>
          <a:noFill/>
        </p:spPr>
      </p:pic>
      <p:pic>
        <p:nvPicPr>
          <p:cNvPr id="5" name="Picture 2" descr="http://www.gifsyfondos.com/008_008_008_fe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86000"/>
            <a:ext cx="3672000" cy="3672000"/>
          </a:xfrm>
          <a:prstGeom prst="rect">
            <a:avLst/>
          </a:prstGeom>
          <a:noFill/>
        </p:spPr>
      </p:pic>
      <p:pic>
        <p:nvPicPr>
          <p:cNvPr id="6" name="Picture 2" descr="http://www.gifsyfondos.com/008_008_008_fetch.jpg"/>
          <p:cNvPicPr>
            <a:picLocks noChangeAspect="1" noChangeArrowheads="1"/>
          </p:cNvPicPr>
          <p:nvPr/>
        </p:nvPicPr>
        <p:blipFill>
          <a:blip r:embed="rId2" cstate="print"/>
          <a:srcRect t="7783"/>
          <a:stretch>
            <a:fillRect/>
          </a:stretch>
        </p:blipFill>
        <p:spPr bwMode="auto">
          <a:xfrm>
            <a:off x="3571868" y="0"/>
            <a:ext cx="3672000" cy="3386224"/>
          </a:xfrm>
          <a:prstGeom prst="rect">
            <a:avLst/>
          </a:prstGeom>
          <a:noFill/>
        </p:spPr>
      </p:pic>
      <p:pic>
        <p:nvPicPr>
          <p:cNvPr id="7" name="Picture 2" descr="http://www.gifsyfondos.com/008_008_008_fe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186000"/>
            <a:ext cx="3672000" cy="3672000"/>
          </a:xfrm>
          <a:prstGeom prst="rect">
            <a:avLst/>
          </a:prstGeom>
          <a:noFill/>
        </p:spPr>
      </p:pic>
      <p:pic>
        <p:nvPicPr>
          <p:cNvPr id="8" name="Picture 2" descr="http://www.gifsyfondos.com/008_008_008_fetch.jpg"/>
          <p:cNvPicPr>
            <a:picLocks noChangeAspect="1" noChangeArrowheads="1"/>
          </p:cNvPicPr>
          <p:nvPr/>
        </p:nvPicPr>
        <p:blipFill>
          <a:blip r:embed="rId2" cstate="print"/>
          <a:srcRect r="43582"/>
          <a:stretch>
            <a:fillRect/>
          </a:stretch>
        </p:blipFill>
        <p:spPr bwMode="auto">
          <a:xfrm>
            <a:off x="7072330" y="3186000"/>
            <a:ext cx="2071670" cy="3672000"/>
          </a:xfrm>
          <a:prstGeom prst="rect">
            <a:avLst/>
          </a:prstGeom>
          <a:noFill/>
        </p:spPr>
      </p:pic>
      <p:pic>
        <p:nvPicPr>
          <p:cNvPr id="9" name="Picture 2" descr="http://www.gifsyfondos.com/008_008_008_fetch.jpg"/>
          <p:cNvPicPr>
            <a:picLocks noChangeAspect="1" noChangeArrowheads="1"/>
          </p:cNvPicPr>
          <p:nvPr/>
        </p:nvPicPr>
        <p:blipFill>
          <a:blip r:embed="rId2" cstate="print"/>
          <a:srcRect t="11673" r="43582"/>
          <a:stretch>
            <a:fillRect/>
          </a:stretch>
        </p:blipFill>
        <p:spPr bwMode="auto">
          <a:xfrm>
            <a:off x="7072330" y="0"/>
            <a:ext cx="2071670" cy="3243348"/>
          </a:xfrm>
          <a:prstGeom prst="rect">
            <a:avLst/>
          </a:prstGeom>
          <a:noFill/>
        </p:spPr>
      </p:pic>
      <p:pic>
        <p:nvPicPr>
          <p:cNvPr id="58370" name="Picture 2" descr="C:\users\abuelitos\Documents\IMAGENES PPS\BLANCA - CHICAS\romantica 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500042"/>
            <a:ext cx="5181600" cy="51816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2357422" y="55721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Pero la magia que tienes </a:t>
            </a:r>
            <a:b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</a:b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no me permite alejarme,</a:t>
            </a:r>
            <a:endParaRPr lang="es-ES_tradnl" sz="2400" dirty="0"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10246" name="Picture 6" descr="http://www.fondosni.com/images/wallpapers/colores%20en%20forma%20de%20sol-371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94606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http://www.gifsyfondos.com/Ciel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0"/>
            <a:ext cx="8368552" cy="5220000"/>
          </a:xfrm>
          <a:prstGeom prst="rect">
            <a:avLst/>
          </a:prstGeom>
          <a:noFill/>
        </p:spPr>
      </p:pic>
      <p:pic>
        <p:nvPicPr>
          <p:cNvPr id="8194" name="Picture 2" descr="https://lh3.googleusercontent.com/-gf8D3ZPWqcw/UAi7Owl3v7I/AAAAAAAAAfY/DCuX9lejsXI/w493-h418-no/bdb12c6f49914393485b4ec0d394a8f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76550"/>
            <a:ext cx="4695825" cy="39814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6248" y="478632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Algerian" pitchFamily="82" charset="0"/>
              </a:rPr>
              <a:t>así que me resigno vida </a:t>
            </a:r>
            <a:br>
              <a:rPr lang="es-ES" sz="2400" dirty="0" smtClean="0">
                <a:latin typeface="Algerian" pitchFamily="82" charset="0"/>
              </a:rPr>
            </a:br>
            <a:r>
              <a:rPr lang="es-ES" sz="2400" dirty="0" smtClean="0">
                <a:latin typeface="Algerian" pitchFamily="82" charset="0"/>
              </a:rPr>
              <a:t>¡a que solo yo te ame!</a:t>
            </a:r>
          </a:p>
          <a:p>
            <a:r>
              <a:rPr lang="es-ES" sz="2400" dirty="0" smtClean="0">
                <a:latin typeface="Algerian" pitchFamily="82" charset="0"/>
              </a:rPr>
              <a:t/>
            </a:r>
            <a:br>
              <a:rPr lang="es-ES" sz="2400" dirty="0" smtClean="0">
                <a:latin typeface="Algerian" pitchFamily="82" charset="0"/>
              </a:rPr>
            </a:br>
            <a:r>
              <a:rPr lang="es-ES" sz="2400" dirty="0" smtClean="0">
                <a:latin typeface="Algerian" pitchFamily="82" charset="0"/>
              </a:rPr>
              <a:t/>
            </a:r>
            <a:br>
              <a:rPr lang="es-ES" sz="2400" dirty="0" smtClean="0">
                <a:latin typeface="Algerian" pitchFamily="82" charset="0"/>
              </a:rPr>
            </a:br>
            <a:endParaRPr lang="es-ES_tradnl" sz="2400" dirty="0"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15206" y="5929330"/>
            <a:ext cx="740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atin typeface="+mj-lt"/>
              </a:rPr>
              <a:t>Lluvia</a:t>
            </a:r>
            <a:endParaRPr lang="es-ES_tradnl" dirty="0">
              <a:latin typeface="+mj-lt"/>
            </a:endParaRPr>
          </a:p>
        </p:txBody>
      </p:sp>
      <p:pic>
        <p:nvPicPr>
          <p:cNvPr id="8" name="Picture 2" descr="https://lh3.googleusercontent.com/-56IpY1xaXAA/UAi6PYw9icI/AAAAAAAAAdI/zWxErYBc3m4/w702-h527-no/iansomerhalder69671024768.jpg"/>
          <p:cNvPicPr>
            <a:picLocks noChangeAspect="1" noChangeArrowheads="1"/>
          </p:cNvPicPr>
          <p:nvPr/>
        </p:nvPicPr>
        <p:blipFill>
          <a:blip r:embed="rId4" cstate="print"/>
          <a:srcRect l="18667" r="20333" b="11805"/>
          <a:stretch>
            <a:fillRect/>
          </a:stretch>
        </p:blipFill>
        <p:spPr bwMode="auto">
          <a:xfrm>
            <a:off x="5714976" y="357166"/>
            <a:ext cx="3429024" cy="37147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J:\HACER PPS\CARPETA PLANTILLAS\jdv1215038772y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94606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1.bp.blogspot.com/-2qbw9K5OflA/TmKsDwwalsI/AAAAAAAAKzA/gVHQNiNuZnY/s1600/puesta_de_sol_costa_de_na_pa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252" y="0"/>
            <a:ext cx="9240252" cy="6912000"/>
          </a:xfrm>
          <a:prstGeom prst="rect">
            <a:avLst/>
          </a:prstGeom>
          <a:noFill/>
        </p:spPr>
      </p:pic>
      <p:pic>
        <p:nvPicPr>
          <p:cNvPr id="5" name="Picture 4" descr="https://lh4.googleusercontent.com/-WpIG7BoYjN0/UAi_oGFhdCI/AAAAAAAAAlA/yEAmU5fDB4g/w500-h309-no/a8ea067b8a83be226d6a3a4eca94746e.jpg"/>
          <p:cNvPicPr>
            <a:picLocks noChangeAspect="1" noChangeArrowheads="1"/>
          </p:cNvPicPr>
          <p:nvPr/>
        </p:nvPicPr>
        <p:blipFill>
          <a:blip r:embed="rId3" cstate="print"/>
          <a:srcRect l="24710" t="39984" r="34106"/>
          <a:stretch>
            <a:fillRect/>
          </a:stretch>
        </p:blipFill>
        <p:spPr bwMode="auto">
          <a:xfrm>
            <a:off x="4214810" y="3000372"/>
            <a:ext cx="3214710" cy="28951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7" descr="C:\users\abuelitos\Documents\IMAGENES PPS\BLANCA - CHICAS\sentimiento angustia cansancio 999[2].jpg"/>
          <p:cNvPicPr>
            <a:picLocks noChangeAspect="1" noChangeArrowheads="1"/>
          </p:cNvPicPr>
          <p:nvPr/>
        </p:nvPicPr>
        <p:blipFill>
          <a:blip r:embed="rId4" cstate="print"/>
          <a:srcRect l="14904" t="26391" r="4326" b="13500"/>
          <a:stretch>
            <a:fillRect/>
          </a:stretch>
        </p:blipFill>
        <p:spPr bwMode="auto">
          <a:xfrm>
            <a:off x="-285784" y="4443190"/>
            <a:ext cx="3374646" cy="241481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http://www.fondos7.net/wallpaper-original/wallpapers/abstracto-naranja-y-amarillo-9835.jpg"/>
          <p:cNvPicPr>
            <a:picLocks noChangeAspect="1" noChangeArrowheads="1"/>
          </p:cNvPicPr>
          <p:nvPr/>
        </p:nvPicPr>
        <p:blipFill>
          <a:blip r:embed="rId5" cstate="print"/>
          <a:srcRect r="15380"/>
          <a:stretch>
            <a:fillRect/>
          </a:stretch>
        </p:blipFill>
        <p:spPr bwMode="auto">
          <a:xfrm>
            <a:off x="-214346" y="0"/>
            <a:ext cx="9358346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106699" y="6357958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9" name="Picture 2" descr="http://www.fondos7.net/wallpaper-original/wallpapers/abstracto-naranja-y-amarillo-9835.jpg"/>
          <p:cNvPicPr>
            <a:picLocks noChangeAspect="1" noChangeArrowheads="1"/>
          </p:cNvPicPr>
          <p:nvPr/>
        </p:nvPicPr>
        <p:blipFill>
          <a:blip r:embed="rId5" cstate="print"/>
          <a:srcRect r="15380"/>
          <a:stretch>
            <a:fillRect/>
          </a:stretch>
        </p:blipFill>
        <p:spPr bwMode="auto">
          <a:xfrm>
            <a:off x="-214346" y="0"/>
            <a:ext cx="9358346" cy="69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6143644"/>
            <a:ext cx="10127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img.socialpublicidad.com/p/10100-e40e2-combatir-insomnio-medicamen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7172" name="Picture 4" descr="http://www.todofondos3d.com/wp-content/uploads/images/todofondos3d.com-1872.jpg"/>
          <p:cNvPicPr>
            <a:picLocks noChangeAspect="1" noChangeArrowheads="1"/>
          </p:cNvPicPr>
          <p:nvPr/>
        </p:nvPicPr>
        <p:blipFill>
          <a:blip r:embed="rId3" cstate="print"/>
          <a:srcRect l="8311" r="9859"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3168" y="6215082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gifsyfondos.com/hojassobreelagua_885x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8365" cy="6876000"/>
          </a:xfrm>
          <a:prstGeom prst="rect">
            <a:avLst/>
          </a:prstGeom>
          <a:noFill/>
        </p:spPr>
      </p:pic>
      <p:pic>
        <p:nvPicPr>
          <p:cNvPr id="44040" name="Picture 8" descr="Imagenes de amor para parejas enamoradas"/>
          <p:cNvPicPr>
            <a:picLocks noChangeAspect="1" noChangeArrowheads="1"/>
          </p:cNvPicPr>
          <p:nvPr/>
        </p:nvPicPr>
        <p:blipFill>
          <a:blip r:embed="rId3" cstate="print"/>
          <a:srcRect l="45710"/>
          <a:stretch>
            <a:fillRect/>
          </a:stretch>
        </p:blipFill>
        <p:spPr bwMode="auto">
          <a:xfrm>
            <a:off x="3500430" y="1500174"/>
            <a:ext cx="3507039" cy="432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todofondos3d.com/wp-content/uploads/images/7f/3d-amarill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23168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g15.hostingpics.net/pics/290802FONDOPOLAR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pic>
        <p:nvPicPr>
          <p:cNvPr id="5" name="Picture 2" descr="http://2.bp.blogspot.com/-UNb-OXOHmIM/UBu5A_15puI/AAAAAAAACAQ/2p85HpRNKok/s1600/003.png"/>
          <p:cNvPicPr>
            <a:picLocks noChangeAspect="1" noChangeArrowheads="1"/>
          </p:cNvPicPr>
          <p:nvPr/>
        </p:nvPicPr>
        <p:blipFill>
          <a:blip r:embed="rId3" cstate="print"/>
          <a:srcRect r="24353" b="43606"/>
          <a:stretch>
            <a:fillRect/>
          </a:stretch>
        </p:blipFill>
        <p:spPr bwMode="auto">
          <a:xfrm rot="1672605">
            <a:off x="4827542" y="46662"/>
            <a:ext cx="3104557" cy="3085853"/>
          </a:xfrm>
          <a:prstGeom prst="ellipse">
            <a:avLst/>
          </a:prstGeom>
          <a:noFill/>
        </p:spPr>
      </p:pic>
      <p:pic>
        <p:nvPicPr>
          <p:cNvPr id="6" name="Picture 4" descr="http://3.bp.blogspot.com/-gUccFnT_doM/TyaJjnPdyWI/AAAAAAAABb8/sqvEf7-Pnx0/s320/Demi_Lovato6+(1).png"/>
          <p:cNvPicPr>
            <a:picLocks noChangeAspect="1" noChangeArrowheads="1"/>
          </p:cNvPicPr>
          <p:nvPr/>
        </p:nvPicPr>
        <p:blipFill>
          <a:blip r:embed="rId4" cstate="print"/>
          <a:srcRect l="9646" b="13955"/>
          <a:stretch>
            <a:fillRect/>
          </a:stretch>
        </p:blipFill>
        <p:spPr bwMode="auto">
          <a:xfrm rot="18954951">
            <a:off x="2463080" y="-74369"/>
            <a:ext cx="1669607" cy="2622655"/>
          </a:xfrm>
          <a:prstGeom prst="roundRect">
            <a:avLst/>
          </a:prstGeom>
          <a:noFill/>
        </p:spPr>
      </p:pic>
      <p:pic>
        <p:nvPicPr>
          <p:cNvPr id="7" name="Picture 4" descr="http://1.bp.blogspot.com/-7dG-W-u08WM/T3UPyzfDVYI/AAAAAAAAANE/4ku_mIPYb1s/s1600/Demi_Lovato5.png"/>
          <p:cNvPicPr>
            <a:picLocks noChangeAspect="1" noChangeArrowheads="1"/>
          </p:cNvPicPr>
          <p:nvPr/>
        </p:nvPicPr>
        <p:blipFill>
          <a:blip r:embed="rId5" cstate="print"/>
          <a:srcRect l="22611" r="17631" b="42060"/>
          <a:stretch>
            <a:fillRect/>
          </a:stretch>
        </p:blipFill>
        <p:spPr bwMode="auto">
          <a:xfrm rot="416103">
            <a:off x="3080963" y="4130345"/>
            <a:ext cx="1809925" cy="2628000"/>
          </a:xfrm>
          <a:prstGeom prst="roundRect">
            <a:avLst/>
          </a:prstGeom>
          <a:noFill/>
        </p:spPr>
      </p:pic>
      <p:pic>
        <p:nvPicPr>
          <p:cNvPr id="8" name="Picture 2" descr="http://fc09.deviantart.net/fs71/f/2012/159/6/d/revenge_elenco_completo_png_by_eldesastredemaria-d52phrl.png"/>
          <p:cNvPicPr>
            <a:picLocks noChangeAspect="1" noChangeArrowheads="1"/>
          </p:cNvPicPr>
          <p:nvPr/>
        </p:nvPicPr>
        <p:blipFill>
          <a:blip r:embed="rId6" cstate="print"/>
          <a:srcRect l="28932" r="46587" b="52054"/>
          <a:stretch>
            <a:fillRect/>
          </a:stretch>
        </p:blipFill>
        <p:spPr bwMode="auto">
          <a:xfrm rot="19271632">
            <a:off x="5365577" y="3347565"/>
            <a:ext cx="2008290" cy="2556000"/>
          </a:xfrm>
          <a:prstGeom prst="roundRect">
            <a:avLst/>
          </a:prstGeom>
          <a:noFill/>
        </p:spPr>
      </p:pic>
      <p:pic>
        <p:nvPicPr>
          <p:cNvPr id="9" name="Picture 2" descr="http://fc03.deviantart.net/fs70/f/2013/158/4/6/demilovato6_by_waterfairy123-d685s82.png"/>
          <p:cNvPicPr>
            <a:picLocks noChangeAspect="1" noChangeArrowheads="1"/>
          </p:cNvPicPr>
          <p:nvPr/>
        </p:nvPicPr>
        <p:blipFill>
          <a:blip r:embed="rId7" cstate="print"/>
          <a:srcRect l="24629" r="33697" b="59745"/>
          <a:stretch>
            <a:fillRect/>
          </a:stretch>
        </p:blipFill>
        <p:spPr bwMode="auto">
          <a:xfrm rot="17244964">
            <a:off x="909454" y="1912069"/>
            <a:ext cx="2094123" cy="2695496"/>
          </a:xfrm>
          <a:prstGeom prst="roundRect">
            <a:avLst/>
          </a:prstGeom>
          <a:noFill/>
        </p:spPr>
      </p:pic>
      <p:pic>
        <p:nvPicPr>
          <p:cNvPr id="6146" name="Picture 2" descr="HD Fondos de pantalla 3D, fondos de escritorio, fondo, textura, textura, color amarillo, imágenes, 3D - fondos de pantalla, fotos 1600x900 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52000" cy="714377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23168" y="6286520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img15.hostingpics.net/pics/819995FONDOFANTASIASONIACR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4" descr="http://www.inglene.dk/billed.asp?PrivatBilled=72686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000108"/>
            <a:ext cx="5643602" cy="4929222"/>
          </a:xfrm>
          <a:prstGeom prst="can">
            <a:avLst/>
          </a:prstGeom>
          <a:noFill/>
        </p:spPr>
      </p:pic>
      <p:pic>
        <p:nvPicPr>
          <p:cNvPr id="9" name="Picture 2" descr="http://static.ellahoy.es/625X0/www/ellahoy/es/img/sedantes-insomni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071546"/>
            <a:ext cx="5429906" cy="4714314"/>
          </a:xfrm>
          <a:prstGeom prst="can">
            <a:avLst/>
          </a:prstGeom>
          <a:noFill/>
        </p:spPr>
      </p:pic>
      <p:pic>
        <p:nvPicPr>
          <p:cNvPr id="4104" name="Picture 8" descr="http://images2.layoutsparks.com/1/181129/ca%C3%ADda-hada-llanura-col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2000" y="0"/>
            <a:ext cx="9264000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4606" y="6143644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8" descr="http://img15.hostingpics.net/pics/678497FONDORASOROSABEIGE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500042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Amor platónico, </a:t>
            </a:r>
            <a:br>
              <a:rPr lang="es-ES" b="1" dirty="0" smtClean="0"/>
            </a:br>
            <a:r>
              <a:rPr lang="es-ES" b="1" dirty="0" smtClean="0"/>
              <a:t>¡amor que me haces feliz!</a:t>
            </a:r>
            <a:br>
              <a:rPr lang="es-ES" b="1" dirty="0" smtClean="0"/>
            </a:br>
            <a:r>
              <a:rPr lang="es-ES" b="1" dirty="0" smtClean="0"/>
              <a:t>amor que aun sin saberlo </a:t>
            </a:r>
            <a:br>
              <a:rPr lang="es-ES" b="1" dirty="0" smtClean="0"/>
            </a:br>
            <a:r>
              <a:rPr lang="es-ES" b="1" dirty="0" smtClean="0"/>
              <a:t>ya has dormido junto a mí.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Nunca me veré en tus ojos </a:t>
            </a:r>
            <a:br>
              <a:rPr lang="es-ES" b="1" dirty="0" smtClean="0"/>
            </a:br>
            <a:r>
              <a:rPr lang="es-ES" b="1" dirty="0" smtClean="0"/>
              <a:t>ni tus labios probaré.</a:t>
            </a:r>
            <a:br>
              <a:rPr lang="es-ES" b="1" dirty="0" smtClean="0"/>
            </a:br>
            <a:r>
              <a:rPr lang="es-ES" b="1" dirty="0" smtClean="0"/>
              <a:t>nunca me dirás que amas, </a:t>
            </a:r>
            <a:br>
              <a:rPr lang="es-ES" b="1" dirty="0" smtClean="0"/>
            </a:br>
            <a:r>
              <a:rPr lang="es-ES" b="1" dirty="0" smtClean="0"/>
              <a:t>¡y yo nunca lo diré!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Amor de noches de insomnio </a:t>
            </a:r>
            <a:br>
              <a:rPr lang="es-ES" b="1" dirty="0" smtClean="0"/>
            </a:br>
            <a:r>
              <a:rPr lang="es-ES" b="1" dirty="0" smtClean="0"/>
              <a:t>por estar pensando en ti,</a:t>
            </a:r>
            <a:br>
              <a:rPr lang="es-ES" b="1" dirty="0" smtClean="0"/>
            </a:br>
            <a:r>
              <a:rPr lang="es-ES" b="1" dirty="0" smtClean="0"/>
              <a:t>amor de días felices </a:t>
            </a:r>
            <a:br>
              <a:rPr lang="es-ES" b="1" dirty="0" smtClean="0"/>
            </a:br>
            <a:r>
              <a:rPr lang="es-ES" b="1" dirty="0" smtClean="0"/>
              <a:t>al creerte junto a mí.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Mirada tierna tú tienes </a:t>
            </a:r>
            <a:br>
              <a:rPr lang="es-ES" b="1" dirty="0" smtClean="0"/>
            </a:br>
            <a:r>
              <a:rPr lang="es-ES" b="1" dirty="0" smtClean="0"/>
              <a:t>fiel reflejo de tu alma,</a:t>
            </a:r>
            <a:br>
              <a:rPr lang="es-ES" b="1" dirty="0" smtClean="0"/>
            </a:br>
            <a:r>
              <a:rPr lang="es-ES" b="1" dirty="0" smtClean="0"/>
              <a:t>y una voz que me seduce </a:t>
            </a:r>
            <a:br>
              <a:rPr lang="es-ES" b="1" dirty="0" smtClean="0"/>
            </a:br>
            <a:r>
              <a:rPr lang="es-ES" b="1" dirty="0" smtClean="0"/>
              <a:t>y que me envuelve en su magia.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4572000" y="428604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Amor que no se dice, </a:t>
            </a:r>
            <a:br>
              <a:rPr lang="es-ES" b="1" dirty="0" smtClean="0"/>
            </a:br>
            <a:r>
              <a:rPr lang="es-ES" b="1" dirty="0" smtClean="0"/>
              <a:t>¡amor que solo se siente!</a:t>
            </a:r>
            <a:br>
              <a:rPr lang="es-ES" b="1" dirty="0" smtClean="0"/>
            </a:br>
            <a:r>
              <a:rPr lang="es-ES" b="1" dirty="0" smtClean="0"/>
              <a:t>amor que no se grita, </a:t>
            </a:r>
            <a:br>
              <a:rPr lang="es-ES" b="1" dirty="0" smtClean="0"/>
            </a:br>
            <a:r>
              <a:rPr lang="es-ES" b="1" dirty="0" smtClean="0"/>
              <a:t>¡que se guarda celosamente!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Siempre vivirás en mí, </a:t>
            </a:r>
            <a:br>
              <a:rPr lang="es-ES" b="1" dirty="0" smtClean="0"/>
            </a:br>
            <a:r>
              <a:rPr lang="es-ES" b="1" dirty="0" smtClean="0"/>
              <a:t>pegadito aquí en mi pecho,</a:t>
            </a:r>
            <a:br>
              <a:rPr lang="es-ES" b="1" dirty="0" smtClean="0"/>
            </a:br>
            <a:r>
              <a:rPr lang="es-ES" b="1" dirty="0" smtClean="0"/>
              <a:t>como un tesoro que Dios </a:t>
            </a:r>
            <a:br>
              <a:rPr lang="es-ES" b="1" dirty="0" smtClean="0"/>
            </a:br>
            <a:r>
              <a:rPr lang="es-ES" b="1" dirty="0" smtClean="0"/>
              <a:t>¡me ha mandado desde el cielo!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Cuantas veces he querido </a:t>
            </a:r>
            <a:br>
              <a:rPr lang="es-ES" b="1" dirty="0" smtClean="0"/>
            </a:br>
            <a:r>
              <a:rPr lang="es-ES" b="1" dirty="0" smtClean="0"/>
              <a:t>alejarte de mi mente,</a:t>
            </a:r>
            <a:br>
              <a:rPr lang="es-ES" b="1" dirty="0" smtClean="0"/>
            </a:br>
            <a:r>
              <a:rPr lang="es-ES" b="1" dirty="0" smtClean="0"/>
              <a:t>entender que eres un sueño </a:t>
            </a:r>
            <a:br>
              <a:rPr lang="es-ES" b="1" dirty="0" smtClean="0"/>
            </a:br>
            <a:r>
              <a:rPr lang="es-ES" b="1" dirty="0" smtClean="0"/>
              <a:t>¡que nunca podré tenerte!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Pero la magia que tienes </a:t>
            </a:r>
            <a:br>
              <a:rPr lang="es-ES" b="1" dirty="0" smtClean="0"/>
            </a:br>
            <a:r>
              <a:rPr lang="es-ES" b="1" dirty="0" smtClean="0"/>
              <a:t>no me permite alejarme,</a:t>
            </a:r>
            <a:br>
              <a:rPr lang="es-ES" b="1" dirty="0" smtClean="0"/>
            </a:br>
            <a:r>
              <a:rPr lang="es-ES" b="1" dirty="0" smtClean="0"/>
              <a:t>así que me resigno vida </a:t>
            </a:r>
            <a:br>
              <a:rPr lang="es-ES" b="1" dirty="0" smtClean="0"/>
            </a:br>
            <a:r>
              <a:rPr lang="es-ES" b="1" dirty="0" smtClean="0"/>
              <a:t>¡a que solo yo te ame!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Lluvia</a:t>
            </a:r>
            <a:endParaRPr lang="es-ES_tradnl" dirty="0"/>
          </a:p>
        </p:txBody>
      </p:sp>
      <p:pic>
        <p:nvPicPr>
          <p:cNvPr id="9" name="Picture 2" descr="http://img15.hostingpics.net/pics/760857LLBARSSIMPLESONIACREATION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0" name="Picture 4" descr="http://img15.hostingpics.net/pics/940974LLBARSSONIACREATION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1" name="Picture 6" descr="http://img15.hostingpics.net/pics/985001VP1SONIACREATION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837482" y="607220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img15.hostingpics.net/pics/760857LLBARSSIMPLE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6" name="Picture 4" descr="http://www.gifsyfondos.com/paratiblend6u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4000" y="0"/>
            <a:ext cx="2240000" cy="6858000"/>
          </a:xfrm>
          <a:prstGeom prst="rect">
            <a:avLst/>
          </a:prstGeom>
          <a:noFill/>
        </p:spPr>
      </p:pic>
      <p:pic>
        <p:nvPicPr>
          <p:cNvPr id="7" name="Picture 4" descr="http://www.gifsyfondos.com/paratiblend6u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40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286116" y="4643446"/>
            <a:ext cx="24032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itchFamily="82" charset="0"/>
              </a:rPr>
              <a:t>Diseño </a:t>
            </a:r>
          </a:p>
          <a:p>
            <a:pPr algn="ctr"/>
            <a:r>
              <a:rPr lang="es-E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itchFamily="82" charset="0"/>
              </a:rPr>
              <a:t>María Teresa Espín </a:t>
            </a:r>
          </a:p>
          <a:p>
            <a:pPr algn="ctr"/>
            <a:r>
              <a:rPr lang="es-E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itchFamily="82" charset="0"/>
              </a:rPr>
              <a:t>2014</a:t>
            </a:r>
            <a:endParaRPr lang="es-E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056" name="Picture 8" descr="http://www.gifsyfondos.com/go147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6000768"/>
            <a:ext cx="2924175" cy="438151"/>
          </a:xfrm>
          <a:prstGeom prst="rect">
            <a:avLst/>
          </a:prstGeom>
          <a:noFill/>
        </p:spPr>
      </p:pic>
      <p:pic>
        <p:nvPicPr>
          <p:cNvPr id="14" name="Picture 2" descr="http://i46.tinypic.com/v5hh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-1071594"/>
            <a:ext cx="3594240" cy="6912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357422" y="6429396"/>
            <a:ext cx="969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283</Words>
  <Application>Microsoft Office PowerPoint</Application>
  <PresentationFormat>Presentación en pantalla (4:3)</PresentationFormat>
  <Paragraphs>88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293</cp:revision>
  <dcterms:created xsi:type="dcterms:W3CDTF">2014-03-02T20:17:24Z</dcterms:created>
  <dcterms:modified xsi:type="dcterms:W3CDTF">2014-03-06T18:20:48Z</dcterms:modified>
</cp:coreProperties>
</file>