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3" r:id="rId4"/>
    <p:sldId id="257" r:id="rId5"/>
    <p:sldId id="258" r:id="rId6"/>
    <p:sldId id="259" r:id="rId7"/>
    <p:sldId id="260" r:id="rId8"/>
    <p:sldId id="261" r:id="rId9"/>
    <p:sldId id="271" r:id="rId10"/>
    <p:sldId id="263" r:id="rId11"/>
    <p:sldId id="278" r:id="rId12"/>
    <p:sldId id="264" r:id="rId13"/>
    <p:sldId id="265" r:id="rId14"/>
    <p:sldId id="266" r:id="rId15"/>
    <p:sldId id="274" r:id="rId16"/>
    <p:sldId id="276" r:id="rId17"/>
    <p:sldId id="267" r:id="rId18"/>
    <p:sldId id="268" r:id="rId19"/>
    <p:sldId id="269" r:id="rId20"/>
    <p:sldId id="270" r:id="rId21"/>
    <p:sldId id="262" r:id="rId22"/>
    <p:sldId id="272" r:id="rId23"/>
    <p:sldId id="279" r:id="rId24"/>
  </p:sldIdLst>
  <p:sldSz cx="9144000" cy="5143500" type="screen16x9"/>
  <p:notesSz cx="6858000" cy="9144000"/>
  <p:embeddedFontLs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French Script MT" pitchFamily="66" charset="0"/>
      <p:regular r:id="rId29"/>
    </p:embeddedFont>
    <p:embeddedFont>
      <p:font typeface="Kristen ITC" pitchFamily="66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8Qmb055gWKQGbO191HsVA==" hashData="9pWVm66rUdDct/VwrsEa9eslM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A4F50"/>
    <a:srgbClr val="303030"/>
    <a:srgbClr val="474747"/>
    <a:srgbClr val="666666"/>
    <a:srgbClr val="6F6F6F"/>
    <a:srgbClr val="75933F"/>
    <a:srgbClr val="95642F"/>
    <a:srgbClr val="20617E"/>
    <a:srgbClr val="1B6F83"/>
    <a:srgbClr val="1156E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2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1E7F4-97B4-4935-A796-9F10A4CBFA97}" type="datetimeFigureOut">
              <a:rPr lang="es-ES" smtClean="0"/>
              <a:pPr/>
              <a:t>16/05/2020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1C83D-A89F-4721-A33D-7CFE5A6916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8861E7F4-97B4-4935-A796-9F10A4CBFA97}" type="datetimeFigureOut">
              <a:rPr lang="es-ES" smtClean="0"/>
              <a:pPr/>
              <a:t>16/05/2020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itchFamily="66" charset="0"/>
              </a:defRPr>
            </a:lvl1pPr>
          </a:lstStyle>
          <a:p>
            <a:fld id="{BE71C83D-A89F-4721-A33D-7CFE5A6916A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rench Script MT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rench Script MT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0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Yo voy soñando caminos\Imágenes\red-heart-tree-tulips-field-pink-tulips-background-with-heart-creative-love-concept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1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99542"/>
            <a:ext cx="2778125" cy="666751"/>
          </a:xfrm>
          <a:prstGeom prst="rect">
            <a:avLst/>
          </a:prstGeom>
          <a:noFill/>
        </p:spPr>
      </p:pic>
      <p:pic>
        <p:nvPicPr>
          <p:cNvPr id="5" name="Picture 1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787774"/>
            <a:ext cx="3195638" cy="666751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395536" y="1635646"/>
            <a:ext cx="3495675" cy="810767"/>
            <a:chOff x="395536" y="1635646"/>
            <a:chExt cx="3495675" cy="810767"/>
          </a:xfrm>
        </p:grpSpPr>
        <p:pic>
          <p:nvPicPr>
            <p:cNvPr id="7" name="Picture 16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1779662"/>
              <a:ext cx="3495675" cy="666751"/>
            </a:xfrm>
            <a:prstGeom prst="rect">
              <a:avLst/>
            </a:prstGeom>
            <a:noFill/>
          </p:spPr>
        </p:pic>
        <p:pic>
          <p:nvPicPr>
            <p:cNvPr id="8" name="Picture 20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331640" y="1635646"/>
              <a:ext cx="576064" cy="216024"/>
            </a:xfrm>
            <a:prstGeom prst="rect">
              <a:avLst/>
            </a:prstGeom>
            <a:noFill/>
          </p:spPr>
        </p:pic>
      </p:grpSp>
      <p:sp>
        <p:nvSpPr>
          <p:cNvPr id="9" name="8 Marco"/>
          <p:cNvSpPr/>
          <p:nvPr/>
        </p:nvSpPr>
        <p:spPr>
          <a:xfrm>
            <a:off x="5" y="0"/>
            <a:ext cx="9143995" cy="5143500"/>
          </a:xfrm>
          <a:prstGeom prst="frame">
            <a:avLst>
              <a:gd name="adj1" fmla="val 10278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39552" y="465537"/>
            <a:ext cx="8064896" cy="4212431"/>
          </a:xfrm>
          <a:prstGeom prst="frame">
            <a:avLst>
              <a:gd name="adj1" fmla="val 10892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971600" y="897733"/>
            <a:ext cx="7200800" cy="3348038"/>
          </a:xfrm>
          <a:prstGeom prst="frame">
            <a:avLst>
              <a:gd name="adj1" fmla="val 13903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403648" y="1329930"/>
            <a:ext cx="6336704" cy="2483644"/>
          </a:xfrm>
          <a:prstGeom prst="frame">
            <a:avLst>
              <a:gd name="adj1" fmla="val 21501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281387" y="2211711"/>
            <a:ext cx="4522861" cy="594122"/>
          </a:xfrm>
          <a:prstGeom prst="frame">
            <a:avLst>
              <a:gd name="adj1" fmla="val 50000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907704" y="1762126"/>
            <a:ext cx="5328592" cy="1565672"/>
          </a:xfrm>
          <a:prstGeom prst="frame">
            <a:avLst>
              <a:gd name="adj1" fmla="val 35732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>
    <p:sndAc>
      <p:stSnd>
        <p:snd r:embed="rId2" name="Abba Instrumental - Andante, anda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9900"/>
            </a:gs>
            <a:gs pos="50000">
              <a:schemeClr val="accent6">
                <a:lumMod val="50000"/>
              </a:schemeClr>
            </a:gs>
            <a:gs pos="100000">
              <a:srgbClr val="99FF3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E:\PPS  EXCLUSIVOS\- Yo voy soñando caminos\Imágenes\2 - Fondos-primavera-HD-imagenes-de-escritori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pic>
        <p:nvPicPr>
          <p:cNvPr id="6150" name="Picture 6" descr="E:\PPS  EXCLUSIVOS\- Yo voy soñando caminos\Imágenes\2 - Fondos-primavera-HD-imagenes-de-escritori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50350" cy="513873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51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Yo voy soñando caminos\Imágenes\3 - 8jrb7oB-730x4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211960" y="1059582"/>
            <a:ext cx="4392488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6000" b="1" dirty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Yo voy soñando </a:t>
            </a:r>
            <a:r>
              <a:rPr lang="es-ES" sz="6000" b="1" dirty="0" smtClean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caminos de </a:t>
            </a:r>
            <a:r>
              <a:rPr lang="es-ES" sz="6000" b="1" dirty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</a:t>
            </a:r>
            <a:r>
              <a:rPr lang="es-ES" sz="6000" b="1" dirty="0" smtClean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tarde</a:t>
            </a:r>
            <a:endParaRPr lang="es-ES" sz="6000" b="1" dirty="0">
              <a:ln>
                <a:solidFill>
                  <a:srgbClr val="37441C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22534" name="Picture 6" descr="E:\PPS  EXCLUSIVOS\- Yo voy soñando caminos\Imágenes\4 - thumb-1920-8614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923678"/>
            <a:ext cx="496855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¡Las </a:t>
            </a:r>
            <a:r>
              <a:rPr lang="es-ES" sz="60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colinas doradas</a:t>
            </a:r>
            <a:r>
              <a:rPr lang="es-ES" sz="6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, los verdes pinos,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repeatCount="2000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B3626"/>
            </a:gs>
            <a:gs pos="50000">
              <a:srgbClr val="1E2511"/>
            </a:gs>
            <a:gs pos="100000">
              <a:srgbClr val="576F0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Yo voy soñando caminos\Imágenes\5 - post-image-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987574"/>
            <a:ext cx="3960439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 smtClean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Las </a:t>
            </a:r>
            <a:r>
              <a:rPr lang="es-ES" sz="6000" b="1" dirty="0">
                <a:ln>
                  <a:solidFill>
                    <a:srgbClr val="37441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polvorientas encinas!…</a:t>
            </a:r>
          </a:p>
        </p:txBody>
      </p:sp>
      <p:pic>
        <p:nvPicPr>
          <p:cNvPr id="1028" name="Picture 4" descr="E:\PPS  EXCLUSIVOS\- Yo voy soñando caminos\Imágenes\5-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915566"/>
            <a:ext cx="3168351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¿Adónde el camino </a:t>
            </a:r>
            <a:r>
              <a:rPr lang="es-ES" sz="60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irá?</a:t>
            </a:r>
            <a:endParaRPr lang="es-ES" sz="6000" b="1" dirty="0">
              <a:ln>
                <a:solidFill>
                  <a:schemeClr val="accent4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Yo voy soñando caminos\Imágenes\Spring-WallOfWallpapers.com (16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o voy soñando caminos\Imágenes\hojas_de_oton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7938"/>
            <a:ext cx="9137650" cy="51355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5" y="555526"/>
            <a:ext cx="4104456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>
                <a:ln>
                  <a:solidFill>
                    <a:srgbClr val="39471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Yo voy cantando, viajero,</a:t>
            </a:r>
          </a:p>
        </p:txBody>
      </p:sp>
      <p:pic>
        <p:nvPicPr>
          <p:cNvPr id="3075" name="Picture 3" descr="E:\PPS  EXCLUSIVOS\- Yo voy soñando caminos\Imágenes\caminareslamejormedici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771550"/>
            <a:ext cx="374441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</a:t>
            </a:r>
            <a:r>
              <a:rPr lang="es-ES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lo largo del sendero…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C3A4A"/>
            </a:gs>
            <a:gs pos="50000">
              <a:srgbClr val="4A4E36"/>
            </a:gs>
            <a:gs pos="100000">
              <a:srgbClr val="225B1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4A4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solidFill>
            <a:srgbClr val="4A4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3" name="Picture 3" descr="E:\PPS  EXCLUSIVOS\- Yo voy soñando caminos\Imágenes\the_back_way_into_town_by_americanpsycho-d59ry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707654"/>
            <a:ext cx="3240360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6000" b="1" dirty="0">
                <a:ln>
                  <a:solidFill>
                    <a:srgbClr val="3F394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 La tarde cayendo </a:t>
            </a:r>
            <a:r>
              <a:rPr lang="es-ES" sz="6000" b="1" dirty="0" smtClean="0">
                <a:ln>
                  <a:solidFill>
                    <a:srgbClr val="3F394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está.</a:t>
            </a:r>
            <a:endParaRPr lang="es-ES" sz="6000" b="1" dirty="0">
              <a:ln>
                <a:solidFill>
                  <a:srgbClr val="3F394B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Yo voy soñando caminos\Imágenes\11 - Park-trees-green-path-lamp-summer_2880x180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588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7" name="Picture 3" descr="E:\PPS  EXCLUSIVOS\- Yo voy soñando caminos\Imágenes\Park-trees-green-path-lamp-summer_2880x180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CDAE3B"/>
            </a:gs>
            <a:gs pos="100000">
              <a:srgbClr val="582A0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Yo voy soñando caminos\Imágenes\12 - 7270485d52ca835f111c7c1530e460a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0" name="Picture 2" descr="E:\PPS  EXCLUSIVOS\- Yo voy soñando caminos\Imágenes\7270485d52ca835f111c7c1530e460a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1347614"/>
            <a:ext cx="3456384" cy="2195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</a:t>
            </a:r>
            <a:r>
              <a:rPr lang="es-ES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el corazón tenía</a:t>
            </a:r>
            <a:r>
              <a:rPr lang="es-ES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espina de una pasión;</a:t>
            </a:r>
          </a:p>
        </p:txBody>
      </p:sp>
      <p:pic>
        <p:nvPicPr>
          <p:cNvPr id="7172" name="Picture 4" descr="E:\PPS  EXCLUSIVOS\- Yo voy soñando caminos\Imágenes\13 - mi-legadoarbol-de-la-vida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2495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3651870"/>
            <a:ext cx="468052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 smtClean="0">
                <a:ln>
                  <a:solidFill>
                    <a:srgbClr val="6F3505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Logré arrancármela un día;</a:t>
            </a:r>
            <a:endParaRPr lang="es-ES" sz="6000" b="1" dirty="0">
              <a:ln>
                <a:solidFill>
                  <a:srgbClr val="6F3505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8A49BF"/>
            </a:gs>
            <a:gs pos="100000">
              <a:srgbClr val="CDAE3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14288"/>
            <a:ext cx="912495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716016" y="1419622"/>
            <a:ext cx="3456384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 smtClean="0">
                <a:ln>
                  <a:solidFill>
                    <a:srgbClr val="660066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Ya no siento el corazón.</a:t>
            </a:r>
            <a:endParaRPr lang="es-ES" sz="6000" dirty="0">
              <a:ln>
                <a:solidFill>
                  <a:srgbClr val="660066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876256" y="0"/>
            <a:ext cx="2267746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76256" y="0"/>
            <a:ext cx="2267744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CDAE3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0" dur="5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5" grpId="0" animBg="1"/>
      <p:bldP spid="4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Yo voy soñando caminos\Imágenes\15 - 730x73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1113"/>
            <a:ext cx="9131300" cy="5121275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785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785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47C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47C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9F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947CB0"/>
              </a:gs>
              <a:gs pos="50000">
                <a:srgbClr val="8A6900"/>
              </a:gs>
              <a:gs pos="100000">
                <a:srgbClr val="19451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Yo voy soñando caminos\Imágenes\865-campo-de-girasoles-en-el-fondo-de-pantalla-puesta-de-so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555526"/>
            <a:ext cx="4104455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todo el campo un momento</a:t>
            </a:r>
          </a:p>
        </p:txBody>
      </p:sp>
      <p:pic>
        <p:nvPicPr>
          <p:cNvPr id="4099" name="Picture 3" descr="E:\PPS  EXCLUSIVOS\- Yo voy soñando caminos\Imágenes\17 - Beautiful-tea-garden-hills-sunrise_1920x120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771550"/>
            <a:ext cx="4464496" cy="1910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</a:t>
            </a:r>
            <a:r>
              <a:rPr lang="es-ES" sz="60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 </a:t>
            </a:r>
            <a:r>
              <a:rPr lang="es-ES" sz="60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queda, mudo y sombrío,</a:t>
            </a:r>
            <a:r>
              <a:rPr lang="es-ES" sz="60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6000" b="1" dirty="0" smtClean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6000" b="1" dirty="0">
                <a:ln>
                  <a:solidFill>
                    <a:srgbClr val="00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meditando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Yo voy soñando caminos\Imágenes\18 - 49001545401_ecc441085c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5760640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Suena el viento</a:t>
            </a:r>
            <a:r>
              <a:rPr lang="es-ES" sz="6000" b="1" dirty="0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6000" b="1" dirty="0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6000" b="1" dirty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los </a:t>
            </a:r>
            <a:r>
              <a:rPr lang="es-ES" sz="6000" b="1" dirty="0" smtClean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álamos </a:t>
            </a:r>
            <a:r>
              <a:rPr lang="es-ES" sz="6000" b="1" dirty="0">
                <a:ln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del río.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47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Yo voy soñando caminos\Imágenes\19 - unname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1260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>
            <a:gsLst>
              <a:gs pos="0">
                <a:srgbClr val="225B1F"/>
              </a:gs>
              <a:gs pos="50000">
                <a:srgbClr val="3333CC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gradFill>
            <a:gsLst>
              <a:gs pos="0">
                <a:srgbClr val="225B1F"/>
              </a:gs>
              <a:gs pos="50000">
                <a:srgbClr val="3333CC"/>
              </a:gs>
              <a:gs pos="100000">
                <a:srgbClr val="FFC000"/>
              </a:gs>
            </a:gsLst>
            <a:lin ang="5400000" scaled="0"/>
          </a:gra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>
            <a:gsLst>
              <a:gs pos="0">
                <a:srgbClr val="225B1F"/>
              </a:gs>
              <a:gs pos="50000">
                <a:srgbClr val="3333CC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gradFill>
            <a:gsLst>
              <a:gs pos="0">
                <a:srgbClr val="3A5A1C"/>
              </a:gs>
              <a:gs pos="50000">
                <a:srgbClr val="3333CC"/>
              </a:gs>
              <a:gs pos="100000">
                <a:srgbClr val="FFC000"/>
              </a:gs>
            </a:gsLst>
            <a:lin ang="5400000" scaled="0"/>
          </a:gra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55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Yo voy soñando caminos\Imágenes\Night-beautiful-nature-22666079-900-6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13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2859782"/>
            <a:ext cx="338437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tarde más se oscurece;</a:t>
            </a:r>
          </a:p>
        </p:txBody>
      </p:sp>
      <p:pic>
        <p:nvPicPr>
          <p:cNvPr id="7173" name="Picture 5" descr="E:\PPS  EXCLUSIVOS\- Yo voy soñando caminos\Imágenes\21 - 80b9a8a245048936341dbc3c14f6147d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483518"/>
            <a:ext cx="5238328" cy="1392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5800" b="1" dirty="0" smtClean="0">
                <a:ln>
                  <a:solidFill>
                    <a:srgbClr val="33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</a:t>
            </a:r>
            <a:r>
              <a:rPr lang="es-ES" sz="5800" b="1" dirty="0">
                <a:ln>
                  <a:solidFill>
                    <a:srgbClr val="33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el camino que serpea</a:t>
            </a:r>
            <a:r>
              <a:rPr lang="es-ES" sz="5800" b="1" dirty="0" smtClean="0">
                <a:ln>
                  <a:solidFill>
                    <a:srgbClr val="33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5800" b="1" dirty="0" smtClean="0">
                <a:ln>
                  <a:solidFill>
                    <a:srgbClr val="33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5800" b="1" dirty="0">
                <a:ln>
                  <a:solidFill>
                    <a:srgbClr val="333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débilmente blanquea,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9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Yo voy soñando caminos\Imágenes\font-roja-otono-fotografia-objetivo-valencia-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13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1059582"/>
            <a:ext cx="3024335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 smtClean="0">
                <a:ln>
                  <a:solidFill>
                    <a:srgbClr val="3B1C0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</a:t>
            </a:r>
            <a:r>
              <a:rPr lang="es-ES" sz="6000" b="1" dirty="0">
                <a:ln>
                  <a:solidFill>
                    <a:srgbClr val="3B1C0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enturbia y desaparece.</a:t>
            </a:r>
          </a:p>
        </p:txBody>
      </p:sp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9C824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9C824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9C824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9C824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E:\PPS  EXCLUSIVOS\- Yo voy soñando caminos\Imágenes\23 - Canada_Gardens_Queen_47501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8" y="0"/>
            <a:ext cx="9134122" cy="51403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3" name="Picture 3" descr="E:\PPS  EXCLUSIVOS\- Yo voy soñando caminos\Imágenes\Apple iPAD MINI 1024 BY 768  Wallpapers hd0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13" y="7938"/>
            <a:ext cx="9120187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059582"/>
            <a:ext cx="3528392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rgbClr val="5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Mi cantar vuelve a plañir: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61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131840" y="843558"/>
            <a:ext cx="5109219" cy="7559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“Aguda espina dorada,</a:t>
            </a:r>
          </a:p>
        </p:txBody>
      </p:sp>
      <p:pic>
        <p:nvPicPr>
          <p:cNvPr id="2052" name="Picture 4" descr="E:\PPS  EXCLUSIVOS\- Yo voy soñando caminos\Imágenes\Water_Roses_Makeup_4744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5454352" cy="133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6000" b="1" dirty="0" smtClean="0">
                <a:ln>
                  <a:solidFill>
                    <a:srgbClr val="313B2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Quién </a:t>
            </a:r>
            <a:r>
              <a:rPr lang="es-ES" sz="6000" b="1" dirty="0">
                <a:ln>
                  <a:solidFill>
                    <a:srgbClr val="313B2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te pudiera sentir</a:t>
            </a:r>
            <a:r>
              <a:rPr lang="es-ES" sz="6000" b="1" dirty="0" smtClean="0">
                <a:ln>
                  <a:solidFill>
                    <a:srgbClr val="313B2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6000" b="1" dirty="0" smtClean="0">
                <a:ln>
                  <a:solidFill>
                    <a:srgbClr val="313B2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6000" b="1" dirty="0">
                <a:ln>
                  <a:solidFill>
                    <a:srgbClr val="313B2D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el corazón clavada.”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Yo voy soñando caminos\Imágenes\paisaje-otoño-hoj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95642F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o voy soñando caminos\Imágenes\8690997e52c2fd231c792827843473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2715766"/>
            <a:ext cx="2446375" cy="709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500"/>
              </a:lnSpc>
            </a:pPr>
            <a:r>
              <a:rPr lang="es-ES" sz="48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Mayo 2020</a:t>
            </a:r>
            <a:endParaRPr lang="es-ES" sz="4800" b="1" dirty="0">
              <a:ln>
                <a:solidFill>
                  <a:srgbClr val="FF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483518"/>
            <a:ext cx="5012911" cy="12868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500"/>
              </a:lnSpc>
            </a:pPr>
            <a:r>
              <a:rPr lang="es-ES" sz="48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Andante, Andante</a:t>
            </a:r>
          </a:p>
          <a:p>
            <a:pPr>
              <a:lnSpc>
                <a:spcPts val="4500"/>
              </a:lnSpc>
            </a:pPr>
            <a:r>
              <a:rPr lang="es-ES" sz="48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Abba - Instrumental </a:t>
            </a:r>
            <a:endParaRPr lang="es-ES" sz="4800" b="1" dirty="0">
              <a:ln>
                <a:solidFill>
                  <a:srgbClr val="FF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011910"/>
            <a:ext cx="4735464" cy="709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500"/>
              </a:lnSpc>
            </a:pPr>
            <a:r>
              <a:rPr lang="es-ES" sz="48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Autor: Antonio Machado</a:t>
            </a:r>
            <a:endParaRPr lang="es-ES" sz="4800" b="1" dirty="0">
              <a:ln>
                <a:solidFill>
                  <a:srgbClr val="FF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380314" y="2715765"/>
            <a:ext cx="1323459" cy="1485167"/>
            <a:chOff x="6938748" y="2205038"/>
            <a:chExt cx="1773475" cy="1688658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38748" y="3351278"/>
              <a:ext cx="1676982" cy="542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500" dirty="0">
                  <a:ln>
                    <a:solidFill>
                      <a:srgbClr val="FF0000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French Script MT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7" grpId="0" animBg="1"/>
      <p:bldP spid="8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142</Words>
  <Application>Microsoft Office PowerPoint</Application>
  <PresentationFormat>Presentación en pantalla (16:9)</PresentationFormat>
  <Paragraphs>27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French Script MT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</cp:revision>
  <dcterms:created xsi:type="dcterms:W3CDTF">2020-05-12T23:41:59Z</dcterms:created>
  <dcterms:modified xsi:type="dcterms:W3CDTF">2020-05-15T22:46:47Z</dcterms:modified>
</cp:coreProperties>
</file>