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2" r:id="rId2"/>
  </p:sldMasterIdLst>
  <p:notesMasterIdLst>
    <p:notesMasterId r:id="rId8"/>
  </p:notesMasterIdLst>
  <p:sldIdLst>
    <p:sldId id="260" r:id="rId3"/>
    <p:sldId id="263" r:id="rId4"/>
    <p:sldId id="258" r:id="rId5"/>
    <p:sldId id="261" r:id="rId6"/>
    <p:sldId id="264" r:id="rId7"/>
  </p:sldIdLst>
  <p:sldSz cx="9144000" cy="5143500" type="screen16x9"/>
  <p:notesSz cx="6858000" cy="9144000"/>
  <p:embeddedFontLst>
    <p:embeddedFont>
      <p:font typeface="Calibri" pitchFamily="34" charset="0"/>
      <p:regular r:id="rId9"/>
      <p:bold r:id="rId10"/>
      <p:italic r:id="rId11"/>
      <p:boldItalic r:id="rId12"/>
    </p:embeddedFont>
    <p:embeddedFont>
      <p:font typeface="Berlin Sans FB Demi" pitchFamily="34" charset="0"/>
      <p:bold r:id="rId13"/>
    </p:embeddedFont>
    <p:embeddedFont>
      <p:font typeface="Edwardian Script ITC" pitchFamily="66" charset="0"/>
      <p:regular r:id="rId14"/>
    </p:embeddedFont>
  </p:embeddedFontLst>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BMHrf1y29L/60QSpRwWSrA==" hashData="pr37eYGlZidu+8fQDc7hQRD0u1I="/>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3" autoAdjust="0"/>
    <p:restoredTop sz="94639" autoAdjust="0"/>
  </p:normalViewPr>
  <p:slideViewPr>
    <p:cSldViewPr>
      <p:cViewPr>
        <p:scale>
          <a:sx n="80" d="100"/>
          <a:sy n="80" d="100"/>
        </p:scale>
        <p:origin x="-282" y="-324"/>
      </p:cViewPr>
      <p:guideLst>
        <p:guide orient="horz" pos="162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5.fntdata"/><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font" Target="fonts/font4.fntdata"/><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font" Target="fonts/font3.fntdata"/><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font" Target="fonts/font2.fntdata"/><Relationship Id="rId4" Type="http://schemas.openxmlformats.org/officeDocument/2006/relationships/slide" Target="slides/slide2.xml"/><Relationship Id="rId9" Type="http://schemas.openxmlformats.org/officeDocument/2006/relationships/font" Target="fonts/font1.fntdata"/><Relationship Id="rId14"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A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00B3348-2A7E-416D-B8C2-58B7FCE602C1}" type="datetimeFigureOut">
              <a:rPr lang="es-AR" smtClean="0"/>
              <a:pPr/>
              <a:t>13/09/2014</a:t>
            </a:fld>
            <a:endParaRPr lang="es-AR"/>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AR"/>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A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106231-9812-4AA9-BA99-3AE8D69A7B0A}" type="slidenum">
              <a:rPr lang="es-AR" smtClean="0"/>
              <a:pPr/>
              <a:t>‹Nº›</a:t>
            </a:fld>
            <a:endParaRPr lang="es-AR"/>
          </a:p>
        </p:txBody>
      </p:sp>
    </p:spTree>
    <p:extLst>
      <p:ext uri="{BB962C8B-B14F-4D97-AF65-F5344CB8AC3E}">
        <p14:creationId xmlns:p14="http://schemas.microsoft.com/office/powerpoint/2010/main" val="25793174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457200" y="2400300"/>
            <a:ext cx="6172200" cy="6743700"/>
          </a:xfrm>
        </p:spPr>
        <p:txBody>
          <a:bodyPr>
            <a:noAutofit/>
          </a:bodyPr>
          <a:lstStyle/>
          <a:p>
            <a:r>
              <a:rPr lang="en-US" sz="1400" b="1" kern="1200" dirty="0" smtClean="0">
                <a:solidFill>
                  <a:schemeClr val="tx1"/>
                </a:solidFill>
                <a:latin typeface="+mn-lt"/>
                <a:ea typeface="+mn-ea"/>
                <a:cs typeface="+mn-cs"/>
              </a:rPr>
              <a:t>Custom animation effects: open book </a:t>
            </a:r>
          </a:p>
          <a:p>
            <a:r>
              <a:rPr lang="en-US" sz="1400" kern="1200" dirty="0" smtClean="0">
                <a:solidFill>
                  <a:schemeClr val="tx1"/>
                </a:solidFill>
                <a:latin typeface="+mn-lt"/>
                <a:ea typeface="+mn-ea"/>
                <a:cs typeface="+mn-cs"/>
              </a:rPr>
              <a:t>(Difficult)</a:t>
            </a:r>
          </a:p>
          <a:p>
            <a:endParaRPr lang="en-US" sz="1200" kern="1200" dirty="0" smtClean="0">
              <a:solidFill>
                <a:schemeClr val="tx1"/>
              </a:solidFill>
              <a:latin typeface="+mn-lt"/>
              <a:ea typeface="+mn-ea"/>
              <a:cs typeface="+mn-cs"/>
            </a:endParaRPr>
          </a:p>
          <a:p>
            <a:endParaRPr lang="en-US"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smtClean="0"/>
              <a:t>Tip: </a:t>
            </a:r>
            <a:r>
              <a:rPr lang="en-US" sz="1200" baseline="0" dirty="0" smtClean="0"/>
              <a:t>Y</a:t>
            </a:r>
            <a:r>
              <a:rPr lang="en-US" sz="1200" b="0" baseline="0" dirty="0" smtClean="0"/>
              <a:t>ou will need to use drawing guides and the ruler to position the objects on this slide. </a:t>
            </a:r>
          </a:p>
          <a:p>
            <a:endParaRPr lang="en-US" sz="1200" kern="1200" dirty="0" smtClean="0">
              <a:solidFill>
                <a:schemeClr val="tx1"/>
              </a:solidFill>
              <a:latin typeface="+mn-lt"/>
              <a:ea typeface="+mn-ea"/>
              <a:cs typeface="+mn-cs"/>
            </a:endParaRPr>
          </a:p>
          <a:p>
            <a:endParaRPr lang="en-US" sz="1200" kern="1200" dirty="0" smtClean="0">
              <a:solidFill>
                <a:schemeClr val="tx1"/>
              </a:solidFill>
              <a:latin typeface="+mn-lt"/>
              <a:ea typeface="+mn-ea"/>
              <a:cs typeface="+mn-cs"/>
            </a:endParaRPr>
          </a:p>
          <a:p>
            <a:r>
              <a:rPr lang="en-US" sz="1200" dirty="0" smtClean="0"/>
              <a:t>To display the drawing guides and the ruler, do the following:</a:t>
            </a:r>
            <a:endParaRPr lang="en-US" sz="1200" b="0" dirty="0" smtClean="0">
              <a:solidFill>
                <a:schemeClr val="accent6"/>
              </a:solidFill>
            </a:endParaRP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 the </a:t>
            </a:r>
            <a:r>
              <a:rPr lang="en-US" sz="1200" b="1" dirty="0" smtClean="0"/>
              <a:t>Home</a:t>
            </a:r>
            <a:r>
              <a:rPr lang="en-US" sz="1200" dirty="0" smtClean="0"/>
              <a:t> tab, in the </a:t>
            </a:r>
            <a:r>
              <a:rPr lang="en-US" sz="1200" b="1" dirty="0" smtClean="0"/>
              <a:t>Slides</a:t>
            </a:r>
            <a:r>
              <a:rPr lang="en-US" sz="1200" dirty="0" smtClean="0"/>
              <a:t> group, click </a:t>
            </a:r>
            <a:r>
              <a:rPr lang="en-US" sz="1200" b="1" dirty="0" smtClean="0"/>
              <a:t>Layout</a:t>
            </a:r>
            <a:r>
              <a:rPr lang="en-US" sz="1200" dirty="0" smtClean="0"/>
              <a:t>, and then click </a:t>
            </a:r>
            <a:r>
              <a:rPr lang="en-US" sz="1200" b="1" dirty="0" smtClean="0"/>
              <a:t>Blank</a:t>
            </a:r>
            <a:r>
              <a:rPr lang="en-US" sz="120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R</a:t>
            </a:r>
            <a:r>
              <a:rPr lang="en-US" sz="1200" b="0" dirty="0" smtClean="0">
                <a:solidFill>
                  <a:schemeClr val="accent6"/>
                </a:solidFill>
              </a:rPr>
              <a:t>ight-click the slide background area, </a:t>
            </a:r>
            <a:r>
              <a:rPr lang="en-US" sz="1200" b="0" baseline="0" dirty="0" smtClean="0">
                <a:solidFill>
                  <a:schemeClr val="accent6"/>
                </a:solidFill>
              </a:rPr>
              <a:t>and then </a:t>
            </a:r>
            <a:r>
              <a:rPr lang="en-US" sz="1200" b="0" dirty="0" smtClean="0">
                <a:solidFill>
                  <a:schemeClr val="accent6"/>
                </a:solidFill>
              </a:rPr>
              <a:t>click </a:t>
            </a:r>
            <a:r>
              <a:rPr lang="en-US" sz="1200" b="1" dirty="0" smtClean="0">
                <a:solidFill>
                  <a:schemeClr val="accent6"/>
                </a:solidFill>
              </a:rPr>
              <a:t>Grid and Guides</a:t>
            </a:r>
            <a:r>
              <a:rPr lang="en-US" sz="1200" b="0" dirty="0" smtClean="0">
                <a:solidFill>
                  <a:schemeClr val="accent6"/>
                </a:solidFill>
              </a:rPr>
              <a:t>.</a:t>
            </a:r>
            <a:r>
              <a:rPr lang="en-US" sz="1200" b="1" baseline="0" dirty="0" smtClean="0">
                <a:solidFill>
                  <a:schemeClr val="accent6"/>
                </a:solidFill>
              </a:rPr>
              <a:t> </a:t>
            </a:r>
            <a:r>
              <a:rPr lang="en-US" sz="1200" b="0" dirty="0" smtClean="0">
                <a:solidFill>
                  <a:schemeClr val="accent6"/>
                </a:solidFill>
              </a:rPr>
              <a:t>In the </a:t>
            </a:r>
            <a:r>
              <a:rPr lang="en-US" sz="1200" b="1" dirty="0" smtClean="0">
                <a:solidFill>
                  <a:schemeClr val="accent6"/>
                </a:solidFill>
              </a:rPr>
              <a:t>Grid and Guides </a:t>
            </a:r>
            <a:r>
              <a:rPr lang="en-US" sz="1200" b="0" dirty="0" smtClean="0">
                <a:solidFill>
                  <a:schemeClr val="accent6"/>
                </a:solidFill>
              </a:rPr>
              <a:t>dialog box, under</a:t>
            </a:r>
            <a:r>
              <a:rPr lang="en-US" sz="1200" b="0" baseline="0" dirty="0" smtClean="0">
                <a:solidFill>
                  <a:schemeClr val="accent6"/>
                </a:solidFill>
              </a:rPr>
              <a:t> </a:t>
            </a:r>
            <a:r>
              <a:rPr lang="en-US" sz="1200" b="1" dirty="0" smtClean="0">
                <a:solidFill>
                  <a:schemeClr val="accent6"/>
                </a:solidFill>
              </a:rPr>
              <a:t>Guide</a:t>
            </a:r>
            <a:r>
              <a:rPr lang="en-US" sz="1200" b="0" dirty="0" smtClean="0">
                <a:solidFill>
                  <a:schemeClr val="accent6"/>
                </a:solidFill>
              </a:rPr>
              <a:t> </a:t>
            </a:r>
            <a:r>
              <a:rPr lang="en-US" sz="1200" b="1" dirty="0" smtClean="0">
                <a:solidFill>
                  <a:schemeClr val="accent6"/>
                </a:solidFill>
              </a:rPr>
              <a:t>settings</a:t>
            </a:r>
            <a:r>
              <a:rPr lang="en-US" sz="1200" b="0" dirty="0" smtClean="0">
                <a:solidFill>
                  <a:schemeClr val="accent6"/>
                </a:solidFill>
              </a:rPr>
              <a:t>, select </a:t>
            </a:r>
            <a:r>
              <a:rPr lang="en-US" sz="1200" b="1" dirty="0" smtClean="0">
                <a:solidFill>
                  <a:schemeClr val="accent6"/>
                </a:solidFill>
              </a:rPr>
              <a:t>Display drawing guides on screen</a:t>
            </a:r>
            <a:r>
              <a:rPr lang="en-US" sz="1200" b="0" dirty="0" smtClean="0">
                <a:solidFill>
                  <a:schemeClr val="accent6"/>
                </a:solidFill>
              </a:rPr>
              <a:t>. </a:t>
            </a:r>
            <a:r>
              <a:rPr lang="en-US" sz="1200" b="0" baseline="0" dirty="0" smtClean="0"/>
              <a:t>(</a:t>
            </a:r>
            <a:r>
              <a:rPr lang="en-US" sz="1200" b="1" dirty="0" smtClean="0"/>
              <a:t>Note: </a:t>
            </a:r>
            <a:r>
              <a:rPr lang="en-US" sz="1200" dirty="0" smtClean="0"/>
              <a:t>One horizontal and one vertical guide will display on</a:t>
            </a:r>
            <a:r>
              <a:rPr lang="en-US" sz="1200" baseline="0" dirty="0" smtClean="0"/>
              <a:t> the slide </a:t>
            </a:r>
            <a:r>
              <a:rPr lang="en-US" sz="1200" dirty="0" smtClean="0"/>
              <a:t>at 0.00, the default</a:t>
            </a:r>
            <a:r>
              <a:rPr lang="en-US" sz="1200" baseline="0" dirty="0" smtClean="0"/>
              <a:t> position</a:t>
            </a:r>
            <a:r>
              <a:rPr lang="en-US" sz="1200" dirty="0" smtClean="0"/>
              <a:t>.</a:t>
            </a:r>
            <a:r>
              <a:rPr lang="en-US" sz="1200" baseline="0" dirty="0" smtClean="0"/>
              <a:t> The spine of the book will be aligned to the vertical drawing guide.</a:t>
            </a:r>
            <a:r>
              <a:rPr lang="en-US" sz="120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 </a:t>
            </a:r>
            <a:r>
              <a:rPr lang="en-US" sz="1200" kern="1200" dirty="0" smtClean="0">
                <a:solidFill>
                  <a:schemeClr val="tx1"/>
                </a:solidFill>
                <a:latin typeface="+mn-lt"/>
                <a:ea typeface="+mn-ea"/>
                <a:cs typeface="+mn-cs"/>
              </a:rPr>
              <a:t>the </a:t>
            </a:r>
            <a:r>
              <a:rPr lang="en-US" sz="1200" b="1" kern="1200" dirty="0" smtClean="0">
                <a:solidFill>
                  <a:schemeClr val="tx1"/>
                </a:solidFill>
                <a:latin typeface="+mn-lt"/>
                <a:ea typeface="+mn-ea"/>
                <a:cs typeface="+mn-cs"/>
              </a:rPr>
              <a:t>View</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Show/Hide</a:t>
            </a:r>
            <a:r>
              <a:rPr lang="en-US" sz="1200" kern="1200" dirty="0" smtClean="0">
                <a:solidFill>
                  <a:schemeClr val="tx1"/>
                </a:solidFill>
                <a:latin typeface="+mn-lt"/>
                <a:ea typeface="+mn-ea"/>
                <a:cs typeface="+mn-cs"/>
              </a:rPr>
              <a:t> group, select </a:t>
            </a:r>
            <a:r>
              <a:rPr lang="en-US" sz="1200" b="1" kern="1200" dirty="0" smtClean="0">
                <a:solidFill>
                  <a:schemeClr val="tx1"/>
                </a:solidFill>
                <a:latin typeface="+mn-lt"/>
                <a:ea typeface="+mn-ea"/>
                <a:cs typeface="+mn-cs"/>
              </a:rPr>
              <a:t>Ruler</a:t>
            </a:r>
            <a:r>
              <a:rPr lang="en-US" sz="1200" kern="1200" dirty="0" smtClean="0">
                <a:solidFill>
                  <a:schemeClr val="tx1"/>
                </a:solidFill>
                <a:latin typeface="+mn-lt"/>
                <a:ea typeface="+mn-ea"/>
                <a:cs typeface="+mn-cs"/>
              </a:rPr>
              <a:t>. </a:t>
            </a:r>
            <a:endParaRPr lang="en-US" sz="1200" dirty="0" smtClean="0"/>
          </a:p>
          <a:p>
            <a:pPr marL="228600" lvl="0" indent="-228600">
              <a:buFont typeface="Arial" pitchFamily="34" charset="0"/>
              <a:buNone/>
            </a:pPr>
            <a:endParaRPr lang="en-US" sz="1200" b="1" kern="1200" dirty="0" smtClean="0">
              <a:solidFill>
                <a:schemeClr val="tx1"/>
              </a:solidFill>
              <a:latin typeface="+mn-lt"/>
              <a:ea typeface="+mn-ea"/>
              <a:cs typeface="+mn-cs"/>
            </a:endParaRPr>
          </a:p>
          <a:p>
            <a:pPr marL="228600" lvl="0" indent="-228600">
              <a:buFont typeface="Arial" pitchFamily="34" charset="0"/>
              <a:buNone/>
            </a:pPr>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To reproduce the</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first shape in the </a:t>
            </a:r>
            <a:r>
              <a:rPr lang="en-US" sz="1200" b="1" kern="1200" dirty="0" smtClean="0">
                <a:solidFill>
                  <a:schemeClr val="tx1"/>
                </a:solidFill>
                <a:latin typeface="+mn-lt"/>
                <a:ea typeface="+mn-ea"/>
                <a:cs typeface="+mn-cs"/>
              </a:rPr>
              <a:t>Book cover </a:t>
            </a:r>
            <a:r>
              <a:rPr lang="en-US" sz="1200" kern="1200" dirty="0" smtClean="0">
                <a:solidFill>
                  <a:schemeClr val="tx1"/>
                </a:solidFill>
                <a:latin typeface="+mn-lt"/>
                <a:ea typeface="+mn-ea"/>
                <a:cs typeface="+mn-cs"/>
              </a:rPr>
              <a:t>group on this slide, do the following:</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Shapes</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Rectangles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Rounded Rectangle </a:t>
            </a:r>
            <a:r>
              <a:rPr lang="en-US" sz="1200" kern="1200" dirty="0" smtClean="0">
                <a:solidFill>
                  <a:schemeClr val="tx1"/>
                </a:solidFill>
                <a:latin typeface="+mn-lt"/>
                <a:ea typeface="+mn-ea"/>
                <a:cs typeface="+mn-cs"/>
              </a:rPr>
              <a:t>(second option from the left). On the slide, drag to draw a rounded rectangle.</a:t>
            </a:r>
          </a:p>
          <a:p>
            <a:pPr marL="228600" lvl="0" indent="-228600">
              <a:buFont typeface="+mj-lt"/>
              <a:buAutoNum type="arabicPeriod"/>
            </a:pPr>
            <a:r>
              <a:rPr lang="en-US" sz="1200" kern="1200" dirty="0" smtClean="0">
                <a:solidFill>
                  <a:schemeClr val="tx1"/>
                </a:solidFill>
                <a:latin typeface="+mn-lt"/>
                <a:ea typeface="+mn-ea"/>
                <a:cs typeface="+mn-cs"/>
              </a:rPr>
              <a:t>Select the rounded rectangle. Under </a:t>
            </a:r>
            <a:r>
              <a:rPr lang="en-US" sz="1200" b="1" kern="1200" dirty="0" smtClean="0">
                <a:solidFill>
                  <a:schemeClr val="tx1"/>
                </a:solidFill>
                <a:latin typeface="+mn-lt"/>
                <a:ea typeface="+mn-ea"/>
                <a:cs typeface="+mn-cs"/>
              </a:rPr>
              <a:t>Drawing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Shape Height</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4.5”</a:t>
            </a:r>
            <a:r>
              <a:rPr lang="en-US" sz="1200" b="0" kern="1200" dirty="0" smtClean="0">
                <a:solidFill>
                  <a:schemeClr val="tx1"/>
                </a:solidFill>
                <a:latin typeface="+mn-lt"/>
                <a:ea typeface="+mn-ea"/>
                <a:cs typeface="+mn-cs"/>
              </a:rPr>
              <a:t>.</a:t>
            </a:r>
            <a:endParaRPr lang="en-US" sz="1200" kern="1200" dirty="0" smtClean="0">
              <a:solidFill>
                <a:schemeClr val="tx1"/>
              </a:solidFill>
              <a:latin typeface="+mn-lt"/>
              <a:ea typeface="+mn-ea"/>
              <a:cs typeface="+mn-cs"/>
            </a:endParaRP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Shape Width</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3.33”</a:t>
            </a:r>
            <a:r>
              <a:rPr lang="en-US" sz="1200" b="0" kern="120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On</a:t>
            </a:r>
            <a:r>
              <a:rPr lang="en-US" sz="1200" kern="1200" baseline="0" dirty="0" smtClean="0">
                <a:solidFill>
                  <a:schemeClr val="tx1"/>
                </a:solidFill>
                <a:latin typeface="+mn-lt"/>
                <a:ea typeface="+mn-ea"/>
                <a:cs typeface="+mn-cs"/>
              </a:rPr>
              <a:t> the rounded rectangle, d</a:t>
            </a:r>
            <a:r>
              <a:rPr lang="en-US" sz="1200" kern="1200" dirty="0" smtClean="0">
                <a:solidFill>
                  <a:schemeClr val="tx1"/>
                </a:solidFill>
                <a:latin typeface="+mn-lt"/>
                <a:ea typeface="+mn-ea"/>
                <a:cs typeface="+mn-cs"/>
              </a:rPr>
              <a:t>rag the yellow diamond adjustment handle to the left to decrease the amount of rounding on the corners.</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Format Shape </a:t>
            </a:r>
            <a:r>
              <a:rPr lang="en-US" sz="1200" kern="1200" dirty="0" smtClean="0">
                <a:solidFill>
                  <a:schemeClr val="tx1"/>
                </a:solidFill>
                <a:latin typeface="+mn-lt"/>
                <a:ea typeface="+mn-ea"/>
                <a:cs typeface="+mn-cs"/>
              </a:rPr>
              <a:t>dialog box launcher. In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Shape</a:t>
            </a:r>
            <a:r>
              <a:rPr lang="en-US" sz="1200" kern="1200" dirty="0" smtClean="0">
                <a:solidFill>
                  <a:schemeClr val="tx1"/>
                </a:solidFill>
                <a:latin typeface="+mn-lt"/>
                <a:ea typeface="+mn-ea"/>
                <a:cs typeface="+mn-cs"/>
              </a:rPr>
              <a:t> 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Gradient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do the following: </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Type</a:t>
            </a:r>
            <a:r>
              <a:rPr lang="en-US" sz="1200" kern="1200" dirty="0" smtClean="0">
                <a:solidFill>
                  <a:schemeClr val="tx1"/>
                </a:solidFill>
                <a:latin typeface="+mn-lt"/>
                <a:ea typeface="+mn-ea"/>
                <a:cs typeface="+mn-cs"/>
              </a:rPr>
              <a:t> list, select </a:t>
            </a:r>
            <a:r>
              <a:rPr lang="en-US" sz="1200" b="1" kern="1200" dirty="0" smtClean="0">
                <a:solidFill>
                  <a:schemeClr val="tx1"/>
                </a:solidFill>
                <a:latin typeface="+mn-lt"/>
                <a:ea typeface="+mn-ea"/>
                <a:cs typeface="+mn-cs"/>
              </a:rPr>
              <a:t>Linear</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Direction</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Linear Right </a:t>
            </a:r>
            <a:r>
              <a:rPr lang="en-US" sz="1200" kern="1200" dirty="0" smtClean="0">
                <a:solidFill>
                  <a:schemeClr val="tx1"/>
                </a:solidFill>
                <a:latin typeface="+mn-lt"/>
                <a:ea typeface="+mn-ea"/>
                <a:cs typeface="+mn-cs"/>
              </a:rPr>
              <a:t>(first row, fourth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Angle</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0°</a:t>
            </a:r>
            <a:r>
              <a:rPr lang="en-US" sz="1200" kern="1200" dirty="0" smtClean="0">
                <a:solidFill>
                  <a:schemeClr val="tx1"/>
                </a:solidFill>
                <a:latin typeface="+mn-lt"/>
                <a:ea typeface="+mn-ea"/>
                <a:cs typeface="+mn-cs"/>
              </a:rPr>
              <a:t>. </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Add</a:t>
            </a:r>
            <a:r>
              <a:rPr lang="en-US" sz="1200" kern="1200" dirty="0" smtClean="0">
                <a:solidFill>
                  <a:schemeClr val="tx1"/>
                </a:solidFill>
                <a:latin typeface="+mn-lt"/>
                <a:ea typeface="+mn-ea"/>
                <a:cs typeface="+mn-cs"/>
              </a:rPr>
              <a:t> or </a:t>
            </a:r>
            <a:r>
              <a:rPr lang="en-US" sz="1200" b="1" kern="1200" dirty="0" smtClean="0">
                <a:solidFill>
                  <a:schemeClr val="tx1"/>
                </a:solidFill>
                <a:latin typeface="+mn-lt"/>
                <a:ea typeface="+mn-ea"/>
                <a:cs typeface="+mn-cs"/>
              </a:rPr>
              <a:t>Remove</a:t>
            </a:r>
            <a:r>
              <a:rPr lang="en-US" sz="1200" kern="1200" dirty="0" smtClean="0">
                <a:solidFill>
                  <a:schemeClr val="tx1"/>
                </a:solidFill>
                <a:latin typeface="+mn-lt"/>
                <a:ea typeface="+mn-ea"/>
                <a:cs typeface="+mn-cs"/>
              </a:rPr>
              <a:t> until two stops appear in the drop-down list. </a:t>
            </a:r>
          </a:p>
          <a:p>
            <a:pPr marL="228600" lvl="0" indent="-228600">
              <a:buFont typeface="+mj-lt"/>
              <a:buAutoNum type="arabicPeriod"/>
            </a:pPr>
            <a:r>
              <a:rPr lang="en-US" sz="1200" kern="1200" dirty="0" smtClean="0">
                <a:solidFill>
                  <a:schemeClr val="tx1"/>
                </a:solidFill>
                <a:latin typeface="+mn-lt"/>
                <a:ea typeface="+mn-ea"/>
                <a:cs typeface="+mn-cs"/>
              </a:rPr>
              <a:t>Also 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customize the gradient stops that you added as follows:</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1 </a:t>
            </a:r>
            <a:r>
              <a:rPr lang="en-US" sz="1200" kern="1200" dirty="0" smtClean="0">
                <a:solidFill>
                  <a:schemeClr val="tx1"/>
                </a:solidFill>
                <a:latin typeface="+mn-lt"/>
                <a:ea typeface="+mn-ea"/>
                <a:cs typeface="+mn-cs"/>
              </a:rPr>
              <a:t>from the list, and then do the following:</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0%</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Red, Accent 2, Darker 50% </a:t>
            </a:r>
            <a:r>
              <a:rPr lang="en-US" sz="1200" b="0" kern="1200" dirty="0" smtClean="0">
                <a:solidFill>
                  <a:schemeClr val="tx1"/>
                </a:solidFill>
                <a:latin typeface="+mn-lt"/>
                <a:ea typeface="+mn-ea"/>
                <a:cs typeface="+mn-cs"/>
              </a:rPr>
              <a:t>(sixth row, sixth option from the left).</a:t>
            </a:r>
            <a:r>
              <a:rPr lang="en-US" sz="1200" kern="1200" dirty="0" smtClean="0">
                <a:solidFill>
                  <a:schemeClr val="tx1"/>
                </a:solidFill>
                <a:latin typeface="+mn-lt"/>
                <a:ea typeface="+mn-ea"/>
                <a:cs typeface="+mn-cs"/>
              </a:rPr>
              <a:t> </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2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100%</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Red, Accent 2, Darker 25%</a:t>
            </a:r>
            <a:r>
              <a:rPr lang="en-US" sz="1200" kern="1200" dirty="0" smtClean="0">
                <a:solidFill>
                  <a:schemeClr val="tx1"/>
                </a:solidFill>
                <a:latin typeface="+mn-lt"/>
                <a:ea typeface="+mn-ea"/>
                <a:cs typeface="+mn-cs"/>
              </a:rPr>
              <a:t> </a:t>
            </a:r>
            <a:r>
              <a:rPr lang="en-US" sz="1200" b="0" kern="1200" dirty="0" smtClean="0">
                <a:solidFill>
                  <a:schemeClr val="tx1"/>
                </a:solidFill>
                <a:latin typeface="+mn-lt"/>
                <a:ea typeface="+mn-ea"/>
                <a:cs typeface="+mn-cs"/>
              </a:rPr>
              <a:t>(fifth</a:t>
            </a:r>
            <a:r>
              <a:rPr lang="en-US" sz="1200" b="0" kern="1200" baseline="0" dirty="0" smtClean="0">
                <a:solidFill>
                  <a:schemeClr val="tx1"/>
                </a:solidFill>
                <a:latin typeface="+mn-lt"/>
                <a:ea typeface="+mn-ea"/>
                <a:cs typeface="+mn-cs"/>
              </a:rPr>
              <a:t> row, sixth option from the left).</a:t>
            </a:r>
            <a:endParaRPr lang="en-US" sz="1200" kern="120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Also in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Shape</a:t>
            </a:r>
            <a:r>
              <a:rPr lang="en-US" sz="1200" kern="1200" dirty="0" smtClean="0">
                <a:solidFill>
                  <a:schemeClr val="tx1"/>
                </a:solidFill>
                <a:latin typeface="+mn-lt"/>
                <a:ea typeface="+mn-ea"/>
                <a:cs typeface="+mn-cs"/>
              </a:rPr>
              <a:t> dialog box, click </a:t>
            </a:r>
            <a:r>
              <a:rPr lang="en-US" sz="1200" b="1" kern="1200" dirty="0" smtClean="0">
                <a:solidFill>
                  <a:schemeClr val="tx1"/>
                </a:solidFill>
                <a:latin typeface="+mn-lt"/>
                <a:ea typeface="+mn-ea"/>
                <a:cs typeface="+mn-cs"/>
              </a:rPr>
              <a:t>Line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in the left pane. In the </a:t>
            </a:r>
            <a:r>
              <a:rPr lang="en-US" sz="1200" b="1" kern="1200" dirty="0" smtClean="0">
                <a:solidFill>
                  <a:schemeClr val="tx1"/>
                </a:solidFill>
                <a:latin typeface="+mn-lt"/>
                <a:ea typeface="+mn-ea"/>
                <a:cs typeface="+mn-cs"/>
              </a:rPr>
              <a:t>Line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pane, select </a:t>
            </a:r>
            <a:r>
              <a:rPr lang="en-US" sz="1200" b="1" kern="1200" dirty="0" smtClean="0">
                <a:solidFill>
                  <a:schemeClr val="tx1"/>
                </a:solidFill>
                <a:latin typeface="+mn-lt"/>
                <a:ea typeface="+mn-ea"/>
                <a:cs typeface="+mn-cs"/>
              </a:rPr>
              <a:t>No</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line</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Also in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Shape</a:t>
            </a:r>
            <a:r>
              <a:rPr lang="en-US" sz="1200" kern="1200" dirty="0" smtClean="0">
                <a:solidFill>
                  <a:schemeClr val="tx1"/>
                </a:solidFill>
                <a:latin typeface="+mn-lt"/>
                <a:ea typeface="+mn-ea"/>
                <a:cs typeface="+mn-cs"/>
              </a:rPr>
              <a:t> dialog box, click </a:t>
            </a:r>
            <a:r>
              <a:rPr lang="en-US" sz="1200" b="1" kern="1200" dirty="0" smtClean="0">
                <a:solidFill>
                  <a:schemeClr val="tx1"/>
                </a:solidFill>
                <a:latin typeface="+mn-lt"/>
                <a:ea typeface="+mn-ea"/>
                <a:cs typeface="+mn-cs"/>
              </a:rPr>
              <a:t>3-D</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in the left pane, and then in the </a:t>
            </a:r>
            <a:r>
              <a:rPr lang="en-US" sz="1200" b="1" kern="1200" dirty="0" smtClean="0">
                <a:solidFill>
                  <a:schemeClr val="tx1"/>
                </a:solidFill>
                <a:latin typeface="+mn-lt"/>
                <a:ea typeface="+mn-ea"/>
                <a:cs typeface="+mn-cs"/>
              </a:rPr>
              <a:t>3-D</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pane, do the following:</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Bevel</a:t>
            </a:r>
            <a:r>
              <a:rPr lang="en-US" sz="1200" kern="1200" dirty="0" smtClean="0">
                <a:solidFill>
                  <a:schemeClr val="tx1"/>
                </a:solidFill>
                <a:latin typeface="+mn-lt"/>
                <a:ea typeface="+mn-ea"/>
                <a:cs typeface="+mn-cs"/>
              </a:rPr>
              <a:t>, click the button next to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Bevel</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Circle </a:t>
            </a:r>
            <a:r>
              <a:rPr lang="en-US" sz="1200" b="0" kern="1200" dirty="0" smtClean="0">
                <a:solidFill>
                  <a:schemeClr val="tx1"/>
                </a:solidFill>
                <a:latin typeface="+mn-lt"/>
                <a:ea typeface="+mn-ea"/>
                <a:cs typeface="+mn-cs"/>
              </a:rPr>
              <a:t>(first row, first option from the left)</a:t>
            </a:r>
            <a:r>
              <a:rPr lang="en-US" sz="1200" kern="1200" dirty="0" smtClean="0">
                <a:solidFill>
                  <a:schemeClr val="tx1"/>
                </a:solidFill>
                <a:latin typeface="+mn-lt"/>
                <a:ea typeface="+mn-ea"/>
                <a:cs typeface="+mn-cs"/>
              </a:rPr>
              <a:t>. Next to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4 pt</a:t>
            </a:r>
            <a:r>
              <a:rPr lang="en-US" sz="1200" kern="1200" dirty="0" smtClean="0">
                <a:solidFill>
                  <a:schemeClr val="tx1"/>
                </a:solidFill>
                <a:latin typeface="+mn-lt"/>
                <a:ea typeface="+mn-ea"/>
                <a:cs typeface="+mn-cs"/>
              </a:rPr>
              <a:t>, and in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4 pt</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Surface</a:t>
            </a:r>
            <a:r>
              <a:rPr lang="en-US" sz="1200" kern="1200" dirty="0" smtClean="0">
                <a:solidFill>
                  <a:schemeClr val="tx1"/>
                </a:solidFill>
                <a:latin typeface="+mn-lt"/>
                <a:ea typeface="+mn-ea"/>
                <a:cs typeface="+mn-cs"/>
              </a:rPr>
              <a:t>, click the button next to </a:t>
            </a:r>
            <a:r>
              <a:rPr lang="en-US" sz="1200" b="1" kern="1200" dirty="0" smtClean="0">
                <a:solidFill>
                  <a:schemeClr val="tx1"/>
                </a:solidFill>
                <a:latin typeface="+mn-lt"/>
                <a:ea typeface="+mn-ea"/>
                <a:cs typeface="+mn-cs"/>
              </a:rPr>
              <a:t>Material</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Standard</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Warm</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Matte </a:t>
            </a:r>
            <a:r>
              <a:rPr lang="en-US" sz="1200" b="0" kern="1200" dirty="0" smtClean="0">
                <a:solidFill>
                  <a:schemeClr val="tx1"/>
                </a:solidFill>
                <a:latin typeface="+mn-lt"/>
                <a:ea typeface="+mn-ea"/>
                <a:cs typeface="+mn-cs"/>
              </a:rPr>
              <a:t>(second option from the left)</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Also under </a:t>
            </a:r>
            <a:r>
              <a:rPr lang="en-US" sz="1200" b="1" kern="1200" dirty="0" smtClean="0">
                <a:solidFill>
                  <a:schemeClr val="tx1"/>
                </a:solidFill>
                <a:latin typeface="+mn-lt"/>
                <a:ea typeface="+mn-ea"/>
                <a:cs typeface="+mn-cs"/>
              </a:rPr>
              <a:t>Surface</a:t>
            </a:r>
            <a:r>
              <a:rPr lang="en-US" sz="1200" kern="1200" dirty="0" smtClean="0">
                <a:solidFill>
                  <a:schemeClr val="tx1"/>
                </a:solidFill>
                <a:latin typeface="+mn-lt"/>
                <a:ea typeface="+mn-ea"/>
                <a:cs typeface="+mn-cs"/>
              </a:rPr>
              <a:t>, click the button next to </a:t>
            </a:r>
            <a:r>
              <a:rPr lang="en-US" sz="1200" b="1" kern="1200" dirty="0" smtClean="0">
                <a:solidFill>
                  <a:schemeClr val="tx1"/>
                </a:solidFill>
                <a:latin typeface="+mn-lt"/>
                <a:ea typeface="+mn-ea"/>
                <a:cs typeface="+mn-cs"/>
              </a:rPr>
              <a:t>Lighting</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Neutral</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Three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Point </a:t>
            </a:r>
            <a:r>
              <a:rPr lang="en-US" sz="1200" b="0" kern="1200" dirty="0" smtClean="0">
                <a:solidFill>
                  <a:schemeClr val="tx1"/>
                </a:solidFill>
                <a:latin typeface="+mn-lt"/>
                <a:ea typeface="+mn-ea"/>
                <a:cs typeface="+mn-cs"/>
              </a:rPr>
              <a:t>(first row, first option from the left)</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slide, drag the rounded rectangle until the left edge is against the</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vertical drawing guide.</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point to </a:t>
            </a:r>
            <a:r>
              <a:rPr lang="en-US" sz="1200" b="1" kern="1200" dirty="0" smtClean="0">
                <a:solidFill>
                  <a:schemeClr val="tx1"/>
                </a:solidFill>
                <a:latin typeface="+mn-lt"/>
                <a:ea typeface="+mn-ea"/>
                <a:cs typeface="+mn-cs"/>
              </a:rPr>
              <a:t>Align</a:t>
            </a:r>
            <a:r>
              <a:rPr lang="en-US" sz="1200" kern="1200" dirty="0" smtClean="0">
                <a:solidFill>
                  <a:schemeClr val="tx1"/>
                </a:solidFill>
                <a:latin typeface="+mn-lt"/>
                <a:ea typeface="+mn-ea"/>
                <a:cs typeface="+mn-cs"/>
              </a:rPr>
              <a:t>, and then do the following:</a:t>
            </a:r>
          </a:p>
          <a:p>
            <a:pPr marL="685800" lvl="1" indent="-228600">
              <a:buFont typeface="+mj-lt"/>
              <a:buAutoNum type="arabicPeriod"/>
            </a:pPr>
            <a:r>
              <a:rPr lang="en-US" sz="1200" b="0" kern="1200" dirty="0" smtClean="0">
                <a:solidFill>
                  <a:schemeClr val="tx1"/>
                </a:solidFill>
                <a:latin typeface="+mn-lt"/>
                <a:ea typeface="+mn-ea"/>
                <a:cs typeface="+mn-cs"/>
              </a:rPr>
              <a:t>Click </a:t>
            </a:r>
            <a:r>
              <a:rPr lang="en-US" sz="1200" b="1" i="0" kern="1200" dirty="0" smtClean="0">
                <a:solidFill>
                  <a:schemeClr val="tx1"/>
                </a:solidFill>
                <a:latin typeface="+mn-lt"/>
                <a:ea typeface="+mn-ea"/>
                <a:cs typeface="+mn-cs"/>
              </a:rPr>
              <a:t>Align to Slide</a:t>
            </a:r>
            <a:r>
              <a:rPr lang="en-US" sz="1200" i="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t>
            </a:r>
          </a:p>
          <a:p>
            <a:pPr marL="685800" lvl="1" indent="-228600">
              <a:buFont typeface="+mj-lt"/>
              <a:buAutoNum type="arabicPeriod"/>
            </a:pPr>
            <a:r>
              <a:rPr lang="en-US" sz="1200" b="0" kern="1200" dirty="0" smtClean="0">
                <a:solidFill>
                  <a:schemeClr val="tx1"/>
                </a:solidFill>
                <a:latin typeface="+mn-lt"/>
                <a:ea typeface="+mn-ea"/>
                <a:cs typeface="+mn-cs"/>
              </a:rPr>
              <a:t>Click</a:t>
            </a:r>
            <a:r>
              <a:rPr lang="en-US" sz="1200" b="1" kern="1200" dirty="0" smtClean="0">
                <a:solidFill>
                  <a:schemeClr val="tx1"/>
                </a:solidFill>
                <a:latin typeface="+mn-lt"/>
                <a:ea typeface="+mn-ea"/>
                <a:cs typeface="+mn-cs"/>
              </a:rPr>
              <a:t> Align Middle</a:t>
            </a:r>
            <a:r>
              <a:rPr lang="en-US" sz="1200" kern="1200" dirty="0" smtClean="0">
                <a:solidFill>
                  <a:schemeClr val="tx1"/>
                </a:solidFill>
                <a:latin typeface="+mn-lt"/>
                <a:ea typeface="+mn-ea"/>
                <a:cs typeface="+mn-cs"/>
              </a:rPr>
              <a:t>.</a:t>
            </a:r>
          </a:p>
          <a:p>
            <a:pPr marL="228600" indent="-228600">
              <a:buFont typeface="+mj-lt"/>
              <a:buAutoNum type="arabicPeriod"/>
            </a:pPr>
            <a:endParaRPr lang="en-US" sz="1200" kern="1200" dirty="0" smtClean="0">
              <a:solidFill>
                <a:schemeClr val="tx1"/>
              </a:solidFill>
              <a:latin typeface="+mn-lt"/>
              <a:ea typeface="+mn-ea"/>
              <a:cs typeface="+mn-cs"/>
            </a:endParaRPr>
          </a:p>
          <a:p>
            <a:pPr marL="228600" lvl="0" indent="-228600">
              <a:buFont typeface="+mj-lt"/>
              <a:buAutoNum type="arabicPeriod"/>
            </a:pPr>
            <a:endParaRPr lang="en-US" sz="1200" kern="1200" dirty="0" smtClean="0">
              <a:solidFill>
                <a:schemeClr val="tx1"/>
              </a:solidFill>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 typeface="+mj-lt"/>
              <a:buNone/>
              <a:tabLst/>
              <a:defRPr/>
            </a:pPr>
            <a:r>
              <a:rPr lang="en-US" sz="1200" kern="1200" dirty="0" smtClean="0">
                <a:solidFill>
                  <a:schemeClr val="tx1"/>
                </a:solidFill>
                <a:latin typeface="+mn-lt"/>
                <a:ea typeface="+mn-ea"/>
                <a:cs typeface="+mn-cs"/>
              </a:rPr>
              <a:t>To reproduce the</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second shape in the </a:t>
            </a:r>
            <a:r>
              <a:rPr lang="en-US" sz="1200" b="1" kern="1200" dirty="0" smtClean="0">
                <a:solidFill>
                  <a:schemeClr val="tx1"/>
                </a:solidFill>
                <a:latin typeface="+mn-lt"/>
                <a:ea typeface="+mn-ea"/>
                <a:cs typeface="+mn-cs"/>
              </a:rPr>
              <a:t>Book cover </a:t>
            </a:r>
            <a:r>
              <a:rPr lang="en-US" sz="1200" kern="1200" dirty="0" smtClean="0">
                <a:solidFill>
                  <a:schemeClr val="tx1"/>
                </a:solidFill>
                <a:latin typeface="+mn-lt"/>
                <a:ea typeface="+mn-ea"/>
                <a:cs typeface="+mn-cs"/>
              </a:rPr>
              <a:t>group on this slide, do the following:</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Clipboard</a:t>
            </a:r>
            <a:r>
              <a:rPr lang="en-US" sz="1200" kern="1200" dirty="0" smtClean="0">
                <a:solidFill>
                  <a:schemeClr val="tx1"/>
                </a:solidFill>
                <a:latin typeface="+mn-lt"/>
                <a:ea typeface="+mn-ea"/>
                <a:cs typeface="+mn-cs"/>
              </a:rPr>
              <a:t> group, click the arrow under </a:t>
            </a:r>
            <a:r>
              <a:rPr lang="en-US" sz="1200" b="1" kern="1200" dirty="0" smtClean="0">
                <a:solidFill>
                  <a:schemeClr val="tx1"/>
                </a:solidFill>
                <a:latin typeface="+mn-lt"/>
                <a:ea typeface="+mn-ea"/>
                <a:cs typeface="+mn-cs"/>
              </a:rPr>
              <a:t>Paste</a:t>
            </a:r>
            <a:r>
              <a:rPr lang="en-US" sz="1200" kern="1200" dirty="0" smtClean="0">
                <a:solidFill>
                  <a:schemeClr val="tx1"/>
                </a:solidFill>
                <a:latin typeface="+mn-lt"/>
                <a:ea typeface="+mn-ea"/>
                <a:cs typeface="+mn-cs"/>
              </a:rPr>
              <a:t>, and</a:t>
            </a:r>
            <a:r>
              <a:rPr lang="en-US" sz="1200" kern="1200" baseline="0" dirty="0" smtClean="0">
                <a:solidFill>
                  <a:schemeClr val="tx1"/>
                </a:solidFill>
                <a:latin typeface="+mn-lt"/>
                <a:ea typeface="+mn-ea"/>
                <a:cs typeface="+mn-cs"/>
              </a:rPr>
              <a:t> then click</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Duplicate</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slide, drag the duplicate rectangle until</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the left edge is against the vertical drawing guide.</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point to </a:t>
            </a:r>
            <a:r>
              <a:rPr lang="en-US" sz="1200" b="1" kern="1200" dirty="0" smtClean="0">
                <a:solidFill>
                  <a:schemeClr val="tx1"/>
                </a:solidFill>
                <a:latin typeface="+mn-lt"/>
                <a:ea typeface="+mn-ea"/>
                <a:cs typeface="+mn-cs"/>
              </a:rPr>
              <a:t>Align</a:t>
            </a:r>
            <a:r>
              <a:rPr lang="en-US" sz="1200" kern="1200" dirty="0" smtClean="0">
                <a:solidFill>
                  <a:schemeClr val="tx1"/>
                </a:solidFill>
                <a:latin typeface="+mn-lt"/>
                <a:ea typeface="+mn-ea"/>
                <a:cs typeface="+mn-cs"/>
              </a:rPr>
              <a:t>, and then do the following:</a:t>
            </a:r>
          </a:p>
          <a:p>
            <a:pPr marL="685800" lvl="1" indent="-228600">
              <a:buFont typeface="+mj-lt"/>
              <a:buAutoNum type="arabicPeriod"/>
            </a:pPr>
            <a:r>
              <a:rPr lang="en-US" sz="1200" i="0" kern="1200" dirty="0" smtClean="0">
                <a:solidFill>
                  <a:schemeClr val="tx1"/>
                </a:solidFill>
                <a:latin typeface="+mn-lt"/>
                <a:ea typeface="+mn-ea"/>
                <a:cs typeface="+mn-cs"/>
              </a:rPr>
              <a:t>Click</a:t>
            </a:r>
            <a:r>
              <a:rPr lang="en-US" sz="1200" i="0" kern="1200" baseline="0" dirty="0" smtClean="0">
                <a:solidFill>
                  <a:schemeClr val="tx1"/>
                </a:solidFill>
                <a:latin typeface="+mn-lt"/>
                <a:ea typeface="+mn-ea"/>
                <a:cs typeface="+mn-cs"/>
              </a:rPr>
              <a:t> </a:t>
            </a:r>
            <a:r>
              <a:rPr lang="en-US" sz="1200" b="1" i="0" kern="1200" dirty="0" smtClean="0">
                <a:solidFill>
                  <a:schemeClr val="tx1"/>
                </a:solidFill>
                <a:latin typeface="+mn-lt"/>
                <a:ea typeface="+mn-ea"/>
                <a:cs typeface="+mn-cs"/>
              </a:rPr>
              <a:t>Align to Slide</a:t>
            </a:r>
            <a:r>
              <a:rPr lang="en-US" sz="1200" i="0" kern="1200" dirty="0" smtClean="0">
                <a:solidFill>
                  <a:schemeClr val="tx1"/>
                </a:solidFill>
                <a:latin typeface="+mn-lt"/>
                <a:ea typeface="+mn-ea"/>
                <a:cs typeface="+mn-cs"/>
              </a:rPr>
              <a:t>.  </a:t>
            </a:r>
          </a:p>
          <a:p>
            <a:pPr marL="685800" lvl="1" indent="-228600">
              <a:buFont typeface="+mj-lt"/>
              <a:buAutoNum type="arabicPeriod"/>
            </a:pPr>
            <a:r>
              <a:rPr lang="en-US" sz="1200" b="0" kern="1200" dirty="0" smtClean="0">
                <a:solidFill>
                  <a:schemeClr val="tx1"/>
                </a:solidFill>
                <a:latin typeface="+mn-lt"/>
                <a:ea typeface="+mn-ea"/>
                <a:cs typeface="+mn-cs"/>
              </a:rPr>
              <a:t>Click</a:t>
            </a:r>
            <a:r>
              <a:rPr lang="en-US" sz="1200" b="1" kern="1200" dirty="0" smtClean="0">
                <a:solidFill>
                  <a:schemeClr val="tx1"/>
                </a:solidFill>
                <a:latin typeface="+mn-lt"/>
                <a:ea typeface="+mn-ea"/>
                <a:cs typeface="+mn-cs"/>
              </a:rPr>
              <a:t> Align Middle</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Drawing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in the </a:t>
            </a:r>
            <a:r>
              <a:rPr lang="en-US" sz="1200" b="1" kern="1200" dirty="0" smtClean="0">
                <a:solidFill>
                  <a:schemeClr val="tx1"/>
                </a:solidFill>
                <a:latin typeface="+mn-lt"/>
                <a:ea typeface="+mn-ea"/>
                <a:cs typeface="+mn-cs"/>
              </a:rPr>
              <a:t>Shape Width</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0.73”</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Format Shape </a:t>
            </a:r>
            <a:r>
              <a:rPr lang="en-US" sz="1200" kern="1200" dirty="0" smtClean="0">
                <a:solidFill>
                  <a:schemeClr val="tx1"/>
                </a:solidFill>
                <a:latin typeface="+mn-lt"/>
                <a:ea typeface="+mn-ea"/>
                <a:cs typeface="+mn-cs"/>
              </a:rPr>
              <a:t>dialog box launcher. In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Shape</a:t>
            </a:r>
            <a:r>
              <a:rPr lang="en-US" sz="1200" kern="1200" dirty="0" smtClean="0">
                <a:solidFill>
                  <a:schemeClr val="tx1"/>
                </a:solidFill>
                <a:latin typeface="+mn-lt"/>
                <a:ea typeface="+mn-ea"/>
                <a:cs typeface="+mn-cs"/>
              </a:rPr>
              <a:t> 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Gradient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do the following: </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Type</a:t>
            </a:r>
            <a:r>
              <a:rPr lang="en-US" sz="1200" kern="1200" dirty="0" smtClean="0">
                <a:solidFill>
                  <a:schemeClr val="tx1"/>
                </a:solidFill>
                <a:latin typeface="+mn-lt"/>
                <a:ea typeface="+mn-ea"/>
                <a:cs typeface="+mn-cs"/>
              </a:rPr>
              <a:t> list, select </a:t>
            </a:r>
            <a:r>
              <a:rPr lang="en-US" sz="1200" b="1" kern="1200" dirty="0" smtClean="0">
                <a:solidFill>
                  <a:schemeClr val="tx1"/>
                </a:solidFill>
                <a:latin typeface="+mn-lt"/>
                <a:ea typeface="+mn-ea"/>
                <a:cs typeface="+mn-cs"/>
              </a:rPr>
              <a:t>Linear</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Direction</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Linear Left </a:t>
            </a:r>
            <a:r>
              <a:rPr lang="en-US" sz="1200" kern="1200" dirty="0" smtClean="0">
                <a:solidFill>
                  <a:schemeClr val="tx1"/>
                </a:solidFill>
                <a:latin typeface="+mn-lt"/>
                <a:ea typeface="+mn-ea"/>
                <a:cs typeface="+mn-cs"/>
              </a:rPr>
              <a:t>(first row, fifth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Angle</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180°</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Add</a:t>
            </a:r>
            <a:r>
              <a:rPr lang="en-US" sz="1200" kern="1200" dirty="0" smtClean="0">
                <a:solidFill>
                  <a:schemeClr val="tx1"/>
                </a:solidFill>
                <a:latin typeface="+mn-lt"/>
                <a:ea typeface="+mn-ea"/>
                <a:cs typeface="+mn-cs"/>
              </a:rPr>
              <a:t> or </a:t>
            </a:r>
            <a:r>
              <a:rPr lang="en-US" sz="1200" b="1" kern="1200" dirty="0" smtClean="0">
                <a:solidFill>
                  <a:schemeClr val="tx1"/>
                </a:solidFill>
                <a:latin typeface="+mn-lt"/>
                <a:ea typeface="+mn-ea"/>
                <a:cs typeface="+mn-cs"/>
              </a:rPr>
              <a:t>Remove</a:t>
            </a:r>
            <a:r>
              <a:rPr lang="en-US" sz="1200" kern="1200" dirty="0" smtClean="0">
                <a:solidFill>
                  <a:schemeClr val="tx1"/>
                </a:solidFill>
                <a:latin typeface="+mn-lt"/>
                <a:ea typeface="+mn-ea"/>
                <a:cs typeface="+mn-cs"/>
              </a:rPr>
              <a:t> until two stops appear in the drop-down list. </a:t>
            </a:r>
          </a:p>
          <a:p>
            <a:pPr marL="228600" lvl="0" indent="-228600">
              <a:buFont typeface="+mj-lt"/>
              <a:buAutoNum type="arabicPeriod"/>
            </a:pPr>
            <a:r>
              <a:rPr lang="en-US" sz="1200" kern="1200" dirty="0" smtClean="0">
                <a:solidFill>
                  <a:schemeClr val="tx1"/>
                </a:solidFill>
                <a:latin typeface="+mn-lt"/>
                <a:ea typeface="+mn-ea"/>
                <a:cs typeface="+mn-cs"/>
              </a:rPr>
              <a:t>Also 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customize the gradient stops that you added as follows:</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1 </a:t>
            </a:r>
            <a:r>
              <a:rPr lang="en-US" sz="1200" kern="1200" dirty="0" smtClean="0">
                <a:solidFill>
                  <a:schemeClr val="tx1"/>
                </a:solidFill>
                <a:latin typeface="+mn-lt"/>
                <a:ea typeface="+mn-ea"/>
                <a:cs typeface="+mn-cs"/>
              </a:rPr>
              <a:t>from the list, and then do the following:</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0%</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a:t>
            </a:r>
            <a:r>
              <a:rPr lang="en-US" sz="1200" kern="1200" baseline="0" dirty="0" smtClean="0">
                <a:solidFill>
                  <a:schemeClr val="tx1"/>
                </a:solidFill>
                <a:latin typeface="+mn-lt"/>
                <a:ea typeface="+mn-ea"/>
                <a:cs typeface="+mn-cs"/>
              </a:rPr>
              <a:t> then under </a:t>
            </a:r>
            <a:r>
              <a:rPr lang="en-US" sz="1200" b="1" kern="1200" baseline="0" dirty="0" smtClean="0">
                <a:solidFill>
                  <a:schemeClr val="tx1"/>
                </a:solidFill>
                <a:latin typeface="+mn-lt"/>
                <a:ea typeface="+mn-ea"/>
                <a:cs typeface="+mn-cs"/>
              </a:rPr>
              <a:t>Theme Colors </a:t>
            </a:r>
            <a:r>
              <a:rPr lang="en-US" sz="1200" kern="1200" baseline="0" dirty="0" smtClean="0">
                <a:solidFill>
                  <a:schemeClr val="tx1"/>
                </a:solidFill>
                <a:latin typeface="+mn-lt"/>
                <a:ea typeface="+mn-ea"/>
                <a:cs typeface="+mn-cs"/>
              </a:rPr>
              <a:t>click</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Black, Text 1</a:t>
            </a:r>
            <a:r>
              <a:rPr lang="en-US" sz="1200" b="1" kern="1200" baseline="0" dirty="0" smtClean="0">
                <a:solidFill>
                  <a:schemeClr val="tx1"/>
                </a:solidFill>
                <a:latin typeface="+mn-lt"/>
                <a:ea typeface="+mn-ea"/>
                <a:cs typeface="+mn-cs"/>
              </a:rPr>
              <a:t> </a:t>
            </a:r>
            <a:r>
              <a:rPr lang="en-US" sz="1200" b="0" kern="1200" baseline="0" dirty="0" smtClean="0">
                <a:solidFill>
                  <a:schemeClr val="tx1"/>
                </a:solidFill>
                <a:latin typeface="+mn-lt"/>
                <a:ea typeface="+mn-ea"/>
                <a:cs typeface="+mn-cs"/>
              </a:rPr>
              <a:t>(first row, second option from the left).</a:t>
            </a:r>
            <a:endParaRPr lang="en-US" sz="1200" kern="1200" dirty="0" smtClean="0">
              <a:solidFill>
                <a:schemeClr val="tx1"/>
              </a:solidFill>
              <a:latin typeface="+mn-lt"/>
              <a:ea typeface="+mn-ea"/>
              <a:cs typeface="+mn-cs"/>
            </a:endParaRP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Transparency</a:t>
            </a:r>
            <a:r>
              <a:rPr lang="en-US" sz="1200" kern="1200" dirty="0" smtClean="0">
                <a:solidFill>
                  <a:schemeClr val="tx1"/>
                </a:solidFill>
                <a:latin typeface="+mn-lt"/>
                <a:ea typeface="+mn-ea"/>
                <a:cs typeface="+mn-cs"/>
              </a:rPr>
              <a:t> box, enter</a:t>
            </a:r>
            <a:r>
              <a:rPr lang="en-US" sz="1200" b="1" kern="1200" dirty="0" smtClean="0">
                <a:solidFill>
                  <a:schemeClr val="tx1"/>
                </a:solidFill>
                <a:latin typeface="+mn-lt"/>
                <a:ea typeface="+mn-ea"/>
                <a:cs typeface="+mn-cs"/>
              </a:rPr>
              <a:t> 50%</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2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100%</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a:t>
            </a:r>
            <a:r>
              <a:rPr lang="en-US" sz="1200" kern="1200" baseline="0" dirty="0" smtClean="0">
                <a:solidFill>
                  <a:schemeClr val="tx1"/>
                </a:solidFill>
                <a:latin typeface="+mn-lt"/>
                <a:ea typeface="+mn-ea"/>
                <a:cs typeface="+mn-cs"/>
              </a:rPr>
              <a:t> then under </a:t>
            </a:r>
            <a:r>
              <a:rPr lang="en-US" sz="1200" b="1" kern="1200" baseline="0" dirty="0" smtClean="0">
                <a:solidFill>
                  <a:schemeClr val="tx1"/>
                </a:solidFill>
                <a:latin typeface="+mn-lt"/>
                <a:ea typeface="+mn-ea"/>
                <a:cs typeface="+mn-cs"/>
              </a:rPr>
              <a:t>Theme Colors </a:t>
            </a:r>
            <a:r>
              <a:rPr lang="en-US" sz="1200" kern="1200" baseline="0" dirty="0" smtClean="0">
                <a:solidFill>
                  <a:schemeClr val="tx1"/>
                </a:solidFill>
                <a:latin typeface="+mn-lt"/>
                <a:ea typeface="+mn-ea"/>
                <a:cs typeface="+mn-cs"/>
              </a:rPr>
              <a:t>click</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Black, Text 1 </a:t>
            </a:r>
            <a:r>
              <a:rPr lang="en-US" sz="1200" b="0" kern="1200" baseline="0" dirty="0" smtClean="0">
                <a:solidFill>
                  <a:schemeClr val="tx1"/>
                </a:solidFill>
                <a:latin typeface="+mn-lt"/>
                <a:ea typeface="+mn-ea"/>
                <a:cs typeface="+mn-cs"/>
              </a:rPr>
              <a:t>(first row, second option from the left).</a:t>
            </a:r>
            <a:endParaRPr lang="en-US" sz="1200" kern="1200" dirty="0" smtClean="0">
              <a:solidFill>
                <a:schemeClr val="tx1"/>
              </a:solidFill>
              <a:latin typeface="+mn-lt"/>
              <a:ea typeface="+mn-ea"/>
              <a:cs typeface="+mn-cs"/>
            </a:endParaRP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Transparency</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100%</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Also in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Shape</a:t>
            </a:r>
            <a:r>
              <a:rPr lang="en-US" sz="1200" kern="1200" dirty="0" smtClean="0">
                <a:solidFill>
                  <a:schemeClr val="tx1"/>
                </a:solidFill>
                <a:latin typeface="+mn-lt"/>
                <a:ea typeface="+mn-ea"/>
                <a:cs typeface="+mn-cs"/>
              </a:rPr>
              <a:t> dialog box, click </a:t>
            </a:r>
            <a:r>
              <a:rPr lang="en-US" sz="1200" b="1" kern="1200" dirty="0" smtClean="0">
                <a:solidFill>
                  <a:schemeClr val="tx1"/>
                </a:solidFill>
                <a:latin typeface="+mn-lt"/>
                <a:ea typeface="+mn-ea"/>
                <a:cs typeface="+mn-cs"/>
              </a:rPr>
              <a:t>3-D</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in the left pane. In the </a:t>
            </a:r>
            <a:r>
              <a:rPr lang="en-US" sz="1200" b="1" kern="1200" dirty="0" smtClean="0">
                <a:solidFill>
                  <a:schemeClr val="tx1"/>
                </a:solidFill>
                <a:latin typeface="+mn-lt"/>
                <a:ea typeface="+mn-ea"/>
                <a:cs typeface="+mn-cs"/>
              </a:rPr>
              <a:t>3-D Format</a:t>
            </a:r>
            <a:r>
              <a:rPr lang="en-US" sz="1200" kern="1200" dirty="0" smtClean="0">
                <a:solidFill>
                  <a:schemeClr val="tx1"/>
                </a:solidFill>
                <a:latin typeface="+mn-lt"/>
                <a:ea typeface="+mn-ea"/>
                <a:cs typeface="+mn-cs"/>
              </a:rPr>
              <a:t> pane, under </a:t>
            </a:r>
            <a:r>
              <a:rPr lang="en-US" sz="1200" b="1" kern="1200" dirty="0" smtClean="0">
                <a:solidFill>
                  <a:schemeClr val="tx1"/>
                </a:solidFill>
                <a:latin typeface="+mn-lt"/>
                <a:ea typeface="+mn-ea"/>
                <a:cs typeface="+mn-cs"/>
              </a:rPr>
              <a:t>Bevel</a:t>
            </a:r>
            <a:r>
              <a:rPr lang="en-US" sz="1200" kern="1200" dirty="0" smtClean="0">
                <a:solidFill>
                  <a:schemeClr val="tx1"/>
                </a:solidFill>
                <a:latin typeface="+mn-lt"/>
                <a:ea typeface="+mn-ea"/>
                <a:cs typeface="+mn-cs"/>
              </a:rPr>
              <a:t>, click the button next</a:t>
            </a:r>
            <a:r>
              <a:rPr lang="en-US" sz="1200" kern="1200" baseline="0" dirty="0" smtClean="0">
                <a:solidFill>
                  <a:schemeClr val="tx1"/>
                </a:solidFill>
                <a:latin typeface="+mn-lt"/>
                <a:ea typeface="+mn-ea"/>
                <a:cs typeface="+mn-cs"/>
              </a:rPr>
              <a:t> to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No</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Bevel</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None</a:t>
            </a:r>
            <a:r>
              <a:rPr lang="en-US" sz="1200" kern="1200" dirty="0" smtClean="0">
                <a:solidFill>
                  <a:schemeClr val="tx1"/>
                </a:solidFill>
                <a:latin typeface="+mn-lt"/>
                <a:ea typeface="+mn-ea"/>
                <a:cs typeface="+mn-cs"/>
              </a:rPr>
              <a:t>.</a:t>
            </a:r>
          </a:p>
          <a:p>
            <a:pPr marL="228600" indent="-228600">
              <a:buFont typeface="+mj-lt"/>
              <a:buAutoNum type="arabicPeriod"/>
            </a:pPr>
            <a:endParaRPr lang="en-US" sz="1200" kern="1200" dirty="0" smtClean="0">
              <a:solidFill>
                <a:schemeClr val="tx1"/>
              </a:solidFill>
              <a:latin typeface="+mn-lt"/>
              <a:ea typeface="+mn-ea"/>
              <a:cs typeface="+mn-cs"/>
            </a:endParaRPr>
          </a:p>
          <a:p>
            <a:pPr marL="228600" lvl="0" indent="-228600">
              <a:buFont typeface="+mj-lt"/>
              <a:buAutoNum type="arabicPeriod"/>
            </a:pPr>
            <a:endParaRPr lang="en-US" sz="1200" kern="1200" dirty="0" smtClean="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US" sz="1200" kern="1200" dirty="0" smtClean="0">
                <a:solidFill>
                  <a:schemeClr val="tx1"/>
                </a:solidFill>
                <a:latin typeface="+mn-lt"/>
                <a:ea typeface="+mn-ea"/>
                <a:cs typeface="+mn-cs"/>
              </a:rPr>
              <a:t>To reproduce the</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third shape (first small rectangle</a:t>
            </a:r>
            <a:r>
              <a:rPr lang="en-US" sz="1200" kern="1200" baseline="0" dirty="0" smtClean="0">
                <a:solidFill>
                  <a:schemeClr val="tx1"/>
                </a:solidFill>
                <a:latin typeface="+mn-lt"/>
                <a:ea typeface="+mn-ea"/>
                <a:cs typeface="+mn-cs"/>
              </a:rPr>
              <a:t> on the book spine)</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Book cover </a:t>
            </a:r>
            <a:r>
              <a:rPr lang="en-US" sz="1200" kern="1200" dirty="0" smtClean="0">
                <a:solidFill>
                  <a:schemeClr val="tx1"/>
                </a:solidFill>
                <a:latin typeface="+mn-lt"/>
                <a:ea typeface="+mn-ea"/>
                <a:cs typeface="+mn-cs"/>
              </a:rPr>
              <a:t>group on this slide, do the following:</a:t>
            </a:r>
          </a:p>
          <a:p>
            <a:pPr marL="228600" lvl="0" indent="-228600">
              <a:buFont typeface="+mj-lt"/>
              <a:buAutoNum type="arabicPeriod"/>
            </a:pPr>
            <a:r>
              <a:rPr lang="en-US" sz="1200" kern="1200" dirty="0" smtClean="0">
                <a:solidFill>
                  <a:schemeClr val="tx1"/>
                </a:solidFill>
                <a:latin typeface="+mn-lt"/>
                <a:ea typeface="+mn-ea"/>
                <a:cs typeface="+mn-cs"/>
              </a:rPr>
              <a:t>Select the first, larger rectangle on the slide. 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Clipboard </a:t>
            </a:r>
            <a:r>
              <a:rPr lang="en-US" sz="1200" kern="1200" dirty="0" smtClean="0">
                <a:solidFill>
                  <a:schemeClr val="tx1"/>
                </a:solidFill>
                <a:latin typeface="+mn-lt"/>
                <a:ea typeface="+mn-ea"/>
                <a:cs typeface="+mn-cs"/>
              </a:rPr>
              <a:t>group, click the arrow under </a:t>
            </a:r>
            <a:r>
              <a:rPr lang="en-US" sz="1200" b="1" kern="1200" dirty="0" smtClean="0">
                <a:solidFill>
                  <a:schemeClr val="tx1"/>
                </a:solidFill>
                <a:latin typeface="+mn-lt"/>
                <a:ea typeface="+mn-ea"/>
                <a:cs typeface="+mn-cs"/>
              </a:rPr>
              <a:t>Paste</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Duplicate</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Select the third, duplicate rectangle.</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tools,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Shape Height</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0.08”</a:t>
            </a:r>
            <a:r>
              <a:rPr lang="en-US" sz="1200" kern="1200" dirty="0" smtClean="0">
                <a:solidFill>
                  <a:schemeClr val="tx1"/>
                </a:solidFill>
                <a:latin typeface="+mn-lt"/>
                <a:ea typeface="+mn-ea"/>
                <a:cs typeface="+mn-cs"/>
              </a:rPr>
              <a:t>. </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Shape Width</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0.73”</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Format Shape </a:t>
            </a:r>
            <a:r>
              <a:rPr lang="en-US" sz="1200" kern="1200" dirty="0" smtClean="0">
                <a:solidFill>
                  <a:schemeClr val="tx1"/>
                </a:solidFill>
                <a:latin typeface="+mn-lt"/>
                <a:ea typeface="+mn-ea"/>
                <a:cs typeface="+mn-cs"/>
              </a:rPr>
              <a:t>dialog box launcher. In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Shape</a:t>
            </a:r>
            <a:r>
              <a:rPr lang="en-US" sz="1200" kern="1200" dirty="0" smtClean="0">
                <a:solidFill>
                  <a:schemeClr val="tx1"/>
                </a:solidFill>
                <a:latin typeface="+mn-lt"/>
                <a:ea typeface="+mn-ea"/>
                <a:cs typeface="+mn-cs"/>
              </a:rPr>
              <a:t> 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Gradient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do the following: </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Type</a:t>
            </a:r>
            <a:r>
              <a:rPr lang="en-US" sz="1200" kern="1200" dirty="0" smtClean="0">
                <a:solidFill>
                  <a:schemeClr val="tx1"/>
                </a:solidFill>
                <a:latin typeface="+mn-lt"/>
                <a:ea typeface="+mn-ea"/>
                <a:cs typeface="+mn-cs"/>
              </a:rPr>
              <a:t> list, select </a:t>
            </a:r>
            <a:r>
              <a:rPr lang="en-US" sz="1200" b="1" kern="1200" dirty="0" smtClean="0">
                <a:solidFill>
                  <a:schemeClr val="tx1"/>
                </a:solidFill>
                <a:latin typeface="+mn-lt"/>
                <a:ea typeface="+mn-ea"/>
                <a:cs typeface="+mn-cs"/>
              </a:rPr>
              <a:t>Linear</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Direction</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Linear Diagonal </a:t>
            </a:r>
            <a:r>
              <a:rPr lang="en-US" sz="1200" kern="1200" dirty="0" smtClean="0">
                <a:solidFill>
                  <a:schemeClr val="tx1"/>
                </a:solidFill>
                <a:latin typeface="+mn-lt"/>
                <a:ea typeface="+mn-ea"/>
                <a:cs typeface="+mn-cs"/>
              </a:rPr>
              <a:t>(first row, third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Angle</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135°</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Also in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Shape</a:t>
            </a:r>
            <a:r>
              <a:rPr lang="en-US" sz="1200" kern="1200" dirty="0" smtClean="0">
                <a:solidFill>
                  <a:schemeClr val="tx1"/>
                </a:solidFill>
                <a:latin typeface="+mn-lt"/>
                <a:ea typeface="+mn-ea"/>
                <a:cs typeface="+mn-cs"/>
              </a:rPr>
              <a:t> dialog box, click </a:t>
            </a:r>
            <a:r>
              <a:rPr lang="en-US" sz="1200" b="1" kern="1200" dirty="0" smtClean="0">
                <a:solidFill>
                  <a:schemeClr val="tx1"/>
                </a:solidFill>
                <a:latin typeface="+mn-lt"/>
                <a:ea typeface="+mn-ea"/>
                <a:cs typeface="+mn-cs"/>
              </a:rPr>
              <a:t>3-D</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in the left pane, and then in the </a:t>
            </a:r>
            <a:r>
              <a:rPr lang="en-US" sz="1200" b="1" kern="1200" dirty="0" smtClean="0">
                <a:solidFill>
                  <a:schemeClr val="tx1"/>
                </a:solidFill>
                <a:latin typeface="+mn-lt"/>
                <a:ea typeface="+mn-ea"/>
                <a:cs typeface="+mn-cs"/>
              </a:rPr>
              <a:t>3-D Format</a:t>
            </a:r>
            <a:r>
              <a:rPr lang="en-US" sz="1200" kern="1200" dirty="0" smtClean="0">
                <a:solidFill>
                  <a:schemeClr val="tx1"/>
                </a:solidFill>
                <a:latin typeface="+mn-lt"/>
                <a:ea typeface="+mn-ea"/>
                <a:cs typeface="+mn-cs"/>
              </a:rPr>
              <a:t> pane, do the following:</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Bevel</a:t>
            </a:r>
            <a:r>
              <a:rPr lang="en-US" sz="1200" kern="1200" dirty="0" smtClean="0">
                <a:solidFill>
                  <a:schemeClr val="tx1"/>
                </a:solidFill>
                <a:latin typeface="+mn-lt"/>
                <a:ea typeface="+mn-ea"/>
                <a:cs typeface="+mn-cs"/>
              </a:rPr>
              <a:t>, next to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3 pt</a:t>
            </a:r>
            <a:r>
              <a:rPr lang="en-US" sz="1200" b="0" kern="1200" dirty="0" smtClean="0">
                <a:solidFill>
                  <a:schemeClr val="tx1"/>
                </a:solidFill>
                <a:latin typeface="+mn-lt"/>
                <a:ea typeface="+mn-ea"/>
                <a:cs typeface="+mn-cs"/>
              </a:rPr>
              <a:t>,</a:t>
            </a:r>
            <a:r>
              <a:rPr lang="en-US" sz="1200" b="0" kern="1200" baseline="0" dirty="0" smtClean="0">
                <a:solidFill>
                  <a:schemeClr val="tx1"/>
                </a:solidFill>
                <a:latin typeface="+mn-lt"/>
                <a:ea typeface="+mn-ea"/>
                <a:cs typeface="+mn-cs"/>
              </a:rPr>
              <a:t> and </a:t>
            </a: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3 pt</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Surface</a:t>
            </a:r>
            <a:r>
              <a:rPr lang="en-US" sz="1200" kern="1200" dirty="0" smtClean="0">
                <a:solidFill>
                  <a:schemeClr val="tx1"/>
                </a:solidFill>
                <a:latin typeface="+mn-lt"/>
                <a:ea typeface="+mn-ea"/>
                <a:cs typeface="+mn-cs"/>
              </a:rPr>
              <a:t>, click the button next to </a:t>
            </a:r>
            <a:r>
              <a:rPr lang="en-US" sz="1200" b="1" kern="1200" dirty="0" smtClean="0">
                <a:solidFill>
                  <a:schemeClr val="tx1"/>
                </a:solidFill>
                <a:latin typeface="+mn-lt"/>
                <a:ea typeface="+mn-ea"/>
                <a:cs typeface="+mn-cs"/>
              </a:rPr>
              <a:t>Lighting</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Neutral</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Soft </a:t>
            </a:r>
            <a:r>
              <a:rPr lang="en-US" sz="1200" b="0" kern="1200" dirty="0" smtClean="0">
                <a:solidFill>
                  <a:schemeClr val="tx1"/>
                </a:solidFill>
                <a:latin typeface="+mn-lt"/>
                <a:ea typeface="+mn-ea"/>
                <a:cs typeface="+mn-cs"/>
              </a:rPr>
              <a:t>(first row, third option from the left)</a:t>
            </a:r>
            <a:r>
              <a:rPr lang="en-US" sz="1200" kern="1200" dirty="0" smtClean="0">
                <a:solidFill>
                  <a:schemeClr val="tx1"/>
                </a:solidFill>
                <a:latin typeface="+mn-lt"/>
                <a:ea typeface="+mn-ea"/>
                <a:cs typeface="+mn-cs"/>
              </a:rPr>
              <a:t>.</a:t>
            </a:r>
          </a:p>
          <a:p>
            <a:pPr marL="228600" indent="-228600">
              <a:buFont typeface="+mj-lt"/>
              <a:buAutoNum type="arabicPeriod"/>
            </a:pPr>
            <a:endParaRPr lang="en-US" sz="1200" kern="1200" dirty="0" smtClean="0">
              <a:solidFill>
                <a:schemeClr val="tx1"/>
              </a:solidFill>
              <a:latin typeface="+mn-lt"/>
              <a:ea typeface="+mn-ea"/>
              <a:cs typeface="+mn-cs"/>
            </a:endParaRPr>
          </a:p>
          <a:p>
            <a:pPr marL="228600" lvl="0" indent="-228600">
              <a:buFont typeface="+mj-lt"/>
              <a:buAutoNum type="arabicPeriod"/>
            </a:pPr>
            <a:endParaRPr lang="en-US" sz="1200" kern="1200" dirty="0" smtClean="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US" sz="1200" kern="1200" dirty="0" smtClean="0">
                <a:solidFill>
                  <a:schemeClr val="tx1"/>
                </a:solidFill>
                <a:latin typeface="+mn-lt"/>
                <a:ea typeface="+mn-ea"/>
                <a:cs typeface="+mn-cs"/>
              </a:rPr>
              <a:t>To reproduce the</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rest of the shapes (other small rectangles</a:t>
            </a:r>
            <a:r>
              <a:rPr lang="en-US" sz="1200" kern="1200" baseline="0" dirty="0" smtClean="0">
                <a:solidFill>
                  <a:schemeClr val="tx1"/>
                </a:solidFill>
                <a:latin typeface="+mn-lt"/>
                <a:ea typeface="+mn-ea"/>
                <a:cs typeface="+mn-cs"/>
              </a:rPr>
              <a:t> on the book spine)</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Book cover </a:t>
            </a:r>
            <a:r>
              <a:rPr lang="en-US" sz="1200" kern="1200" dirty="0" smtClean="0">
                <a:solidFill>
                  <a:schemeClr val="tx1"/>
                </a:solidFill>
                <a:latin typeface="+mn-lt"/>
                <a:ea typeface="+mn-ea"/>
                <a:cs typeface="+mn-cs"/>
              </a:rPr>
              <a:t>group on this slide, do the following:</a:t>
            </a:r>
          </a:p>
          <a:p>
            <a:pPr marL="228600" lvl="0" indent="-228600">
              <a:buFont typeface="+mj-lt"/>
              <a:buAutoNum type="arabicPeriod"/>
            </a:pPr>
            <a:r>
              <a:rPr lang="en-US" sz="1200" kern="1200" dirty="0" smtClean="0">
                <a:solidFill>
                  <a:schemeClr val="tx1"/>
                </a:solidFill>
                <a:latin typeface="+mn-lt"/>
                <a:ea typeface="+mn-ea"/>
                <a:cs typeface="+mn-cs"/>
              </a:rPr>
              <a:t>Select the third, smaller rectangle.</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Clipboard</a:t>
            </a:r>
            <a:r>
              <a:rPr lang="en-US" sz="1200" kern="1200" dirty="0" smtClean="0">
                <a:solidFill>
                  <a:schemeClr val="tx1"/>
                </a:solidFill>
                <a:latin typeface="+mn-lt"/>
                <a:ea typeface="+mn-ea"/>
                <a:cs typeface="+mn-cs"/>
              </a:rPr>
              <a:t> group, click the arrow under </a:t>
            </a:r>
            <a:r>
              <a:rPr lang="en-US" sz="1200" b="1" kern="1200" dirty="0" smtClean="0">
                <a:solidFill>
                  <a:schemeClr val="tx1"/>
                </a:solidFill>
                <a:latin typeface="+mn-lt"/>
                <a:ea typeface="+mn-ea"/>
                <a:cs typeface="+mn-cs"/>
              </a:rPr>
              <a:t>Paste</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Duplicate</a:t>
            </a:r>
            <a:r>
              <a:rPr lang="en-US" sz="1200" kern="1200" dirty="0" smtClean="0">
                <a:solidFill>
                  <a:schemeClr val="tx1"/>
                </a:solidFill>
                <a:latin typeface="+mn-lt"/>
                <a:ea typeface="+mn-ea"/>
                <a:cs typeface="+mn-cs"/>
              </a:rPr>
              <a:t>. Repeat this process for a total of four thin, rounded rectangles. </a:t>
            </a:r>
          </a:p>
          <a:p>
            <a:pPr marL="228600" lvl="0" indent="-228600">
              <a:buFont typeface="+mj-lt"/>
              <a:buAutoNum type="arabicPeriod"/>
            </a:pPr>
            <a:r>
              <a:rPr lang="en-US" sz="1200" kern="1200" dirty="0" smtClean="0">
                <a:solidFill>
                  <a:schemeClr val="tx1"/>
                </a:solidFill>
                <a:latin typeface="+mn-lt"/>
                <a:ea typeface="+mn-ea"/>
                <a:cs typeface="+mn-cs"/>
              </a:rPr>
              <a:t>To position the four thin, rounded rectangles on the book spine, do the following:</a:t>
            </a:r>
          </a:p>
          <a:p>
            <a:pPr marL="685800" lvl="1" indent="-228600">
              <a:buFont typeface="Arial" pitchFamily="34" charset="0"/>
              <a:buChar char="•"/>
            </a:pPr>
            <a:r>
              <a:rPr lang="en-US" sz="1200" kern="1200" dirty="0" smtClean="0">
                <a:solidFill>
                  <a:schemeClr val="tx1"/>
                </a:solidFill>
                <a:latin typeface="+mn-lt"/>
                <a:ea typeface="+mn-ea"/>
                <a:cs typeface="+mn-cs"/>
              </a:rPr>
              <a:t>Drag the first rectangle 1.75” above the horizontal drawing guide, with the left edge touching the vertical drawing guide.</a:t>
            </a:r>
          </a:p>
          <a:p>
            <a:pPr marL="685800" lvl="1" indent="-228600">
              <a:buFont typeface="Arial" pitchFamily="34" charset="0"/>
              <a:buChar char="•"/>
            </a:pPr>
            <a:r>
              <a:rPr lang="en-US" sz="1200" kern="1200" dirty="0" smtClean="0">
                <a:solidFill>
                  <a:schemeClr val="tx1"/>
                </a:solidFill>
                <a:latin typeface="+mn-lt"/>
                <a:ea typeface="+mn-ea"/>
                <a:cs typeface="+mn-cs"/>
              </a:rPr>
              <a:t>Drag the second rectangle 0.75” above the horizontal drawing guide, with the left edge touching the vertical drawing guide.</a:t>
            </a:r>
          </a:p>
          <a:p>
            <a:pPr marL="685800" lvl="1" indent="-228600">
              <a:buFont typeface="Arial" pitchFamily="34" charset="0"/>
              <a:buChar char="•"/>
            </a:pPr>
            <a:r>
              <a:rPr lang="en-US" sz="1200" kern="1200" dirty="0" smtClean="0">
                <a:solidFill>
                  <a:schemeClr val="tx1"/>
                </a:solidFill>
                <a:latin typeface="+mn-lt"/>
                <a:ea typeface="+mn-ea"/>
                <a:cs typeface="+mn-cs"/>
              </a:rPr>
              <a:t>Drag the third rectangle 0.75” below the horizontal drawing guide, with the left edge touching the vertical drawing guide.</a:t>
            </a:r>
          </a:p>
          <a:p>
            <a:pPr marL="685800" lvl="1" indent="-228600">
              <a:buFont typeface="Arial" pitchFamily="34" charset="0"/>
              <a:buChar char="•"/>
            </a:pPr>
            <a:r>
              <a:rPr lang="en-US" sz="1200" kern="1200" dirty="0" smtClean="0">
                <a:solidFill>
                  <a:schemeClr val="tx1"/>
                </a:solidFill>
                <a:latin typeface="+mn-lt"/>
                <a:ea typeface="+mn-ea"/>
                <a:cs typeface="+mn-cs"/>
              </a:rPr>
              <a:t>Drag the fourth rectangle 1.75” below the horizontal drawing guide, with the left edge touching the vertical drawing guide.</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Editing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Select</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Select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All</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Group</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 </a:t>
            </a:r>
            <a:r>
              <a:rPr lang="en-US" sz="1200" kern="1200" dirty="0" smtClean="0">
                <a:solidFill>
                  <a:schemeClr val="tx1"/>
                </a:solidFill>
                <a:latin typeface="+mn-lt"/>
                <a:ea typeface="+mn-ea"/>
                <a:cs typeface="+mn-cs"/>
              </a:rPr>
              <a:t>tab, in the </a:t>
            </a:r>
            <a:r>
              <a:rPr lang="en-US" sz="1200" b="1" kern="1200" dirty="0" smtClean="0">
                <a:solidFill>
                  <a:schemeClr val="tx1"/>
                </a:solidFill>
                <a:latin typeface="+mn-lt"/>
                <a:ea typeface="+mn-ea"/>
                <a:cs typeface="+mn-cs"/>
              </a:rPr>
              <a:t>Editing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Select</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Selection Pane</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Selection</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Visibility</a:t>
            </a:r>
            <a:r>
              <a:rPr lang="en-US" sz="1200" kern="1200" dirty="0" smtClean="0">
                <a:solidFill>
                  <a:schemeClr val="tx1"/>
                </a:solidFill>
                <a:latin typeface="+mn-lt"/>
                <a:ea typeface="+mn-ea"/>
                <a:cs typeface="+mn-cs"/>
              </a:rPr>
              <a:t> pane, double-click the group to edit the name, and then enter </a:t>
            </a:r>
            <a:r>
              <a:rPr lang="en-US" sz="1200" b="1" kern="1200" dirty="0" smtClean="0">
                <a:solidFill>
                  <a:schemeClr val="tx1"/>
                </a:solidFill>
                <a:latin typeface="+mn-lt"/>
                <a:ea typeface="+mn-ea"/>
                <a:cs typeface="+mn-cs"/>
              </a:rPr>
              <a:t>Book cover</a:t>
            </a:r>
            <a:r>
              <a:rPr lang="en-US" sz="1200" kern="1200" dirty="0" smtClean="0">
                <a:solidFill>
                  <a:schemeClr val="tx1"/>
                </a:solidFill>
                <a:latin typeface="+mn-lt"/>
                <a:ea typeface="+mn-ea"/>
                <a:cs typeface="+mn-cs"/>
              </a:rPr>
              <a:t>.</a:t>
            </a:r>
          </a:p>
          <a:p>
            <a:pPr marL="228600" marR="0" indent="-228600" algn="l" defTabSz="914400" rtl="0" eaLnBrk="1" fontAlgn="auto" latinLnBrk="0" hangingPunct="1">
              <a:lnSpc>
                <a:spcPct val="100000"/>
              </a:lnSpc>
              <a:spcBef>
                <a:spcPts val="0"/>
              </a:spcBef>
              <a:spcAft>
                <a:spcPts val="0"/>
              </a:spcAft>
              <a:buClrTx/>
              <a:buSzTx/>
              <a:buFont typeface="+mj-lt"/>
              <a:buNone/>
              <a:tabLst/>
              <a:defRPr/>
            </a:pPr>
            <a:endParaRPr lang="en-US" sz="1200" b="0" baseline="0" dirty="0" smtClean="0"/>
          </a:p>
          <a:p>
            <a:r>
              <a:rPr lang="en-US" sz="1200" kern="1200" dirty="0" smtClean="0">
                <a:solidFill>
                  <a:schemeClr val="tx1"/>
                </a:solidFill>
                <a:latin typeface="+mn-lt"/>
                <a:ea typeface="+mn-ea"/>
                <a:cs typeface="+mn-cs"/>
              </a:rPr>
              <a:t> </a:t>
            </a:r>
          </a:p>
          <a:p>
            <a:r>
              <a:rPr lang="en-US" sz="1200" kern="1200" dirty="0" smtClean="0">
                <a:solidFill>
                  <a:schemeClr val="tx1"/>
                </a:solidFill>
                <a:latin typeface="+mn-lt"/>
                <a:ea typeface="+mn-ea"/>
                <a:cs typeface="+mn-cs"/>
              </a:rPr>
              <a:t>To reproduce the first shape in</a:t>
            </a:r>
            <a:r>
              <a:rPr lang="en-US" sz="1200" kern="1200" baseline="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Inside-left pages</a:t>
            </a:r>
            <a:r>
              <a:rPr lang="en-US" sz="1200" b="1" kern="1200" baseline="0" dirty="0" smtClean="0">
                <a:solidFill>
                  <a:schemeClr val="tx1"/>
                </a:solidFill>
                <a:latin typeface="+mn-lt"/>
                <a:ea typeface="+mn-ea"/>
                <a:cs typeface="+mn-cs"/>
              </a:rPr>
              <a:t> </a:t>
            </a:r>
            <a:r>
              <a:rPr lang="en-US" sz="1200" kern="1200" baseline="0" dirty="0" smtClean="0">
                <a:solidFill>
                  <a:schemeClr val="tx1"/>
                </a:solidFill>
                <a:latin typeface="+mn-lt"/>
                <a:ea typeface="+mn-ea"/>
                <a:cs typeface="+mn-cs"/>
              </a:rPr>
              <a:t>group on this slide</a:t>
            </a:r>
            <a:r>
              <a:rPr lang="en-US" sz="1200" kern="1200" dirty="0" smtClean="0">
                <a:solidFill>
                  <a:schemeClr val="tx1"/>
                </a:solidFill>
                <a:latin typeface="+mn-lt"/>
                <a:ea typeface="+mn-ea"/>
                <a:cs typeface="+mn-cs"/>
              </a:rPr>
              <a:t>, do the following:</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Shapes</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Rectangles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Rounded Rectangle </a:t>
            </a:r>
            <a:r>
              <a:rPr lang="en-US" sz="1200" kern="1200" dirty="0" smtClean="0">
                <a:solidFill>
                  <a:schemeClr val="tx1"/>
                </a:solidFill>
                <a:latin typeface="+mn-lt"/>
                <a:ea typeface="+mn-ea"/>
                <a:cs typeface="+mn-cs"/>
              </a:rPr>
              <a:t>(second option from the left). On the slide, drag to draw a rounded rectangle.</a:t>
            </a:r>
          </a:p>
          <a:p>
            <a:pPr marL="228600" lvl="0" indent="-228600">
              <a:buFont typeface="+mj-lt"/>
              <a:buAutoNum type="arabicPeriod"/>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Drawing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Shape Height</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4.5”</a:t>
            </a:r>
            <a:r>
              <a:rPr lang="en-US" sz="1200" b="0"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Shape Width</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3.33”</a:t>
            </a:r>
            <a:r>
              <a:rPr lang="en-US" sz="1200" kern="120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On the rounded rectangle, drag the yellow diamond adjustment handle to the left to decrease</a:t>
            </a:r>
            <a:r>
              <a:rPr lang="en-US" sz="1200" kern="1200" baseline="0" dirty="0" smtClean="0">
                <a:solidFill>
                  <a:schemeClr val="tx1"/>
                </a:solidFill>
                <a:latin typeface="+mn-lt"/>
                <a:ea typeface="+mn-ea"/>
                <a:cs typeface="+mn-cs"/>
              </a:rPr>
              <a:t> the amount of rounding on the corners. </a:t>
            </a:r>
            <a:endParaRPr lang="en-US" sz="1200" kern="120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Format Shape </a:t>
            </a:r>
            <a:r>
              <a:rPr lang="en-US" sz="1200" kern="1200" dirty="0" smtClean="0">
                <a:solidFill>
                  <a:schemeClr val="tx1"/>
                </a:solidFill>
                <a:latin typeface="+mn-lt"/>
                <a:ea typeface="+mn-ea"/>
                <a:cs typeface="+mn-cs"/>
              </a:rPr>
              <a:t>dialog box launcher. In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Shape</a:t>
            </a:r>
            <a:r>
              <a:rPr lang="en-US" sz="1200" kern="1200" dirty="0" smtClean="0">
                <a:solidFill>
                  <a:schemeClr val="tx1"/>
                </a:solidFill>
                <a:latin typeface="+mn-lt"/>
                <a:ea typeface="+mn-ea"/>
                <a:cs typeface="+mn-cs"/>
              </a:rPr>
              <a:t> 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Gradient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do the following: </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Type</a:t>
            </a:r>
            <a:r>
              <a:rPr lang="en-US" sz="1200" kern="1200" dirty="0" smtClean="0">
                <a:solidFill>
                  <a:schemeClr val="tx1"/>
                </a:solidFill>
                <a:latin typeface="+mn-lt"/>
                <a:ea typeface="+mn-ea"/>
                <a:cs typeface="+mn-cs"/>
              </a:rPr>
              <a:t> list, select </a:t>
            </a:r>
            <a:r>
              <a:rPr lang="en-US" sz="1200" b="1" kern="1200" dirty="0" smtClean="0">
                <a:solidFill>
                  <a:schemeClr val="tx1"/>
                </a:solidFill>
                <a:latin typeface="+mn-lt"/>
                <a:ea typeface="+mn-ea"/>
                <a:cs typeface="+mn-cs"/>
              </a:rPr>
              <a:t>Linear</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Direction</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Linear Left </a:t>
            </a:r>
            <a:r>
              <a:rPr lang="en-US" sz="1200" kern="1200" dirty="0" smtClean="0">
                <a:solidFill>
                  <a:schemeClr val="tx1"/>
                </a:solidFill>
                <a:latin typeface="+mn-lt"/>
                <a:ea typeface="+mn-ea"/>
                <a:cs typeface="+mn-cs"/>
              </a:rPr>
              <a:t>(first row, fifth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Angle</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180°</a:t>
            </a:r>
            <a:r>
              <a:rPr lang="en-US" sz="1200" kern="1200" dirty="0" smtClean="0">
                <a:solidFill>
                  <a:schemeClr val="tx1"/>
                </a:solidFill>
                <a:latin typeface="+mn-lt"/>
                <a:ea typeface="+mn-ea"/>
                <a:cs typeface="+mn-cs"/>
              </a:rPr>
              <a:t>. </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Add</a:t>
            </a:r>
            <a:r>
              <a:rPr lang="en-US" sz="1200" kern="1200" dirty="0" smtClean="0">
                <a:solidFill>
                  <a:schemeClr val="tx1"/>
                </a:solidFill>
                <a:latin typeface="+mn-lt"/>
                <a:ea typeface="+mn-ea"/>
                <a:cs typeface="+mn-cs"/>
              </a:rPr>
              <a:t> or </a:t>
            </a:r>
            <a:r>
              <a:rPr lang="en-US" sz="1200" b="1" kern="1200" dirty="0" smtClean="0">
                <a:solidFill>
                  <a:schemeClr val="tx1"/>
                </a:solidFill>
                <a:latin typeface="+mn-lt"/>
                <a:ea typeface="+mn-ea"/>
                <a:cs typeface="+mn-cs"/>
              </a:rPr>
              <a:t>Remove</a:t>
            </a:r>
            <a:r>
              <a:rPr lang="en-US" sz="1200" kern="1200" dirty="0" smtClean="0">
                <a:solidFill>
                  <a:schemeClr val="tx1"/>
                </a:solidFill>
                <a:latin typeface="+mn-lt"/>
                <a:ea typeface="+mn-ea"/>
                <a:cs typeface="+mn-cs"/>
              </a:rPr>
              <a:t> until two stops appear in the drop-down list. </a:t>
            </a:r>
          </a:p>
          <a:p>
            <a:pPr marL="228600" lvl="0" indent="-228600">
              <a:buFont typeface="+mj-lt"/>
              <a:buAutoNum type="arabicPeriod"/>
            </a:pPr>
            <a:r>
              <a:rPr lang="en-US" sz="1200" kern="1200" dirty="0" smtClean="0">
                <a:solidFill>
                  <a:schemeClr val="tx1"/>
                </a:solidFill>
                <a:latin typeface="+mn-lt"/>
                <a:ea typeface="+mn-ea"/>
                <a:cs typeface="+mn-cs"/>
              </a:rPr>
              <a:t>Also 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customize the gradient stops that you added as follows:</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1 </a:t>
            </a:r>
            <a:r>
              <a:rPr lang="en-US" sz="1200" kern="1200" dirty="0" smtClean="0">
                <a:solidFill>
                  <a:schemeClr val="tx1"/>
                </a:solidFill>
                <a:latin typeface="+mn-lt"/>
                <a:ea typeface="+mn-ea"/>
                <a:cs typeface="+mn-cs"/>
              </a:rPr>
              <a:t>from the list, and then do the following:</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0%</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Red, Accent 2, Darker 50%</a:t>
            </a:r>
            <a:r>
              <a:rPr lang="en-US" sz="1200" kern="1200" dirty="0" smtClean="0">
                <a:solidFill>
                  <a:schemeClr val="tx1"/>
                </a:solidFill>
                <a:latin typeface="+mn-lt"/>
                <a:ea typeface="+mn-ea"/>
                <a:cs typeface="+mn-cs"/>
              </a:rPr>
              <a:t> (sixth row, sixth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2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100%</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Red Accent 2, Darker 25%</a:t>
            </a:r>
            <a:r>
              <a:rPr lang="en-US" sz="1200" kern="1200" dirty="0" smtClean="0">
                <a:solidFill>
                  <a:schemeClr val="tx1"/>
                </a:solidFill>
                <a:latin typeface="+mn-lt"/>
                <a:ea typeface="+mn-ea"/>
                <a:cs typeface="+mn-cs"/>
              </a:rPr>
              <a:t> (fifth row, sixth option from the</a:t>
            </a:r>
            <a:r>
              <a:rPr lang="en-US" sz="1200" kern="1200" baseline="0" dirty="0" smtClean="0">
                <a:solidFill>
                  <a:schemeClr val="tx1"/>
                </a:solidFill>
                <a:latin typeface="+mn-lt"/>
                <a:ea typeface="+mn-ea"/>
                <a:cs typeface="+mn-cs"/>
              </a:rPr>
              <a:t> left).</a:t>
            </a:r>
            <a:endParaRPr lang="en-US" sz="1200" kern="120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Also in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Shape</a:t>
            </a:r>
            <a:r>
              <a:rPr lang="en-US" sz="1200" kern="1200" dirty="0" smtClean="0">
                <a:solidFill>
                  <a:schemeClr val="tx1"/>
                </a:solidFill>
                <a:latin typeface="+mn-lt"/>
                <a:ea typeface="+mn-ea"/>
                <a:cs typeface="+mn-cs"/>
              </a:rPr>
              <a:t> dialog box, click </a:t>
            </a:r>
            <a:r>
              <a:rPr lang="en-US" sz="1200" b="1" kern="1200" dirty="0" smtClean="0">
                <a:solidFill>
                  <a:schemeClr val="tx1"/>
                </a:solidFill>
                <a:latin typeface="+mn-lt"/>
                <a:ea typeface="+mn-ea"/>
                <a:cs typeface="+mn-cs"/>
              </a:rPr>
              <a:t>Line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in the left pane. In the </a:t>
            </a:r>
            <a:r>
              <a:rPr lang="en-US" sz="1200" b="1" kern="1200" dirty="0" smtClean="0">
                <a:solidFill>
                  <a:schemeClr val="tx1"/>
                </a:solidFill>
                <a:latin typeface="+mn-lt"/>
                <a:ea typeface="+mn-ea"/>
                <a:cs typeface="+mn-cs"/>
              </a:rPr>
              <a:t>Line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pane, select </a:t>
            </a:r>
            <a:r>
              <a:rPr lang="en-US" sz="1200" b="1" kern="1200" dirty="0" smtClean="0">
                <a:solidFill>
                  <a:schemeClr val="tx1"/>
                </a:solidFill>
                <a:latin typeface="+mn-lt"/>
                <a:ea typeface="+mn-ea"/>
                <a:cs typeface="+mn-cs"/>
              </a:rPr>
              <a:t>No line</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slide, drag the rectangle until the right edge is against the vertical guideline.</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point to </a:t>
            </a:r>
            <a:r>
              <a:rPr lang="en-US" sz="1200" b="1" kern="1200" dirty="0" smtClean="0">
                <a:solidFill>
                  <a:schemeClr val="tx1"/>
                </a:solidFill>
                <a:latin typeface="+mn-lt"/>
                <a:ea typeface="+mn-ea"/>
                <a:cs typeface="+mn-cs"/>
              </a:rPr>
              <a:t>Align</a:t>
            </a:r>
            <a:r>
              <a:rPr lang="en-US" sz="1200" kern="1200" dirty="0" smtClean="0">
                <a:solidFill>
                  <a:schemeClr val="tx1"/>
                </a:solidFill>
                <a:latin typeface="+mn-lt"/>
                <a:ea typeface="+mn-ea"/>
                <a:cs typeface="+mn-cs"/>
              </a:rPr>
              <a:t>, and then do the following:</a:t>
            </a:r>
          </a:p>
          <a:p>
            <a:pPr marL="685800" lvl="1" indent="-228600">
              <a:buFont typeface="+mj-lt"/>
              <a:buAutoNum type="arabicPeriod"/>
            </a:pPr>
            <a:r>
              <a:rPr lang="en-US" sz="1200" kern="1200" dirty="0" smtClean="0">
                <a:solidFill>
                  <a:schemeClr val="tx1"/>
                </a:solidFill>
                <a:latin typeface="+mn-lt"/>
                <a:ea typeface="+mn-ea"/>
                <a:cs typeface="+mn-cs"/>
              </a:rPr>
              <a:t>Click </a:t>
            </a:r>
            <a:r>
              <a:rPr lang="en-US" sz="1200" b="1" i="0" kern="1200" dirty="0" smtClean="0">
                <a:solidFill>
                  <a:schemeClr val="tx1"/>
                </a:solidFill>
                <a:latin typeface="+mn-lt"/>
                <a:ea typeface="+mn-ea"/>
                <a:cs typeface="+mn-cs"/>
              </a:rPr>
              <a:t>Align to Slide</a:t>
            </a:r>
            <a:r>
              <a:rPr lang="en-US" sz="1200" b="0" i="0" kern="1200" dirty="0" smtClean="0">
                <a:solidFill>
                  <a:schemeClr val="tx1"/>
                </a:solidFill>
                <a:latin typeface="+mn-lt"/>
                <a:ea typeface="+mn-ea"/>
                <a:cs typeface="+mn-cs"/>
              </a:rPr>
              <a:t>.</a:t>
            </a:r>
            <a:r>
              <a:rPr lang="en-US" sz="1200" b="1" i="0" kern="1200" dirty="0" smtClean="0">
                <a:solidFill>
                  <a:schemeClr val="tx1"/>
                </a:solidFill>
                <a:latin typeface="+mn-lt"/>
                <a:ea typeface="+mn-ea"/>
                <a:cs typeface="+mn-cs"/>
              </a:rPr>
              <a:t> </a:t>
            </a:r>
          </a:p>
          <a:p>
            <a:pPr marL="685800" lvl="1" indent="-228600">
              <a:buFont typeface="+mj-lt"/>
              <a:buAutoNum type="arabicPeriod"/>
            </a:pPr>
            <a:r>
              <a:rPr lang="en-US" sz="1200" b="0" kern="1200" dirty="0" smtClean="0">
                <a:solidFill>
                  <a:schemeClr val="tx1"/>
                </a:solidFill>
                <a:latin typeface="+mn-lt"/>
                <a:ea typeface="+mn-ea"/>
                <a:cs typeface="+mn-cs"/>
              </a:rPr>
              <a:t>Click</a:t>
            </a:r>
            <a:r>
              <a:rPr lang="en-US" sz="1200" b="1" kern="1200" dirty="0" smtClean="0">
                <a:solidFill>
                  <a:schemeClr val="tx1"/>
                </a:solidFill>
                <a:latin typeface="+mn-lt"/>
                <a:ea typeface="+mn-ea"/>
                <a:cs typeface="+mn-cs"/>
              </a:rPr>
              <a:t> Align Middle</a:t>
            </a:r>
            <a:r>
              <a:rPr lang="en-US" sz="1200" kern="1200" dirty="0" smtClean="0">
                <a:solidFill>
                  <a:schemeClr val="tx1"/>
                </a:solidFill>
                <a:latin typeface="+mn-lt"/>
                <a:ea typeface="+mn-ea"/>
                <a:cs typeface="+mn-cs"/>
              </a:rPr>
              <a:t>.</a:t>
            </a:r>
          </a:p>
          <a:p>
            <a:pPr marL="228600" indent="-228600">
              <a:buFont typeface="+mj-lt"/>
              <a:buAutoNum type="arabicPeriod"/>
            </a:pPr>
            <a:endParaRPr lang="en-US" sz="1200" kern="1200" dirty="0" smtClean="0">
              <a:solidFill>
                <a:schemeClr val="tx1"/>
              </a:solidFill>
              <a:latin typeface="+mn-lt"/>
              <a:ea typeface="+mn-ea"/>
              <a:cs typeface="+mn-cs"/>
            </a:endParaRPr>
          </a:p>
          <a:p>
            <a:pPr marL="228600" lvl="0" indent="-228600">
              <a:buFont typeface="+mj-lt"/>
              <a:buAutoNum type="arabicPeriod"/>
            </a:pPr>
            <a:endParaRPr lang="en-US" sz="1200" kern="1200" dirty="0" smtClean="0">
              <a:solidFill>
                <a:schemeClr val="tx1"/>
              </a:solidFill>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 typeface="+mj-lt"/>
              <a:buNone/>
              <a:tabLst/>
              <a:defRPr/>
            </a:pPr>
            <a:r>
              <a:rPr lang="en-US" sz="1200" kern="1200" dirty="0" smtClean="0">
                <a:solidFill>
                  <a:schemeClr val="tx1"/>
                </a:solidFill>
                <a:latin typeface="+mn-lt"/>
                <a:ea typeface="+mn-ea"/>
                <a:cs typeface="+mn-cs"/>
              </a:rPr>
              <a:t>To reproduce the second shape in</a:t>
            </a:r>
            <a:r>
              <a:rPr lang="en-US" sz="1200" kern="1200" baseline="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Inside-left pages</a:t>
            </a:r>
            <a:r>
              <a:rPr lang="en-US" sz="1200" kern="1200" baseline="0" dirty="0" smtClean="0">
                <a:solidFill>
                  <a:schemeClr val="tx1"/>
                </a:solidFill>
                <a:latin typeface="+mn-lt"/>
                <a:ea typeface="+mn-ea"/>
                <a:cs typeface="+mn-cs"/>
              </a:rPr>
              <a:t> group on this slide</a:t>
            </a:r>
            <a:r>
              <a:rPr lang="en-US" sz="1200" kern="1200" dirty="0" smtClean="0">
                <a:solidFill>
                  <a:schemeClr val="tx1"/>
                </a:solidFill>
                <a:latin typeface="+mn-lt"/>
                <a:ea typeface="+mn-ea"/>
                <a:cs typeface="+mn-cs"/>
              </a:rPr>
              <a:t>, do the following:</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a:t>
            </a:r>
            <a:r>
              <a:rPr lang="en-US" sz="1200" b="1"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Shapes</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Rectangles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Rectangle </a:t>
            </a:r>
            <a:r>
              <a:rPr lang="en-US" sz="1200" kern="1200" dirty="0" smtClean="0">
                <a:solidFill>
                  <a:schemeClr val="tx1"/>
                </a:solidFill>
                <a:latin typeface="+mn-lt"/>
                <a:ea typeface="+mn-ea"/>
                <a:cs typeface="+mn-cs"/>
              </a:rPr>
              <a:t>(first option from the left). On the slide, drag to draw a rectangle. </a:t>
            </a:r>
          </a:p>
          <a:p>
            <a:pPr marL="228600" lvl="0" indent="-228600">
              <a:buFont typeface="+mj-lt"/>
              <a:buAutoNum type="arabicPeriod"/>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Drawing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Shape Height</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4.33”</a:t>
            </a:r>
            <a:r>
              <a:rPr lang="en-US" sz="1200" b="0"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Shape Width</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3.15”</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Format Shape </a:t>
            </a:r>
            <a:r>
              <a:rPr lang="en-US" sz="1200" kern="1200" dirty="0" smtClean="0">
                <a:solidFill>
                  <a:schemeClr val="tx1"/>
                </a:solidFill>
                <a:latin typeface="+mn-lt"/>
                <a:ea typeface="+mn-ea"/>
                <a:cs typeface="+mn-cs"/>
              </a:rPr>
              <a:t>dialog box launcher. In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Shape</a:t>
            </a:r>
            <a:r>
              <a:rPr lang="en-US" sz="1200" kern="1200" dirty="0" smtClean="0">
                <a:solidFill>
                  <a:schemeClr val="tx1"/>
                </a:solidFill>
                <a:latin typeface="+mn-lt"/>
                <a:ea typeface="+mn-ea"/>
                <a:cs typeface="+mn-cs"/>
              </a:rPr>
              <a:t> 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Gradient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do the following: </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Type</a:t>
            </a:r>
            <a:r>
              <a:rPr lang="en-US" sz="1200" kern="1200" dirty="0" smtClean="0">
                <a:solidFill>
                  <a:schemeClr val="tx1"/>
                </a:solidFill>
                <a:latin typeface="+mn-lt"/>
                <a:ea typeface="+mn-ea"/>
                <a:cs typeface="+mn-cs"/>
              </a:rPr>
              <a:t> list, select </a:t>
            </a:r>
            <a:r>
              <a:rPr lang="en-US" sz="1200" b="1" kern="1200" dirty="0" smtClean="0">
                <a:solidFill>
                  <a:schemeClr val="tx1"/>
                </a:solidFill>
                <a:latin typeface="+mn-lt"/>
                <a:ea typeface="+mn-ea"/>
                <a:cs typeface="+mn-cs"/>
              </a:rPr>
              <a:t>Linear</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Direction</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Linear Left </a:t>
            </a:r>
            <a:r>
              <a:rPr lang="en-US" sz="1200" kern="1200" dirty="0" smtClean="0">
                <a:solidFill>
                  <a:schemeClr val="tx1"/>
                </a:solidFill>
                <a:latin typeface="+mn-lt"/>
                <a:ea typeface="+mn-ea"/>
                <a:cs typeface="+mn-cs"/>
              </a:rPr>
              <a:t>(first row, fifth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Angle</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180°</a:t>
            </a:r>
            <a:r>
              <a:rPr lang="en-US" sz="1200" kern="1200" dirty="0" smtClean="0">
                <a:solidFill>
                  <a:schemeClr val="tx1"/>
                </a:solidFill>
                <a:latin typeface="+mn-lt"/>
                <a:ea typeface="+mn-ea"/>
                <a:cs typeface="+mn-cs"/>
              </a:rPr>
              <a:t>. </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Add</a:t>
            </a:r>
            <a:r>
              <a:rPr lang="en-US" sz="1200" kern="1200" dirty="0" smtClean="0">
                <a:solidFill>
                  <a:schemeClr val="tx1"/>
                </a:solidFill>
                <a:latin typeface="+mn-lt"/>
                <a:ea typeface="+mn-ea"/>
                <a:cs typeface="+mn-cs"/>
              </a:rPr>
              <a:t> or </a:t>
            </a:r>
            <a:r>
              <a:rPr lang="en-US" sz="1200" b="1" kern="1200" dirty="0" smtClean="0">
                <a:solidFill>
                  <a:schemeClr val="tx1"/>
                </a:solidFill>
                <a:latin typeface="+mn-lt"/>
                <a:ea typeface="+mn-ea"/>
                <a:cs typeface="+mn-cs"/>
              </a:rPr>
              <a:t>Remove</a:t>
            </a:r>
            <a:r>
              <a:rPr lang="en-US" sz="1200" kern="1200" dirty="0" smtClean="0">
                <a:solidFill>
                  <a:schemeClr val="tx1"/>
                </a:solidFill>
                <a:latin typeface="+mn-lt"/>
                <a:ea typeface="+mn-ea"/>
                <a:cs typeface="+mn-cs"/>
              </a:rPr>
              <a:t> until five stops appear in the drop-down list. </a:t>
            </a:r>
          </a:p>
          <a:p>
            <a:pPr marL="228600" lvl="0" indent="-228600">
              <a:buFont typeface="+mj-lt"/>
              <a:buAutoNum type="arabicPeriod"/>
            </a:pPr>
            <a:r>
              <a:rPr lang="en-US" sz="1200" kern="1200" dirty="0" smtClean="0">
                <a:solidFill>
                  <a:schemeClr val="tx1"/>
                </a:solidFill>
                <a:latin typeface="+mn-lt"/>
                <a:ea typeface="+mn-ea"/>
                <a:cs typeface="+mn-cs"/>
              </a:rPr>
              <a:t>Also 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customize the gradient stops that you added as follows:</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1 </a:t>
            </a:r>
            <a:r>
              <a:rPr lang="en-US" sz="1200" kern="1200" dirty="0" smtClean="0">
                <a:solidFill>
                  <a:schemeClr val="tx1"/>
                </a:solidFill>
                <a:latin typeface="+mn-lt"/>
                <a:ea typeface="+mn-ea"/>
                <a:cs typeface="+mn-cs"/>
              </a:rPr>
              <a:t>from the list, and then do the following:</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0%</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Colors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White, Background 1, Darker 35%</a:t>
            </a:r>
            <a:r>
              <a:rPr lang="en-US" sz="1200" kern="1200" dirty="0" smtClean="0">
                <a:solidFill>
                  <a:schemeClr val="tx1"/>
                </a:solidFill>
                <a:latin typeface="+mn-lt"/>
                <a:ea typeface="+mn-ea"/>
                <a:cs typeface="+mn-cs"/>
              </a:rPr>
              <a:t> (fifth row, first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2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5%</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Colors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White, Background 1</a:t>
            </a:r>
            <a:r>
              <a:rPr lang="en-US" sz="1200" kern="1200" dirty="0" smtClean="0">
                <a:solidFill>
                  <a:schemeClr val="tx1"/>
                </a:solidFill>
                <a:latin typeface="+mn-lt"/>
                <a:ea typeface="+mn-ea"/>
                <a:cs typeface="+mn-cs"/>
              </a:rPr>
              <a:t> (first row, first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3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18%</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Colors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White, Background 1, Darker 5% </a:t>
            </a:r>
            <a:r>
              <a:rPr lang="en-US" sz="1200" kern="1200" dirty="0" smtClean="0">
                <a:solidFill>
                  <a:schemeClr val="tx1"/>
                </a:solidFill>
                <a:latin typeface="+mn-lt"/>
                <a:ea typeface="+mn-ea"/>
                <a:cs typeface="+mn-cs"/>
              </a:rPr>
              <a:t>(second row, first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4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38%</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Colors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White, Background 1</a:t>
            </a:r>
            <a:r>
              <a:rPr lang="en-US" sz="1200" kern="1200" dirty="0" smtClean="0">
                <a:solidFill>
                  <a:schemeClr val="tx1"/>
                </a:solidFill>
                <a:latin typeface="+mn-lt"/>
                <a:ea typeface="+mn-ea"/>
                <a:cs typeface="+mn-cs"/>
              </a:rPr>
              <a:t> (first row, first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5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93%</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Colors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White, Background 1</a:t>
            </a:r>
            <a:r>
              <a:rPr lang="en-US" sz="1200" kern="1200" dirty="0" smtClean="0">
                <a:solidFill>
                  <a:schemeClr val="tx1"/>
                </a:solidFill>
                <a:latin typeface="+mn-lt"/>
                <a:ea typeface="+mn-ea"/>
                <a:cs typeface="+mn-cs"/>
              </a:rPr>
              <a:t> (first row, first option from the left).</a:t>
            </a:r>
          </a:p>
          <a:p>
            <a:pPr marL="228600" lvl="0" indent="-228600">
              <a:buFont typeface="+mj-lt"/>
              <a:buAutoNum type="arabicPeriod"/>
            </a:pPr>
            <a:r>
              <a:rPr lang="en-US" sz="1200" kern="1200" dirty="0" smtClean="0">
                <a:solidFill>
                  <a:schemeClr val="tx1"/>
                </a:solidFill>
                <a:latin typeface="+mn-lt"/>
                <a:ea typeface="+mn-ea"/>
                <a:cs typeface="+mn-cs"/>
              </a:rPr>
              <a:t>Also in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Shape</a:t>
            </a:r>
            <a:r>
              <a:rPr lang="en-US" sz="1200" kern="1200" dirty="0" smtClean="0">
                <a:solidFill>
                  <a:schemeClr val="tx1"/>
                </a:solidFill>
                <a:latin typeface="+mn-lt"/>
                <a:ea typeface="+mn-ea"/>
                <a:cs typeface="+mn-cs"/>
              </a:rPr>
              <a:t> dialog box, click </a:t>
            </a:r>
            <a:r>
              <a:rPr lang="en-US" sz="1200" b="1" kern="1200" dirty="0" smtClean="0">
                <a:solidFill>
                  <a:schemeClr val="tx1"/>
                </a:solidFill>
                <a:latin typeface="+mn-lt"/>
                <a:ea typeface="+mn-ea"/>
                <a:cs typeface="+mn-cs"/>
              </a:rPr>
              <a:t>Line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in the left pane. In the </a:t>
            </a:r>
            <a:r>
              <a:rPr lang="en-US" sz="1200" b="1" kern="1200" dirty="0" smtClean="0">
                <a:solidFill>
                  <a:schemeClr val="tx1"/>
                </a:solidFill>
                <a:latin typeface="+mn-lt"/>
                <a:ea typeface="+mn-ea"/>
                <a:cs typeface="+mn-cs"/>
              </a:rPr>
              <a:t>Line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pane, select </a:t>
            </a:r>
            <a:r>
              <a:rPr lang="en-US" sz="1200" b="1" kern="1200" dirty="0" smtClean="0">
                <a:solidFill>
                  <a:schemeClr val="tx1"/>
                </a:solidFill>
                <a:latin typeface="+mn-lt"/>
                <a:ea typeface="+mn-ea"/>
                <a:cs typeface="+mn-cs"/>
              </a:rPr>
              <a:t>No</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line</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Also in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Shape</a:t>
            </a:r>
            <a:r>
              <a:rPr lang="en-US" sz="1200" kern="1200" dirty="0" smtClean="0">
                <a:solidFill>
                  <a:schemeClr val="tx1"/>
                </a:solidFill>
                <a:latin typeface="+mn-lt"/>
                <a:ea typeface="+mn-ea"/>
                <a:cs typeface="+mn-cs"/>
              </a:rPr>
              <a:t> dialog box, click </a:t>
            </a:r>
            <a:r>
              <a:rPr lang="en-US" sz="1200" b="1" kern="1200" dirty="0" smtClean="0">
                <a:solidFill>
                  <a:schemeClr val="tx1"/>
                </a:solidFill>
                <a:latin typeface="+mn-lt"/>
                <a:ea typeface="+mn-ea"/>
                <a:cs typeface="+mn-cs"/>
              </a:rPr>
              <a:t>Shadow</a:t>
            </a:r>
            <a:r>
              <a:rPr lang="en-US" sz="1200" kern="1200" dirty="0" smtClean="0">
                <a:solidFill>
                  <a:schemeClr val="tx1"/>
                </a:solidFill>
                <a:latin typeface="+mn-lt"/>
                <a:ea typeface="+mn-ea"/>
                <a:cs typeface="+mn-cs"/>
              </a:rPr>
              <a:t> in the left pane.</a:t>
            </a:r>
            <a:r>
              <a:rPr lang="en-US" sz="1200" kern="1200" baseline="0" dirty="0" smtClean="0">
                <a:solidFill>
                  <a:schemeClr val="tx1"/>
                </a:solidFill>
                <a:latin typeface="+mn-lt"/>
                <a:ea typeface="+mn-ea"/>
                <a:cs typeface="+mn-cs"/>
              </a:rPr>
              <a:t> I</a:t>
            </a:r>
            <a:r>
              <a:rPr lang="en-US" sz="1200" kern="1200" dirty="0" smtClean="0">
                <a:solidFill>
                  <a:schemeClr val="tx1"/>
                </a:solidFill>
                <a:latin typeface="+mn-lt"/>
                <a:ea typeface="+mn-ea"/>
                <a:cs typeface="+mn-cs"/>
              </a:rPr>
              <a:t>n the </a:t>
            </a:r>
            <a:r>
              <a:rPr lang="en-US" sz="1200" b="1" kern="1200" dirty="0" smtClean="0">
                <a:solidFill>
                  <a:schemeClr val="tx1"/>
                </a:solidFill>
                <a:latin typeface="+mn-lt"/>
                <a:ea typeface="+mn-ea"/>
                <a:cs typeface="+mn-cs"/>
              </a:rPr>
              <a:t>Shadow</a:t>
            </a:r>
            <a:r>
              <a:rPr lang="en-US" sz="1200" kern="1200" dirty="0" smtClean="0">
                <a:solidFill>
                  <a:schemeClr val="tx1"/>
                </a:solidFill>
                <a:latin typeface="+mn-lt"/>
                <a:ea typeface="+mn-ea"/>
                <a:cs typeface="+mn-cs"/>
              </a:rPr>
              <a:t> pane, click the button next to </a:t>
            </a:r>
            <a:r>
              <a:rPr lang="en-US" sz="1200" b="1" kern="1200" dirty="0" smtClean="0">
                <a:solidFill>
                  <a:schemeClr val="tx1"/>
                </a:solidFill>
                <a:latin typeface="+mn-lt"/>
                <a:ea typeface="+mn-ea"/>
                <a:cs typeface="+mn-cs"/>
              </a:rPr>
              <a:t>Presets</a:t>
            </a:r>
            <a:r>
              <a:rPr lang="en-US" sz="1200" kern="1200" dirty="0" smtClean="0">
                <a:solidFill>
                  <a:schemeClr val="tx1"/>
                </a:solidFill>
                <a:latin typeface="+mn-lt"/>
                <a:ea typeface="+mn-ea"/>
                <a:cs typeface="+mn-cs"/>
              </a:rPr>
              <a:t>, under </a:t>
            </a:r>
            <a:r>
              <a:rPr lang="en-US" sz="1200" b="1" kern="1200" dirty="0" smtClean="0">
                <a:solidFill>
                  <a:schemeClr val="tx1"/>
                </a:solidFill>
                <a:latin typeface="+mn-lt"/>
                <a:ea typeface="+mn-ea"/>
                <a:cs typeface="+mn-cs"/>
              </a:rPr>
              <a:t>Outer</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Offset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(second row, first option from the left),</a:t>
            </a:r>
            <a:r>
              <a:rPr lang="en-US" sz="1200" kern="1200" baseline="0" dirty="0" smtClean="0">
                <a:solidFill>
                  <a:schemeClr val="tx1"/>
                </a:solidFill>
                <a:latin typeface="+mn-lt"/>
                <a:ea typeface="+mn-ea"/>
                <a:cs typeface="+mn-cs"/>
              </a:rPr>
              <a:t> and then</a:t>
            </a:r>
            <a:r>
              <a:rPr lang="en-US" sz="1200" kern="1200" dirty="0" smtClean="0">
                <a:solidFill>
                  <a:schemeClr val="tx1"/>
                </a:solidFill>
                <a:latin typeface="+mn-lt"/>
                <a:ea typeface="+mn-ea"/>
                <a:cs typeface="+mn-cs"/>
              </a:rPr>
              <a:t>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Transparency</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60%</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100%</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Blur</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4 pt</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Angle</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0°</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Distance</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3 pt</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On the slide, drag the rectangle until the right edge touches the vertical drawing guide.</a:t>
            </a:r>
          </a:p>
          <a:p>
            <a:pPr marL="228600" lvl="0" indent="-228600">
              <a:buFont typeface="+mj-lt"/>
              <a:buAutoNum type="arabicPeriod"/>
            </a:pPr>
            <a:r>
              <a:rPr lang="en-US" sz="1200" kern="1200" dirty="0" smtClean="0">
                <a:solidFill>
                  <a:schemeClr val="tx1"/>
                </a:solidFill>
                <a:latin typeface="+mn-lt"/>
                <a:ea typeface="+mn-ea"/>
                <a:cs typeface="+mn-cs"/>
              </a:rPr>
              <a:t>On th</a:t>
            </a:r>
            <a:r>
              <a:rPr lang="en-US" sz="1200" b="1" kern="1200" dirty="0" smtClean="0">
                <a:solidFill>
                  <a:schemeClr val="tx1"/>
                </a:solidFill>
                <a:latin typeface="+mn-lt"/>
                <a:ea typeface="+mn-ea"/>
                <a:cs typeface="+mn-cs"/>
              </a:rPr>
              <a:t>e Home</a:t>
            </a:r>
            <a:r>
              <a:rPr lang="en-US" sz="1200" kern="1200" dirty="0" smtClean="0">
                <a:solidFill>
                  <a:schemeClr val="tx1"/>
                </a:solidFill>
                <a:latin typeface="+mn-lt"/>
                <a:ea typeface="+mn-ea"/>
                <a:cs typeface="+mn-cs"/>
              </a:rPr>
              <a:t> tab, in th</a:t>
            </a:r>
            <a:r>
              <a:rPr lang="en-US" sz="1200" b="1" kern="1200" dirty="0" smtClean="0">
                <a:solidFill>
                  <a:schemeClr val="tx1"/>
                </a:solidFill>
                <a:latin typeface="+mn-lt"/>
                <a:ea typeface="+mn-ea"/>
                <a:cs typeface="+mn-cs"/>
              </a:rPr>
              <a:t>e 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point to</a:t>
            </a:r>
            <a:r>
              <a:rPr lang="en-US" sz="1200" b="1" kern="1200" dirty="0" smtClean="0">
                <a:solidFill>
                  <a:schemeClr val="tx1"/>
                </a:solidFill>
                <a:latin typeface="+mn-lt"/>
                <a:ea typeface="+mn-ea"/>
                <a:cs typeface="+mn-cs"/>
              </a:rPr>
              <a:t> Align</a:t>
            </a:r>
            <a:r>
              <a:rPr lang="en-US" sz="1200" kern="1200" dirty="0" smtClean="0">
                <a:solidFill>
                  <a:schemeClr val="tx1"/>
                </a:solidFill>
                <a:latin typeface="+mn-lt"/>
                <a:ea typeface="+mn-ea"/>
                <a:cs typeface="+mn-cs"/>
              </a:rPr>
              <a:t>, and then do the following:</a:t>
            </a:r>
          </a:p>
          <a:p>
            <a:pPr marL="685800" lvl="1" indent="-228600">
              <a:buFont typeface="+mj-lt"/>
              <a:buAutoNum type="arabicPeriod"/>
            </a:pPr>
            <a:r>
              <a:rPr lang="en-US" sz="1200" kern="1200" dirty="0" smtClean="0">
                <a:solidFill>
                  <a:schemeClr val="tx1"/>
                </a:solidFill>
                <a:latin typeface="+mn-lt"/>
                <a:ea typeface="+mn-ea"/>
                <a:cs typeface="+mn-cs"/>
              </a:rPr>
              <a:t>Click </a:t>
            </a:r>
            <a:r>
              <a:rPr lang="en-US" sz="1200" b="1" i="0" kern="1200" dirty="0" smtClean="0">
                <a:solidFill>
                  <a:schemeClr val="tx1"/>
                </a:solidFill>
                <a:latin typeface="+mn-lt"/>
                <a:ea typeface="+mn-ea"/>
                <a:cs typeface="+mn-cs"/>
              </a:rPr>
              <a:t>Align to</a:t>
            </a:r>
            <a:r>
              <a:rPr lang="en-US" sz="1200" b="1" i="0" kern="1200" baseline="0" dirty="0" smtClean="0">
                <a:solidFill>
                  <a:schemeClr val="tx1"/>
                </a:solidFill>
                <a:latin typeface="+mn-lt"/>
                <a:ea typeface="+mn-ea"/>
                <a:cs typeface="+mn-cs"/>
              </a:rPr>
              <a:t> Slide</a:t>
            </a:r>
            <a:r>
              <a:rPr lang="en-US" sz="1200" b="0" i="0" kern="1200" baseline="0" dirty="0" smtClean="0">
                <a:solidFill>
                  <a:schemeClr val="tx1"/>
                </a:solidFill>
                <a:latin typeface="+mn-lt"/>
                <a:ea typeface="+mn-ea"/>
                <a:cs typeface="+mn-cs"/>
              </a:rPr>
              <a:t>.</a:t>
            </a:r>
            <a:endParaRPr lang="en-US" sz="1200" b="1" i="0" kern="1200" dirty="0" smtClean="0">
              <a:solidFill>
                <a:schemeClr val="tx1"/>
              </a:solidFill>
              <a:latin typeface="+mn-lt"/>
              <a:ea typeface="+mn-ea"/>
              <a:cs typeface="+mn-cs"/>
            </a:endParaRPr>
          </a:p>
          <a:p>
            <a:pPr marL="685800" lvl="1" indent="-228600">
              <a:buFont typeface="+mj-lt"/>
              <a:buAutoNum type="arabicPeriod"/>
            </a:pPr>
            <a:r>
              <a:rPr lang="en-US" sz="1200" b="0" kern="1200" dirty="0" smtClean="0">
                <a:solidFill>
                  <a:schemeClr val="tx1"/>
                </a:solidFill>
                <a:latin typeface="+mn-lt"/>
                <a:ea typeface="+mn-ea"/>
                <a:cs typeface="+mn-cs"/>
              </a:rPr>
              <a:t>Click</a:t>
            </a:r>
            <a:r>
              <a:rPr lang="en-US" sz="1200" b="1" kern="1200" dirty="0" smtClean="0">
                <a:solidFill>
                  <a:schemeClr val="tx1"/>
                </a:solidFill>
                <a:latin typeface="+mn-lt"/>
                <a:ea typeface="+mn-ea"/>
                <a:cs typeface="+mn-cs"/>
              </a:rPr>
              <a:t> Align Middle</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Press and hold CTRL, and then in the </a:t>
            </a:r>
            <a:r>
              <a:rPr lang="en-US" sz="1200" b="1" kern="1200" dirty="0" smtClean="0">
                <a:solidFill>
                  <a:schemeClr val="tx1"/>
                </a:solidFill>
                <a:latin typeface="+mn-lt"/>
                <a:ea typeface="+mn-ea"/>
                <a:cs typeface="+mn-cs"/>
              </a:rPr>
              <a:t>Selection and Visibility</a:t>
            </a:r>
            <a:r>
              <a:rPr lang="en-US" sz="1200" kern="1200" dirty="0" smtClean="0">
                <a:solidFill>
                  <a:schemeClr val="tx1"/>
                </a:solidFill>
                <a:latin typeface="+mn-lt"/>
                <a:ea typeface="+mn-ea"/>
                <a:cs typeface="+mn-cs"/>
              </a:rPr>
              <a:t> pane, select the rectangle and the rounded rectangle </a:t>
            </a:r>
            <a:r>
              <a:rPr lang="en-US" sz="1200" i="0" kern="1200" dirty="0" smtClean="0">
                <a:solidFill>
                  <a:schemeClr val="tx1"/>
                </a:solidFill>
                <a:latin typeface="+mn-lt"/>
                <a:ea typeface="+mn-ea"/>
                <a:cs typeface="+mn-cs"/>
              </a:rPr>
              <a:t>to the left of the vertical drawing guide.</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Group</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a:t>
            </a:r>
            <a:r>
              <a:rPr lang="en-US" sz="1200" kern="1200" dirty="0" smtClean="0">
                <a:solidFill>
                  <a:schemeClr val="tx1"/>
                </a:solidFill>
                <a:latin typeface="+mn-lt"/>
                <a:ea typeface="+mn-ea"/>
                <a:cs typeface="+mn-cs"/>
              </a:rPr>
              <a:t> pane, double-click the new group to edit the name, and then enter </a:t>
            </a:r>
            <a:r>
              <a:rPr lang="en-US" sz="1200" b="1" kern="1200" dirty="0" smtClean="0">
                <a:solidFill>
                  <a:schemeClr val="tx1"/>
                </a:solidFill>
                <a:latin typeface="+mn-lt"/>
                <a:ea typeface="+mn-ea"/>
                <a:cs typeface="+mn-cs"/>
              </a:rPr>
              <a:t>Inside-left pages</a:t>
            </a:r>
            <a:r>
              <a:rPr lang="en-US" sz="1200" kern="1200" dirty="0" smtClean="0">
                <a:solidFill>
                  <a:schemeClr val="tx1"/>
                </a:solidFill>
                <a:latin typeface="+mn-lt"/>
                <a:ea typeface="+mn-ea"/>
                <a:cs typeface="+mn-cs"/>
              </a:rPr>
              <a:t>.</a:t>
            </a:r>
          </a:p>
          <a:p>
            <a:pPr marL="685800" marR="0" lvl="1" indent="-228600" algn="l" defTabSz="914400" rtl="0" eaLnBrk="1" fontAlgn="auto" latinLnBrk="0" hangingPunct="1">
              <a:lnSpc>
                <a:spcPct val="100000"/>
              </a:lnSpc>
              <a:spcBef>
                <a:spcPts val="0"/>
              </a:spcBef>
              <a:spcAft>
                <a:spcPts val="0"/>
              </a:spcAft>
              <a:buClrTx/>
              <a:buSzTx/>
              <a:buFontTx/>
              <a:buNone/>
              <a:tabLst/>
              <a:defRPr/>
            </a:pPr>
            <a:endParaRPr lang="en-US" sz="1200" b="0" baseline="0" dirty="0" smtClean="0">
              <a:solidFill>
                <a:schemeClr val="accent6">
                  <a:lumMod val="75000"/>
                </a:schemeClr>
              </a:solidFill>
            </a:endParaRPr>
          </a:p>
          <a:p>
            <a:pPr marL="685800" marR="0" lvl="1" indent="-228600" algn="l" defTabSz="914400" rtl="0" eaLnBrk="1" fontAlgn="auto" latinLnBrk="0" hangingPunct="1">
              <a:lnSpc>
                <a:spcPct val="100000"/>
              </a:lnSpc>
              <a:spcBef>
                <a:spcPts val="0"/>
              </a:spcBef>
              <a:spcAft>
                <a:spcPts val="0"/>
              </a:spcAft>
              <a:buClrTx/>
              <a:buSzTx/>
              <a:buFontTx/>
              <a:buNone/>
              <a:tabLst/>
              <a:defRPr/>
            </a:pPr>
            <a:endParaRPr lang="en-US" sz="1200" b="0" baseline="0" dirty="0" smtClean="0">
              <a:solidFill>
                <a:schemeClr val="accent6">
                  <a:lumMod val="75000"/>
                </a:schemeClr>
              </a:solidFill>
            </a:endParaRPr>
          </a:p>
          <a:p>
            <a:r>
              <a:rPr lang="en-US" sz="1200" kern="1200" dirty="0" smtClean="0">
                <a:solidFill>
                  <a:schemeClr val="tx1"/>
                </a:solidFill>
                <a:latin typeface="+mn-lt"/>
                <a:ea typeface="+mn-ea"/>
                <a:cs typeface="+mn-cs"/>
              </a:rPr>
              <a:t>To reproduce the first shape in the </a:t>
            </a:r>
            <a:r>
              <a:rPr lang="en-US" sz="1200" b="1" kern="1200" dirty="0" smtClean="0">
                <a:solidFill>
                  <a:schemeClr val="tx1"/>
                </a:solidFill>
                <a:latin typeface="+mn-lt"/>
                <a:ea typeface="+mn-ea"/>
                <a:cs typeface="+mn-cs"/>
              </a:rPr>
              <a:t>Inside-right pages with text</a:t>
            </a:r>
            <a:r>
              <a:rPr lang="en-US" sz="1200" kern="1200" dirty="0" smtClean="0">
                <a:solidFill>
                  <a:schemeClr val="tx1"/>
                </a:solidFill>
                <a:latin typeface="+mn-lt"/>
                <a:ea typeface="+mn-ea"/>
                <a:cs typeface="+mn-cs"/>
              </a:rPr>
              <a:t> group, do the following:</a:t>
            </a:r>
          </a:p>
          <a:p>
            <a:pPr marL="228600" lvl="0" indent="-228600">
              <a:buFont typeface="+mj-lt"/>
              <a:buAutoNum type="arabicPeriod"/>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and</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Visibility</a:t>
            </a:r>
            <a:r>
              <a:rPr lang="en-US" sz="1200" kern="1200" dirty="0" smtClean="0">
                <a:solidFill>
                  <a:schemeClr val="tx1"/>
                </a:solidFill>
                <a:latin typeface="+mn-lt"/>
                <a:ea typeface="+mn-ea"/>
                <a:cs typeface="+mn-cs"/>
              </a:rPr>
              <a:t> pane, select the </a:t>
            </a:r>
            <a:r>
              <a:rPr lang="en-US" sz="1200" b="1" kern="1200" dirty="0" smtClean="0">
                <a:solidFill>
                  <a:schemeClr val="tx1"/>
                </a:solidFill>
                <a:latin typeface="+mn-lt"/>
                <a:ea typeface="+mn-ea"/>
                <a:cs typeface="+mn-cs"/>
              </a:rPr>
              <a:t>Inside-left pages </a:t>
            </a:r>
            <a:r>
              <a:rPr lang="en-US" sz="1200" b="0" kern="1200" dirty="0" smtClean="0">
                <a:solidFill>
                  <a:schemeClr val="tx1"/>
                </a:solidFill>
                <a:latin typeface="+mn-lt"/>
                <a:ea typeface="+mn-ea"/>
                <a:cs typeface="+mn-cs"/>
              </a:rPr>
              <a:t>group. </a:t>
            </a:r>
            <a:endParaRPr lang="en-US" sz="1200" b="1" kern="120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Clipboard</a:t>
            </a:r>
            <a:r>
              <a:rPr lang="en-US" sz="1200" kern="1200" dirty="0" smtClean="0">
                <a:solidFill>
                  <a:schemeClr val="tx1"/>
                </a:solidFill>
                <a:latin typeface="+mn-lt"/>
                <a:ea typeface="+mn-ea"/>
                <a:cs typeface="+mn-cs"/>
              </a:rPr>
              <a:t> group, click the arrow under </a:t>
            </a:r>
            <a:r>
              <a:rPr lang="en-US" sz="1200" b="1" kern="1200" dirty="0" smtClean="0">
                <a:solidFill>
                  <a:schemeClr val="tx1"/>
                </a:solidFill>
                <a:latin typeface="+mn-lt"/>
                <a:ea typeface="+mn-ea"/>
                <a:cs typeface="+mn-cs"/>
              </a:rPr>
              <a:t>Paste</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Duplicate</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point to </a:t>
            </a:r>
            <a:r>
              <a:rPr lang="en-US" sz="1200" b="1" kern="1200" dirty="0" smtClean="0">
                <a:solidFill>
                  <a:schemeClr val="tx1"/>
                </a:solidFill>
                <a:latin typeface="+mn-lt"/>
                <a:ea typeface="+mn-ea"/>
                <a:cs typeface="+mn-cs"/>
              </a:rPr>
              <a:t>Rotate</a:t>
            </a:r>
            <a:r>
              <a:rPr lang="en-US" sz="1200" b="0"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More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Rotation</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Options</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under </a:t>
            </a:r>
            <a:r>
              <a:rPr lang="en-US" sz="1200" b="1" kern="1200" dirty="0" smtClean="0">
                <a:solidFill>
                  <a:schemeClr val="tx1"/>
                </a:solidFill>
                <a:latin typeface="+mn-lt"/>
                <a:ea typeface="+mn-ea"/>
                <a:cs typeface="+mn-cs"/>
              </a:rPr>
              <a:t>Size and rotation</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Rotation</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180°</a:t>
            </a:r>
            <a:r>
              <a:rPr lang="en-US" sz="1200" b="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a:t>
            </a:r>
            <a:r>
              <a:rPr lang="en-US" sz="1200" kern="1200" dirty="0" smtClean="0">
                <a:solidFill>
                  <a:schemeClr val="tx1"/>
                </a:solidFill>
                <a:latin typeface="+mn-lt"/>
                <a:ea typeface="+mn-ea"/>
                <a:cs typeface="+mn-cs"/>
              </a:rPr>
              <a:t> pane, double-click the new group to edit the name, and then enter </a:t>
            </a:r>
            <a:r>
              <a:rPr lang="en-US" sz="1200" b="1" kern="1200" dirty="0" smtClean="0">
                <a:solidFill>
                  <a:schemeClr val="tx1"/>
                </a:solidFill>
                <a:latin typeface="+mn-lt"/>
                <a:ea typeface="+mn-ea"/>
                <a:cs typeface="+mn-cs"/>
              </a:rPr>
              <a:t>Inside-right pages</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slide, drag the rectangle until the left edge is against the vertical drawing guide.</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point to </a:t>
            </a:r>
            <a:r>
              <a:rPr lang="en-US" sz="1200" b="1" kern="1200" dirty="0" smtClean="0">
                <a:solidFill>
                  <a:schemeClr val="tx1"/>
                </a:solidFill>
                <a:latin typeface="+mn-lt"/>
                <a:ea typeface="+mn-ea"/>
                <a:cs typeface="+mn-cs"/>
              </a:rPr>
              <a:t>Align</a:t>
            </a:r>
            <a:r>
              <a:rPr lang="en-US" sz="1200" kern="1200" dirty="0" smtClean="0">
                <a:solidFill>
                  <a:schemeClr val="tx1"/>
                </a:solidFill>
                <a:latin typeface="+mn-lt"/>
                <a:ea typeface="+mn-ea"/>
                <a:cs typeface="+mn-cs"/>
              </a:rPr>
              <a:t>, and then do the following:</a:t>
            </a:r>
          </a:p>
          <a:p>
            <a:pPr marL="685800" lvl="1" indent="-228600">
              <a:buFont typeface="+mj-lt"/>
              <a:buAutoNum type="arabicPeriod"/>
            </a:pPr>
            <a:r>
              <a:rPr lang="en-US" sz="1200" i="0" kern="1200" dirty="0" smtClean="0">
                <a:solidFill>
                  <a:schemeClr val="tx1"/>
                </a:solidFill>
                <a:latin typeface="+mn-lt"/>
                <a:ea typeface="+mn-ea"/>
                <a:cs typeface="+mn-cs"/>
              </a:rPr>
              <a:t>Click</a:t>
            </a:r>
            <a:r>
              <a:rPr lang="en-US" sz="1200" i="0" kern="1200" baseline="0" dirty="0" smtClean="0">
                <a:solidFill>
                  <a:schemeClr val="tx1"/>
                </a:solidFill>
                <a:latin typeface="+mn-lt"/>
                <a:ea typeface="+mn-ea"/>
                <a:cs typeface="+mn-cs"/>
              </a:rPr>
              <a:t> </a:t>
            </a:r>
            <a:r>
              <a:rPr lang="en-US" sz="1200" b="1" i="0" kern="1200" dirty="0" smtClean="0">
                <a:solidFill>
                  <a:schemeClr val="tx1"/>
                </a:solidFill>
                <a:latin typeface="+mn-lt"/>
                <a:ea typeface="+mn-ea"/>
                <a:cs typeface="+mn-cs"/>
              </a:rPr>
              <a:t>Align</a:t>
            </a:r>
            <a:r>
              <a:rPr lang="en-US" sz="1200" b="1" i="0" kern="1200" baseline="0" dirty="0" smtClean="0">
                <a:solidFill>
                  <a:schemeClr val="tx1"/>
                </a:solidFill>
                <a:latin typeface="+mn-lt"/>
                <a:ea typeface="+mn-ea"/>
                <a:cs typeface="+mn-cs"/>
              </a:rPr>
              <a:t> to Slide</a:t>
            </a:r>
            <a:r>
              <a:rPr lang="en-US" sz="1200" i="0" kern="1200" baseline="0" dirty="0" smtClean="0">
                <a:solidFill>
                  <a:schemeClr val="tx1"/>
                </a:solidFill>
                <a:latin typeface="+mn-lt"/>
                <a:ea typeface="+mn-ea"/>
                <a:cs typeface="+mn-cs"/>
              </a:rPr>
              <a:t>.</a:t>
            </a:r>
            <a:endParaRPr lang="en-US" sz="1200" i="0" kern="1200" dirty="0" smtClean="0">
              <a:solidFill>
                <a:schemeClr val="tx1"/>
              </a:solidFill>
              <a:latin typeface="+mn-lt"/>
              <a:ea typeface="+mn-ea"/>
              <a:cs typeface="+mn-cs"/>
            </a:endParaRPr>
          </a:p>
          <a:p>
            <a:pPr marL="685800" lvl="1" indent="-228600">
              <a:buFont typeface="+mj-lt"/>
              <a:buAutoNum type="arabicPeriod"/>
            </a:pPr>
            <a:r>
              <a:rPr lang="en-US" sz="1200" b="0" i="0" kern="1200" dirty="0" smtClean="0">
                <a:solidFill>
                  <a:schemeClr val="tx1"/>
                </a:solidFill>
                <a:latin typeface="+mn-lt"/>
                <a:ea typeface="+mn-ea"/>
                <a:cs typeface="+mn-cs"/>
              </a:rPr>
              <a:t>Click</a:t>
            </a:r>
            <a:r>
              <a:rPr lang="en-US" sz="1200" b="0" i="1"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Align Middle</a:t>
            </a:r>
            <a:r>
              <a:rPr lang="en-US" sz="1200" kern="1200" dirty="0" smtClean="0">
                <a:solidFill>
                  <a:schemeClr val="tx1"/>
                </a:solidFill>
                <a:latin typeface="+mn-lt"/>
                <a:ea typeface="+mn-ea"/>
                <a:cs typeface="+mn-cs"/>
              </a:rPr>
              <a:t>.</a:t>
            </a:r>
          </a:p>
          <a:p>
            <a:pPr marL="228600" indent="-228600">
              <a:buFont typeface="+mj-lt"/>
              <a:buNone/>
            </a:pPr>
            <a:r>
              <a:rPr lang="en-US" sz="1200" kern="1200" dirty="0" smtClean="0">
                <a:solidFill>
                  <a:schemeClr val="tx1"/>
                </a:solidFill>
                <a:latin typeface="+mn-lt"/>
                <a:ea typeface="+mn-ea"/>
                <a:cs typeface="+mn-cs"/>
              </a:rPr>
              <a:t> </a:t>
            </a:r>
          </a:p>
          <a:p>
            <a:pPr marL="228600" lvl="0" indent="-228600">
              <a:buFont typeface="+mj-lt"/>
              <a:buAutoNum type="arabicPeriod"/>
            </a:pPr>
            <a:endParaRPr lang="en-US" sz="1200" kern="1200" dirty="0" smtClean="0">
              <a:solidFill>
                <a:schemeClr val="tx1"/>
              </a:solidFill>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 typeface="+mj-lt"/>
              <a:buNone/>
              <a:tabLst/>
              <a:defRPr/>
            </a:pPr>
            <a:r>
              <a:rPr lang="en-US" sz="1200" kern="1200" dirty="0" smtClean="0">
                <a:solidFill>
                  <a:schemeClr val="tx1"/>
                </a:solidFill>
                <a:latin typeface="+mn-lt"/>
                <a:ea typeface="+mn-ea"/>
                <a:cs typeface="+mn-cs"/>
              </a:rPr>
              <a:t>To reproduce the text effects in the </a:t>
            </a:r>
            <a:r>
              <a:rPr lang="en-US" sz="1200" b="1" kern="1200" dirty="0" smtClean="0">
                <a:solidFill>
                  <a:schemeClr val="tx1"/>
                </a:solidFill>
                <a:latin typeface="+mn-lt"/>
                <a:ea typeface="+mn-ea"/>
                <a:cs typeface="+mn-cs"/>
              </a:rPr>
              <a:t>Inside-right pages with text</a:t>
            </a:r>
            <a:r>
              <a:rPr lang="en-US" sz="1200" kern="1200" dirty="0" smtClean="0">
                <a:solidFill>
                  <a:schemeClr val="tx1"/>
                </a:solidFill>
                <a:latin typeface="+mn-lt"/>
                <a:ea typeface="+mn-ea"/>
                <a:cs typeface="+mn-cs"/>
              </a:rPr>
              <a:t> group, do the following:</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Insert</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Text</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Text Box</a:t>
            </a:r>
            <a:r>
              <a:rPr lang="en-US" sz="1200" kern="1200" dirty="0" smtClean="0">
                <a:solidFill>
                  <a:schemeClr val="tx1"/>
                </a:solidFill>
                <a:latin typeface="+mn-lt"/>
                <a:ea typeface="+mn-ea"/>
                <a:cs typeface="+mn-cs"/>
              </a:rPr>
              <a:t>, and then on the slide, drag to draw a text box. </a:t>
            </a:r>
          </a:p>
          <a:p>
            <a:pPr marL="228600" lvl="0" indent="-228600">
              <a:buFont typeface="+mj-lt"/>
              <a:buAutoNum type="arabicPeriod"/>
            </a:pPr>
            <a:r>
              <a:rPr lang="en-US" sz="1200" kern="1200" dirty="0" smtClean="0">
                <a:solidFill>
                  <a:schemeClr val="tx1"/>
                </a:solidFill>
                <a:latin typeface="+mn-lt"/>
                <a:ea typeface="+mn-ea"/>
                <a:cs typeface="+mn-cs"/>
              </a:rPr>
              <a:t>Enter text in the text box, </a:t>
            </a:r>
            <a:r>
              <a:rPr lang="en-US" sz="1200" kern="1200" baseline="0" dirty="0" smtClean="0">
                <a:solidFill>
                  <a:schemeClr val="tx1"/>
                </a:solidFill>
                <a:latin typeface="+mn-lt"/>
                <a:ea typeface="+mn-ea"/>
                <a:cs typeface="+mn-cs"/>
              </a:rPr>
              <a:t>and then</a:t>
            </a:r>
            <a:r>
              <a:rPr lang="en-US" sz="1200" kern="1200" dirty="0" smtClean="0">
                <a:solidFill>
                  <a:schemeClr val="tx1"/>
                </a:solidFill>
                <a:latin typeface="+mn-lt"/>
                <a:ea typeface="+mn-ea"/>
                <a:cs typeface="+mn-cs"/>
              </a:rPr>
              <a:t> select the text. (</a:t>
            </a:r>
            <a:r>
              <a:rPr lang="en-US" sz="1200" b="1" kern="1200" dirty="0" smtClean="0">
                <a:solidFill>
                  <a:schemeClr val="tx1"/>
                </a:solidFill>
                <a:latin typeface="+mn-lt"/>
                <a:ea typeface="+mn-ea"/>
                <a:cs typeface="+mn-cs"/>
              </a:rPr>
              <a:t>Note: </a:t>
            </a:r>
            <a:r>
              <a:rPr lang="en-US" sz="1200" kern="1200" dirty="0" smtClean="0">
                <a:solidFill>
                  <a:schemeClr val="tx1"/>
                </a:solidFill>
                <a:latin typeface="+mn-lt"/>
                <a:ea typeface="+mn-ea"/>
                <a:cs typeface="+mn-cs"/>
              </a:rPr>
              <a:t>To</a:t>
            </a:r>
            <a:r>
              <a:rPr lang="en-US" sz="1200" kern="1200" baseline="0" dirty="0" smtClean="0">
                <a:solidFill>
                  <a:schemeClr val="tx1"/>
                </a:solidFill>
                <a:latin typeface="+mn-lt"/>
                <a:ea typeface="+mn-ea"/>
                <a:cs typeface="+mn-cs"/>
              </a:rPr>
              <a:t> reproduce the example above, enter </a:t>
            </a:r>
            <a:r>
              <a:rPr lang="en-US" sz="1200" b="1" kern="1200" baseline="0" dirty="0" smtClean="0">
                <a:solidFill>
                  <a:schemeClr val="tx1"/>
                </a:solidFill>
                <a:latin typeface="+mn-lt"/>
                <a:ea typeface="+mn-ea"/>
                <a:cs typeface="+mn-cs"/>
              </a:rPr>
              <a:t>Introduction</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Font</a:t>
            </a:r>
            <a:r>
              <a:rPr lang="en-US" sz="1200" kern="1200" dirty="0" smtClean="0">
                <a:solidFill>
                  <a:schemeClr val="tx1"/>
                </a:solidFill>
                <a:latin typeface="+mn-lt"/>
                <a:ea typeface="+mn-ea"/>
                <a:cs typeface="+mn-cs"/>
              </a:rPr>
              <a:t> group,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Font</a:t>
            </a:r>
            <a:r>
              <a:rPr lang="en-US" sz="1200" kern="1200" dirty="0" smtClean="0">
                <a:solidFill>
                  <a:schemeClr val="tx1"/>
                </a:solidFill>
                <a:latin typeface="+mn-lt"/>
                <a:ea typeface="+mn-ea"/>
                <a:cs typeface="+mn-cs"/>
              </a:rPr>
              <a:t> list, select </a:t>
            </a:r>
            <a:r>
              <a:rPr lang="en-US" sz="1200" b="1" kern="1200" dirty="0" smtClean="0">
                <a:solidFill>
                  <a:schemeClr val="tx1"/>
                </a:solidFill>
                <a:latin typeface="+mn-lt"/>
                <a:ea typeface="+mn-ea"/>
                <a:cs typeface="+mn-cs"/>
              </a:rPr>
              <a:t>Vivaldi</a:t>
            </a:r>
            <a:r>
              <a:rPr lang="en-US" sz="1200" b="0" kern="1200" dirty="0" smtClean="0">
                <a:solidFill>
                  <a:schemeClr val="tx1"/>
                </a:solidFill>
                <a:latin typeface="+mn-lt"/>
                <a:ea typeface="+mn-ea"/>
                <a:cs typeface="+mn-cs"/>
              </a:rPr>
              <a:t>.</a:t>
            </a:r>
            <a:endParaRPr lang="en-US" sz="1200" kern="1200" dirty="0" smtClean="0">
              <a:solidFill>
                <a:schemeClr val="tx1"/>
              </a:solidFill>
              <a:latin typeface="+mn-lt"/>
              <a:ea typeface="+mn-ea"/>
              <a:cs typeface="+mn-cs"/>
            </a:endParaRP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Font Size </a:t>
            </a:r>
            <a:r>
              <a:rPr lang="en-US" sz="1200" kern="1200" dirty="0" smtClean="0">
                <a:solidFill>
                  <a:schemeClr val="tx1"/>
                </a:solidFill>
                <a:latin typeface="+mn-lt"/>
                <a:ea typeface="+mn-ea"/>
                <a:cs typeface="+mn-cs"/>
              </a:rPr>
              <a:t>list, select </a:t>
            </a:r>
            <a:r>
              <a:rPr lang="en-US" sz="1200" b="1" kern="1200" dirty="0" smtClean="0">
                <a:solidFill>
                  <a:schemeClr val="tx1"/>
                </a:solidFill>
                <a:latin typeface="+mn-lt"/>
                <a:ea typeface="+mn-ea"/>
                <a:cs typeface="+mn-cs"/>
              </a:rPr>
              <a:t>18</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Paragraph</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Center </a:t>
            </a:r>
            <a:r>
              <a:rPr lang="en-US" sz="1200" kern="1200" dirty="0" smtClean="0">
                <a:solidFill>
                  <a:schemeClr val="tx1"/>
                </a:solidFill>
                <a:latin typeface="+mn-lt"/>
                <a:ea typeface="+mn-ea"/>
                <a:cs typeface="+mn-cs"/>
              </a:rPr>
              <a:t>to center the text in the text box.</a:t>
            </a:r>
          </a:p>
          <a:p>
            <a:pPr marL="228600" lvl="0" indent="-228600">
              <a:buFont typeface="+mj-lt"/>
              <a:buAutoNum type="arabicPeriod"/>
            </a:pPr>
            <a:r>
              <a:rPr lang="en-US" sz="1200" kern="1200" dirty="0" smtClean="0">
                <a:solidFill>
                  <a:schemeClr val="tx1"/>
                </a:solidFill>
                <a:latin typeface="+mn-lt"/>
                <a:ea typeface="+mn-ea"/>
                <a:cs typeface="+mn-cs"/>
              </a:rPr>
              <a:t>On the slide, drag the text box until the left edge of the text is 1” to the right of the vertical drawing guide and the bottom edge of the text is 0.5” above the horizontal drawing guide. </a:t>
            </a:r>
            <a:endParaRPr lang="en-US" sz="1200" i="1" kern="1200" dirty="0" smtClean="0">
              <a:solidFill>
                <a:schemeClr val="tx1"/>
              </a:solidFill>
              <a:latin typeface="+mn-lt"/>
              <a:ea typeface="+mn-ea"/>
              <a:cs typeface="+mn-cs"/>
            </a:endParaRPr>
          </a:p>
          <a:p>
            <a:pPr marL="228600" indent="-228600">
              <a:buFont typeface="+mj-lt"/>
              <a:buAutoNum type="arabicPeriod"/>
            </a:pPr>
            <a:endParaRPr lang="en-US" sz="1200" kern="1200" dirty="0" smtClean="0">
              <a:solidFill>
                <a:schemeClr val="tx1"/>
              </a:solidFill>
              <a:latin typeface="+mn-lt"/>
              <a:ea typeface="+mn-ea"/>
              <a:cs typeface="+mn-cs"/>
            </a:endParaRPr>
          </a:p>
          <a:p>
            <a:pPr marL="228600" lvl="0" indent="-228600">
              <a:buFont typeface="+mj-lt"/>
              <a:buAutoNum type="arabicPeriod"/>
            </a:pPr>
            <a:endParaRPr lang="en-US" sz="1200" kern="1200" dirty="0" smtClean="0">
              <a:solidFill>
                <a:schemeClr val="tx1"/>
              </a:solidFill>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 typeface="+mj-lt"/>
              <a:buNone/>
              <a:tabLst/>
              <a:defRPr/>
            </a:pPr>
            <a:r>
              <a:rPr lang="en-US" sz="1200" kern="1200" dirty="0" smtClean="0">
                <a:solidFill>
                  <a:schemeClr val="tx1"/>
                </a:solidFill>
                <a:latin typeface="+mn-lt"/>
                <a:ea typeface="+mn-ea"/>
                <a:cs typeface="+mn-cs"/>
              </a:rPr>
              <a:t>To reproduce the page edges in the </a:t>
            </a:r>
            <a:r>
              <a:rPr lang="en-US" sz="1200" b="1" kern="1200" dirty="0" smtClean="0">
                <a:solidFill>
                  <a:schemeClr val="tx1"/>
                </a:solidFill>
                <a:latin typeface="+mn-lt"/>
                <a:ea typeface="+mn-ea"/>
                <a:cs typeface="+mn-cs"/>
              </a:rPr>
              <a:t>Inside-right pages with text</a:t>
            </a:r>
            <a:r>
              <a:rPr lang="en-US" sz="1200" kern="1200" dirty="0" smtClean="0">
                <a:solidFill>
                  <a:schemeClr val="tx1"/>
                </a:solidFill>
                <a:latin typeface="+mn-lt"/>
                <a:ea typeface="+mn-ea"/>
                <a:cs typeface="+mn-cs"/>
              </a:rPr>
              <a:t> group, do the following:</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Shapes</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Lines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Line </a:t>
            </a:r>
            <a:r>
              <a:rPr lang="en-US" sz="1200" b="0" kern="1200" dirty="0" smtClean="0">
                <a:solidFill>
                  <a:schemeClr val="tx1"/>
                </a:solidFill>
                <a:latin typeface="+mn-lt"/>
                <a:ea typeface="+mn-ea"/>
                <a:cs typeface="+mn-cs"/>
              </a:rPr>
              <a:t>(first</a:t>
            </a:r>
            <a:r>
              <a:rPr lang="en-US" sz="1200" b="0" kern="1200" baseline="0" dirty="0" smtClean="0">
                <a:solidFill>
                  <a:schemeClr val="tx1"/>
                </a:solidFill>
                <a:latin typeface="+mn-lt"/>
                <a:ea typeface="+mn-ea"/>
                <a:cs typeface="+mn-cs"/>
              </a:rPr>
              <a:t> option from the left)</a:t>
            </a:r>
            <a:r>
              <a:rPr lang="en-US" sz="1200" kern="1200" dirty="0" smtClean="0">
                <a:solidFill>
                  <a:schemeClr val="tx1"/>
                </a:solidFill>
                <a:latin typeface="+mn-lt"/>
                <a:ea typeface="+mn-ea"/>
                <a:cs typeface="+mn-cs"/>
              </a:rPr>
              <a:t>. </a:t>
            </a:r>
          </a:p>
          <a:p>
            <a:pPr marL="228600" lvl="0" indent="-228600">
              <a:buFont typeface="+mj-lt"/>
              <a:buAutoNum type="arabicPeriod"/>
            </a:pPr>
            <a:r>
              <a:rPr lang="en-US" sz="1200" kern="1200" dirty="0" smtClean="0">
                <a:solidFill>
                  <a:schemeClr val="tx1"/>
                </a:solidFill>
                <a:latin typeface="+mn-lt"/>
                <a:ea typeface="+mn-ea"/>
                <a:cs typeface="+mn-cs"/>
              </a:rPr>
              <a:t>On the slide, press and hold SHIFT, and then drag to draw a straight, vertical line.</a:t>
            </a:r>
          </a:p>
          <a:p>
            <a:pPr marL="228600" lvl="0" indent="-228600">
              <a:buFont typeface="+mj-lt"/>
              <a:buAutoNum type="arabicPeriod"/>
            </a:pPr>
            <a:r>
              <a:rPr lang="en-US" sz="1200" kern="1200" dirty="0" smtClean="0">
                <a:solidFill>
                  <a:schemeClr val="tx1"/>
                </a:solidFill>
                <a:latin typeface="+mn-lt"/>
                <a:ea typeface="+mn-ea"/>
                <a:cs typeface="+mn-cs"/>
              </a:rPr>
              <a:t>Select the line.</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Drawing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in the </a:t>
            </a:r>
            <a:r>
              <a:rPr lang="en-US" sz="1200" b="1" kern="1200" dirty="0" smtClean="0">
                <a:solidFill>
                  <a:schemeClr val="tx1"/>
                </a:solidFill>
                <a:latin typeface="+mn-lt"/>
                <a:ea typeface="+mn-ea"/>
                <a:cs typeface="+mn-cs"/>
              </a:rPr>
              <a:t>Shape Width</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4.32”</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Drawing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Shape Styles</a:t>
            </a:r>
            <a:r>
              <a:rPr lang="en-US" sz="1200" kern="1200" dirty="0" smtClean="0">
                <a:solidFill>
                  <a:schemeClr val="tx1"/>
                </a:solidFill>
                <a:latin typeface="+mn-lt"/>
                <a:ea typeface="+mn-ea"/>
                <a:cs typeface="+mn-cs"/>
              </a:rPr>
              <a:t> group, click the arrow next to </a:t>
            </a:r>
            <a:r>
              <a:rPr lang="en-US" sz="1200" b="1" kern="1200" dirty="0" smtClean="0">
                <a:solidFill>
                  <a:schemeClr val="tx1"/>
                </a:solidFill>
                <a:latin typeface="+mn-lt"/>
                <a:ea typeface="+mn-ea"/>
                <a:cs typeface="+mn-cs"/>
              </a:rPr>
              <a:t>Shape Outline</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Colors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White, Background 1, Darker 15%</a:t>
            </a:r>
            <a:r>
              <a:rPr lang="en-US" sz="1200" kern="1200" dirty="0" smtClean="0">
                <a:solidFill>
                  <a:schemeClr val="tx1"/>
                </a:solidFill>
                <a:latin typeface="+mn-lt"/>
                <a:ea typeface="+mn-ea"/>
                <a:cs typeface="+mn-cs"/>
              </a:rPr>
              <a:t> (third row, first option from the left).</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Clipboard</a:t>
            </a:r>
            <a:r>
              <a:rPr lang="en-US" sz="1200" kern="1200" dirty="0" smtClean="0">
                <a:solidFill>
                  <a:schemeClr val="tx1"/>
                </a:solidFill>
                <a:latin typeface="+mn-lt"/>
                <a:ea typeface="+mn-ea"/>
                <a:cs typeface="+mn-cs"/>
              </a:rPr>
              <a:t> group, click the arrow under </a:t>
            </a:r>
            <a:r>
              <a:rPr lang="en-US" sz="1200" b="1" kern="1200" dirty="0" smtClean="0">
                <a:solidFill>
                  <a:schemeClr val="tx1"/>
                </a:solidFill>
                <a:latin typeface="+mn-lt"/>
                <a:ea typeface="+mn-ea"/>
                <a:cs typeface="+mn-cs"/>
              </a:rPr>
              <a:t>Paste</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Duplicate</a:t>
            </a:r>
            <a:r>
              <a:rPr lang="en-US" sz="1200" kern="1200" dirty="0" smtClean="0">
                <a:solidFill>
                  <a:schemeClr val="tx1"/>
                </a:solidFill>
                <a:latin typeface="+mn-lt"/>
                <a:ea typeface="+mn-ea"/>
                <a:cs typeface="+mn-cs"/>
              </a:rPr>
              <a:t>. Repeat this process for a total of six lines.</a:t>
            </a:r>
          </a:p>
          <a:p>
            <a:pPr marL="228600" lvl="0" indent="-228600">
              <a:buFont typeface="+mj-lt"/>
              <a:buAutoNum type="arabicPeriod"/>
            </a:pPr>
            <a:r>
              <a:rPr lang="en-US" sz="1200" kern="1200" dirty="0" smtClean="0">
                <a:solidFill>
                  <a:schemeClr val="tx1"/>
                </a:solidFill>
                <a:latin typeface="+mn-lt"/>
                <a:ea typeface="+mn-ea"/>
                <a:cs typeface="+mn-cs"/>
              </a:rPr>
              <a:t>On the slide, drag the six lines until they are bunched together in a dense group, no wider than 0.5”. </a:t>
            </a:r>
          </a:p>
          <a:p>
            <a:pPr marL="228600" lvl="0" indent="-228600">
              <a:buFont typeface="+mj-lt"/>
              <a:buAutoNum type="arabicPeriod"/>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a:t>
            </a:r>
            <a:r>
              <a:rPr lang="en-US" sz="1200" b="0"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pane, press and hold CTRL, and</a:t>
            </a:r>
            <a:r>
              <a:rPr lang="en-US" sz="1200" kern="1200" baseline="0" dirty="0" smtClean="0">
                <a:solidFill>
                  <a:schemeClr val="tx1"/>
                </a:solidFill>
                <a:latin typeface="+mn-lt"/>
                <a:ea typeface="+mn-ea"/>
                <a:cs typeface="+mn-cs"/>
              </a:rPr>
              <a:t> then</a:t>
            </a:r>
            <a:r>
              <a:rPr lang="en-US" sz="1200" kern="1200" dirty="0" smtClean="0">
                <a:solidFill>
                  <a:schemeClr val="tx1"/>
                </a:solidFill>
                <a:latin typeface="+mn-lt"/>
                <a:ea typeface="+mn-ea"/>
                <a:cs typeface="+mn-cs"/>
              </a:rPr>
              <a:t> select all six straight connectors (lines).</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point to </a:t>
            </a:r>
            <a:r>
              <a:rPr lang="en-US" sz="1200" b="1" kern="1200" dirty="0" smtClean="0">
                <a:solidFill>
                  <a:schemeClr val="tx1"/>
                </a:solidFill>
                <a:latin typeface="+mn-lt"/>
                <a:ea typeface="+mn-ea"/>
                <a:cs typeface="+mn-cs"/>
              </a:rPr>
              <a:t>Align</a:t>
            </a:r>
            <a:r>
              <a:rPr lang="en-US" sz="1200" kern="1200" dirty="0" smtClean="0">
                <a:solidFill>
                  <a:schemeClr val="tx1"/>
                </a:solidFill>
                <a:latin typeface="+mn-lt"/>
                <a:ea typeface="+mn-ea"/>
                <a:cs typeface="+mn-cs"/>
              </a:rPr>
              <a:t>, and then do the following:</a:t>
            </a:r>
          </a:p>
          <a:p>
            <a:pPr marL="685800" lvl="1" indent="-228600">
              <a:buFont typeface="+mj-lt"/>
              <a:buAutoNum type="arabicPeriod"/>
            </a:pPr>
            <a:r>
              <a:rPr lang="en-US" sz="1200" kern="1200" dirty="0" smtClean="0">
                <a:solidFill>
                  <a:schemeClr val="tx1"/>
                </a:solidFill>
                <a:latin typeface="+mn-lt"/>
                <a:ea typeface="+mn-ea"/>
                <a:cs typeface="+mn-cs"/>
              </a:rPr>
              <a:t>Point to </a:t>
            </a:r>
            <a:r>
              <a:rPr lang="en-US" sz="1200" b="1" kern="1200" dirty="0" smtClean="0">
                <a:solidFill>
                  <a:schemeClr val="tx1"/>
                </a:solidFill>
                <a:latin typeface="+mn-lt"/>
                <a:ea typeface="+mn-ea"/>
                <a:cs typeface="+mn-cs"/>
              </a:rPr>
              <a:t>Align</a:t>
            </a:r>
            <a:r>
              <a:rPr lang="en-US" sz="1200" kern="1200" dirty="0" smtClean="0">
                <a:solidFill>
                  <a:schemeClr val="tx1"/>
                </a:solidFill>
                <a:latin typeface="+mn-lt"/>
                <a:ea typeface="+mn-ea"/>
                <a:cs typeface="+mn-cs"/>
              </a:rPr>
              <a:t>, and then c</a:t>
            </a:r>
            <a:r>
              <a:rPr lang="en-US" sz="1200" i="0" kern="1200" dirty="0" smtClean="0">
                <a:solidFill>
                  <a:schemeClr val="tx1"/>
                </a:solidFill>
                <a:latin typeface="+mn-lt"/>
                <a:ea typeface="+mn-ea"/>
                <a:cs typeface="+mn-cs"/>
              </a:rPr>
              <a:t>lick</a:t>
            </a:r>
            <a:r>
              <a:rPr lang="en-US" sz="1200" i="0" kern="1200" baseline="0" dirty="0" smtClean="0">
                <a:solidFill>
                  <a:schemeClr val="tx1"/>
                </a:solidFill>
                <a:latin typeface="+mn-lt"/>
                <a:ea typeface="+mn-ea"/>
                <a:cs typeface="+mn-cs"/>
              </a:rPr>
              <a:t> </a:t>
            </a:r>
            <a:r>
              <a:rPr lang="en-US" sz="1200" b="1" i="0" kern="1200" dirty="0" smtClean="0">
                <a:solidFill>
                  <a:schemeClr val="tx1"/>
                </a:solidFill>
                <a:latin typeface="+mn-lt"/>
                <a:ea typeface="+mn-ea"/>
                <a:cs typeface="+mn-cs"/>
              </a:rPr>
              <a:t>Align</a:t>
            </a:r>
            <a:r>
              <a:rPr lang="en-US" sz="1200" b="1" i="0" kern="1200" baseline="0" dirty="0" smtClean="0">
                <a:solidFill>
                  <a:schemeClr val="tx1"/>
                </a:solidFill>
                <a:latin typeface="+mn-lt"/>
                <a:ea typeface="+mn-ea"/>
                <a:cs typeface="+mn-cs"/>
              </a:rPr>
              <a:t> Selected Objects</a:t>
            </a:r>
            <a:r>
              <a:rPr lang="en-US" sz="1200" i="0" kern="1200" baseline="0" dirty="0" smtClean="0">
                <a:solidFill>
                  <a:schemeClr val="tx1"/>
                </a:solidFill>
                <a:latin typeface="+mn-lt"/>
                <a:ea typeface="+mn-ea"/>
                <a:cs typeface="+mn-cs"/>
              </a:rPr>
              <a:t>. </a:t>
            </a:r>
          </a:p>
          <a:p>
            <a:pPr marL="685800" lvl="1" indent="-228600">
              <a:buFont typeface="+mj-lt"/>
              <a:buAutoNum type="arabicPeriod"/>
            </a:pPr>
            <a:r>
              <a:rPr lang="en-US" sz="1200" kern="1200" dirty="0" smtClean="0">
                <a:solidFill>
                  <a:schemeClr val="tx1"/>
                </a:solidFill>
                <a:latin typeface="+mn-lt"/>
                <a:ea typeface="+mn-ea"/>
                <a:cs typeface="+mn-cs"/>
              </a:rPr>
              <a:t>Point to </a:t>
            </a:r>
            <a:r>
              <a:rPr lang="en-US" sz="1200" b="1" kern="1200" dirty="0" smtClean="0">
                <a:solidFill>
                  <a:schemeClr val="tx1"/>
                </a:solidFill>
                <a:latin typeface="+mn-lt"/>
                <a:ea typeface="+mn-ea"/>
                <a:cs typeface="+mn-cs"/>
              </a:rPr>
              <a:t>Align</a:t>
            </a:r>
            <a:r>
              <a:rPr lang="en-US" sz="1200" kern="1200" dirty="0" smtClean="0">
                <a:solidFill>
                  <a:schemeClr val="tx1"/>
                </a:solidFill>
                <a:latin typeface="+mn-lt"/>
                <a:ea typeface="+mn-ea"/>
                <a:cs typeface="+mn-cs"/>
              </a:rPr>
              <a:t>, and then c</a:t>
            </a:r>
            <a:r>
              <a:rPr lang="en-US" sz="1200" i="0" kern="1200" dirty="0" smtClean="0">
                <a:solidFill>
                  <a:schemeClr val="tx1"/>
                </a:solidFill>
                <a:latin typeface="+mn-lt"/>
                <a:ea typeface="+mn-ea"/>
                <a:cs typeface="+mn-cs"/>
              </a:rPr>
              <a:t>lick</a:t>
            </a:r>
            <a:r>
              <a:rPr lang="en-US" sz="1200" i="0" kern="1200" baseline="0" dirty="0" smtClean="0">
                <a:solidFill>
                  <a:schemeClr val="tx1"/>
                </a:solidFill>
                <a:latin typeface="+mn-lt"/>
                <a:ea typeface="+mn-ea"/>
                <a:cs typeface="+mn-cs"/>
              </a:rPr>
              <a:t> </a:t>
            </a:r>
            <a:r>
              <a:rPr lang="en-US" sz="1200" b="1" i="0" kern="1200" baseline="0" dirty="0" smtClean="0">
                <a:solidFill>
                  <a:schemeClr val="tx1"/>
                </a:solidFill>
                <a:latin typeface="+mn-lt"/>
                <a:ea typeface="+mn-ea"/>
                <a:cs typeface="+mn-cs"/>
              </a:rPr>
              <a:t>Distribute Horizontally</a:t>
            </a:r>
            <a:r>
              <a:rPr lang="en-US" sz="1200" i="0" kern="1200" baseline="0" dirty="0" smtClean="0">
                <a:solidFill>
                  <a:schemeClr val="tx1"/>
                </a:solidFill>
                <a:latin typeface="+mn-lt"/>
                <a:ea typeface="+mn-ea"/>
                <a:cs typeface="+mn-cs"/>
              </a:rPr>
              <a:t>. </a:t>
            </a:r>
          </a:p>
          <a:p>
            <a:pPr marL="685800" lvl="1" indent="-228600">
              <a:buFont typeface="+mj-lt"/>
              <a:buAutoNum type="arabicPeriod"/>
            </a:pPr>
            <a:r>
              <a:rPr lang="en-US" sz="1200" kern="1200" dirty="0" smtClean="0">
                <a:solidFill>
                  <a:schemeClr val="tx1"/>
                </a:solidFill>
                <a:latin typeface="+mn-lt"/>
                <a:ea typeface="+mn-ea"/>
                <a:cs typeface="+mn-cs"/>
              </a:rPr>
              <a:t>Point to </a:t>
            </a:r>
            <a:r>
              <a:rPr lang="en-US" sz="1200" b="1" kern="1200" dirty="0" smtClean="0">
                <a:solidFill>
                  <a:schemeClr val="tx1"/>
                </a:solidFill>
                <a:latin typeface="+mn-lt"/>
                <a:ea typeface="+mn-ea"/>
                <a:cs typeface="+mn-cs"/>
              </a:rPr>
              <a:t>Align</a:t>
            </a:r>
            <a:r>
              <a:rPr lang="en-US" sz="1200" kern="1200" dirty="0" smtClean="0">
                <a:solidFill>
                  <a:schemeClr val="tx1"/>
                </a:solidFill>
                <a:latin typeface="+mn-lt"/>
                <a:ea typeface="+mn-ea"/>
                <a:cs typeface="+mn-cs"/>
              </a:rPr>
              <a:t>, and then c</a:t>
            </a:r>
            <a:r>
              <a:rPr lang="en-US" sz="1200" i="0" kern="1200" dirty="0" smtClean="0">
                <a:solidFill>
                  <a:schemeClr val="tx1"/>
                </a:solidFill>
                <a:latin typeface="+mn-lt"/>
                <a:ea typeface="+mn-ea"/>
                <a:cs typeface="+mn-cs"/>
              </a:rPr>
              <a:t>lick</a:t>
            </a:r>
            <a:r>
              <a:rPr lang="en-US" sz="1200" b="1" kern="1200" dirty="0" smtClean="0">
                <a:solidFill>
                  <a:schemeClr val="tx1"/>
                </a:solidFill>
                <a:latin typeface="+mn-lt"/>
                <a:ea typeface="+mn-ea"/>
                <a:cs typeface="+mn-cs"/>
              </a:rPr>
              <a:t> Align Middle</a:t>
            </a:r>
            <a:r>
              <a:rPr lang="en-US" sz="1200" b="0"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t>
            </a:r>
          </a:p>
          <a:p>
            <a:pPr marL="685800" lvl="1" indent="-228600">
              <a:buFont typeface="+mj-lt"/>
              <a:buAutoNum type="arabicPeriod"/>
            </a:pP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Group</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a:t>
            </a:r>
            <a:r>
              <a:rPr lang="en-US" sz="1200" kern="1200" baseline="0" dirty="0" smtClean="0">
                <a:solidFill>
                  <a:schemeClr val="tx1"/>
                </a:solidFill>
                <a:latin typeface="+mn-lt"/>
                <a:ea typeface="+mn-ea"/>
                <a:cs typeface="+mn-cs"/>
              </a:rPr>
              <a:t> the slide, drag the</a:t>
            </a:r>
            <a:r>
              <a:rPr lang="en-US" sz="1200" kern="1200" dirty="0" smtClean="0">
                <a:solidFill>
                  <a:schemeClr val="tx1"/>
                </a:solidFill>
                <a:latin typeface="+mn-lt"/>
                <a:ea typeface="+mn-ea"/>
                <a:cs typeface="+mn-cs"/>
              </a:rPr>
              <a:t> group of lines until the right edge of the group of lines is touching the right edge of the white rectangle </a:t>
            </a:r>
            <a:r>
              <a:rPr lang="en-US" sz="1200" i="0" kern="1200" dirty="0" smtClean="0">
                <a:solidFill>
                  <a:schemeClr val="tx1"/>
                </a:solidFill>
                <a:latin typeface="+mn-lt"/>
                <a:ea typeface="+mn-ea"/>
                <a:cs typeface="+mn-cs"/>
              </a:rPr>
              <a:t>to the right</a:t>
            </a:r>
            <a:r>
              <a:rPr lang="en-US" sz="1200" i="0" kern="1200" baseline="0" dirty="0" smtClean="0">
                <a:solidFill>
                  <a:schemeClr val="tx1"/>
                </a:solidFill>
                <a:latin typeface="+mn-lt"/>
                <a:ea typeface="+mn-ea"/>
                <a:cs typeface="+mn-cs"/>
              </a:rPr>
              <a:t> of the vertical drawing guide</a:t>
            </a:r>
            <a:r>
              <a:rPr lang="en-US" sz="1200" i="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point to </a:t>
            </a:r>
            <a:r>
              <a:rPr lang="en-US" sz="1200" b="1" kern="1200" dirty="0" smtClean="0">
                <a:solidFill>
                  <a:schemeClr val="tx1"/>
                </a:solidFill>
                <a:latin typeface="+mn-lt"/>
                <a:ea typeface="+mn-ea"/>
                <a:cs typeface="+mn-cs"/>
              </a:rPr>
              <a:t>Align</a:t>
            </a:r>
            <a:r>
              <a:rPr lang="en-US" sz="1200" kern="1200" dirty="0" smtClean="0">
                <a:solidFill>
                  <a:schemeClr val="tx1"/>
                </a:solidFill>
                <a:latin typeface="+mn-lt"/>
                <a:ea typeface="+mn-ea"/>
                <a:cs typeface="+mn-cs"/>
              </a:rPr>
              <a:t>, and then do</a:t>
            </a:r>
            <a:r>
              <a:rPr lang="en-US" sz="1200" kern="1200" baseline="0" dirty="0" smtClean="0">
                <a:solidFill>
                  <a:schemeClr val="tx1"/>
                </a:solidFill>
                <a:latin typeface="+mn-lt"/>
                <a:ea typeface="+mn-ea"/>
                <a:cs typeface="+mn-cs"/>
              </a:rPr>
              <a:t> the following:</a:t>
            </a:r>
          </a:p>
          <a:p>
            <a:pPr marL="685800" lvl="1" indent="-228600">
              <a:buFont typeface="+mj-lt"/>
              <a:buAutoNum type="arabicPeriod"/>
            </a:pPr>
            <a:r>
              <a:rPr lang="en-US" sz="1200" kern="1200" dirty="0" smtClean="0">
                <a:solidFill>
                  <a:schemeClr val="tx1"/>
                </a:solidFill>
                <a:latin typeface="+mn-lt"/>
                <a:ea typeface="+mn-ea"/>
                <a:cs typeface="+mn-cs"/>
              </a:rPr>
              <a:t>Click </a:t>
            </a:r>
            <a:r>
              <a:rPr lang="en-US" sz="1200" b="1" i="0" kern="1200" dirty="0" smtClean="0">
                <a:solidFill>
                  <a:schemeClr val="tx1"/>
                </a:solidFill>
                <a:latin typeface="+mn-lt"/>
                <a:ea typeface="+mn-ea"/>
                <a:cs typeface="+mn-cs"/>
              </a:rPr>
              <a:t>Align to Slide</a:t>
            </a:r>
            <a:r>
              <a:rPr lang="en-US" sz="1200" i="0" kern="1200" dirty="0" smtClean="0">
                <a:solidFill>
                  <a:schemeClr val="tx1"/>
                </a:solidFill>
                <a:latin typeface="+mn-lt"/>
                <a:ea typeface="+mn-ea"/>
                <a:cs typeface="+mn-cs"/>
              </a:rPr>
              <a:t>.</a:t>
            </a:r>
          </a:p>
          <a:p>
            <a:pPr marL="685800" lvl="1" indent="-228600">
              <a:buFont typeface="+mj-lt"/>
              <a:buAutoNum type="arabicPeriod"/>
            </a:pP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Align Middle</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 </a:t>
            </a:r>
            <a:r>
              <a:rPr lang="en-US" sz="1200" kern="1200" dirty="0" smtClean="0">
                <a:solidFill>
                  <a:schemeClr val="tx1"/>
                </a:solidFill>
                <a:latin typeface="+mn-lt"/>
                <a:ea typeface="+mn-ea"/>
                <a:cs typeface="+mn-cs"/>
              </a:rPr>
              <a:t>pane, press and hold CTRL, and</a:t>
            </a:r>
            <a:r>
              <a:rPr lang="en-US" sz="1200" kern="1200" baseline="0" dirty="0" smtClean="0">
                <a:solidFill>
                  <a:schemeClr val="tx1"/>
                </a:solidFill>
                <a:latin typeface="+mn-lt"/>
                <a:ea typeface="+mn-ea"/>
                <a:cs typeface="+mn-cs"/>
              </a:rPr>
              <a:t> then</a:t>
            </a:r>
            <a:r>
              <a:rPr lang="en-US" sz="1200" kern="1200" dirty="0" smtClean="0">
                <a:solidFill>
                  <a:schemeClr val="tx1"/>
                </a:solidFill>
                <a:latin typeface="+mn-lt"/>
                <a:ea typeface="+mn-ea"/>
                <a:cs typeface="+mn-cs"/>
              </a:rPr>
              <a:t> select the group of lines, the text box, and the </a:t>
            </a:r>
            <a:r>
              <a:rPr lang="en-US" sz="1200" b="1" kern="1200" dirty="0" smtClean="0">
                <a:solidFill>
                  <a:schemeClr val="tx1"/>
                </a:solidFill>
                <a:latin typeface="+mn-lt"/>
                <a:ea typeface="+mn-ea"/>
                <a:cs typeface="+mn-cs"/>
              </a:rPr>
              <a:t>Inside-right pages </a:t>
            </a:r>
            <a:r>
              <a:rPr lang="en-US" sz="1200" kern="1200" dirty="0" smtClean="0">
                <a:solidFill>
                  <a:schemeClr val="tx1"/>
                </a:solidFill>
                <a:latin typeface="+mn-lt"/>
                <a:ea typeface="+mn-ea"/>
                <a:cs typeface="+mn-cs"/>
              </a:rPr>
              <a:t>group.</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 </a:t>
            </a:r>
            <a:r>
              <a:rPr lang="en-US" sz="1200" kern="1200" dirty="0" smtClean="0">
                <a:solidFill>
                  <a:schemeClr val="tx1"/>
                </a:solidFill>
                <a:latin typeface="+mn-lt"/>
                <a:ea typeface="+mn-ea"/>
                <a:cs typeface="+mn-cs"/>
              </a:rPr>
              <a:t>group, click the arrow under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Group</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a:t>
            </a:r>
            <a:r>
              <a:rPr lang="en-US" sz="1200" b="0"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pane, double-click the new group to edit the name, and then enter </a:t>
            </a:r>
            <a:r>
              <a:rPr lang="en-US" sz="1200" b="1" kern="1200" dirty="0" smtClean="0">
                <a:solidFill>
                  <a:schemeClr val="tx1"/>
                </a:solidFill>
                <a:latin typeface="+mn-lt"/>
                <a:ea typeface="+mn-ea"/>
                <a:cs typeface="+mn-cs"/>
              </a:rPr>
              <a:t>Inside-right pages with text</a:t>
            </a:r>
            <a:r>
              <a:rPr lang="en-US" sz="1200" kern="1200" dirty="0" smtClean="0">
                <a:solidFill>
                  <a:schemeClr val="tx1"/>
                </a:solidFill>
                <a:latin typeface="+mn-lt"/>
                <a:ea typeface="+mn-ea"/>
                <a:cs typeface="+mn-cs"/>
              </a:rPr>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i="0" baseline="0" dirty="0" smtClean="0"/>
          </a:p>
          <a:p>
            <a:pPr marL="342900" marR="0" indent="-342900" algn="l" defTabSz="914400" rtl="0" eaLnBrk="1" fontAlgn="auto" latinLnBrk="0" hangingPunct="1">
              <a:lnSpc>
                <a:spcPct val="100000"/>
              </a:lnSpc>
              <a:spcBef>
                <a:spcPts val="0"/>
              </a:spcBef>
              <a:spcAft>
                <a:spcPts val="0"/>
              </a:spcAft>
              <a:buClrTx/>
              <a:buSzTx/>
              <a:buFont typeface="+mj-lt"/>
              <a:buNone/>
              <a:tabLst/>
              <a:defRPr/>
            </a:pPr>
            <a:endParaRPr lang="en-US" sz="1200" b="1" i="0" baseline="0" dirty="0" smtClean="0"/>
          </a:p>
          <a:p>
            <a:r>
              <a:rPr lang="en-US" sz="1200" baseline="0" dirty="0" smtClean="0"/>
              <a:t>To reproduce the animation effects on this slide, do the following:</a:t>
            </a:r>
          </a:p>
          <a:p>
            <a:pPr marL="228600" indent="-228600">
              <a:buFont typeface="+mj-lt"/>
              <a:buAutoNum type="arabicPeriod"/>
            </a:pPr>
            <a:r>
              <a:rPr lang="en-US" sz="1200" baseline="0" dirty="0" smtClean="0">
                <a:solidFill>
                  <a:schemeClr val="accent6"/>
                </a:solidFill>
              </a:rPr>
              <a:t>In the </a:t>
            </a:r>
            <a:r>
              <a:rPr lang="en-US" sz="1200" b="1" baseline="0" dirty="0" smtClean="0">
                <a:solidFill>
                  <a:schemeClr val="accent6"/>
                </a:solidFill>
              </a:rPr>
              <a:t>Selection and Visibility </a:t>
            </a:r>
            <a:r>
              <a:rPr lang="en-US" sz="1200" baseline="0" dirty="0" smtClean="0">
                <a:solidFill>
                  <a:schemeClr val="accent6"/>
                </a:solidFill>
              </a:rPr>
              <a:t>pane, select the </a:t>
            </a:r>
            <a:r>
              <a:rPr lang="en-US" sz="1200" b="1" baseline="0" dirty="0" smtClean="0">
                <a:solidFill>
                  <a:schemeClr val="accent6"/>
                </a:solidFill>
              </a:rPr>
              <a:t>Book cover </a:t>
            </a:r>
            <a:r>
              <a:rPr lang="en-US" sz="1200" baseline="0" dirty="0" smtClean="0">
                <a:solidFill>
                  <a:schemeClr val="accent6"/>
                </a:solidFill>
              </a:rPr>
              <a:t>group. On the </a:t>
            </a:r>
            <a:r>
              <a:rPr lang="en-US" sz="1200" b="1" baseline="0" dirty="0" smtClean="0">
                <a:solidFill>
                  <a:schemeClr val="accent6"/>
                </a:solidFill>
              </a:rPr>
              <a:t>Home</a:t>
            </a:r>
            <a:r>
              <a:rPr lang="en-US" sz="1200" baseline="0" dirty="0" smtClean="0">
                <a:solidFill>
                  <a:schemeClr val="accent6"/>
                </a:solidFill>
              </a:rPr>
              <a:t> tab, in the </a:t>
            </a:r>
            <a:r>
              <a:rPr lang="en-US" sz="1200" b="1" baseline="0" dirty="0" smtClean="0">
                <a:solidFill>
                  <a:schemeClr val="accent6"/>
                </a:solidFill>
              </a:rPr>
              <a:t>Drawing</a:t>
            </a:r>
            <a:r>
              <a:rPr lang="en-US" sz="1200" baseline="0" dirty="0" smtClean="0">
                <a:solidFill>
                  <a:schemeClr val="accent6"/>
                </a:solidFill>
              </a:rPr>
              <a:t> group, click </a:t>
            </a:r>
            <a:r>
              <a:rPr lang="en-US" sz="1200" b="1" baseline="0" dirty="0" smtClean="0">
                <a:solidFill>
                  <a:schemeClr val="accent6"/>
                </a:solidFill>
              </a:rPr>
              <a:t>Arrange</a:t>
            </a:r>
            <a:r>
              <a:rPr lang="en-US" sz="1200" baseline="0" dirty="0" smtClean="0">
                <a:solidFill>
                  <a:schemeClr val="accent6"/>
                </a:solidFill>
              </a:rPr>
              <a:t>, and then click </a:t>
            </a:r>
            <a:r>
              <a:rPr lang="en-US" sz="1200" b="1" baseline="0" dirty="0" smtClean="0">
                <a:solidFill>
                  <a:schemeClr val="accent6"/>
                </a:solidFill>
              </a:rPr>
              <a:t>Bring to Front</a:t>
            </a:r>
            <a:r>
              <a:rPr lang="en-US" sz="1200" baseline="0" dirty="0" smtClean="0">
                <a:solidFill>
                  <a:schemeClr val="accent6"/>
                </a:solidFill>
              </a:rPr>
              <a:t>.</a:t>
            </a:r>
          </a:p>
          <a:p>
            <a:pPr marL="228600" indent="-228600">
              <a:buFont typeface="+mj-lt"/>
              <a:buAutoNum type="arabicPeriod"/>
            </a:pPr>
            <a:r>
              <a:rPr lang="en-US" sz="1200" baseline="0" dirty="0" smtClean="0">
                <a:solidFill>
                  <a:schemeClr val="accent6"/>
                </a:solidFill>
              </a:rPr>
              <a:t>In the </a:t>
            </a:r>
            <a:r>
              <a:rPr lang="en-US" sz="1200" b="1" baseline="0" dirty="0" smtClean="0">
                <a:solidFill>
                  <a:schemeClr val="accent6"/>
                </a:solidFill>
              </a:rPr>
              <a:t>Selection and Visibility </a:t>
            </a:r>
            <a:r>
              <a:rPr lang="en-US" sz="1200" baseline="0" dirty="0" smtClean="0">
                <a:solidFill>
                  <a:schemeClr val="accent6"/>
                </a:solidFill>
              </a:rPr>
              <a:t>pane, select the </a:t>
            </a:r>
            <a:r>
              <a:rPr lang="en-US" sz="1200" b="1" baseline="0" dirty="0" smtClean="0">
                <a:solidFill>
                  <a:schemeClr val="accent6"/>
                </a:solidFill>
              </a:rPr>
              <a:t>Inside-left pages </a:t>
            </a:r>
            <a:r>
              <a:rPr lang="en-US" sz="1200" baseline="0" dirty="0" smtClean="0">
                <a:solidFill>
                  <a:schemeClr val="accent6"/>
                </a:solidFill>
              </a:rPr>
              <a:t>group. On the </a:t>
            </a:r>
            <a:r>
              <a:rPr lang="en-US" sz="1200" b="1" baseline="0" dirty="0" smtClean="0">
                <a:solidFill>
                  <a:schemeClr val="accent6"/>
                </a:solidFill>
              </a:rPr>
              <a:t>Home</a:t>
            </a:r>
            <a:r>
              <a:rPr lang="en-US" sz="1200" baseline="0" dirty="0" smtClean="0">
                <a:solidFill>
                  <a:schemeClr val="accent6"/>
                </a:solidFill>
              </a:rPr>
              <a:t> tab, in the </a:t>
            </a:r>
            <a:r>
              <a:rPr lang="en-US" sz="1200" b="1" baseline="0" dirty="0" smtClean="0">
                <a:solidFill>
                  <a:schemeClr val="accent6"/>
                </a:solidFill>
              </a:rPr>
              <a:t>Drawing</a:t>
            </a:r>
            <a:r>
              <a:rPr lang="en-US" sz="1200" baseline="0" dirty="0" smtClean="0">
                <a:solidFill>
                  <a:schemeClr val="accent6"/>
                </a:solidFill>
              </a:rPr>
              <a:t> group, click </a:t>
            </a:r>
            <a:r>
              <a:rPr lang="en-US" sz="1200" b="1" baseline="0" dirty="0" smtClean="0">
                <a:solidFill>
                  <a:schemeClr val="accent6"/>
                </a:solidFill>
              </a:rPr>
              <a:t>Arrange</a:t>
            </a:r>
            <a:r>
              <a:rPr lang="en-US" sz="1200" baseline="0" dirty="0" smtClean="0">
                <a:solidFill>
                  <a:schemeClr val="accent6"/>
                </a:solidFill>
              </a:rPr>
              <a:t>, and then click </a:t>
            </a:r>
            <a:r>
              <a:rPr lang="en-US" sz="1200" b="1" baseline="0" dirty="0" smtClean="0">
                <a:solidFill>
                  <a:schemeClr val="accent6"/>
                </a:solidFill>
              </a:rPr>
              <a:t>Bring</a:t>
            </a:r>
            <a:r>
              <a:rPr lang="en-US" sz="1200" baseline="0" dirty="0" smtClean="0">
                <a:solidFill>
                  <a:schemeClr val="accent6"/>
                </a:solidFill>
              </a:rPr>
              <a:t> </a:t>
            </a:r>
            <a:r>
              <a:rPr lang="en-US" sz="1200" b="1" baseline="0" dirty="0" smtClean="0">
                <a:solidFill>
                  <a:schemeClr val="accent6"/>
                </a:solidFill>
              </a:rPr>
              <a:t>Forward</a:t>
            </a:r>
            <a:r>
              <a:rPr lang="en-US" sz="1200" baseline="0" dirty="0" smtClean="0">
                <a:solidFill>
                  <a:schemeClr val="accent6"/>
                </a:solidFill>
              </a:rPr>
              <a:t>.</a:t>
            </a:r>
          </a:p>
          <a:p>
            <a:pPr marL="228600" indent="-228600">
              <a:buFont typeface="+mj-lt"/>
              <a:buAutoNum type="arabicPeriod"/>
            </a:pPr>
            <a:r>
              <a:rPr lang="en-US" sz="1200" baseline="0" dirty="0" smtClean="0">
                <a:solidFill>
                  <a:schemeClr val="accent6"/>
                </a:solidFill>
              </a:rPr>
              <a:t>On the </a:t>
            </a:r>
            <a:r>
              <a:rPr lang="en-US" sz="1200" b="1" baseline="0" dirty="0" smtClean="0">
                <a:solidFill>
                  <a:schemeClr val="accent6"/>
                </a:solidFill>
              </a:rPr>
              <a:t>Animations</a:t>
            </a:r>
            <a:r>
              <a:rPr lang="en-US" sz="1200" baseline="0" dirty="0" smtClean="0">
                <a:solidFill>
                  <a:schemeClr val="accent6"/>
                </a:solidFill>
              </a:rPr>
              <a:t> tab, in the </a:t>
            </a:r>
            <a:r>
              <a:rPr lang="en-US" sz="1200" b="1" baseline="0" dirty="0" smtClean="0">
                <a:solidFill>
                  <a:schemeClr val="accent6"/>
                </a:solidFill>
              </a:rPr>
              <a:t>Animations</a:t>
            </a:r>
            <a:r>
              <a:rPr lang="en-US" sz="1200" baseline="0" dirty="0" smtClean="0">
                <a:solidFill>
                  <a:schemeClr val="accent6"/>
                </a:solidFill>
              </a:rPr>
              <a:t> group, click </a:t>
            </a:r>
            <a:r>
              <a:rPr lang="en-US" sz="1200" b="1" baseline="0" dirty="0" smtClean="0">
                <a:solidFill>
                  <a:schemeClr val="accent6"/>
                </a:solidFill>
              </a:rPr>
              <a:t>Custom</a:t>
            </a:r>
            <a:r>
              <a:rPr lang="en-US" sz="1200" baseline="0" dirty="0" smtClean="0">
                <a:solidFill>
                  <a:schemeClr val="accent6"/>
                </a:solidFill>
              </a:rPr>
              <a:t> </a:t>
            </a:r>
            <a:r>
              <a:rPr lang="en-US" sz="1200" b="1" baseline="0" dirty="0" smtClean="0">
                <a:solidFill>
                  <a:schemeClr val="accent6"/>
                </a:solidFill>
              </a:rPr>
              <a:t>Animation</a:t>
            </a:r>
            <a:r>
              <a:rPr lang="en-US" sz="1200" baseline="0" dirty="0" smtClean="0">
                <a:solidFill>
                  <a:schemeClr val="accent6"/>
                </a:solidFill>
              </a:rPr>
              <a:t>.</a:t>
            </a:r>
          </a:p>
          <a:p>
            <a:pPr marL="228600" indent="-228600">
              <a:buFont typeface="+mj-lt"/>
              <a:buAutoNum type="arabicPeriod"/>
            </a:pPr>
            <a:r>
              <a:rPr lang="en-US" sz="1200" baseline="0" dirty="0" smtClean="0">
                <a:solidFill>
                  <a:schemeClr val="accent6"/>
                </a:solidFill>
              </a:rPr>
              <a:t>In the </a:t>
            </a:r>
            <a:r>
              <a:rPr lang="en-US" sz="1200" b="1" baseline="0" dirty="0" smtClean="0">
                <a:solidFill>
                  <a:schemeClr val="accent6"/>
                </a:solidFill>
              </a:rPr>
              <a:t>Selection and Visibility </a:t>
            </a:r>
            <a:r>
              <a:rPr lang="en-US" sz="1200" baseline="0" dirty="0" smtClean="0">
                <a:solidFill>
                  <a:schemeClr val="accent6"/>
                </a:solidFill>
              </a:rPr>
              <a:t>pane, select the </a:t>
            </a:r>
            <a:r>
              <a:rPr lang="en-US" sz="1200" b="1" baseline="0" dirty="0" smtClean="0">
                <a:solidFill>
                  <a:schemeClr val="accent6"/>
                </a:solidFill>
              </a:rPr>
              <a:t>Book cover </a:t>
            </a:r>
            <a:r>
              <a:rPr lang="en-US" sz="1200" baseline="0" dirty="0" smtClean="0">
                <a:solidFill>
                  <a:schemeClr val="accent6"/>
                </a:solidFill>
              </a:rPr>
              <a:t>group. In the </a:t>
            </a:r>
            <a:r>
              <a:rPr lang="en-US" sz="1200" b="1" baseline="0" dirty="0" smtClean="0">
                <a:solidFill>
                  <a:schemeClr val="accent6"/>
                </a:solidFill>
              </a:rPr>
              <a:t>Custom</a:t>
            </a:r>
            <a:r>
              <a:rPr lang="en-US" sz="1200" baseline="0" dirty="0" smtClean="0">
                <a:solidFill>
                  <a:schemeClr val="accent6"/>
                </a:solidFill>
              </a:rPr>
              <a:t> </a:t>
            </a:r>
            <a:r>
              <a:rPr lang="en-US" sz="1200" b="1" baseline="0" dirty="0" smtClean="0">
                <a:solidFill>
                  <a:schemeClr val="accent6"/>
                </a:solidFill>
              </a:rPr>
              <a:t>Animation</a:t>
            </a:r>
            <a:r>
              <a:rPr lang="en-US" sz="1200" baseline="0" dirty="0" smtClean="0">
                <a:solidFill>
                  <a:schemeClr val="accent6"/>
                </a:solidFill>
              </a:rPr>
              <a:t> task pane, do the following:</a:t>
            </a:r>
          </a:p>
          <a:p>
            <a:pPr marL="685800" lvl="1" indent="-228600">
              <a:buFont typeface="+mj-lt"/>
              <a:buAutoNum type="arabicPeriod"/>
            </a:pPr>
            <a:r>
              <a:rPr lang="en-US" sz="1200" baseline="0" dirty="0" smtClean="0">
                <a:solidFill>
                  <a:schemeClr val="accent6"/>
                </a:solidFill>
              </a:rPr>
              <a:t>Click </a:t>
            </a:r>
            <a:r>
              <a:rPr lang="en-US" sz="1200" b="1" baseline="0" dirty="0" smtClean="0">
                <a:solidFill>
                  <a:schemeClr val="accent6"/>
                </a:solidFill>
              </a:rPr>
              <a:t>Add</a:t>
            </a:r>
            <a:r>
              <a:rPr lang="en-US" sz="1200" baseline="0" dirty="0" smtClean="0">
                <a:solidFill>
                  <a:schemeClr val="accent6"/>
                </a:solidFill>
              </a:rPr>
              <a:t> </a:t>
            </a:r>
            <a:r>
              <a:rPr lang="en-US" sz="1200" b="1" baseline="0" dirty="0" smtClean="0">
                <a:solidFill>
                  <a:schemeClr val="accent6"/>
                </a:solidFill>
              </a:rPr>
              <a:t>Effect</a:t>
            </a:r>
            <a:r>
              <a:rPr lang="en-US" sz="1200" baseline="0" dirty="0" smtClean="0">
                <a:solidFill>
                  <a:schemeClr val="accent6"/>
                </a:solidFill>
              </a:rPr>
              <a:t>, point to </a:t>
            </a:r>
            <a:r>
              <a:rPr lang="en-US" sz="1200" b="1" baseline="0" dirty="0" smtClean="0">
                <a:solidFill>
                  <a:schemeClr val="accent6"/>
                </a:solidFill>
              </a:rPr>
              <a:t>Exit</a:t>
            </a:r>
            <a:r>
              <a:rPr lang="en-US" sz="1200" b="0" baseline="0" dirty="0" smtClean="0">
                <a:solidFill>
                  <a:schemeClr val="accent6"/>
                </a:solidFill>
              </a:rPr>
              <a:t>,</a:t>
            </a:r>
            <a:r>
              <a:rPr lang="en-US" sz="1200" baseline="0" dirty="0" smtClean="0">
                <a:solidFill>
                  <a:schemeClr val="accent6"/>
                </a:solidFill>
              </a:rPr>
              <a:t> and then click </a:t>
            </a:r>
            <a:r>
              <a:rPr lang="en-US" sz="1200" b="1" baseline="0" dirty="0" smtClean="0">
                <a:solidFill>
                  <a:schemeClr val="accent6"/>
                </a:solidFill>
              </a:rPr>
              <a:t>More</a:t>
            </a:r>
            <a:r>
              <a:rPr lang="en-US" sz="1200" baseline="0" dirty="0" smtClean="0">
                <a:solidFill>
                  <a:schemeClr val="accent6"/>
                </a:solidFill>
              </a:rPr>
              <a:t> </a:t>
            </a:r>
            <a:r>
              <a:rPr lang="en-US" sz="1200" b="1" baseline="0" dirty="0" smtClean="0">
                <a:solidFill>
                  <a:schemeClr val="accent6"/>
                </a:solidFill>
              </a:rPr>
              <a:t>Effects</a:t>
            </a:r>
            <a:r>
              <a:rPr lang="en-US" sz="1200" baseline="0" dirty="0" smtClean="0">
                <a:solidFill>
                  <a:schemeClr val="accent6"/>
                </a:solidFill>
              </a:rPr>
              <a:t>. In the </a:t>
            </a:r>
            <a:r>
              <a:rPr lang="en-US" sz="1200" b="1" baseline="0" dirty="0" smtClean="0">
                <a:solidFill>
                  <a:schemeClr val="accent6"/>
                </a:solidFill>
              </a:rPr>
              <a:t>Add</a:t>
            </a:r>
            <a:r>
              <a:rPr lang="en-US" sz="1200" baseline="0" dirty="0" smtClean="0">
                <a:solidFill>
                  <a:schemeClr val="accent6"/>
                </a:solidFill>
              </a:rPr>
              <a:t> </a:t>
            </a:r>
            <a:r>
              <a:rPr lang="en-US" sz="1200" b="1" baseline="0" dirty="0" smtClean="0">
                <a:solidFill>
                  <a:schemeClr val="accent6"/>
                </a:solidFill>
              </a:rPr>
              <a:t>Exit</a:t>
            </a:r>
            <a:r>
              <a:rPr lang="en-US" sz="1200" baseline="0" dirty="0" smtClean="0">
                <a:solidFill>
                  <a:schemeClr val="accent6"/>
                </a:solidFill>
              </a:rPr>
              <a:t> </a:t>
            </a:r>
            <a:r>
              <a:rPr lang="en-US" sz="1200" b="1" baseline="0" dirty="0" smtClean="0">
                <a:solidFill>
                  <a:schemeClr val="accent6"/>
                </a:solidFill>
              </a:rPr>
              <a:t>Effect</a:t>
            </a:r>
            <a:r>
              <a:rPr lang="en-US" sz="1200" baseline="0" dirty="0" smtClean="0">
                <a:solidFill>
                  <a:schemeClr val="accent6"/>
                </a:solidFill>
              </a:rPr>
              <a:t> dialog box, under </a:t>
            </a:r>
            <a:r>
              <a:rPr lang="en-US" sz="1200" b="1" baseline="0" dirty="0" smtClean="0">
                <a:solidFill>
                  <a:schemeClr val="accent6"/>
                </a:solidFill>
              </a:rPr>
              <a:t>Moderate</a:t>
            </a:r>
            <a:r>
              <a:rPr lang="en-US" sz="1200" b="0" baseline="0" dirty="0" smtClean="0">
                <a:solidFill>
                  <a:schemeClr val="accent6"/>
                </a:solidFill>
              </a:rPr>
              <a:t>,</a:t>
            </a:r>
            <a:r>
              <a:rPr lang="en-US" sz="1200" baseline="0" dirty="0" smtClean="0">
                <a:solidFill>
                  <a:schemeClr val="accent6"/>
                </a:solidFill>
              </a:rPr>
              <a:t> click </a:t>
            </a:r>
            <a:r>
              <a:rPr lang="en-US" sz="1200" b="1" baseline="0" dirty="0" smtClean="0">
                <a:solidFill>
                  <a:schemeClr val="accent6"/>
                </a:solidFill>
              </a:rPr>
              <a:t>Collapse</a:t>
            </a:r>
            <a:r>
              <a:rPr lang="en-US" sz="1200" baseline="0" dirty="0" smtClean="0">
                <a:solidFill>
                  <a:schemeClr val="accent6"/>
                </a:solidFill>
              </a:rPr>
              <a:t>.</a:t>
            </a:r>
          </a:p>
          <a:p>
            <a:pPr marL="685800" lvl="1" indent="-228600">
              <a:buFont typeface="+mj-lt"/>
              <a:buAutoNum type="arabicPeriod"/>
            </a:pPr>
            <a:r>
              <a:rPr lang="en-US" sz="1200" baseline="0" dirty="0" smtClean="0">
                <a:solidFill>
                  <a:schemeClr val="accent6"/>
                </a:solidFill>
              </a:rPr>
              <a:t>Select the animation effect, and then under </a:t>
            </a:r>
            <a:r>
              <a:rPr lang="en-US" sz="1200" b="1" baseline="0" dirty="0" smtClean="0">
                <a:solidFill>
                  <a:schemeClr val="accent6"/>
                </a:solidFill>
              </a:rPr>
              <a:t>Modify: Collapse</a:t>
            </a:r>
            <a:r>
              <a:rPr lang="en-US" sz="1200" b="0" baseline="0" dirty="0" smtClean="0">
                <a:solidFill>
                  <a:schemeClr val="accent6"/>
                </a:solidFill>
              </a:rPr>
              <a:t>,</a:t>
            </a:r>
            <a:r>
              <a:rPr lang="en-US" sz="1200" b="1" baseline="0" dirty="0" smtClean="0">
                <a:solidFill>
                  <a:schemeClr val="accent6"/>
                </a:solidFill>
              </a:rPr>
              <a:t> </a:t>
            </a:r>
            <a:r>
              <a:rPr lang="en-US" sz="1200" baseline="0" dirty="0" smtClean="0">
                <a:solidFill>
                  <a:schemeClr val="accent6"/>
                </a:solidFill>
              </a:rPr>
              <a:t>do the following:</a:t>
            </a:r>
          </a:p>
          <a:p>
            <a:pPr marL="1143000" lvl="2" indent="-228600">
              <a:buFont typeface="Arial" pitchFamily="34" charset="0"/>
              <a:buChar char="•"/>
            </a:pPr>
            <a:r>
              <a:rPr lang="en-US" sz="1200" baseline="0" dirty="0" smtClean="0">
                <a:solidFill>
                  <a:schemeClr val="accent6"/>
                </a:solidFill>
              </a:rPr>
              <a:t>In the </a:t>
            </a:r>
            <a:r>
              <a:rPr lang="en-US" sz="1200" b="1" baseline="0" dirty="0" smtClean="0">
                <a:solidFill>
                  <a:schemeClr val="accent6"/>
                </a:solidFill>
              </a:rPr>
              <a:t>Start</a:t>
            </a:r>
            <a:r>
              <a:rPr lang="en-US" sz="1200" baseline="0" dirty="0" smtClean="0">
                <a:solidFill>
                  <a:schemeClr val="accent6"/>
                </a:solidFill>
              </a:rPr>
              <a:t> list, select </a:t>
            </a:r>
            <a:r>
              <a:rPr lang="en-US" sz="1200" b="1" baseline="0" dirty="0" smtClean="0">
                <a:solidFill>
                  <a:schemeClr val="accent6"/>
                </a:solidFill>
              </a:rPr>
              <a:t>With</a:t>
            </a:r>
            <a:r>
              <a:rPr lang="en-US" sz="1200" baseline="0" dirty="0" smtClean="0">
                <a:solidFill>
                  <a:schemeClr val="accent6"/>
                </a:solidFill>
              </a:rPr>
              <a:t> </a:t>
            </a:r>
            <a:r>
              <a:rPr lang="en-US" sz="1200" b="1" baseline="0" dirty="0" smtClean="0">
                <a:solidFill>
                  <a:schemeClr val="accent6"/>
                </a:solidFill>
              </a:rPr>
              <a:t>Previous</a:t>
            </a:r>
            <a:r>
              <a:rPr lang="en-US" sz="1200" baseline="0" dirty="0" smtClean="0">
                <a:solidFill>
                  <a:schemeClr val="accent6"/>
                </a:solidFill>
              </a:rPr>
              <a:t>.</a:t>
            </a:r>
          </a:p>
          <a:p>
            <a:pPr marL="1143000" lvl="2" indent="-228600">
              <a:buFont typeface="Arial" pitchFamily="34" charset="0"/>
              <a:buChar char="•"/>
            </a:pPr>
            <a:r>
              <a:rPr lang="en-US" sz="1200" baseline="0" dirty="0" smtClean="0">
                <a:solidFill>
                  <a:schemeClr val="accent6"/>
                </a:solidFill>
              </a:rPr>
              <a:t>In the </a:t>
            </a:r>
            <a:r>
              <a:rPr lang="en-US" sz="1200" b="1" baseline="0" dirty="0" smtClean="0">
                <a:solidFill>
                  <a:schemeClr val="accent6"/>
                </a:solidFill>
              </a:rPr>
              <a:t>Direction</a:t>
            </a:r>
            <a:r>
              <a:rPr lang="en-US" sz="1200" baseline="0" dirty="0" smtClean="0">
                <a:solidFill>
                  <a:schemeClr val="accent6"/>
                </a:solidFill>
              </a:rPr>
              <a:t> list, select </a:t>
            </a:r>
            <a:r>
              <a:rPr lang="en-US" sz="1200" b="1" baseline="0" dirty="0" smtClean="0">
                <a:solidFill>
                  <a:schemeClr val="accent6"/>
                </a:solidFill>
              </a:rPr>
              <a:t>To</a:t>
            </a:r>
            <a:r>
              <a:rPr lang="en-US" sz="1200" baseline="0" dirty="0" smtClean="0">
                <a:solidFill>
                  <a:schemeClr val="accent6"/>
                </a:solidFill>
              </a:rPr>
              <a:t> </a:t>
            </a:r>
            <a:r>
              <a:rPr lang="en-US" sz="1200" b="1" baseline="0" dirty="0" smtClean="0">
                <a:solidFill>
                  <a:schemeClr val="accent6"/>
                </a:solidFill>
              </a:rPr>
              <a:t>Left</a:t>
            </a:r>
            <a:r>
              <a:rPr lang="en-US" sz="1200" baseline="0" dirty="0" smtClean="0">
                <a:solidFill>
                  <a:schemeClr val="accent6"/>
                </a:solidFill>
              </a:rPr>
              <a:t>.</a:t>
            </a:r>
          </a:p>
          <a:p>
            <a:pPr marL="1143000" lvl="2" indent="-228600">
              <a:buFont typeface="Arial" pitchFamily="34" charset="0"/>
              <a:buChar char="•"/>
            </a:pPr>
            <a:r>
              <a:rPr lang="en-US" sz="1200" baseline="0" dirty="0" smtClean="0">
                <a:solidFill>
                  <a:schemeClr val="accent6"/>
                </a:solidFill>
              </a:rPr>
              <a:t>In the </a:t>
            </a:r>
            <a:r>
              <a:rPr lang="en-US" sz="1200" b="1" baseline="0" dirty="0" smtClean="0">
                <a:solidFill>
                  <a:schemeClr val="accent6"/>
                </a:solidFill>
              </a:rPr>
              <a:t>Speed</a:t>
            </a:r>
            <a:r>
              <a:rPr lang="en-US" sz="1200" baseline="0" dirty="0" smtClean="0">
                <a:solidFill>
                  <a:schemeClr val="accent6"/>
                </a:solidFill>
              </a:rPr>
              <a:t> list, select </a:t>
            </a:r>
            <a:r>
              <a:rPr lang="en-US" sz="1200" b="1" baseline="0" dirty="0" smtClean="0">
                <a:solidFill>
                  <a:schemeClr val="accent6"/>
                </a:solidFill>
              </a:rPr>
              <a:t>Fast</a:t>
            </a:r>
            <a:r>
              <a:rPr lang="en-US" sz="1200" baseline="0" dirty="0" smtClean="0">
                <a:solidFill>
                  <a:schemeClr val="accent6"/>
                </a:solidFill>
              </a:rPr>
              <a:t>.</a:t>
            </a:r>
          </a:p>
          <a:p>
            <a:pPr marL="228600" indent="-228600">
              <a:buFont typeface="+mj-lt"/>
              <a:buAutoNum type="arabicPeriod"/>
            </a:pPr>
            <a:r>
              <a:rPr lang="en-US" sz="1200" baseline="0" dirty="0" smtClean="0">
                <a:solidFill>
                  <a:schemeClr val="accent6"/>
                </a:solidFill>
              </a:rPr>
              <a:t>In the </a:t>
            </a:r>
            <a:r>
              <a:rPr lang="en-US" sz="1200" b="1" baseline="0" dirty="0" smtClean="0">
                <a:solidFill>
                  <a:schemeClr val="accent6"/>
                </a:solidFill>
              </a:rPr>
              <a:t>Selection and Visibility </a:t>
            </a:r>
            <a:r>
              <a:rPr lang="en-US" sz="1200" baseline="0" dirty="0" smtClean="0">
                <a:solidFill>
                  <a:schemeClr val="accent6"/>
                </a:solidFill>
              </a:rPr>
              <a:t>pane, select the </a:t>
            </a:r>
            <a:r>
              <a:rPr lang="en-US" sz="1200" b="1" baseline="0" dirty="0" smtClean="0">
                <a:solidFill>
                  <a:schemeClr val="accent6"/>
                </a:solidFill>
              </a:rPr>
              <a:t>Inside-left pages </a:t>
            </a:r>
            <a:r>
              <a:rPr lang="en-US" sz="1200" baseline="0" dirty="0" smtClean="0">
                <a:solidFill>
                  <a:schemeClr val="accent6"/>
                </a:solidFill>
              </a:rPr>
              <a:t>group. In the </a:t>
            </a:r>
            <a:r>
              <a:rPr lang="en-US" sz="1200" b="1" baseline="0" dirty="0" smtClean="0">
                <a:solidFill>
                  <a:schemeClr val="accent6"/>
                </a:solidFill>
              </a:rPr>
              <a:t>Custom</a:t>
            </a:r>
            <a:r>
              <a:rPr lang="en-US" sz="1200" baseline="0" dirty="0" smtClean="0">
                <a:solidFill>
                  <a:schemeClr val="accent6"/>
                </a:solidFill>
              </a:rPr>
              <a:t> </a:t>
            </a:r>
            <a:r>
              <a:rPr lang="en-US" sz="1200" b="1" baseline="0" dirty="0" smtClean="0">
                <a:solidFill>
                  <a:schemeClr val="accent6"/>
                </a:solidFill>
              </a:rPr>
              <a:t>Animation</a:t>
            </a:r>
            <a:r>
              <a:rPr lang="en-US" sz="1200" baseline="0" dirty="0" smtClean="0">
                <a:solidFill>
                  <a:schemeClr val="accent6"/>
                </a:solidFill>
              </a:rPr>
              <a:t> task pane, do the following:</a:t>
            </a:r>
          </a:p>
          <a:p>
            <a:pPr marL="685800" lvl="1" indent="-228600">
              <a:buFont typeface="+mj-lt"/>
              <a:buAutoNum type="arabicPeriod"/>
            </a:pPr>
            <a:r>
              <a:rPr lang="en-US" sz="1200" baseline="0" dirty="0" smtClean="0">
                <a:solidFill>
                  <a:schemeClr val="accent6"/>
                </a:solidFill>
              </a:rPr>
              <a:t>Click </a:t>
            </a:r>
            <a:r>
              <a:rPr lang="en-US" sz="1200" b="1" baseline="0" dirty="0" smtClean="0">
                <a:solidFill>
                  <a:schemeClr val="accent6"/>
                </a:solidFill>
              </a:rPr>
              <a:t>Add</a:t>
            </a:r>
            <a:r>
              <a:rPr lang="en-US" sz="1200" baseline="0" dirty="0" smtClean="0">
                <a:solidFill>
                  <a:schemeClr val="accent6"/>
                </a:solidFill>
              </a:rPr>
              <a:t> </a:t>
            </a:r>
            <a:r>
              <a:rPr lang="en-US" sz="1200" b="1" baseline="0" dirty="0" smtClean="0">
                <a:solidFill>
                  <a:schemeClr val="accent6"/>
                </a:solidFill>
              </a:rPr>
              <a:t>Effect</a:t>
            </a:r>
            <a:r>
              <a:rPr lang="en-US" sz="1200" baseline="0" dirty="0" smtClean="0">
                <a:solidFill>
                  <a:schemeClr val="accent6"/>
                </a:solidFill>
              </a:rPr>
              <a:t>, point to </a:t>
            </a:r>
            <a:r>
              <a:rPr lang="en-US" sz="1200" b="1" baseline="0" dirty="0" smtClean="0">
                <a:solidFill>
                  <a:schemeClr val="accent6"/>
                </a:solidFill>
              </a:rPr>
              <a:t>Entrance</a:t>
            </a:r>
            <a:r>
              <a:rPr lang="en-US" sz="1200" b="0" baseline="0" dirty="0" smtClean="0">
                <a:solidFill>
                  <a:schemeClr val="accent6"/>
                </a:solidFill>
              </a:rPr>
              <a:t>,</a:t>
            </a:r>
            <a:r>
              <a:rPr lang="en-US" sz="1200" baseline="0" dirty="0" smtClean="0">
                <a:solidFill>
                  <a:schemeClr val="accent6"/>
                </a:solidFill>
              </a:rPr>
              <a:t> and then click </a:t>
            </a:r>
            <a:r>
              <a:rPr lang="en-US" sz="1200" b="1" baseline="0" dirty="0" smtClean="0">
                <a:solidFill>
                  <a:schemeClr val="accent6"/>
                </a:solidFill>
              </a:rPr>
              <a:t>More</a:t>
            </a:r>
            <a:r>
              <a:rPr lang="en-US" sz="1200" baseline="0" dirty="0" smtClean="0">
                <a:solidFill>
                  <a:schemeClr val="accent6"/>
                </a:solidFill>
              </a:rPr>
              <a:t> </a:t>
            </a:r>
            <a:r>
              <a:rPr lang="en-US" sz="1200" b="1" baseline="0" dirty="0" smtClean="0">
                <a:solidFill>
                  <a:schemeClr val="accent6"/>
                </a:solidFill>
              </a:rPr>
              <a:t>Effects</a:t>
            </a:r>
            <a:r>
              <a:rPr lang="en-US" sz="1200" baseline="0" dirty="0" smtClean="0">
                <a:solidFill>
                  <a:schemeClr val="accent6"/>
                </a:solidFill>
              </a:rPr>
              <a:t>. In the </a:t>
            </a:r>
            <a:r>
              <a:rPr lang="en-US" sz="1200" b="1" baseline="0" dirty="0" smtClean="0">
                <a:solidFill>
                  <a:schemeClr val="accent6"/>
                </a:solidFill>
              </a:rPr>
              <a:t>Add</a:t>
            </a:r>
            <a:r>
              <a:rPr lang="en-US" sz="1200" baseline="0" dirty="0" smtClean="0">
                <a:solidFill>
                  <a:schemeClr val="accent6"/>
                </a:solidFill>
              </a:rPr>
              <a:t> </a:t>
            </a:r>
            <a:r>
              <a:rPr lang="en-US" sz="1200" b="1" baseline="0" dirty="0" smtClean="0">
                <a:solidFill>
                  <a:schemeClr val="accent6"/>
                </a:solidFill>
              </a:rPr>
              <a:t>Entrance</a:t>
            </a:r>
            <a:r>
              <a:rPr lang="en-US" sz="1200" baseline="0" dirty="0" smtClean="0">
                <a:solidFill>
                  <a:schemeClr val="accent6"/>
                </a:solidFill>
              </a:rPr>
              <a:t> </a:t>
            </a:r>
            <a:r>
              <a:rPr lang="en-US" sz="1200" b="1" baseline="0" dirty="0" smtClean="0">
                <a:solidFill>
                  <a:schemeClr val="accent6"/>
                </a:solidFill>
              </a:rPr>
              <a:t>Effect</a:t>
            </a:r>
            <a:r>
              <a:rPr lang="en-US" sz="1200" baseline="0" dirty="0" smtClean="0">
                <a:solidFill>
                  <a:schemeClr val="accent6"/>
                </a:solidFill>
              </a:rPr>
              <a:t> dialog box, under </a:t>
            </a:r>
            <a:r>
              <a:rPr lang="en-US" sz="1200" b="1" baseline="0" dirty="0" smtClean="0">
                <a:solidFill>
                  <a:schemeClr val="accent6"/>
                </a:solidFill>
              </a:rPr>
              <a:t>Moderate</a:t>
            </a:r>
            <a:r>
              <a:rPr lang="en-US" sz="1200" b="0" baseline="0" dirty="0" smtClean="0">
                <a:solidFill>
                  <a:schemeClr val="accent6"/>
                </a:solidFill>
              </a:rPr>
              <a:t>,</a:t>
            </a:r>
            <a:r>
              <a:rPr lang="en-US" sz="1200" baseline="0" dirty="0" smtClean="0">
                <a:solidFill>
                  <a:schemeClr val="accent6"/>
                </a:solidFill>
              </a:rPr>
              <a:t> click </a:t>
            </a:r>
            <a:r>
              <a:rPr lang="en-US" sz="1200" b="1" baseline="0" dirty="0" smtClean="0">
                <a:solidFill>
                  <a:schemeClr val="accent6"/>
                </a:solidFill>
              </a:rPr>
              <a:t>Stretch</a:t>
            </a:r>
            <a:r>
              <a:rPr lang="en-US" sz="1200" baseline="0" dirty="0" smtClean="0">
                <a:solidFill>
                  <a:schemeClr val="accent6"/>
                </a:solidFill>
              </a:rPr>
              <a:t>.</a:t>
            </a:r>
          </a:p>
          <a:p>
            <a:pPr marL="685800" lvl="1" indent="-228600">
              <a:buFont typeface="+mj-lt"/>
              <a:buAutoNum type="arabicPeriod"/>
            </a:pPr>
            <a:r>
              <a:rPr lang="en-US" sz="1200" baseline="0" dirty="0" smtClean="0">
                <a:solidFill>
                  <a:schemeClr val="accent6"/>
                </a:solidFill>
              </a:rPr>
              <a:t>Select the second animation effect, and then under </a:t>
            </a:r>
            <a:r>
              <a:rPr lang="en-US" sz="1200" b="1" baseline="0" dirty="0" smtClean="0">
                <a:solidFill>
                  <a:schemeClr val="accent6"/>
                </a:solidFill>
              </a:rPr>
              <a:t>Modify: Stretch</a:t>
            </a:r>
            <a:r>
              <a:rPr lang="en-US" sz="1200" b="0" baseline="0" dirty="0" smtClean="0">
                <a:solidFill>
                  <a:schemeClr val="accent6"/>
                </a:solidFill>
              </a:rPr>
              <a:t>,</a:t>
            </a:r>
            <a:r>
              <a:rPr lang="en-US" sz="1200" b="1" baseline="0" dirty="0" smtClean="0">
                <a:solidFill>
                  <a:schemeClr val="accent6"/>
                </a:solidFill>
              </a:rPr>
              <a:t> </a:t>
            </a:r>
            <a:r>
              <a:rPr lang="en-US" sz="1200" baseline="0" dirty="0" smtClean="0">
                <a:solidFill>
                  <a:schemeClr val="accent6"/>
                </a:solidFill>
              </a:rPr>
              <a:t>do the following:</a:t>
            </a:r>
          </a:p>
          <a:p>
            <a:pPr marL="1143000" lvl="2" indent="-228600">
              <a:buFont typeface="Arial" pitchFamily="34" charset="0"/>
              <a:buChar char="•"/>
            </a:pPr>
            <a:r>
              <a:rPr lang="en-US" sz="1200" baseline="0" dirty="0" smtClean="0">
                <a:solidFill>
                  <a:schemeClr val="accent6"/>
                </a:solidFill>
              </a:rPr>
              <a:t>In the </a:t>
            </a:r>
            <a:r>
              <a:rPr lang="en-US" sz="1200" b="1" baseline="0" dirty="0" smtClean="0">
                <a:solidFill>
                  <a:schemeClr val="accent6"/>
                </a:solidFill>
              </a:rPr>
              <a:t>Start</a:t>
            </a:r>
            <a:r>
              <a:rPr lang="en-US" sz="1200" baseline="0" dirty="0" smtClean="0">
                <a:solidFill>
                  <a:schemeClr val="accent6"/>
                </a:solidFill>
              </a:rPr>
              <a:t> list, select </a:t>
            </a:r>
            <a:r>
              <a:rPr lang="en-US" sz="1200" b="1" baseline="0" dirty="0" smtClean="0">
                <a:solidFill>
                  <a:schemeClr val="accent6"/>
                </a:solidFill>
              </a:rPr>
              <a:t>After</a:t>
            </a:r>
            <a:r>
              <a:rPr lang="en-US" sz="1200" baseline="0" dirty="0" smtClean="0">
                <a:solidFill>
                  <a:schemeClr val="accent6"/>
                </a:solidFill>
              </a:rPr>
              <a:t> </a:t>
            </a:r>
            <a:r>
              <a:rPr lang="en-US" sz="1200" b="1" baseline="0" dirty="0" smtClean="0">
                <a:solidFill>
                  <a:schemeClr val="accent6"/>
                </a:solidFill>
              </a:rPr>
              <a:t>Previous</a:t>
            </a:r>
            <a:r>
              <a:rPr lang="en-US" sz="1200" baseline="0" dirty="0" smtClean="0">
                <a:solidFill>
                  <a:schemeClr val="accent6"/>
                </a:solidFill>
              </a:rPr>
              <a:t>.</a:t>
            </a:r>
          </a:p>
          <a:p>
            <a:pPr marL="1143000" lvl="2" indent="-228600">
              <a:buFont typeface="Arial" pitchFamily="34" charset="0"/>
              <a:buChar char="•"/>
            </a:pPr>
            <a:r>
              <a:rPr lang="en-US" sz="1200" baseline="0" dirty="0" smtClean="0">
                <a:solidFill>
                  <a:schemeClr val="accent6"/>
                </a:solidFill>
              </a:rPr>
              <a:t>In the </a:t>
            </a:r>
            <a:r>
              <a:rPr lang="en-US" sz="1200" b="1" baseline="0" dirty="0" smtClean="0">
                <a:solidFill>
                  <a:schemeClr val="accent6"/>
                </a:solidFill>
              </a:rPr>
              <a:t>Direction</a:t>
            </a:r>
            <a:r>
              <a:rPr lang="en-US" sz="1200" baseline="0" dirty="0" smtClean="0">
                <a:solidFill>
                  <a:schemeClr val="accent6"/>
                </a:solidFill>
              </a:rPr>
              <a:t> list, select </a:t>
            </a:r>
            <a:r>
              <a:rPr lang="en-US" sz="1200" b="1" baseline="0" dirty="0" smtClean="0">
                <a:solidFill>
                  <a:schemeClr val="accent6"/>
                </a:solidFill>
              </a:rPr>
              <a:t>From</a:t>
            </a:r>
            <a:r>
              <a:rPr lang="en-US" sz="1200" baseline="0" dirty="0" smtClean="0">
                <a:solidFill>
                  <a:schemeClr val="accent6"/>
                </a:solidFill>
              </a:rPr>
              <a:t> </a:t>
            </a:r>
            <a:r>
              <a:rPr lang="en-US" sz="1200" b="1" baseline="0" dirty="0" smtClean="0">
                <a:solidFill>
                  <a:schemeClr val="accent6"/>
                </a:solidFill>
              </a:rPr>
              <a:t>Right</a:t>
            </a:r>
            <a:r>
              <a:rPr lang="en-US" sz="1200" baseline="0" dirty="0" smtClean="0">
                <a:solidFill>
                  <a:schemeClr val="accent6"/>
                </a:solidFill>
              </a:rPr>
              <a:t>.</a:t>
            </a:r>
          </a:p>
          <a:p>
            <a:pPr marL="1143000" lvl="2" indent="-228600">
              <a:buFont typeface="Arial" pitchFamily="34" charset="0"/>
              <a:buChar char="•"/>
            </a:pPr>
            <a:r>
              <a:rPr lang="en-US" sz="1200" baseline="0" dirty="0" smtClean="0">
                <a:solidFill>
                  <a:schemeClr val="accent6"/>
                </a:solidFill>
              </a:rPr>
              <a:t>In the </a:t>
            </a:r>
            <a:r>
              <a:rPr lang="en-US" sz="1200" b="1" baseline="0" dirty="0" smtClean="0">
                <a:solidFill>
                  <a:schemeClr val="accent6"/>
                </a:solidFill>
              </a:rPr>
              <a:t>Speed</a:t>
            </a:r>
            <a:r>
              <a:rPr lang="en-US" sz="1200" baseline="0" dirty="0" smtClean="0">
                <a:solidFill>
                  <a:schemeClr val="accent6"/>
                </a:solidFill>
              </a:rPr>
              <a:t> list, select </a:t>
            </a:r>
            <a:r>
              <a:rPr lang="en-US" sz="1200" b="1" baseline="0" dirty="0" smtClean="0">
                <a:solidFill>
                  <a:schemeClr val="accent6"/>
                </a:solidFill>
              </a:rPr>
              <a:t>Fast</a:t>
            </a:r>
            <a:r>
              <a:rPr lang="en-US" sz="1200" baseline="0" dirty="0" smtClean="0">
                <a:solidFill>
                  <a:schemeClr val="accent6"/>
                </a:solidFill>
              </a:rPr>
              <a:t>. </a:t>
            </a:r>
          </a:p>
          <a:p>
            <a:pPr marL="685800" lvl="1" indent="-228600">
              <a:buFont typeface="+mj-lt"/>
              <a:buNone/>
            </a:pPr>
            <a:endParaRPr lang="en-US" sz="1200" baseline="0" dirty="0" smtClean="0">
              <a:solidFill>
                <a:schemeClr val="accent6"/>
              </a:solidFill>
            </a:endParaRPr>
          </a:p>
          <a:p>
            <a:pPr marL="685800" lvl="1" indent="-228600">
              <a:buFont typeface="+mj-lt"/>
              <a:buNone/>
            </a:pPr>
            <a:endParaRPr lang="en-US" sz="1200" baseline="0" dirty="0" smtClean="0"/>
          </a:p>
          <a:p>
            <a:r>
              <a:rPr lang="en-US" sz="1200" b="0" baseline="0" dirty="0" smtClean="0"/>
              <a:t>To reproduce the background effects on this slide, do the following:</a:t>
            </a:r>
          </a:p>
          <a:p>
            <a:pPr marL="228600" lvl="0" indent="-228600">
              <a:buFont typeface="+mj-lt"/>
              <a:buAutoNum type="arabicPeriod"/>
            </a:pPr>
            <a:r>
              <a:rPr lang="en-US" sz="1200" kern="1200" dirty="0" smtClean="0">
                <a:solidFill>
                  <a:schemeClr val="tx1"/>
                </a:solidFill>
                <a:ea typeface="+mn-ea"/>
                <a:cs typeface="+mn-cs"/>
              </a:rPr>
              <a:t>Right-click the slide background area, and then click </a:t>
            </a:r>
            <a:r>
              <a:rPr lang="en-US" sz="1200" b="1" kern="1200" dirty="0" smtClean="0">
                <a:solidFill>
                  <a:schemeClr val="tx1"/>
                </a:solidFill>
                <a:ea typeface="+mn-ea"/>
                <a:cs typeface="+mn-cs"/>
              </a:rPr>
              <a:t>Format Background</a:t>
            </a:r>
            <a:r>
              <a:rPr lang="en-US" sz="1200" kern="1200" dirty="0" smtClean="0">
                <a:solidFill>
                  <a:schemeClr val="tx1"/>
                </a:solidFill>
                <a:ea typeface="+mn-ea"/>
                <a:cs typeface="+mn-cs"/>
              </a:rPr>
              <a:t>. In the </a:t>
            </a:r>
            <a:r>
              <a:rPr lang="en-US" sz="1200" b="1" kern="1200" dirty="0" smtClean="0">
                <a:solidFill>
                  <a:schemeClr val="tx1"/>
                </a:solidFill>
                <a:ea typeface="+mn-ea"/>
                <a:cs typeface="+mn-cs"/>
              </a:rPr>
              <a:t>Format Background </a:t>
            </a:r>
            <a:r>
              <a:rPr lang="en-US" sz="1200" kern="1200" dirty="0" smtClean="0">
                <a:solidFill>
                  <a:schemeClr val="tx1"/>
                </a:solidFill>
                <a:ea typeface="+mn-ea"/>
                <a:cs typeface="+mn-cs"/>
              </a:rPr>
              <a:t>dialog box, click </a:t>
            </a:r>
            <a:r>
              <a:rPr lang="en-US" sz="1200" b="1" kern="1200" dirty="0" smtClean="0">
                <a:solidFill>
                  <a:schemeClr val="tx1"/>
                </a:solidFill>
                <a:ea typeface="+mn-ea"/>
                <a:cs typeface="+mn-cs"/>
              </a:rPr>
              <a:t>Fill</a:t>
            </a:r>
            <a:r>
              <a:rPr lang="en-US" sz="1200" kern="1200" dirty="0" smtClean="0">
                <a:solidFill>
                  <a:schemeClr val="tx1"/>
                </a:solidFill>
                <a:ea typeface="+mn-ea"/>
                <a:cs typeface="+mn-cs"/>
              </a:rPr>
              <a:t> in the left pane, select </a:t>
            </a:r>
            <a:r>
              <a:rPr lang="en-US" sz="1200" b="1" kern="1200" dirty="0" smtClean="0">
                <a:solidFill>
                  <a:schemeClr val="tx1"/>
                </a:solidFill>
                <a:ea typeface="+mn-ea"/>
                <a:cs typeface="+mn-cs"/>
              </a:rPr>
              <a:t>Gradient fill</a:t>
            </a:r>
            <a:r>
              <a:rPr lang="en-US" sz="1200" kern="1200" dirty="0" smtClean="0">
                <a:solidFill>
                  <a:schemeClr val="tx1"/>
                </a:solidFill>
                <a:ea typeface="+mn-ea"/>
                <a:cs typeface="+mn-cs"/>
              </a:rPr>
              <a:t> in the </a:t>
            </a:r>
            <a:r>
              <a:rPr lang="en-US" sz="1200" b="1" kern="1200" dirty="0" smtClean="0">
                <a:solidFill>
                  <a:schemeClr val="tx1"/>
                </a:solidFill>
                <a:ea typeface="+mn-ea"/>
                <a:cs typeface="+mn-cs"/>
              </a:rPr>
              <a:t>Fill</a:t>
            </a:r>
            <a:r>
              <a:rPr lang="en-US" sz="1200" kern="1200" dirty="0" smtClean="0">
                <a:solidFill>
                  <a:schemeClr val="tx1"/>
                </a:solidFill>
                <a:ea typeface="+mn-ea"/>
                <a:cs typeface="+mn-cs"/>
              </a:rPr>
              <a:t> pane, and then do the following:</a:t>
            </a:r>
          </a:p>
          <a:p>
            <a:pPr marL="685800" lvl="1" indent="-228600">
              <a:buFont typeface="Arial" pitchFamily="34" charset="0"/>
              <a:buChar char="•"/>
            </a:pPr>
            <a:r>
              <a:rPr lang="en-US" sz="1200" kern="1200" dirty="0" smtClean="0">
                <a:solidFill>
                  <a:schemeClr val="tx1"/>
                </a:solidFill>
                <a:ea typeface="+mn-ea"/>
                <a:cs typeface="+mn-cs"/>
              </a:rPr>
              <a:t>In the </a:t>
            </a:r>
            <a:r>
              <a:rPr lang="en-US" sz="1200" b="1" kern="1200" dirty="0" smtClean="0">
                <a:solidFill>
                  <a:schemeClr val="tx1"/>
                </a:solidFill>
                <a:ea typeface="+mn-ea"/>
                <a:cs typeface="+mn-cs"/>
              </a:rPr>
              <a:t>Type</a:t>
            </a:r>
            <a:r>
              <a:rPr lang="en-US" sz="1200" kern="1200" dirty="0" smtClean="0">
                <a:solidFill>
                  <a:schemeClr val="tx1"/>
                </a:solidFill>
                <a:ea typeface="+mn-ea"/>
                <a:cs typeface="+mn-cs"/>
              </a:rPr>
              <a:t> list, select </a:t>
            </a:r>
            <a:r>
              <a:rPr lang="en-US" sz="1200" b="1" kern="1200" dirty="0" smtClean="0">
                <a:solidFill>
                  <a:schemeClr val="tx1"/>
                </a:solidFill>
                <a:ea typeface="+mn-ea"/>
                <a:cs typeface="+mn-cs"/>
              </a:rPr>
              <a:t>Linear</a:t>
            </a:r>
            <a:r>
              <a:rPr lang="en-US" sz="1200" kern="1200" dirty="0" smtClean="0">
                <a:solidFill>
                  <a:schemeClr val="tx1"/>
                </a:solidFill>
                <a:ea typeface="+mn-ea"/>
                <a:cs typeface="+mn-cs"/>
              </a:rPr>
              <a:t>.</a:t>
            </a:r>
          </a:p>
          <a:p>
            <a:pPr marL="685800" lvl="1" indent="-228600">
              <a:buFont typeface="Arial" pitchFamily="34" charset="0"/>
              <a:buChar char="•"/>
            </a:pPr>
            <a:r>
              <a:rPr lang="en-US" sz="1200" kern="1200" dirty="0" smtClean="0">
                <a:solidFill>
                  <a:schemeClr val="tx1"/>
                </a:solidFill>
                <a:ea typeface="+mn-ea"/>
                <a:cs typeface="+mn-cs"/>
              </a:rPr>
              <a:t>Click the button next to </a:t>
            </a:r>
            <a:r>
              <a:rPr lang="en-US" sz="1200" b="1" kern="1200" dirty="0" smtClean="0">
                <a:solidFill>
                  <a:schemeClr val="tx1"/>
                </a:solidFill>
                <a:ea typeface="+mn-ea"/>
                <a:cs typeface="+mn-cs"/>
              </a:rPr>
              <a:t>Direction</a:t>
            </a:r>
            <a:r>
              <a:rPr lang="en-US" sz="1200" kern="1200" dirty="0" smtClean="0">
                <a:solidFill>
                  <a:schemeClr val="tx1"/>
                </a:solidFill>
                <a:ea typeface="+mn-ea"/>
                <a:cs typeface="+mn-cs"/>
              </a:rPr>
              <a:t>, and then click </a:t>
            </a:r>
            <a:r>
              <a:rPr lang="en-US" sz="1200" b="1" kern="1200" dirty="0" smtClean="0">
                <a:solidFill>
                  <a:schemeClr val="tx1"/>
                </a:solidFill>
                <a:ea typeface="+mn-ea"/>
                <a:cs typeface="+mn-cs"/>
              </a:rPr>
              <a:t>Linear Down </a:t>
            </a:r>
            <a:r>
              <a:rPr lang="en-US" sz="1200" kern="1200" dirty="0" smtClean="0">
                <a:solidFill>
                  <a:schemeClr val="tx1"/>
                </a:solidFill>
                <a:ea typeface="+mn-ea"/>
                <a:cs typeface="+mn-cs"/>
              </a:rPr>
              <a:t>(first </a:t>
            </a:r>
            <a:r>
              <a:rPr lang="en-US" sz="1200" kern="1200" baseline="0" dirty="0" smtClean="0">
                <a:solidFill>
                  <a:schemeClr val="tx1"/>
                </a:solidFill>
                <a:ea typeface="+mn-ea"/>
                <a:cs typeface="+mn-cs"/>
              </a:rPr>
              <a:t>row, </a:t>
            </a:r>
            <a:r>
              <a:rPr lang="en-US" sz="1200" kern="1200" dirty="0" smtClean="0">
                <a:solidFill>
                  <a:schemeClr val="tx1"/>
                </a:solidFill>
                <a:ea typeface="+mn-ea"/>
                <a:cs typeface="+mn-cs"/>
              </a:rPr>
              <a:t>second option from the left).</a:t>
            </a:r>
          </a:p>
          <a:p>
            <a:pPr marL="685800" lvl="1" indent="-228600">
              <a:buFont typeface="Arial" pitchFamily="34" charset="0"/>
              <a:buChar char="•"/>
            </a:pPr>
            <a:r>
              <a:rPr lang="en-US" sz="1200" kern="1200" dirty="0" smtClean="0">
                <a:solidFill>
                  <a:schemeClr val="tx1"/>
                </a:solidFill>
                <a:ea typeface="+mn-ea"/>
                <a:cs typeface="+mn-cs"/>
              </a:rPr>
              <a:t>Under </a:t>
            </a:r>
            <a:r>
              <a:rPr lang="en-US" sz="1200" b="1" kern="1200" dirty="0" smtClean="0">
                <a:solidFill>
                  <a:schemeClr val="tx1"/>
                </a:solidFill>
                <a:ea typeface="+mn-ea"/>
                <a:cs typeface="+mn-cs"/>
              </a:rPr>
              <a:t>Gradient stops</a:t>
            </a:r>
            <a:r>
              <a:rPr lang="en-US" sz="1200" kern="1200" dirty="0" smtClean="0">
                <a:solidFill>
                  <a:schemeClr val="tx1"/>
                </a:solidFill>
                <a:ea typeface="+mn-ea"/>
                <a:cs typeface="+mn-cs"/>
              </a:rPr>
              <a:t>, click </a:t>
            </a:r>
            <a:r>
              <a:rPr lang="en-US" sz="1200" b="1" kern="1200" dirty="0" smtClean="0">
                <a:solidFill>
                  <a:schemeClr val="tx1"/>
                </a:solidFill>
                <a:ea typeface="+mn-ea"/>
                <a:cs typeface="+mn-cs"/>
              </a:rPr>
              <a:t>Add</a:t>
            </a:r>
            <a:r>
              <a:rPr lang="en-US" sz="1200" b="0" kern="1200" dirty="0" smtClean="0">
                <a:solidFill>
                  <a:schemeClr val="tx1"/>
                </a:solidFill>
                <a:ea typeface="+mn-ea"/>
                <a:cs typeface="+mn-cs"/>
              </a:rPr>
              <a:t> or </a:t>
            </a:r>
            <a:r>
              <a:rPr lang="en-US" sz="1200" b="1" kern="1200" dirty="0" smtClean="0">
                <a:solidFill>
                  <a:schemeClr val="tx1"/>
                </a:solidFill>
                <a:ea typeface="+mn-ea"/>
                <a:cs typeface="+mn-cs"/>
              </a:rPr>
              <a:t>Remove</a:t>
            </a:r>
            <a:r>
              <a:rPr lang="en-US" sz="1200" kern="1200" dirty="0" smtClean="0">
                <a:solidFill>
                  <a:schemeClr val="tx1"/>
                </a:solidFill>
                <a:ea typeface="+mn-ea"/>
                <a:cs typeface="+mn-cs"/>
              </a:rPr>
              <a:t> until two stops appear in the drop-down list.</a:t>
            </a:r>
          </a:p>
          <a:p>
            <a:pPr marL="228600" lvl="0" indent="-228600">
              <a:buFont typeface="+mj-lt"/>
              <a:buAutoNum type="arabicPeriod"/>
            </a:pPr>
            <a:r>
              <a:rPr lang="en-US" sz="1200" kern="1200" dirty="0" smtClean="0">
                <a:solidFill>
                  <a:schemeClr val="tx1"/>
                </a:solidFill>
                <a:ea typeface="+mn-ea"/>
                <a:cs typeface="+mn-cs"/>
              </a:rPr>
              <a:t>Also under </a:t>
            </a:r>
            <a:r>
              <a:rPr lang="en-US" sz="1200" b="1" kern="1200" dirty="0" smtClean="0">
                <a:solidFill>
                  <a:schemeClr val="tx1"/>
                </a:solidFill>
                <a:ea typeface="+mn-ea"/>
                <a:cs typeface="+mn-cs"/>
              </a:rPr>
              <a:t>Gradient stops</a:t>
            </a:r>
            <a:r>
              <a:rPr lang="en-US" sz="1200" kern="1200" dirty="0" smtClean="0">
                <a:solidFill>
                  <a:schemeClr val="tx1"/>
                </a:solidFill>
                <a:ea typeface="+mn-ea"/>
                <a:cs typeface="+mn-cs"/>
              </a:rPr>
              <a:t>, customize the gradient stops that you added as follows:</a:t>
            </a:r>
          </a:p>
          <a:p>
            <a:pPr marL="685800" lvl="1" indent="-228600">
              <a:buFont typeface="Arial" pitchFamily="34" charset="0"/>
              <a:buChar char="•"/>
            </a:pPr>
            <a:r>
              <a:rPr lang="en-US" sz="1200" kern="1200" dirty="0" smtClean="0">
                <a:solidFill>
                  <a:schemeClr val="tx1"/>
                </a:solidFill>
                <a:ea typeface="+mn-ea"/>
                <a:cs typeface="+mn-cs"/>
              </a:rPr>
              <a:t>Select </a:t>
            </a:r>
            <a:r>
              <a:rPr lang="en-US" sz="1200" b="1" kern="1200" dirty="0" smtClean="0">
                <a:solidFill>
                  <a:schemeClr val="tx1"/>
                </a:solidFill>
                <a:ea typeface="+mn-ea"/>
                <a:cs typeface="+mn-cs"/>
              </a:rPr>
              <a:t>Stop 1 </a:t>
            </a:r>
            <a:r>
              <a:rPr lang="en-US" sz="1200" kern="1200" dirty="0" smtClean="0">
                <a:solidFill>
                  <a:schemeClr val="tx1"/>
                </a:solidFill>
                <a:ea typeface="+mn-ea"/>
                <a:cs typeface="+mn-cs"/>
              </a:rPr>
              <a:t>from the list, and then do the following:</a:t>
            </a:r>
          </a:p>
          <a:p>
            <a:pPr marL="1143000" lvl="2" indent="-228600">
              <a:buFont typeface="Arial" pitchFamily="34" charset="0"/>
              <a:buChar char="•"/>
            </a:pPr>
            <a:r>
              <a:rPr lang="en-US" sz="1200" kern="1200" dirty="0" smtClean="0">
                <a:solidFill>
                  <a:schemeClr val="tx1"/>
                </a:solidFill>
                <a:ea typeface="+mn-ea"/>
                <a:cs typeface="+mn-cs"/>
              </a:rPr>
              <a:t>In the </a:t>
            </a:r>
            <a:r>
              <a:rPr lang="en-US" sz="1200" b="1" kern="1200" dirty="0" smtClean="0">
                <a:solidFill>
                  <a:schemeClr val="tx1"/>
                </a:solidFill>
                <a:ea typeface="+mn-ea"/>
                <a:cs typeface="+mn-cs"/>
              </a:rPr>
              <a:t>Stop position </a:t>
            </a:r>
            <a:r>
              <a:rPr lang="en-US" sz="1200" kern="1200" dirty="0" smtClean="0">
                <a:solidFill>
                  <a:schemeClr val="tx1"/>
                </a:solidFill>
                <a:ea typeface="+mn-ea"/>
                <a:cs typeface="+mn-cs"/>
              </a:rPr>
              <a:t>box, enter </a:t>
            </a:r>
            <a:r>
              <a:rPr lang="en-US" sz="1200" b="1" kern="1200" dirty="0" smtClean="0">
                <a:solidFill>
                  <a:schemeClr val="tx1"/>
                </a:solidFill>
                <a:ea typeface="+mn-ea"/>
                <a:cs typeface="+mn-cs"/>
              </a:rPr>
              <a:t>63%</a:t>
            </a:r>
            <a:r>
              <a:rPr lang="en-US" sz="1200" kern="1200" dirty="0" smtClean="0">
                <a:solidFill>
                  <a:schemeClr val="tx1"/>
                </a:solidFill>
                <a:ea typeface="+mn-ea"/>
                <a:cs typeface="+mn-cs"/>
              </a:rPr>
              <a:t>.</a:t>
            </a:r>
          </a:p>
          <a:p>
            <a:pPr marL="1143000" lvl="2" indent="-228600">
              <a:buFont typeface="Arial" pitchFamily="34" charset="0"/>
              <a:buChar char="•"/>
            </a:pPr>
            <a:r>
              <a:rPr lang="en-US" sz="1200" kern="1200" dirty="0" smtClean="0">
                <a:solidFill>
                  <a:schemeClr val="tx1"/>
                </a:solidFill>
                <a:ea typeface="+mn-ea"/>
                <a:cs typeface="+mn-cs"/>
              </a:rPr>
              <a:t>Click the button next to </a:t>
            </a:r>
            <a:r>
              <a:rPr lang="en-US" sz="1200" b="1" kern="1200" dirty="0" smtClean="0">
                <a:solidFill>
                  <a:schemeClr val="tx1"/>
                </a:solidFill>
                <a:ea typeface="+mn-ea"/>
                <a:cs typeface="+mn-cs"/>
              </a:rPr>
              <a:t>Color</a:t>
            </a:r>
            <a:r>
              <a:rPr lang="en-US" sz="1200" kern="1200" dirty="0" smtClean="0">
                <a:solidFill>
                  <a:schemeClr val="tx1"/>
                </a:solidFill>
                <a:ea typeface="+mn-ea"/>
                <a:cs typeface="+mn-cs"/>
              </a:rPr>
              <a:t>, and then under </a:t>
            </a:r>
            <a:r>
              <a:rPr lang="en-US" sz="1200" b="1" kern="1200" dirty="0" smtClean="0">
                <a:solidFill>
                  <a:schemeClr val="tx1"/>
                </a:solidFill>
                <a:ea typeface="+mn-ea"/>
                <a:cs typeface="+mn-cs"/>
              </a:rPr>
              <a:t>Theme Colors </a:t>
            </a:r>
            <a:r>
              <a:rPr lang="en-US" sz="1200" kern="1200" dirty="0" smtClean="0">
                <a:solidFill>
                  <a:schemeClr val="tx1"/>
                </a:solidFill>
                <a:ea typeface="+mn-ea"/>
                <a:cs typeface="+mn-cs"/>
              </a:rPr>
              <a:t>click </a:t>
            </a:r>
            <a:r>
              <a:rPr lang="en-US" sz="1200" b="1" kern="1200" dirty="0" smtClean="0">
                <a:solidFill>
                  <a:schemeClr val="tx1"/>
                </a:solidFill>
                <a:ea typeface="+mn-ea"/>
                <a:cs typeface="+mn-cs"/>
              </a:rPr>
              <a:t>Black, Text </a:t>
            </a:r>
            <a:r>
              <a:rPr lang="en-US" sz="1200" b="1" kern="1200" baseline="0" dirty="0" smtClean="0">
                <a:solidFill>
                  <a:schemeClr val="tx1"/>
                </a:solidFill>
                <a:ea typeface="+mn-ea"/>
                <a:cs typeface="+mn-cs"/>
              </a:rPr>
              <a:t>1 </a:t>
            </a:r>
            <a:r>
              <a:rPr lang="en-US" sz="1200" b="0" kern="1200" dirty="0" smtClean="0">
                <a:solidFill>
                  <a:schemeClr val="tx1"/>
                </a:solidFill>
                <a:ea typeface="+mn-ea"/>
                <a:cs typeface="+mn-cs"/>
              </a:rPr>
              <a:t>(first row, second option from the left).</a:t>
            </a:r>
            <a:endParaRPr lang="en-US" sz="1200" kern="1200" dirty="0" smtClean="0">
              <a:solidFill>
                <a:schemeClr val="tx1"/>
              </a:solidFill>
              <a:ea typeface="+mn-ea"/>
              <a:cs typeface="+mn-cs"/>
            </a:endParaRPr>
          </a:p>
          <a:p>
            <a:pPr marL="685800" lvl="1" indent="-228600">
              <a:buFont typeface="Arial" pitchFamily="34" charset="0"/>
              <a:buChar char="•"/>
            </a:pPr>
            <a:r>
              <a:rPr lang="en-US" sz="1200" kern="1200" dirty="0" smtClean="0">
                <a:solidFill>
                  <a:schemeClr val="tx1"/>
                </a:solidFill>
                <a:ea typeface="+mn-ea"/>
                <a:cs typeface="+mn-cs"/>
              </a:rPr>
              <a:t>Select </a:t>
            </a:r>
            <a:r>
              <a:rPr lang="en-US" sz="1200" b="1" kern="1200" dirty="0" smtClean="0">
                <a:solidFill>
                  <a:schemeClr val="tx1"/>
                </a:solidFill>
                <a:ea typeface="+mn-ea"/>
                <a:cs typeface="+mn-cs"/>
              </a:rPr>
              <a:t>Stop 2 </a:t>
            </a:r>
            <a:r>
              <a:rPr lang="en-US" sz="1200" kern="1200" dirty="0" smtClean="0">
                <a:solidFill>
                  <a:schemeClr val="tx1"/>
                </a:solidFill>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ea typeface="+mn-ea"/>
                <a:cs typeface="+mn-cs"/>
              </a:rPr>
              <a:t>In the </a:t>
            </a:r>
            <a:r>
              <a:rPr lang="en-US" sz="1200" b="1" kern="1200" dirty="0" smtClean="0">
                <a:solidFill>
                  <a:schemeClr val="tx1"/>
                </a:solidFill>
                <a:ea typeface="+mn-ea"/>
                <a:cs typeface="+mn-cs"/>
              </a:rPr>
              <a:t>Stop position </a:t>
            </a:r>
            <a:r>
              <a:rPr lang="en-US" sz="1200" kern="1200" dirty="0" smtClean="0">
                <a:solidFill>
                  <a:schemeClr val="tx1"/>
                </a:solidFill>
                <a:ea typeface="+mn-ea"/>
                <a:cs typeface="+mn-cs"/>
              </a:rPr>
              <a:t>box, enter </a:t>
            </a:r>
            <a:r>
              <a:rPr lang="en-US" sz="1200" b="1" kern="1200" dirty="0" smtClean="0">
                <a:solidFill>
                  <a:schemeClr val="tx1"/>
                </a:solidFill>
                <a:ea typeface="+mn-ea"/>
                <a:cs typeface="+mn-cs"/>
              </a:rPr>
              <a:t>100%</a:t>
            </a:r>
            <a:r>
              <a:rPr lang="en-US" sz="1200" kern="1200" dirty="0" smtClean="0">
                <a:solidFill>
                  <a:schemeClr val="tx1"/>
                </a:solidFill>
                <a:ea typeface="+mn-ea"/>
                <a:cs typeface="+mn-cs"/>
              </a:rPr>
              <a:t>.</a:t>
            </a:r>
          </a:p>
          <a:p>
            <a:pPr marL="1143000" lvl="2" indent="-228600">
              <a:buFont typeface="Arial" pitchFamily="34" charset="0"/>
              <a:buChar char="•"/>
            </a:pPr>
            <a:r>
              <a:rPr lang="en-US" sz="1200" kern="1200" dirty="0" smtClean="0">
                <a:solidFill>
                  <a:schemeClr val="tx1"/>
                </a:solidFill>
                <a:ea typeface="+mn-ea"/>
                <a:cs typeface="+mn-cs"/>
              </a:rPr>
              <a:t>Click the button next to </a:t>
            </a:r>
            <a:r>
              <a:rPr lang="en-US" sz="1200" b="1" kern="1200" dirty="0" smtClean="0">
                <a:solidFill>
                  <a:schemeClr val="tx1"/>
                </a:solidFill>
                <a:ea typeface="+mn-ea"/>
                <a:cs typeface="+mn-cs"/>
              </a:rPr>
              <a:t>Color</a:t>
            </a:r>
            <a:r>
              <a:rPr lang="en-US" sz="1200" b="0" kern="1200" baseline="0" dirty="0" smtClean="0">
                <a:solidFill>
                  <a:schemeClr val="tx1"/>
                </a:solidFill>
                <a:ea typeface="+mn-ea"/>
                <a:cs typeface="+mn-cs"/>
              </a:rPr>
              <a:t> list, </a:t>
            </a:r>
            <a:r>
              <a:rPr lang="en-US" sz="1200" kern="1200" dirty="0" smtClean="0">
                <a:solidFill>
                  <a:schemeClr val="tx1"/>
                </a:solidFill>
                <a:ea typeface="+mn-ea"/>
                <a:cs typeface="+mn-cs"/>
              </a:rPr>
              <a:t>and then under </a:t>
            </a:r>
            <a:r>
              <a:rPr lang="en-US" sz="1200" b="1" kern="1200" dirty="0" smtClean="0">
                <a:solidFill>
                  <a:schemeClr val="tx1"/>
                </a:solidFill>
                <a:ea typeface="+mn-ea"/>
                <a:cs typeface="+mn-cs"/>
              </a:rPr>
              <a:t>Theme Colors </a:t>
            </a:r>
            <a:r>
              <a:rPr lang="en-US" sz="1200" kern="1200" dirty="0" smtClean="0">
                <a:solidFill>
                  <a:schemeClr val="tx1"/>
                </a:solidFill>
                <a:ea typeface="+mn-ea"/>
                <a:cs typeface="+mn-cs"/>
              </a:rPr>
              <a:t>click</a:t>
            </a:r>
            <a:r>
              <a:rPr lang="en-US" sz="1200" b="0" kern="1200" baseline="0" dirty="0" smtClean="0">
                <a:solidFill>
                  <a:schemeClr val="tx1"/>
                </a:solidFill>
                <a:ea typeface="+mn-ea"/>
                <a:cs typeface="+mn-cs"/>
              </a:rPr>
              <a:t> </a:t>
            </a:r>
            <a:r>
              <a:rPr lang="en-US" sz="1200" b="1" baseline="0" dirty="0" smtClean="0"/>
              <a:t>Black, Text 1, Lighter 50% </a:t>
            </a:r>
            <a:r>
              <a:rPr lang="en-US" sz="1200" b="0" baseline="0" dirty="0" smtClean="0"/>
              <a:t>(second row, second option from the left</a:t>
            </a:r>
            <a:r>
              <a:rPr lang="en-US" sz="1200" b="0" dirty="0" smtClean="0"/>
              <a:t>).</a:t>
            </a:r>
            <a:endParaRPr lang="en-US" sz="1200" b="0" kern="1200" dirty="0" smtClean="0">
              <a:solidFill>
                <a:schemeClr val="tx1"/>
              </a:solidFill>
              <a:ea typeface="+mn-ea"/>
              <a:cs typeface="+mn-cs"/>
            </a:endParaRPr>
          </a:p>
          <a:p>
            <a:endParaRPr lang="en-US" sz="1200" b="0" baseline="0" dirty="0" smtClean="0"/>
          </a:p>
        </p:txBody>
      </p:sp>
      <p:sp>
        <p:nvSpPr>
          <p:cNvPr id="6" name="Slide Image Placeholder 5"/>
          <p:cNvSpPr>
            <a:spLocks noGrp="1" noRot="1" noChangeAspect="1"/>
          </p:cNvSpPr>
          <p:nvPr>
            <p:ph type="sldImg"/>
          </p:nvPr>
        </p:nvSpPr>
        <p:spPr>
          <a:xfrm>
            <a:off x="128588" y="460375"/>
            <a:ext cx="3243262" cy="1825625"/>
          </a:xfr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r>
              <a:rPr lang="en-US" sz="1400" b="1" dirty="0" smtClean="0"/>
              <a:t>Custom animation effects: page turns in open book</a:t>
            </a:r>
          </a:p>
          <a:p>
            <a:r>
              <a:rPr lang="en-US" sz="1400" kern="1200" dirty="0" smtClean="0">
                <a:solidFill>
                  <a:schemeClr val="tx1"/>
                </a:solidFill>
                <a:latin typeface="+mn-lt"/>
                <a:ea typeface="+mn-ea"/>
                <a:cs typeface="+mn-cs"/>
              </a:rPr>
              <a:t>(Difficult)</a:t>
            </a:r>
          </a:p>
          <a:p>
            <a:endParaRPr lang="en-US" sz="1200" dirty="0" smtClean="0"/>
          </a:p>
          <a:p>
            <a:endParaRPr lang="en-US"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smtClean="0"/>
              <a:t>Tip: </a:t>
            </a:r>
            <a:r>
              <a:rPr lang="en-US" sz="1200" baseline="0" dirty="0" smtClean="0"/>
              <a:t>Y</a:t>
            </a:r>
            <a:r>
              <a:rPr lang="en-US" sz="1200" b="0" baseline="0" dirty="0" smtClean="0"/>
              <a:t>ou will need to use drawing guides and the ruler to position the objects on this slide. </a:t>
            </a:r>
            <a:r>
              <a:rPr lang="en-US" sz="1200" b="0" kern="1200" dirty="0" smtClean="0">
                <a:solidFill>
                  <a:schemeClr val="tx1"/>
                </a:solidFill>
                <a:latin typeface="+mn-lt"/>
                <a:ea typeface="+mn-ea"/>
                <a:cs typeface="+mn-cs"/>
              </a:rPr>
              <a:t>For</a:t>
            </a:r>
            <a:r>
              <a:rPr lang="en-US" sz="1200" b="0" kern="1200" baseline="0" dirty="0" smtClean="0">
                <a:solidFill>
                  <a:schemeClr val="tx1"/>
                </a:solidFill>
                <a:latin typeface="+mn-lt"/>
                <a:ea typeface="+mn-ea"/>
                <a:cs typeface="+mn-cs"/>
              </a:rPr>
              <a:t> instructions on animating an opening book cover, refer to the previous slide (</a:t>
            </a:r>
            <a:r>
              <a:rPr lang="en-US" sz="1200" b="1" kern="1200" baseline="0" dirty="0" smtClean="0">
                <a:solidFill>
                  <a:schemeClr val="tx1"/>
                </a:solidFill>
                <a:latin typeface="+mn-lt"/>
                <a:ea typeface="+mn-ea"/>
                <a:cs typeface="+mn-cs"/>
              </a:rPr>
              <a:t>Custom animation effects: open book</a:t>
            </a:r>
            <a:r>
              <a:rPr lang="en-US" sz="1200" b="0" kern="1200" baseline="0" dirty="0" smtClean="0">
                <a:solidFill>
                  <a:schemeClr val="tx1"/>
                </a:solidFill>
                <a:latin typeface="+mn-lt"/>
                <a:ea typeface="+mn-ea"/>
                <a:cs typeface="+mn-cs"/>
              </a:rPr>
              <a:t>) for instructions.</a:t>
            </a:r>
            <a:endParaRPr lang="en-US" sz="1200" b="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0" baseline="0" dirty="0" smtClean="0"/>
              <a:t> </a:t>
            </a:r>
            <a:endParaRPr lang="en-US" sz="1200" kern="1200" dirty="0" smtClean="0">
              <a:solidFill>
                <a:schemeClr val="tx1"/>
              </a:solidFill>
              <a:latin typeface="+mn-lt"/>
              <a:ea typeface="+mn-ea"/>
              <a:cs typeface="+mn-cs"/>
            </a:endParaRPr>
          </a:p>
          <a:p>
            <a:endParaRPr lang="en-US" sz="1200" kern="1200" dirty="0" smtClean="0">
              <a:solidFill>
                <a:schemeClr val="tx1"/>
              </a:solidFill>
              <a:latin typeface="+mn-lt"/>
              <a:ea typeface="+mn-ea"/>
              <a:cs typeface="+mn-cs"/>
            </a:endParaRPr>
          </a:p>
          <a:p>
            <a:r>
              <a:rPr lang="en-US" sz="1200" dirty="0" smtClean="0"/>
              <a:t>To display the drawing guides and the ruler, do the following:</a:t>
            </a:r>
            <a:endParaRPr lang="en-US" sz="1200" b="0" dirty="0" smtClean="0">
              <a:solidFill>
                <a:schemeClr val="accent6"/>
              </a:solidFill>
            </a:endParaRP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 the </a:t>
            </a:r>
            <a:r>
              <a:rPr lang="en-US" sz="1200" b="1" dirty="0" smtClean="0"/>
              <a:t>Home</a:t>
            </a:r>
            <a:r>
              <a:rPr lang="en-US" sz="1200" dirty="0" smtClean="0"/>
              <a:t> tab, in the </a:t>
            </a:r>
            <a:r>
              <a:rPr lang="en-US" sz="1200" b="1" dirty="0" smtClean="0"/>
              <a:t>Slides</a:t>
            </a:r>
            <a:r>
              <a:rPr lang="en-US" sz="1200" dirty="0" smtClean="0"/>
              <a:t> group, click </a:t>
            </a:r>
            <a:r>
              <a:rPr lang="en-US" sz="1200" b="1" dirty="0" smtClean="0"/>
              <a:t>Layout</a:t>
            </a:r>
            <a:r>
              <a:rPr lang="en-US" sz="1200" dirty="0" smtClean="0"/>
              <a:t>, and then click </a:t>
            </a:r>
            <a:r>
              <a:rPr lang="en-US" sz="1200" b="1" dirty="0" smtClean="0"/>
              <a:t>Blank</a:t>
            </a:r>
            <a:r>
              <a:rPr lang="en-US" sz="120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R</a:t>
            </a:r>
            <a:r>
              <a:rPr lang="en-US" sz="1200" b="0" dirty="0" smtClean="0">
                <a:solidFill>
                  <a:schemeClr val="accent6"/>
                </a:solidFill>
              </a:rPr>
              <a:t>ight-click the slide background area, </a:t>
            </a:r>
            <a:r>
              <a:rPr lang="en-US" sz="1200" b="0" baseline="0" dirty="0" smtClean="0">
                <a:solidFill>
                  <a:schemeClr val="accent6"/>
                </a:solidFill>
              </a:rPr>
              <a:t>and then </a:t>
            </a:r>
            <a:r>
              <a:rPr lang="en-US" sz="1200" b="0" dirty="0" smtClean="0">
                <a:solidFill>
                  <a:schemeClr val="accent6"/>
                </a:solidFill>
              </a:rPr>
              <a:t>click </a:t>
            </a:r>
            <a:r>
              <a:rPr lang="en-US" sz="1200" b="1" dirty="0" smtClean="0">
                <a:solidFill>
                  <a:schemeClr val="accent6"/>
                </a:solidFill>
              </a:rPr>
              <a:t>Grid and Guides</a:t>
            </a:r>
            <a:r>
              <a:rPr lang="en-US" sz="1200" b="0" dirty="0" smtClean="0">
                <a:solidFill>
                  <a:schemeClr val="accent6"/>
                </a:solidFill>
              </a:rPr>
              <a:t>.</a:t>
            </a:r>
            <a:r>
              <a:rPr lang="en-US" sz="1200" b="1" baseline="0" dirty="0" smtClean="0">
                <a:solidFill>
                  <a:schemeClr val="accent6"/>
                </a:solidFill>
              </a:rPr>
              <a:t> </a:t>
            </a:r>
            <a:r>
              <a:rPr lang="en-US" sz="1200" b="0" dirty="0" smtClean="0">
                <a:solidFill>
                  <a:schemeClr val="accent6"/>
                </a:solidFill>
              </a:rPr>
              <a:t>In the </a:t>
            </a:r>
            <a:r>
              <a:rPr lang="en-US" sz="1200" b="1" dirty="0" smtClean="0">
                <a:solidFill>
                  <a:schemeClr val="accent6"/>
                </a:solidFill>
              </a:rPr>
              <a:t>Grid and Guides </a:t>
            </a:r>
            <a:r>
              <a:rPr lang="en-US" sz="1200" b="0" dirty="0" smtClean="0">
                <a:solidFill>
                  <a:schemeClr val="accent6"/>
                </a:solidFill>
              </a:rPr>
              <a:t>dialog box, under</a:t>
            </a:r>
            <a:r>
              <a:rPr lang="en-US" sz="1200" b="0" baseline="0" dirty="0" smtClean="0">
                <a:solidFill>
                  <a:schemeClr val="accent6"/>
                </a:solidFill>
              </a:rPr>
              <a:t> </a:t>
            </a:r>
            <a:r>
              <a:rPr lang="en-US" sz="1200" b="1" dirty="0" smtClean="0">
                <a:solidFill>
                  <a:schemeClr val="accent6"/>
                </a:solidFill>
              </a:rPr>
              <a:t>Guide</a:t>
            </a:r>
            <a:r>
              <a:rPr lang="en-US" sz="1200" b="0" dirty="0" smtClean="0">
                <a:solidFill>
                  <a:schemeClr val="accent6"/>
                </a:solidFill>
              </a:rPr>
              <a:t> </a:t>
            </a:r>
            <a:r>
              <a:rPr lang="en-US" sz="1200" b="1" dirty="0" smtClean="0">
                <a:solidFill>
                  <a:schemeClr val="accent6"/>
                </a:solidFill>
              </a:rPr>
              <a:t>settings</a:t>
            </a:r>
            <a:r>
              <a:rPr lang="en-US" sz="1200" b="0" dirty="0" smtClean="0">
                <a:solidFill>
                  <a:schemeClr val="accent6"/>
                </a:solidFill>
              </a:rPr>
              <a:t>, select </a:t>
            </a:r>
            <a:r>
              <a:rPr lang="en-US" sz="1200" b="1" dirty="0" smtClean="0">
                <a:solidFill>
                  <a:schemeClr val="accent6"/>
                </a:solidFill>
              </a:rPr>
              <a:t>Display drawing guides on screen</a:t>
            </a:r>
            <a:r>
              <a:rPr lang="en-US" sz="1200" b="0" dirty="0" smtClean="0">
                <a:solidFill>
                  <a:schemeClr val="accent6"/>
                </a:solidFill>
              </a:rPr>
              <a:t>. </a:t>
            </a:r>
            <a:r>
              <a:rPr lang="en-US" sz="1200" b="0" baseline="0" dirty="0" smtClean="0"/>
              <a:t>(</a:t>
            </a:r>
            <a:r>
              <a:rPr lang="en-US" sz="1200" b="1" dirty="0" smtClean="0"/>
              <a:t>Note: </a:t>
            </a:r>
            <a:r>
              <a:rPr lang="en-US" sz="1200" dirty="0" smtClean="0"/>
              <a:t>One horizontal and one vertical guide will display on</a:t>
            </a:r>
            <a:r>
              <a:rPr lang="en-US" sz="1200" baseline="0" dirty="0" smtClean="0"/>
              <a:t> the slide </a:t>
            </a:r>
            <a:r>
              <a:rPr lang="en-US" sz="1200" dirty="0" smtClean="0"/>
              <a:t>at 0.00, the default</a:t>
            </a:r>
            <a:r>
              <a:rPr lang="en-US" sz="1200" baseline="0" dirty="0" smtClean="0"/>
              <a:t> position</a:t>
            </a:r>
            <a:r>
              <a:rPr lang="en-US" sz="1200" dirty="0" smtClean="0"/>
              <a:t>.</a:t>
            </a:r>
            <a:r>
              <a:rPr lang="en-US" sz="1200" baseline="0" dirty="0" smtClean="0"/>
              <a:t> The spine of the book will be aligned to the vertical drawing guide.</a:t>
            </a:r>
            <a:r>
              <a:rPr lang="en-US" sz="120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 </a:t>
            </a:r>
            <a:r>
              <a:rPr lang="en-US" sz="1200" kern="1200" dirty="0" smtClean="0">
                <a:solidFill>
                  <a:schemeClr val="tx1"/>
                </a:solidFill>
                <a:latin typeface="+mn-lt"/>
                <a:ea typeface="+mn-ea"/>
                <a:cs typeface="+mn-cs"/>
              </a:rPr>
              <a:t>the </a:t>
            </a:r>
            <a:r>
              <a:rPr lang="en-US" sz="1200" b="1" kern="1200" dirty="0" smtClean="0">
                <a:solidFill>
                  <a:schemeClr val="tx1"/>
                </a:solidFill>
                <a:latin typeface="+mn-lt"/>
                <a:ea typeface="+mn-ea"/>
                <a:cs typeface="+mn-cs"/>
              </a:rPr>
              <a:t>View</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Show/Hide</a:t>
            </a:r>
            <a:r>
              <a:rPr lang="en-US" sz="1200" kern="1200" dirty="0" smtClean="0">
                <a:solidFill>
                  <a:schemeClr val="tx1"/>
                </a:solidFill>
                <a:latin typeface="+mn-lt"/>
                <a:ea typeface="+mn-ea"/>
                <a:cs typeface="+mn-cs"/>
              </a:rPr>
              <a:t> group, select </a:t>
            </a:r>
            <a:r>
              <a:rPr lang="en-US" sz="1200" b="1" kern="1200" dirty="0" smtClean="0">
                <a:solidFill>
                  <a:schemeClr val="tx1"/>
                </a:solidFill>
                <a:latin typeface="+mn-lt"/>
                <a:ea typeface="+mn-ea"/>
                <a:cs typeface="+mn-cs"/>
              </a:rPr>
              <a:t>Ruler</a:t>
            </a:r>
            <a:r>
              <a:rPr lang="en-US" sz="1200" kern="1200" dirty="0" smtClean="0">
                <a:solidFill>
                  <a:schemeClr val="tx1"/>
                </a:solidFill>
                <a:latin typeface="+mn-lt"/>
                <a:ea typeface="+mn-ea"/>
                <a:cs typeface="+mn-cs"/>
              </a:rPr>
              <a:t>. </a:t>
            </a:r>
            <a:endParaRPr lang="en-US" sz="1200" dirty="0" smtClean="0"/>
          </a:p>
          <a:p>
            <a:endParaRPr lang="en-US" sz="1200" baseline="0" dirty="0" smtClean="0"/>
          </a:p>
          <a:p>
            <a:endParaRPr lang="en-US" sz="1200" baseline="0" dirty="0" smtClean="0"/>
          </a:p>
          <a:p>
            <a:r>
              <a:rPr lang="en-US" sz="1200" kern="1200" dirty="0" smtClean="0">
                <a:solidFill>
                  <a:schemeClr val="tx1"/>
                </a:solidFill>
                <a:latin typeface="+mn-lt"/>
                <a:ea typeface="+mn-ea"/>
                <a:cs typeface="+mn-cs"/>
              </a:rPr>
              <a:t>To reproduce the first shape in the </a:t>
            </a:r>
            <a:r>
              <a:rPr lang="en-US" sz="1200" b="1" kern="1200" dirty="0" smtClean="0">
                <a:solidFill>
                  <a:schemeClr val="tx1"/>
                </a:solidFill>
                <a:latin typeface="+mn-lt"/>
                <a:ea typeface="+mn-ea"/>
                <a:cs typeface="+mn-cs"/>
              </a:rPr>
              <a:t>Inside-left page 1 </a:t>
            </a:r>
            <a:r>
              <a:rPr lang="en-US" sz="1200" kern="1200" dirty="0" smtClean="0">
                <a:solidFill>
                  <a:schemeClr val="tx1"/>
                </a:solidFill>
                <a:latin typeface="+mn-lt"/>
                <a:ea typeface="+mn-ea"/>
                <a:cs typeface="+mn-cs"/>
              </a:rPr>
              <a:t>group on this slide, do the following:</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Shapes</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Rectangles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Rounded Rectangle </a:t>
            </a:r>
            <a:r>
              <a:rPr lang="en-US" sz="1200" kern="1200" dirty="0" smtClean="0">
                <a:solidFill>
                  <a:schemeClr val="tx1"/>
                </a:solidFill>
                <a:latin typeface="+mn-lt"/>
                <a:ea typeface="+mn-ea"/>
                <a:cs typeface="+mn-cs"/>
              </a:rPr>
              <a:t>(second option from the left). On the slide, drag to draw a rounded rectangle.</a:t>
            </a:r>
          </a:p>
          <a:p>
            <a:pPr marL="228600" lvl="0" indent="-228600">
              <a:buFont typeface="+mj-lt"/>
              <a:buAutoNum type="arabicPeriod"/>
            </a:pPr>
            <a:r>
              <a:rPr lang="en-US" sz="1200" kern="1200" dirty="0" smtClean="0">
                <a:solidFill>
                  <a:schemeClr val="tx1"/>
                </a:solidFill>
                <a:latin typeface="+mn-lt"/>
                <a:ea typeface="+mn-ea"/>
                <a:cs typeface="+mn-cs"/>
              </a:rPr>
              <a:t>Select the rounded</a:t>
            </a:r>
            <a:r>
              <a:rPr lang="en-US" sz="1200" kern="1200" baseline="0" dirty="0" smtClean="0">
                <a:solidFill>
                  <a:schemeClr val="tx1"/>
                </a:solidFill>
                <a:latin typeface="+mn-lt"/>
                <a:ea typeface="+mn-ea"/>
                <a:cs typeface="+mn-cs"/>
              </a:rPr>
              <a:t> rectangle.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Drawing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Shape Height</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4.5”</a:t>
            </a:r>
            <a:r>
              <a:rPr lang="en-US" sz="1200" b="0"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Shape Width</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3.33”</a:t>
            </a:r>
            <a:r>
              <a:rPr lang="en-US" sz="1200" kern="120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On the rounded rectangle, drag the yellow diamond adjustment handle to the left to reduce the amount of rounding on the corners.</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bottom right</a:t>
            </a:r>
            <a:r>
              <a:rPr lang="en-US" sz="1200" kern="1200" baseline="0" dirty="0" smtClean="0">
                <a:solidFill>
                  <a:schemeClr val="tx1"/>
                </a:solidFill>
                <a:latin typeface="+mn-lt"/>
                <a:ea typeface="+mn-ea"/>
                <a:cs typeface="+mn-cs"/>
              </a:rPr>
              <a:t> corner of the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Format Shape </a:t>
            </a:r>
            <a:r>
              <a:rPr lang="en-US" sz="1200" kern="1200" dirty="0" smtClean="0">
                <a:solidFill>
                  <a:schemeClr val="tx1"/>
                </a:solidFill>
                <a:latin typeface="+mn-lt"/>
                <a:ea typeface="+mn-ea"/>
                <a:cs typeface="+mn-cs"/>
              </a:rPr>
              <a:t>dialog box launcher. In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Shape</a:t>
            </a:r>
            <a:r>
              <a:rPr lang="en-US" sz="1200" kern="1200" dirty="0" smtClean="0">
                <a:solidFill>
                  <a:schemeClr val="tx1"/>
                </a:solidFill>
                <a:latin typeface="+mn-lt"/>
                <a:ea typeface="+mn-ea"/>
                <a:cs typeface="+mn-cs"/>
              </a:rPr>
              <a:t> 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Gradient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Type</a:t>
            </a:r>
            <a:r>
              <a:rPr lang="en-US" sz="1200" kern="1200" dirty="0" smtClean="0">
                <a:solidFill>
                  <a:schemeClr val="tx1"/>
                </a:solidFill>
                <a:latin typeface="+mn-lt"/>
                <a:ea typeface="+mn-ea"/>
                <a:cs typeface="+mn-cs"/>
              </a:rPr>
              <a:t> list, select </a:t>
            </a:r>
            <a:r>
              <a:rPr lang="en-US" sz="1200" b="1" kern="1200" dirty="0" smtClean="0">
                <a:solidFill>
                  <a:schemeClr val="tx1"/>
                </a:solidFill>
                <a:latin typeface="+mn-lt"/>
                <a:ea typeface="+mn-ea"/>
                <a:cs typeface="+mn-cs"/>
              </a:rPr>
              <a:t>Linear</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Direction</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Linear Left </a:t>
            </a:r>
            <a:r>
              <a:rPr lang="en-US" sz="1200" kern="1200" dirty="0" smtClean="0">
                <a:solidFill>
                  <a:schemeClr val="tx1"/>
                </a:solidFill>
                <a:latin typeface="+mn-lt"/>
                <a:ea typeface="+mn-ea"/>
                <a:cs typeface="+mn-cs"/>
              </a:rPr>
              <a:t>(first row, fifth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Angle</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180°</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Add</a:t>
            </a:r>
            <a:r>
              <a:rPr lang="en-US" sz="1200" kern="1200" dirty="0" smtClean="0">
                <a:solidFill>
                  <a:schemeClr val="tx1"/>
                </a:solidFill>
                <a:latin typeface="+mn-lt"/>
                <a:ea typeface="+mn-ea"/>
                <a:cs typeface="+mn-cs"/>
              </a:rPr>
              <a:t> or </a:t>
            </a:r>
            <a:r>
              <a:rPr lang="en-US" sz="1200" b="1" kern="1200" dirty="0" smtClean="0">
                <a:solidFill>
                  <a:schemeClr val="tx1"/>
                </a:solidFill>
                <a:latin typeface="+mn-lt"/>
                <a:ea typeface="+mn-ea"/>
                <a:cs typeface="+mn-cs"/>
              </a:rPr>
              <a:t>Remove</a:t>
            </a:r>
            <a:r>
              <a:rPr lang="en-US" sz="1200" kern="1200" dirty="0" smtClean="0">
                <a:solidFill>
                  <a:schemeClr val="tx1"/>
                </a:solidFill>
                <a:latin typeface="+mn-lt"/>
                <a:ea typeface="+mn-ea"/>
                <a:cs typeface="+mn-cs"/>
              </a:rPr>
              <a:t> until two stops appear in the drop-down list. </a:t>
            </a:r>
          </a:p>
          <a:p>
            <a:pPr marL="228600" lvl="0" indent="-228600">
              <a:buFont typeface="+mj-lt"/>
              <a:buAutoNum type="arabicPeriod"/>
            </a:pPr>
            <a:r>
              <a:rPr lang="en-US" sz="1200" kern="1200" dirty="0" smtClean="0">
                <a:solidFill>
                  <a:schemeClr val="tx1"/>
                </a:solidFill>
                <a:latin typeface="+mn-lt"/>
                <a:ea typeface="+mn-ea"/>
                <a:cs typeface="+mn-cs"/>
              </a:rPr>
              <a:t>Also 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customize the gradient stops that you added as follows:</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1 </a:t>
            </a:r>
            <a:r>
              <a:rPr lang="en-US" sz="1200" kern="1200" dirty="0" smtClean="0">
                <a:solidFill>
                  <a:schemeClr val="tx1"/>
                </a:solidFill>
                <a:latin typeface="+mn-lt"/>
                <a:ea typeface="+mn-ea"/>
                <a:cs typeface="+mn-cs"/>
              </a:rPr>
              <a:t>from the list, and then do the following:</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0%</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a:t>
            </a:r>
            <a:r>
              <a:rPr lang="en-US" sz="1200" b="1" kern="1200" baseline="0" dirty="0" smtClean="0">
                <a:solidFill>
                  <a:schemeClr val="tx1"/>
                </a:solidFill>
                <a:latin typeface="+mn-lt"/>
                <a:ea typeface="+mn-ea"/>
                <a:cs typeface="+mn-cs"/>
              </a:rPr>
              <a:t> Colors </a:t>
            </a:r>
            <a:r>
              <a:rPr lang="en-US" sz="1200" kern="1200" baseline="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Red, Accent 2, Darker 50%</a:t>
            </a:r>
            <a:r>
              <a:rPr lang="en-US" sz="1200" kern="1200" dirty="0" smtClean="0">
                <a:solidFill>
                  <a:schemeClr val="tx1"/>
                </a:solidFill>
                <a:latin typeface="+mn-lt"/>
                <a:ea typeface="+mn-ea"/>
                <a:cs typeface="+mn-cs"/>
              </a:rPr>
              <a:t> (sixth row, sixth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2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100%</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a:t>
            </a:r>
            <a:r>
              <a:rPr lang="en-US" sz="1200" b="1" kern="1200" baseline="0" dirty="0" smtClean="0">
                <a:solidFill>
                  <a:schemeClr val="tx1"/>
                </a:solidFill>
                <a:latin typeface="+mn-lt"/>
                <a:ea typeface="+mn-ea"/>
                <a:cs typeface="+mn-cs"/>
              </a:rPr>
              <a:t> Colors </a:t>
            </a:r>
            <a:r>
              <a:rPr lang="en-US" sz="1200" kern="1200" baseline="0" dirty="0" smtClean="0">
                <a:solidFill>
                  <a:schemeClr val="tx1"/>
                </a:solidFill>
                <a:latin typeface="+mn-lt"/>
                <a:ea typeface="+mn-ea"/>
                <a:cs typeface="+mn-cs"/>
              </a:rPr>
              <a:t>click</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Red Accent 2, Darker 25%</a:t>
            </a:r>
            <a:r>
              <a:rPr lang="en-US" sz="1200" kern="1200" dirty="0" smtClean="0">
                <a:solidFill>
                  <a:schemeClr val="tx1"/>
                </a:solidFill>
                <a:latin typeface="+mn-lt"/>
                <a:ea typeface="+mn-ea"/>
                <a:cs typeface="+mn-cs"/>
              </a:rPr>
              <a:t> (fifth row, sixth option from the left).</a:t>
            </a:r>
          </a:p>
          <a:p>
            <a:pPr marL="228600" lvl="0" indent="-228600">
              <a:buFont typeface="+mj-lt"/>
              <a:buAutoNum type="arabicPeriod"/>
            </a:pPr>
            <a:r>
              <a:rPr lang="en-US" sz="1200" kern="1200" dirty="0" smtClean="0">
                <a:solidFill>
                  <a:schemeClr val="tx1"/>
                </a:solidFill>
                <a:latin typeface="+mn-lt"/>
                <a:ea typeface="+mn-ea"/>
                <a:cs typeface="+mn-cs"/>
              </a:rPr>
              <a:t>Also in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Shape</a:t>
            </a:r>
            <a:r>
              <a:rPr lang="en-US" sz="1200" kern="1200" dirty="0" smtClean="0">
                <a:solidFill>
                  <a:schemeClr val="tx1"/>
                </a:solidFill>
                <a:latin typeface="+mn-lt"/>
                <a:ea typeface="+mn-ea"/>
                <a:cs typeface="+mn-cs"/>
              </a:rPr>
              <a:t> dialog box, click </a:t>
            </a:r>
            <a:r>
              <a:rPr lang="en-US" sz="1200" b="1" kern="1200" dirty="0" smtClean="0">
                <a:solidFill>
                  <a:schemeClr val="tx1"/>
                </a:solidFill>
                <a:latin typeface="+mn-lt"/>
                <a:ea typeface="+mn-ea"/>
                <a:cs typeface="+mn-cs"/>
              </a:rPr>
              <a:t>Line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in the left pane. In the </a:t>
            </a:r>
            <a:r>
              <a:rPr lang="en-US" sz="1200" b="1" kern="1200" dirty="0" smtClean="0">
                <a:solidFill>
                  <a:schemeClr val="tx1"/>
                </a:solidFill>
                <a:latin typeface="+mn-lt"/>
                <a:ea typeface="+mn-ea"/>
                <a:cs typeface="+mn-cs"/>
              </a:rPr>
              <a:t>Line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pane, select </a:t>
            </a:r>
            <a:r>
              <a:rPr lang="en-US" sz="1200" b="1" kern="1200" dirty="0" smtClean="0">
                <a:solidFill>
                  <a:schemeClr val="tx1"/>
                </a:solidFill>
                <a:latin typeface="+mn-lt"/>
                <a:ea typeface="+mn-ea"/>
                <a:cs typeface="+mn-cs"/>
              </a:rPr>
              <a:t>No</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line</a:t>
            </a:r>
            <a:r>
              <a:rPr lang="en-US" sz="1200" kern="1200" dirty="0" smtClean="0">
                <a:solidFill>
                  <a:schemeClr val="tx1"/>
                </a:solidFill>
                <a:latin typeface="+mn-lt"/>
                <a:ea typeface="+mn-ea"/>
                <a:cs typeface="+mn-cs"/>
              </a:rPr>
              <a:t>. </a:t>
            </a:r>
          </a:p>
          <a:p>
            <a:pPr marL="228600" lvl="0" indent="-228600">
              <a:buFont typeface="+mj-lt"/>
              <a:buAutoNum type="arabicPeriod"/>
            </a:pPr>
            <a:r>
              <a:rPr lang="en-US" sz="1200" kern="1200" dirty="0" smtClean="0">
                <a:solidFill>
                  <a:schemeClr val="tx1"/>
                </a:solidFill>
                <a:latin typeface="+mn-lt"/>
                <a:ea typeface="+mn-ea"/>
                <a:cs typeface="+mn-cs"/>
              </a:rPr>
              <a:t>On the slide, drag the rectangle until the right edge is against the vertical drawing guide.</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the arrow under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point to </a:t>
            </a:r>
            <a:r>
              <a:rPr lang="en-US" sz="1200" b="1" kern="1200" dirty="0" smtClean="0">
                <a:solidFill>
                  <a:schemeClr val="tx1"/>
                </a:solidFill>
                <a:latin typeface="+mn-lt"/>
                <a:ea typeface="+mn-ea"/>
                <a:cs typeface="+mn-cs"/>
              </a:rPr>
              <a:t>Align</a:t>
            </a:r>
            <a:r>
              <a:rPr lang="en-US" sz="1200" kern="1200" dirty="0" smtClean="0">
                <a:solidFill>
                  <a:schemeClr val="tx1"/>
                </a:solidFill>
                <a:latin typeface="+mn-lt"/>
                <a:ea typeface="+mn-ea"/>
                <a:cs typeface="+mn-cs"/>
              </a:rPr>
              <a:t>, and then do the following:</a:t>
            </a:r>
          </a:p>
          <a:p>
            <a:pPr marL="685800" lvl="1" indent="-228600">
              <a:buFont typeface="+mj-lt"/>
              <a:buAutoNum type="arabicPeriod"/>
            </a:pPr>
            <a:r>
              <a:rPr lang="en-US" sz="1200" kern="1200" dirty="0" smtClean="0">
                <a:solidFill>
                  <a:schemeClr val="tx1"/>
                </a:solidFill>
                <a:latin typeface="+mn-lt"/>
                <a:ea typeface="+mn-ea"/>
                <a:cs typeface="+mn-cs"/>
              </a:rPr>
              <a:t>Click </a:t>
            </a:r>
            <a:r>
              <a:rPr lang="en-US" sz="1200" b="1" i="0" kern="1200" dirty="0" smtClean="0">
                <a:solidFill>
                  <a:schemeClr val="tx1"/>
                </a:solidFill>
                <a:latin typeface="+mn-lt"/>
                <a:ea typeface="+mn-ea"/>
                <a:cs typeface="+mn-cs"/>
              </a:rPr>
              <a:t>Align to Slide</a:t>
            </a:r>
            <a:r>
              <a:rPr lang="en-US" sz="1200" i="0" kern="1200" dirty="0" smtClean="0">
                <a:solidFill>
                  <a:schemeClr val="tx1"/>
                </a:solidFill>
                <a:latin typeface="+mn-lt"/>
                <a:ea typeface="+mn-ea"/>
                <a:cs typeface="+mn-cs"/>
              </a:rPr>
              <a:t>.</a:t>
            </a:r>
          </a:p>
          <a:p>
            <a:pPr marL="685800" lvl="1" indent="-228600">
              <a:buFont typeface="+mj-lt"/>
              <a:buAutoNum type="arabicPeriod"/>
            </a:pP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Align Middle</a:t>
            </a:r>
            <a:r>
              <a:rPr lang="en-US" sz="1200" kern="1200" dirty="0" smtClean="0">
                <a:solidFill>
                  <a:schemeClr val="tx1"/>
                </a:solidFill>
                <a:latin typeface="+mn-lt"/>
                <a:ea typeface="+mn-ea"/>
                <a:cs typeface="+mn-cs"/>
              </a:rPr>
              <a:t>.</a:t>
            </a:r>
          </a:p>
          <a:p>
            <a:pPr marL="228600" indent="-228600">
              <a:buFont typeface="+mj-lt"/>
              <a:buAutoNum type="arabicPeriod"/>
            </a:pPr>
            <a:endParaRPr lang="en-US" sz="1200" kern="1200" dirty="0" smtClean="0">
              <a:solidFill>
                <a:schemeClr val="tx1"/>
              </a:solidFill>
              <a:latin typeface="+mn-lt"/>
              <a:ea typeface="+mn-ea"/>
              <a:cs typeface="+mn-cs"/>
            </a:endParaRPr>
          </a:p>
          <a:p>
            <a:pPr marL="228600" indent="-228600">
              <a:buFont typeface="+mj-lt"/>
              <a:buAutoNum type="arabicPeriod"/>
            </a:pPr>
            <a:endParaRPr lang="en-US" sz="1200" kern="1200" dirty="0" smtClean="0">
              <a:solidFill>
                <a:schemeClr val="tx1"/>
              </a:solidFill>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None/>
              <a:tabLst/>
              <a:defRPr/>
            </a:pPr>
            <a:r>
              <a:rPr lang="en-US" sz="1200" kern="1200" dirty="0" smtClean="0">
                <a:solidFill>
                  <a:schemeClr val="tx1"/>
                </a:solidFill>
                <a:latin typeface="+mn-lt"/>
                <a:ea typeface="+mn-ea"/>
                <a:cs typeface="+mn-cs"/>
              </a:rPr>
              <a:t>To reproduce the second shape in the </a:t>
            </a:r>
            <a:r>
              <a:rPr lang="en-US" sz="1200" b="1" kern="1200" dirty="0" smtClean="0">
                <a:solidFill>
                  <a:schemeClr val="tx1"/>
                </a:solidFill>
                <a:latin typeface="+mn-lt"/>
                <a:ea typeface="+mn-ea"/>
                <a:cs typeface="+mn-cs"/>
              </a:rPr>
              <a:t>Inside-left page 1 </a:t>
            </a:r>
            <a:r>
              <a:rPr lang="en-US" sz="1200" kern="1200" dirty="0" smtClean="0">
                <a:solidFill>
                  <a:schemeClr val="tx1"/>
                </a:solidFill>
                <a:latin typeface="+mn-lt"/>
                <a:ea typeface="+mn-ea"/>
                <a:cs typeface="+mn-cs"/>
              </a:rPr>
              <a:t>group on this slide, do the following:</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a:t>
            </a:r>
            <a:r>
              <a:rPr lang="en-US" sz="1200" b="1"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Shapes</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Rectangles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Rectangle</a:t>
            </a:r>
            <a:r>
              <a:rPr lang="en-US" sz="1200" kern="1200" dirty="0" smtClean="0">
                <a:solidFill>
                  <a:schemeClr val="tx1"/>
                </a:solidFill>
                <a:latin typeface="+mn-lt"/>
                <a:ea typeface="+mn-ea"/>
                <a:cs typeface="+mn-cs"/>
              </a:rPr>
              <a:t> (first option from the left).</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On the slide, drag to draw a rectangle.</a:t>
            </a:r>
          </a:p>
          <a:p>
            <a:pPr marL="228600" lvl="0" indent="-228600">
              <a:buFont typeface="+mj-lt"/>
              <a:buAutoNum type="arabicPeriod"/>
            </a:pPr>
            <a:r>
              <a:rPr lang="en-US" sz="1200" kern="1200" dirty="0" smtClean="0">
                <a:solidFill>
                  <a:schemeClr val="tx1"/>
                </a:solidFill>
                <a:latin typeface="+mn-lt"/>
                <a:ea typeface="+mn-ea"/>
                <a:cs typeface="+mn-cs"/>
              </a:rPr>
              <a:t>Select the rectangle. Under </a:t>
            </a:r>
            <a:r>
              <a:rPr lang="en-US" sz="1200" b="1" kern="1200" dirty="0" smtClean="0">
                <a:solidFill>
                  <a:schemeClr val="tx1"/>
                </a:solidFill>
                <a:latin typeface="+mn-lt"/>
                <a:ea typeface="+mn-ea"/>
                <a:cs typeface="+mn-cs"/>
              </a:rPr>
              <a:t>Drawing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Shape Height</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4.33”</a:t>
            </a:r>
            <a:r>
              <a:rPr lang="en-US" sz="1200" b="0"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Shape Width</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3.15”</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bottom right</a:t>
            </a:r>
            <a:r>
              <a:rPr lang="en-US" sz="1200" kern="1200" baseline="0" dirty="0" smtClean="0">
                <a:solidFill>
                  <a:schemeClr val="tx1"/>
                </a:solidFill>
                <a:latin typeface="+mn-lt"/>
                <a:ea typeface="+mn-ea"/>
                <a:cs typeface="+mn-cs"/>
              </a:rPr>
              <a:t> corner of the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Format Shape </a:t>
            </a:r>
            <a:r>
              <a:rPr lang="en-US" sz="1200" kern="1200" dirty="0" smtClean="0">
                <a:solidFill>
                  <a:schemeClr val="tx1"/>
                </a:solidFill>
                <a:latin typeface="+mn-lt"/>
                <a:ea typeface="+mn-ea"/>
                <a:cs typeface="+mn-cs"/>
              </a:rPr>
              <a:t>dialog box launcher. In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Shape</a:t>
            </a:r>
            <a:r>
              <a:rPr lang="en-US" sz="1200" kern="1200" dirty="0" smtClean="0">
                <a:solidFill>
                  <a:schemeClr val="tx1"/>
                </a:solidFill>
                <a:latin typeface="+mn-lt"/>
                <a:ea typeface="+mn-ea"/>
                <a:cs typeface="+mn-cs"/>
              </a:rPr>
              <a:t> 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Gradient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Type</a:t>
            </a:r>
            <a:r>
              <a:rPr lang="en-US" sz="1200" kern="1200" dirty="0" smtClean="0">
                <a:solidFill>
                  <a:schemeClr val="tx1"/>
                </a:solidFill>
                <a:latin typeface="+mn-lt"/>
                <a:ea typeface="+mn-ea"/>
                <a:cs typeface="+mn-cs"/>
              </a:rPr>
              <a:t> list, select </a:t>
            </a:r>
            <a:r>
              <a:rPr lang="en-US" sz="1200" b="1" kern="1200" dirty="0" smtClean="0">
                <a:solidFill>
                  <a:schemeClr val="tx1"/>
                </a:solidFill>
                <a:latin typeface="+mn-lt"/>
                <a:ea typeface="+mn-ea"/>
                <a:cs typeface="+mn-cs"/>
              </a:rPr>
              <a:t>Linear</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Direction</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Linear Left </a:t>
            </a:r>
            <a:r>
              <a:rPr lang="en-US" sz="1200" kern="1200" dirty="0" smtClean="0">
                <a:solidFill>
                  <a:schemeClr val="tx1"/>
                </a:solidFill>
                <a:latin typeface="+mn-lt"/>
                <a:ea typeface="+mn-ea"/>
                <a:cs typeface="+mn-cs"/>
              </a:rPr>
              <a:t>(first row, fifth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Angle</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180°</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Add</a:t>
            </a:r>
            <a:r>
              <a:rPr lang="en-US" sz="1200" kern="1200" dirty="0" smtClean="0">
                <a:solidFill>
                  <a:schemeClr val="tx1"/>
                </a:solidFill>
                <a:latin typeface="+mn-lt"/>
                <a:ea typeface="+mn-ea"/>
                <a:cs typeface="+mn-cs"/>
              </a:rPr>
              <a:t> or </a:t>
            </a:r>
            <a:r>
              <a:rPr lang="en-US" sz="1200" b="1" kern="1200" dirty="0" smtClean="0">
                <a:solidFill>
                  <a:schemeClr val="tx1"/>
                </a:solidFill>
                <a:latin typeface="+mn-lt"/>
                <a:ea typeface="+mn-ea"/>
                <a:cs typeface="+mn-cs"/>
              </a:rPr>
              <a:t>Remove</a:t>
            </a:r>
            <a:r>
              <a:rPr lang="en-US" sz="1200" kern="1200" dirty="0" smtClean="0">
                <a:solidFill>
                  <a:schemeClr val="tx1"/>
                </a:solidFill>
                <a:latin typeface="+mn-lt"/>
                <a:ea typeface="+mn-ea"/>
                <a:cs typeface="+mn-cs"/>
              </a:rPr>
              <a:t> until five stops appear in the drop-down list. </a:t>
            </a:r>
          </a:p>
          <a:p>
            <a:pPr marL="228600" lvl="0" indent="-228600">
              <a:buFont typeface="+mj-lt"/>
              <a:buAutoNum type="arabicPeriod"/>
            </a:pPr>
            <a:r>
              <a:rPr lang="en-US" sz="1200" kern="1200" dirty="0" smtClean="0">
                <a:solidFill>
                  <a:schemeClr val="tx1"/>
                </a:solidFill>
                <a:latin typeface="+mn-lt"/>
                <a:ea typeface="+mn-ea"/>
                <a:cs typeface="+mn-cs"/>
              </a:rPr>
              <a:t>Also 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customize the gradient stops that you added as follows:</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1 </a:t>
            </a:r>
            <a:r>
              <a:rPr lang="en-US" sz="1200" kern="1200" dirty="0" smtClean="0">
                <a:solidFill>
                  <a:schemeClr val="tx1"/>
                </a:solidFill>
                <a:latin typeface="+mn-lt"/>
                <a:ea typeface="+mn-ea"/>
                <a:cs typeface="+mn-cs"/>
              </a:rPr>
              <a:t>from the list, and then do the following:</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0%</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White, Background 1, Darker 35%</a:t>
            </a:r>
            <a:r>
              <a:rPr lang="en-US" sz="1200" kern="1200" dirty="0" smtClean="0">
                <a:solidFill>
                  <a:schemeClr val="tx1"/>
                </a:solidFill>
                <a:latin typeface="+mn-lt"/>
                <a:ea typeface="+mn-ea"/>
                <a:cs typeface="+mn-cs"/>
              </a:rPr>
              <a:t> (fifth row, the first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2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5%</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White, Background 1</a:t>
            </a:r>
            <a:r>
              <a:rPr lang="en-US" sz="1200" kern="1200" dirty="0" smtClean="0">
                <a:solidFill>
                  <a:schemeClr val="tx1"/>
                </a:solidFill>
                <a:latin typeface="+mn-lt"/>
                <a:ea typeface="+mn-ea"/>
                <a:cs typeface="+mn-cs"/>
              </a:rPr>
              <a:t> (first row, first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3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18%</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White, Background 1, Darker 5%</a:t>
            </a:r>
            <a:r>
              <a:rPr lang="en-US" sz="1200" kern="1200" dirty="0" smtClean="0">
                <a:solidFill>
                  <a:schemeClr val="tx1"/>
                </a:solidFill>
                <a:latin typeface="+mn-lt"/>
                <a:ea typeface="+mn-ea"/>
                <a:cs typeface="+mn-cs"/>
              </a:rPr>
              <a:t> (second row, first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4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38%</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White, Background 1</a:t>
            </a:r>
            <a:r>
              <a:rPr lang="en-US" sz="1200" kern="1200" dirty="0" smtClean="0">
                <a:solidFill>
                  <a:schemeClr val="tx1"/>
                </a:solidFill>
                <a:latin typeface="+mn-lt"/>
                <a:ea typeface="+mn-ea"/>
                <a:cs typeface="+mn-cs"/>
              </a:rPr>
              <a:t> (first row, first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5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93%</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White, Background 1</a:t>
            </a:r>
            <a:r>
              <a:rPr lang="en-US" sz="1200" kern="1200" dirty="0" smtClean="0">
                <a:solidFill>
                  <a:schemeClr val="tx1"/>
                </a:solidFill>
                <a:latin typeface="+mn-lt"/>
                <a:ea typeface="+mn-ea"/>
                <a:cs typeface="+mn-cs"/>
              </a:rPr>
              <a:t> (first row, first option from the left).</a:t>
            </a:r>
          </a:p>
          <a:p>
            <a:pPr marL="228600" lvl="0" indent="-228600">
              <a:buFont typeface="+mj-lt"/>
              <a:buAutoNum type="arabicPeriod"/>
            </a:pPr>
            <a:r>
              <a:rPr lang="en-US" sz="1200" kern="1200" dirty="0" smtClean="0">
                <a:solidFill>
                  <a:schemeClr val="tx1"/>
                </a:solidFill>
                <a:latin typeface="+mn-lt"/>
                <a:ea typeface="+mn-ea"/>
                <a:cs typeface="+mn-cs"/>
              </a:rPr>
              <a:t>Also in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Shape</a:t>
            </a:r>
            <a:r>
              <a:rPr lang="en-US" sz="1200" kern="1200" dirty="0" smtClean="0">
                <a:solidFill>
                  <a:schemeClr val="tx1"/>
                </a:solidFill>
                <a:latin typeface="+mn-lt"/>
                <a:ea typeface="+mn-ea"/>
                <a:cs typeface="+mn-cs"/>
              </a:rPr>
              <a:t> dialog box, click </a:t>
            </a:r>
            <a:r>
              <a:rPr lang="en-US" sz="1200" b="1" kern="1200" dirty="0" smtClean="0">
                <a:solidFill>
                  <a:schemeClr val="tx1"/>
                </a:solidFill>
                <a:latin typeface="+mn-lt"/>
                <a:ea typeface="+mn-ea"/>
                <a:cs typeface="+mn-cs"/>
              </a:rPr>
              <a:t>Line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in the left pane. In the </a:t>
            </a:r>
            <a:r>
              <a:rPr lang="en-US" sz="1200" b="1" kern="1200" dirty="0" smtClean="0">
                <a:solidFill>
                  <a:schemeClr val="tx1"/>
                </a:solidFill>
                <a:latin typeface="+mn-lt"/>
                <a:ea typeface="+mn-ea"/>
                <a:cs typeface="+mn-cs"/>
              </a:rPr>
              <a:t>Line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pane, select </a:t>
            </a:r>
            <a:r>
              <a:rPr lang="en-US" sz="1200" b="1" kern="1200" dirty="0" smtClean="0">
                <a:solidFill>
                  <a:schemeClr val="tx1"/>
                </a:solidFill>
                <a:latin typeface="+mn-lt"/>
                <a:ea typeface="+mn-ea"/>
                <a:cs typeface="+mn-cs"/>
              </a:rPr>
              <a:t>No</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line</a:t>
            </a:r>
            <a:r>
              <a:rPr lang="en-US" sz="1200" kern="120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Also in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Shape</a:t>
            </a:r>
            <a:r>
              <a:rPr lang="en-US" sz="1200" kern="1200" dirty="0" smtClean="0">
                <a:solidFill>
                  <a:schemeClr val="tx1"/>
                </a:solidFill>
                <a:latin typeface="+mn-lt"/>
                <a:ea typeface="+mn-ea"/>
                <a:cs typeface="+mn-cs"/>
              </a:rPr>
              <a:t> dialog box, click </a:t>
            </a:r>
            <a:r>
              <a:rPr lang="en-US" sz="1200" b="1" kern="1200" dirty="0" smtClean="0">
                <a:solidFill>
                  <a:schemeClr val="tx1"/>
                </a:solidFill>
                <a:latin typeface="+mn-lt"/>
                <a:ea typeface="+mn-ea"/>
                <a:cs typeface="+mn-cs"/>
              </a:rPr>
              <a:t>Shadow</a:t>
            </a:r>
            <a:r>
              <a:rPr lang="en-US" sz="1200" kern="1200" dirty="0" smtClean="0">
                <a:solidFill>
                  <a:schemeClr val="tx1"/>
                </a:solidFill>
                <a:latin typeface="+mn-lt"/>
                <a:ea typeface="+mn-ea"/>
                <a:cs typeface="+mn-cs"/>
              </a:rPr>
              <a:t> in the left pane. In the </a:t>
            </a:r>
            <a:r>
              <a:rPr lang="en-US" sz="1200" b="1" kern="1200" dirty="0" smtClean="0">
                <a:solidFill>
                  <a:schemeClr val="tx1"/>
                </a:solidFill>
                <a:latin typeface="+mn-lt"/>
                <a:ea typeface="+mn-ea"/>
                <a:cs typeface="+mn-cs"/>
              </a:rPr>
              <a:t>Shadow</a:t>
            </a:r>
            <a:r>
              <a:rPr lang="en-US" sz="1200" kern="1200" dirty="0" smtClean="0">
                <a:solidFill>
                  <a:schemeClr val="tx1"/>
                </a:solidFill>
                <a:latin typeface="+mn-lt"/>
                <a:ea typeface="+mn-ea"/>
                <a:cs typeface="+mn-cs"/>
              </a:rPr>
              <a:t> pane, click</a:t>
            </a:r>
            <a:r>
              <a:rPr lang="en-US" sz="1200" kern="1200" baseline="0" dirty="0" smtClean="0">
                <a:solidFill>
                  <a:schemeClr val="tx1"/>
                </a:solidFill>
                <a:latin typeface="+mn-lt"/>
                <a:ea typeface="+mn-ea"/>
                <a:cs typeface="+mn-cs"/>
              </a:rPr>
              <a:t> the button next to</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Presets</a:t>
            </a:r>
            <a:r>
              <a:rPr lang="en-US" sz="1200" kern="1200" dirty="0" smtClean="0">
                <a:solidFill>
                  <a:schemeClr val="tx1"/>
                </a:solidFill>
                <a:latin typeface="+mn-lt"/>
                <a:ea typeface="+mn-ea"/>
                <a:cs typeface="+mn-cs"/>
              </a:rPr>
              <a:t>, under </a:t>
            </a:r>
            <a:r>
              <a:rPr lang="en-US" sz="1200" b="1" kern="1200" dirty="0" smtClean="0">
                <a:solidFill>
                  <a:schemeClr val="tx1"/>
                </a:solidFill>
                <a:latin typeface="+mn-lt"/>
                <a:ea typeface="+mn-ea"/>
                <a:cs typeface="+mn-cs"/>
              </a:rPr>
              <a:t>Outer</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Offset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(second row, first option from the left),</a:t>
            </a:r>
            <a:r>
              <a:rPr lang="en-US" sz="1200" kern="1200" baseline="0" dirty="0" smtClean="0">
                <a:solidFill>
                  <a:schemeClr val="tx1"/>
                </a:solidFill>
                <a:latin typeface="+mn-lt"/>
                <a:ea typeface="+mn-ea"/>
                <a:cs typeface="+mn-cs"/>
              </a:rPr>
              <a:t> and then </a:t>
            </a:r>
            <a:r>
              <a:rPr lang="en-US" sz="1200" kern="1200" dirty="0" smtClean="0">
                <a:solidFill>
                  <a:schemeClr val="tx1"/>
                </a:solidFill>
                <a:latin typeface="+mn-lt"/>
                <a:ea typeface="+mn-ea"/>
                <a:cs typeface="+mn-cs"/>
              </a:rPr>
              <a:t>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Transparency</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60%</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100%</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Blur</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4 pt</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Angle</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0°</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Distance</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3 pt</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pPr marL="228600" lvl="0" indent="-228600">
              <a:buFont typeface="+mj-lt"/>
              <a:buAutoNum type="arabicPeriod"/>
            </a:pPr>
            <a:r>
              <a:rPr lang="en-US" sz="1200" i="0" kern="1200" dirty="0" smtClean="0">
                <a:solidFill>
                  <a:schemeClr val="tx1"/>
                </a:solidFill>
                <a:latin typeface="+mn-lt"/>
                <a:ea typeface="+mn-ea"/>
                <a:cs typeface="+mn-cs"/>
              </a:rPr>
              <a:t>On the slide, drag the rectangle until the right edge is against the vertical drawing</a:t>
            </a:r>
            <a:r>
              <a:rPr lang="en-US" sz="1200" i="0" kern="1200" baseline="0" dirty="0" smtClean="0">
                <a:solidFill>
                  <a:schemeClr val="tx1"/>
                </a:solidFill>
                <a:latin typeface="+mn-lt"/>
                <a:ea typeface="+mn-ea"/>
                <a:cs typeface="+mn-cs"/>
              </a:rPr>
              <a:t> guide. </a:t>
            </a:r>
            <a:endParaRPr lang="en-US" sz="1200" i="0" kern="120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On th</a:t>
            </a:r>
            <a:r>
              <a:rPr lang="en-US" sz="1200" b="1" kern="1200" dirty="0" smtClean="0">
                <a:solidFill>
                  <a:schemeClr val="tx1"/>
                </a:solidFill>
                <a:latin typeface="+mn-lt"/>
                <a:ea typeface="+mn-ea"/>
                <a:cs typeface="+mn-cs"/>
              </a:rPr>
              <a:t>e Home</a:t>
            </a:r>
            <a:r>
              <a:rPr lang="en-US" sz="1200" kern="1200" dirty="0" smtClean="0">
                <a:solidFill>
                  <a:schemeClr val="tx1"/>
                </a:solidFill>
                <a:latin typeface="+mn-lt"/>
                <a:ea typeface="+mn-ea"/>
                <a:cs typeface="+mn-cs"/>
              </a:rPr>
              <a:t> tab, in th</a:t>
            </a:r>
            <a:r>
              <a:rPr lang="en-US" sz="1200" b="1" kern="1200" dirty="0" smtClean="0">
                <a:solidFill>
                  <a:schemeClr val="tx1"/>
                </a:solidFill>
                <a:latin typeface="+mn-lt"/>
                <a:ea typeface="+mn-ea"/>
                <a:cs typeface="+mn-cs"/>
              </a:rPr>
              <a:t>e 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point t</a:t>
            </a:r>
            <a:r>
              <a:rPr lang="en-US" sz="1200" b="1" kern="1200" dirty="0" smtClean="0">
                <a:solidFill>
                  <a:schemeClr val="tx1"/>
                </a:solidFill>
                <a:latin typeface="+mn-lt"/>
                <a:ea typeface="+mn-ea"/>
                <a:cs typeface="+mn-cs"/>
              </a:rPr>
              <a:t>o Align</a:t>
            </a:r>
            <a:r>
              <a:rPr lang="en-US" sz="1200" kern="1200" dirty="0" smtClean="0">
                <a:solidFill>
                  <a:schemeClr val="tx1"/>
                </a:solidFill>
                <a:latin typeface="+mn-lt"/>
                <a:ea typeface="+mn-ea"/>
                <a:cs typeface="+mn-cs"/>
              </a:rPr>
              <a:t>, and then do the following:</a:t>
            </a:r>
          </a:p>
          <a:p>
            <a:pPr marL="685800" lvl="1" indent="-228600">
              <a:buFont typeface="+mj-lt"/>
              <a:buAutoNum type="arabicPeriod"/>
            </a:pPr>
            <a:r>
              <a:rPr lang="en-US" sz="1200" b="0" i="0" kern="1200" dirty="0" smtClean="0">
                <a:solidFill>
                  <a:schemeClr val="tx1"/>
                </a:solidFill>
                <a:latin typeface="+mn-lt"/>
                <a:ea typeface="+mn-ea"/>
                <a:cs typeface="+mn-cs"/>
              </a:rPr>
              <a:t>Click </a:t>
            </a:r>
            <a:r>
              <a:rPr lang="en-US" sz="1200" b="1" i="0" kern="1200" dirty="0" smtClean="0">
                <a:solidFill>
                  <a:schemeClr val="tx1"/>
                </a:solidFill>
                <a:latin typeface="+mn-lt"/>
                <a:ea typeface="+mn-ea"/>
                <a:cs typeface="+mn-cs"/>
              </a:rPr>
              <a:t>Align to Slide</a:t>
            </a:r>
            <a:r>
              <a:rPr lang="en-US" sz="1200" b="0" i="0" kern="1200" dirty="0" smtClean="0">
                <a:solidFill>
                  <a:schemeClr val="tx1"/>
                </a:solidFill>
                <a:latin typeface="+mn-lt"/>
                <a:ea typeface="+mn-ea"/>
                <a:cs typeface="+mn-cs"/>
              </a:rPr>
              <a:t>.</a:t>
            </a:r>
            <a:r>
              <a:rPr lang="en-US" sz="1200" b="1" i="0" kern="1200" dirty="0" smtClean="0">
                <a:solidFill>
                  <a:schemeClr val="tx1"/>
                </a:solidFill>
                <a:latin typeface="+mn-lt"/>
                <a:ea typeface="+mn-ea"/>
                <a:cs typeface="+mn-cs"/>
              </a:rPr>
              <a:t> </a:t>
            </a:r>
          </a:p>
          <a:p>
            <a:pPr marL="685800" lvl="1" indent="-228600">
              <a:buFont typeface="+mj-lt"/>
              <a:buAutoNum type="arabicPeriod"/>
            </a:pPr>
            <a:r>
              <a:rPr lang="en-US" sz="1200" b="0" i="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Align Middle</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Editing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Select</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Select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All</a:t>
            </a:r>
            <a:r>
              <a:rPr lang="en-US" sz="1200" kern="1200" dirty="0" smtClean="0">
                <a:solidFill>
                  <a:schemeClr val="tx1"/>
                </a:solidFill>
                <a:latin typeface="+mn-lt"/>
                <a:ea typeface="+mn-ea"/>
                <a:cs typeface="+mn-cs"/>
              </a:rPr>
              <a:t>.</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and</a:t>
            </a:r>
            <a:r>
              <a:rPr lang="en-US" sz="1200" kern="1200" baseline="0" dirty="0" smtClean="0">
                <a:solidFill>
                  <a:schemeClr val="tx1"/>
                </a:solidFill>
                <a:latin typeface="+mn-lt"/>
                <a:ea typeface="+mn-ea"/>
                <a:cs typeface="+mn-cs"/>
              </a:rPr>
              <a:t> then click </a:t>
            </a:r>
            <a:r>
              <a:rPr lang="en-US" sz="1200" b="1" kern="1200" dirty="0" smtClean="0">
                <a:solidFill>
                  <a:schemeClr val="tx1"/>
                </a:solidFill>
                <a:latin typeface="+mn-lt"/>
                <a:ea typeface="+mn-ea"/>
                <a:cs typeface="+mn-cs"/>
              </a:rPr>
              <a:t>Group</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Editing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Select</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Selection Pane</a:t>
            </a:r>
            <a:r>
              <a:rPr lang="en-US" sz="1200" kern="1200" dirty="0" smtClean="0">
                <a:solidFill>
                  <a:schemeClr val="tx1"/>
                </a:solidFill>
                <a:latin typeface="+mn-lt"/>
                <a:ea typeface="+mn-ea"/>
                <a:cs typeface="+mn-cs"/>
              </a:rPr>
              <a:t>. </a:t>
            </a:r>
          </a:p>
          <a:p>
            <a:pPr marL="228600" lvl="0" indent="-228600">
              <a:buFont typeface="+mj-lt"/>
              <a:buAutoNum type="arabicPeriod"/>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a:t>
            </a:r>
            <a:r>
              <a:rPr lang="en-US" sz="1200" kern="1200" dirty="0" smtClean="0">
                <a:solidFill>
                  <a:schemeClr val="tx1"/>
                </a:solidFill>
                <a:latin typeface="+mn-lt"/>
                <a:ea typeface="+mn-ea"/>
                <a:cs typeface="+mn-cs"/>
              </a:rPr>
              <a:t> pane, double-click the group to edit the name, and then enter </a:t>
            </a:r>
            <a:r>
              <a:rPr lang="en-US" sz="1200" b="1" kern="1200" dirty="0" smtClean="0">
                <a:solidFill>
                  <a:schemeClr val="tx1"/>
                </a:solidFill>
                <a:latin typeface="+mn-lt"/>
                <a:ea typeface="+mn-ea"/>
                <a:cs typeface="+mn-cs"/>
              </a:rPr>
              <a:t>Inside-left page 1</a:t>
            </a:r>
            <a:r>
              <a:rPr lang="en-US" sz="1200" kern="1200" dirty="0" smtClean="0">
                <a:solidFill>
                  <a:schemeClr val="tx1"/>
                </a:solidFill>
                <a:latin typeface="+mn-lt"/>
                <a:ea typeface="+mn-ea"/>
                <a:cs typeface="+mn-cs"/>
              </a:rPr>
              <a:t>.</a:t>
            </a:r>
          </a:p>
          <a:p>
            <a:pPr marL="685800" marR="0" lvl="1" indent="-228600" algn="l" defTabSz="914400" rtl="0" eaLnBrk="1" fontAlgn="auto" latinLnBrk="0" hangingPunct="1">
              <a:lnSpc>
                <a:spcPct val="100000"/>
              </a:lnSpc>
              <a:spcBef>
                <a:spcPts val="0"/>
              </a:spcBef>
              <a:spcAft>
                <a:spcPts val="0"/>
              </a:spcAft>
              <a:buClrTx/>
              <a:buSzTx/>
              <a:buFontTx/>
              <a:buNone/>
              <a:tabLst/>
              <a:defRPr/>
            </a:pPr>
            <a:endParaRPr lang="en-US" sz="1200" b="0" baseline="0" dirty="0" smtClean="0">
              <a:solidFill>
                <a:schemeClr val="accent6">
                  <a:lumMod val="75000"/>
                </a:schemeClr>
              </a:solidFill>
            </a:endParaRPr>
          </a:p>
          <a:p>
            <a:r>
              <a:rPr lang="en-US" sz="1200" kern="1200" dirty="0" smtClean="0">
                <a:solidFill>
                  <a:schemeClr val="tx1"/>
                </a:solidFill>
                <a:latin typeface="+mn-lt"/>
                <a:ea typeface="+mn-ea"/>
                <a:cs typeface="+mn-cs"/>
              </a:rPr>
              <a:t> </a:t>
            </a:r>
          </a:p>
          <a:p>
            <a:r>
              <a:rPr lang="en-US" sz="1200" kern="1200" dirty="0" smtClean="0">
                <a:solidFill>
                  <a:schemeClr val="tx1"/>
                </a:solidFill>
                <a:latin typeface="+mn-lt"/>
                <a:ea typeface="+mn-ea"/>
                <a:cs typeface="+mn-cs"/>
              </a:rPr>
              <a:t>To reproduce the first shape in the </a:t>
            </a:r>
            <a:r>
              <a:rPr lang="en-US" sz="1200" b="1" kern="1200" dirty="0" smtClean="0">
                <a:solidFill>
                  <a:schemeClr val="tx1"/>
                </a:solidFill>
                <a:latin typeface="+mn-lt"/>
                <a:ea typeface="+mn-ea"/>
                <a:cs typeface="+mn-cs"/>
              </a:rPr>
              <a:t>Inside-right page 3</a:t>
            </a:r>
            <a:r>
              <a:rPr lang="en-US" sz="1200" b="1" kern="1200" baseline="0" dirty="0" smtClean="0">
                <a:solidFill>
                  <a:schemeClr val="tx1"/>
                </a:solidFill>
                <a:latin typeface="+mn-lt"/>
                <a:ea typeface="+mn-ea"/>
                <a:cs typeface="+mn-cs"/>
              </a:rPr>
              <a:t> </a:t>
            </a:r>
            <a:r>
              <a:rPr lang="en-US" sz="1200" kern="1200" baseline="0" dirty="0" smtClean="0">
                <a:solidFill>
                  <a:schemeClr val="tx1"/>
                </a:solidFill>
                <a:latin typeface="+mn-lt"/>
                <a:ea typeface="+mn-ea"/>
                <a:cs typeface="+mn-cs"/>
              </a:rPr>
              <a:t>group on this slide</a:t>
            </a:r>
            <a:r>
              <a:rPr lang="en-US" sz="1200" kern="1200" dirty="0" smtClean="0">
                <a:solidFill>
                  <a:schemeClr val="tx1"/>
                </a:solidFill>
                <a:latin typeface="+mn-lt"/>
                <a:ea typeface="+mn-ea"/>
                <a:cs typeface="+mn-cs"/>
              </a:rPr>
              <a:t>, do the following:</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Selection</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and</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Visibility</a:t>
            </a:r>
            <a:r>
              <a:rPr lang="en-US" sz="1200" kern="1200" dirty="0" smtClean="0">
                <a:solidFill>
                  <a:schemeClr val="tx1"/>
                </a:solidFill>
                <a:latin typeface="+mn-lt"/>
                <a:ea typeface="+mn-ea"/>
                <a:cs typeface="+mn-cs"/>
              </a:rPr>
              <a:t> pane, select the </a:t>
            </a:r>
            <a:r>
              <a:rPr lang="en-US" sz="1200" b="1" kern="1200" dirty="0" smtClean="0">
                <a:solidFill>
                  <a:schemeClr val="tx1"/>
                </a:solidFill>
                <a:latin typeface="+mn-lt"/>
                <a:ea typeface="+mn-ea"/>
                <a:cs typeface="+mn-cs"/>
              </a:rPr>
              <a:t>Inside-left page 1</a:t>
            </a:r>
            <a:r>
              <a:rPr lang="en-US" sz="1200" b="1" kern="1200" baseline="0" dirty="0" smtClean="0">
                <a:solidFill>
                  <a:schemeClr val="tx1"/>
                </a:solidFill>
                <a:latin typeface="+mn-lt"/>
                <a:ea typeface="+mn-ea"/>
                <a:cs typeface="+mn-cs"/>
              </a:rPr>
              <a:t> </a:t>
            </a:r>
            <a:r>
              <a:rPr lang="en-US" sz="1200" kern="1200" baseline="0" dirty="0" smtClean="0">
                <a:solidFill>
                  <a:schemeClr val="tx1"/>
                </a:solidFill>
                <a:latin typeface="+mn-lt"/>
                <a:ea typeface="+mn-ea"/>
                <a:cs typeface="+mn-cs"/>
              </a:rPr>
              <a:t>group</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Clipboard</a:t>
            </a:r>
            <a:r>
              <a:rPr lang="en-US" sz="1200" kern="1200" dirty="0" smtClean="0">
                <a:solidFill>
                  <a:schemeClr val="tx1"/>
                </a:solidFill>
                <a:latin typeface="+mn-lt"/>
                <a:ea typeface="+mn-ea"/>
                <a:cs typeface="+mn-cs"/>
              </a:rPr>
              <a:t> group, click the arrow under </a:t>
            </a:r>
            <a:r>
              <a:rPr lang="en-US" sz="1200" b="1" kern="1200" dirty="0" smtClean="0">
                <a:solidFill>
                  <a:schemeClr val="tx1"/>
                </a:solidFill>
                <a:latin typeface="+mn-lt"/>
                <a:ea typeface="+mn-ea"/>
                <a:cs typeface="+mn-cs"/>
              </a:rPr>
              <a:t>Paste</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Duplicate</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point to </a:t>
            </a:r>
            <a:r>
              <a:rPr lang="en-US" sz="1200" b="1" kern="1200" dirty="0" smtClean="0">
                <a:solidFill>
                  <a:schemeClr val="tx1"/>
                </a:solidFill>
                <a:latin typeface="+mn-lt"/>
                <a:ea typeface="+mn-ea"/>
                <a:cs typeface="+mn-cs"/>
              </a:rPr>
              <a:t>Rotate</a:t>
            </a:r>
            <a:r>
              <a:rPr lang="en-US" sz="1200" b="0"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More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Rotation</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Options</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and</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Position</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under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and</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rotation</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Rotation</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180</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Selection and Visibility</a:t>
            </a:r>
            <a:r>
              <a:rPr lang="en-US" sz="1200" kern="1200" dirty="0" smtClean="0">
                <a:solidFill>
                  <a:schemeClr val="tx1"/>
                </a:solidFill>
                <a:latin typeface="+mn-lt"/>
                <a:ea typeface="+mn-ea"/>
                <a:cs typeface="+mn-cs"/>
              </a:rPr>
              <a:t> pane, double-click the duplicate group to edit the name, and then enter </a:t>
            </a:r>
            <a:r>
              <a:rPr lang="en-US" sz="1200" b="1" kern="1200" dirty="0" smtClean="0">
                <a:solidFill>
                  <a:schemeClr val="tx1"/>
                </a:solidFill>
                <a:latin typeface="+mn-lt"/>
                <a:ea typeface="+mn-ea"/>
                <a:cs typeface="+mn-cs"/>
              </a:rPr>
              <a:t>Inside-right</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slide, drag the</a:t>
            </a:r>
            <a:r>
              <a:rPr lang="en-US" sz="1200" kern="1200" baseline="0" dirty="0" smtClean="0">
                <a:solidFill>
                  <a:schemeClr val="tx1"/>
                </a:solidFill>
                <a:latin typeface="+mn-lt"/>
                <a:ea typeface="+mn-ea"/>
                <a:cs typeface="+mn-cs"/>
              </a:rPr>
              <a:t> </a:t>
            </a:r>
            <a:r>
              <a:rPr lang="en-US" sz="1200" b="1" kern="1200" baseline="0" dirty="0" smtClean="0">
                <a:solidFill>
                  <a:schemeClr val="tx1"/>
                </a:solidFill>
                <a:latin typeface="+mn-lt"/>
                <a:ea typeface="+mn-ea"/>
                <a:cs typeface="+mn-cs"/>
              </a:rPr>
              <a:t>Inside-right</a:t>
            </a:r>
            <a:r>
              <a:rPr lang="en-US" sz="1200" kern="1200" baseline="0" dirty="0" smtClean="0">
                <a:solidFill>
                  <a:schemeClr val="tx1"/>
                </a:solidFill>
                <a:latin typeface="+mn-lt"/>
                <a:ea typeface="+mn-ea"/>
                <a:cs typeface="+mn-cs"/>
              </a:rPr>
              <a:t> group until the </a:t>
            </a:r>
            <a:r>
              <a:rPr lang="en-US" sz="1200" kern="1200" dirty="0" smtClean="0">
                <a:solidFill>
                  <a:schemeClr val="tx1"/>
                </a:solidFill>
                <a:latin typeface="+mn-lt"/>
                <a:ea typeface="+mn-ea"/>
                <a:cs typeface="+mn-cs"/>
              </a:rPr>
              <a:t>left edge is against the vertical drawing guide.</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point to </a:t>
            </a:r>
            <a:r>
              <a:rPr lang="en-US" sz="1200" b="1" kern="1200" dirty="0" smtClean="0">
                <a:solidFill>
                  <a:schemeClr val="tx1"/>
                </a:solidFill>
                <a:latin typeface="+mn-lt"/>
                <a:ea typeface="+mn-ea"/>
                <a:cs typeface="+mn-cs"/>
              </a:rPr>
              <a:t>Align</a:t>
            </a:r>
            <a:r>
              <a:rPr lang="en-US" sz="1200" kern="1200" dirty="0" smtClean="0">
                <a:solidFill>
                  <a:schemeClr val="tx1"/>
                </a:solidFill>
                <a:latin typeface="+mn-lt"/>
                <a:ea typeface="+mn-ea"/>
                <a:cs typeface="+mn-cs"/>
              </a:rPr>
              <a:t>, and then do the following:</a:t>
            </a:r>
          </a:p>
          <a:p>
            <a:pPr marL="685800" lvl="1" indent="-228600">
              <a:buFont typeface="+mj-lt"/>
              <a:buAutoNum type="arabicPeriod"/>
            </a:pPr>
            <a:r>
              <a:rPr lang="en-US" sz="1200" kern="1200" dirty="0" smtClean="0">
                <a:solidFill>
                  <a:schemeClr val="tx1"/>
                </a:solidFill>
                <a:latin typeface="+mn-lt"/>
                <a:ea typeface="+mn-ea"/>
                <a:cs typeface="+mn-cs"/>
              </a:rPr>
              <a:t>Click </a:t>
            </a:r>
            <a:r>
              <a:rPr lang="en-US" sz="1200" b="1" i="0" kern="1200" dirty="0" smtClean="0">
                <a:solidFill>
                  <a:schemeClr val="tx1"/>
                </a:solidFill>
                <a:latin typeface="+mn-lt"/>
                <a:ea typeface="+mn-ea"/>
                <a:cs typeface="+mn-cs"/>
              </a:rPr>
              <a:t>Align to</a:t>
            </a:r>
            <a:r>
              <a:rPr lang="en-US" sz="1200" b="1" i="0" kern="1200" baseline="0" dirty="0" smtClean="0">
                <a:solidFill>
                  <a:schemeClr val="tx1"/>
                </a:solidFill>
                <a:latin typeface="+mn-lt"/>
                <a:ea typeface="+mn-ea"/>
                <a:cs typeface="+mn-cs"/>
              </a:rPr>
              <a:t> Slide</a:t>
            </a:r>
            <a:r>
              <a:rPr lang="en-US" sz="1200" i="0" kern="1200" baseline="0" dirty="0" smtClean="0">
                <a:solidFill>
                  <a:schemeClr val="tx1"/>
                </a:solidFill>
                <a:latin typeface="+mn-lt"/>
                <a:ea typeface="+mn-ea"/>
                <a:cs typeface="+mn-cs"/>
              </a:rPr>
              <a:t>.</a:t>
            </a:r>
            <a:endParaRPr lang="en-US" sz="1200" i="0" kern="1200" dirty="0" smtClean="0">
              <a:solidFill>
                <a:schemeClr val="tx1"/>
              </a:solidFill>
              <a:latin typeface="+mn-lt"/>
              <a:ea typeface="+mn-ea"/>
              <a:cs typeface="+mn-cs"/>
            </a:endParaRPr>
          </a:p>
          <a:p>
            <a:pPr marL="685800" lvl="1" indent="-228600">
              <a:buFont typeface="+mj-lt"/>
              <a:buAutoNum type="arabicPeriod"/>
            </a:pPr>
            <a:r>
              <a:rPr lang="en-US" sz="1200" b="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Align Middle</a:t>
            </a:r>
            <a:r>
              <a:rPr lang="en-US" sz="1200" kern="1200" dirty="0" smtClean="0">
                <a:solidFill>
                  <a:schemeClr val="tx1"/>
                </a:solidFill>
                <a:latin typeface="+mn-lt"/>
                <a:ea typeface="+mn-ea"/>
                <a:cs typeface="+mn-cs"/>
              </a:rPr>
              <a:t>.</a:t>
            </a:r>
          </a:p>
          <a:p>
            <a:pPr marL="228600" indent="-228600">
              <a:buFont typeface="+mj-lt"/>
              <a:buAutoNum type="arabicPeriod"/>
            </a:pPr>
            <a:endParaRPr lang="en-US" sz="1200" kern="1200" dirty="0" smtClean="0">
              <a:solidFill>
                <a:schemeClr val="tx1"/>
              </a:solidFill>
              <a:latin typeface="+mn-lt"/>
              <a:ea typeface="+mn-ea"/>
              <a:cs typeface="+mn-cs"/>
            </a:endParaRPr>
          </a:p>
          <a:p>
            <a:pPr marL="228600" indent="-228600">
              <a:buFont typeface="+mj-lt"/>
              <a:buAutoNum type="arabicPeriod"/>
            </a:pPr>
            <a:endParaRPr lang="en-US" sz="1200" kern="1200" dirty="0" smtClean="0">
              <a:solidFill>
                <a:schemeClr val="tx1"/>
              </a:solidFill>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None/>
              <a:tabLst/>
              <a:defRPr/>
            </a:pPr>
            <a:r>
              <a:rPr lang="en-US" sz="1200" kern="1200" dirty="0" smtClean="0">
                <a:solidFill>
                  <a:schemeClr val="tx1"/>
                </a:solidFill>
                <a:latin typeface="+mn-lt"/>
                <a:ea typeface="+mn-ea"/>
                <a:cs typeface="+mn-cs"/>
              </a:rPr>
              <a:t>To reproduce the text box in the </a:t>
            </a:r>
            <a:r>
              <a:rPr lang="en-US" sz="1200" b="1" kern="1200" dirty="0" smtClean="0">
                <a:solidFill>
                  <a:schemeClr val="tx1"/>
                </a:solidFill>
                <a:latin typeface="+mn-lt"/>
                <a:ea typeface="+mn-ea"/>
                <a:cs typeface="+mn-cs"/>
              </a:rPr>
              <a:t>Inside-right page 3</a:t>
            </a:r>
            <a:r>
              <a:rPr lang="en-US" sz="1200" b="1" kern="1200" baseline="0" dirty="0" smtClean="0">
                <a:solidFill>
                  <a:schemeClr val="tx1"/>
                </a:solidFill>
                <a:latin typeface="+mn-lt"/>
                <a:ea typeface="+mn-ea"/>
                <a:cs typeface="+mn-cs"/>
              </a:rPr>
              <a:t> </a:t>
            </a:r>
            <a:r>
              <a:rPr lang="en-US" sz="1200" kern="1200" baseline="0" dirty="0" smtClean="0">
                <a:solidFill>
                  <a:schemeClr val="tx1"/>
                </a:solidFill>
                <a:latin typeface="+mn-lt"/>
                <a:ea typeface="+mn-ea"/>
                <a:cs typeface="+mn-cs"/>
              </a:rPr>
              <a:t>group on this slide</a:t>
            </a:r>
            <a:r>
              <a:rPr lang="en-US" sz="1200" kern="1200" dirty="0" smtClean="0">
                <a:solidFill>
                  <a:schemeClr val="tx1"/>
                </a:solidFill>
                <a:latin typeface="+mn-lt"/>
                <a:ea typeface="+mn-ea"/>
                <a:cs typeface="+mn-cs"/>
              </a:rPr>
              <a:t>, do the following:</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Insert</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Text</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Text Box</a:t>
            </a:r>
            <a:r>
              <a:rPr lang="en-US" sz="1200" b="0"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On the slide, drag to draw the text box. </a:t>
            </a:r>
          </a:p>
          <a:p>
            <a:pPr marL="228600" lvl="0" indent="-228600">
              <a:buFont typeface="+mj-lt"/>
              <a:buAutoNum type="arabicPeriod"/>
            </a:pPr>
            <a:r>
              <a:rPr lang="en-US" sz="1200" kern="1200" dirty="0" smtClean="0">
                <a:solidFill>
                  <a:schemeClr val="tx1"/>
                </a:solidFill>
                <a:latin typeface="+mn-lt"/>
                <a:ea typeface="+mn-ea"/>
                <a:cs typeface="+mn-cs"/>
              </a:rPr>
              <a:t>Enter text </a:t>
            </a:r>
            <a:r>
              <a:rPr lang="en-US" sz="1200" i="1"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in the text box, and then select the text. 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Font</a:t>
            </a:r>
            <a:r>
              <a:rPr lang="en-US" sz="1200" kern="1200" dirty="0" smtClean="0">
                <a:solidFill>
                  <a:schemeClr val="tx1"/>
                </a:solidFill>
                <a:latin typeface="+mn-lt"/>
                <a:ea typeface="+mn-ea"/>
                <a:cs typeface="+mn-cs"/>
              </a:rPr>
              <a:t> group,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Font</a:t>
            </a:r>
            <a:r>
              <a:rPr lang="en-US" sz="1200" kern="1200" dirty="0" smtClean="0">
                <a:solidFill>
                  <a:schemeClr val="tx1"/>
                </a:solidFill>
                <a:latin typeface="+mn-lt"/>
                <a:ea typeface="+mn-ea"/>
                <a:cs typeface="+mn-cs"/>
              </a:rPr>
              <a:t> list, select </a:t>
            </a:r>
            <a:r>
              <a:rPr lang="en-US" sz="1200" b="1" kern="1200" dirty="0" err="1" smtClean="0">
                <a:solidFill>
                  <a:schemeClr val="tx1"/>
                </a:solidFill>
                <a:latin typeface="+mn-lt"/>
                <a:ea typeface="+mn-ea"/>
                <a:cs typeface="+mn-cs"/>
              </a:rPr>
              <a:t>Bodoni</a:t>
            </a:r>
            <a:r>
              <a:rPr lang="en-US" sz="1200" b="1" kern="1200" dirty="0" smtClean="0">
                <a:solidFill>
                  <a:schemeClr val="tx1"/>
                </a:solidFill>
                <a:latin typeface="+mn-lt"/>
                <a:ea typeface="+mn-ea"/>
                <a:cs typeface="+mn-cs"/>
              </a:rPr>
              <a:t> MT Condensed</a:t>
            </a:r>
            <a:r>
              <a:rPr lang="en-US" sz="1200" b="0" kern="1200" dirty="0" smtClean="0">
                <a:solidFill>
                  <a:schemeClr val="tx1"/>
                </a:solidFill>
                <a:latin typeface="+mn-lt"/>
                <a:ea typeface="+mn-ea"/>
                <a:cs typeface="+mn-cs"/>
              </a:rPr>
              <a:t>.</a:t>
            </a:r>
            <a:endParaRPr lang="en-US" sz="1200" kern="1200" dirty="0" smtClean="0">
              <a:solidFill>
                <a:schemeClr val="tx1"/>
              </a:solidFill>
              <a:latin typeface="+mn-lt"/>
              <a:ea typeface="+mn-ea"/>
              <a:cs typeface="+mn-cs"/>
            </a:endParaRP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Font Size </a:t>
            </a:r>
            <a:r>
              <a:rPr lang="en-US" sz="1200" kern="1200" dirty="0" smtClean="0">
                <a:solidFill>
                  <a:schemeClr val="tx1"/>
                </a:solidFill>
                <a:latin typeface="+mn-lt"/>
                <a:ea typeface="+mn-ea"/>
                <a:cs typeface="+mn-cs"/>
              </a:rPr>
              <a:t>list, select </a:t>
            </a:r>
            <a:r>
              <a:rPr lang="en-US" sz="1200" b="1" kern="1200" dirty="0" smtClean="0">
                <a:solidFill>
                  <a:schemeClr val="tx1"/>
                </a:solidFill>
                <a:latin typeface="+mn-lt"/>
                <a:ea typeface="+mn-ea"/>
                <a:cs typeface="+mn-cs"/>
              </a:rPr>
              <a:t>16</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Drag</a:t>
            </a:r>
            <a:r>
              <a:rPr lang="en-US" sz="1200" kern="1200" baseline="0" dirty="0" smtClean="0">
                <a:solidFill>
                  <a:schemeClr val="tx1"/>
                </a:solidFill>
                <a:latin typeface="+mn-lt"/>
                <a:ea typeface="+mn-ea"/>
                <a:cs typeface="+mn-cs"/>
              </a:rPr>
              <a:t> the text box onto the right-side page to the right of the </a:t>
            </a:r>
            <a:r>
              <a:rPr lang="en-US" sz="1200" kern="1200" dirty="0" smtClean="0">
                <a:solidFill>
                  <a:schemeClr val="tx1"/>
                </a:solidFill>
                <a:latin typeface="+mn-lt"/>
                <a:ea typeface="+mn-ea"/>
                <a:cs typeface="+mn-cs"/>
              </a:rPr>
              <a:t>vertical drawing guide. </a:t>
            </a:r>
          </a:p>
          <a:p>
            <a:pPr marL="228600" lvl="0" indent="-228600">
              <a:buFont typeface="+mj-lt"/>
              <a:buAutoNum type="arabicPeriod"/>
            </a:pPr>
            <a:r>
              <a:rPr lang="en-US" sz="1200" i="0" kern="1200" dirty="0" smtClean="0">
                <a:solidFill>
                  <a:schemeClr val="tx1"/>
                </a:solidFill>
                <a:latin typeface="+mn-lt"/>
                <a:ea typeface="+mn-ea"/>
                <a:cs typeface="+mn-cs"/>
              </a:rPr>
              <a:t>If the text is wider than</a:t>
            </a:r>
            <a:r>
              <a:rPr lang="en-US" sz="1200" i="0" kern="1200" baseline="0" dirty="0" smtClean="0">
                <a:solidFill>
                  <a:schemeClr val="tx1"/>
                </a:solidFill>
                <a:latin typeface="+mn-lt"/>
                <a:ea typeface="+mn-ea"/>
                <a:cs typeface="+mn-cs"/>
              </a:rPr>
              <a:t> the page, drag the adjustment handles on the text box to decrease the width</a:t>
            </a:r>
            <a:r>
              <a:rPr lang="en-US" sz="1200" i="0" kern="1200" dirty="0" smtClean="0">
                <a:solidFill>
                  <a:schemeClr val="tx1"/>
                </a:solidFill>
                <a:latin typeface="+mn-lt"/>
                <a:ea typeface="+mn-ea"/>
                <a:cs typeface="+mn-cs"/>
              </a:rPr>
              <a:t>,</a:t>
            </a:r>
            <a:r>
              <a:rPr lang="en-US" sz="1200" i="0" kern="1200" baseline="0" dirty="0" smtClean="0">
                <a:solidFill>
                  <a:schemeClr val="tx1"/>
                </a:solidFill>
                <a:latin typeface="+mn-lt"/>
                <a:ea typeface="+mn-ea"/>
                <a:cs typeface="+mn-cs"/>
              </a:rPr>
              <a:t> and then repeat the previous step to reposition. </a:t>
            </a:r>
            <a:endParaRPr lang="en-US" sz="1200" i="0" kern="1200" dirty="0" smtClean="0">
              <a:solidFill>
                <a:schemeClr val="tx1"/>
              </a:solidFill>
              <a:latin typeface="+mn-lt"/>
              <a:ea typeface="+mn-ea"/>
              <a:cs typeface="+mn-cs"/>
            </a:endParaRPr>
          </a:p>
          <a:p>
            <a:pPr marL="228600" indent="-228600">
              <a:buFont typeface="+mj-lt"/>
              <a:buAutoNum type="arabicPeriod"/>
            </a:pPr>
            <a:endParaRPr lang="en-US" sz="1200" kern="1200" dirty="0" smtClean="0">
              <a:solidFill>
                <a:schemeClr val="tx1"/>
              </a:solidFill>
              <a:latin typeface="+mn-lt"/>
              <a:ea typeface="+mn-ea"/>
              <a:cs typeface="+mn-cs"/>
            </a:endParaRPr>
          </a:p>
          <a:p>
            <a:pPr marL="228600" indent="-228600">
              <a:buFont typeface="+mj-lt"/>
              <a:buAutoNum type="arabicPeriod"/>
            </a:pPr>
            <a:endParaRPr lang="en-US" sz="1200" kern="1200" dirty="0" smtClean="0">
              <a:solidFill>
                <a:schemeClr val="tx1"/>
              </a:solidFill>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None/>
              <a:tabLst/>
              <a:defRPr/>
            </a:pPr>
            <a:r>
              <a:rPr lang="en-US" sz="1200" kern="1200" dirty="0" smtClean="0">
                <a:solidFill>
                  <a:schemeClr val="tx1"/>
                </a:solidFill>
                <a:latin typeface="+mn-lt"/>
                <a:ea typeface="+mn-ea"/>
                <a:cs typeface="+mn-cs"/>
              </a:rPr>
              <a:t>To reproduce the page edges in the </a:t>
            </a:r>
            <a:r>
              <a:rPr lang="en-US" sz="1200" b="1" kern="1200" dirty="0" smtClean="0">
                <a:solidFill>
                  <a:schemeClr val="tx1"/>
                </a:solidFill>
                <a:latin typeface="+mn-lt"/>
                <a:ea typeface="+mn-ea"/>
                <a:cs typeface="+mn-cs"/>
              </a:rPr>
              <a:t>Inside-right page 3</a:t>
            </a:r>
            <a:r>
              <a:rPr lang="en-US" sz="1200" b="1" kern="1200" baseline="0" dirty="0" smtClean="0">
                <a:solidFill>
                  <a:schemeClr val="tx1"/>
                </a:solidFill>
                <a:latin typeface="+mn-lt"/>
                <a:ea typeface="+mn-ea"/>
                <a:cs typeface="+mn-cs"/>
              </a:rPr>
              <a:t> </a:t>
            </a:r>
            <a:r>
              <a:rPr lang="en-US" sz="1200" kern="1200" baseline="0" dirty="0" smtClean="0">
                <a:solidFill>
                  <a:schemeClr val="tx1"/>
                </a:solidFill>
                <a:latin typeface="+mn-lt"/>
                <a:ea typeface="+mn-ea"/>
                <a:cs typeface="+mn-cs"/>
              </a:rPr>
              <a:t>group on this slide</a:t>
            </a:r>
            <a:r>
              <a:rPr lang="en-US" sz="1200" kern="1200" dirty="0" smtClean="0">
                <a:solidFill>
                  <a:schemeClr val="tx1"/>
                </a:solidFill>
                <a:latin typeface="+mn-lt"/>
                <a:ea typeface="+mn-ea"/>
                <a:cs typeface="+mn-cs"/>
              </a:rPr>
              <a:t>, do the following:</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Shapes</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Lines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Line </a:t>
            </a:r>
            <a:r>
              <a:rPr lang="en-US" sz="1200" b="0" kern="1200" dirty="0" smtClean="0">
                <a:solidFill>
                  <a:schemeClr val="tx1"/>
                </a:solidFill>
                <a:latin typeface="+mn-lt"/>
                <a:ea typeface="+mn-ea"/>
                <a:cs typeface="+mn-cs"/>
              </a:rPr>
              <a:t>(first option from the left)</a:t>
            </a:r>
            <a:r>
              <a:rPr lang="en-US" sz="1200" kern="1200" dirty="0" smtClean="0">
                <a:solidFill>
                  <a:schemeClr val="tx1"/>
                </a:solidFill>
                <a:latin typeface="+mn-lt"/>
                <a:ea typeface="+mn-ea"/>
                <a:cs typeface="+mn-cs"/>
              </a:rPr>
              <a:t>. </a:t>
            </a:r>
          </a:p>
          <a:p>
            <a:pPr marL="228600" lvl="0" indent="-228600">
              <a:buFont typeface="+mj-lt"/>
              <a:buAutoNum type="arabicPeriod"/>
            </a:pPr>
            <a:r>
              <a:rPr lang="en-US" sz="1200" kern="1200" dirty="0" smtClean="0">
                <a:solidFill>
                  <a:schemeClr val="tx1"/>
                </a:solidFill>
                <a:latin typeface="+mn-lt"/>
                <a:ea typeface="+mn-ea"/>
                <a:cs typeface="+mn-cs"/>
              </a:rPr>
              <a:t>On the slide, press and hold SHIFT, and then drag to draw a straight, vertical line.</a:t>
            </a:r>
          </a:p>
          <a:p>
            <a:pPr marL="228600" lvl="0" indent="-228600">
              <a:buFont typeface="+mj-lt"/>
              <a:buAutoNum type="arabicPeriod"/>
            </a:pPr>
            <a:r>
              <a:rPr lang="en-US" sz="1200" kern="1200" dirty="0" smtClean="0">
                <a:solidFill>
                  <a:schemeClr val="tx1"/>
                </a:solidFill>
                <a:latin typeface="+mn-lt"/>
                <a:ea typeface="+mn-ea"/>
                <a:cs typeface="+mn-cs"/>
              </a:rPr>
              <a:t>Select the vertical line.</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Drawing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in the </a:t>
            </a:r>
            <a:r>
              <a:rPr lang="en-US" sz="1200" b="1" kern="1200" dirty="0" smtClean="0">
                <a:solidFill>
                  <a:schemeClr val="tx1"/>
                </a:solidFill>
                <a:latin typeface="+mn-lt"/>
                <a:ea typeface="+mn-ea"/>
                <a:cs typeface="+mn-cs"/>
              </a:rPr>
              <a:t>Shape Width</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4.32”</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Drawing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Shape Styles</a:t>
            </a:r>
            <a:r>
              <a:rPr lang="en-US" sz="1200" kern="1200" dirty="0" smtClean="0">
                <a:solidFill>
                  <a:schemeClr val="tx1"/>
                </a:solidFill>
                <a:latin typeface="+mn-lt"/>
                <a:ea typeface="+mn-ea"/>
                <a:cs typeface="+mn-cs"/>
              </a:rPr>
              <a:t> group, click the arrow to the right of </a:t>
            </a:r>
            <a:r>
              <a:rPr lang="en-US" sz="1200" b="1" kern="1200" dirty="0" smtClean="0">
                <a:solidFill>
                  <a:schemeClr val="tx1"/>
                </a:solidFill>
                <a:latin typeface="+mn-lt"/>
                <a:ea typeface="+mn-ea"/>
                <a:cs typeface="+mn-cs"/>
              </a:rPr>
              <a:t>Shape Outline</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White, Background 1, Darker 15%</a:t>
            </a:r>
            <a:r>
              <a:rPr lang="en-US" sz="1200" kern="1200" dirty="0" smtClean="0">
                <a:solidFill>
                  <a:schemeClr val="tx1"/>
                </a:solidFill>
                <a:latin typeface="+mn-lt"/>
                <a:ea typeface="+mn-ea"/>
                <a:cs typeface="+mn-cs"/>
              </a:rPr>
              <a:t> (third row, first option from the left).</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Clipboard</a:t>
            </a:r>
            <a:r>
              <a:rPr lang="en-US" sz="1200" kern="1200" dirty="0" smtClean="0">
                <a:solidFill>
                  <a:schemeClr val="tx1"/>
                </a:solidFill>
                <a:latin typeface="+mn-lt"/>
                <a:ea typeface="+mn-ea"/>
                <a:cs typeface="+mn-cs"/>
              </a:rPr>
              <a:t> group, click the arrow under </a:t>
            </a:r>
            <a:r>
              <a:rPr lang="en-US" sz="1200" b="1" kern="1200" dirty="0" smtClean="0">
                <a:solidFill>
                  <a:schemeClr val="tx1"/>
                </a:solidFill>
                <a:latin typeface="+mn-lt"/>
                <a:ea typeface="+mn-ea"/>
                <a:cs typeface="+mn-cs"/>
              </a:rPr>
              <a:t>Paste</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Duplicate</a:t>
            </a:r>
            <a:r>
              <a:rPr lang="en-US" sz="1200" kern="1200" dirty="0" smtClean="0">
                <a:solidFill>
                  <a:schemeClr val="tx1"/>
                </a:solidFill>
                <a:latin typeface="+mn-lt"/>
                <a:ea typeface="+mn-ea"/>
                <a:cs typeface="+mn-cs"/>
              </a:rPr>
              <a:t>. Repeat this process until there is a total of six lines.</a:t>
            </a:r>
          </a:p>
          <a:p>
            <a:pPr marL="228600" lvl="0" indent="-228600">
              <a:buFont typeface="+mj-lt"/>
              <a:buAutoNum type="arabicPeriod"/>
            </a:pPr>
            <a:r>
              <a:rPr lang="en-US" sz="1200" kern="1200" dirty="0" smtClean="0">
                <a:solidFill>
                  <a:schemeClr val="tx1"/>
                </a:solidFill>
                <a:latin typeface="+mn-lt"/>
                <a:ea typeface="+mn-ea"/>
                <a:cs typeface="+mn-cs"/>
              </a:rPr>
              <a:t>On the slide, drag the lines until they are bunched</a:t>
            </a:r>
            <a:r>
              <a:rPr lang="en-US" sz="1200" kern="1200" baseline="0" dirty="0" smtClean="0">
                <a:solidFill>
                  <a:schemeClr val="tx1"/>
                </a:solidFill>
                <a:latin typeface="+mn-lt"/>
                <a:ea typeface="+mn-ea"/>
                <a:cs typeface="+mn-cs"/>
              </a:rPr>
              <a:t> together in </a:t>
            </a:r>
            <a:r>
              <a:rPr lang="en-US" sz="1200" kern="1200" dirty="0" smtClean="0">
                <a:solidFill>
                  <a:schemeClr val="tx1"/>
                </a:solidFill>
                <a:latin typeface="+mn-lt"/>
                <a:ea typeface="+mn-ea"/>
                <a:cs typeface="+mn-cs"/>
              </a:rPr>
              <a:t>a dense group, no wider than 0.5”. </a:t>
            </a:r>
          </a:p>
          <a:p>
            <a:pPr marL="228600" lvl="0" indent="-228600">
              <a:buFont typeface="+mj-lt"/>
              <a:buAutoNum type="arabicPeriod"/>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 </a:t>
            </a:r>
            <a:r>
              <a:rPr lang="en-US" sz="1200" kern="1200" dirty="0" smtClean="0">
                <a:solidFill>
                  <a:schemeClr val="tx1"/>
                </a:solidFill>
                <a:latin typeface="+mn-lt"/>
                <a:ea typeface="+mn-ea"/>
                <a:cs typeface="+mn-cs"/>
              </a:rPr>
              <a:t>pane, press and hold CTRL, and</a:t>
            </a:r>
            <a:r>
              <a:rPr lang="en-US" sz="1200" kern="1200" baseline="0" dirty="0" smtClean="0">
                <a:solidFill>
                  <a:schemeClr val="tx1"/>
                </a:solidFill>
                <a:latin typeface="+mn-lt"/>
                <a:ea typeface="+mn-ea"/>
                <a:cs typeface="+mn-cs"/>
              </a:rPr>
              <a:t> then</a:t>
            </a:r>
            <a:r>
              <a:rPr lang="en-US" sz="1200" kern="1200" dirty="0" smtClean="0">
                <a:solidFill>
                  <a:schemeClr val="tx1"/>
                </a:solidFill>
                <a:latin typeface="+mn-lt"/>
                <a:ea typeface="+mn-ea"/>
                <a:cs typeface="+mn-cs"/>
              </a:rPr>
              <a:t> select the six straight connectors (lines).</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and</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then do the following:</a:t>
            </a:r>
          </a:p>
          <a:p>
            <a:pPr marL="685800" lvl="1" indent="-228600">
              <a:buFont typeface="+mj-lt"/>
              <a:buAutoNum type="arabicPeriod"/>
            </a:pPr>
            <a:r>
              <a:rPr lang="en-US" sz="1200" kern="1200" dirty="0" smtClean="0">
                <a:solidFill>
                  <a:schemeClr val="tx1"/>
                </a:solidFill>
                <a:latin typeface="+mn-lt"/>
                <a:ea typeface="+mn-ea"/>
                <a:cs typeface="+mn-cs"/>
              </a:rPr>
              <a:t>Point to </a:t>
            </a:r>
            <a:r>
              <a:rPr lang="en-US" sz="1200" b="1" kern="1200" dirty="0" smtClean="0">
                <a:solidFill>
                  <a:schemeClr val="tx1"/>
                </a:solidFill>
                <a:latin typeface="+mn-lt"/>
                <a:ea typeface="+mn-ea"/>
                <a:cs typeface="+mn-cs"/>
              </a:rPr>
              <a:t>Align</a:t>
            </a:r>
            <a:r>
              <a:rPr lang="en-US" sz="1200" kern="1200" dirty="0" smtClean="0">
                <a:solidFill>
                  <a:schemeClr val="tx1"/>
                </a:solidFill>
                <a:latin typeface="+mn-lt"/>
                <a:ea typeface="+mn-ea"/>
                <a:cs typeface="+mn-cs"/>
              </a:rPr>
              <a:t>, and</a:t>
            </a:r>
            <a:r>
              <a:rPr lang="en-US" sz="1200" kern="1200" baseline="0" dirty="0" smtClean="0">
                <a:solidFill>
                  <a:schemeClr val="tx1"/>
                </a:solidFill>
                <a:latin typeface="+mn-lt"/>
                <a:ea typeface="+mn-ea"/>
                <a:cs typeface="+mn-cs"/>
              </a:rPr>
              <a:t> then c</a:t>
            </a:r>
            <a:r>
              <a:rPr lang="en-US" sz="1200" kern="1200" dirty="0" smtClean="0">
                <a:solidFill>
                  <a:schemeClr val="tx1"/>
                </a:solidFill>
                <a:latin typeface="+mn-lt"/>
                <a:ea typeface="+mn-ea"/>
                <a:cs typeface="+mn-cs"/>
              </a:rPr>
              <a:t>lick </a:t>
            </a:r>
            <a:r>
              <a:rPr lang="en-US" sz="1200" b="1" i="0" kern="1200" dirty="0" smtClean="0">
                <a:solidFill>
                  <a:schemeClr val="tx1"/>
                </a:solidFill>
                <a:latin typeface="+mn-lt"/>
                <a:ea typeface="+mn-ea"/>
                <a:cs typeface="+mn-cs"/>
              </a:rPr>
              <a:t>Align Selected</a:t>
            </a:r>
            <a:r>
              <a:rPr lang="en-US" sz="1200" b="1" i="0" kern="1200" baseline="0" dirty="0" smtClean="0">
                <a:solidFill>
                  <a:schemeClr val="tx1"/>
                </a:solidFill>
                <a:latin typeface="+mn-lt"/>
                <a:ea typeface="+mn-ea"/>
                <a:cs typeface="+mn-cs"/>
              </a:rPr>
              <a:t> Objects</a:t>
            </a:r>
            <a:r>
              <a:rPr lang="en-US" sz="1200" i="0" kern="1200" baseline="0" dirty="0" smtClean="0">
                <a:solidFill>
                  <a:schemeClr val="tx1"/>
                </a:solidFill>
                <a:latin typeface="+mn-lt"/>
                <a:ea typeface="+mn-ea"/>
                <a:cs typeface="+mn-cs"/>
              </a:rPr>
              <a:t>. </a:t>
            </a:r>
          </a:p>
          <a:p>
            <a:pPr marL="685800" lvl="1" indent="-228600">
              <a:buFont typeface="+mj-lt"/>
              <a:buAutoNum type="arabicPeriod"/>
            </a:pPr>
            <a:r>
              <a:rPr lang="en-US" sz="1200" kern="1200" dirty="0" smtClean="0">
                <a:solidFill>
                  <a:schemeClr val="tx1"/>
                </a:solidFill>
                <a:latin typeface="+mn-lt"/>
                <a:ea typeface="+mn-ea"/>
                <a:cs typeface="+mn-cs"/>
              </a:rPr>
              <a:t>Point to </a:t>
            </a:r>
            <a:r>
              <a:rPr lang="en-US" sz="1200" b="1" kern="1200" dirty="0" smtClean="0">
                <a:solidFill>
                  <a:schemeClr val="tx1"/>
                </a:solidFill>
                <a:latin typeface="+mn-lt"/>
                <a:ea typeface="+mn-ea"/>
                <a:cs typeface="+mn-cs"/>
              </a:rPr>
              <a:t>Align</a:t>
            </a:r>
            <a:r>
              <a:rPr lang="en-US" sz="1200" kern="1200" dirty="0" smtClean="0">
                <a:solidFill>
                  <a:schemeClr val="tx1"/>
                </a:solidFill>
                <a:latin typeface="+mn-lt"/>
                <a:ea typeface="+mn-ea"/>
                <a:cs typeface="+mn-cs"/>
              </a:rPr>
              <a:t>, and</a:t>
            </a:r>
            <a:r>
              <a:rPr lang="en-US" sz="1200" kern="1200" baseline="0" dirty="0" smtClean="0">
                <a:solidFill>
                  <a:schemeClr val="tx1"/>
                </a:solidFill>
                <a:latin typeface="+mn-lt"/>
                <a:ea typeface="+mn-ea"/>
                <a:cs typeface="+mn-cs"/>
              </a:rPr>
              <a:t> then c</a:t>
            </a:r>
            <a:r>
              <a:rPr lang="en-US" sz="1200" kern="1200" dirty="0" smtClean="0">
                <a:solidFill>
                  <a:schemeClr val="tx1"/>
                </a:solidFill>
                <a:latin typeface="+mn-lt"/>
                <a:ea typeface="+mn-ea"/>
                <a:cs typeface="+mn-cs"/>
              </a:rPr>
              <a:t>lick </a:t>
            </a:r>
            <a:r>
              <a:rPr lang="en-US" sz="1200" b="1" i="0" kern="1200" baseline="0" dirty="0" smtClean="0">
                <a:solidFill>
                  <a:schemeClr val="tx1"/>
                </a:solidFill>
                <a:latin typeface="+mn-lt"/>
                <a:ea typeface="+mn-ea"/>
                <a:cs typeface="+mn-cs"/>
              </a:rPr>
              <a:t>Distribute Horizontally</a:t>
            </a:r>
            <a:r>
              <a:rPr lang="en-US" sz="1200" i="0" kern="1200" baseline="0" dirty="0" smtClean="0">
                <a:solidFill>
                  <a:schemeClr val="tx1"/>
                </a:solidFill>
                <a:latin typeface="+mn-lt"/>
                <a:ea typeface="+mn-ea"/>
                <a:cs typeface="+mn-cs"/>
              </a:rPr>
              <a:t>.</a:t>
            </a:r>
            <a:endParaRPr lang="en-US" sz="1200" i="0" kern="1200" dirty="0" smtClean="0">
              <a:solidFill>
                <a:schemeClr val="tx1"/>
              </a:solidFill>
              <a:latin typeface="+mn-lt"/>
              <a:ea typeface="+mn-ea"/>
              <a:cs typeface="+mn-cs"/>
            </a:endParaRPr>
          </a:p>
          <a:p>
            <a:pPr marL="685800" lvl="1" indent="-228600">
              <a:buFont typeface="+mj-lt"/>
              <a:buAutoNum type="arabicPeriod"/>
            </a:pPr>
            <a:r>
              <a:rPr lang="en-US" sz="1200" kern="1200" dirty="0" smtClean="0">
                <a:solidFill>
                  <a:schemeClr val="tx1"/>
                </a:solidFill>
                <a:latin typeface="+mn-lt"/>
                <a:ea typeface="+mn-ea"/>
                <a:cs typeface="+mn-cs"/>
              </a:rPr>
              <a:t>Point to </a:t>
            </a:r>
            <a:r>
              <a:rPr lang="en-US" sz="1200" b="1" kern="1200" dirty="0" smtClean="0">
                <a:solidFill>
                  <a:schemeClr val="tx1"/>
                </a:solidFill>
                <a:latin typeface="+mn-lt"/>
                <a:ea typeface="+mn-ea"/>
                <a:cs typeface="+mn-cs"/>
              </a:rPr>
              <a:t>Align</a:t>
            </a:r>
            <a:r>
              <a:rPr lang="en-US" sz="1200" kern="1200" dirty="0" smtClean="0">
                <a:solidFill>
                  <a:schemeClr val="tx1"/>
                </a:solidFill>
                <a:latin typeface="+mn-lt"/>
                <a:ea typeface="+mn-ea"/>
                <a:cs typeface="+mn-cs"/>
              </a:rPr>
              <a:t>, and</a:t>
            </a:r>
            <a:r>
              <a:rPr lang="en-US" sz="1200" kern="1200" baseline="0" dirty="0" smtClean="0">
                <a:solidFill>
                  <a:schemeClr val="tx1"/>
                </a:solidFill>
                <a:latin typeface="+mn-lt"/>
                <a:ea typeface="+mn-ea"/>
                <a:cs typeface="+mn-cs"/>
              </a:rPr>
              <a:t> then c</a:t>
            </a:r>
            <a:r>
              <a:rPr lang="en-US" sz="1200" kern="1200" dirty="0" smtClean="0">
                <a:solidFill>
                  <a:schemeClr val="tx1"/>
                </a:solidFill>
                <a:latin typeface="+mn-lt"/>
                <a:ea typeface="+mn-ea"/>
                <a:cs typeface="+mn-cs"/>
              </a:rPr>
              <a:t>lick </a:t>
            </a:r>
            <a:r>
              <a:rPr lang="en-US" sz="1200" b="1" kern="1200" dirty="0" smtClean="0">
                <a:solidFill>
                  <a:schemeClr val="tx1"/>
                </a:solidFill>
                <a:latin typeface="+mn-lt"/>
                <a:ea typeface="+mn-ea"/>
                <a:cs typeface="+mn-cs"/>
              </a:rPr>
              <a:t>Align Middle</a:t>
            </a:r>
            <a:r>
              <a:rPr lang="en-US" sz="1200" b="0" kern="1200" dirty="0" smtClean="0">
                <a:solidFill>
                  <a:schemeClr val="tx1"/>
                </a:solidFill>
                <a:latin typeface="+mn-lt"/>
                <a:ea typeface="+mn-ea"/>
                <a:cs typeface="+mn-cs"/>
              </a:rPr>
              <a:t>.</a:t>
            </a:r>
          </a:p>
          <a:p>
            <a:pPr marL="685800" lvl="1" indent="-228600">
              <a:buFont typeface="+mj-lt"/>
              <a:buAutoNum type="arabicPeriod"/>
            </a:pPr>
            <a:r>
              <a:rPr lang="en-US" sz="1200" b="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Group</a:t>
            </a:r>
            <a:r>
              <a:rPr lang="en-US" sz="1200" b="0" kern="1200" dirty="0" smtClean="0">
                <a:solidFill>
                  <a:schemeClr val="tx1"/>
                </a:solidFill>
                <a:latin typeface="+mn-lt"/>
                <a:ea typeface="+mn-ea"/>
                <a:cs typeface="+mn-cs"/>
              </a:rPr>
              <a:t>.  </a:t>
            </a:r>
          </a:p>
          <a:p>
            <a:pPr marL="228600" lvl="0" indent="-228600">
              <a:buFont typeface="+mj-lt"/>
              <a:buAutoNum type="arabicPeriod"/>
            </a:pPr>
            <a:r>
              <a:rPr lang="en-US" sz="1200" kern="1200" dirty="0" smtClean="0">
                <a:solidFill>
                  <a:schemeClr val="tx1"/>
                </a:solidFill>
                <a:latin typeface="+mn-lt"/>
                <a:ea typeface="+mn-ea"/>
                <a:cs typeface="+mn-cs"/>
              </a:rPr>
              <a:t>On</a:t>
            </a:r>
            <a:r>
              <a:rPr lang="en-US" sz="1200" kern="1200" baseline="0" dirty="0" smtClean="0">
                <a:solidFill>
                  <a:schemeClr val="tx1"/>
                </a:solidFill>
                <a:latin typeface="+mn-lt"/>
                <a:ea typeface="+mn-ea"/>
                <a:cs typeface="+mn-cs"/>
              </a:rPr>
              <a:t> the slide, drag the group of lines until the </a:t>
            </a:r>
            <a:r>
              <a:rPr lang="en-US" sz="1200" kern="1200" dirty="0" smtClean="0">
                <a:solidFill>
                  <a:schemeClr val="tx1"/>
                </a:solidFill>
                <a:latin typeface="+mn-lt"/>
                <a:ea typeface="+mn-ea"/>
                <a:cs typeface="+mn-cs"/>
              </a:rPr>
              <a:t>right edge is touching the right edge of the white rectangle </a:t>
            </a:r>
            <a:r>
              <a:rPr lang="en-US" sz="1200" i="0" kern="1200" dirty="0" smtClean="0">
                <a:solidFill>
                  <a:schemeClr val="tx1"/>
                </a:solidFill>
                <a:latin typeface="+mn-lt"/>
                <a:ea typeface="+mn-ea"/>
                <a:cs typeface="+mn-cs"/>
              </a:rPr>
              <a:t>to the right of the vertical drawing guide.</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point to </a:t>
            </a:r>
            <a:r>
              <a:rPr lang="en-US" sz="1200" b="1" kern="1200" dirty="0" smtClean="0">
                <a:solidFill>
                  <a:schemeClr val="tx1"/>
                </a:solidFill>
                <a:latin typeface="+mn-lt"/>
                <a:ea typeface="+mn-ea"/>
                <a:cs typeface="+mn-cs"/>
              </a:rPr>
              <a:t>Align</a:t>
            </a:r>
            <a:r>
              <a:rPr lang="en-US" sz="1200" kern="1200" dirty="0" smtClean="0">
                <a:solidFill>
                  <a:schemeClr val="tx1"/>
                </a:solidFill>
                <a:latin typeface="+mn-lt"/>
                <a:ea typeface="+mn-ea"/>
                <a:cs typeface="+mn-cs"/>
              </a:rPr>
              <a:t>, and then do the following:</a:t>
            </a:r>
          </a:p>
          <a:p>
            <a:pPr marL="685800" lvl="1" indent="-228600">
              <a:buFont typeface="+mj-lt"/>
              <a:buAutoNum type="arabicPeriod"/>
            </a:pPr>
            <a:r>
              <a:rPr lang="en-US" sz="1200" kern="1200" dirty="0" smtClean="0">
                <a:solidFill>
                  <a:schemeClr val="tx1"/>
                </a:solidFill>
                <a:latin typeface="+mn-lt"/>
                <a:ea typeface="+mn-ea"/>
                <a:cs typeface="+mn-cs"/>
              </a:rPr>
              <a:t>Click </a:t>
            </a:r>
            <a:r>
              <a:rPr lang="en-US" sz="1200" b="1" i="0" kern="1200" dirty="0" smtClean="0">
                <a:solidFill>
                  <a:schemeClr val="tx1"/>
                </a:solidFill>
                <a:latin typeface="+mn-lt"/>
                <a:ea typeface="+mn-ea"/>
                <a:cs typeface="+mn-cs"/>
              </a:rPr>
              <a:t>Align to Slide</a:t>
            </a:r>
            <a:r>
              <a:rPr lang="en-US" sz="1200" i="0" kern="1200" dirty="0" smtClean="0">
                <a:solidFill>
                  <a:schemeClr val="tx1"/>
                </a:solidFill>
                <a:latin typeface="+mn-lt"/>
                <a:ea typeface="+mn-ea"/>
                <a:cs typeface="+mn-cs"/>
              </a:rPr>
              <a:t>.</a:t>
            </a:r>
          </a:p>
          <a:p>
            <a:pPr marL="685800" lvl="1" indent="-228600">
              <a:buFont typeface="+mj-lt"/>
              <a:buAutoNum type="arabicPeriod"/>
            </a:pPr>
            <a:r>
              <a:rPr lang="en-US" sz="1200" b="0" kern="1200" dirty="0" smtClean="0">
                <a:solidFill>
                  <a:schemeClr val="tx1"/>
                </a:solidFill>
                <a:latin typeface="+mn-lt"/>
                <a:ea typeface="+mn-ea"/>
                <a:cs typeface="+mn-cs"/>
              </a:rPr>
              <a:t>Click</a:t>
            </a:r>
            <a:r>
              <a:rPr lang="en-US" sz="1200" b="1" kern="1200" dirty="0" smtClean="0">
                <a:solidFill>
                  <a:schemeClr val="tx1"/>
                </a:solidFill>
                <a:latin typeface="+mn-lt"/>
                <a:ea typeface="+mn-ea"/>
                <a:cs typeface="+mn-cs"/>
              </a:rPr>
              <a:t> Align Middle</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 </a:t>
            </a:r>
            <a:r>
              <a:rPr lang="en-US" sz="1200" kern="1200" dirty="0" smtClean="0">
                <a:solidFill>
                  <a:schemeClr val="tx1"/>
                </a:solidFill>
                <a:latin typeface="+mn-lt"/>
                <a:ea typeface="+mn-ea"/>
                <a:cs typeface="+mn-cs"/>
              </a:rPr>
              <a:t>pane, press and hold CTRL, and then select the group of lines, the text box, and the </a:t>
            </a:r>
            <a:r>
              <a:rPr lang="en-US" sz="1200" b="1" kern="1200" dirty="0" smtClean="0">
                <a:solidFill>
                  <a:schemeClr val="tx1"/>
                </a:solidFill>
                <a:latin typeface="+mn-lt"/>
                <a:ea typeface="+mn-ea"/>
                <a:cs typeface="+mn-cs"/>
              </a:rPr>
              <a:t>Inside-right</a:t>
            </a:r>
            <a:r>
              <a:rPr lang="en-US" sz="1200" kern="1200" dirty="0" smtClean="0">
                <a:solidFill>
                  <a:schemeClr val="tx1"/>
                </a:solidFill>
                <a:latin typeface="+mn-lt"/>
                <a:ea typeface="+mn-ea"/>
                <a:cs typeface="+mn-cs"/>
              </a:rPr>
              <a:t> group.</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 </a:t>
            </a:r>
            <a:r>
              <a:rPr lang="en-US" sz="1200" kern="1200" dirty="0" smtClean="0">
                <a:solidFill>
                  <a:schemeClr val="tx1"/>
                </a:solidFill>
                <a:latin typeface="+mn-lt"/>
                <a:ea typeface="+mn-ea"/>
                <a:cs typeface="+mn-cs"/>
              </a:rPr>
              <a:t>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Group</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 </a:t>
            </a:r>
            <a:r>
              <a:rPr lang="en-US" sz="1200" kern="1200" dirty="0" smtClean="0">
                <a:solidFill>
                  <a:schemeClr val="tx1"/>
                </a:solidFill>
                <a:latin typeface="+mn-lt"/>
                <a:ea typeface="+mn-ea"/>
                <a:cs typeface="+mn-cs"/>
              </a:rPr>
              <a:t>pane, double-click the new group to edit the name, and then enter </a:t>
            </a:r>
            <a:r>
              <a:rPr lang="en-US" sz="1200" b="1" kern="1200" dirty="0" smtClean="0">
                <a:solidFill>
                  <a:schemeClr val="tx1"/>
                </a:solidFill>
                <a:latin typeface="+mn-lt"/>
                <a:ea typeface="+mn-ea"/>
                <a:cs typeface="+mn-cs"/>
              </a:rPr>
              <a:t>Inside-right page 3</a:t>
            </a:r>
            <a:r>
              <a:rPr lang="en-US" sz="1200" kern="1200" dirty="0" smtClean="0">
                <a:solidFill>
                  <a:schemeClr val="tx1"/>
                </a:solidFill>
                <a:latin typeface="+mn-lt"/>
                <a:ea typeface="+mn-ea"/>
                <a:cs typeface="+mn-cs"/>
              </a:rPr>
              <a:t>.</a:t>
            </a:r>
          </a:p>
          <a:p>
            <a:pPr marL="228600" marR="0" indent="-228600" algn="l" defTabSz="914400" rtl="0" eaLnBrk="1" fontAlgn="auto" latinLnBrk="0" hangingPunct="1">
              <a:lnSpc>
                <a:spcPct val="100000"/>
              </a:lnSpc>
              <a:spcBef>
                <a:spcPts val="0"/>
              </a:spcBef>
              <a:spcAft>
                <a:spcPts val="0"/>
              </a:spcAft>
              <a:buClrTx/>
              <a:buSzTx/>
              <a:buFont typeface="+mj-lt"/>
              <a:buNone/>
              <a:tabLst/>
              <a:defRPr/>
            </a:pPr>
            <a:endParaRPr lang="en-US" sz="1200" b="0" i="0" baseline="0" dirty="0" smtClean="0">
              <a:solidFill>
                <a:schemeClr val="accent6"/>
              </a:solidFill>
            </a:endParaRPr>
          </a:p>
          <a:p>
            <a:pPr marL="228600" marR="0" indent="-228600" algn="l" defTabSz="914400" rtl="0" eaLnBrk="1" fontAlgn="auto" latinLnBrk="0" hangingPunct="1">
              <a:lnSpc>
                <a:spcPct val="100000"/>
              </a:lnSpc>
              <a:spcBef>
                <a:spcPts val="0"/>
              </a:spcBef>
              <a:spcAft>
                <a:spcPts val="0"/>
              </a:spcAft>
              <a:buClrTx/>
              <a:buSzTx/>
              <a:buFont typeface="+mj-lt"/>
              <a:buNone/>
              <a:tabLst/>
              <a:defRPr/>
            </a:pPr>
            <a:endParaRPr lang="en-US" sz="1200" b="0" i="0" baseline="0" dirty="0" smtClean="0">
              <a:solidFill>
                <a:schemeClr val="accent6"/>
              </a:solidFill>
            </a:endParaRPr>
          </a:p>
          <a:p>
            <a:r>
              <a:rPr lang="en-US" sz="1200" kern="1200" dirty="0" smtClean="0">
                <a:solidFill>
                  <a:schemeClr val="tx1"/>
                </a:solidFill>
                <a:latin typeface="+mn-lt"/>
                <a:ea typeface="+mn-ea"/>
                <a:cs typeface="+mn-cs"/>
              </a:rPr>
              <a:t>To reproduce the first shape in</a:t>
            </a:r>
            <a:r>
              <a:rPr lang="en-US" sz="1200" kern="1200" baseline="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Inside-left page 2</a:t>
            </a:r>
            <a:r>
              <a:rPr lang="en-US" sz="1200" b="1" kern="1200" baseline="0" dirty="0" smtClean="0">
                <a:solidFill>
                  <a:schemeClr val="tx1"/>
                </a:solidFill>
                <a:latin typeface="+mn-lt"/>
                <a:ea typeface="+mn-ea"/>
                <a:cs typeface="+mn-cs"/>
              </a:rPr>
              <a:t> </a:t>
            </a:r>
            <a:r>
              <a:rPr lang="en-US" sz="1200" kern="1200" baseline="0" dirty="0" smtClean="0">
                <a:solidFill>
                  <a:schemeClr val="tx1"/>
                </a:solidFill>
                <a:latin typeface="+mn-lt"/>
                <a:ea typeface="+mn-ea"/>
                <a:cs typeface="+mn-cs"/>
              </a:rPr>
              <a:t>group on this slide</a:t>
            </a:r>
            <a:r>
              <a:rPr lang="en-US" sz="1200" kern="1200" dirty="0" smtClean="0">
                <a:solidFill>
                  <a:schemeClr val="tx1"/>
                </a:solidFill>
                <a:latin typeface="+mn-lt"/>
                <a:ea typeface="+mn-ea"/>
                <a:cs typeface="+mn-cs"/>
              </a:rPr>
              <a:t>, do the following: </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a:t>
            </a:r>
            <a:r>
              <a:rPr lang="en-US" sz="1200" b="1"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Shapes</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Rectangles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Rectangle</a:t>
            </a:r>
            <a:r>
              <a:rPr lang="en-US" sz="1200" kern="1200" dirty="0" smtClean="0">
                <a:solidFill>
                  <a:schemeClr val="tx1"/>
                </a:solidFill>
                <a:latin typeface="+mn-lt"/>
                <a:ea typeface="+mn-ea"/>
                <a:cs typeface="+mn-cs"/>
              </a:rPr>
              <a:t> (first option from the left).</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On the slide, drag to draw a rectangle.</a:t>
            </a:r>
          </a:p>
          <a:p>
            <a:pPr marL="228600" lvl="0" indent="-228600">
              <a:buFont typeface="+mj-lt"/>
              <a:buAutoNum type="arabicPeriod"/>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Drawing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Shape Height</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4.33”</a:t>
            </a:r>
            <a:r>
              <a:rPr lang="en-US" sz="1200" b="0"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Shape Width</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3.15”</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bottom right</a:t>
            </a:r>
            <a:r>
              <a:rPr lang="en-US" sz="1200" kern="1200" baseline="0" dirty="0" smtClean="0">
                <a:solidFill>
                  <a:schemeClr val="tx1"/>
                </a:solidFill>
                <a:latin typeface="+mn-lt"/>
                <a:ea typeface="+mn-ea"/>
                <a:cs typeface="+mn-cs"/>
              </a:rPr>
              <a:t> corner of the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Format Shape </a:t>
            </a:r>
            <a:r>
              <a:rPr lang="en-US" sz="1200" kern="1200" dirty="0" smtClean="0">
                <a:solidFill>
                  <a:schemeClr val="tx1"/>
                </a:solidFill>
                <a:latin typeface="+mn-lt"/>
                <a:ea typeface="+mn-ea"/>
                <a:cs typeface="+mn-cs"/>
              </a:rPr>
              <a:t>dialog box launcher. In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Shape</a:t>
            </a:r>
            <a:r>
              <a:rPr lang="en-US" sz="1200" kern="1200" dirty="0" smtClean="0">
                <a:solidFill>
                  <a:schemeClr val="tx1"/>
                </a:solidFill>
                <a:latin typeface="+mn-lt"/>
                <a:ea typeface="+mn-ea"/>
                <a:cs typeface="+mn-cs"/>
              </a:rPr>
              <a:t> 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Gradient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Type</a:t>
            </a:r>
            <a:r>
              <a:rPr lang="en-US" sz="1200" kern="1200" dirty="0" smtClean="0">
                <a:solidFill>
                  <a:schemeClr val="tx1"/>
                </a:solidFill>
                <a:latin typeface="+mn-lt"/>
                <a:ea typeface="+mn-ea"/>
                <a:cs typeface="+mn-cs"/>
              </a:rPr>
              <a:t> list, select </a:t>
            </a:r>
            <a:r>
              <a:rPr lang="en-US" sz="1200" b="1" kern="1200" dirty="0" smtClean="0">
                <a:solidFill>
                  <a:schemeClr val="tx1"/>
                </a:solidFill>
                <a:latin typeface="+mn-lt"/>
                <a:ea typeface="+mn-ea"/>
                <a:cs typeface="+mn-cs"/>
              </a:rPr>
              <a:t>Linear</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Direction</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Linear Left </a:t>
            </a:r>
            <a:r>
              <a:rPr lang="en-US" sz="1200" kern="1200" dirty="0" smtClean="0">
                <a:solidFill>
                  <a:schemeClr val="tx1"/>
                </a:solidFill>
                <a:latin typeface="+mn-lt"/>
                <a:ea typeface="+mn-ea"/>
                <a:cs typeface="+mn-cs"/>
              </a:rPr>
              <a:t>(first row, fifth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Angle</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180°</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Add</a:t>
            </a:r>
            <a:r>
              <a:rPr lang="en-US" sz="1200" kern="1200" dirty="0" smtClean="0">
                <a:solidFill>
                  <a:schemeClr val="tx1"/>
                </a:solidFill>
                <a:latin typeface="+mn-lt"/>
                <a:ea typeface="+mn-ea"/>
                <a:cs typeface="+mn-cs"/>
              </a:rPr>
              <a:t> or </a:t>
            </a:r>
            <a:r>
              <a:rPr lang="en-US" sz="1200" b="1" kern="1200" dirty="0" smtClean="0">
                <a:solidFill>
                  <a:schemeClr val="tx1"/>
                </a:solidFill>
                <a:latin typeface="+mn-lt"/>
                <a:ea typeface="+mn-ea"/>
                <a:cs typeface="+mn-cs"/>
              </a:rPr>
              <a:t>Remove</a:t>
            </a:r>
            <a:r>
              <a:rPr lang="en-US" sz="1200" kern="1200" dirty="0" smtClean="0">
                <a:solidFill>
                  <a:schemeClr val="tx1"/>
                </a:solidFill>
                <a:latin typeface="+mn-lt"/>
                <a:ea typeface="+mn-ea"/>
                <a:cs typeface="+mn-cs"/>
              </a:rPr>
              <a:t> until five stops appear in the drop-down list. </a:t>
            </a:r>
          </a:p>
          <a:p>
            <a:pPr marL="228600" lvl="0" indent="-228600">
              <a:buFont typeface="+mj-lt"/>
              <a:buAutoNum type="arabicPeriod"/>
            </a:pPr>
            <a:r>
              <a:rPr lang="en-US" sz="1200" kern="1200" dirty="0" smtClean="0">
                <a:solidFill>
                  <a:schemeClr val="tx1"/>
                </a:solidFill>
                <a:latin typeface="+mn-lt"/>
                <a:ea typeface="+mn-ea"/>
                <a:cs typeface="+mn-cs"/>
              </a:rPr>
              <a:t>Also 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customize the gradient stops that you added as follows:</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1 </a:t>
            </a:r>
            <a:r>
              <a:rPr lang="en-US" sz="1200" kern="1200" dirty="0" smtClean="0">
                <a:solidFill>
                  <a:schemeClr val="tx1"/>
                </a:solidFill>
                <a:latin typeface="+mn-lt"/>
                <a:ea typeface="+mn-ea"/>
                <a:cs typeface="+mn-cs"/>
              </a:rPr>
              <a:t>from the list, and then do the following:</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0%</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a:t>
            </a:r>
            <a:r>
              <a:rPr lang="en-US" sz="1200" kern="1200" baseline="0" dirty="0" smtClean="0">
                <a:solidFill>
                  <a:schemeClr val="tx1"/>
                </a:solidFill>
                <a:latin typeface="+mn-lt"/>
                <a:ea typeface="+mn-ea"/>
                <a:cs typeface="+mn-cs"/>
              </a:rPr>
              <a:t> under </a:t>
            </a:r>
            <a:r>
              <a:rPr lang="en-US" sz="1200" b="1" kern="1200" baseline="0" dirty="0" smtClean="0">
                <a:solidFill>
                  <a:schemeClr val="tx1"/>
                </a:solidFill>
                <a:latin typeface="+mn-lt"/>
                <a:ea typeface="+mn-ea"/>
                <a:cs typeface="+mn-cs"/>
              </a:rPr>
              <a:t>Theme Colors </a:t>
            </a:r>
            <a:r>
              <a:rPr lang="en-US" sz="1200" kern="1200" baseline="0" dirty="0" smtClean="0">
                <a:solidFill>
                  <a:schemeClr val="tx1"/>
                </a:solidFill>
                <a:latin typeface="+mn-lt"/>
                <a:ea typeface="+mn-ea"/>
                <a:cs typeface="+mn-cs"/>
              </a:rPr>
              <a:t>click</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White, Background 1, Darker 35%</a:t>
            </a:r>
            <a:r>
              <a:rPr lang="en-US" sz="1200" kern="1200" dirty="0" smtClean="0">
                <a:solidFill>
                  <a:schemeClr val="tx1"/>
                </a:solidFill>
                <a:latin typeface="+mn-lt"/>
                <a:ea typeface="+mn-ea"/>
                <a:cs typeface="+mn-cs"/>
              </a:rPr>
              <a:t> (fifth row, first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2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5%</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a:t>
            </a:r>
            <a:r>
              <a:rPr lang="en-US" sz="1200" kern="1200" baseline="0" dirty="0" smtClean="0">
                <a:solidFill>
                  <a:schemeClr val="tx1"/>
                </a:solidFill>
                <a:latin typeface="+mn-lt"/>
                <a:ea typeface="+mn-ea"/>
                <a:cs typeface="+mn-cs"/>
              </a:rPr>
              <a:t> under </a:t>
            </a:r>
            <a:r>
              <a:rPr lang="en-US" sz="1200" b="1" kern="1200" baseline="0" dirty="0" smtClean="0">
                <a:solidFill>
                  <a:schemeClr val="tx1"/>
                </a:solidFill>
                <a:latin typeface="+mn-lt"/>
                <a:ea typeface="+mn-ea"/>
                <a:cs typeface="+mn-cs"/>
              </a:rPr>
              <a:t>Theme Colors </a:t>
            </a:r>
            <a:r>
              <a:rPr lang="en-US" sz="1200" kern="1200" baseline="0" dirty="0" smtClean="0">
                <a:solidFill>
                  <a:schemeClr val="tx1"/>
                </a:solidFill>
                <a:latin typeface="+mn-lt"/>
                <a:ea typeface="+mn-ea"/>
                <a:cs typeface="+mn-cs"/>
              </a:rPr>
              <a:t>click</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White, Background 1</a:t>
            </a:r>
            <a:r>
              <a:rPr lang="en-US" sz="1200" kern="1200" dirty="0" smtClean="0">
                <a:solidFill>
                  <a:schemeClr val="tx1"/>
                </a:solidFill>
                <a:latin typeface="+mn-lt"/>
                <a:ea typeface="+mn-ea"/>
                <a:cs typeface="+mn-cs"/>
              </a:rPr>
              <a:t> (first row, first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3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18%</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a:t>
            </a:r>
            <a:r>
              <a:rPr lang="en-US" sz="1200" kern="1200" baseline="0" dirty="0" smtClean="0">
                <a:solidFill>
                  <a:schemeClr val="tx1"/>
                </a:solidFill>
                <a:latin typeface="+mn-lt"/>
                <a:ea typeface="+mn-ea"/>
                <a:cs typeface="+mn-cs"/>
              </a:rPr>
              <a:t> under </a:t>
            </a:r>
            <a:r>
              <a:rPr lang="en-US" sz="1200" b="1" kern="1200" baseline="0" dirty="0" smtClean="0">
                <a:solidFill>
                  <a:schemeClr val="tx1"/>
                </a:solidFill>
                <a:latin typeface="+mn-lt"/>
                <a:ea typeface="+mn-ea"/>
                <a:cs typeface="+mn-cs"/>
              </a:rPr>
              <a:t>Theme Colors </a:t>
            </a:r>
            <a:r>
              <a:rPr lang="en-US" sz="1200" kern="1200" baseline="0" dirty="0" smtClean="0">
                <a:solidFill>
                  <a:schemeClr val="tx1"/>
                </a:solidFill>
                <a:latin typeface="+mn-lt"/>
                <a:ea typeface="+mn-ea"/>
                <a:cs typeface="+mn-cs"/>
              </a:rPr>
              <a:t>click</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White, Background 1, Darker 5%</a:t>
            </a:r>
            <a:r>
              <a:rPr lang="en-US" sz="1200" kern="1200" dirty="0" smtClean="0">
                <a:solidFill>
                  <a:schemeClr val="tx1"/>
                </a:solidFill>
                <a:latin typeface="+mn-lt"/>
                <a:ea typeface="+mn-ea"/>
                <a:cs typeface="+mn-cs"/>
              </a:rPr>
              <a:t> (second row, first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4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38%</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a:t>
            </a:r>
            <a:r>
              <a:rPr lang="en-US" sz="1200" kern="1200" baseline="0" dirty="0" smtClean="0">
                <a:solidFill>
                  <a:schemeClr val="tx1"/>
                </a:solidFill>
                <a:latin typeface="+mn-lt"/>
                <a:ea typeface="+mn-ea"/>
                <a:cs typeface="+mn-cs"/>
              </a:rPr>
              <a:t> under </a:t>
            </a:r>
            <a:r>
              <a:rPr lang="en-US" sz="1200" b="1" kern="1200" baseline="0" dirty="0" smtClean="0">
                <a:solidFill>
                  <a:schemeClr val="tx1"/>
                </a:solidFill>
                <a:latin typeface="+mn-lt"/>
                <a:ea typeface="+mn-ea"/>
                <a:cs typeface="+mn-cs"/>
              </a:rPr>
              <a:t>Theme Colors </a:t>
            </a:r>
            <a:r>
              <a:rPr lang="en-US" sz="1200" kern="1200" baseline="0" dirty="0" smtClean="0">
                <a:solidFill>
                  <a:schemeClr val="tx1"/>
                </a:solidFill>
                <a:latin typeface="+mn-lt"/>
                <a:ea typeface="+mn-ea"/>
                <a:cs typeface="+mn-cs"/>
              </a:rPr>
              <a:t>click</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White, Background 1</a:t>
            </a:r>
            <a:r>
              <a:rPr lang="en-US" sz="1200" kern="1200" dirty="0" smtClean="0">
                <a:solidFill>
                  <a:schemeClr val="tx1"/>
                </a:solidFill>
                <a:latin typeface="+mn-lt"/>
                <a:ea typeface="+mn-ea"/>
                <a:cs typeface="+mn-cs"/>
              </a:rPr>
              <a:t> (first row, first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5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93%</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a:t>
            </a:r>
            <a:r>
              <a:rPr lang="en-US" sz="1200" kern="1200" baseline="0" dirty="0" smtClean="0">
                <a:solidFill>
                  <a:schemeClr val="tx1"/>
                </a:solidFill>
                <a:latin typeface="+mn-lt"/>
                <a:ea typeface="+mn-ea"/>
                <a:cs typeface="+mn-cs"/>
              </a:rPr>
              <a:t> under </a:t>
            </a:r>
            <a:r>
              <a:rPr lang="en-US" sz="1200" b="1" kern="1200" baseline="0" dirty="0" smtClean="0">
                <a:solidFill>
                  <a:schemeClr val="tx1"/>
                </a:solidFill>
                <a:latin typeface="+mn-lt"/>
                <a:ea typeface="+mn-ea"/>
                <a:cs typeface="+mn-cs"/>
              </a:rPr>
              <a:t>Theme Colors </a:t>
            </a:r>
            <a:r>
              <a:rPr lang="en-US" sz="1200" kern="1200" baseline="0" dirty="0" smtClean="0">
                <a:solidFill>
                  <a:schemeClr val="tx1"/>
                </a:solidFill>
                <a:latin typeface="+mn-lt"/>
                <a:ea typeface="+mn-ea"/>
                <a:cs typeface="+mn-cs"/>
              </a:rPr>
              <a:t>click</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White, Background 1</a:t>
            </a:r>
            <a:r>
              <a:rPr lang="en-US" sz="1200" kern="1200" dirty="0" smtClean="0">
                <a:solidFill>
                  <a:schemeClr val="tx1"/>
                </a:solidFill>
                <a:latin typeface="+mn-lt"/>
                <a:ea typeface="+mn-ea"/>
                <a:cs typeface="+mn-cs"/>
              </a:rPr>
              <a:t> (first row, first option from the left).</a:t>
            </a:r>
          </a:p>
          <a:p>
            <a:pPr marL="228600" lvl="0" indent="-228600">
              <a:buFont typeface="+mj-lt"/>
              <a:buAutoNum type="arabicPeriod"/>
            </a:pPr>
            <a:r>
              <a:rPr lang="en-US" sz="1200" kern="1200" dirty="0" smtClean="0">
                <a:solidFill>
                  <a:schemeClr val="tx1"/>
                </a:solidFill>
                <a:latin typeface="+mn-lt"/>
                <a:ea typeface="+mn-ea"/>
                <a:cs typeface="+mn-cs"/>
              </a:rPr>
              <a:t>Also in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Shape</a:t>
            </a:r>
            <a:r>
              <a:rPr lang="en-US" sz="1200" kern="1200" dirty="0" smtClean="0">
                <a:solidFill>
                  <a:schemeClr val="tx1"/>
                </a:solidFill>
                <a:latin typeface="+mn-lt"/>
                <a:ea typeface="+mn-ea"/>
                <a:cs typeface="+mn-cs"/>
              </a:rPr>
              <a:t> dialog box, click </a:t>
            </a:r>
            <a:r>
              <a:rPr lang="en-US" sz="1200" b="1" kern="1200" dirty="0" smtClean="0">
                <a:solidFill>
                  <a:schemeClr val="tx1"/>
                </a:solidFill>
                <a:latin typeface="+mn-lt"/>
                <a:ea typeface="+mn-ea"/>
                <a:cs typeface="+mn-cs"/>
              </a:rPr>
              <a:t>Line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in the left pane. In the </a:t>
            </a:r>
            <a:r>
              <a:rPr lang="en-US" sz="1200" b="1" kern="1200" dirty="0" smtClean="0">
                <a:solidFill>
                  <a:schemeClr val="tx1"/>
                </a:solidFill>
                <a:latin typeface="+mn-lt"/>
                <a:ea typeface="+mn-ea"/>
                <a:cs typeface="+mn-cs"/>
              </a:rPr>
              <a:t>Line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pane, select </a:t>
            </a:r>
            <a:r>
              <a:rPr lang="en-US" sz="1200" b="1" kern="1200" dirty="0" smtClean="0">
                <a:solidFill>
                  <a:schemeClr val="tx1"/>
                </a:solidFill>
                <a:latin typeface="+mn-lt"/>
                <a:ea typeface="+mn-ea"/>
                <a:cs typeface="+mn-cs"/>
              </a:rPr>
              <a:t>No</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line</a:t>
            </a:r>
            <a:r>
              <a:rPr lang="en-US" sz="1200" kern="120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Also in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Shape</a:t>
            </a:r>
            <a:r>
              <a:rPr lang="en-US" sz="1200" kern="1200" dirty="0" smtClean="0">
                <a:solidFill>
                  <a:schemeClr val="tx1"/>
                </a:solidFill>
                <a:latin typeface="+mn-lt"/>
                <a:ea typeface="+mn-ea"/>
                <a:cs typeface="+mn-cs"/>
              </a:rPr>
              <a:t> dialog box, click </a:t>
            </a:r>
            <a:r>
              <a:rPr lang="en-US" sz="1200" b="1" kern="1200" dirty="0" smtClean="0">
                <a:solidFill>
                  <a:schemeClr val="tx1"/>
                </a:solidFill>
                <a:latin typeface="+mn-lt"/>
                <a:ea typeface="+mn-ea"/>
                <a:cs typeface="+mn-cs"/>
              </a:rPr>
              <a:t>Shadow</a:t>
            </a:r>
            <a:r>
              <a:rPr lang="en-US" sz="1200" kern="1200" dirty="0" smtClean="0">
                <a:solidFill>
                  <a:schemeClr val="tx1"/>
                </a:solidFill>
                <a:latin typeface="+mn-lt"/>
                <a:ea typeface="+mn-ea"/>
                <a:cs typeface="+mn-cs"/>
              </a:rPr>
              <a:t> in the left pane. In the </a:t>
            </a:r>
            <a:r>
              <a:rPr lang="en-US" sz="1200" b="1" kern="1200" dirty="0" smtClean="0">
                <a:solidFill>
                  <a:schemeClr val="tx1"/>
                </a:solidFill>
                <a:latin typeface="+mn-lt"/>
                <a:ea typeface="+mn-ea"/>
                <a:cs typeface="+mn-cs"/>
              </a:rPr>
              <a:t>Shadow</a:t>
            </a:r>
            <a:r>
              <a:rPr lang="en-US" sz="1200" kern="1200" dirty="0" smtClean="0">
                <a:solidFill>
                  <a:schemeClr val="tx1"/>
                </a:solidFill>
                <a:latin typeface="+mn-lt"/>
                <a:ea typeface="+mn-ea"/>
                <a:cs typeface="+mn-cs"/>
              </a:rPr>
              <a:t> pane, click the button next to </a:t>
            </a:r>
            <a:r>
              <a:rPr lang="en-US" sz="1200" b="1" kern="1200" dirty="0" smtClean="0">
                <a:solidFill>
                  <a:schemeClr val="tx1"/>
                </a:solidFill>
                <a:latin typeface="+mn-lt"/>
                <a:ea typeface="+mn-ea"/>
                <a:cs typeface="+mn-cs"/>
              </a:rPr>
              <a:t>Presets</a:t>
            </a:r>
            <a:r>
              <a:rPr lang="en-US" sz="1200" kern="1200" dirty="0" smtClean="0">
                <a:solidFill>
                  <a:schemeClr val="tx1"/>
                </a:solidFill>
                <a:latin typeface="+mn-lt"/>
                <a:ea typeface="+mn-ea"/>
                <a:cs typeface="+mn-cs"/>
              </a:rPr>
              <a:t>, under </a:t>
            </a:r>
            <a:r>
              <a:rPr lang="en-US" sz="1200" b="1" kern="1200" dirty="0" smtClean="0">
                <a:solidFill>
                  <a:schemeClr val="tx1"/>
                </a:solidFill>
                <a:latin typeface="+mn-lt"/>
                <a:ea typeface="+mn-ea"/>
                <a:cs typeface="+mn-cs"/>
              </a:rPr>
              <a:t>Outer</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Offset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(second row, first option from the left),</a:t>
            </a:r>
            <a:r>
              <a:rPr lang="en-US" sz="1200" kern="1200" baseline="0" dirty="0" smtClean="0">
                <a:solidFill>
                  <a:schemeClr val="tx1"/>
                </a:solidFill>
                <a:latin typeface="+mn-lt"/>
                <a:ea typeface="+mn-ea"/>
                <a:cs typeface="+mn-cs"/>
              </a:rPr>
              <a:t> and then </a:t>
            </a:r>
            <a:r>
              <a:rPr lang="en-US" sz="1200" kern="1200" dirty="0" smtClean="0">
                <a:solidFill>
                  <a:schemeClr val="tx1"/>
                </a:solidFill>
                <a:latin typeface="+mn-lt"/>
                <a:ea typeface="+mn-ea"/>
                <a:cs typeface="+mn-cs"/>
              </a:rPr>
              <a:t>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Transparency</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60%</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100%</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Blur</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4 pt</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Angle</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0°</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Distance</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3 pt</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slide, drag the rectangle until the right edge is against the vertical drawing guide.</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the arrow under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point to </a:t>
            </a:r>
            <a:r>
              <a:rPr lang="en-US" sz="1200" b="1" kern="1200" dirty="0" smtClean="0">
                <a:solidFill>
                  <a:schemeClr val="tx1"/>
                </a:solidFill>
                <a:latin typeface="+mn-lt"/>
                <a:ea typeface="+mn-ea"/>
                <a:cs typeface="+mn-cs"/>
              </a:rPr>
              <a:t>Align</a:t>
            </a:r>
            <a:r>
              <a:rPr lang="en-US" sz="1200" kern="1200" dirty="0" smtClean="0">
                <a:solidFill>
                  <a:schemeClr val="tx1"/>
                </a:solidFill>
                <a:latin typeface="+mn-lt"/>
                <a:ea typeface="+mn-ea"/>
                <a:cs typeface="+mn-cs"/>
              </a:rPr>
              <a:t>, and then do the following:</a:t>
            </a:r>
          </a:p>
          <a:p>
            <a:pPr marL="685800" lvl="1" indent="-228600">
              <a:buFont typeface="+mj-lt"/>
              <a:buAutoNum type="arabicPeriod"/>
            </a:pPr>
            <a:r>
              <a:rPr lang="en-US" sz="1200" kern="1200" dirty="0" smtClean="0">
                <a:solidFill>
                  <a:schemeClr val="tx1"/>
                </a:solidFill>
                <a:latin typeface="+mn-lt"/>
                <a:ea typeface="+mn-ea"/>
                <a:cs typeface="+mn-cs"/>
              </a:rPr>
              <a:t>Click </a:t>
            </a:r>
            <a:r>
              <a:rPr lang="en-US" sz="1200" b="1" i="0" kern="1200" dirty="0" smtClean="0">
                <a:solidFill>
                  <a:schemeClr val="tx1"/>
                </a:solidFill>
                <a:latin typeface="+mn-lt"/>
                <a:ea typeface="+mn-ea"/>
                <a:cs typeface="+mn-cs"/>
              </a:rPr>
              <a:t>Align to Slide</a:t>
            </a:r>
            <a:r>
              <a:rPr lang="en-US" sz="1200" i="0" kern="1200" dirty="0" smtClean="0">
                <a:solidFill>
                  <a:schemeClr val="tx1"/>
                </a:solidFill>
                <a:latin typeface="+mn-lt"/>
                <a:ea typeface="+mn-ea"/>
                <a:cs typeface="+mn-cs"/>
              </a:rPr>
              <a:t>.</a:t>
            </a:r>
          </a:p>
          <a:p>
            <a:pPr marL="685800" lvl="1" indent="-228600">
              <a:buFont typeface="+mj-lt"/>
              <a:buAutoNum type="arabicPeriod"/>
            </a:pP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Align Middle</a:t>
            </a:r>
            <a:r>
              <a:rPr lang="en-US" sz="1200" kern="1200" dirty="0" smtClean="0">
                <a:solidFill>
                  <a:schemeClr val="tx1"/>
                </a:solidFill>
                <a:latin typeface="+mn-lt"/>
                <a:ea typeface="+mn-ea"/>
                <a:cs typeface="+mn-cs"/>
              </a:rPr>
              <a:t>.</a:t>
            </a:r>
          </a:p>
          <a:p>
            <a:pPr marL="228600" indent="-228600">
              <a:buFont typeface="+mj-lt"/>
              <a:buAutoNum type="arabicPeriod"/>
            </a:pPr>
            <a:endParaRPr lang="en-US" sz="1200" kern="1200" dirty="0" smtClean="0">
              <a:solidFill>
                <a:schemeClr val="tx1"/>
              </a:solidFill>
              <a:latin typeface="+mn-lt"/>
              <a:ea typeface="+mn-ea"/>
              <a:cs typeface="+mn-cs"/>
            </a:endParaRPr>
          </a:p>
          <a:p>
            <a:pPr marL="228600" indent="-228600">
              <a:buFont typeface="+mj-lt"/>
              <a:buAutoNum type="arabicPeriod"/>
            </a:pPr>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To reproduce the page edge in</a:t>
            </a:r>
            <a:r>
              <a:rPr lang="en-US" sz="1200" kern="1200" baseline="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Inside-left page 2</a:t>
            </a:r>
            <a:r>
              <a:rPr lang="en-US" sz="1200" b="1" kern="1200" baseline="0" dirty="0" smtClean="0">
                <a:solidFill>
                  <a:schemeClr val="tx1"/>
                </a:solidFill>
                <a:latin typeface="+mn-lt"/>
                <a:ea typeface="+mn-ea"/>
                <a:cs typeface="+mn-cs"/>
              </a:rPr>
              <a:t> </a:t>
            </a:r>
            <a:r>
              <a:rPr lang="en-US" sz="1200" kern="1200" baseline="0" dirty="0" smtClean="0">
                <a:solidFill>
                  <a:schemeClr val="tx1"/>
                </a:solidFill>
                <a:latin typeface="+mn-lt"/>
                <a:ea typeface="+mn-ea"/>
                <a:cs typeface="+mn-cs"/>
              </a:rPr>
              <a:t>group on this slide</a:t>
            </a:r>
            <a:r>
              <a:rPr lang="en-US" sz="1200" kern="1200" dirty="0" smtClean="0">
                <a:solidFill>
                  <a:schemeClr val="tx1"/>
                </a:solidFill>
                <a:latin typeface="+mn-lt"/>
                <a:ea typeface="+mn-ea"/>
                <a:cs typeface="+mn-cs"/>
              </a:rPr>
              <a:t>, do the following: </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Shapes</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Lines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Line </a:t>
            </a:r>
            <a:r>
              <a:rPr lang="en-US" sz="1200" b="0" kern="1200" dirty="0" smtClean="0">
                <a:solidFill>
                  <a:schemeClr val="tx1"/>
                </a:solidFill>
                <a:latin typeface="+mn-lt"/>
                <a:ea typeface="+mn-ea"/>
                <a:cs typeface="+mn-cs"/>
              </a:rPr>
              <a:t>(first option from the left)</a:t>
            </a:r>
            <a:r>
              <a:rPr lang="en-US" sz="1200" kern="1200" dirty="0" smtClean="0">
                <a:solidFill>
                  <a:schemeClr val="tx1"/>
                </a:solidFill>
                <a:latin typeface="+mn-lt"/>
                <a:ea typeface="+mn-ea"/>
                <a:cs typeface="+mn-cs"/>
              </a:rPr>
              <a:t>. </a:t>
            </a:r>
          </a:p>
          <a:p>
            <a:pPr marL="228600" lvl="0" indent="-228600">
              <a:buFont typeface="+mj-lt"/>
              <a:buAutoNum type="arabicPeriod"/>
            </a:pPr>
            <a:r>
              <a:rPr lang="en-US" sz="1200" kern="1200" dirty="0" smtClean="0">
                <a:solidFill>
                  <a:schemeClr val="tx1"/>
                </a:solidFill>
                <a:latin typeface="+mn-lt"/>
                <a:ea typeface="+mn-ea"/>
                <a:cs typeface="+mn-cs"/>
              </a:rPr>
              <a:t>On the slide, press and hold SHIFT, and then drag to draw a straight, vertical line.</a:t>
            </a:r>
          </a:p>
          <a:p>
            <a:pPr marL="228600" lvl="0" indent="-228600">
              <a:buFont typeface="+mj-lt"/>
              <a:buAutoNum type="arabicPeriod"/>
            </a:pPr>
            <a:r>
              <a:rPr lang="en-US" sz="1200" kern="1200" dirty="0" smtClean="0">
                <a:solidFill>
                  <a:schemeClr val="tx1"/>
                </a:solidFill>
                <a:latin typeface="+mn-lt"/>
                <a:ea typeface="+mn-ea"/>
                <a:cs typeface="+mn-cs"/>
              </a:rPr>
              <a:t>Select the vertical line.</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Drawing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in the </a:t>
            </a:r>
            <a:r>
              <a:rPr lang="en-US" sz="1200" b="1" kern="1200" dirty="0" smtClean="0">
                <a:solidFill>
                  <a:schemeClr val="tx1"/>
                </a:solidFill>
                <a:latin typeface="+mn-lt"/>
                <a:ea typeface="+mn-ea"/>
                <a:cs typeface="+mn-cs"/>
              </a:rPr>
              <a:t>Shape Width</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4.32”</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Drawing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Shape Styles</a:t>
            </a:r>
            <a:r>
              <a:rPr lang="en-US" sz="1200" kern="1200" dirty="0" smtClean="0">
                <a:solidFill>
                  <a:schemeClr val="tx1"/>
                </a:solidFill>
                <a:latin typeface="+mn-lt"/>
                <a:ea typeface="+mn-ea"/>
                <a:cs typeface="+mn-cs"/>
              </a:rPr>
              <a:t> group, click the arrow next to </a:t>
            </a:r>
            <a:r>
              <a:rPr lang="en-US" sz="1200" b="1" kern="1200" dirty="0" smtClean="0">
                <a:solidFill>
                  <a:schemeClr val="tx1"/>
                </a:solidFill>
                <a:latin typeface="+mn-lt"/>
                <a:ea typeface="+mn-ea"/>
                <a:cs typeface="+mn-cs"/>
              </a:rPr>
              <a:t>Shape Outline</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White, Background 1, Darker 15%</a:t>
            </a:r>
            <a:r>
              <a:rPr lang="en-US" sz="1200" kern="1200" dirty="0" smtClean="0">
                <a:solidFill>
                  <a:schemeClr val="tx1"/>
                </a:solidFill>
                <a:latin typeface="+mn-lt"/>
                <a:ea typeface="+mn-ea"/>
                <a:cs typeface="+mn-cs"/>
              </a:rPr>
              <a:t> (third row, first option from the left).</a:t>
            </a:r>
          </a:p>
          <a:p>
            <a:pPr marL="228600" lvl="0" indent="-228600">
              <a:buFont typeface="+mj-lt"/>
              <a:buAutoNum type="arabicPeriod"/>
            </a:pPr>
            <a:r>
              <a:rPr lang="en-US" sz="1200" kern="1200" dirty="0" smtClean="0">
                <a:solidFill>
                  <a:schemeClr val="tx1"/>
                </a:solidFill>
                <a:latin typeface="+mn-lt"/>
                <a:ea typeface="+mn-ea"/>
                <a:cs typeface="+mn-cs"/>
              </a:rPr>
              <a:t>On the slide, drag the line near</a:t>
            </a:r>
            <a:r>
              <a:rPr lang="en-US" sz="1200" kern="1200" baseline="0" dirty="0" smtClean="0">
                <a:solidFill>
                  <a:schemeClr val="tx1"/>
                </a:solidFill>
                <a:latin typeface="+mn-lt"/>
                <a:ea typeface="+mn-ea"/>
                <a:cs typeface="+mn-cs"/>
              </a:rPr>
              <a:t> the edge of the left-side page (white rectangle to the left of the vertical drawing guide). </a:t>
            </a:r>
            <a:endParaRPr lang="en-US" sz="1200" i="1" kern="1200" dirty="0" smtClean="0">
              <a:solidFill>
                <a:schemeClr val="tx1"/>
              </a:solidFill>
              <a:latin typeface="+mn-lt"/>
              <a:ea typeface="+mn-ea"/>
              <a:cs typeface="+mn-cs"/>
            </a:endParaRPr>
          </a:p>
          <a:p>
            <a:pPr marL="228600" lvl="0" indent="-228600">
              <a:buFont typeface="+mj-lt"/>
              <a:buAutoNum type="arabicPeriod"/>
            </a:pPr>
            <a:r>
              <a:rPr lang="en-US" sz="1200" i="0" kern="1200" dirty="0" smtClean="0">
                <a:solidFill>
                  <a:schemeClr val="tx1"/>
                </a:solidFill>
                <a:latin typeface="+mn-lt"/>
                <a:ea typeface="+mn-ea"/>
                <a:cs typeface="+mn-cs"/>
              </a:rPr>
              <a:t>On the </a:t>
            </a:r>
            <a:r>
              <a:rPr lang="en-US" sz="1200" b="1" i="0" kern="1200" dirty="0" smtClean="0">
                <a:solidFill>
                  <a:schemeClr val="tx1"/>
                </a:solidFill>
                <a:latin typeface="+mn-lt"/>
                <a:ea typeface="+mn-ea"/>
                <a:cs typeface="+mn-cs"/>
              </a:rPr>
              <a:t>Home</a:t>
            </a:r>
            <a:r>
              <a:rPr lang="en-US" sz="1200" i="0" kern="1200" dirty="0" smtClean="0">
                <a:solidFill>
                  <a:schemeClr val="tx1"/>
                </a:solidFill>
                <a:latin typeface="+mn-lt"/>
                <a:ea typeface="+mn-ea"/>
                <a:cs typeface="+mn-cs"/>
              </a:rPr>
              <a:t> tab, in the </a:t>
            </a:r>
            <a:r>
              <a:rPr lang="en-US" sz="1200" b="1" i="0" kern="1200" dirty="0" smtClean="0">
                <a:solidFill>
                  <a:schemeClr val="tx1"/>
                </a:solidFill>
                <a:latin typeface="+mn-lt"/>
                <a:ea typeface="+mn-ea"/>
                <a:cs typeface="+mn-cs"/>
              </a:rPr>
              <a:t>Drawing</a:t>
            </a:r>
            <a:r>
              <a:rPr lang="en-US" sz="1200" i="0" kern="1200" dirty="0" smtClean="0">
                <a:solidFill>
                  <a:schemeClr val="tx1"/>
                </a:solidFill>
                <a:latin typeface="+mn-lt"/>
                <a:ea typeface="+mn-ea"/>
                <a:cs typeface="+mn-cs"/>
              </a:rPr>
              <a:t> group, click </a:t>
            </a:r>
            <a:r>
              <a:rPr lang="en-US" sz="1200" b="1" i="0" kern="1200" dirty="0" smtClean="0">
                <a:solidFill>
                  <a:schemeClr val="tx1"/>
                </a:solidFill>
                <a:latin typeface="+mn-lt"/>
                <a:ea typeface="+mn-ea"/>
                <a:cs typeface="+mn-cs"/>
              </a:rPr>
              <a:t>Arrange</a:t>
            </a:r>
            <a:r>
              <a:rPr lang="en-US" sz="1200" i="0" kern="1200" dirty="0" smtClean="0">
                <a:solidFill>
                  <a:schemeClr val="tx1"/>
                </a:solidFill>
                <a:latin typeface="+mn-lt"/>
                <a:ea typeface="+mn-ea"/>
                <a:cs typeface="+mn-cs"/>
              </a:rPr>
              <a:t>, point to </a:t>
            </a:r>
            <a:r>
              <a:rPr lang="en-US" sz="1200" b="1" i="0" kern="1200" dirty="0" smtClean="0">
                <a:solidFill>
                  <a:schemeClr val="tx1"/>
                </a:solidFill>
                <a:latin typeface="+mn-lt"/>
                <a:ea typeface="+mn-ea"/>
                <a:cs typeface="+mn-cs"/>
              </a:rPr>
              <a:t>Align</a:t>
            </a:r>
            <a:r>
              <a:rPr lang="en-US" sz="1200" i="0" kern="1200" dirty="0" smtClean="0">
                <a:solidFill>
                  <a:schemeClr val="tx1"/>
                </a:solidFill>
                <a:latin typeface="+mn-lt"/>
                <a:ea typeface="+mn-ea"/>
                <a:cs typeface="+mn-cs"/>
              </a:rPr>
              <a:t>, and then do the following:</a:t>
            </a:r>
          </a:p>
          <a:p>
            <a:pPr marL="685800" lvl="1" indent="-228600">
              <a:buFont typeface="+mj-lt"/>
              <a:buAutoNum type="arabicPeriod"/>
            </a:pPr>
            <a:r>
              <a:rPr lang="en-US" sz="1200" i="0" kern="1200" dirty="0" smtClean="0">
                <a:solidFill>
                  <a:schemeClr val="tx1"/>
                </a:solidFill>
                <a:latin typeface="+mn-lt"/>
                <a:ea typeface="+mn-ea"/>
                <a:cs typeface="+mn-cs"/>
              </a:rPr>
              <a:t>Click </a:t>
            </a:r>
            <a:r>
              <a:rPr lang="en-US" sz="1200" b="1" i="0" kern="1200" dirty="0" smtClean="0">
                <a:solidFill>
                  <a:schemeClr val="tx1"/>
                </a:solidFill>
                <a:latin typeface="+mn-lt"/>
                <a:ea typeface="+mn-ea"/>
                <a:cs typeface="+mn-cs"/>
              </a:rPr>
              <a:t>Align to Slide</a:t>
            </a:r>
            <a:r>
              <a:rPr lang="en-US" sz="1200" i="0" kern="1200" dirty="0" smtClean="0">
                <a:solidFill>
                  <a:schemeClr val="tx1"/>
                </a:solidFill>
                <a:latin typeface="+mn-lt"/>
                <a:ea typeface="+mn-ea"/>
                <a:cs typeface="+mn-cs"/>
              </a:rPr>
              <a:t>.</a:t>
            </a:r>
          </a:p>
          <a:p>
            <a:pPr marL="685800" lvl="1" indent="-228600">
              <a:buFont typeface="+mj-lt"/>
              <a:buAutoNum type="arabicPeriod"/>
            </a:pPr>
            <a:r>
              <a:rPr lang="en-US" sz="1200" i="0" kern="1200" baseline="0" dirty="0" smtClean="0">
                <a:solidFill>
                  <a:schemeClr val="tx1"/>
                </a:solidFill>
                <a:latin typeface="+mn-lt"/>
                <a:ea typeface="+mn-ea"/>
                <a:cs typeface="+mn-cs"/>
              </a:rPr>
              <a:t>Click </a:t>
            </a:r>
            <a:r>
              <a:rPr lang="en-US" sz="1200" b="1" i="0" kern="1200" baseline="0" dirty="0" smtClean="0">
                <a:solidFill>
                  <a:schemeClr val="tx1"/>
                </a:solidFill>
                <a:latin typeface="+mn-lt"/>
                <a:ea typeface="+mn-ea"/>
                <a:cs typeface="+mn-cs"/>
              </a:rPr>
              <a:t>Align Middle</a:t>
            </a:r>
            <a:r>
              <a:rPr lang="en-US" sz="1200" i="0" kern="1200" baseline="0" dirty="0" smtClean="0">
                <a:solidFill>
                  <a:schemeClr val="tx1"/>
                </a:solidFill>
                <a:latin typeface="+mn-lt"/>
                <a:ea typeface="+mn-ea"/>
                <a:cs typeface="+mn-cs"/>
              </a:rPr>
              <a:t>.</a:t>
            </a:r>
            <a:endParaRPr lang="en-US" sz="1200" i="0" kern="120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 </a:t>
            </a:r>
            <a:r>
              <a:rPr lang="en-US" sz="1200" kern="1200" dirty="0" smtClean="0">
                <a:solidFill>
                  <a:schemeClr val="tx1"/>
                </a:solidFill>
                <a:latin typeface="+mn-lt"/>
                <a:ea typeface="+mn-ea"/>
                <a:cs typeface="+mn-cs"/>
              </a:rPr>
              <a:t>pane, press and hold CTRL, and then select the rectangle and the straight connector (line).</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 </a:t>
            </a:r>
            <a:r>
              <a:rPr lang="en-US" sz="1200" kern="1200" dirty="0" smtClean="0">
                <a:solidFill>
                  <a:schemeClr val="tx1"/>
                </a:solidFill>
                <a:latin typeface="+mn-lt"/>
                <a:ea typeface="+mn-ea"/>
                <a:cs typeface="+mn-cs"/>
              </a:rPr>
              <a:t>group, click the arrow under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Group</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 </a:t>
            </a:r>
            <a:r>
              <a:rPr lang="en-US" sz="1200" kern="1200" dirty="0" smtClean="0">
                <a:solidFill>
                  <a:schemeClr val="tx1"/>
                </a:solidFill>
                <a:latin typeface="+mn-lt"/>
                <a:ea typeface="+mn-ea"/>
                <a:cs typeface="+mn-cs"/>
              </a:rPr>
              <a:t>pane, double-click the new group to edit the name, and then</a:t>
            </a:r>
            <a:r>
              <a:rPr lang="en-US" sz="1200" kern="1200" baseline="0" dirty="0" smtClean="0">
                <a:solidFill>
                  <a:schemeClr val="tx1"/>
                </a:solidFill>
                <a:latin typeface="+mn-lt"/>
                <a:ea typeface="+mn-ea"/>
                <a:cs typeface="+mn-cs"/>
              </a:rPr>
              <a:t> enter </a:t>
            </a:r>
            <a:r>
              <a:rPr lang="en-US" sz="1200" b="1" kern="1200" dirty="0" smtClean="0">
                <a:solidFill>
                  <a:schemeClr val="tx1"/>
                </a:solidFill>
                <a:latin typeface="+mn-lt"/>
                <a:ea typeface="+mn-ea"/>
                <a:cs typeface="+mn-cs"/>
              </a:rPr>
              <a:t>Inside-left page 2</a:t>
            </a:r>
            <a:r>
              <a:rPr lang="en-US" sz="1200" kern="1200" dirty="0" smtClean="0">
                <a:solidFill>
                  <a:schemeClr val="tx1"/>
                </a:solidFill>
                <a:latin typeface="+mn-lt"/>
                <a:ea typeface="+mn-ea"/>
                <a:cs typeface="+mn-cs"/>
              </a:rPr>
              <a:t>.</a:t>
            </a:r>
          </a:p>
          <a:p>
            <a:pPr marL="228600" indent="-228600">
              <a:buFont typeface="+mj-lt"/>
              <a:buNone/>
            </a:pPr>
            <a:endParaRPr lang="en-US" sz="1200" kern="1200" dirty="0" smtClean="0">
              <a:solidFill>
                <a:schemeClr val="tx1"/>
              </a:solidFill>
              <a:latin typeface="+mn-lt"/>
              <a:ea typeface="+mn-ea"/>
              <a:cs typeface="+mn-cs"/>
            </a:endParaRP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To reproduce the first shape in the </a:t>
            </a:r>
            <a:r>
              <a:rPr lang="en-US" sz="1200" b="1" kern="1200" dirty="0" smtClean="0">
                <a:solidFill>
                  <a:schemeClr val="tx1"/>
                </a:solidFill>
                <a:latin typeface="+mn-lt"/>
                <a:ea typeface="+mn-ea"/>
                <a:cs typeface="+mn-cs"/>
              </a:rPr>
              <a:t>Inside-right page 2</a:t>
            </a:r>
            <a:r>
              <a:rPr lang="en-US" sz="1200" b="1" kern="1200" baseline="0" dirty="0" smtClean="0">
                <a:solidFill>
                  <a:schemeClr val="tx1"/>
                </a:solidFill>
                <a:latin typeface="+mn-lt"/>
                <a:ea typeface="+mn-ea"/>
                <a:cs typeface="+mn-cs"/>
              </a:rPr>
              <a:t> </a:t>
            </a:r>
            <a:r>
              <a:rPr lang="en-US" sz="1200" kern="1200" baseline="0" dirty="0" smtClean="0">
                <a:solidFill>
                  <a:schemeClr val="tx1"/>
                </a:solidFill>
                <a:latin typeface="+mn-lt"/>
                <a:ea typeface="+mn-ea"/>
                <a:cs typeface="+mn-cs"/>
              </a:rPr>
              <a:t>group on this slide</a:t>
            </a:r>
            <a:r>
              <a:rPr lang="en-US" sz="1200" kern="1200" dirty="0" smtClean="0">
                <a:solidFill>
                  <a:schemeClr val="tx1"/>
                </a:solidFill>
                <a:latin typeface="+mn-lt"/>
                <a:ea typeface="+mn-ea"/>
                <a:cs typeface="+mn-cs"/>
              </a:rPr>
              <a:t>, do the following: </a:t>
            </a:r>
          </a:p>
          <a:p>
            <a:pPr marL="228600" lvl="0" indent="-228600">
              <a:buFont typeface="+mj-lt"/>
              <a:buAutoNum type="arabicPeriod"/>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 </a:t>
            </a:r>
            <a:r>
              <a:rPr lang="en-US" sz="1200" kern="1200" dirty="0" smtClean="0">
                <a:solidFill>
                  <a:schemeClr val="tx1"/>
                </a:solidFill>
                <a:latin typeface="+mn-lt"/>
                <a:ea typeface="+mn-ea"/>
                <a:cs typeface="+mn-cs"/>
              </a:rPr>
              <a:t>pane, select the </a:t>
            </a:r>
            <a:r>
              <a:rPr lang="en-US" sz="1200" b="1" kern="1200" dirty="0" smtClean="0">
                <a:solidFill>
                  <a:schemeClr val="tx1"/>
                </a:solidFill>
                <a:latin typeface="+mn-lt"/>
                <a:ea typeface="+mn-ea"/>
                <a:cs typeface="+mn-cs"/>
              </a:rPr>
              <a:t>Inside-left page 2</a:t>
            </a:r>
            <a:r>
              <a:rPr lang="en-US" sz="1200" kern="1200" baseline="0" dirty="0" smtClean="0">
                <a:solidFill>
                  <a:schemeClr val="tx1"/>
                </a:solidFill>
                <a:latin typeface="+mn-lt"/>
                <a:ea typeface="+mn-ea"/>
                <a:cs typeface="+mn-cs"/>
              </a:rPr>
              <a:t> group</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Clipboard</a:t>
            </a:r>
            <a:r>
              <a:rPr lang="en-US" sz="1200" kern="1200" dirty="0" smtClean="0">
                <a:solidFill>
                  <a:schemeClr val="tx1"/>
                </a:solidFill>
                <a:latin typeface="+mn-lt"/>
                <a:ea typeface="+mn-ea"/>
                <a:cs typeface="+mn-cs"/>
              </a:rPr>
              <a:t> group, click the arrow under </a:t>
            </a:r>
            <a:r>
              <a:rPr lang="en-US" sz="1200" b="1" kern="1200" dirty="0" smtClean="0">
                <a:solidFill>
                  <a:schemeClr val="tx1"/>
                </a:solidFill>
                <a:latin typeface="+mn-lt"/>
                <a:ea typeface="+mn-ea"/>
                <a:cs typeface="+mn-cs"/>
              </a:rPr>
              <a:t>Paste</a:t>
            </a:r>
            <a:r>
              <a:rPr lang="en-US" sz="1200" kern="1200" dirty="0" smtClean="0">
                <a:solidFill>
                  <a:schemeClr val="tx1"/>
                </a:solidFill>
                <a:latin typeface="+mn-lt"/>
                <a:ea typeface="+mn-ea"/>
                <a:cs typeface="+mn-cs"/>
              </a:rPr>
              <a:t>, and then</a:t>
            </a:r>
            <a:r>
              <a:rPr lang="en-US" sz="1200" kern="1200" baseline="0" dirty="0" smtClean="0">
                <a:solidFill>
                  <a:schemeClr val="tx1"/>
                </a:solidFill>
                <a:latin typeface="+mn-lt"/>
                <a:ea typeface="+mn-ea"/>
                <a:cs typeface="+mn-cs"/>
              </a:rPr>
              <a:t> click</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Duplicate</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With the duplicate group still selected, 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point to </a:t>
            </a:r>
            <a:r>
              <a:rPr lang="en-US" sz="1200" b="1" kern="1200" dirty="0" smtClean="0">
                <a:solidFill>
                  <a:schemeClr val="tx1"/>
                </a:solidFill>
                <a:latin typeface="+mn-lt"/>
                <a:ea typeface="+mn-ea"/>
                <a:cs typeface="+mn-cs"/>
              </a:rPr>
              <a:t>Rotate</a:t>
            </a:r>
            <a:r>
              <a:rPr lang="en-US" sz="1200" b="0"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More Rotation Options</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under </a:t>
            </a:r>
            <a:r>
              <a:rPr lang="en-US" sz="1200" b="1" kern="1200" dirty="0" smtClean="0">
                <a:solidFill>
                  <a:schemeClr val="tx1"/>
                </a:solidFill>
                <a:latin typeface="+mn-lt"/>
                <a:ea typeface="+mn-ea"/>
                <a:cs typeface="+mn-cs"/>
              </a:rPr>
              <a:t>Size and rotation</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Rotation</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180°</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a:t>
            </a:r>
            <a:r>
              <a:rPr lang="en-US" sz="1200" kern="1200" dirty="0" smtClean="0">
                <a:solidFill>
                  <a:schemeClr val="tx1"/>
                </a:solidFill>
                <a:latin typeface="+mn-lt"/>
                <a:ea typeface="+mn-ea"/>
                <a:cs typeface="+mn-cs"/>
              </a:rPr>
              <a:t> pane, double-click the duplicate group to edit the name, and then enter </a:t>
            </a:r>
            <a:r>
              <a:rPr lang="en-US" sz="1200" b="1" kern="1200" dirty="0" smtClean="0">
                <a:solidFill>
                  <a:schemeClr val="tx1"/>
                </a:solidFill>
                <a:latin typeface="+mn-lt"/>
                <a:ea typeface="+mn-ea"/>
                <a:cs typeface="+mn-cs"/>
              </a:rPr>
              <a:t>Inside-right</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a:t>
            </a:r>
            <a:r>
              <a:rPr lang="en-US" sz="1200" kern="1200" dirty="0" smtClean="0">
                <a:solidFill>
                  <a:schemeClr val="tx1"/>
                </a:solidFill>
                <a:latin typeface="+mn-lt"/>
                <a:ea typeface="+mn-ea"/>
                <a:cs typeface="+mn-cs"/>
              </a:rPr>
              <a:t> pane, select the new </a:t>
            </a:r>
            <a:r>
              <a:rPr lang="en-US" sz="1200" b="1" kern="1200" dirty="0" smtClean="0">
                <a:solidFill>
                  <a:schemeClr val="tx1"/>
                </a:solidFill>
                <a:latin typeface="+mn-lt"/>
                <a:ea typeface="+mn-ea"/>
                <a:cs typeface="+mn-cs"/>
              </a:rPr>
              <a:t>Inside-right</a:t>
            </a:r>
            <a:r>
              <a:rPr lang="en-US" sz="1200" kern="1200" dirty="0" smtClean="0">
                <a:solidFill>
                  <a:schemeClr val="tx1"/>
                </a:solidFill>
                <a:latin typeface="+mn-lt"/>
                <a:ea typeface="+mn-ea"/>
                <a:cs typeface="+mn-cs"/>
              </a:rPr>
              <a:t> group. On the slide, drag the selected group until the left edge is against the vertical drawing guide.</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point to </a:t>
            </a:r>
            <a:r>
              <a:rPr lang="en-US" sz="1200" b="1" kern="1200" dirty="0" smtClean="0">
                <a:solidFill>
                  <a:schemeClr val="tx1"/>
                </a:solidFill>
                <a:latin typeface="+mn-lt"/>
                <a:ea typeface="+mn-ea"/>
                <a:cs typeface="+mn-cs"/>
              </a:rPr>
              <a:t>Align</a:t>
            </a:r>
            <a:r>
              <a:rPr lang="en-US" sz="1200" kern="1200" dirty="0" smtClean="0">
                <a:solidFill>
                  <a:schemeClr val="tx1"/>
                </a:solidFill>
                <a:latin typeface="+mn-lt"/>
                <a:ea typeface="+mn-ea"/>
                <a:cs typeface="+mn-cs"/>
              </a:rPr>
              <a:t>, and then do the following:</a:t>
            </a:r>
          </a:p>
          <a:p>
            <a:pPr marL="685800" lvl="1" indent="-228600">
              <a:buFont typeface="+mj-lt"/>
              <a:buAutoNum type="arabicPeriod"/>
            </a:pP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Align to Slide</a:t>
            </a:r>
            <a:r>
              <a:rPr lang="en-US" sz="1200" kern="1200" dirty="0" smtClean="0">
                <a:solidFill>
                  <a:schemeClr val="tx1"/>
                </a:solidFill>
                <a:latin typeface="+mn-lt"/>
                <a:ea typeface="+mn-ea"/>
                <a:cs typeface="+mn-cs"/>
              </a:rPr>
              <a:t>.</a:t>
            </a:r>
          </a:p>
          <a:p>
            <a:pPr marL="685800" lvl="1" indent="-228600">
              <a:buFont typeface="+mj-lt"/>
              <a:buAutoNum type="arabicPeriod"/>
            </a:pPr>
            <a:r>
              <a:rPr lang="en-US" sz="1200" kern="1200" dirty="0" smtClean="0">
                <a:solidFill>
                  <a:schemeClr val="tx1"/>
                </a:solidFill>
                <a:latin typeface="+mn-lt"/>
                <a:ea typeface="+mn-ea"/>
                <a:cs typeface="+mn-cs"/>
              </a:rPr>
              <a:t>Click</a:t>
            </a:r>
            <a:r>
              <a:rPr lang="en-US" sz="1200" kern="1200" baseline="0" dirty="0" smtClean="0">
                <a:solidFill>
                  <a:schemeClr val="tx1"/>
                </a:solidFill>
                <a:latin typeface="+mn-lt"/>
                <a:ea typeface="+mn-ea"/>
                <a:cs typeface="+mn-cs"/>
              </a:rPr>
              <a:t> </a:t>
            </a:r>
            <a:r>
              <a:rPr lang="en-US" sz="1200" b="1" kern="1200" baseline="0" dirty="0" smtClean="0">
                <a:solidFill>
                  <a:schemeClr val="tx1"/>
                </a:solidFill>
                <a:latin typeface="+mn-lt"/>
                <a:ea typeface="+mn-ea"/>
                <a:cs typeface="+mn-cs"/>
              </a:rPr>
              <a:t>Align Middle</a:t>
            </a:r>
            <a:r>
              <a:rPr lang="en-US" sz="1200" kern="1200" baseline="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Insert</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Illustrations </a:t>
            </a:r>
            <a:r>
              <a:rPr lang="en-US" sz="1200" kern="1200" dirty="0" smtClean="0">
                <a:solidFill>
                  <a:schemeClr val="tx1"/>
                </a:solidFill>
                <a:latin typeface="+mn-lt"/>
                <a:ea typeface="+mn-ea"/>
                <a:cs typeface="+mn-cs"/>
              </a:rPr>
              <a:t>group, click </a:t>
            </a:r>
            <a:r>
              <a:rPr lang="en-US" sz="1200" b="1" kern="1200" dirty="0" smtClean="0">
                <a:solidFill>
                  <a:schemeClr val="tx1"/>
                </a:solidFill>
                <a:latin typeface="+mn-lt"/>
                <a:ea typeface="+mn-ea"/>
                <a:cs typeface="+mn-cs"/>
              </a:rPr>
              <a:t>Picture</a:t>
            </a:r>
            <a:r>
              <a:rPr lang="en-US" sz="1200" b="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Insert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Picture</a:t>
            </a:r>
            <a:r>
              <a:rPr lang="en-US" sz="1200" kern="1200" dirty="0" smtClean="0">
                <a:solidFill>
                  <a:schemeClr val="tx1"/>
                </a:solidFill>
                <a:latin typeface="+mn-lt"/>
                <a:ea typeface="+mn-ea"/>
                <a:cs typeface="+mn-cs"/>
              </a:rPr>
              <a:t> dialog box, select a picture, and then click </a:t>
            </a:r>
            <a:r>
              <a:rPr lang="en-US" sz="1200" b="1" kern="1200" dirty="0" smtClean="0">
                <a:solidFill>
                  <a:schemeClr val="tx1"/>
                </a:solidFill>
                <a:latin typeface="+mn-lt"/>
                <a:ea typeface="+mn-ea"/>
                <a:cs typeface="+mn-cs"/>
              </a:rPr>
              <a:t>Insert</a:t>
            </a:r>
            <a:r>
              <a:rPr lang="en-US" sz="1200" kern="120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On</a:t>
            </a:r>
            <a:r>
              <a:rPr lang="en-US" sz="1200" kern="1200" baseline="0" dirty="0" smtClean="0">
                <a:solidFill>
                  <a:schemeClr val="tx1"/>
                </a:solidFill>
                <a:latin typeface="+mn-lt"/>
                <a:ea typeface="+mn-ea"/>
                <a:cs typeface="+mn-cs"/>
              </a:rPr>
              <a:t> the slide, s</a:t>
            </a:r>
            <a:r>
              <a:rPr lang="en-US" sz="1200" kern="1200" dirty="0" smtClean="0">
                <a:solidFill>
                  <a:schemeClr val="tx1"/>
                </a:solidFill>
                <a:latin typeface="+mn-lt"/>
                <a:ea typeface="+mn-ea"/>
                <a:cs typeface="+mn-cs"/>
              </a:rPr>
              <a:t>elect the picture. Under </a:t>
            </a:r>
            <a:r>
              <a:rPr lang="en-US" sz="1200" b="1" kern="1200" dirty="0" smtClean="0">
                <a:solidFill>
                  <a:schemeClr val="tx1"/>
                </a:solidFill>
                <a:latin typeface="+mn-lt"/>
                <a:ea typeface="+mn-ea"/>
                <a:cs typeface="+mn-cs"/>
              </a:rPr>
              <a:t>Picture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and Position</a:t>
            </a:r>
            <a:r>
              <a:rPr lang="en-US" sz="1200" kern="1200" dirty="0" smtClean="0">
                <a:solidFill>
                  <a:schemeClr val="tx1"/>
                </a:solidFill>
                <a:latin typeface="+mn-lt"/>
                <a:ea typeface="+mn-ea"/>
                <a:cs typeface="+mn-cs"/>
              </a:rPr>
              <a:t> dialog box launcher. Select the picture. Under </a:t>
            </a:r>
            <a:r>
              <a:rPr lang="en-US" sz="1200" b="1" kern="1200" dirty="0" smtClean="0">
                <a:solidFill>
                  <a:schemeClr val="tx1"/>
                </a:solidFill>
                <a:latin typeface="+mn-lt"/>
                <a:ea typeface="+mn-ea"/>
                <a:cs typeface="+mn-cs"/>
              </a:rPr>
              <a:t>Picture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launcher. In the </a:t>
            </a:r>
            <a:r>
              <a:rPr lang="en-US" sz="1200" b="1" kern="1200" dirty="0" smtClean="0">
                <a:solidFill>
                  <a:schemeClr val="tx1"/>
                </a:solidFill>
                <a:latin typeface="+mn-lt"/>
                <a:ea typeface="+mn-ea"/>
                <a:cs typeface="+mn-cs"/>
              </a:rPr>
              <a:t>Size and Position </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resize or crop the picture as needed so that under </a:t>
            </a:r>
            <a:r>
              <a:rPr lang="en-US" sz="1200" b="1" kern="1200" dirty="0" smtClean="0">
                <a:solidFill>
                  <a:schemeClr val="tx1"/>
                </a:solidFill>
                <a:latin typeface="+mn-lt"/>
                <a:ea typeface="+mn-ea"/>
                <a:cs typeface="+mn-cs"/>
              </a:rPr>
              <a:t>Size and rotate</a:t>
            </a:r>
            <a:r>
              <a:rPr lang="en-US" sz="1200" kern="120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is set to </a:t>
            </a:r>
            <a:r>
              <a:rPr lang="en-US" sz="1200" b="1" kern="1200" dirty="0" smtClean="0">
                <a:solidFill>
                  <a:schemeClr val="tx1"/>
                </a:solidFill>
                <a:latin typeface="+mn-lt"/>
                <a:ea typeface="+mn-ea"/>
                <a:cs typeface="+mn-cs"/>
              </a:rPr>
              <a:t>1.4”</a:t>
            </a:r>
            <a:r>
              <a:rPr lang="en-US" sz="1200" kern="1200" dirty="0" smtClean="0">
                <a:solidFill>
                  <a:schemeClr val="tx1"/>
                </a:solidFill>
                <a:latin typeface="+mn-lt"/>
                <a:ea typeface="+mn-ea"/>
                <a:cs typeface="+mn-cs"/>
              </a:rPr>
              <a:t>  and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is set to </a:t>
            </a:r>
            <a:r>
              <a:rPr lang="en-US" sz="1200" b="1" kern="1200" dirty="0" smtClean="0">
                <a:solidFill>
                  <a:schemeClr val="tx1"/>
                </a:solidFill>
                <a:latin typeface="+mn-lt"/>
                <a:ea typeface="+mn-ea"/>
                <a:cs typeface="+mn-cs"/>
              </a:rPr>
              <a:t>2.1”</a:t>
            </a:r>
            <a:r>
              <a:rPr lang="en-US" sz="1200" kern="1200" dirty="0" smtClean="0">
                <a:solidFill>
                  <a:schemeClr val="tx1"/>
                </a:solidFill>
                <a:latin typeface="+mn-lt"/>
                <a:ea typeface="+mn-ea"/>
                <a:cs typeface="+mn-cs"/>
              </a:rPr>
              <a:t>. Resize the picture under </a:t>
            </a:r>
            <a:r>
              <a:rPr lang="en-US" sz="1200" b="1" kern="1200" dirty="0" smtClean="0">
                <a:solidFill>
                  <a:schemeClr val="tx1"/>
                </a:solidFill>
                <a:latin typeface="+mn-lt"/>
                <a:ea typeface="+mn-ea"/>
                <a:cs typeface="+mn-cs"/>
              </a:rPr>
              <a:t>Size and rotate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boxes. Crop the picture under </a:t>
            </a:r>
            <a:r>
              <a:rPr lang="en-US" sz="1200" b="1" kern="1200" dirty="0" smtClean="0">
                <a:solidFill>
                  <a:schemeClr val="tx1"/>
                </a:solidFill>
                <a:latin typeface="+mn-lt"/>
                <a:ea typeface="+mn-ea"/>
                <a:cs typeface="+mn-cs"/>
              </a:rPr>
              <a:t>Crop from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Left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Bottom</a:t>
            </a:r>
            <a:r>
              <a:rPr lang="en-US" sz="1200" kern="1200" dirty="0" smtClean="0">
                <a:solidFill>
                  <a:schemeClr val="tx1"/>
                </a:solidFill>
                <a:latin typeface="+mn-lt"/>
                <a:ea typeface="+mn-ea"/>
                <a:cs typeface="+mn-cs"/>
              </a:rPr>
              <a:t> boxes. </a:t>
            </a:r>
          </a:p>
          <a:p>
            <a:pPr marL="228600" lvl="0" indent="-228600">
              <a:buFont typeface="+mj-lt"/>
              <a:buAutoNum type="arabicPeriod"/>
            </a:pPr>
            <a:r>
              <a:rPr lang="en-US" sz="1200" kern="1200" dirty="0" smtClean="0">
                <a:solidFill>
                  <a:schemeClr val="tx1"/>
                </a:solidFill>
                <a:latin typeface="+mn-lt"/>
                <a:ea typeface="+mn-ea"/>
                <a:cs typeface="+mn-cs"/>
              </a:rPr>
              <a:t>On</a:t>
            </a:r>
            <a:r>
              <a:rPr lang="en-US" sz="1200" kern="1200" baseline="0" dirty="0" smtClean="0">
                <a:solidFill>
                  <a:schemeClr val="tx1"/>
                </a:solidFill>
                <a:latin typeface="+mn-lt"/>
                <a:ea typeface="+mn-ea"/>
                <a:cs typeface="+mn-cs"/>
              </a:rPr>
              <a:t> the slide, drag the picture until</a:t>
            </a:r>
            <a:r>
              <a:rPr lang="en-US" sz="1200" kern="1200" dirty="0" smtClean="0">
                <a:solidFill>
                  <a:schemeClr val="tx1"/>
                </a:solidFill>
                <a:latin typeface="+mn-lt"/>
                <a:ea typeface="+mn-ea"/>
                <a:cs typeface="+mn-cs"/>
              </a:rPr>
              <a:t> the left edge is 0.5” to the right of the vertical drawing guide and the bottom edge is 0.5” above the horizontal drawing guide.</a:t>
            </a:r>
          </a:p>
          <a:p>
            <a:pPr marL="228600" indent="-228600">
              <a:buFont typeface="+mj-lt"/>
              <a:buAutoNum type="arabicPeriod"/>
            </a:pPr>
            <a:endParaRPr lang="en-US" sz="1200" kern="1200" dirty="0" smtClean="0">
              <a:solidFill>
                <a:schemeClr val="tx1"/>
              </a:solidFill>
              <a:latin typeface="+mn-lt"/>
              <a:ea typeface="+mn-ea"/>
              <a:cs typeface="+mn-cs"/>
            </a:endParaRPr>
          </a:p>
          <a:p>
            <a:pPr marL="228600" indent="-228600">
              <a:buFont typeface="+mj-lt"/>
              <a:buAutoNum type="arabicPeriod"/>
            </a:pPr>
            <a:endParaRPr lang="en-US" sz="1200" kern="1200" dirty="0" smtClean="0">
              <a:solidFill>
                <a:schemeClr val="tx1"/>
              </a:solidFill>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None/>
              <a:tabLst/>
              <a:defRPr/>
            </a:pPr>
            <a:r>
              <a:rPr lang="en-US" sz="1200" kern="1200" dirty="0" smtClean="0">
                <a:solidFill>
                  <a:schemeClr val="tx1"/>
                </a:solidFill>
                <a:latin typeface="+mn-lt"/>
                <a:ea typeface="+mn-ea"/>
                <a:cs typeface="+mn-cs"/>
              </a:rPr>
              <a:t>To reproduce the text box</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Inside-right page 2</a:t>
            </a:r>
            <a:r>
              <a:rPr lang="en-US" sz="1200" b="1" kern="1200" baseline="0" dirty="0" smtClean="0">
                <a:solidFill>
                  <a:schemeClr val="tx1"/>
                </a:solidFill>
                <a:latin typeface="+mn-lt"/>
                <a:ea typeface="+mn-ea"/>
                <a:cs typeface="+mn-cs"/>
              </a:rPr>
              <a:t> </a:t>
            </a:r>
            <a:r>
              <a:rPr lang="en-US" sz="1200" kern="1200" baseline="0" dirty="0" smtClean="0">
                <a:solidFill>
                  <a:schemeClr val="tx1"/>
                </a:solidFill>
                <a:latin typeface="+mn-lt"/>
                <a:ea typeface="+mn-ea"/>
                <a:cs typeface="+mn-cs"/>
              </a:rPr>
              <a:t>group on this slide</a:t>
            </a:r>
            <a:r>
              <a:rPr lang="en-US" sz="1200" kern="1200" dirty="0" smtClean="0">
                <a:solidFill>
                  <a:schemeClr val="tx1"/>
                </a:solidFill>
                <a:latin typeface="+mn-lt"/>
                <a:ea typeface="+mn-ea"/>
                <a:cs typeface="+mn-cs"/>
              </a:rPr>
              <a:t>, do the following: </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Insert</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Text</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Text Box</a:t>
            </a:r>
            <a:r>
              <a:rPr lang="en-US" sz="1200" b="0"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On the slide, drag to draw the text box. </a:t>
            </a:r>
          </a:p>
          <a:p>
            <a:pPr marL="228600" lvl="0" indent="-228600">
              <a:buFont typeface="+mj-lt"/>
              <a:buAutoNum type="arabicPeriod"/>
            </a:pPr>
            <a:r>
              <a:rPr lang="en-US" sz="1200" kern="1200" dirty="0" smtClean="0">
                <a:solidFill>
                  <a:schemeClr val="tx1"/>
                </a:solidFill>
                <a:latin typeface="+mn-lt"/>
                <a:ea typeface="+mn-ea"/>
                <a:cs typeface="+mn-cs"/>
              </a:rPr>
              <a:t>Enter text in the text box, and then select the text. 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Font</a:t>
            </a:r>
            <a:r>
              <a:rPr lang="en-US" sz="1200" kern="1200" dirty="0" smtClean="0">
                <a:solidFill>
                  <a:schemeClr val="tx1"/>
                </a:solidFill>
                <a:latin typeface="+mn-lt"/>
                <a:ea typeface="+mn-ea"/>
                <a:cs typeface="+mn-cs"/>
              </a:rPr>
              <a:t> group,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Font</a:t>
            </a:r>
            <a:r>
              <a:rPr lang="en-US" sz="1200" kern="1200" dirty="0" smtClean="0">
                <a:solidFill>
                  <a:schemeClr val="tx1"/>
                </a:solidFill>
                <a:latin typeface="+mn-lt"/>
                <a:ea typeface="+mn-ea"/>
                <a:cs typeface="+mn-cs"/>
              </a:rPr>
              <a:t> list, select </a:t>
            </a:r>
            <a:r>
              <a:rPr lang="en-US" sz="1200" b="1" kern="1200" dirty="0" err="1" smtClean="0">
                <a:solidFill>
                  <a:schemeClr val="tx1"/>
                </a:solidFill>
                <a:latin typeface="+mn-lt"/>
                <a:ea typeface="+mn-ea"/>
                <a:cs typeface="+mn-cs"/>
              </a:rPr>
              <a:t>Bodoni</a:t>
            </a:r>
            <a:r>
              <a:rPr lang="en-US" sz="1200" b="1" kern="1200" dirty="0" smtClean="0">
                <a:solidFill>
                  <a:schemeClr val="tx1"/>
                </a:solidFill>
                <a:latin typeface="+mn-lt"/>
                <a:ea typeface="+mn-ea"/>
                <a:cs typeface="+mn-cs"/>
              </a:rPr>
              <a:t> MT Condensed</a:t>
            </a:r>
            <a:r>
              <a:rPr lang="en-US" sz="1200" b="0" kern="1200" dirty="0" smtClean="0">
                <a:solidFill>
                  <a:schemeClr val="tx1"/>
                </a:solidFill>
                <a:latin typeface="+mn-lt"/>
                <a:ea typeface="+mn-ea"/>
                <a:cs typeface="+mn-cs"/>
              </a:rPr>
              <a:t>.</a:t>
            </a:r>
            <a:endParaRPr lang="en-US" sz="1200" kern="1200" dirty="0" smtClean="0">
              <a:solidFill>
                <a:schemeClr val="tx1"/>
              </a:solidFill>
              <a:latin typeface="+mn-lt"/>
              <a:ea typeface="+mn-ea"/>
              <a:cs typeface="+mn-cs"/>
            </a:endParaRP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Font Size </a:t>
            </a:r>
            <a:r>
              <a:rPr lang="en-US" sz="1200" kern="1200" dirty="0" smtClean="0">
                <a:solidFill>
                  <a:schemeClr val="tx1"/>
                </a:solidFill>
                <a:latin typeface="+mn-lt"/>
                <a:ea typeface="+mn-ea"/>
                <a:cs typeface="+mn-cs"/>
              </a:rPr>
              <a:t>list, select </a:t>
            </a:r>
            <a:r>
              <a:rPr lang="en-US" sz="1200" b="1" kern="1200" dirty="0" smtClean="0">
                <a:solidFill>
                  <a:schemeClr val="tx1"/>
                </a:solidFill>
                <a:latin typeface="+mn-lt"/>
                <a:ea typeface="+mn-ea"/>
                <a:cs typeface="+mn-cs"/>
              </a:rPr>
              <a:t>16</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slide, drag the text box until</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the left edge </a:t>
            </a:r>
            <a:r>
              <a:rPr lang="en-US" sz="1200" i="0" kern="1200" dirty="0" smtClean="0">
                <a:solidFill>
                  <a:schemeClr val="tx1"/>
                </a:solidFill>
                <a:latin typeface="+mn-lt"/>
                <a:ea typeface="+mn-ea"/>
                <a:cs typeface="+mn-cs"/>
              </a:rPr>
              <a:t>of the text</a:t>
            </a:r>
            <a:r>
              <a:rPr lang="en-US" sz="1200" i="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is 0.5” to the right of the vertical drawing guide and the top edge of the text is against the horizontal drawing guide.</a:t>
            </a:r>
          </a:p>
          <a:p>
            <a:pPr marL="228600" lvl="0" indent="-228600">
              <a:buFont typeface="+mj-lt"/>
              <a:buAutoNum type="arabicPeriod"/>
            </a:pPr>
            <a:r>
              <a:rPr lang="en-US" sz="1200" i="0" kern="1200" dirty="0" smtClean="0">
                <a:solidFill>
                  <a:schemeClr val="tx1"/>
                </a:solidFill>
                <a:latin typeface="+mn-lt"/>
                <a:ea typeface="+mn-ea"/>
                <a:cs typeface="+mn-cs"/>
              </a:rPr>
              <a:t>If the text is too wide for the page, drag the adjustment handles on the</a:t>
            </a:r>
            <a:r>
              <a:rPr lang="en-US" sz="1200" i="0" kern="1200" baseline="0" dirty="0" smtClean="0">
                <a:solidFill>
                  <a:schemeClr val="tx1"/>
                </a:solidFill>
                <a:latin typeface="+mn-lt"/>
                <a:ea typeface="+mn-ea"/>
                <a:cs typeface="+mn-cs"/>
              </a:rPr>
              <a:t> text box to adjust the width</a:t>
            </a:r>
            <a:r>
              <a:rPr lang="en-US" sz="1200" i="0" kern="1200" dirty="0" smtClean="0">
                <a:solidFill>
                  <a:schemeClr val="tx1"/>
                </a:solidFill>
                <a:latin typeface="+mn-lt"/>
                <a:ea typeface="+mn-ea"/>
                <a:cs typeface="+mn-cs"/>
              </a:rPr>
              <a:t>,</a:t>
            </a:r>
            <a:r>
              <a:rPr lang="en-US" sz="1200" i="0" kern="1200" baseline="0" dirty="0" smtClean="0">
                <a:solidFill>
                  <a:schemeClr val="tx1"/>
                </a:solidFill>
                <a:latin typeface="+mn-lt"/>
                <a:ea typeface="+mn-ea"/>
                <a:cs typeface="+mn-cs"/>
              </a:rPr>
              <a:t> and then repeat the previous step to reposition. </a:t>
            </a:r>
            <a:endParaRPr lang="en-US" sz="1200" i="0" kern="1200" dirty="0" smtClean="0">
              <a:solidFill>
                <a:schemeClr val="tx1"/>
              </a:solidFill>
              <a:latin typeface="+mn-lt"/>
              <a:ea typeface="+mn-ea"/>
              <a:cs typeface="+mn-cs"/>
            </a:endParaRPr>
          </a:p>
          <a:p>
            <a:pPr marL="228600" lvl="0" indent="-228600">
              <a:buFont typeface="+mj-lt"/>
              <a:buAutoNum type="arabicPeriod"/>
            </a:pPr>
            <a:endParaRPr lang="en-US" sz="1200" kern="1200" dirty="0" smtClean="0">
              <a:solidFill>
                <a:schemeClr val="tx1"/>
              </a:solidFill>
              <a:latin typeface="+mn-lt"/>
              <a:ea typeface="+mn-ea"/>
              <a:cs typeface="+mn-cs"/>
            </a:endParaRPr>
          </a:p>
          <a:p>
            <a:pPr marL="228600" lvl="0" indent="-228600">
              <a:buFont typeface="+mj-lt"/>
              <a:buAutoNum type="arabicPeriod"/>
            </a:pPr>
            <a:endParaRPr lang="en-US" sz="1200" kern="1200" dirty="0" smtClean="0">
              <a:solidFill>
                <a:schemeClr val="tx1"/>
              </a:solidFill>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 typeface="+mj-lt"/>
              <a:buNone/>
              <a:tabLst/>
              <a:defRPr/>
            </a:pPr>
            <a:r>
              <a:rPr lang="en-US" sz="1200" kern="1200" dirty="0" smtClean="0">
                <a:solidFill>
                  <a:schemeClr val="tx1"/>
                </a:solidFill>
                <a:latin typeface="+mn-lt"/>
                <a:ea typeface="+mn-ea"/>
                <a:cs typeface="+mn-cs"/>
              </a:rPr>
              <a:t>To reproduce the page edges</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Inside-right page 2</a:t>
            </a:r>
            <a:r>
              <a:rPr lang="en-US" sz="1200" b="1" kern="1200" baseline="0" dirty="0" smtClean="0">
                <a:solidFill>
                  <a:schemeClr val="tx1"/>
                </a:solidFill>
                <a:latin typeface="+mn-lt"/>
                <a:ea typeface="+mn-ea"/>
                <a:cs typeface="+mn-cs"/>
              </a:rPr>
              <a:t> </a:t>
            </a:r>
            <a:r>
              <a:rPr lang="en-US" sz="1200" kern="1200" baseline="0" dirty="0" smtClean="0">
                <a:solidFill>
                  <a:schemeClr val="tx1"/>
                </a:solidFill>
                <a:latin typeface="+mn-lt"/>
                <a:ea typeface="+mn-ea"/>
                <a:cs typeface="+mn-cs"/>
              </a:rPr>
              <a:t>group on this slide</a:t>
            </a:r>
            <a:r>
              <a:rPr lang="en-US" sz="1200" kern="1200" dirty="0" smtClean="0">
                <a:solidFill>
                  <a:schemeClr val="tx1"/>
                </a:solidFill>
                <a:latin typeface="+mn-lt"/>
                <a:ea typeface="+mn-ea"/>
                <a:cs typeface="+mn-cs"/>
              </a:rPr>
              <a:t>, do the following: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 </a:t>
            </a:r>
            <a:r>
              <a:rPr lang="en-US" sz="1200" kern="1200" dirty="0" smtClean="0">
                <a:solidFill>
                  <a:schemeClr val="tx1"/>
                </a:solidFill>
                <a:latin typeface="+mn-lt"/>
                <a:ea typeface="+mn-ea"/>
                <a:cs typeface="+mn-cs"/>
              </a:rPr>
              <a:t>pane, select the </a:t>
            </a:r>
            <a:r>
              <a:rPr lang="en-US" sz="1200" b="1" kern="1200" dirty="0" smtClean="0">
                <a:solidFill>
                  <a:schemeClr val="tx1"/>
                </a:solidFill>
                <a:latin typeface="+mn-lt"/>
                <a:ea typeface="+mn-ea"/>
                <a:cs typeface="+mn-cs"/>
              </a:rPr>
              <a:t>Inside-right</a:t>
            </a:r>
            <a:r>
              <a:rPr lang="en-US" sz="1200" kern="1200" dirty="0" smtClean="0">
                <a:solidFill>
                  <a:schemeClr val="tx1"/>
                </a:solidFill>
                <a:latin typeface="+mn-lt"/>
                <a:ea typeface="+mn-ea"/>
                <a:cs typeface="+mn-cs"/>
              </a:rPr>
              <a:t> group you just created.</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Ungroup</a:t>
            </a:r>
            <a:r>
              <a:rPr lang="en-US" sz="1200" b="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 </a:t>
            </a:r>
            <a:r>
              <a:rPr lang="en-US" sz="1200" kern="1200" dirty="0" smtClean="0">
                <a:solidFill>
                  <a:schemeClr val="tx1"/>
                </a:solidFill>
                <a:latin typeface="+mn-lt"/>
                <a:ea typeface="+mn-ea"/>
                <a:cs typeface="+mn-cs"/>
              </a:rPr>
              <a:t>pane, select the straight connector (line) that you just ungrouped from the page.</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Clipboard</a:t>
            </a:r>
            <a:r>
              <a:rPr lang="en-US" sz="1200" kern="1200" dirty="0" smtClean="0">
                <a:solidFill>
                  <a:schemeClr val="tx1"/>
                </a:solidFill>
                <a:latin typeface="+mn-lt"/>
                <a:ea typeface="+mn-ea"/>
                <a:cs typeface="+mn-cs"/>
              </a:rPr>
              <a:t> group, click the arrow under </a:t>
            </a:r>
            <a:r>
              <a:rPr lang="en-US" sz="1200" b="1" kern="1200" dirty="0" smtClean="0">
                <a:solidFill>
                  <a:schemeClr val="tx1"/>
                </a:solidFill>
                <a:latin typeface="+mn-lt"/>
                <a:ea typeface="+mn-ea"/>
                <a:cs typeface="+mn-cs"/>
              </a:rPr>
              <a:t>Paste</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Duplicate</a:t>
            </a:r>
            <a:r>
              <a:rPr lang="en-US" sz="1200" kern="1200" dirty="0" smtClean="0">
                <a:solidFill>
                  <a:schemeClr val="tx1"/>
                </a:solidFill>
                <a:latin typeface="+mn-lt"/>
                <a:ea typeface="+mn-ea"/>
                <a:cs typeface="+mn-cs"/>
              </a:rPr>
              <a:t>. Repeat this process for a total of six lines. </a:t>
            </a:r>
            <a:endParaRPr lang="en-US" sz="1200" i="1" kern="120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On the slide, drag the six lines until they are bunched together in a dense group, no wider than 0.5”. </a:t>
            </a:r>
          </a:p>
          <a:p>
            <a:pPr marL="228600" lvl="0" indent="-228600">
              <a:buFont typeface="+mj-lt"/>
              <a:buAutoNum type="arabicPeriod"/>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 </a:t>
            </a:r>
            <a:r>
              <a:rPr lang="en-US" sz="1200" kern="1200" dirty="0" smtClean="0">
                <a:solidFill>
                  <a:schemeClr val="tx1"/>
                </a:solidFill>
                <a:latin typeface="+mn-lt"/>
                <a:ea typeface="+mn-ea"/>
                <a:cs typeface="+mn-cs"/>
              </a:rPr>
              <a:t>pane, press and hold CTRL, and</a:t>
            </a:r>
            <a:r>
              <a:rPr lang="en-US" sz="1200" kern="1200" baseline="0" dirty="0" smtClean="0">
                <a:solidFill>
                  <a:schemeClr val="tx1"/>
                </a:solidFill>
                <a:latin typeface="+mn-lt"/>
                <a:ea typeface="+mn-ea"/>
                <a:cs typeface="+mn-cs"/>
              </a:rPr>
              <a:t> then </a:t>
            </a:r>
            <a:r>
              <a:rPr lang="en-US" sz="1200" kern="1200" dirty="0" smtClean="0">
                <a:solidFill>
                  <a:schemeClr val="tx1"/>
                </a:solidFill>
                <a:latin typeface="+mn-lt"/>
                <a:ea typeface="+mn-ea"/>
                <a:cs typeface="+mn-cs"/>
              </a:rPr>
              <a:t>select the six straight connectors (lines). 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point to </a:t>
            </a:r>
            <a:r>
              <a:rPr lang="en-US" sz="1200" b="1" kern="1200" dirty="0" smtClean="0">
                <a:solidFill>
                  <a:schemeClr val="tx1"/>
                </a:solidFill>
                <a:latin typeface="+mn-lt"/>
                <a:ea typeface="+mn-ea"/>
                <a:cs typeface="+mn-cs"/>
              </a:rPr>
              <a:t>Align</a:t>
            </a:r>
            <a:r>
              <a:rPr lang="en-US" sz="1200" kern="1200" dirty="0" smtClean="0">
                <a:solidFill>
                  <a:schemeClr val="tx1"/>
                </a:solidFill>
                <a:latin typeface="+mn-lt"/>
                <a:ea typeface="+mn-ea"/>
                <a:cs typeface="+mn-cs"/>
              </a:rPr>
              <a:t>, and then do the following:</a:t>
            </a:r>
          </a:p>
          <a:p>
            <a:pPr marL="685800" lvl="1" indent="-228600">
              <a:buFont typeface="+mj-lt"/>
              <a:buAutoNum type="arabicPeriod"/>
            </a:pP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Align Selected Objects</a:t>
            </a:r>
            <a:r>
              <a:rPr lang="en-US" sz="1200" kern="1200" dirty="0" smtClean="0">
                <a:solidFill>
                  <a:schemeClr val="tx1"/>
                </a:solidFill>
                <a:latin typeface="+mn-lt"/>
                <a:ea typeface="+mn-ea"/>
                <a:cs typeface="+mn-cs"/>
              </a:rPr>
              <a:t>.</a:t>
            </a:r>
          </a:p>
          <a:p>
            <a:pPr marL="685800" lvl="1" indent="-228600">
              <a:buFont typeface="+mj-lt"/>
              <a:buAutoNum type="arabicPeriod"/>
            </a:pP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Distribute Horizontally</a:t>
            </a:r>
            <a:r>
              <a:rPr lang="en-US" sz="1200" kern="1200" dirty="0" smtClean="0">
                <a:solidFill>
                  <a:schemeClr val="tx1"/>
                </a:solidFill>
                <a:latin typeface="+mn-lt"/>
                <a:ea typeface="+mn-ea"/>
                <a:cs typeface="+mn-cs"/>
              </a:rPr>
              <a:t>.</a:t>
            </a:r>
          </a:p>
          <a:p>
            <a:pPr marL="685800" lvl="1" indent="-228600">
              <a:buFont typeface="+mj-lt"/>
              <a:buAutoNum type="arabicPeriod"/>
            </a:pP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Align Middle</a:t>
            </a:r>
            <a:r>
              <a:rPr lang="en-US" sz="1200" kern="1200" dirty="0" smtClean="0">
                <a:solidFill>
                  <a:schemeClr val="tx1"/>
                </a:solidFill>
                <a:latin typeface="+mn-lt"/>
                <a:ea typeface="+mn-ea"/>
                <a:cs typeface="+mn-cs"/>
              </a:rPr>
              <a:t>. </a:t>
            </a:r>
          </a:p>
          <a:p>
            <a:pPr marL="228600" lvl="0" indent="-228600">
              <a:buFont typeface="+mj-lt"/>
              <a:buAutoNum type="arabicPeriod"/>
            </a:pPr>
            <a:r>
              <a:rPr lang="en-US" sz="1200" kern="1200" dirty="0" smtClean="0">
                <a:solidFill>
                  <a:schemeClr val="tx1"/>
                </a:solidFill>
                <a:latin typeface="+mn-lt"/>
                <a:ea typeface="+mn-ea"/>
                <a:cs typeface="+mn-cs"/>
              </a:rPr>
              <a:t>With</a:t>
            </a:r>
            <a:r>
              <a:rPr lang="en-US" sz="1200" kern="1200" baseline="0" dirty="0" smtClean="0">
                <a:solidFill>
                  <a:schemeClr val="tx1"/>
                </a:solidFill>
                <a:latin typeface="+mn-lt"/>
                <a:ea typeface="+mn-ea"/>
                <a:cs typeface="+mn-cs"/>
              </a:rPr>
              <a:t> the group of lines still selected, o</a:t>
            </a:r>
            <a:r>
              <a:rPr lang="en-US" sz="1200" kern="1200" dirty="0" smtClean="0">
                <a:solidFill>
                  <a:schemeClr val="tx1"/>
                </a:solidFill>
                <a:latin typeface="+mn-lt"/>
                <a:ea typeface="+mn-ea"/>
                <a:cs typeface="+mn-cs"/>
              </a:rPr>
              <a:t>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 </a:t>
            </a:r>
            <a:r>
              <a:rPr lang="en-US" sz="1200" kern="1200" dirty="0" smtClean="0">
                <a:solidFill>
                  <a:schemeClr val="tx1"/>
                </a:solidFill>
                <a:latin typeface="+mn-lt"/>
                <a:ea typeface="+mn-ea"/>
                <a:cs typeface="+mn-cs"/>
              </a:rPr>
              <a:t>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and</a:t>
            </a:r>
            <a:r>
              <a:rPr lang="en-US" sz="1200" kern="1200" baseline="0" dirty="0" smtClean="0">
                <a:solidFill>
                  <a:schemeClr val="tx1"/>
                </a:solidFill>
                <a:latin typeface="+mn-lt"/>
                <a:ea typeface="+mn-ea"/>
                <a:cs typeface="+mn-cs"/>
              </a:rPr>
              <a:t> then click</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Group</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slide, drag the group until the right edge of the group of lines is touching the right edge of the page.</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point to </a:t>
            </a:r>
            <a:r>
              <a:rPr lang="en-US" sz="1200" b="1" kern="1200" dirty="0" smtClean="0">
                <a:solidFill>
                  <a:schemeClr val="tx1"/>
                </a:solidFill>
                <a:latin typeface="+mn-lt"/>
                <a:ea typeface="+mn-ea"/>
                <a:cs typeface="+mn-cs"/>
              </a:rPr>
              <a:t>Align</a:t>
            </a:r>
            <a:r>
              <a:rPr lang="en-US" sz="1200" kern="1200" dirty="0" smtClean="0">
                <a:solidFill>
                  <a:schemeClr val="tx1"/>
                </a:solidFill>
                <a:latin typeface="+mn-lt"/>
                <a:ea typeface="+mn-ea"/>
                <a:cs typeface="+mn-cs"/>
              </a:rPr>
              <a:t>, and then do the following:</a:t>
            </a:r>
          </a:p>
          <a:p>
            <a:pPr marL="685800" lvl="1" indent="-228600">
              <a:buFont typeface="+mj-lt"/>
              <a:buAutoNum type="arabicPeriod"/>
            </a:pP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Align to Slide</a:t>
            </a:r>
            <a:r>
              <a:rPr lang="en-US" sz="1200" kern="1200" dirty="0" smtClean="0">
                <a:solidFill>
                  <a:schemeClr val="tx1"/>
                </a:solidFill>
                <a:latin typeface="+mn-lt"/>
                <a:ea typeface="+mn-ea"/>
                <a:cs typeface="+mn-cs"/>
              </a:rPr>
              <a:t>.</a:t>
            </a:r>
          </a:p>
          <a:p>
            <a:pPr marL="685800" lvl="1" indent="-228600">
              <a:buFont typeface="+mj-lt"/>
              <a:buAutoNum type="arabicPeriod"/>
            </a:pP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Align Middle</a:t>
            </a:r>
            <a:r>
              <a:rPr lang="en-US" sz="1200" kern="120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 </a:t>
            </a:r>
            <a:r>
              <a:rPr lang="en-US" sz="1200" kern="1200" dirty="0" smtClean="0">
                <a:solidFill>
                  <a:schemeClr val="tx1"/>
                </a:solidFill>
                <a:latin typeface="+mn-lt"/>
                <a:ea typeface="+mn-ea"/>
                <a:cs typeface="+mn-cs"/>
              </a:rPr>
              <a:t>pane, press and hold CTRL, and then select the new group of lines and the rectangle. 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 </a:t>
            </a:r>
            <a:r>
              <a:rPr lang="en-US" sz="1200" kern="1200" dirty="0" smtClean="0">
                <a:solidFill>
                  <a:schemeClr val="tx1"/>
                </a:solidFill>
                <a:latin typeface="+mn-lt"/>
                <a:ea typeface="+mn-ea"/>
                <a:cs typeface="+mn-cs"/>
              </a:rPr>
              <a:t>group, click the arrow under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a:t>
            </a:r>
            <a:r>
              <a:rPr lang="en-US" sz="1200" i="0" kern="1200" dirty="0" smtClean="0">
                <a:solidFill>
                  <a:schemeClr val="tx1"/>
                </a:solidFill>
                <a:latin typeface="+mn-lt"/>
                <a:ea typeface="+mn-ea"/>
                <a:cs typeface="+mn-cs"/>
              </a:rPr>
              <a:t>and then click </a:t>
            </a:r>
            <a:r>
              <a:rPr lang="en-US" sz="1200" b="1" kern="1200" dirty="0" smtClean="0">
                <a:solidFill>
                  <a:schemeClr val="tx1"/>
                </a:solidFill>
                <a:latin typeface="+mn-lt"/>
                <a:ea typeface="+mn-ea"/>
                <a:cs typeface="+mn-cs"/>
              </a:rPr>
              <a:t>Group</a:t>
            </a:r>
            <a:r>
              <a:rPr lang="en-US" sz="1200" kern="120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Also</a:t>
            </a:r>
            <a:r>
              <a:rPr lang="en-US" sz="1200" kern="1200" baseline="0" dirty="0" smtClean="0">
                <a:solidFill>
                  <a:schemeClr val="tx1"/>
                </a:solidFill>
                <a:latin typeface="+mn-lt"/>
                <a:ea typeface="+mn-ea"/>
                <a:cs typeface="+mn-cs"/>
              </a:rPr>
              <a:t> i</a:t>
            </a:r>
            <a:r>
              <a:rPr lang="en-US" sz="1200" kern="1200" dirty="0" smtClean="0">
                <a:solidFill>
                  <a:schemeClr val="tx1"/>
                </a:solidFill>
                <a:latin typeface="+mn-lt"/>
                <a:ea typeface="+mn-ea"/>
                <a:cs typeface="+mn-cs"/>
              </a:rPr>
              <a:t>n the </a:t>
            </a:r>
            <a:r>
              <a:rPr lang="en-US" sz="1200" b="1" kern="1200" dirty="0" smtClean="0">
                <a:solidFill>
                  <a:schemeClr val="tx1"/>
                </a:solidFill>
                <a:latin typeface="+mn-lt"/>
                <a:ea typeface="+mn-ea"/>
                <a:cs typeface="+mn-cs"/>
              </a:rPr>
              <a:t>Selection and Visibility </a:t>
            </a:r>
            <a:r>
              <a:rPr lang="en-US" sz="1200" kern="1200" dirty="0" smtClean="0">
                <a:solidFill>
                  <a:schemeClr val="tx1"/>
                </a:solidFill>
                <a:latin typeface="+mn-lt"/>
                <a:ea typeface="+mn-ea"/>
                <a:cs typeface="+mn-cs"/>
              </a:rPr>
              <a:t>pane, double-click the new group to edit the name, and then enter </a:t>
            </a:r>
            <a:r>
              <a:rPr lang="en-US" sz="1200" b="1" kern="1200" dirty="0" smtClean="0">
                <a:solidFill>
                  <a:schemeClr val="tx1"/>
                </a:solidFill>
                <a:latin typeface="+mn-lt"/>
                <a:ea typeface="+mn-ea"/>
                <a:cs typeface="+mn-cs"/>
              </a:rPr>
              <a:t>Inside-right</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Also</a:t>
            </a:r>
            <a:r>
              <a:rPr lang="en-US" sz="1200" kern="1200" baseline="0" dirty="0" smtClean="0">
                <a:solidFill>
                  <a:schemeClr val="tx1"/>
                </a:solidFill>
                <a:latin typeface="+mn-lt"/>
                <a:ea typeface="+mn-ea"/>
                <a:cs typeface="+mn-cs"/>
              </a:rPr>
              <a:t> i</a:t>
            </a:r>
            <a:r>
              <a:rPr lang="en-US" sz="1200" kern="1200" dirty="0" smtClean="0">
                <a:solidFill>
                  <a:schemeClr val="tx1"/>
                </a:solidFill>
                <a:latin typeface="+mn-lt"/>
                <a:ea typeface="+mn-ea"/>
                <a:cs typeface="+mn-cs"/>
              </a:rPr>
              <a:t>n the </a:t>
            </a:r>
            <a:r>
              <a:rPr lang="en-US" sz="1200" b="1" kern="1200" dirty="0" smtClean="0">
                <a:solidFill>
                  <a:schemeClr val="tx1"/>
                </a:solidFill>
                <a:latin typeface="+mn-lt"/>
                <a:ea typeface="+mn-ea"/>
                <a:cs typeface="+mn-cs"/>
              </a:rPr>
              <a:t>Selection and Visibility </a:t>
            </a:r>
            <a:r>
              <a:rPr lang="en-US" sz="1200" kern="1200" dirty="0" smtClean="0">
                <a:solidFill>
                  <a:schemeClr val="tx1"/>
                </a:solidFill>
                <a:latin typeface="+mn-lt"/>
                <a:ea typeface="+mn-ea"/>
                <a:cs typeface="+mn-cs"/>
              </a:rPr>
              <a:t>pane, press and hold CTRL, and then select</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the </a:t>
            </a:r>
            <a:r>
              <a:rPr lang="en-US" sz="1200" b="1" kern="1200" dirty="0" smtClean="0">
                <a:solidFill>
                  <a:schemeClr val="tx1"/>
                </a:solidFill>
                <a:latin typeface="+mn-lt"/>
                <a:ea typeface="+mn-ea"/>
                <a:cs typeface="+mn-cs"/>
              </a:rPr>
              <a:t>Inside-right</a:t>
            </a:r>
            <a:r>
              <a:rPr lang="en-US" sz="1200" kern="1200" dirty="0" smtClean="0">
                <a:solidFill>
                  <a:schemeClr val="tx1"/>
                </a:solidFill>
                <a:latin typeface="+mn-lt"/>
                <a:ea typeface="+mn-ea"/>
                <a:cs typeface="+mn-cs"/>
              </a:rPr>
              <a:t> group, the text box, and the picture.</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 </a:t>
            </a:r>
            <a:r>
              <a:rPr lang="en-US" sz="1200" kern="1200" dirty="0" smtClean="0">
                <a:solidFill>
                  <a:schemeClr val="tx1"/>
                </a:solidFill>
                <a:latin typeface="+mn-lt"/>
                <a:ea typeface="+mn-ea"/>
                <a:cs typeface="+mn-cs"/>
              </a:rPr>
              <a:t>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Group</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 </a:t>
            </a:r>
            <a:r>
              <a:rPr lang="en-US" sz="1200" kern="1200" dirty="0" smtClean="0">
                <a:solidFill>
                  <a:schemeClr val="tx1"/>
                </a:solidFill>
                <a:latin typeface="+mn-lt"/>
                <a:ea typeface="+mn-ea"/>
                <a:cs typeface="+mn-cs"/>
              </a:rPr>
              <a:t>pane, double-click the new group to edit the name, and then enter </a:t>
            </a:r>
            <a:r>
              <a:rPr lang="en-US" sz="1200" b="1" kern="1200" dirty="0" smtClean="0">
                <a:solidFill>
                  <a:schemeClr val="tx1"/>
                </a:solidFill>
                <a:latin typeface="+mn-lt"/>
                <a:ea typeface="+mn-ea"/>
                <a:cs typeface="+mn-cs"/>
              </a:rPr>
              <a:t>Inside-right page 2</a:t>
            </a:r>
            <a:r>
              <a:rPr lang="en-US" sz="1200" kern="1200" dirty="0" smtClean="0">
                <a:solidFill>
                  <a:schemeClr val="tx1"/>
                </a:solidFill>
                <a:latin typeface="+mn-lt"/>
                <a:ea typeface="+mn-ea"/>
                <a:cs typeface="+mn-cs"/>
              </a:rPr>
              <a:t>.</a:t>
            </a:r>
          </a:p>
          <a:p>
            <a:pPr marL="228600" marR="0" indent="-228600" algn="l" defTabSz="914400" rtl="0" eaLnBrk="1" fontAlgn="auto" latinLnBrk="0" hangingPunct="1">
              <a:lnSpc>
                <a:spcPct val="100000"/>
              </a:lnSpc>
              <a:spcBef>
                <a:spcPts val="0"/>
              </a:spcBef>
              <a:spcAft>
                <a:spcPts val="0"/>
              </a:spcAft>
              <a:buClrTx/>
              <a:buSzTx/>
              <a:buFont typeface="+mj-lt"/>
              <a:buNone/>
              <a:tabLst/>
              <a:defRPr/>
            </a:pPr>
            <a:endParaRPr lang="en-US" sz="1200" b="0" i="0" baseline="0" dirty="0" smtClean="0">
              <a:solidFill>
                <a:schemeClr val="accent6"/>
              </a:solidFill>
            </a:endParaRPr>
          </a:p>
          <a:p>
            <a:pPr marL="228600" marR="0" indent="-228600" algn="l" defTabSz="914400" rtl="0" eaLnBrk="1" fontAlgn="auto" latinLnBrk="0" hangingPunct="1">
              <a:lnSpc>
                <a:spcPct val="100000"/>
              </a:lnSpc>
              <a:spcBef>
                <a:spcPts val="0"/>
              </a:spcBef>
              <a:spcAft>
                <a:spcPts val="0"/>
              </a:spcAft>
              <a:buClrTx/>
              <a:buSzTx/>
              <a:buFont typeface="+mj-lt"/>
              <a:buNone/>
              <a:tabLst/>
              <a:defRPr/>
            </a:pPr>
            <a:endParaRPr lang="en-US" sz="1200" b="0" i="0" baseline="0" dirty="0" smtClean="0">
              <a:solidFill>
                <a:schemeClr val="accent6"/>
              </a:solidFill>
            </a:endParaRPr>
          </a:p>
          <a:p>
            <a:r>
              <a:rPr lang="en-US" sz="1200" kern="1200" dirty="0" smtClean="0">
                <a:solidFill>
                  <a:schemeClr val="tx1"/>
                </a:solidFill>
                <a:latin typeface="+mn-lt"/>
                <a:ea typeface="+mn-ea"/>
                <a:cs typeface="+mn-cs"/>
              </a:rPr>
              <a:t>To reproduce the first shape in the </a:t>
            </a:r>
            <a:r>
              <a:rPr lang="en-US" sz="1200" b="1" kern="1200" dirty="0" smtClean="0">
                <a:solidFill>
                  <a:schemeClr val="tx1"/>
                </a:solidFill>
                <a:latin typeface="+mn-lt"/>
                <a:ea typeface="+mn-ea"/>
                <a:cs typeface="+mn-cs"/>
              </a:rPr>
              <a:t>Inside-left page 3</a:t>
            </a:r>
            <a:r>
              <a:rPr lang="en-US" sz="1200" kern="1200" baseline="0" dirty="0" smtClean="0">
                <a:solidFill>
                  <a:schemeClr val="tx1"/>
                </a:solidFill>
                <a:latin typeface="+mn-lt"/>
                <a:ea typeface="+mn-ea"/>
                <a:cs typeface="+mn-cs"/>
              </a:rPr>
              <a:t> group</a:t>
            </a:r>
            <a:r>
              <a:rPr lang="en-US" sz="1200" kern="1200" dirty="0" smtClean="0">
                <a:solidFill>
                  <a:schemeClr val="tx1"/>
                </a:solidFill>
                <a:latin typeface="+mn-lt"/>
                <a:ea typeface="+mn-ea"/>
                <a:cs typeface="+mn-cs"/>
              </a:rPr>
              <a:t>, do the following: </a:t>
            </a:r>
          </a:p>
          <a:p>
            <a:pPr marL="228600" lvl="0" indent="-228600">
              <a:buFont typeface="+mj-lt"/>
              <a:buAutoNum type="arabicPeriod"/>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a:t>
            </a:r>
            <a:r>
              <a:rPr lang="en-US" sz="1200" kern="1200" dirty="0" smtClean="0">
                <a:solidFill>
                  <a:schemeClr val="tx1"/>
                </a:solidFill>
                <a:latin typeface="+mn-lt"/>
                <a:ea typeface="+mn-ea"/>
                <a:cs typeface="+mn-cs"/>
              </a:rPr>
              <a:t> pane, select the </a:t>
            </a:r>
            <a:r>
              <a:rPr lang="en-US" sz="1200" b="1" kern="1200" dirty="0" smtClean="0">
                <a:solidFill>
                  <a:schemeClr val="tx1"/>
                </a:solidFill>
                <a:latin typeface="+mn-lt"/>
                <a:ea typeface="+mn-ea"/>
                <a:cs typeface="+mn-cs"/>
              </a:rPr>
              <a:t>Inside-left page 2</a:t>
            </a:r>
            <a:r>
              <a:rPr lang="en-US" sz="1200" kern="1200" dirty="0" smtClean="0">
                <a:solidFill>
                  <a:schemeClr val="tx1"/>
                </a:solidFill>
                <a:latin typeface="+mn-lt"/>
                <a:ea typeface="+mn-ea"/>
                <a:cs typeface="+mn-cs"/>
              </a:rPr>
              <a:t> group.</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Clipboard</a:t>
            </a:r>
            <a:r>
              <a:rPr lang="en-US" sz="1200" kern="1200" dirty="0" smtClean="0">
                <a:solidFill>
                  <a:schemeClr val="tx1"/>
                </a:solidFill>
                <a:latin typeface="+mn-lt"/>
                <a:ea typeface="+mn-ea"/>
                <a:cs typeface="+mn-cs"/>
              </a:rPr>
              <a:t> group, click the arrow under </a:t>
            </a:r>
            <a:r>
              <a:rPr lang="en-US" sz="1200" b="1" kern="1200" dirty="0" smtClean="0">
                <a:solidFill>
                  <a:schemeClr val="tx1"/>
                </a:solidFill>
                <a:latin typeface="+mn-lt"/>
                <a:ea typeface="+mn-ea"/>
                <a:cs typeface="+mn-cs"/>
              </a:rPr>
              <a:t>Paste</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Duplicate</a:t>
            </a:r>
            <a:r>
              <a:rPr lang="en-US" sz="1200" kern="1200" dirty="0" smtClean="0">
                <a:solidFill>
                  <a:schemeClr val="tx1"/>
                </a:solidFill>
                <a:latin typeface="+mn-lt"/>
                <a:ea typeface="+mn-ea"/>
                <a:cs typeface="+mn-cs"/>
              </a:rPr>
              <a:t>. </a:t>
            </a:r>
          </a:p>
          <a:p>
            <a:pPr marL="228600" lvl="0" indent="-228600">
              <a:buFont typeface="+mj-lt"/>
              <a:buAutoNum type="arabicPeriod"/>
            </a:pPr>
            <a:r>
              <a:rPr lang="en-US" sz="1200" kern="1200" dirty="0" smtClean="0">
                <a:solidFill>
                  <a:schemeClr val="tx1"/>
                </a:solidFill>
                <a:latin typeface="+mn-lt"/>
                <a:ea typeface="+mn-ea"/>
                <a:cs typeface="+mn-cs"/>
              </a:rPr>
              <a:t>In the</a:t>
            </a:r>
            <a:r>
              <a:rPr lang="en-US" sz="1200" b="1" kern="1200" dirty="0" smtClean="0">
                <a:solidFill>
                  <a:schemeClr val="tx1"/>
                </a:solidFill>
                <a:latin typeface="+mn-lt"/>
                <a:ea typeface="+mn-ea"/>
                <a:cs typeface="+mn-cs"/>
              </a:rPr>
              <a:t> Selection and Visibility </a:t>
            </a:r>
            <a:r>
              <a:rPr lang="en-US" sz="1200" kern="1200" dirty="0" smtClean="0">
                <a:solidFill>
                  <a:schemeClr val="tx1"/>
                </a:solidFill>
                <a:latin typeface="+mn-lt"/>
                <a:ea typeface="+mn-ea"/>
                <a:cs typeface="+mn-cs"/>
              </a:rPr>
              <a:t>pane, double-click the duplicate group to edit the name, and then enter </a:t>
            </a:r>
            <a:r>
              <a:rPr lang="en-US" sz="1200" b="1" kern="1200" dirty="0" smtClean="0">
                <a:solidFill>
                  <a:schemeClr val="tx1"/>
                </a:solidFill>
                <a:latin typeface="+mn-lt"/>
                <a:ea typeface="+mn-ea"/>
                <a:cs typeface="+mn-cs"/>
              </a:rPr>
              <a:t>Inside-left</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slide, drag the rectangle until the right edge is against the vertical drawing guide.</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point to </a:t>
            </a:r>
            <a:r>
              <a:rPr lang="en-US" sz="1200" b="1" kern="1200" dirty="0" smtClean="0">
                <a:solidFill>
                  <a:schemeClr val="tx1"/>
                </a:solidFill>
                <a:latin typeface="+mn-lt"/>
                <a:ea typeface="+mn-ea"/>
                <a:cs typeface="+mn-cs"/>
              </a:rPr>
              <a:t>Align</a:t>
            </a:r>
            <a:r>
              <a:rPr lang="en-US" sz="1200" kern="1200" dirty="0" smtClean="0">
                <a:solidFill>
                  <a:schemeClr val="tx1"/>
                </a:solidFill>
                <a:latin typeface="+mn-lt"/>
                <a:ea typeface="+mn-ea"/>
                <a:cs typeface="+mn-cs"/>
              </a:rPr>
              <a:t>, and then do the following:</a:t>
            </a:r>
          </a:p>
          <a:p>
            <a:pPr marL="685800" lvl="1" indent="-228600">
              <a:buFont typeface="+mj-lt"/>
              <a:buAutoNum type="arabicPeriod"/>
            </a:pPr>
            <a:r>
              <a:rPr lang="en-US" sz="1200" kern="1200" dirty="0" smtClean="0">
                <a:solidFill>
                  <a:schemeClr val="tx1"/>
                </a:solidFill>
                <a:latin typeface="+mn-lt"/>
                <a:ea typeface="+mn-ea"/>
                <a:cs typeface="+mn-cs"/>
              </a:rPr>
              <a:t>Click</a:t>
            </a:r>
            <a:r>
              <a:rPr lang="en-US" sz="1200" kern="1200" baseline="0" dirty="0" smtClean="0">
                <a:solidFill>
                  <a:schemeClr val="tx1"/>
                </a:solidFill>
                <a:latin typeface="+mn-lt"/>
                <a:ea typeface="+mn-ea"/>
                <a:cs typeface="+mn-cs"/>
              </a:rPr>
              <a:t> </a:t>
            </a:r>
            <a:r>
              <a:rPr lang="en-US" sz="1200" b="1" kern="1200" baseline="0" dirty="0" smtClean="0">
                <a:solidFill>
                  <a:schemeClr val="tx1"/>
                </a:solidFill>
                <a:latin typeface="+mn-lt"/>
                <a:ea typeface="+mn-ea"/>
                <a:cs typeface="+mn-cs"/>
              </a:rPr>
              <a:t>Align to Slide</a:t>
            </a:r>
            <a:r>
              <a:rPr lang="en-US" sz="1200" kern="1200" baseline="0" dirty="0" smtClean="0">
                <a:solidFill>
                  <a:schemeClr val="tx1"/>
                </a:solidFill>
                <a:latin typeface="+mn-lt"/>
                <a:ea typeface="+mn-ea"/>
                <a:cs typeface="+mn-cs"/>
              </a:rPr>
              <a:t>.</a:t>
            </a:r>
          </a:p>
          <a:p>
            <a:pPr marL="685800" lvl="1" indent="-228600">
              <a:buFont typeface="+mj-lt"/>
              <a:buAutoNum type="arabicPeriod"/>
            </a:pPr>
            <a:r>
              <a:rPr lang="en-US" sz="1200" kern="1200" baseline="0" dirty="0" smtClean="0">
                <a:solidFill>
                  <a:schemeClr val="tx1"/>
                </a:solidFill>
                <a:latin typeface="+mn-lt"/>
                <a:ea typeface="+mn-ea"/>
                <a:cs typeface="+mn-cs"/>
              </a:rPr>
              <a:t>Click </a:t>
            </a:r>
            <a:r>
              <a:rPr lang="en-US" sz="1200" b="1" kern="1200" baseline="0" dirty="0" smtClean="0">
                <a:solidFill>
                  <a:schemeClr val="tx1"/>
                </a:solidFill>
                <a:latin typeface="+mn-lt"/>
                <a:ea typeface="+mn-ea"/>
                <a:cs typeface="+mn-cs"/>
              </a:rPr>
              <a:t>Align Middle</a:t>
            </a:r>
            <a:r>
              <a:rPr lang="en-US" sz="1200" kern="1200" baseline="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pPr marL="228600" lvl="0" indent="-228600">
              <a:buFont typeface="+mj-lt"/>
              <a:buAutoNum type="arabicPeriod"/>
            </a:pPr>
            <a:endParaRPr lang="en-US" sz="1200" kern="1200" dirty="0" smtClean="0">
              <a:solidFill>
                <a:schemeClr val="tx1"/>
              </a:solidFill>
              <a:latin typeface="+mn-lt"/>
              <a:ea typeface="+mn-ea"/>
              <a:cs typeface="+mn-cs"/>
            </a:endParaRPr>
          </a:p>
          <a:p>
            <a:pPr marL="228600" lvl="0" indent="-228600">
              <a:buFont typeface="+mj-lt"/>
              <a:buAutoNum type="arabicPeriod"/>
            </a:pPr>
            <a:endParaRPr lang="en-US" sz="1200" kern="1200" dirty="0" smtClean="0">
              <a:solidFill>
                <a:schemeClr val="tx1"/>
              </a:solidFill>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 typeface="+mj-lt"/>
              <a:buNone/>
              <a:tabLst/>
              <a:defRPr/>
            </a:pPr>
            <a:r>
              <a:rPr lang="en-US" sz="1200" kern="1200" dirty="0" smtClean="0">
                <a:solidFill>
                  <a:schemeClr val="tx1"/>
                </a:solidFill>
                <a:latin typeface="+mn-lt"/>
                <a:ea typeface="+mn-ea"/>
                <a:cs typeface="+mn-cs"/>
              </a:rPr>
              <a:t>To reproduce the picture in the </a:t>
            </a:r>
            <a:r>
              <a:rPr lang="en-US" sz="1200" b="1" kern="1200" dirty="0" smtClean="0">
                <a:solidFill>
                  <a:schemeClr val="tx1"/>
                </a:solidFill>
                <a:latin typeface="+mn-lt"/>
                <a:ea typeface="+mn-ea"/>
                <a:cs typeface="+mn-cs"/>
              </a:rPr>
              <a:t>Inside-left page 3</a:t>
            </a:r>
            <a:r>
              <a:rPr lang="en-US" sz="1200" kern="1200" baseline="0" dirty="0" smtClean="0">
                <a:solidFill>
                  <a:schemeClr val="tx1"/>
                </a:solidFill>
                <a:latin typeface="+mn-lt"/>
                <a:ea typeface="+mn-ea"/>
                <a:cs typeface="+mn-cs"/>
              </a:rPr>
              <a:t> group</a:t>
            </a:r>
            <a:r>
              <a:rPr lang="en-US" sz="1200" kern="1200" dirty="0" smtClean="0">
                <a:solidFill>
                  <a:schemeClr val="tx1"/>
                </a:solidFill>
                <a:latin typeface="+mn-lt"/>
                <a:ea typeface="+mn-ea"/>
                <a:cs typeface="+mn-cs"/>
              </a:rPr>
              <a:t>, do the following: </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Insert</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Illustrations </a:t>
            </a:r>
            <a:r>
              <a:rPr lang="en-US" sz="1200" kern="1200" dirty="0" smtClean="0">
                <a:solidFill>
                  <a:schemeClr val="tx1"/>
                </a:solidFill>
                <a:latin typeface="+mn-lt"/>
                <a:ea typeface="+mn-ea"/>
                <a:cs typeface="+mn-cs"/>
              </a:rPr>
              <a:t>group, click </a:t>
            </a:r>
            <a:r>
              <a:rPr lang="en-US" sz="1200" b="1" kern="1200" dirty="0" smtClean="0">
                <a:solidFill>
                  <a:schemeClr val="tx1"/>
                </a:solidFill>
                <a:latin typeface="+mn-lt"/>
                <a:ea typeface="+mn-ea"/>
                <a:cs typeface="+mn-cs"/>
              </a:rPr>
              <a:t>Picture</a:t>
            </a:r>
            <a:r>
              <a:rPr lang="en-US" sz="1200" b="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Insert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Picture</a:t>
            </a:r>
            <a:r>
              <a:rPr lang="en-US" sz="1200" kern="1200" dirty="0" smtClean="0">
                <a:solidFill>
                  <a:schemeClr val="tx1"/>
                </a:solidFill>
                <a:latin typeface="+mn-lt"/>
                <a:ea typeface="+mn-ea"/>
                <a:cs typeface="+mn-cs"/>
              </a:rPr>
              <a:t> dialog box, select a picture, and then click </a:t>
            </a:r>
            <a:r>
              <a:rPr lang="en-US" sz="1200" b="1" kern="1200" dirty="0" smtClean="0">
                <a:solidFill>
                  <a:schemeClr val="tx1"/>
                </a:solidFill>
                <a:latin typeface="+mn-lt"/>
                <a:ea typeface="+mn-ea"/>
                <a:cs typeface="+mn-cs"/>
              </a:rPr>
              <a:t>Insert</a:t>
            </a:r>
            <a:r>
              <a:rPr lang="en-US" sz="1200" kern="120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On the slide, select the picture. Under </a:t>
            </a:r>
            <a:r>
              <a:rPr lang="en-US" sz="1200" b="1" kern="1200" dirty="0" smtClean="0">
                <a:solidFill>
                  <a:schemeClr val="tx1"/>
                </a:solidFill>
                <a:latin typeface="+mn-lt"/>
                <a:ea typeface="+mn-ea"/>
                <a:cs typeface="+mn-cs"/>
              </a:rPr>
              <a:t>Picture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launcher. In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resize or crop the picture as needed so that under </a:t>
            </a:r>
            <a:r>
              <a:rPr lang="en-US" sz="1200" b="1" kern="1200" dirty="0" smtClean="0">
                <a:solidFill>
                  <a:schemeClr val="tx1"/>
                </a:solidFill>
                <a:latin typeface="+mn-lt"/>
                <a:ea typeface="+mn-ea"/>
                <a:cs typeface="+mn-cs"/>
              </a:rPr>
              <a:t>Size and rotate</a:t>
            </a:r>
            <a:r>
              <a:rPr lang="en-US" sz="1200" kern="120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is set to </a:t>
            </a:r>
            <a:r>
              <a:rPr lang="en-US" sz="1200" b="1" kern="1200" dirty="0" smtClean="0">
                <a:solidFill>
                  <a:schemeClr val="tx1"/>
                </a:solidFill>
                <a:latin typeface="+mn-lt"/>
                <a:ea typeface="+mn-ea"/>
                <a:cs typeface="+mn-cs"/>
              </a:rPr>
              <a:t>1.4”</a:t>
            </a:r>
            <a:r>
              <a:rPr lang="en-US" sz="1200" kern="1200" dirty="0" smtClean="0">
                <a:solidFill>
                  <a:schemeClr val="tx1"/>
                </a:solidFill>
                <a:latin typeface="+mn-lt"/>
                <a:ea typeface="+mn-ea"/>
                <a:cs typeface="+mn-cs"/>
              </a:rPr>
              <a:t> and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is set to </a:t>
            </a:r>
            <a:r>
              <a:rPr lang="en-US" sz="1200" b="1" kern="1200" dirty="0" smtClean="0">
                <a:solidFill>
                  <a:schemeClr val="tx1"/>
                </a:solidFill>
                <a:latin typeface="+mn-lt"/>
                <a:ea typeface="+mn-ea"/>
                <a:cs typeface="+mn-cs"/>
              </a:rPr>
              <a:t>2.1”</a:t>
            </a:r>
            <a:r>
              <a:rPr lang="en-US" sz="1200" kern="1200" dirty="0" smtClean="0">
                <a:solidFill>
                  <a:schemeClr val="tx1"/>
                </a:solidFill>
                <a:latin typeface="+mn-lt"/>
                <a:ea typeface="+mn-ea"/>
                <a:cs typeface="+mn-cs"/>
              </a:rPr>
              <a:t>. Resize the picture under </a:t>
            </a:r>
            <a:r>
              <a:rPr lang="en-US" sz="1200" b="1" kern="1200" dirty="0" smtClean="0">
                <a:solidFill>
                  <a:schemeClr val="tx1"/>
                </a:solidFill>
                <a:latin typeface="+mn-lt"/>
                <a:ea typeface="+mn-ea"/>
                <a:cs typeface="+mn-cs"/>
              </a:rPr>
              <a:t>Size and rotate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boxes. Crop the picture under </a:t>
            </a:r>
            <a:r>
              <a:rPr lang="en-US" sz="1200" b="1" kern="1200" dirty="0" smtClean="0">
                <a:solidFill>
                  <a:schemeClr val="tx1"/>
                </a:solidFill>
                <a:latin typeface="+mn-lt"/>
                <a:ea typeface="+mn-ea"/>
                <a:cs typeface="+mn-cs"/>
              </a:rPr>
              <a:t>Crop from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Left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Bottom</a:t>
            </a:r>
            <a:r>
              <a:rPr lang="en-US" sz="1200" kern="1200" dirty="0" smtClean="0">
                <a:solidFill>
                  <a:schemeClr val="tx1"/>
                </a:solidFill>
                <a:latin typeface="+mn-lt"/>
                <a:ea typeface="+mn-ea"/>
                <a:cs typeface="+mn-cs"/>
              </a:rPr>
              <a:t> boxes. </a:t>
            </a:r>
          </a:p>
          <a:p>
            <a:pPr marL="228600" lvl="0" indent="-228600">
              <a:buFont typeface="+mj-lt"/>
              <a:buAutoNum type="arabicPeriod"/>
            </a:pPr>
            <a:r>
              <a:rPr lang="en-US" sz="1200" kern="1200" dirty="0" smtClean="0">
                <a:solidFill>
                  <a:schemeClr val="tx1"/>
                </a:solidFill>
                <a:latin typeface="+mn-lt"/>
                <a:ea typeface="+mn-ea"/>
                <a:cs typeface="+mn-cs"/>
              </a:rPr>
              <a:t>On</a:t>
            </a:r>
            <a:r>
              <a:rPr lang="en-US" sz="1200" kern="1200" baseline="0" dirty="0" smtClean="0">
                <a:solidFill>
                  <a:schemeClr val="tx1"/>
                </a:solidFill>
                <a:latin typeface="+mn-lt"/>
                <a:ea typeface="+mn-ea"/>
                <a:cs typeface="+mn-cs"/>
              </a:rPr>
              <a:t> the slide, drag </a:t>
            </a:r>
            <a:r>
              <a:rPr lang="en-US" sz="1200" kern="1200" dirty="0" smtClean="0">
                <a:solidFill>
                  <a:schemeClr val="tx1"/>
                </a:solidFill>
                <a:latin typeface="+mn-lt"/>
                <a:ea typeface="+mn-ea"/>
                <a:cs typeface="+mn-cs"/>
              </a:rPr>
              <a:t>the picture until the left edge is 0.5” to the right of the vertical drawing guide and the top edge is 0.25” below the horizontal drawing guide.</a:t>
            </a:r>
          </a:p>
          <a:p>
            <a:pPr marL="228600" lvl="0" indent="-228600">
              <a:buFont typeface="+mj-lt"/>
              <a:buAutoNum type="arabicPeriod"/>
            </a:pPr>
            <a:endParaRPr lang="en-US" sz="1200" kern="1200" dirty="0" smtClean="0">
              <a:solidFill>
                <a:schemeClr val="tx1"/>
              </a:solidFill>
              <a:latin typeface="+mn-lt"/>
              <a:ea typeface="+mn-ea"/>
              <a:cs typeface="+mn-cs"/>
            </a:endParaRPr>
          </a:p>
          <a:p>
            <a:pPr marL="228600" lvl="0" indent="-228600">
              <a:buFont typeface="+mj-lt"/>
              <a:buAutoNum type="arabicPeriod"/>
            </a:pPr>
            <a:endParaRPr lang="en-US" sz="1200" kern="1200" dirty="0" smtClean="0">
              <a:solidFill>
                <a:schemeClr val="tx1"/>
              </a:solidFill>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 typeface="+mj-lt"/>
              <a:buNone/>
              <a:tabLst/>
              <a:defRPr/>
            </a:pPr>
            <a:r>
              <a:rPr lang="en-US" sz="1200" kern="1200" dirty="0" smtClean="0">
                <a:solidFill>
                  <a:schemeClr val="tx1"/>
                </a:solidFill>
                <a:latin typeface="+mn-lt"/>
                <a:ea typeface="+mn-ea"/>
                <a:cs typeface="+mn-cs"/>
              </a:rPr>
              <a:t>To reproduce the text box in the </a:t>
            </a:r>
            <a:r>
              <a:rPr lang="en-US" sz="1200" b="1" kern="1200" dirty="0" smtClean="0">
                <a:solidFill>
                  <a:schemeClr val="tx1"/>
                </a:solidFill>
                <a:latin typeface="+mn-lt"/>
                <a:ea typeface="+mn-ea"/>
                <a:cs typeface="+mn-cs"/>
              </a:rPr>
              <a:t>Inside-left page 3</a:t>
            </a:r>
            <a:r>
              <a:rPr lang="en-US" sz="1200" kern="1200" baseline="0" dirty="0" smtClean="0">
                <a:solidFill>
                  <a:schemeClr val="tx1"/>
                </a:solidFill>
                <a:latin typeface="+mn-lt"/>
                <a:ea typeface="+mn-ea"/>
                <a:cs typeface="+mn-cs"/>
              </a:rPr>
              <a:t> group</a:t>
            </a:r>
            <a:r>
              <a:rPr lang="en-US" sz="1200" kern="1200" dirty="0" smtClean="0">
                <a:solidFill>
                  <a:schemeClr val="tx1"/>
                </a:solidFill>
                <a:latin typeface="+mn-lt"/>
                <a:ea typeface="+mn-ea"/>
                <a:cs typeface="+mn-cs"/>
              </a:rPr>
              <a:t>, do the following: </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Insert</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Text</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Text Box</a:t>
            </a:r>
            <a:r>
              <a:rPr lang="en-US" sz="1200" kern="1200" dirty="0" smtClean="0">
                <a:solidFill>
                  <a:schemeClr val="tx1"/>
                </a:solidFill>
                <a:latin typeface="+mn-lt"/>
                <a:ea typeface="+mn-ea"/>
                <a:cs typeface="+mn-cs"/>
              </a:rPr>
              <a:t>, and then on the slide, drag to draw the text box. </a:t>
            </a:r>
          </a:p>
          <a:p>
            <a:pPr marL="228600" lvl="0" indent="-228600">
              <a:buFont typeface="+mj-lt"/>
              <a:buAutoNum type="arabicPeriod"/>
            </a:pPr>
            <a:r>
              <a:rPr lang="en-US" sz="1200" kern="1200" dirty="0" smtClean="0">
                <a:solidFill>
                  <a:schemeClr val="tx1"/>
                </a:solidFill>
                <a:latin typeface="+mn-lt"/>
                <a:ea typeface="+mn-ea"/>
                <a:cs typeface="+mn-cs"/>
              </a:rPr>
              <a:t>Enter text in the text box, and then select the text. 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Font</a:t>
            </a:r>
            <a:r>
              <a:rPr lang="en-US" sz="1200" kern="1200" dirty="0" smtClean="0">
                <a:solidFill>
                  <a:schemeClr val="tx1"/>
                </a:solidFill>
                <a:latin typeface="+mn-lt"/>
                <a:ea typeface="+mn-ea"/>
                <a:cs typeface="+mn-cs"/>
              </a:rPr>
              <a:t> group,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Font</a:t>
            </a:r>
            <a:r>
              <a:rPr lang="en-US" sz="1200" kern="1200" dirty="0" smtClean="0">
                <a:solidFill>
                  <a:schemeClr val="tx1"/>
                </a:solidFill>
                <a:latin typeface="+mn-lt"/>
                <a:ea typeface="+mn-ea"/>
                <a:cs typeface="+mn-cs"/>
              </a:rPr>
              <a:t> list, select </a:t>
            </a:r>
            <a:r>
              <a:rPr lang="en-US" sz="1200" b="1" kern="1200" dirty="0" err="1" smtClean="0">
                <a:solidFill>
                  <a:schemeClr val="tx1"/>
                </a:solidFill>
                <a:latin typeface="+mn-lt"/>
                <a:ea typeface="+mn-ea"/>
                <a:cs typeface="+mn-cs"/>
              </a:rPr>
              <a:t>Bodoni</a:t>
            </a:r>
            <a:r>
              <a:rPr lang="en-US" sz="1200" b="1" kern="1200" dirty="0" smtClean="0">
                <a:solidFill>
                  <a:schemeClr val="tx1"/>
                </a:solidFill>
                <a:latin typeface="+mn-lt"/>
                <a:ea typeface="+mn-ea"/>
                <a:cs typeface="+mn-cs"/>
              </a:rPr>
              <a:t> MT Condensed</a:t>
            </a:r>
            <a:r>
              <a:rPr lang="en-US" sz="1200" b="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Font Size </a:t>
            </a:r>
            <a:r>
              <a:rPr lang="en-US" sz="1200" kern="1200" dirty="0" smtClean="0">
                <a:solidFill>
                  <a:schemeClr val="tx1"/>
                </a:solidFill>
                <a:latin typeface="+mn-lt"/>
                <a:ea typeface="+mn-ea"/>
                <a:cs typeface="+mn-cs"/>
              </a:rPr>
              <a:t>list, select </a:t>
            </a:r>
            <a:r>
              <a:rPr lang="en-US" sz="1200" b="1" kern="1200" dirty="0" smtClean="0">
                <a:solidFill>
                  <a:schemeClr val="tx1"/>
                </a:solidFill>
                <a:latin typeface="+mn-lt"/>
                <a:ea typeface="+mn-ea"/>
                <a:cs typeface="+mn-cs"/>
              </a:rPr>
              <a:t>16</a:t>
            </a:r>
            <a:r>
              <a:rPr lang="en-US" sz="1200" kern="1200" dirty="0" smtClean="0">
                <a:solidFill>
                  <a:schemeClr val="tx1"/>
                </a:solidFill>
                <a:latin typeface="+mn-lt"/>
                <a:ea typeface="+mn-ea"/>
                <a:cs typeface="+mn-cs"/>
              </a:rPr>
              <a:t>.</a:t>
            </a:r>
          </a:p>
          <a:p>
            <a:pPr marL="228600" lvl="0" indent="-228600">
              <a:buFont typeface="+mj-lt"/>
              <a:buAutoNum type="arabicPeriod"/>
            </a:pPr>
            <a:r>
              <a:rPr lang="en-US" sz="1200" kern="1200" dirty="0" smtClean="0">
                <a:solidFill>
                  <a:schemeClr val="tx1"/>
                </a:solidFill>
                <a:latin typeface="+mn-lt"/>
                <a:ea typeface="+mn-ea"/>
                <a:cs typeface="+mn-cs"/>
              </a:rPr>
              <a:t>On the slide, drag the text box until the right edge</a:t>
            </a:r>
            <a:r>
              <a:rPr lang="en-US" sz="1200" kern="1200" baseline="0" dirty="0" smtClean="0">
                <a:solidFill>
                  <a:schemeClr val="tx1"/>
                </a:solidFill>
                <a:latin typeface="+mn-lt"/>
                <a:ea typeface="+mn-ea"/>
                <a:cs typeface="+mn-cs"/>
              </a:rPr>
              <a:t> </a:t>
            </a:r>
            <a:r>
              <a:rPr lang="en-US" sz="1200" i="0" kern="1200" dirty="0" smtClean="0">
                <a:solidFill>
                  <a:schemeClr val="tx1"/>
                </a:solidFill>
                <a:latin typeface="+mn-lt"/>
                <a:ea typeface="+mn-ea"/>
                <a:cs typeface="+mn-cs"/>
              </a:rPr>
              <a:t>of the text</a:t>
            </a:r>
            <a:r>
              <a:rPr lang="en-US" sz="1200" kern="1200" dirty="0" smtClean="0">
                <a:solidFill>
                  <a:schemeClr val="tx1"/>
                </a:solidFill>
                <a:latin typeface="+mn-lt"/>
                <a:ea typeface="+mn-ea"/>
                <a:cs typeface="+mn-cs"/>
              </a:rPr>
              <a:t> is 0.5” to the left of the vertical drawing guide and the bottom edge of the text is 0.25” above the horizontal drawing guide.</a:t>
            </a:r>
          </a:p>
          <a:p>
            <a:pPr marL="228600" lvl="0" indent="-228600">
              <a:buFont typeface="+mj-lt"/>
              <a:buAutoNum type="arabicPeriod"/>
            </a:pPr>
            <a:r>
              <a:rPr lang="en-US" sz="1200" i="0" kern="1200" dirty="0" smtClean="0">
                <a:solidFill>
                  <a:schemeClr val="tx1"/>
                </a:solidFill>
                <a:latin typeface="+mn-lt"/>
                <a:ea typeface="+mn-ea"/>
                <a:cs typeface="+mn-cs"/>
              </a:rPr>
              <a:t>If the text is too wide for the page,</a:t>
            </a:r>
            <a:r>
              <a:rPr lang="en-US" sz="1200" i="0" kern="1200" baseline="0" dirty="0" smtClean="0">
                <a:solidFill>
                  <a:schemeClr val="tx1"/>
                </a:solidFill>
                <a:latin typeface="+mn-lt"/>
                <a:ea typeface="+mn-ea"/>
                <a:cs typeface="+mn-cs"/>
              </a:rPr>
              <a:t> drag the adjustment handles on the text box to decrease the width</a:t>
            </a:r>
            <a:r>
              <a:rPr lang="en-US" sz="1200" i="0" kern="1200" dirty="0" smtClean="0">
                <a:solidFill>
                  <a:schemeClr val="tx1"/>
                </a:solidFill>
                <a:latin typeface="+mn-lt"/>
                <a:ea typeface="+mn-ea"/>
                <a:cs typeface="+mn-cs"/>
              </a:rPr>
              <a:t>,</a:t>
            </a:r>
            <a:r>
              <a:rPr lang="en-US" sz="1200" i="0" kern="1200" baseline="0" dirty="0" smtClean="0">
                <a:solidFill>
                  <a:schemeClr val="tx1"/>
                </a:solidFill>
                <a:latin typeface="+mn-lt"/>
                <a:ea typeface="+mn-ea"/>
                <a:cs typeface="+mn-cs"/>
              </a:rPr>
              <a:t> and then repeat the previous step to reposition. </a:t>
            </a:r>
            <a:endParaRPr lang="en-US" sz="1200" i="0" kern="1200" dirty="0" smtClean="0">
              <a:solidFill>
                <a:schemeClr val="tx1"/>
              </a:solidFill>
              <a:latin typeface="+mn-lt"/>
              <a:ea typeface="+mn-ea"/>
              <a:cs typeface="+mn-cs"/>
            </a:endParaRPr>
          </a:p>
          <a:p>
            <a:pPr marL="228600" lvl="0" indent="-228600">
              <a:buFont typeface="+mj-lt"/>
              <a:buAutoNum type="arabicPeriod"/>
            </a:pPr>
            <a:endParaRPr lang="en-US" sz="1200" kern="1200" dirty="0" smtClean="0">
              <a:solidFill>
                <a:schemeClr val="tx1"/>
              </a:solidFill>
              <a:latin typeface="+mn-lt"/>
              <a:ea typeface="+mn-ea"/>
              <a:cs typeface="+mn-cs"/>
            </a:endParaRPr>
          </a:p>
          <a:p>
            <a:pPr marL="228600" lvl="0" indent="-228600">
              <a:buFont typeface="+mj-lt"/>
              <a:buAutoNum type="arabicPeriod"/>
            </a:pPr>
            <a:endParaRPr lang="en-US" sz="1200" kern="1200" dirty="0" smtClean="0">
              <a:solidFill>
                <a:schemeClr val="tx1"/>
              </a:solidFill>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 typeface="+mj-lt"/>
              <a:buNone/>
              <a:tabLst/>
              <a:defRPr/>
            </a:pPr>
            <a:r>
              <a:rPr lang="en-US" sz="1200" kern="1200" dirty="0" smtClean="0">
                <a:solidFill>
                  <a:schemeClr val="tx1"/>
                </a:solidFill>
                <a:latin typeface="+mn-lt"/>
                <a:ea typeface="+mn-ea"/>
                <a:cs typeface="+mn-cs"/>
              </a:rPr>
              <a:t>To reproduce the page edges in the </a:t>
            </a:r>
            <a:r>
              <a:rPr lang="en-US" sz="1200" b="1" kern="1200" dirty="0" smtClean="0">
                <a:solidFill>
                  <a:schemeClr val="tx1"/>
                </a:solidFill>
                <a:latin typeface="+mn-lt"/>
                <a:ea typeface="+mn-ea"/>
                <a:cs typeface="+mn-cs"/>
              </a:rPr>
              <a:t>Inside-left page 3</a:t>
            </a:r>
            <a:r>
              <a:rPr lang="en-US" sz="1200" kern="1200" baseline="0" dirty="0" smtClean="0">
                <a:solidFill>
                  <a:schemeClr val="tx1"/>
                </a:solidFill>
                <a:latin typeface="+mn-lt"/>
                <a:ea typeface="+mn-ea"/>
                <a:cs typeface="+mn-cs"/>
              </a:rPr>
              <a:t> group</a:t>
            </a:r>
            <a:r>
              <a:rPr lang="en-US" sz="1200" kern="1200" dirty="0" smtClean="0">
                <a:solidFill>
                  <a:schemeClr val="tx1"/>
                </a:solidFill>
                <a:latin typeface="+mn-lt"/>
                <a:ea typeface="+mn-ea"/>
                <a:cs typeface="+mn-cs"/>
              </a:rPr>
              <a:t>, do the following: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 </a:t>
            </a:r>
            <a:r>
              <a:rPr lang="en-US" sz="1200" kern="1200" dirty="0" smtClean="0">
                <a:solidFill>
                  <a:schemeClr val="tx1"/>
                </a:solidFill>
                <a:latin typeface="+mn-lt"/>
                <a:ea typeface="+mn-ea"/>
                <a:cs typeface="+mn-cs"/>
              </a:rPr>
              <a:t>pane, select the </a:t>
            </a:r>
            <a:r>
              <a:rPr lang="en-US" sz="1200" b="1" kern="1200" dirty="0" smtClean="0">
                <a:solidFill>
                  <a:schemeClr val="tx1"/>
                </a:solidFill>
                <a:latin typeface="+mn-lt"/>
                <a:ea typeface="+mn-ea"/>
                <a:cs typeface="+mn-cs"/>
              </a:rPr>
              <a:t>Inside-left</a:t>
            </a:r>
            <a:r>
              <a:rPr lang="en-US" sz="1200" kern="1200" dirty="0" smtClean="0">
                <a:solidFill>
                  <a:schemeClr val="tx1"/>
                </a:solidFill>
                <a:latin typeface="+mn-lt"/>
                <a:ea typeface="+mn-ea"/>
                <a:cs typeface="+mn-cs"/>
              </a:rPr>
              <a:t> group you just created. </a:t>
            </a:r>
            <a:r>
              <a:rPr lang="en-US" sz="1200" i="0" kern="1200" dirty="0" smtClean="0">
                <a:solidFill>
                  <a:schemeClr val="tx1"/>
                </a:solidFill>
                <a:latin typeface="+mn-lt"/>
                <a:ea typeface="+mn-ea"/>
                <a:cs typeface="+mn-cs"/>
              </a:rPr>
              <a:t>On the </a:t>
            </a:r>
            <a:r>
              <a:rPr lang="en-US" sz="1200" b="1" i="0" kern="1200" dirty="0" smtClean="0">
                <a:solidFill>
                  <a:schemeClr val="tx1"/>
                </a:solidFill>
                <a:latin typeface="+mn-lt"/>
                <a:ea typeface="+mn-ea"/>
                <a:cs typeface="+mn-cs"/>
              </a:rPr>
              <a:t>Home</a:t>
            </a:r>
            <a:r>
              <a:rPr lang="en-US" sz="1200" i="0" kern="1200" dirty="0" smtClean="0">
                <a:solidFill>
                  <a:schemeClr val="tx1"/>
                </a:solidFill>
                <a:latin typeface="+mn-lt"/>
                <a:ea typeface="+mn-ea"/>
                <a:cs typeface="+mn-cs"/>
              </a:rPr>
              <a:t> tab, in the </a:t>
            </a:r>
            <a:r>
              <a:rPr lang="en-US" sz="1200" b="1" i="0" kern="1200" dirty="0" smtClean="0">
                <a:solidFill>
                  <a:schemeClr val="tx1"/>
                </a:solidFill>
                <a:latin typeface="+mn-lt"/>
                <a:ea typeface="+mn-ea"/>
                <a:cs typeface="+mn-cs"/>
              </a:rPr>
              <a:t>Drawing</a:t>
            </a:r>
            <a:r>
              <a:rPr lang="en-US" sz="1200" i="0" kern="1200" dirty="0" smtClean="0">
                <a:solidFill>
                  <a:schemeClr val="tx1"/>
                </a:solidFill>
                <a:latin typeface="+mn-lt"/>
                <a:ea typeface="+mn-ea"/>
                <a:cs typeface="+mn-cs"/>
              </a:rPr>
              <a:t> group, click </a:t>
            </a:r>
            <a:r>
              <a:rPr lang="en-US" sz="1200" b="1" i="0" kern="1200" dirty="0" smtClean="0">
                <a:solidFill>
                  <a:schemeClr val="tx1"/>
                </a:solidFill>
                <a:latin typeface="+mn-lt"/>
                <a:ea typeface="+mn-ea"/>
                <a:cs typeface="+mn-cs"/>
              </a:rPr>
              <a:t>Arrange</a:t>
            </a:r>
            <a:r>
              <a:rPr lang="en-US" sz="1200" i="0" kern="1200" dirty="0" smtClean="0">
                <a:solidFill>
                  <a:schemeClr val="tx1"/>
                </a:solidFill>
                <a:latin typeface="+mn-lt"/>
                <a:ea typeface="+mn-ea"/>
                <a:cs typeface="+mn-cs"/>
              </a:rPr>
              <a:t>, and then click </a:t>
            </a:r>
            <a:r>
              <a:rPr lang="en-US" sz="1200" b="1" i="0" kern="1200" dirty="0" smtClean="0">
                <a:solidFill>
                  <a:schemeClr val="tx1"/>
                </a:solidFill>
                <a:latin typeface="+mn-lt"/>
                <a:ea typeface="+mn-ea"/>
                <a:cs typeface="+mn-cs"/>
              </a:rPr>
              <a:t>Ungroup</a:t>
            </a:r>
            <a:r>
              <a:rPr lang="en-US" sz="1200" b="0" i="0" kern="1200" dirty="0" smtClean="0">
                <a:solidFill>
                  <a:schemeClr val="tx1"/>
                </a:solidFill>
                <a:latin typeface="+mn-lt"/>
                <a:ea typeface="+mn-ea"/>
                <a:cs typeface="+mn-cs"/>
              </a:rPr>
              <a:t>.</a:t>
            </a:r>
          </a:p>
          <a:p>
            <a:pPr marL="228600" lvl="0" indent="-228600">
              <a:buFont typeface="+mj-lt"/>
              <a:buAutoNum type="arabicPeriod"/>
            </a:pPr>
            <a:r>
              <a:rPr lang="en-US" sz="1200" i="0" kern="1200" dirty="0" smtClean="0">
                <a:solidFill>
                  <a:schemeClr val="tx1"/>
                </a:solidFill>
                <a:latin typeface="+mn-lt"/>
                <a:ea typeface="+mn-ea"/>
                <a:cs typeface="+mn-cs"/>
              </a:rPr>
              <a:t>In the </a:t>
            </a:r>
            <a:r>
              <a:rPr lang="en-US" sz="1200" b="1" i="0" kern="1200" dirty="0" smtClean="0">
                <a:solidFill>
                  <a:schemeClr val="tx1"/>
                </a:solidFill>
                <a:latin typeface="+mn-lt"/>
                <a:ea typeface="+mn-ea"/>
                <a:cs typeface="+mn-cs"/>
              </a:rPr>
              <a:t>Selection and Visibility </a:t>
            </a:r>
            <a:r>
              <a:rPr lang="en-US" sz="1200" i="0" kern="1200" dirty="0" smtClean="0">
                <a:solidFill>
                  <a:schemeClr val="tx1"/>
                </a:solidFill>
                <a:latin typeface="+mn-lt"/>
                <a:ea typeface="+mn-ea"/>
                <a:cs typeface="+mn-cs"/>
              </a:rPr>
              <a:t>pane, select the straight connector (line) that you just ungrouped from the page.</a:t>
            </a:r>
            <a:r>
              <a:rPr lang="en-US" sz="1200" i="0" kern="1200" baseline="0" dirty="0" smtClean="0">
                <a:solidFill>
                  <a:schemeClr val="tx1"/>
                </a:solidFill>
                <a:latin typeface="+mn-lt"/>
                <a:ea typeface="+mn-ea"/>
                <a:cs typeface="+mn-cs"/>
              </a:rPr>
              <a:t> </a:t>
            </a:r>
            <a:r>
              <a:rPr lang="en-US" sz="1200" i="0" kern="1200" dirty="0" smtClean="0">
                <a:solidFill>
                  <a:schemeClr val="tx1"/>
                </a:solidFill>
                <a:latin typeface="+mn-lt"/>
                <a:ea typeface="+mn-ea"/>
                <a:cs typeface="+mn-cs"/>
              </a:rPr>
              <a:t>On the </a:t>
            </a:r>
            <a:r>
              <a:rPr lang="en-US" sz="1200" b="1" i="0" kern="1200" dirty="0" smtClean="0">
                <a:solidFill>
                  <a:schemeClr val="tx1"/>
                </a:solidFill>
                <a:latin typeface="+mn-lt"/>
                <a:ea typeface="+mn-ea"/>
                <a:cs typeface="+mn-cs"/>
              </a:rPr>
              <a:t>Home</a:t>
            </a:r>
            <a:r>
              <a:rPr lang="en-US" sz="1200" i="0" kern="1200" dirty="0" smtClean="0">
                <a:solidFill>
                  <a:schemeClr val="tx1"/>
                </a:solidFill>
                <a:latin typeface="+mn-lt"/>
                <a:ea typeface="+mn-ea"/>
                <a:cs typeface="+mn-cs"/>
              </a:rPr>
              <a:t> tab, in the </a:t>
            </a:r>
            <a:r>
              <a:rPr lang="en-US" sz="1200" b="1" i="0" kern="1200" dirty="0" smtClean="0">
                <a:solidFill>
                  <a:schemeClr val="tx1"/>
                </a:solidFill>
                <a:latin typeface="+mn-lt"/>
                <a:ea typeface="+mn-ea"/>
                <a:cs typeface="+mn-cs"/>
              </a:rPr>
              <a:t>Clipboard</a:t>
            </a:r>
            <a:r>
              <a:rPr lang="en-US" sz="1200" i="0" kern="1200" dirty="0" smtClean="0">
                <a:solidFill>
                  <a:schemeClr val="tx1"/>
                </a:solidFill>
                <a:latin typeface="+mn-lt"/>
                <a:ea typeface="+mn-ea"/>
                <a:cs typeface="+mn-cs"/>
              </a:rPr>
              <a:t> group, click the arrow under </a:t>
            </a:r>
            <a:r>
              <a:rPr lang="en-US" sz="1200" b="1" i="0" kern="1200" dirty="0" smtClean="0">
                <a:solidFill>
                  <a:schemeClr val="tx1"/>
                </a:solidFill>
                <a:latin typeface="+mn-lt"/>
                <a:ea typeface="+mn-ea"/>
                <a:cs typeface="+mn-cs"/>
              </a:rPr>
              <a:t>Paste</a:t>
            </a:r>
            <a:r>
              <a:rPr lang="en-US" sz="1200" i="0" kern="1200" dirty="0" smtClean="0">
                <a:solidFill>
                  <a:schemeClr val="tx1"/>
                </a:solidFill>
                <a:latin typeface="+mn-lt"/>
                <a:ea typeface="+mn-ea"/>
                <a:cs typeface="+mn-cs"/>
              </a:rPr>
              <a:t>, and then click </a:t>
            </a:r>
            <a:r>
              <a:rPr lang="en-US" sz="1200" b="1" i="0" kern="1200" dirty="0" smtClean="0">
                <a:solidFill>
                  <a:schemeClr val="tx1"/>
                </a:solidFill>
                <a:latin typeface="+mn-lt"/>
                <a:ea typeface="+mn-ea"/>
                <a:cs typeface="+mn-cs"/>
              </a:rPr>
              <a:t>Duplicate</a:t>
            </a:r>
            <a:r>
              <a:rPr lang="en-US" sz="1200" i="0" kern="1200" dirty="0" smtClean="0">
                <a:solidFill>
                  <a:schemeClr val="tx1"/>
                </a:solidFill>
                <a:latin typeface="+mn-lt"/>
                <a:ea typeface="+mn-ea"/>
                <a:cs typeface="+mn-cs"/>
              </a:rPr>
              <a:t>. </a:t>
            </a:r>
          </a:p>
          <a:p>
            <a:pPr marL="228600" lvl="0" indent="-228600">
              <a:buFont typeface="+mj-lt"/>
              <a:buAutoNum type="arabicPeriod"/>
            </a:pPr>
            <a:r>
              <a:rPr lang="en-US" sz="1200" i="0" kern="1200" dirty="0" smtClean="0">
                <a:solidFill>
                  <a:schemeClr val="tx1"/>
                </a:solidFill>
                <a:latin typeface="+mn-lt"/>
                <a:ea typeface="+mn-ea"/>
                <a:cs typeface="+mn-cs"/>
              </a:rPr>
              <a:t>On the slide, drag the duplicate line until it is very close to the original</a:t>
            </a:r>
            <a:r>
              <a:rPr lang="en-US" sz="1200" i="0" kern="1200" baseline="0" dirty="0" smtClean="0">
                <a:solidFill>
                  <a:schemeClr val="tx1"/>
                </a:solidFill>
                <a:latin typeface="+mn-lt"/>
                <a:ea typeface="+mn-ea"/>
                <a:cs typeface="+mn-cs"/>
              </a:rPr>
              <a:t> line. </a:t>
            </a:r>
            <a:endParaRPr lang="en-US" sz="1200" i="0" kern="1200" dirty="0" smtClean="0">
              <a:solidFill>
                <a:schemeClr val="tx1"/>
              </a:solidFill>
              <a:latin typeface="+mn-lt"/>
              <a:ea typeface="+mn-ea"/>
              <a:cs typeface="+mn-cs"/>
            </a:endParaRPr>
          </a:p>
          <a:p>
            <a:pPr marL="228600" lvl="0" indent="-228600">
              <a:buFont typeface="+mj-lt"/>
              <a:buAutoNum type="arabicPeriod"/>
            </a:pPr>
            <a:r>
              <a:rPr lang="en-US" sz="1200" i="0" kern="1200" dirty="0" smtClean="0">
                <a:solidFill>
                  <a:schemeClr val="tx1"/>
                </a:solidFill>
                <a:latin typeface="+mn-lt"/>
                <a:ea typeface="+mn-ea"/>
                <a:cs typeface="+mn-cs"/>
              </a:rPr>
              <a:t>In the </a:t>
            </a:r>
            <a:r>
              <a:rPr lang="en-US" sz="1200" b="1" i="0" kern="1200" dirty="0" smtClean="0">
                <a:solidFill>
                  <a:schemeClr val="tx1"/>
                </a:solidFill>
                <a:latin typeface="+mn-lt"/>
                <a:ea typeface="+mn-ea"/>
                <a:cs typeface="+mn-cs"/>
              </a:rPr>
              <a:t>Selection and Visibility </a:t>
            </a:r>
            <a:r>
              <a:rPr lang="en-US" sz="1200" i="0" kern="1200" dirty="0" smtClean="0">
                <a:solidFill>
                  <a:schemeClr val="tx1"/>
                </a:solidFill>
                <a:latin typeface="+mn-lt"/>
                <a:ea typeface="+mn-ea"/>
                <a:cs typeface="+mn-cs"/>
              </a:rPr>
              <a:t>pane, press and hold CTRL, and</a:t>
            </a:r>
            <a:r>
              <a:rPr lang="en-US" sz="1200" i="0" kern="1200" baseline="0" dirty="0" smtClean="0">
                <a:solidFill>
                  <a:schemeClr val="tx1"/>
                </a:solidFill>
                <a:latin typeface="+mn-lt"/>
                <a:ea typeface="+mn-ea"/>
                <a:cs typeface="+mn-cs"/>
              </a:rPr>
              <a:t> then </a:t>
            </a:r>
            <a:r>
              <a:rPr lang="en-US" sz="1200" i="0" kern="1200" dirty="0" smtClean="0">
                <a:solidFill>
                  <a:schemeClr val="tx1"/>
                </a:solidFill>
                <a:latin typeface="+mn-lt"/>
                <a:ea typeface="+mn-ea"/>
                <a:cs typeface="+mn-cs"/>
              </a:rPr>
              <a:t>select the two straight connectors (lines). On the </a:t>
            </a:r>
            <a:r>
              <a:rPr lang="en-US" sz="1200" b="1" i="0" kern="1200" dirty="0" smtClean="0">
                <a:solidFill>
                  <a:schemeClr val="tx1"/>
                </a:solidFill>
                <a:latin typeface="+mn-lt"/>
                <a:ea typeface="+mn-ea"/>
                <a:cs typeface="+mn-cs"/>
              </a:rPr>
              <a:t>Home</a:t>
            </a:r>
            <a:r>
              <a:rPr lang="en-US" sz="1200" i="0" kern="1200" dirty="0" smtClean="0">
                <a:solidFill>
                  <a:schemeClr val="tx1"/>
                </a:solidFill>
                <a:latin typeface="+mn-lt"/>
                <a:ea typeface="+mn-ea"/>
                <a:cs typeface="+mn-cs"/>
              </a:rPr>
              <a:t> tab, in the </a:t>
            </a:r>
            <a:r>
              <a:rPr lang="en-US" sz="1200" b="1" i="0" kern="1200" dirty="0" smtClean="0">
                <a:solidFill>
                  <a:schemeClr val="tx1"/>
                </a:solidFill>
                <a:latin typeface="+mn-lt"/>
                <a:ea typeface="+mn-ea"/>
                <a:cs typeface="+mn-cs"/>
              </a:rPr>
              <a:t>Drawing</a:t>
            </a:r>
            <a:r>
              <a:rPr lang="en-US" sz="1200" i="0" kern="1200" dirty="0" smtClean="0">
                <a:solidFill>
                  <a:schemeClr val="tx1"/>
                </a:solidFill>
                <a:latin typeface="+mn-lt"/>
                <a:ea typeface="+mn-ea"/>
                <a:cs typeface="+mn-cs"/>
              </a:rPr>
              <a:t> group, click </a:t>
            </a:r>
            <a:r>
              <a:rPr lang="en-US" sz="1200" b="1" i="0" kern="1200" dirty="0" smtClean="0">
                <a:solidFill>
                  <a:schemeClr val="tx1"/>
                </a:solidFill>
                <a:latin typeface="+mn-lt"/>
                <a:ea typeface="+mn-ea"/>
                <a:cs typeface="+mn-cs"/>
              </a:rPr>
              <a:t>Arrange</a:t>
            </a:r>
            <a:r>
              <a:rPr lang="en-US" sz="1200" i="0" kern="1200" dirty="0" smtClean="0">
                <a:solidFill>
                  <a:schemeClr val="tx1"/>
                </a:solidFill>
                <a:latin typeface="+mn-lt"/>
                <a:ea typeface="+mn-ea"/>
                <a:cs typeface="+mn-cs"/>
              </a:rPr>
              <a:t>, point to </a:t>
            </a:r>
            <a:r>
              <a:rPr lang="en-US" sz="1200" b="1" i="0" kern="1200" dirty="0" smtClean="0">
                <a:solidFill>
                  <a:schemeClr val="tx1"/>
                </a:solidFill>
                <a:latin typeface="+mn-lt"/>
                <a:ea typeface="+mn-ea"/>
                <a:cs typeface="+mn-cs"/>
              </a:rPr>
              <a:t>Align</a:t>
            </a:r>
            <a:r>
              <a:rPr lang="en-US" sz="1200" i="0" kern="1200" dirty="0" smtClean="0">
                <a:solidFill>
                  <a:schemeClr val="tx1"/>
                </a:solidFill>
                <a:latin typeface="+mn-lt"/>
                <a:ea typeface="+mn-ea"/>
                <a:cs typeface="+mn-cs"/>
              </a:rPr>
              <a:t>, and then do the following:</a:t>
            </a:r>
          </a:p>
          <a:p>
            <a:pPr marL="685800" lvl="1" indent="-228600">
              <a:buFont typeface="+mj-lt"/>
              <a:buAutoNum type="arabicPeriod"/>
            </a:pPr>
            <a:r>
              <a:rPr lang="en-US" sz="1200" i="0" kern="1200" dirty="0" smtClean="0">
                <a:solidFill>
                  <a:schemeClr val="tx1"/>
                </a:solidFill>
                <a:latin typeface="+mn-lt"/>
                <a:ea typeface="+mn-ea"/>
                <a:cs typeface="+mn-cs"/>
              </a:rPr>
              <a:t>Click </a:t>
            </a:r>
            <a:r>
              <a:rPr lang="en-US" sz="1200" b="1" i="0" kern="1200" dirty="0" smtClean="0">
                <a:solidFill>
                  <a:schemeClr val="tx1"/>
                </a:solidFill>
                <a:latin typeface="+mn-lt"/>
                <a:ea typeface="+mn-ea"/>
                <a:cs typeface="+mn-cs"/>
              </a:rPr>
              <a:t>Align Selected Objects</a:t>
            </a:r>
            <a:r>
              <a:rPr lang="en-US" sz="1200" i="0" kern="1200" dirty="0" smtClean="0">
                <a:solidFill>
                  <a:schemeClr val="tx1"/>
                </a:solidFill>
                <a:latin typeface="+mn-lt"/>
                <a:ea typeface="+mn-ea"/>
                <a:cs typeface="+mn-cs"/>
              </a:rPr>
              <a:t>.</a:t>
            </a:r>
          </a:p>
          <a:p>
            <a:pPr marL="685800" lvl="1" indent="-228600">
              <a:buFont typeface="+mj-lt"/>
              <a:buAutoNum type="arabicPeriod"/>
            </a:pPr>
            <a:r>
              <a:rPr lang="en-US" sz="1200" i="0" kern="1200" dirty="0" smtClean="0">
                <a:solidFill>
                  <a:schemeClr val="tx1"/>
                </a:solidFill>
                <a:latin typeface="+mn-lt"/>
                <a:ea typeface="+mn-ea"/>
                <a:cs typeface="+mn-cs"/>
              </a:rPr>
              <a:t>Click </a:t>
            </a:r>
            <a:r>
              <a:rPr lang="en-US" sz="1200" b="1" i="0" kern="1200" dirty="0" smtClean="0">
                <a:solidFill>
                  <a:schemeClr val="tx1"/>
                </a:solidFill>
                <a:latin typeface="+mn-lt"/>
                <a:ea typeface="+mn-ea"/>
                <a:cs typeface="+mn-cs"/>
              </a:rPr>
              <a:t>Align Middle</a:t>
            </a:r>
            <a:r>
              <a:rPr lang="en-US" sz="1200" i="0" kern="1200" dirty="0" smtClean="0">
                <a:solidFill>
                  <a:schemeClr val="tx1"/>
                </a:solidFill>
                <a:latin typeface="+mn-lt"/>
                <a:ea typeface="+mn-ea"/>
                <a:cs typeface="+mn-cs"/>
              </a:rPr>
              <a:t>. </a:t>
            </a:r>
          </a:p>
          <a:p>
            <a:pPr marL="228600" lvl="0" indent="-228600">
              <a:buFont typeface="+mj-lt"/>
              <a:buAutoNum type="arabicPeriod"/>
            </a:pPr>
            <a:r>
              <a:rPr lang="en-US" sz="1200" i="0" kern="1200" dirty="0" smtClean="0">
                <a:solidFill>
                  <a:schemeClr val="tx1"/>
                </a:solidFill>
                <a:latin typeface="+mn-lt"/>
                <a:ea typeface="+mn-ea"/>
                <a:cs typeface="+mn-cs"/>
              </a:rPr>
              <a:t>With</a:t>
            </a:r>
            <a:r>
              <a:rPr lang="en-US" sz="1200" i="0" kern="1200" baseline="0" dirty="0" smtClean="0">
                <a:solidFill>
                  <a:schemeClr val="tx1"/>
                </a:solidFill>
                <a:latin typeface="+mn-lt"/>
                <a:ea typeface="+mn-ea"/>
                <a:cs typeface="+mn-cs"/>
              </a:rPr>
              <a:t> the group of lines still selected, o</a:t>
            </a:r>
            <a:r>
              <a:rPr lang="en-US" sz="1200" i="0" kern="1200" dirty="0" smtClean="0">
                <a:solidFill>
                  <a:schemeClr val="tx1"/>
                </a:solidFill>
                <a:latin typeface="+mn-lt"/>
                <a:ea typeface="+mn-ea"/>
                <a:cs typeface="+mn-cs"/>
              </a:rPr>
              <a:t>n the </a:t>
            </a:r>
            <a:r>
              <a:rPr lang="en-US" sz="1200" b="1" i="0" kern="1200" dirty="0" smtClean="0">
                <a:solidFill>
                  <a:schemeClr val="tx1"/>
                </a:solidFill>
                <a:latin typeface="+mn-lt"/>
                <a:ea typeface="+mn-ea"/>
                <a:cs typeface="+mn-cs"/>
              </a:rPr>
              <a:t>Home</a:t>
            </a:r>
            <a:r>
              <a:rPr lang="en-US" sz="1200" i="0" kern="1200" dirty="0" smtClean="0">
                <a:solidFill>
                  <a:schemeClr val="tx1"/>
                </a:solidFill>
                <a:latin typeface="+mn-lt"/>
                <a:ea typeface="+mn-ea"/>
                <a:cs typeface="+mn-cs"/>
              </a:rPr>
              <a:t> tab, in the </a:t>
            </a:r>
            <a:r>
              <a:rPr lang="en-US" sz="1200" b="1" i="0" kern="1200" dirty="0" smtClean="0">
                <a:solidFill>
                  <a:schemeClr val="tx1"/>
                </a:solidFill>
                <a:latin typeface="+mn-lt"/>
                <a:ea typeface="+mn-ea"/>
                <a:cs typeface="+mn-cs"/>
              </a:rPr>
              <a:t>Drawing </a:t>
            </a:r>
            <a:r>
              <a:rPr lang="en-US" sz="1200" i="0" kern="1200" dirty="0" smtClean="0">
                <a:solidFill>
                  <a:schemeClr val="tx1"/>
                </a:solidFill>
                <a:latin typeface="+mn-lt"/>
                <a:ea typeface="+mn-ea"/>
                <a:cs typeface="+mn-cs"/>
              </a:rPr>
              <a:t>group, click </a:t>
            </a:r>
            <a:r>
              <a:rPr lang="en-US" sz="1200" b="1" i="0" kern="1200" dirty="0" smtClean="0">
                <a:solidFill>
                  <a:schemeClr val="tx1"/>
                </a:solidFill>
                <a:latin typeface="+mn-lt"/>
                <a:ea typeface="+mn-ea"/>
                <a:cs typeface="+mn-cs"/>
              </a:rPr>
              <a:t>Arrange</a:t>
            </a:r>
            <a:r>
              <a:rPr lang="en-US" sz="1200" i="0" kern="1200" dirty="0" smtClean="0">
                <a:solidFill>
                  <a:schemeClr val="tx1"/>
                </a:solidFill>
                <a:latin typeface="+mn-lt"/>
                <a:ea typeface="+mn-ea"/>
                <a:cs typeface="+mn-cs"/>
              </a:rPr>
              <a:t>, and</a:t>
            </a:r>
            <a:r>
              <a:rPr lang="en-US" sz="1200" i="0" kern="1200" baseline="0" dirty="0" smtClean="0">
                <a:solidFill>
                  <a:schemeClr val="tx1"/>
                </a:solidFill>
                <a:latin typeface="+mn-lt"/>
                <a:ea typeface="+mn-ea"/>
                <a:cs typeface="+mn-cs"/>
              </a:rPr>
              <a:t> then click</a:t>
            </a:r>
            <a:r>
              <a:rPr lang="en-US" sz="1200" i="0" kern="1200" dirty="0" smtClean="0">
                <a:solidFill>
                  <a:schemeClr val="tx1"/>
                </a:solidFill>
                <a:latin typeface="+mn-lt"/>
                <a:ea typeface="+mn-ea"/>
                <a:cs typeface="+mn-cs"/>
              </a:rPr>
              <a:t> </a:t>
            </a:r>
            <a:r>
              <a:rPr lang="en-US" sz="1200" b="1" i="0" kern="1200" dirty="0" smtClean="0">
                <a:solidFill>
                  <a:schemeClr val="tx1"/>
                </a:solidFill>
                <a:latin typeface="+mn-lt"/>
                <a:ea typeface="+mn-ea"/>
                <a:cs typeface="+mn-cs"/>
              </a:rPr>
              <a:t>Group</a:t>
            </a:r>
            <a:r>
              <a:rPr lang="en-US" sz="1200" i="0" kern="1200" dirty="0" smtClean="0">
                <a:solidFill>
                  <a:schemeClr val="tx1"/>
                </a:solidFill>
                <a:latin typeface="+mn-lt"/>
                <a:ea typeface="+mn-ea"/>
                <a:cs typeface="+mn-cs"/>
              </a:rPr>
              <a:t>.</a:t>
            </a:r>
          </a:p>
          <a:p>
            <a:pPr marL="228600" lvl="0" indent="-228600">
              <a:buFont typeface="+mj-lt"/>
              <a:buAutoNum type="arabicPeriod"/>
            </a:pPr>
            <a:r>
              <a:rPr lang="en-US" sz="1200" i="0" kern="1200" dirty="0" smtClean="0">
                <a:solidFill>
                  <a:schemeClr val="tx1"/>
                </a:solidFill>
                <a:latin typeface="+mn-lt"/>
                <a:ea typeface="+mn-ea"/>
                <a:cs typeface="+mn-cs"/>
              </a:rPr>
              <a:t>On the slide, drag the group until the left</a:t>
            </a:r>
            <a:r>
              <a:rPr lang="en-US" sz="1200" i="0" kern="1200" baseline="0" dirty="0" smtClean="0">
                <a:solidFill>
                  <a:schemeClr val="tx1"/>
                </a:solidFill>
                <a:latin typeface="+mn-lt"/>
                <a:ea typeface="+mn-ea"/>
                <a:cs typeface="+mn-cs"/>
              </a:rPr>
              <a:t> </a:t>
            </a:r>
            <a:r>
              <a:rPr lang="en-US" sz="1200" i="0" kern="1200" dirty="0" smtClean="0">
                <a:solidFill>
                  <a:schemeClr val="tx1"/>
                </a:solidFill>
                <a:latin typeface="+mn-lt"/>
                <a:ea typeface="+mn-ea"/>
                <a:cs typeface="+mn-cs"/>
              </a:rPr>
              <a:t>edge of the group of lines is touching the left edge of the rectangle.</a:t>
            </a:r>
          </a:p>
          <a:p>
            <a:pPr marL="228600" lvl="0" indent="-228600">
              <a:buFont typeface="+mj-lt"/>
              <a:buAutoNum type="arabicPeriod"/>
            </a:pPr>
            <a:r>
              <a:rPr lang="en-US" sz="1200" i="0" kern="1200" dirty="0" smtClean="0">
                <a:solidFill>
                  <a:schemeClr val="tx1"/>
                </a:solidFill>
                <a:latin typeface="+mn-lt"/>
                <a:ea typeface="+mn-ea"/>
                <a:cs typeface="+mn-cs"/>
              </a:rPr>
              <a:t>On the </a:t>
            </a:r>
            <a:r>
              <a:rPr lang="en-US" sz="1200" b="1" i="0" kern="1200" dirty="0" smtClean="0">
                <a:solidFill>
                  <a:schemeClr val="tx1"/>
                </a:solidFill>
                <a:latin typeface="+mn-lt"/>
                <a:ea typeface="+mn-ea"/>
                <a:cs typeface="+mn-cs"/>
              </a:rPr>
              <a:t>Home</a:t>
            </a:r>
            <a:r>
              <a:rPr lang="en-US" sz="1200" i="0" kern="1200" dirty="0" smtClean="0">
                <a:solidFill>
                  <a:schemeClr val="tx1"/>
                </a:solidFill>
                <a:latin typeface="+mn-lt"/>
                <a:ea typeface="+mn-ea"/>
                <a:cs typeface="+mn-cs"/>
              </a:rPr>
              <a:t> tab, in the </a:t>
            </a:r>
            <a:r>
              <a:rPr lang="en-US" sz="1200" b="1" i="0" kern="1200" dirty="0" smtClean="0">
                <a:solidFill>
                  <a:schemeClr val="tx1"/>
                </a:solidFill>
                <a:latin typeface="+mn-lt"/>
                <a:ea typeface="+mn-ea"/>
                <a:cs typeface="+mn-cs"/>
              </a:rPr>
              <a:t>Drawing</a:t>
            </a:r>
            <a:r>
              <a:rPr lang="en-US" sz="1200" i="0" kern="1200" dirty="0" smtClean="0">
                <a:solidFill>
                  <a:schemeClr val="tx1"/>
                </a:solidFill>
                <a:latin typeface="+mn-lt"/>
                <a:ea typeface="+mn-ea"/>
                <a:cs typeface="+mn-cs"/>
              </a:rPr>
              <a:t> group, click </a:t>
            </a:r>
            <a:r>
              <a:rPr lang="en-US" sz="1200" b="1" i="0" kern="1200" dirty="0" smtClean="0">
                <a:solidFill>
                  <a:schemeClr val="tx1"/>
                </a:solidFill>
                <a:latin typeface="+mn-lt"/>
                <a:ea typeface="+mn-ea"/>
                <a:cs typeface="+mn-cs"/>
              </a:rPr>
              <a:t>Arrange</a:t>
            </a:r>
            <a:r>
              <a:rPr lang="en-US" sz="1200" i="0" kern="1200" dirty="0" smtClean="0">
                <a:solidFill>
                  <a:schemeClr val="tx1"/>
                </a:solidFill>
                <a:latin typeface="+mn-lt"/>
                <a:ea typeface="+mn-ea"/>
                <a:cs typeface="+mn-cs"/>
              </a:rPr>
              <a:t>, point to </a:t>
            </a:r>
            <a:r>
              <a:rPr lang="en-US" sz="1200" b="1" i="0" kern="1200" dirty="0" smtClean="0">
                <a:solidFill>
                  <a:schemeClr val="tx1"/>
                </a:solidFill>
                <a:latin typeface="+mn-lt"/>
                <a:ea typeface="+mn-ea"/>
                <a:cs typeface="+mn-cs"/>
              </a:rPr>
              <a:t>Align</a:t>
            </a:r>
            <a:r>
              <a:rPr lang="en-US" sz="1200" i="0" kern="1200" dirty="0" smtClean="0">
                <a:solidFill>
                  <a:schemeClr val="tx1"/>
                </a:solidFill>
                <a:latin typeface="+mn-lt"/>
                <a:ea typeface="+mn-ea"/>
                <a:cs typeface="+mn-cs"/>
              </a:rPr>
              <a:t>, and then do the following:</a:t>
            </a:r>
          </a:p>
          <a:p>
            <a:pPr marL="685800" lvl="1" indent="-228600">
              <a:buFont typeface="+mj-lt"/>
              <a:buAutoNum type="arabicPeriod"/>
            </a:pPr>
            <a:r>
              <a:rPr lang="en-US" sz="1200" i="0" kern="1200" dirty="0" smtClean="0">
                <a:solidFill>
                  <a:schemeClr val="tx1"/>
                </a:solidFill>
                <a:latin typeface="+mn-lt"/>
                <a:ea typeface="+mn-ea"/>
                <a:cs typeface="+mn-cs"/>
              </a:rPr>
              <a:t>Click </a:t>
            </a:r>
            <a:r>
              <a:rPr lang="en-US" sz="1200" b="1" i="0" kern="1200" dirty="0" smtClean="0">
                <a:solidFill>
                  <a:schemeClr val="tx1"/>
                </a:solidFill>
                <a:latin typeface="+mn-lt"/>
                <a:ea typeface="+mn-ea"/>
                <a:cs typeface="+mn-cs"/>
              </a:rPr>
              <a:t>Align to Slide</a:t>
            </a:r>
            <a:r>
              <a:rPr lang="en-US" sz="1200" i="0" kern="1200" dirty="0" smtClean="0">
                <a:solidFill>
                  <a:schemeClr val="tx1"/>
                </a:solidFill>
                <a:latin typeface="+mn-lt"/>
                <a:ea typeface="+mn-ea"/>
                <a:cs typeface="+mn-cs"/>
              </a:rPr>
              <a:t>.</a:t>
            </a:r>
          </a:p>
          <a:p>
            <a:pPr marL="685800" lvl="1" indent="-228600">
              <a:buFont typeface="+mj-lt"/>
              <a:buAutoNum type="arabicPeriod"/>
            </a:pPr>
            <a:r>
              <a:rPr lang="en-US" sz="1200" i="0" kern="1200" dirty="0" smtClean="0">
                <a:solidFill>
                  <a:schemeClr val="tx1"/>
                </a:solidFill>
                <a:latin typeface="+mn-lt"/>
                <a:ea typeface="+mn-ea"/>
                <a:cs typeface="+mn-cs"/>
              </a:rPr>
              <a:t>Click </a:t>
            </a:r>
            <a:r>
              <a:rPr lang="en-US" sz="1200" b="1" i="0" kern="1200" dirty="0" smtClean="0">
                <a:solidFill>
                  <a:schemeClr val="tx1"/>
                </a:solidFill>
                <a:latin typeface="+mn-lt"/>
                <a:ea typeface="+mn-ea"/>
                <a:cs typeface="+mn-cs"/>
              </a:rPr>
              <a:t>Align Middle</a:t>
            </a:r>
            <a:r>
              <a:rPr lang="en-US" sz="1200" i="0" kern="120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smtClean="0">
                <a:solidFill>
                  <a:schemeClr val="tx1"/>
                </a:solidFill>
                <a:latin typeface="+mn-lt"/>
                <a:ea typeface="+mn-ea"/>
                <a:cs typeface="+mn-cs"/>
              </a:rPr>
              <a:t>In the </a:t>
            </a:r>
            <a:r>
              <a:rPr lang="en-US" sz="1200" b="1" i="0" kern="1200" dirty="0" smtClean="0">
                <a:solidFill>
                  <a:schemeClr val="tx1"/>
                </a:solidFill>
                <a:latin typeface="+mn-lt"/>
                <a:ea typeface="+mn-ea"/>
                <a:cs typeface="+mn-cs"/>
              </a:rPr>
              <a:t>Selection and Visibility </a:t>
            </a:r>
            <a:r>
              <a:rPr lang="en-US" sz="1200" i="0" kern="1200" dirty="0" smtClean="0">
                <a:solidFill>
                  <a:schemeClr val="tx1"/>
                </a:solidFill>
                <a:latin typeface="+mn-lt"/>
                <a:ea typeface="+mn-ea"/>
                <a:cs typeface="+mn-cs"/>
              </a:rPr>
              <a:t>pane, press and hold CTRL, and then select the new group of lines, the rectangle, the text box, and the picture. On the </a:t>
            </a:r>
            <a:r>
              <a:rPr lang="en-US" sz="1200" b="1" i="0" kern="1200" dirty="0" smtClean="0">
                <a:solidFill>
                  <a:schemeClr val="tx1"/>
                </a:solidFill>
                <a:latin typeface="+mn-lt"/>
                <a:ea typeface="+mn-ea"/>
                <a:cs typeface="+mn-cs"/>
              </a:rPr>
              <a:t>Home</a:t>
            </a:r>
            <a:r>
              <a:rPr lang="en-US" sz="1200" i="0" kern="1200" dirty="0" smtClean="0">
                <a:solidFill>
                  <a:schemeClr val="tx1"/>
                </a:solidFill>
                <a:latin typeface="+mn-lt"/>
                <a:ea typeface="+mn-ea"/>
                <a:cs typeface="+mn-cs"/>
              </a:rPr>
              <a:t> tab, in the </a:t>
            </a:r>
            <a:r>
              <a:rPr lang="en-US" sz="1200" b="1" i="0" kern="1200" dirty="0" smtClean="0">
                <a:solidFill>
                  <a:schemeClr val="tx1"/>
                </a:solidFill>
                <a:latin typeface="+mn-lt"/>
                <a:ea typeface="+mn-ea"/>
                <a:cs typeface="+mn-cs"/>
              </a:rPr>
              <a:t>Drawing </a:t>
            </a:r>
            <a:r>
              <a:rPr lang="en-US" sz="1200" i="0" kern="1200" dirty="0" smtClean="0">
                <a:solidFill>
                  <a:schemeClr val="tx1"/>
                </a:solidFill>
                <a:latin typeface="+mn-lt"/>
                <a:ea typeface="+mn-ea"/>
                <a:cs typeface="+mn-cs"/>
              </a:rPr>
              <a:t>group, click the arrow under </a:t>
            </a:r>
            <a:r>
              <a:rPr lang="en-US" sz="1200" b="1" i="0" kern="1200" dirty="0" smtClean="0">
                <a:solidFill>
                  <a:schemeClr val="tx1"/>
                </a:solidFill>
                <a:latin typeface="+mn-lt"/>
                <a:ea typeface="+mn-ea"/>
                <a:cs typeface="+mn-cs"/>
              </a:rPr>
              <a:t>Arrange</a:t>
            </a:r>
            <a:r>
              <a:rPr lang="en-US" sz="1200" i="0" kern="1200" dirty="0" smtClean="0">
                <a:solidFill>
                  <a:schemeClr val="tx1"/>
                </a:solidFill>
                <a:latin typeface="+mn-lt"/>
                <a:ea typeface="+mn-ea"/>
                <a:cs typeface="+mn-cs"/>
              </a:rPr>
              <a:t>, and then click </a:t>
            </a:r>
            <a:r>
              <a:rPr lang="en-US" sz="1200" b="1" i="0" kern="1200" dirty="0" smtClean="0">
                <a:solidFill>
                  <a:schemeClr val="tx1"/>
                </a:solidFill>
                <a:latin typeface="+mn-lt"/>
                <a:ea typeface="+mn-ea"/>
                <a:cs typeface="+mn-cs"/>
              </a:rPr>
              <a:t>Group</a:t>
            </a:r>
            <a:r>
              <a:rPr lang="en-US" sz="1200" i="0" kern="120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smtClean="0">
                <a:solidFill>
                  <a:schemeClr val="tx1"/>
                </a:solidFill>
                <a:latin typeface="+mn-lt"/>
                <a:ea typeface="+mn-ea"/>
                <a:cs typeface="+mn-cs"/>
              </a:rPr>
              <a:t>Also</a:t>
            </a:r>
            <a:r>
              <a:rPr lang="en-US" sz="1200" i="0" kern="1200" baseline="0" dirty="0" smtClean="0">
                <a:solidFill>
                  <a:schemeClr val="tx1"/>
                </a:solidFill>
                <a:latin typeface="+mn-lt"/>
                <a:ea typeface="+mn-ea"/>
                <a:cs typeface="+mn-cs"/>
              </a:rPr>
              <a:t> i</a:t>
            </a:r>
            <a:r>
              <a:rPr lang="en-US" sz="1200" i="0" kern="1200" dirty="0" smtClean="0">
                <a:solidFill>
                  <a:schemeClr val="tx1"/>
                </a:solidFill>
                <a:latin typeface="+mn-lt"/>
                <a:ea typeface="+mn-ea"/>
                <a:cs typeface="+mn-cs"/>
              </a:rPr>
              <a:t>n the </a:t>
            </a:r>
            <a:r>
              <a:rPr lang="en-US" sz="1200" b="1" i="0" kern="1200" dirty="0" smtClean="0">
                <a:solidFill>
                  <a:schemeClr val="tx1"/>
                </a:solidFill>
                <a:latin typeface="+mn-lt"/>
                <a:ea typeface="+mn-ea"/>
                <a:cs typeface="+mn-cs"/>
              </a:rPr>
              <a:t>Selection and Visibility </a:t>
            </a:r>
            <a:r>
              <a:rPr lang="en-US" sz="1200" i="0" kern="1200" dirty="0" smtClean="0">
                <a:solidFill>
                  <a:schemeClr val="tx1"/>
                </a:solidFill>
                <a:latin typeface="+mn-lt"/>
                <a:ea typeface="+mn-ea"/>
                <a:cs typeface="+mn-cs"/>
              </a:rPr>
              <a:t>pane, double-click the new group to edit the name, and then enter </a:t>
            </a:r>
            <a:r>
              <a:rPr lang="en-US" sz="1200" b="1" i="0" kern="1200" dirty="0" smtClean="0">
                <a:solidFill>
                  <a:schemeClr val="tx1"/>
                </a:solidFill>
                <a:latin typeface="+mn-lt"/>
                <a:ea typeface="+mn-ea"/>
                <a:cs typeface="+mn-cs"/>
              </a:rPr>
              <a:t>Inside-left page 3</a:t>
            </a:r>
            <a:r>
              <a:rPr lang="en-US" sz="1200" i="0" kern="1200" dirty="0" smtClean="0">
                <a:solidFill>
                  <a:schemeClr val="tx1"/>
                </a:solidFill>
                <a:latin typeface="+mn-lt"/>
                <a:ea typeface="+mn-ea"/>
                <a:cs typeface="+mn-cs"/>
              </a:rPr>
              <a:t>.</a:t>
            </a:r>
          </a:p>
          <a:p>
            <a:pPr marL="228600" marR="0" indent="-228600" algn="l" defTabSz="914400" rtl="0" eaLnBrk="1" fontAlgn="auto" latinLnBrk="0" hangingPunct="1">
              <a:lnSpc>
                <a:spcPct val="100000"/>
              </a:lnSpc>
              <a:spcBef>
                <a:spcPts val="0"/>
              </a:spcBef>
              <a:spcAft>
                <a:spcPts val="0"/>
              </a:spcAft>
              <a:buClrTx/>
              <a:buSzTx/>
              <a:buFont typeface="+mj-lt"/>
              <a:buNone/>
              <a:tabLst/>
              <a:defRPr/>
            </a:pPr>
            <a:endParaRPr lang="en-US" sz="1200" b="0" i="0" baseline="0" dirty="0" smtClean="0">
              <a:solidFill>
                <a:schemeClr val="accent6"/>
              </a:solidFill>
            </a:endParaRPr>
          </a:p>
          <a:p>
            <a:pPr marL="228600" marR="0" indent="-228600" algn="l" defTabSz="914400" rtl="0" eaLnBrk="1" fontAlgn="auto" latinLnBrk="0" hangingPunct="1">
              <a:lnSpc>
                <a:spcPct val="100000"/>
              </a:lnSpc>
              <a:spcBef>
                <a:spcPts val="0"/>
              </a:spcBef>
              <a:spcAft>
                <a:spcPts val="0"/>
              </a:spcAft>
              <a:buClrTx/>
              <a:buSzTx/>
              <a:buFont typeface="+mj-lt"/>
              <a:buNone/>
              <a:tabLst/>
              <a:defRPr/>
            </a:pPr>
            <a:endParaRPr lang="en-US" sz="1200" b="0" i="0" baseline="0" dirty="0" smtClean="0">
              <a:solidFill>
                <a:schemeClr val="accent6"/>
              </a:solidFill>
            </a:endParaRPr>
          </a:p>
          <a:p>
            <a:r>
              <a:rPr lang="en-US" sz="1200" kern="1200" dirty="0" smtClean="0">
                <a:solidFill>
                  <a:schemeClr val="tx1"/>
                </a:solidFill>
                <a:latin typeface="+mn-lt"/>
                <a:ea typeface="+mn-ea"/>
                <a:cs typeface="+mn-cs"/>
              </a:rPr>
              <a:t>To reproduce the first shape in the </a:t>
            </a:r>
            <a:r>
              <a:rPr lang="en-US" sz="1200" b="1" kern="1200" dirty="0" smtClean="0">
                <a:solidFill>
                  <a:schemeClr val="tx1"/>
                </a:solidFill>
                <a:latin typeface="+mn-lt"/>
                <a:ea typeface="+mn-ea"/>
                <a:cs typeface="+mn-cs"/>
              </a:rPr>
              <a:t>Inside-right page</a:t>
            </a:r>
            <a:r>
              <a:rPr lang="en-US" sz="1200" b="1" kern="1200" baseline="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1</a:t>
            </a:r>
            <a:r>
              <a:rPr lang="en-US" sz="1200" b="1" kern="1200" baseline="0" dirty="0" smtClean="0">
                <a:solidFill>
                  <a:schemeClr val="tx1"/>
                </a:solidFill>
                <a:latin typeface="+mn-lt"/>
                <a:ea typeface="+mn-ea"/>
                <a:cs typeface="+mn-cs"/>
              </a:rPr>
              <a:t> </a:t>
            </a:r>
            <a:r>
              <a:rPr lang="en-US" sz="1200" kern="1200" baseline="0" dirty="0" smtClean="0">
                <a:solidFill>
                  <a:schemeClr val="tx1"/>
                </a:solidFill>
                <a:latin typeface="+mn-lt"/>
                <a:ea typeface="+mn-ea"/>
                <a:cs typeface="+mn-cs"/>
              </a:rPr>
              <a:t>group on this slide</a:t>
            </a:r>
            <a:r>
              <a:rPr lang="en-US" sz="1200" kern="1200" dirty="0" smtClean="0">
                <a:solidFill>
                  <a:schemeClr val="tx1"/>
                </a:solidFill>
                <a:latin typeface="+mn-lt"/>
                <a:ea typeface="+mn-ea"/>
                <a:cs typeface="+mn-cs"/>
              </a:rPr>
              <a:t>, do the following:</a:t>
            </a:r>
          </a:p>
          <a:p>
            <a:pPr marL="228600" lvl="0" indent="-228600">
              <a:buFont typeface="+mj-lt"/>
              <a:buAutoNum type="arabicPeriod"/>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Selection and Visibility</a:t>
            </a:r>
            <a:r>
              <a:rPr lang="en-US" sz="1200" kern="1200" dirty="0" smtClean="0">
                <a:solidFill>
                  <a:schemeClr val="tx1"/>
                </a:solidFill>
                <a:latin typeface="+mn-lt"/>
                <a:ea typeface="+mn-ea"/>
                <a:cs typeface="+mn-cs"/>
              </a:rPr>
              <a:t> pane, select the </a:t>
            </a:r>
            <a:r>
              <a:rPr lang="en-US" sz="1200" b="1" kern="1200" dirty="0" smtClean="0">
                <a:solidFill>
                  <a:schemeClr val="tx1"/>
                </a:solidFill>
                <a:latin typeface="+mn-lt"/>
                <a:ea typeface="+mn-ea"/>
                <a:cs typeface="+mn-cs"/>
              </a:rPr>
              <a:t>Inside-left page 2 </a:t>
            </a:r>
            <a:r>
              <a:rPr lang="en-US" sz="1200" kern="1200" dirty="0" smtClean="0">
                <a:solidFill>
                  <a:schemeClr val="tx1"/>
                </a:solidFill>
                <a:latin typeface="+mn-lt"/>
                <a:ea typeface="+mn-ea"/>
                <a:cs typeface="+mn-cs"/>
              </a:rPr>
              <a:t>group.</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Clipboard</a:t>
            </a:r>
            <a:r>
              <a:rPr lang="en-US" sz="1200" kern="1200" dirty="0" smtClean="0">
                <a:solidFill>
                  <a:schemeClr val="tx1"/>
                </a:solidFill>
                <a:latin typeface="+mn-lt"/>
                <a:ea typeface="+mn-ea"/>
                <a:cs typeface="+mn-cs"/>
              </a:rPr>
              <a:t> group, click the arrow under </a:t>
            </a:r>
            <a:r>
              <a:rPr lang="en-US" sz="1200" b="1" kern="1200" dirty="0" smtClean="0">
                <a:solidFill>
                  <a:schemeClr val="tx1"/>
                </a:solidFill>
                <a:latin typeface="+mn-lt"/>
                <a:ea typeface="+mn-ea"/>
                <a:cs typeface="+mn-cs"/>
              </a:rPr>
              <a:t>Paste</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Duplicate</a:t>
            </a:r>
            <a:r>
              <a:rPr lang="en-US" sz="1200" kern="120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smtClean="0">
                <a:solidFill>
                  <a:schemeClr val="tx1"/>
                </a:solidFill>
                <a:latin typeface="+mn-lt"/>
                <a:ea typeface="+mn-ea"/>
                <a:cs typeface="+mn-cs"/>
              </a:rPr>
              <a:t>In the </a:t>
            </a:r>
            <a:r>
              <a:rPr lang="en-US" sz="1200" b="1" i="0" kern="1200" dirty="0" smtClean="0">
                <a:solidFill>
                  <a:schemeClr val="tx1"/>
                </a:solidFill>
                <a:latin typeface="+mn-lt"/>
                <a:ea typeface="+mn-ea"/>
                <a:cs typeface="+mn-cs"/>
              </a:rPr>
              <a:t>Selection and Visibility </a:t>
            </a:r>
            <a:r>
              <a:rPr lang="en-US" sz="1200" i="0" kern="1200" dirty="0" smtClean="0">
                <a:solidFill>
                  <a:schemeClr val="tx1"/>
                </a:solidFill>
                <a:latin typeface="+mn-lt"/>
                <a:ea typeface="+mn-ea"/>
                <a:cs typeface="+mn-cs"/>
              </a:rPr>
              <a:t>pane, double-click the new group to edit the name, and then enter </a:t>
            </a:r>
            <a:r>
              <a:rPr lang="en-US" sz="1200" b="1" i="0" kern="1200" dirty="0" smtClean="0">
                <a:solidFill>
                  <a:schemeClr val="tx1"/>
                </a:solidFill>
                <a:latin typeface="+mn-lt"/>
                <a:ea typeface="+mn-ea"/>
                <a:cs typeface="+mn-cs"/>
              </a:rPr>
              <a:t>Inside-right</a:t>
            </a:r>
            <a:r>
              <a:rPr lang="en-US" sz="1200" i="0" kern="1200" dirty="0" smtClean="0">
                <a:solidFill>
                  <a:schemeClr val="tx1"/>
                </a:solidFill>
                <a:latin typeface="+mn-lt"/>
                <a:ea typeface="+mn-ea"/>
                <a:cs typeface="+mn-cs"/>
              </a:rPr>
              <a:t>.</a:t>
            </a:r>
            <a:endParaRPr lang="en-US" sz="1200" kern="120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In</a:t>
            </a:r>
            <a:r>
              <a:rPr lang="en-US" sz="1200" kern="1200" baseline="0" dirty="0" smtClean="0">
                <a:solidFill>
                  <a:schemeClr val="tx1"/>
                </a:solidFill>
                <a:latin typeface="+mn-lt"/>
                <a:ea typeface="+mn-ea"/>
                <a:cs typeface="+mn-cs"/>
              </a:rPr>
              <a:t> the </a:t>
            </a:r>
            <a:r>
              <a:rPr lang="en-US" sz="1200" b="1" kern="1200" baseline="0" dirty="0" smtClean="0">
                <a:solidFill>
                  <a:schemeClr val="tx1"/>
                </a:solidFill>
                <a:latin typeface="+mn-lt"/>
                <a:ea typeface="+mn-ea"/>
                <a:cs typeface="+mn-cs"/>
              </a:rPr>
              <a:t>Selection and Visibility </a:t>
            </a:r>
            <a:r>
              <a:rPr lang="en-US" sz="1200" kern="1200" baseline="0" dirty="0" smtClean="0">
                <a:solidFill>
                  <a:schemeClr val="tx1"/>
                </a:solidFill>
                <a:latin typeface="+mn-lt"/>
                <a:ea typeface="+mn-ea"/>
                <a:cs typeface="+mn-cs"/>
              </a:rPr>
              <a:t>pane, select the </a:t>
            </a:r>
            <a:r>
              <a:rPr lang="en-US" sz="1200" b="1" kern="1200" baseline="0" dirty="0" smtClean="0">
                <a:solidFill>
                  <a:schemeClr val="tx1"/>
                </a:solidFill>
                <a:latin typeface="+mn-lt"/>
                <a:ea typeface="+mn-ea"/>
                <a:cs typeface="+mn-cs"/>
              </a:rPr>
              <a:t>Inside-right</a:t>
            </a:r>
            <a:r>
              <a:rPr lang="en-US" sz="1200" kern="1200" baseline="0" dirty="0" smtClean="0">
                <a:solidFill>
                  <a:schemeClr val="tx1"/>
                </a:solidFill>
                <a:latin typeface="+mn-lt"/>
                <a:ea typeface="+mn-ea"/>
                <a:cs typeface="+mn-cs"/>
              </a:rPr>
              <a:t> group. </a:t>
            </a: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point to </a:t>
            </a:r>
            <a:r>
              <a:rPr lang="en-US" sz="1200" b="1" kern="1200" dirty="0" smtClean="0">
                <a:solidFill>
                  <a:schemeClr val="tx1"/>
                </a:solidFill>
                <a:latin typeface="+mn-lt"/>
                <a:ea typeface="+mn-ea"/>
                <a:cs typeface="+mn-cs"/>
              </a:rPr>
              <a:t>Rotate</a:t>
            </a:r>
            <a:r>
              <a:rPr lang="en-US" sz="1200" b="0"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More Rotation Options</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under </a:t>
            </a:r>
            <a:r>
              <a:rPr lang="en-US" sz="1200" b="1" kern="1200" dirty="0" smtClean="0">
                <a:solidFill>
                  <a:schemeClr val="tx1"/>
                </a:solidFill>
                <a:latin typeface="+mn-lt"/>
                <a:ea typeface="+mn-ea"/>
                <a:cs typeface="+mn-cs"/>
              </a:rPr>
              <a:t>Size and rotation</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Rotation</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180°</a:t>
            </a:r>
            <a:r>
              <a:rPr lang="en-US" sz="1200" kern="120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On the slide, drag the group until the left edge is against the vertical drawing guide.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Arrange</a:t>
            </a:r>
            <a:r>
              <a:rPr lang="en-US" sz="1200" kern="1200" dirty="0" smtClean="0">
                <a:solidFill>
                  <a:schemeClr val="tx1"/>
                </a:solidFill>
                <a:latin typeface="+mn-lt"/>
                <a:ea typeface="+mn-ea"/>
                <a:cs typeface="+mn-cs"/>
              </a:rPr>
              <a:t>, point to </a:t>
            </a:r>
            <a:r>
              <a:rPr lang="en-US" sz="1200" b="1" kern="1200" dirty="0" smtClean="0">
                <a:solidFill>
                  <a:schemeClr val="tx1"/>
                </a:solidFill>
                <a:latin typeface="+mn-lt"/>
                <a:ea typeface="+mn-ea"/>
                <a:cs typeface="+mn-cs"/>
              </a:rPr>
              <a:t>Align</a:t>
            </a:r>
            <a:r>
              <a:rPr lang="en-US" sz="1200" kern="1200" dirty="0" smtClean="0">
                <a:solidFill>
                  <a:schemeClr val="tx1"/>
                </a:solidFill>
                <a:latin typeface="+mn-lt"/>
                <a:ea typeface="+mn-ea"/>
                <a:cs typeface="+mn-cs"/>
              </a:rPr>
              <a:t>, and then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Align to Slide</a:t>
            </a:r>
            <a:r>
              <a:rPr lang="en-US" sz="1200" kern="1200" dirty="0" smtClean="0">
                <a:solidFill>
                  <a:schemeClr val="tx1"/>
                </a:solidFill>
                <a:latin typeface="+mn-lt"/>
                <a:ea typeface="+mn-ea"/>
                <a:cs typeface="+mn-cs"/>
              </a:rPr>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Align Middle</a:t>
            </a:r>
            <a:r>
              <a:rPr lang="en-US" sz="1200" kern="1200" dirty="0" smtClean="0">
                <a:solidFill>
                  <a:schemeClr val="tx1"/>
                </a:solidFill>
                <a:latin typeface="+mn-lt"/>
                <a:ea typeface="+mn-ea"/>
                <a:cs typeface="+mn-cs"/>
              </a:rPr>
              <a:t>. </a:t>
            </a:r>
          </a:p>
          <a:p>
            <a:pPr marL="228600" lvl="0" indent="-228600">
              <a:buFont typeface="+mj-lt"/>
              <a:buAutoNum type="arabicPeriod"/>
            </a:pPr>
            <a:endParaRPr lang="en-US" sz="1200" kern="1200" dirty="0" smtClean="0">
              <a:solidFill>
                <a:schemeClr val="tx1"/>
              </a:solidFill>
              <a:latin typeface="+mn-lt"/>
              <a:ea typeface="+mn-ea"/>
              <a:cs typeface="+mn-cs"/>
            </a:endParaRPr>
          </a:p>
          <a:p>
            <a:pPr marL="228600" lvl="0" indent="-228600">
              <a:buFont typeface="+mj-lt"/>
              <a:buNone/>
            </a:pPr>
            <a:endParaRPr lang="en-US" sz="1200" kern="1200" dirty="0" smtClean="0">
              <a:solidFill>
                <a:schemeClr val="tx1"/>
              </a:solidFill>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 typeface="+mj-lt"/>
              <a:buNone/>
              <a:tabLst/>
              <a:defRPr/>
            </a:pPr>
            <a:r>
              <a:rPr lang="en-US" sz="1200" kern="1200" dirty="0" smtClean="0">
                <a:solidFill>
                  <a:schemeClr val="tx1"/>
                </a:solidFill>
                <a:latin typeface="+mn-lt"/>
                <a:ea typeface="+mn-ea"/>
                <a:cs typeface="+mn-cs"/>
              </a:rPr>
              <a:t>To reproduce the text box in the </a:t>
            </a:r>
            <a:r>
              <a:rPr lang="en-US" sz="1200" b="1" kern="1200" dirty="0" smtClean="0">
                <a:solidFill>
                  <a:schemeClr val="tx1"/>
                </a:solidFill>
                <a:latin typeface="+mn-lt"/>
                <a:ea typeface="+mn-ea"/>
                <a:cs typeface="+mn-cs"/>
              </a:rPr>
              <a:t>Inside-right page</a:t>
            </a:r>
            <a:r>
              <a:rPr lang="en-US" sz="1200" b="1" kern="1200" baseline="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1</a:t>
            </a:r>
            <a:r>
              <a:rPr lang="en-US" sz="1200" b="1" kern="1200" baseline="0" dirty="0" smtClean="0">
                <a:solidFill>
                  <a:schemeClr val="tx1"/>
                </a:solidFill>
                <a:latin typeface="+mn-lt"/>
                <a:ea typeface="+mn-ea"/>
                <a:cs typeface="+mn-cs"/>
              </a:rPr>
              <a:t> </a:t>
            </a:r>
            <a:r>
              <a:rPr lang="en-US" sz="1200" kern="1200" baseline="0" dirty="0" smtClean="0">
                <a:solidFill>
                  <a:schemeClr val="tx1"/>
                </a:solidFill>
                <a:latin typeface="+mn-lt"/>
                <a:ea typeface="+mn-ea"/>
                <a:cs typeface="+mn-cs"/>
              </a:rPr>
              <a:t>group on this slide</a:t>
            </a:r>
            <a:r>
              <a:rPr lang="en-US" sz="1200" kern="1200" dirty="0" smtClean="0">
                <a:solidFill>
                  <a:schemeClr val="tx1"/>
                </a:solidFill>
                <a:latin typeface="+mn-lt"/>
                <a:ea typeface="+mn-ea"/>
                <a:cs typeface="+mn-cs"/>
              </a:rPr>
              <a:t>, do the following:</a:t>
            </a: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Insert</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Text</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Text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Box</a:t>
            </a:r>
            <a:r>
              <a:rPr lang="en-US" sz="1200" kern="1200" dirty="0" smtClean="0">
                <a:solidFill>
                  <a:schemeClr val="tx1"/>
                </a:solidFill>
                <a:latin typeface="+mn-lt"/>
                <a:ea typeface="+mn-ea"/>
                <a:cs typeface="+mn-cs"/>
              </a:rPr>
              <a:t>. Drag to draw a text box on the slide.</a:t>
            </a:r>
          </a:p>
          <a:p>
            <a:pPr marL="228600" lvl="0" indent="-228600">
              <a:buFont typeface="+mj-lt"/>
              <a:buAutoNum type="arabicPeriod"/>
            </a:pPr>
            <a:r>
              <a:rPr lang="en-US" sz="1200" kern="1200" dirty="0" smtClean="0">
                <a:solidFill>
                  <a:schemeClr val="tx1"/>
                </a:solidFill>
                <a:latin typeface="+mn-lt"/>
                <a:ea typeface="+mn-ea"/>
                <a:cs typeface="+mn-cs"/>
              </a:rPr>
              <a:t>Enter text in the text box </a:t>
            </a:r>
            <a:r>
              <a:rPr lang="en-US" sz="1200" i="0" kern="1200" dirty="0" smtClean="0">
                <a:solidFill>
                  <a:schemeClr val="tx1"/>
                </a:solidFill>
                <a:latin typeface="+mn-lt"/>
                <a:ea typeface="+mn-ea"/>
                <a:cs typeface="+mn-cs"/>
              </a:rPr>
              <a:t>(to</a:t>
            </a:r>
            <a:r>
              <a:rPr lang="en-US" sz="1200" i="0" kern="1200" baseline="0" dirty="0" smtClean="0">
                <a:solidFill>
                  <a:schemeClr val="tx1"/>
                </a:solidFill>
                <a:latin typeface="+mn-lt"/>
                <a:ea typeface="+mn-ea"/>
                <a:cs typeface="+mn-cs"/>
              </a:rPr>
              <a:t> match the example above, enter </a:t>
            </a:r>
            <a:r>
              <a:rPr lang="en-US" sz="1200" b="1" i="0" kern="1200" dirty="0" smtClean="0">
                <a:solidFill>
                  <a:schemeClr val="tx1"/>
                </a:solidFill>
                <a:latin typeface="+mn-lt"/>
                <a:ea typeface="+mn-ea"/>
                <a:cs typeface="+mn-cs"/>
              </a:rPr>
              <a:t>Introduction</a:t>
            </a:r>
            <a:r>
              <a:rPr lang="en-US" sz="1200" i="0" kern="1200" dirty="0" smtClean="0">
                <a:solidFill>
                  <a:schemeClr val="tx1"/>
                </a:solidFill>
                <a:latin typeface="+mn-lt"/>
                <a:ea typeface="+mn-ea"/>
                <a:cs typeface="+mn-cs"/>
              </a:rPr>
              <a:t>), and then </a:t>
            </a:r>
            <a:r>
              <a:rPr lang="en-US" sz="1200" kern="1200" dirty="0" smtClean="0">
                <a:solidFill>
                  <a:schemeClr val="tx1"/>
                </a:solidFill>
                <a:latin typeface="+mn-lt"/>
                <a:ea typeface="+mn-ea"/>
                <a:cs typeface="+mn-cs"/>
              </a:rPr>
              <a:t>select the text. 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Font</a:t>
            </a:r>
            <a:r>
              <a:rPr lang="en-US" sz="1200" kern="1200" dirty="0" smtClean="0">
                <a:solidFill>
                  <a:schemeClr val="tx1"/>
                </a:solidFill>
                <a:latin typeface="+mn-lt"/>
                <a:ea typeface="+mn-ea"/>
                <a:cs typeface="+mn-cs"/>
              </a:rPr>
              <a:t> group,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Font</a:t>
            </a:r>
            <a:r>
              <a:rPr lang="en-US" sz="1200" kern="1200" dirty="0" smtClean="0">
                <a:solidFill>
                  <a:schemeClr val="tx1"/>
                </a:solidFill>
                <a:latin typeface="+mn-lt"/>
                <a:ea typeface="+mn-ea"/>
                <a:cs typeface="+mn-cs"/>
              </a:rPr>
              <a:t> list, select </a:t>
            </a:r>
            <a:r>
              <a:rPr lang="en-US" sz="1200" b="1" kern="1200" dirty="0" smtClean="0">
                <a:solidFill>
                  <a:schemeClr val="tx1"/>
                </a:solidFill>
                <a:latin typeface="+mn-lt"/>
                <a:ea typeface="+mn-ea"/>
                <a:cs typeface="+mn-cs"/>
              </a:rPr>
              <a:t>Vivaldi</a:t>
            </a:r>
            <a:r>
              <a:rPr lang="en-US" sz="1200" b="0" kern="1200" dirty="0" smtClean="0">
                <a:solidFill>
                  <a:schemeClr val="tx1"/>
                </a:solidFill>
                <a:latin typeface="+mn-lt"/>
                <a:ea typeface="+mn-ea"/>
                <a:cs typeface="+mn-cs"/>
              </a:rPr>
              <a:t>.</a:t>
            </a:r>
            <a:endParaRPr lang="en-US" sz="1200" kern="1200" dirty="0" smtClean="0">
              <a:solidFill>
                <a:schemeClr val="tx1"/>
              </a:solidFill>
              <a:latin typeface="+mn-lt"/>
              <a:ea typeface="+mn-ea"/>
              <a:cs typeface="+mn-cs"/>
            </a:endParaRP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Font Size </a:t>
            </a:r>
            <a:r>
              <a:rPr lang="en-US" sz="1200" kern="1200" dirty="0" smtClean="0">
                <a:solidFill>
                  <a:schemeClr val="tx1"/>
                </a:solidFill>
                <a:latin typeface="+mn-lt"/>
                <a:ea typeface="+mn-ea"/>
                <a:cs typeface="+mn-cs"/>
              </a:rPr>
              <a:t>list, select </a:t>
            </a:r>
            <a:r>
              <a:rPr lang="en-US" sz="1200" b="1" kern="1200" dirty="0" smtClean="0">
                <a:solidFill>
                  <a:schemeClr val="tx1"/>
                </a:solidFill>
                <a:latin typeface="+mn-lt"/>
                <a:ea typeface="+mn-ea"/>
                <a:cs typeface="+mn-cs"/>
              </a:rPr>
              <a:t>18</a:t>
            </a:r>
            <a:r>
              <a:rPr lang="en-US" sz="1200" b="0" kern="1200" dirty="0" smtClean="0">
                <a:solidFill>
                  <a:schemeClr val="tx1"/>
                </a:solidFill>
                <a:latin typeface="+mn-lt"/>
                <a:ea typeface="+mn-ea"/>
                <a:cs typeface="+mn-cs"/>
              </a:rPr>
              <a:t>.</a:t>
            </a:r>
            <a:endParaRPr lang="en-US" sz="1200" kern="120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Home</a:t>
            </a:r>
            <a:r>
              <a:rPr lang="en-US" sz="1200" kern="1200" dirty="0" smtClean="0">
                <a:solidFill>
                  <a:schemeClr val="tx1"/>
                </a:solidFill>
                <a:latin typeface="+mn-lt"/>
                <a:ea typeface="+mn-ea"/>
                <a:cs typeface="+mn-cs"/>
              </a:rPr>
              <a:t> tab, in the </a:t>
            </a:r>
            <a:r>
              <a:rPr lang="en-US" sz="1200" b="1" kern="1200" dirty="0" smtClean="0">
                <a:solidFill>
                  <a:schemeClr val="tx1"/>
                </a:solidFill>
                <a:latin typeface="+mn-lt"/>
                <a:ea typeface="+mn-ea"/>
                <a:cs typeface="+mn-cs"/>
              </a:rPr>
              <a:t>Paragraph</a:t>
            </a:r>
            <a:r>
              <a:rPr lang="en-US" sz="1200" kern="1200" dirty="0" smtClean="0">
                <a:solidFill>
                  <a:schemeClr val="tx1"/>
                </a:solidFill>
                <a:latin typeface="+mn-lt"/>
                <a:ea typeface="+mn-ea"/>
                <a:cs typeface="+mn-cs"/>
              </a:rPr>
              <a:t> group, click </a:t>
            </a:r>
            <a:r>
              <a:rPr lang="en-US" sz="1200" b="1" kern="1200" dirty="0" smtClean="0">
                <a:solidFill>
                  <a:schemeClr val="tx1"/>
                </a:solidFill>
                <a:latin typeface="+mn-lt"/>
                <a:ea typeface="+mn-ea"/>
                <a:cs typeface="+mn-cs"/>
              </a:rPr>
              <a:t>Center </a:t>
            </a:r>
            <a:r>
              <a:rPr lang="en-US" sz="1200" kern="1200" dirty="0" smtClean="0">
                <a:solidFill>
                  <a:schemeClr val="tx1"/>
                </a:solidFill>
                <a:latin typeface="+mn-lt"/>
                <a:ea typeface="+mn-ea"/>
                <a:cs typeface="+mn-cs"/>
              </a:rPr>
              <a:t>to center the text in the text box.</a:t>
            </a:r>
          </a:p>
          <a:p>
            <a:pPr marL="228600" lvl="0" indent="-228600">
              <a:buFont typeface="+mj-lt"/>
              <a:buAutoNum type="arabicPeriod"/>
            </a:pPr>
            <a:r>
              <a:rPr lang="en-US" sz="1200" kern="1200" dirty="0" smtClean="0">
                <a:solidFill>
                  <a:schemeClr val="tx1"/>
                </a:solidFill>
                <a:latin typeface="+mn-lt"/>
                <a:ea typeface="+mn-ea"/>
                <a:cs typeface="+mn-cs"/>
              </a:rPr>
              <a:t>On the slide, drag the text box until the left edge </a:t>
            </a:r>
            <a:r>
              <a:rPr lang="en-US" sz="1200" i="0" kern="1200" dirty="0" smtClean="0">
                <a:solidFill>
                  <a:schemeClr val="tx1"/>
                </a:solidFill>
                <a:latin typeface="+mn-lt"/>
                <a:ea typeface="+mn-ea"/>
                <a:cs typeface="+mn-cs"/>
              </a:rPr>
              <a:t>of the text </a:t>
            </a:r>
            <a:r>
              <a:rPr lang="en-US" sz="1200" kern="1200" dirty="0" smtClean="0">
                <a:solidFill>
                  <a:schemeClr val="tx1"/>
                </a:solidFill>
                <a:latin typeface="+mn-lt"/>
                <a:ea typeface="+mn-ea"/>
                <a:cs typeface="+mn-cs"/>
              </a:rPr>
              <a:t>is 0.75” to the right of the vertical drawing guide and the bottom edge of the text is 0.5” above the horizontal drawing guide.</a:t>
            </a:r>
          </a:p>
          <a:p>
            <a:pPr marL="228600" lvl="0" indent="-228600">
              <a:buFont typeface="+mj-lt"/>
              <a:buAutoNum type="arabicPeriod"/>
            </a:pPr>
            <a:r>
              <a:rPr lang="en-US" sz="1200" i="0" kern="1200" dirty="0" smtClean="0">
                <a:solidFill>
                  <a:schemeClr val="tx1"/>
                </a:solidFill>
                <a:latin typeface="+mn-lt"/>
                <a:ea typeface="+mn-ea"/>
                <a:cs typeface="+mn-cs"/>
              </a:rPr>
              <a:t>If the text is too wide for the page, drag the adjustment handles on the text box to decrease the width,</a:t>
            </a:r>
            <a:r>
              <a:rPr lang="en-US" sz="1200" i="0" kern="1200" baseline="0" dirty="0" smtClean="0">
                <a:solidFill>
                  <a:schemeClr val="tx1"/>
                </a:solidFill>
                <a:latin typeface="+mn-lt"/>
                <a:ea typeface="+mn-ea"/>
                <a:cs typeface="+mn-cs"/>
              </a:rPr>
              <a:t> and then repeat the previous step to reposition. </a:t>
            </a:r>
            <a:endParaRPr lang="en-US" sz="1200" i="0" kern="1200" dirty="0" smtClean="0">
              <a:solidFill>
                <a:schemeClr val="tx1"/>
              </a:solidFill>
              <a:latin typeface="+mn-lt"/>
              <a:ea typeface="+mn-ea"/>
              <a:cs typeface="+mn-cs"/>
            </a:endParaRPr>
          </a:p>
          <a:p>
            <a:pPr marL="228600" lvl="0" indent="-228600">
              <a:buFont typeface="+mj-lt"/>
              <a:buAutoNum type="arabicPeriod"/>
            </a:pPr>
            <a:endParaRPr lang="en-US" sz="1200" kern="1200" dirty="0" smtClean="0">
              <a:solidFill>
                <a:schemeClr val="tx1"/>
              </a:solidFill>
              <a:latin typeface="+mn-lt"/>
              <a:ea typeface="+mn-ea"/>
              <a:cs typeface="+mn-cs"/>
            </a:endParaRPr>
          </a:p>
          <a:p>
            <a:pPr marL="228600" lvl="0" indent="-228600">
              <a:buFont typeface="+mj-lt"/>
              <a:buAutoNum type="arabicPeriod"/>
            </a:pPr>
            <a:endParaRPr lang="en-US" sz="1200" kern="1200" dirty="0" smtClean="0">
              <a:solidFill>
                <a:schemeClr val="tx1"/>
              </a:solidFill>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 typeface="+mj-lt"/>
              <a:buNone/>
              <a:tabLst/>
              <a:defRPr/>
            </a:pPr>
            <a:r>
              <a:rPr lang="en-US" sz="1200" kern="1200" dirty="0" smtClean="0">
                <a:solidFill>
                  <a:schemeClr val="tx1"/>
                </a:solidFill>
                <a:latin typeface="+mn-lt"/>
                <a:ea typeface="+mn-ea"/>
                <a:cs typeface="+mn-cs"/>
              </a:rPr>
              <a:t>To reproduce the page edges in the </a:t>
            </a:r>
            <a:r>
              <a:rPr lang="en-US" sz="1200" b="1" kern="1200" dirty="0" smtClean="0">
                <a:solidFill>
                  <a:schemeClr val="tx1"/>
                </a:solidFill>
                <a:latin typeface="+mn-lt"/>
                <a:ea typeface="+mn-ea"/>
                <a:cs typeface="+mn-cs"/>
              </a:rPr>
              <a:t>Inside-right page</a:t>
            </a:r>
            <a:r>
              <a:rPr lang="en-US" sz="1200" b="1" kern="1200" baseline="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1</a:t>
            </a:r>
            <a:r>
              <a:rPr lang="en-US" sz="1200" b="1" kern="1200" baseline="0" dirty="0" smtClean="0">
                <a:solidFill>
                  <a:schemeClr val="tx1"/>
                </a:solidFill>
                <a:latin typeface="+mn-lt"/>
                <a:ea typeface="+mn-ea"/>
                <a:cs typeface="+mn-cs"/>
              </a:rPr>
              <a:t> </a:t>
            </a:r>
            <a:r>
              <a:rPr lang="en-US" sz="1200" kern="1200" baseline="0" dirty="0" smtClean="0">
                <a:solidFill>
                  <a:schemeClr val="tx1"/>
                </a:solidFill>
                <a:latin typeface="+mn-lt"/>
                <a:ea typeface="+mn-ea"/>
                <a:cs typeface="+mn-cs"/>
              </a:rPr>
              <a:t>group on this slide</a:t>
            </a:r>
            <a:r>
              <a:rPr lang="en-US" sz="1200" kern="1200" dirty="0" smtClean="0">
                <a:solidFill>
                  <a:schemeClr val="tx1"/>
                </a:solidFill>
                <a:latin typeface="+mn-lt"/>
                <a:ea typeface="+mn-ea"/>
                <a:cs typeface="+mn-cs"/>
              </a:rPr>
              <a:t>, do the following:</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smtClean="0">
                <a:solidFill>
                  <a:schemeClr val="tx1"/>
                </a:solidFill>
                <a:latin typeface="+mn-lt"/>
                <a:ea typeface="+mn-ea"/>
                <a:cs typeface="+mn-cs"/>
              </a:rPr>
              <a:t>In the </a:t>
            </a:r>
            <a:r>
              <a:rPr lang="en-US" sz="1200" b="1" i="0" kern="1200" dirty="0" smtClean="0">
                <a:solidFill>
                  <a:schemeClr val="tx1"/>
                </a:solidFill>
                <a:latin typeface="+mn-lt"/>
                <a:ea typeface="+mn-ea"/>
                <a:cs typeface="+mn-cs"/>
              </a:rPr>
              <a:t>Selection and Visibility </a:t>
            </a:r>
            <a:r>
              <a:rPr lang="en-US" sz="1200" i="0" kern="1200" dirty="0" smtClean="0">
                <a:solidFill>
                  <a:schemeClr val="tx1"/>
                </a:solidFill>
                <a:latin typeface="+mn-lt"/>
                <a:ea typeface="+mn-ea"/>
                <a:cs typeface="+mn-cs"/>
              </a:rPr>
              <a:t>pane, select the </a:t>
            </a:r>
            <a:r>
              <a:rPr lang="en-US" sz="1200" b="1" i="0" kern="1200" dirty="0" smtClean="0">
                <a:solidFill>
                  <a:schemeClr val="tx1"/>
                </a:solidFill>
                <a:latin typeface="+mn-lt"/>
                <a:ea typeface="+mn-ea"/>
                <a:cs typeface="+mn-cs"/>
              </a:rPr>
              <a:t>Inside-right</a:t>
            </a:r>
            <a:r>
              <a:rPr lang="en-US" sz="1200" i="0" kern="1200" dirty="0" smtClean="0">
                <a:solidFill>
                  <a:schemeClr val="tx1"/>
                </a:solidFill>
                <a:latin typeface="+mn-lt"/>
                <a:ea typeface="+mn-ea"/>
                <a:cs typeface="+mn-cs"/>
              </a:rPr>
              <a:t> group you just created.</a:t>
            </a:r>
            <a:r>
              <a:rPr lang="en-US" sz="1200" i="0" kern="1200" baseline="0" dirty="0" smtClean="0">
                <a:solidFill>
                  <a:schemeClr val="tx1"/>
                </a:solidFill>
                <a:latin typeface="+mn-lt"/>
                <a:ea typeface="+mn-ea"/>
                <a:cs typeface="+mn-cs"/>
              </a:rPr>
              <a:t> </a:t>
            </a:r>
            <a:r>
              <a:rPr lang="en-US" sz="1200" i="0" kern="1200" dirty="0" smtClean="0">
                <a:solidFill>
                  <a:schemeClr val="tx1"/>
                </a:solidFill>
                <a:latin typeface="+mn-lt"/>
                <a:ea typeface="+mn-ea"/>
                <a:cs typeface="+mn-cs"/>
              </a:rPr>
              <a:t>On the </a:t>
            </a:r>
            <a:r>
              <a:rPr lang="en-US" sz="1200" b="1" i="0" kern="1200" dirty="0" smtClean="0">
                <a:solidFill>
                  <a:schemeClr val="tx1"/>
                </a:solidFill>
                <a:latin typeface="+mn-lt"/>
                <a:ea typeface="+mn-ea"/>
                <a:cs typeface="+mn-cs"/>
              </a:rPr>
              <a:t>Home</a:t>
            </a:r>
            <a:r>
              <a:rPr lang="en-US" sz="1200" i="0" kern="1200" dirty="0" smtClean="0">
                <a:solidFill>
                  <a:schemeClr val="tx1"/>
                </a:solidFill>
                <a:latin typeface="+mn-lt"/>
                <a:ea typeface="+mn-ea"/>
                <a:cs typeface="+mn-cs"/>
              </a:rPr>
              <a:t> tab, in the </a:t>
            </a:r>
            <a:r>
              <a:rPr lang="en-US" sz="1200" b="1" i="0" kern="1200" dirty="0" smtClean="0">
                <a:solidFill>
                  <a:schemeClr val="tx1"/>
                </a:solidFill>
                <a:latin typeface="+mn-lt"/>
                <a:ea typeface="+mn-ea"/>
                <a:cs typeface="+mn-cs"/>
              </a:rPr>
              <a:t>Drawing</a:t>
            </a:r>
            <a:r>
              <a:rPr lang="en-US" sz="1200" i="0" kern="1200" dirty="0" smtClean="0">
                <a:solidFill>
                  <a:schemeClr val="tx1"/>
                </a:solidFill>
                <a:latin typeface="+mn-lt"/>
                <a:ea typeface="+mn-ea"/>
                <a:cs typeface="+mn-cs"/>
              </a:rPr>
              <a:t> group, click </a:t>
            </a:r>
            <a:r>
              <a:rPr lang="en-US" sz="1200" b="1" i="0" kern="1200" dirty="0" smtClean="0">
                <a:solidFill>
                  <a:schemeClr val="tx1"/>
                </a:solidFill>
                <a:latin typeface="+mn-lt"/>
                <a:ea typeface="+mn-ea"/>
                <a:cs typeface="+mn-cs"/>
              </a:rPr>
              <a:t>Arrange</a:t>
            </a:r>
            <a:r>
              <a:rPr lang="en-US" sz="1200" i="0" kern="1200" dirty="0" smtClean="0">
                <a:solidFill>
                  <a:schemeClr val="tx1"/>
                </a:solidFill>
                <a:latin typeface="+mn-lt"/>
                <a:ea typeface="+mn-ea"/>
                <a:cs typeface="+mn-cs"/>
              </a:rPr>
              <a:t>, and then click </a:t>
            </a:r>
            <a:r>
              <a:rPr lang="en-US" sz="1200" b="1" i="0" kern="1200" dirty="0" smtClean="0">
                <a:solidFill>
                  <a:schemeClr val="tx1"/>
                </a:solidFill>
                <a:latin typeface="+mn-lt"/>
                <a:ea typeface="+mn-ea"/>
                <a:cs typeface="+mn-cs"/>
              </a:rPr>
              <a:t>Ungroup</a:t>
            </a:r>
            <a:r>
              <a:rPr lang="en-US" sz="1200" b="0" i="0" kern="1200" dirty="0" smtClean="0">
                <a:solidFill>
                  <a:schemeClr val="tx1"/>
                </a:solidFill>
                <a:latin typeface="+mn-lt"/>
                <a:ea typeface="+mn-ea"/>
                <a:cs typeface="+mn-cs"/>
              </a:rPr>
              <a:t>.</a:t>
            </a:r>
          </a:p>
          <a:p>
            <a:pPr marL="228600" lvl="0" indent="-228600">
              <a:buFont typeface="+mj-lt"/>
              <a:buAutoNum type="arabicPeriod"/>
            </a:pPr>
            <a:r>
              <a:rPr lang="en-US" sz="1200" i="0" kern="1200" dirty="0" smtClean="0">
                <a:solidFill>
                  <a:schemeClr val="tx1"/>
                </a:solidFill>
                <a:latin typeface="+mn-lt"/>
                <a:ea typeface="+mn-ea"/>
                <a:cs typeface="+mn-cs"/>
              </a:rPr>
              <a:t>In the </a:t>
            </a:r>
            <a:r>
              <a:rPr lang="en-US" sz="1200" b="1" i="0" kern="1200" dirty="0" smtClean="0">
                <a:solidFill>
                  <a:schemeClr val="tx1"/>
                </a:solidFill>
                <a:latin typeface="+mn-lt"/>
                <a:ea typeface="+mn-ea"/>
                <a:cs typeface="+mn-cs"/>
              </a:rPr>
              <a:t>Selection and Visibility </a:t>
            </a:r>
            <a:r>
              <a:rPr lang="en-US" sz="1200" i="0" kern="1200" dirty="0" smtClean="0">
                <a:solidFill>
                  <a:schemeClr val="tx1"/>
                </a:solidFill>
                <a:latin typeface="+mn-lt"/>
                <a:ea typeface="+mn-ea"/>
                <a:cs typeface="+mn-cs"/>
              </a:rPr>
              <a:t>pane, select the straight connector (line) that you just ungrouped from the page.</a:t>
            </a:r>
            <a:r>
              <a:rPr lang="en-US" sz="1200" i="0" kern="1200" baseline="0" dirty="0" smtClean="0">
                <a:solidFill>
                  <a:schemeClr val="tx1"/>
                </a:solidFill>
                <a:latin typeface="+mn-lt"/>
                <a:ea typeface="+mn-ea"/>
                <a:cs typeface="+mn-cs"/>
              </a:rPr>
              <a:t> </a:t>
            </a:r>
            <a:r>
              <a:rPr lang="en-US" sz="1200" i="0" kern="1200" dirty="0" smtClean="0">
                <a:solidFill>
                  <a:schemeClr val="tx1"/>
                </a:solidFill>
                <a:latin typeface="+mn-lt"/>
                <a:ea typeface="+mn-ea"/>
                <a:cs typeface="+mn-cs"/>
              </a:rPr>
              <a:t>On the </a:t>
            </a:r>
            <a:r>
              <a:rPr lang="en-US" sz="1200" b="1" i="0" kern="1200" dirty="0" smtClean="0">
                <a:solidFill>
                  <a:schemeClr val="tx1"/>
                </a:solidFill>
                <a:latin typeface="+mn-lt"/>
                <a:ea typeface="+mn-ea"/>
                <a:cs typeface="+mn-cs"/>
              </a:rPr>
              <a:t>Home</a:t>
            </a:r>
            <a:r>
              <a:rPr lang="en-US" sz="1200" i="0" kern="1200" dirty="0" smtClean="0">
                <a:solidFill>
                  <a:schemeClr val="tx1"/>
                </a:solidFill>
                <a:latin typeface="+mn-lt"/>
                <a:ea typeface="+mn-ea"/>
                <a:cs typeface="+mn-cs"/>
              </a:rPr>
              <a:t> tab, in the </a:t>
            </a:r>
            <a:r>
              <a:rPr lang="en-US" sz="1200" b="1" i="0" kern="1200" dirty="0" smtClean="0">
                <a:solidFill>
                  <a:schemeClr val="tx1"/>
                </a:solidFill>
                <a:latin typeface="+mn-lt"/>
                <a:ea typeface="+mn-ea"/>
                <a:cs typeface="+mn-cs"/>
              </a:rPr>
              <a:t>Clipboard</a:t>
            </a:r>
            <a:r>
              <a:rPr lang="en-US" sz="1200" i="0" kern="1200" dirty="0" smtClean="0">
                <a:solidFill>
                  <a:schemeClr val="tx1"/>
                </a:solidFill>
                <a:latin typeface="+mn-lt"/>
                <a:ea typeface="+mn-ea"/>
                <a:cs typeface="+mn-cs"/>
              </a:rPr>
              <a:t> group, click the arrow under </a:t>
            </a:r>
            <a:r>
              <a:rPr lang="en-US" sz="1200" b="1" i="0" kern="1200" dirty="0" smtClean="0">
                <a:solidFill>
                  <a:schemeClr val="tx1"/>
                </a:solidFill>
                <a:latin typeface="+mn-lt"/>
                <a:ea typeface="+mn-ea"/>
                <a:cs typeface="+mn-cs"/>
              </a:rPr>
              <a:t>Paste</a:t>
            </a:r>
            <a:r>
              <a:rPr lang="en-US" sz="1200" i="0" kern="1200" dirty="0" smtClean="0">
                <a:solidFill>
                  <a:schemeClr val="tx1"/>
                </a:solidFill>
                <a:latin typeface="+mn-lt"/>
                <a:ea typeface="+mn-ea"/>
                <a:cs typeface="+mn-cs"/>
              </a:rPr>
              <a:t>, and then click </a:t>
            </a:r>
            <a:r>
              <a:rPr lang="en-US" sz="1200" b="1" i="0" kern="1200" dirty="0" smtClean="0">
                <a:solidFill>
                  <a:schemeClr val="tx1"/>
                </a:solidFill>
                <a:latin typeface="+mn-lt"/>
                <a:ea typeface="+mn-ea"/>
                <a:cs typeface="+mn-cs"/>
              </a:rPr>
              <a:t>Duplicate</a:t>
            </a:r>
            <a:r>
              <a:rPr lang="en-US" sz="1200" i="0" kern="1200" dirty="0" smtClean="0">
                <a:solidFill>
                  <a:schemeClr val="tx1"/>
                </a:solidFill>
                <a:latin typeface="+mn-lt"/>
                <a:ea typeface="+mn-ea"/>
                <a:cs typeface="+mn-cs"/>
              </a:rPr>
              <a:t>. Repeat this process for a total of six lines. </a:t>
            </a:r>
          </a:p>
          <a:p>
            <a:pPr marL="228600" lvl="0" indent="-228600">
              <a:buFont typeface="+mj-lt"/>
              <a:buAutoNum type="arabicPeriod"/>
            </a:pPr>
            <a:r>
              <a:rPr lang="en-US" sz="1200" i="0" kern="1200" dirty="0" smtClean="0">
                <a:solidFill>
                  <a:schemeClr val="tx1"/>
                </a:solidFill>
                <a:latin typeface="+mn-lt"/>
                <a:ea typeface="+mn-ea"/>
                <a:cs typeface="+mn-cs"/>
              </a:rPr>
              <a:t>On the slide, drag the six lines until they are bunched together in a dense group, no wider than 0.5”. </a:t>
            </a:r>
          </a:p>
          <a:p>
            <a:pPr marL="228600" lvl="0" indent="-228600">
              <a:buFont typeface="+mj-lt"/>
              <a:buAutoNum type="arabicPeriod"/>
            </a:pPr>
            <a:r>
              <a:rPr lang="en-US" sz="1200" i="0" kern="1200" dirty="0" smtClean="0">
                <a:solidFill>
                  <a:schemeClr val="tx1"/>
                </a:solidFill>
                <a:latin typeface="+mn-lt"/>
                <a:ea typeface="+mn-ea"/>
                <a:cs typeface="+mn-cs"/>
              </a:rPr>
              <a:t>In the </a:t>
            </a:r>
            <a:r>
              <a:rPr lang="en-US" sz="1200" b="1" i="0" kern="1200" dirty="0" smtClean="0">
                <a:solidFill>
                  <a:schemeClr val="tx1"/>
                </a:solidFill>
                <a:latin typeface="+mn-lt"/>
                <a:ea typeface="+mn-ea"/>
                <a:cs typeface="+mn-cs"/>
              </a:rPr>
              <a:t>Selection and Visibility </a:t>
            </a:r>
            <a:r>
              <a:rPr lang="en-US" sz="1200" i="0" kern="1200" dirty="0" smtClean="0">
                <a:solidFill>
                  <a:schemeClr val="tx1"/>
                </a:solidFill>
                <a:latin typeface="+mn-lt"/>
                <a:ea typeface="+mn-ea"/>
                <a:cs typeface="+mn-cs"/>
              </a:rPr>
              <a:t>pane, press and hold CTRL, and</a:t>
            </a:r>
            <a:r>
              <a:rPr lang="en-US" sz="1200" i="0" kern="1200" baseline="0" dirty="0" smtClean="0">
                <a:solidFill>
                  <a:schemeClr val="tx1"/>
                </a:solidFill>
                <a:latin typeface="+mn-lt"/>
                <a:ea typeface="+mn-ea"/>
                <a:cs typeface="+mn-cs"/>
              </a:rPr>
              <a:t> then </a:t>
            </a:r>
            <a:r>
              <a:rPr lang="en-US" sz="1200" i="0" kern="1200" dirty="0" smtClean="0">
                <a:solidFill>
                  <a:schemeClr val="tx1"/>
                </a:solidFill>
                <a:latin typeface="+mn-lt"/>
                <a:ea typeface="+mn-ea"/>
                <a:cs typeface="+mn-cs"/>
              </a:rPr>
              <a:t>select the six straight connectors (lines). On the </a:t>
            </a:r>
            <a:r>
              <a:rPr lang="en-US" sz="1200" b="1" i="0" kern="1200" dirty="0" smtClean="0">
                <a:solidFill>
                  <a:schemeClr val="tx1"/>
                </a:solidFill>
                <a:latin typeface="+mn-lt"/>
                <a:ea typeface="+mn-ea"/>
                <a:cs typeface="+mn-cs"/>
              </a:rPr>
              <a:t>Home</a:t>
            </a:r>
            <a:r>
              <a:rPr lang="en-US" sz="1200" i="0" kern="1200" dirty="0" smtClean="0">
                <a:solidFill>
                  <a:schemeClr val="tx1"/>
                </a:solidFill>
                <a:latin typeface="+mn-lt"/>
                <a:ea typeface="+mn-ea"/>
                <a:cs typeface="+mn-cs"/>
              </a:rPr>
              <a:t> tab, in the </a:t>
            </a:r>
            <a:r>
              <a:rPr lang="en-US" sz="1200" b="1" i="0" kern="1200" dirty="0" smtClean="0">
                <a:solidFill>
                  <a:schemeClr val="tx1"/>
                </a:solidFill>
                <a:latin typeface="+mn-lt"/>
                <a:ea typeface="+mn-ea"/>
                <a:cs typeface="+mn-cs"/>
              </a:rPr>
              <a:t>Drawing</a:t>
            </a:r>
            <a:r>
              <a:rPr lang="en-US" sz="1200" i="0" kern="1200" dirty="0" smtClean="0">
                <a:solidFill>
                  <a:schemeClr val="tx1"/>
                </a:solidFill>
                <a:latin typeface="+mn-lt"/>
                <a:ea typeface="+mn-ea"/>
                <a:cs typeface="+mn-cs"/>
              </a:rPr>
              <a:t> group, click </a:t>
            </a:r>
            <a:r>
              <a:rPr lang="en-US" sz="1200" b="1" i="0" kern="1200" dirty="0" smtClean="0">
                <a:solidFill>
                  <a:schemeClr val="tx1"/>
                </a:solidFill>
                <a:latin typeface="+mn-lt"/>
                <a:ea typeface="+mn-ea"/>
                <a:cs typeface="+mn-cs"/>
              </a:rPr>
              <a:t>Arrange</a:t>
            </a:r>
            <a:r>
              <a:rPr lang="en-US" sz="1200" i="0" kern="1200" dirty="0" smtClean="0">
                <a:solidFill>
                  <a:schemeClr val="tx1"/>
                </a:solidFill>
                <a:latin typeface="+mn-lt"/>
                <a:ea typeface="+mn-ea"/>
                <a:cs typeface="+mn-cs"/>
              </a:rPr>
              <a:t>, point to </a:t>
            </a:r>
            <a:r>
              <a:rPr lang="en-US" sz="1200" b="1" i="0" kern="1200" dirty="0" smtClean="0">
                <a:solidFill>
                  <a:schemeClr val="tx1"/>
                </a:solidFill>
                <a:latin typeface="+mn-lt"/>
                <a:ea typeface="+mn-ea"/>
                <a:cs typeface="+mn-cs"/>
              </a:rPr>
              <a:t>Align</a:t>
            </a:r>
            <a:r>
              <a:rPr lang="en-US" sz="1200" i="0" kern="1200" dirty="0" smtClean="0">
                <a:solidFill>
                  <a:schemeClr val="tx1"/>
                </a:solidFill>
                <a:latin typeface="+mn-lt"/>
                <a:ea typeface="+mn-ea"/>
                <a:cs typeface="+mn-cs"/>
              </a:rPr>
              <a:t>, and then do the following:</a:t>
            </a:r>
          </a:p>
          <a:p>
            <a:pPr marL="685800" lvl="1" indent="-228600">
              <a:buFont typeface="+mj-lt"/>
              <a:buAutoNum type="arabicPeriod"/>
            </a:pPr>
            <a:r>
              <a:rPr lang="en-US" sz="1200" i="0" kern="1200" dirty="0" smtClean="0">
                <a:solidFill>
                  <a:schemeClr val="tx1"/>
                </a:solidFill>
                <a:latin typeface="+mn-lt"/>
                <a:ea typeface="+mn-ea"/>
                <a:cs typeface="+mn-cs"/>
              </a:rPr>
              <a:t>Click </a:t>
            </a:r>
            <a:r>
              <a:rPr lang="en-US" sz="1200" b="1" i="0" kern="1200" dirty="0" smtClean="0">
                <a:solidFill>
                  <a:schemeClr val="tx1"/>
                </a:solidFill>
                <a:latin typeface="+mn-lt"/>
                <a:ea typeface="+mn-ea"/>
                <a:cs typeface="+mn-cs"/>
              </a:rPr>
              <a:t>Align Selected Objects</a:t>
            </a:r>
            <a:r>
              <a:rPr lang="en-US" sz="1200" i="0" kern="1200" dirty="0" smtClean="0">
                <a:solidFill>
                  <a:schemeClr val="tx1"/>
                </a:solidFill>
                <a:latin typeface="+mn-lt"/>
                <a:ea typeface="+mn-ea"/>
                <a:cs typeface="+mn-cs"/>
              </a:rPr>
              <a:t>.</a:t>
            </a:r>
          </a:p>
          <a:p>
            <a:pPr marL="685800" lvl="1" indent="-228600">
              <a:buFont typeface="+mj-lt"/>
              <a:buAutoNum type="arabicPeriod"/>
            </a:pPr>
            <a:r>
              <a:rPr lang="en-US" sz="1200" i="0" kern="1200" dirty="0" smtClean="0">
                <a:solidFill>
                  <a:schemeClr val="tx1"/>
                </a:solidFill>
                <a:latin typeface="+mn-lt"/>
                <a:ea typeface="+mn-ea"/>
                <a:cs typeface="+mn-cs"/>
              </a:rPr>
              <a:t>Click </a:t>
            </a:r>
            <a:r>
              <a:rPr lang="en-US" sz="1200" b="1" i="0" kern="1200" dirty="0" smtClean="0">
                <a:solidFill>
                  <a:schemeClr val="tx1"/>
                </a:solidFill>
                <a:latin typeface="+mn-lt"/>
                <a:ea typeface="+mn-ea"/>
                <a:cs typeface="+mn-cs"/>
              </a:rPr>
              <a:t>Distribute Horizontally</a:t>
            </a:r>
            <a:r>
              <a:rPr lang="en-US" sz="1200" i="0" kern="1200" dirty="0" smtClean="0">
                <a:solidFill>
                  <a:schemeClr val="tx1"/>
                </a:solidFill>
                <a:latin typeface="+mn-lt"/>
                <a:ea typeface="+mn-ea"/>
                <a:cs typeface="+mn-cs"/>
              </a:rPr>
              <a:t>.</a:t>
            </a:r>
          </a:p>
          <a:p>
            <a:pPr marL="685800" lvl="1" indent="-228600">
              <a:buFont typeface="+mj-lt"/>
              <a:buAutoNum type="arabicPeriod"/>
            </a:pPr>
            <a:r>
              <a:rPr lang="en-US" sz="1200" i="0" kern="1200" dirty="0" smtClean="0">
                <a:solidFill>
                  <a:schemeClr val="tx1"/>
                </a:solidFill>
                <a:latin typeface="+mn-lt"/>
                <a:ea typeface="+mn-ea"/>
                <a:cs typeface="+mn-cs"/>
              </a:rPr>
              <a:t>Click </a:t>
            </a:r>
            <a:r>
              <a:rPr lang="en-US" sz="1200" b="1" i="0" kern="1200" dirty="0" smtClean="0">
                <a:solidFill>
                  <a:schemeClr val="tx1"/>
                </a:solidFill>
                <a:latin typeface="+mn-lt"/>
                <a:ea typeface="+mn-ea"/>
                <a:cs typeface="+mn-cs"/>
              </a:rPr>
              <a:t>Align Middle</a:t>
            </a:r>
            <a:r>
              <a:rPr lang="en-US" sz="1200" i="0" kern="1200" dirty="0" smtClean="0">
                <a:solidFill>
                  <a:schemeClr val="tx1"/>
                </a:solidFill>
                <a:latin typeface="+mn-lt"/>
                <a:ea typeface="+mn-ea"/>
                <a:cs typeface="+mn-cs"/>
              </a:rPr>
              <a:t>. </a:t>
            </a:r>
          </a:p>
          <a:p>
            <a:pPr marL="228600" lvl="0" indent="-228600">
              <a:buFont typeface="+mj-lt"/>
              <a:buAutoNum type="arabicPeriod"/>
            </a:pPr>
            <a:r>
              <a:rPr lang="en-US" sz="1200" i="0" kern="1200" dirty="0" smtClean="0">
                <a:solidFill>
                  <a:schemeClr val="tx1"/>
                </a:solidFill>
                <a:latin typeface="+mn-lt"/>
                <a:ea typeface="+mn-ea"/>
                <a:cs typeface="+mn-cs"/>
              </a:rPr>
              <a:t>With</a:t>
            </a:r>
            <a:r>
              <a:rPr lang="en-US" sz="1200" i="0" kern="1200" baseline="0" dirty="0" smtClean="0">
                <a:solidFill>
                  <a:schemeClr val="tx1"/>
                </a:solidFill>
                <a:latin typeface="+mn-lt"/>
                <a:ea typeface="+mn-ea"/>
                <a:cs typeface="+mn-cs"/>
              </a:rPr>
              <a:t> the group of lines still selected, o</a:t>
            </a:r>
            <a:r>
              <a:rPr lang="en-US" sz="1200" i="0" kern="1200" dirty="0" smtClean="0">
                <a:solidFill>
                  <a:schemeClr val="tx1"/>
                </a:solidFill>
                <a:latin typeface="+mn-lt"/>
                <a:ea typeface="+mn-ea"/>
                <a:cs typeface="+mn-cs"/>
              </a:rPr>
              <a:t>n the </a:t>
            </a:r>
            <a:r>
              <a:rPr lang="en-US" sz="1200" b="1" i="0" kern="1200" dirty="0" smtClean="0">
                <a:solidFill>
                  <a:schemeClr val="tx1"/>
                </a:solidFill>
                <a:latin typeface="+mn-lt"/>
                <a:ea typeface="+mn-ea"/>
                <a:cs typeface="+mn-cs"/>
              </a:rPr>
              <a:t>Home</a:t>
            </a:r>
            <a:r>
              <a:rPr lang="en-US" sz="1200" i="0" kern="1200" dirty="0" smtClean="0">
                <a:solidFill>
                  <a:schemeClr val="tx1"/>
                </a:solidFill>
                <a:latin typeface="+mn-lt"/>
                <a:ea typeface="+mn-ea"/>
                <a:cs typeface="+mn-cs"/>
              </a:rPr>
              <a:t> tab, in the </a:t>
            </a:r>
            <a:r>
              <a:rPr lang="en-US" sz="1200" b="1" i="0" kern="1200" dirty="0" smtClean="0">
                <a:solidFill>
                  <a:schemeClr val="tx1"/>
                </a:solidFill>
                <a:latin typeface="+mn-lt"/>
                <a:ea typeface="+mn-ea"/>
                <a:cs typeface="+mn-cs"/>
              </a:rPr>
              <a:t>Drawing </a:t>
            </a:r>
            <a:r>
              <a:rPr lang="en-US" sz="1200" i="0" kern="1200" dirty="0" smtClean="0">
                <a:solidFill>
                  <a:schemeClr val="tx1"/>
                </a:solidFill>
                <a:latin typeface="+mn-lt"/>
                <a:ea typeface="+mn-ea"/>
                <a:cs typeface="+mn-cs"/>
              </a:rPr>
              <a:t>group, click </a:t>
            </a:r>
            <a:r>
              <a:rPr lang="en-US" sz="1200" b="1" i="0" kern="1200" dirty="0" smtClean="0">
                <a:solidFill>
                  <a:schemeClr val="tx1"/>
                </a:solidFill>
                <a:latin typeface="+mn-lt"/>
                <a:ea typeface="+mn-ea"/>
                <a:cs typeface="+mn-cs"/>
              </a:rPr>
              <a:t>Arrange</a:t>
            </a:r>
            <a:r>
              <a:rPr lang="en-US" sz="1200" i="0" kern="1200" dirty="0" smtClean="0">
                <a:solidFill>
                  <a:schemeClr val="tx1"/>
                </a:solidFill>
                <a:latin typeface="+mn-lt"/>
                <a:ea typeface="+mn-ea"/>
                <a:cs typeface="+mn-cs"/>
              </a:rPr>
              <a:t>, and</a:t>
            </a:r>
            <a:r>
              <a:rPr lang="en-US" sz="1200" i="0" kern="1200" baseline="0" dirty="0" smtClean="0">
                <a:solidFill>
                  <a:schemeClr val="tx1"/>
                </a:solidFill>
                <a:latin typeface="+mn-lt"/>
                <a:ea typeface="+mn-ea"/>
                <a:cs typeface="+mn-cs"/>
              </a:rPr>
              <a:t> then click</a:t>
            </a:r>
            <a:r>
              <a:rPr lang="en-US" sz="1200" i="0" kern="1200" dirty="0" smtClean="0">
                <a:solidFill>
                  <a:schemeClr val="tx1"/>
                </a:solidFill>
                <a:latin typeface="+mn-lt"/>
                <a:ea typeface="+mn-ea"/>
                <a:cs typeface="+mn-cs"/>
              </a:rPr>
              <a:t> </a:t>
            </a:r>
            <a:r>
              <a:rPr lang="en-US" sz="1200" b="1" i="0" kern="1200" dirty="0" smtClean="0">
                <a:solidFill>
                  <a:schemeClr val="tx1"/>
                </a:solidFill>
                <a:latin typeface="+mn-lt"/>
                <a:ea typeface="+mn-ea"/>
                <a:cs typeface="+mn-cs"/>
              </a:rPr>
              <a:t>Group</a:t>
            </a:r>
            <a:r>
              <a:rPr lang="en-US" sz="1200" i="0" kern="1200" dirty="0" smtClean="0">
                <a:solidFill>
                  <a:schemeClr val="tx1"/>
                </a:solidFill>
                <a:latin typeface="+mn-lt"/>
                <a:ea typeface="+mn-ea"/>
                <a:cs typeface="+mn-cs"/>
              </a:rPr>
              <a:t>.</a:t>
            </a:r>
          </a:p>
          <a:p>
            <a:pPr marL="228600" lvl="0" indent="-228600">
              <a:buFont typeface="+mj-lt"/>
              <a:buAutoNum type="arabicPeriod"/>
            </a:pPr>
            <a:r>
              <a:rPr lang="en-US" sz="1200" i="0" kern="1200" dirty="0" smtClean="0">
                <a:solidFill>
                  <a:schemeClr val="tx1"/>
                </a:solidFill>
                <a:latin typeface="+mn-lt"/>
                <a:ea typeface="+mn-ea"/>
                <a:cs typeface="+mn-cs"/>
              </a:rPr>
              <a:t>On the slide, drag the group until the right edge of the group of lines is touching the right edge of the page.</a:t>
            </a:r>
          </a:p>
          <a:p>
            <a:pPr marL="228600" lvl="0" indent="-228600">
              <a:buFont typeface="+mj-lt"/>
              <a:buAutoNum type="arabicPeriod"/>
            </a:pPr>
            <a:r>
              <a:rPr lang="en-US" sz="1200" i="0" kern="1200" dirty="0" smtClean="0">
                <a:solidFill>
                  <a:schemeClr val="tx1"/>
                </a:solidFill>
                <a:latin typeface="+mn-lt"/>
                <a:ea typeface="+mn-ea"/>
                <a:cs typeface="+mn-cs"/>
              </a:rPr>
              <a:t>On the </a:t>
            </a:r>
            <a:r>
              <a:rPr lang="en-US" sz="1200" b="1" i="0" kern="1200" dirty="0" smtClean="0">
                <a:solidFill>
                  <a:schemeClr val="tx1"/>
                </a:solidFill>
                <a:latin typeface="+mn-lt"/>
                <a:ea typeface="+mn-ea"/>
                <a:cs typeface="+mn-cs"/>
              </a:rPr>
              <a:t>Home</a:t>
            </a:r>
            <a:r>
              <a:rPr lang="en-US" sz="1200" i="0" kern="1200" dirty="0" smtClean="0">
                <a:solidFill>
                  <a:schemeClr val="tx1"/>
                </a:solidFill>
                <a:latin typeface="+mn-lt"/>
                <a:ea typeface="+mn-ea"/>
                <a:cs typeface="+mn-cs"/>
              </a:rPr>
              <a:t> tab, in the </a:t>
            </a:r>
            <a:r>
              <a:rPr lang="en-US" sz="1200" b="1" i="0" kern="1200" dirty="0" smtClean="0">
                <a:solidFill>
                  <a:schemeClr val="tx1"/>
                </a:solidFill>
                <a:latin typeface="+mn-lt"/>
                <a:ea typeface="+mn-ea"/>
                <a:cs typeface="+mn-cs"/>
              </a:rPr>
              <a:t>Drawing</a:t>
            </a:r>
            <a:r>
              <a:rPr lang="en-US" sz="1200" i="0" kern="1200" dirty="0" smtClean="0">
                <a:solidFill>
                  <a:schemeClr val="tx1"/>
                </a:solidFill>
                <a:latin typeface="+mn-lt"/>
                <a:ea typeface="+mn-ea"/>
                <a:cs typeface="+mn-cs"/>
              </a:rPr>
              <a:t> group, click </a:t>
            </a:r>
            <a:r>
              <a:rPr lang="en-US" sz="1200" b="1" i="0" kern="1200" dirty="0" smtClean="0">
                <a:solidFill>
                  <a:schemeClr val="tx1"/>
                </a:solidFill>
                <a:latin typeface="+mn-lt"/>
                <a:ea typeface="+mn-ea"/>
                <a:cs typeface="+mn-cs"/>
              </a:rPr>
              <a:t>Arrange</a:t>
            </a:r>
            <a:r>
              <a:rPr lang="en-US" sz="1200" i="0" kern="1200" dirty="0" smtClean="0">
                <a:solidFill>
                  <a:schemeClr val="tx1"/>
                </a:solidFill>
                <a:latin typeface="+mn-lt"/>
                <a:ea typeface="+mn-ea"/>
                <a:cs typeface="+mn-cs"/>
              </a:rPr>
              <a:t>, point to </a:t>
            </a:r>
            <a:r>
              <a:rPr lang="en-US" sz="1200" b="1" i="0" kern="1200" dirty="0" smtClean="0">
                <a:solidFill>
                  <a:schemeClr val="tx1"/>
                </a:solidFill>
                <a:latin typeface="+mn-lt"/>
                <a:ea typeface="+mn-ea"/>
                <a:cs typeface="+mn-cs"/>
              </a:rPr>
              <a:t>Align</a:t>
            </a:r>
            <a:r>
              <a:rPr lang="en-US" sz="1200" i="0" kern="1200" dirty="0" smtClean="0">
                <a:solidFill>
                  <a:schemeClr val="tx1"/>
                </a:solidFill>
                <a:latin typeface="+mn-lt"/>
                <a:ea typeface="+mn-ea"/>
                <a:cs typeface="+mn-cs"/>
              </a:rPr>
              <a:t>, and then do the following:</a:t>
            </a:r>
          </a:p>
          <a:p>
            <a:pPr marL="685800" lvl="1" indent="-228600">
              <a:buFont typeface="+mj-lt"/>
              <a:buAutoNum type="arabicPeriod"/>
            </a:pPr>
            <a:r>
              <a:rPr lang="en-US" sz="1200" i="0" kern="1200" dirty="0" smtClean="0">
                <a:solidFill>
                  <a:schemeClr val="tx1"/>
                </a:solidFill>
                <a:latin typeface="+mn-lt"/>
                <a:ea typeface="+mn-ea"/>
                <a:cs typeface="+mn-cs"/>
              </a:rPr>
              <a:t>Click </a:t>
            </a:r>
            <a:r>
              <a:rPr lang="en-US" sz="1200" b="1" i="0" kern="1200" dirty="0" smtClean="0">
                <a:solidFill>
                  <a:schemeClr val="tx1"/>
                </a:solidFill>
                <a:latin typeface="+mn-lt"/>
                <a:ea typeface="+mn-ea"/>
                <a:cs typeface="+mn-cs"/>
              </a:rPr>
              <a:t>Align to Slide</a:t>
            </a:r>
            <a:r>
              <a:rPr lang="en-US" sz="1200" i="0" kern="1200" dirty="0" smtClean="0">
                <a:solidFill>
                  <a:schemeClr val="tx1"/>
                </a:solidFill>
                <a:latin typeface="+mn-lt"/>
                <a:ea typeface="+mn-ea"/>
                <a:cs typeface="+mn-cs"/>
              </a:rPr>
              <a:t>.</a:t>
            </a:r>
          </a:p>
          <a:p>
            <a:pPr marL="685800" lvl="1" indent="-228600">
              <a:buFont typeface="+mj-lt"/>
              <a:buAutoNum type="arabicPeriod"/>
            </a:pPr>
            <a:r>
              <a:rPr lang="en-US" sz="1200" i="0" kern="1200" dirty="0" smtClean="0">
                <a:solidFill>
                  <a:schemeClr val="tx1"/>
                </a:solidFill>
                <a:latin typeface="+mn-lt"/>
                <a:ea typeface="+mn-ea"/>
                <a:cs typeface="+mn-cs"/>
              </a:rPr>
              <a:t>Click </a:t>
            </a:r>
            <a:r>
              <a:rPr lang="en-US" sz="1200" b="1" i="0" kern="1200" dirty="0" smtClean="0">
                <a:solidFill>
                  <a:schemeClr val="tx1"/>
                </a:solidFill>
                <a:latin typeface="+mn-lt"/>
                <a:ea typeface="+mn-ea"/>
                <a:cs typeface="+mn-cs"/>
              </a:rPr>
              <a:t>Align Middle</a:t>
            </a:r>
            <a:r>
              <a:rPr lang="en-US" sz="1200" i="0" kern="120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smtClean="0">
                <a:solidFill>
                  <a:schemeClr val="tx1"/>
                </a:solidFill>
                <a:latin typeface="+mn-lt"/>
                <a:ea typeface="+mn-ea"/>
                <a:cs typeface="+mn-cs"/>
              </a:rPr>
              <a:t>In the </a:t>
            </a:r>
            <a:r>
              <a:rPr lang="en-US" sz="1200" b="1" i="0" kern="1200" dirty="0" smtClean="0">
                <a:solidFill>
                  <a:schemeClr val="tx1"/>
                </a:solidFill>
                <a:latin typeface="+mn-lt"/>
                <a:ea typeface="+mn-ea"/>
                <a:cs typeface="+mn-cs"/>
              </a:rPr>
              <a:t>Selection and Visibility </a:t>
            </a:r>
            <a:r>
              <a:rPr lang="en-US" sz="1200" i="0" kern="1200" dirty="0" smtClean="0">
                <a:solidFill>
                  <a:schemeClr val="tx1"/>
                </a:solidFill>
                <a:latin typeface="+mn-lt"/>
                <a:ea typeface="+mn-ea"/>
                <a:cs typeface="+mn-cs"/>
              </a:rPr>
              <a:t>pane, press and hold CTRL, and then select the new group of lines, the rectangle, and the text box. On the </a:t>
            </a:r>
            <a:r>
              <a:rPr lang="en-US" sz="1200" b="1" i="0" kern="1200" dirty="0" smtClean="0">
                <a:solidFill>
                  <a:schemeClr val="tx1"/>
                </a:solidFill>
                <a:latin typeface="+mn-lt"/>
                <a:ea typeface="+mn-ea"/>
                <a:cs typeface="+mn-cs"/>
              </a:rPr>
              <a:t>Home</a:t>
            </a:r>
            <a:r>
              <a:rPr lang="en-US" sz="1200" i="0" kern="1200" dirty="0" smtClean="0">
                <a:solidFill>
                  <a:schemeClr val="tx1"/>
                </a:solidFill>
                <a:latin typeface="+mn-lt"/>
                <a:ea typeface="+mn-ea"/>
                <a:cs typeface="+mn-cs"/>
              </a:rPr>
              <a:t> tab, in the </a:t>
            </a:r>
            <a:r>
              <a:rPr lang="en-US" sz="1200" b="1" i="0" kern="1200" dirty="0" smtClean="0">
                <a:solidFill>
                  <a:schemeClr val="tx1"/>
                </a:solidFill>
                <a:latin typeface="+mn-lt"/>
                <a:ea typeface="+mn-ea"/>
                <a:cs typeface="+mn-cs"/>
              </a:rPr>
              <a:t>Drawing </a:t>
            </a:r>
            <a:r>
              <a:rPr lang="en-US" sz="1200" i="0" kern="1200" dirty="0" smtClean="0">
                <a:solidFill>
                  <a:schemeClr val="tx1"/>
                </a:solidFill>
                <a:latin typeface="+mn-lt"/>
                <a:ea typeface="+mn-ea"/>
                <a:cs typeface="+mn-cs"/>
              </a:rPr>
              <a:t>group, click the arrow under </a:t>
            </a:r>
            <a:r>
              <a:rPr lang="en-US" sz="1200" b="1" i="0" kern="1200" dirty="0" smtClean="0">
                <a:solidFill>
                  <a:schemeClr val="tx1"/>
                </a:solidFill>
                <a:latin typeface="+mn-lt"/>
                <a:ea typeface="+mn-ea"/>
                <a:cs typeface="+mn-cs"/>
              </a:rPr>
              <a:t>Arrange</a:t>
            </a:r>
            <a:r>
              <a:rPr lang="en-US" sz="1200" i="0" kern="1200" dirty="0" smtClean="0">
                <a:solidFill>
                  <a:schemeClr val="tx1"/>
                </a:solidFill>
                <a:latin typeface="+mn-lt"/>
                <a:ea typeface="+mn-ea"/>
                <a:cs typeface="+mn-cs"/>
              </a:rPr>
              <a:t>, and then click </a:t>
            </a:r>
            <a:r>
              <a:rPr lang="en-US" sz="1200" b="1" i="0" kern="1200" dirty="0" smtClean="0">
                <a:solidFill>
                  <a:schemeClr val="tx1"/>
                </a:solidFill>
                <a:latin typeface="+mn-lt"/>
                <a:ea typeface="+mn-ea"/>
                <a:cs typeface="+mn-cs"/>
              </a:rPr>
              <a:t>Group</a:t>
            </a:r>
            <a:r>
              <a:rPr lang="en-US" sz="1200" i="0" kern="120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smtClean="0">
                <a:solidFill>
                  <a:schemeClr val="tx1"/>
                </a:solidFill>
                <a:latin typeface="+mn-lt"/>
                <a:ea typeface="+mn-ea"/>
                <a:cs typeface="+mn-cs"/>
              </a:rPr>
              <a:t>Also</a:t>
            </a:r>
            <a:r>
              <a:rPr lang="en-US" sz="1200" i="0" kern="1200" baseline="0" dirty="0" smtClean="0">
                <a:solidFill>
                  <a:schemeClr val="tx1"/>
                </a:solidFill>
                <a:latin typeface="+mn-lt"/>
                <a:ea typeface="+mn-ea"/>
                <a:cs typeface="+mn-cs"/>
              </a:rPr>
              <a:t> i</a:t>
            </a:r>
            <a:r>
              <a:rPr lang="en-US" sz="1200" i="0" kern="1200" dirty="0" smtClean="0">
                <a:solidFill>
                  <a:schemeClr val="tx1"/>
                </a:solidFill>
                <a:latin typeface="+mn-lt"/>
                <a:ea typeface="+mn-ea"/>
                <a:cs typeface="+mn-cs"/>
              </a:rPr>
              <a:t>n the </a:t>
            </a:r>
            <a:r>
              <a:rPr lang="en-US" sz="1200" b="1" i="0" kern="1200" dirty="0" smtClean="0">
                <a:solidFill>
                  <a:schemeClr val="tx1"/>
                </a:solidFill>
                <a:latin typeface="+mn-lt"/>
                <a:ea typeface="+mn-ea"/>
                <a:cs typeface="+mn-cs"/>
              </a:rPr>
              <a:t>Selection and Visibility </a:t>
            </a:r>
            <a:r>
              <a:rPr lang="en-US" sz="1200" i="0" kern="1200" dirty="0" smtClean="0">
                <a:solidFill>
                  <a:schemeClr val="tx1"/>
                </a:solidFill>
                <a:latin typeface="+mn-lt"/>
                <a:ea typeface="+mn-ea"/>
                <a:cs typeface="+mn-cs"/>
              </a:rPr>
              <a:t>pane, press and hold CTRL,</a:t>
            </a:r>
            <a:r>
              <a:rPr lang="en-US" sz="1200" i="0" kern="1200" baseline="0" dirty="0" smtClean="0">
                <a:solidFill>
                  <a:schemeClr val="tx1"/>
                </a:solidFill>
                <a:latin typeface="+mn-lt"/>
                <a:ea typeface="+mn-ea"/>
                <a:cs typeface="+mn-cs"/>
              </a:rPr>
              <a:t> double-click</a:t>
            </a:r>
            <a:r>
              <a:rPr lang="en-US" sz="1200" i="0" kern="1200" dirty="0" smtClean="0">
                <a:solidFill>
                  <a:schemeClr val="tx1"/>
                </a:solidFill>
                <a:latin typeface="+mn-lt"/>
                <a:ea typeface="+mn-ea"/>
                <a:cs typeface="+mn-cs"/>
              </a:rPr>
              <a:t> the new group to edit the name, and then enter </a:t>
            </a:r>
            <a:r>
              <a:rPr lang="en-US" sz="1200" b="1" i="0" kern="1200" dirty="0" smtClean="0">
                <a:solidFill>
                  <a:schemeClr val="tx1"/>
                </a:solidFill>
                <a:latin typeface="+mn-lt"/>
                <a:ea typeface="+mn-ea"/>
                <a:cs typeface="+mn-cs"/>
              </a:rPr>
              <a:t>Inside-right page 1</a:t>
            </a:r>
            <a:r>
              <a:rPr lang="en-US" sz="1200" i="0" kern="1200" dirty="0" smtClean="0">
                <a:solidFill>
                  <a:schemeClr val="tx1"/>
                </a:solidFill>
                <a:latin typeface="+mn-lt"/>
                <a:ea typeface="+mn-ea"/>
                <a:cs typeface="+mn-cs"/>
              </a:rPr>
              <a:t>.</a:t>
            </a:r>
          </a:p>
          <a:p>
            <a:pPr marL="228600" lvl="0" indent="-228600">
              <a:buFont typeface="+mj-lt"/>
              <a:buAutoNum type="arabicPeriod"/>
            </a:pPr>
            <a:r>
              <a:rPr lang="en-US" sz="1200" i="0" kern="1200" dirty="0" smtClean="0">
                <a:solidFill>
                  <a:schemeClr val="tx1"/>
                </a:solidFill>
                <a:latin typeface="+mn-lt"/>
                <a:ea typeface="+mn-ea"/>
                <a:cs typeface="+mn-cs"/>
              </a:rPr>
              <a:t>Right-click</a:t>
            </a:r>
            <a:r>
              <a:rPr lang="en-US" sz="1200" i="0" kern="1200" baseline="0" dirty="0" smtClean="0">
                <a:solidFill>
                  <a:schemeClr val="tx1"/>
                </a:solidFill>
                <a:latin typeface="+mn-lt"/>
                <a:ea typeface="+mn-ea"/>
                <a:cs typeface="+mn-cs"/>
              </a:rPr>
              <a:t> the slide background area, and then click </a:t>
            </a:r>
            <a:r>
              <a:rPr lang="en-US" sz="1200" b="1" i="0" kern="1200" baseline="0" dirty="0" smtClean="0">
                <a:solidFill>
                  <a:schemeClr val="tx1"/>
                </a:solidFill>
                <a:latin typeface="+mn-lt"/>
                <a:ea typeface="+mn-ea"/>
                <a:cs typeface="+mn-cs"/>
              </a:rPr>
              <a:t>Grid and Guides</a:t>
            </a:r>
            <a:r>
              <a:rPr lang="en-US" sz="1200" i="0" kern="1200" baseline="0" dirty="0" smtClean="0">
                <a:solidFill>
                  <a:schemeClr val="tx1"/>
                </a:solidFill>
                <a:latin typeface="+mn-lt"/>
                <a:ea typeface="+mn-ea"/>
                <a:cs typeface="+mn-cs"/>
              </a:rPr>
              <a:t>. In the </a:t>
            </a:r>
            <a:r>
              <a:rPr lang="en-US" sz="1200" b="1" i="0" kern="1200" baseline="0" dirty="0" smtClean="0">
                <a:solidFill>
                  <a:schemeClr val="tx1"/>
                </a:solidFill>
                <a:latin typeface="+mn-lt"/>
                <a:ea typeface="+mn-ea"/>
                <a:cs typeface="+mn-cs"/>
              </a:rPr>
              <a:t>Grid and Guides </a:t>
            </a:r>
            <a:r>
              <a:rPr lang="en-US" sz="1200" i="0" kern="1200" baseline="0" dirty="0" smtClean="0">
                <a:solidFill>
                  <a:schemeClr val="tx1"/>
                </a:solidFill>
                <a:latin typeface="+mn-lt"/>
                <a:ea typeface="+mn-ea"/>
                <a:cs typeface="+mn-cs"/>
              </a:rPr>
              <a:t>dialog box, under </a:t>
            </a:r>
            <a:r>
              <a:rPr lang="en-US" sz="1200" b="1" i="0" kern="1200" baseline="0" dirty="0" smtClean="0">
                <a:solidFill>
                  <a:schemeClr val="tx1"/>
                </a:solidFill>
                <a:latin typeface="+mn-lt"/>
                <a:ea typeface="+mn-ea"/>
                <a:cs typeface="+mn-cs"/>
              </a:rPr>
              <a:t>Guide settings</a:t>
            </a:r>
            <a:r>
              <a:rPr lang="en-US" sz="1200" i="0" kern="1200" baseline="0" dirty="0" smtClean="0">
                <a:solidFill>
                  <a:schemeClr val="tx1"/>
                </a:solidFill>
                <a:latin typeface="+mn-lt"/>
                <a:ea typeface="+mn-ea"/>
                <a:cs typeface="+mn-cs"/>
              </a:rPr>
              <a:t>, clear </a:t>
            </a:r>
            <a:r>
              <a:rPr lang="en-US" sz="1200" b="1" i="0" kern="1200" baseline="0" dirty="0" smtClean="0">
                <a:solidFill>
                  <a:schemeClr val="tx1"/>
                </a:solidFill>
                <a:latin typeface="+mn-lt"/>
                <a:ea typeface="+mn-ea"/>
                <a:cs typeface="+mn-cs"/>
              </a:rPr>
              <a:t>Display drawing guides on screen</a:t>
            </a:r>
            <a:r>
              <a:rPr lang="en-US" sz="1200" i="0" kern="1200" baseline="0" dirty="0" smtClean="0">
                <a:solidFill>
                  <a:schemeClr val="tx1"/>
                </a:solidFill>
                <a:latin typeface="+mn-lt"/>
                <a:ea typeface="+mn-ea"/>
                <a:cs typeface="+mn-cs"/>
              </a:rPr>
              <a:t>.</a:t>
            </a:r>
          </a:p>
          <a:p>
            <a:pPr marL="228600" lvl="0" indent="-228600">
              <a:buFont typeface="+mj-lt"/>
              <a:buAutoNum type="arabicPeriod"/>
            </a:pPr>
            <a:r>
              <a:rPr lang="en-US" sz="1200" i="0" kern="1200" baseline="0" dirty="0" smtClean="0">
                <a:solidFill>
                  <a:schemeClr val="tx1"/>
                </a:solidFill>
                <a:latin typeface="+mn-lt"/>
                <a:ea typeface="+mn-ea"/>
                <a:cs typeface="+mn-cs"/>
              </a:rPr>
              <a:t>On the </a:t>
            </a:r>
            <a:r>
              <a:rPr lang="en-US" sz="1200" b="1" i="0" kern="1200" baseline="0" dirty="0" smtClean="0">
                <a:solidFill>
                  <a:schemeClr val="tx1"/>
                </a:solidFill>
                <a:latin typeface="+mn-lt"/>
                <a:ea typeface="+mn-ea"/>
                <a:cs typeface="+mn-cs"/>
              </a:rPr>
              <a:t>View</a:t>
            </a:r>
            <a:r>
              <a:rPr lang="en-US" sz="1200" i="0" kern="1200" baseline="0" dirty="0" smtClean="0">
                <a:solidFill>
                  <a:schemeClr val="tx1"/>
                </a:solidFill>
                <a:latin typeface="+mn-lt"/>
                <a:ea typeface="+mn-ea"/>
                <a:cs typeface="+mn-cs"/>
              </a:rPr>
              <a:t> tab, in the </a:t>
            </a:r>
            <a:r>
              <a:rPr lang="en-US" sz="1200" b="1" i="0" kern="1200" baseline="0" dirty="0" smtClean="0">
                <a:solidFill>
                  <a:schemeClr val="tx1"/>
                </a:solidFill>
                <a:latin typeface="+mn-lt"/>
                <a:ea typeface="+mn-ea"/>
                <a:cs typeface="+mn-cs"/>
              </a:rPr>
              <a:t>Show/Hide</a:t>
            </a:r>
            <a:r>
              <a:rPr lang="en-US" sz="1200" i="0" kern="1200" baseline="0" dirty="0" smtClean="0">
                <a:solidFill>
                  <a:schemeClr val="tx1"/>
                </a:solidFill>
                <a:latin typeface="+mn-lt"/>
                <a:ea typeface="+mn-ea"/>
                <a:cs typeface="+mn-cs"/>
              </a:rPr>
              <a:t> group, clear </a:t>
            </a:r>
            <a:r>
              <a:rPr lang="en-US" sz="1200" b="1" i="0" kern="1200" baseline="0" dirty="0" smtClean="0">
                <a:solidFill>
                  <a:schemeClr val="tx1"/>
                </a:solidFill>
                <a:latin typeface="+mn-lt"/>
                <a:ea typeface="+mn-ea"/>
                <a:cs typeface="+mn-cs"/>
              </a:rPr>
              <a:t>Ruler</a:t>
            </a:r>
            <a:r>
              <a:rPr lang="en-US" sz="1200" i="0" kern="1200" baseline="0" dirty="0" smtClean="0">
                <a:solidFill>
                  <a:schemeClr val="tx1"/>
                </a:solidFill>
                <a:latin typeface="+mn-lt"/>
                <a:ea typeface="+mn-ea"/>
                <a:cs typeface="+mn-cs"/>
              </a:rPr>
              <a:t>.</a:t>
            </a:r>
            <a:endParaRPr lang="en-US" sz="1200" i="0" kern="1200" dirty="0" smtClean="0">
              <a:solidFill>
                <a:schemeClr val="tx1"/>
              </a:solidFill>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None/>
              <a:tabLst/>
              <a:defRPr/>
            </a:pPr>
            <a:endParaRPr lang="en-US" sz="1200" b="0" i="1" baseline="0" dirty="0" smtClean="0">
              <a:solidFill>
                <a:schemeClr val="accent6"/>
              </a:solidFill>
            </a:endParaRPr>
          </a:p>
          <a:p>
            <a:pPr marL="228600" marR="0" indent="-228600" algn="l" defTabSz="914400" rtl="0" eaLnBrk="1" fontAlgn="auto" latinLnBrk="0" hangingPunct="1">
              <a:lnSpc>
                <a:spcPct val="100000"/>
              </a:lnSpc>
              <a:spcBef>
                <a:spcPts val="0"/>
              </a:spcBef>
              <a:spcAft>
                <a:spcPts val="0"/>
              </a:spcAft>
              <a:buClrTx/>
              <a:buSzTx/>
              <a:buFont typeface="+mj-lt"/>
              <a:buNone/>
              <a:tabLst/>
              <a:defRPr/>
            </a:pPr>
            <a:endParaRPr lang="en-US" sz="1200" b="0" i="1" baseline="0" dirty="0" smtClean="0">
              <a:solidFill>
                <a:schemeClr val="accent6"/>
              </a:solidFill>
            </a:endParaRPr>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sz="1200" b="0" i="0" baseline="0" dirty="0" smtClean="0">
                <a:solidFill>
                  <a:schemeClr val="accent6"/>
                </a:solidFill>
              </a:rPr>
              <a:t>I</a:t>
            </a:r>
            <a:r>
              <a:rPr lang="en-US" sz="1200" b="0" i="0" baseline="0" dirty="0" smtClean="0"/>
              <a:t>n the </a:t>
            </a:r>
            <a:r>
              <a:rPr lang="en-US" sz="1200" b="1" i="0" baseline="0" dirty="0" smtClean="0"/>
              <a:t>Selection and Visibility</a:t>
            </a:r>
            <a:r>
              <a:rPr lang="en-US" sz="1200" b="0" i="0" baseline="0" dirty="0" smtClean="0"/>
              <a:t> pane, the final arrangement of the six groups of objects should be the following (from top to bottom):</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t>Inside-right page 1</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t>Inside-left page 3</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t>Inside-right page 2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t>Inside-left page 2</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t>Inside-right page 3</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t>Inside-left page 1</a:t>
            </a:r>
          </a:p>
          <a:p>
            <a:pPr marL="0" marR="0" indent="0" algn="l" defTabSz="914400" rtl="0" eaLnBrk="1" fontAlgn="auto" latinLnBrk="0" hangingPunct="1">
              <a:lnSpc>
                <a:spcPct val="100000"/>
              </a:lnSpc>
              <a:spcBef>
                <a:spcPts val="0"/>
              </a:spcBef>
              <a:spcAft>
                <a:spcPts val="0"/>
              </a:spcAft>
              <a:buClrTx/>
              <a:buSzTx/>
              <a:buFont typeface="+mj-lt"/>
              <a:buNone/>
              <a:tabLst/>
              <a:defRPr/>
            </a:pPr>
            <a:endParaRPr lang="en-US" sz="1200" b="0" i="0" baseline="0" dirty="0" smtClean="0"/>
          </a:p>
          <a:p>
            <a:pPr marL="0" marR="0" indent="0" algn="l" defTabSz="914400" rtl="0" eaLnBrk="1" fontAlgn="auto" latinLnBrk="0" hangingPunct="1">
              <a:lnSpc>
                <a:spcPct val="100000"/>
              </a:lnSpc>
              <a:spcBef>
                <a:spcPts val="0"/>
              </a:spcBef>
              <a:spcAft>
                <a:spcPts val="0"/>
              </a:spcAft>
              <a:buClrTx/>
              <a:buSzTx/>
              <a:buFont typeface="+mj-lt"/>
              <a:buNone/>
              <a:tabLst/>
              <a:defRPr/>
            </a:pPr>
            <a:endParaRPr lang="en-US" sz="1200" b="0" i="0" baseline="0" dirty="0" smtClean="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sz="1200" b="0" i="0" baseline="0" dirty="0" smtClean="0"/>
              <a:t>To move a group of objects up in the </a:t>
            </a:r>
            <a:r>
              <a:rPr lang="en-US" sz="1200" b="1" i="0" baseline="0" dirty="0" smtClean="0"/>
              <a:t>Selection</a:t>
            </a:r>
            <a:r>
              <a:rPr lang="en-US" sz="1200" b="0" i="0" baseline="0" dirty="0" smtClean="0"/>
              <a:t> </a:t>
            </a:r>
            <a:r>
              <a:rPr lang="en-US" sz="1200" b="1" i="0" baseline="0" dirty="0" smtClean="0"/>
              <a:t>and Visibility</a:t>
            </a:r>
            <a:r>
              <a:rPr lang="en-US" sz="1200" b="0" i="0" baseline="0" dirty="0" smtClean="0"/>
              <a:t> pane, do the following:</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t>In the </a:t>
            </a:r>
            <a:r>
              <a:rPr lang="en-US" sz="1200" b="1" i="0" baseline="0" dirty="0" smtClean="0"/>
              <a:t>Selection and Visibility</a:t>
            </a:r>
            <a:r>
              <a:rPr lang="en-US" sz="1200" b="0" i="0" baseline="0" dirty="0" smtClean="0"/>
              <a:t> pane, select the group of objects.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solidFill>
                  <a:schemeClr val="accent6"/>
                </a:solidFill>
              </a:rPr>
              <a:t>On the </a:t>
            </a:r>
            <a:r>
              <a:rPr lang="en-US" sz="1200" b="1" baseline="0" dirty="0" smtClean="0">
                <a:solidFill>
                  <a:schemeClr val="accent6"/>
                </a:solidFill>
              </a:rPr>
              <a:t>Home</a:t>
            </a:r>
            <a:r>
              <a:rPr lang="en-US" sz="1200" baseline="0" dirty="0" smtClean="0">
                <a:solidFill>
                  <a:schemeClr val="accent6"/>
                </a:solidFill>
              </a:rPr>
              <a:t> tab, in the </a:t>
            </a:r>
            <a:r>
              <a:rPr lang="en-US" sz="1200" b="1" baseline="0" dirty="0" smtClean="0">
                <a:solidFill>
                  <a:schemeClr val="accent6"/>
                </a:solidFill>
              </a:rPr>
              <a:t>Drawing</a:t>
            </a:r>
            <a:r>
              <a:rPr lang="en-US" sz="1200" baseline="0" dirty="0" smtClean="0">
                <a:solidFill>
                  <a:schemeClr val="accent6"/>
                </a:solidFill>
              </a:rPr>
              <a:t> group, click </a:t>
            </a:r>
            <a:r>
              <a:rPr lang="en-US" sz="1200" b="1" baseline="0" dirty="0" smtClean="0">
                <a:solidFill>
                  <a:schemeClr val="accent6"/>
                </a:solidFill>
              </a:rPr>
              <a:t>Arrange</a:t>
            </a:r>
            <a:r>
              <a:rPr lang="en-US" sz="1200" baseline="0" dirty="0" smtClean="0">
                <a:solidFill>
                  <a:schemeClr val="accent6"/>
                </a:solidFill>
              </a:rPr>
              <a:t>, and then click </a:t>
            </a:r>
            <a:r>
              <a:rPr lang="en-US" sz="1200" b="1" baseline="0" dirty="0" smtClean="0">
                <a:solidFill>
                  <a:schemeClr val="accent6"/>
                </a:solidFill>
              </a:rPr>
              <a:t>Bring</a:t>
            </a:r>
            <a:r>
              <a:rPr lang="en-US" sz="1200" baseline="0" dirty="0" smtClean="0">
                <a:solidFill>
                  <a:schemeClr val="accent6"/>
                </a:solidFill>
              </a:rPr>
              <a:t> </a:t>
            </a:r>
            <a:r>
              <a:rPr lang="en-US" sz="1200" b="1" baseline="0" dirty="0" smtClean="0">
                <a:solidFill>
                  <a:schemeClr val="accent6"/>
                </a:solidFill>
              </a:rPr>
              <a:t>Forward</a:t>
            </a:r>
            <a:r>
              <a:rPr lang="en-US" sz="1200" baseline="0" dirty="0" smtClean="0">
                <a:solidFill>
                  <a:schemeClr val="accent6"/>
                </a:solidFill>
              </a:rPr>
              <a:t>.</a:t>
            </a:r>
            <a:endParaRPr lang="en-US" sz="1200" b="0" i="0" baseline="0" dirty="0" smtClean="0"/>
          </a:p>
          <a:p>
            <a:pPr marL="342900" marR="0" indent="-342900" algn="l" defTabSz="914400" rtl="0" eaLnBrk="1" fontAlgn="auto" latinLnBrk="0" hangingPunct="1">
              <a:lnSpc>
                <a:spcPct val="100000"/>
              </a:lnSpc>
              <a:spcBef>
                <a:spcPts val="0"/>
              </a:spcBef>
              <a:spcAft>
                <a:spcPts val="0"/>
              </a:spcAft>
              <a:buClrTx/>
              <a:buSzTx/>
              <a:buFont typeface="+mj-lt"/>
              <a:buNone/>
              <a:tabLst/>
              <a:defRPr/>
            </a:pPr>
            <a:endParaRPr lang="en-US" sz="1200" b="0" i="0" baseline="0" dirty="0" smtClean="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sz="1200" b="0" i="0" baseline="0" dirty="0" smtClean="0"/>
              <a:t>To move a group of objects down in the </a:t>
            </a:r>
            <a:r>
              <a:rPr lang="en-US" sz="1200" b="1" i="0" baseline="0" dirty="0" smtClean="0"/>
              <a:t>Selection</a:t>
            </a:r>
            <a:r>
              <a:rPr lang="en-US" sz="1200" b="0" i="0" baseline="0" dirty="0" smtClean="0"/>
              <a:t> </a:t>
            </a:r>
            <a:r>
              <a:rPr lang="en-US" sz="1200" b="1" i="0" baseline="0" dirty="0" smtClean="0"/>
              <a:t>and Visibility</a:t>
            </a:r>
            <a:r>
              <a:rPr lang="en-US" sz="1200" b="0" i="0" baseline="0" dirty="0" smtClean="0"/>
              <a:t> pane, do the following:</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t>In the </a:t>
            </a:r>
            <a:r>
              <a:rPr lang="en-US" sz="1200" b="1" i="0" baseline="0" dirty="0" smtClean="0"/>
              <a:t>Selection and Visibility</a:t>
            </a:r>
            <a:r>
              <a:rPr lang="en-US" sz="1200" b="0" i="0" baseline="0" dirty="0" smtClean="0"/>
              <a:t> pane, select the group of objects.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solidFill>
                  <a:schemeClr val="accent6"/>
                </a:solidFill>
              </a:rPr>
              <a:t>On the </a:t>
            </a:r>
            <a:r>
              <a:rPr lang="en-US" sz="1200" b="1" baseline="0" dirty="0" smtClean="0">
                <a:solidFill>
                  <a:schemeClr val="accent6"/>
                </a:solidFill>
              </a:rPr>
              <a:t>Home</a:t>
            </a:r>
            <a:r>
              <a:rPr lang="en-US" sz="1200" baseline="0" dirty="0" smtClean="0">
                <a:solidFill>
                  <a:schemeClr val="accent6"/>
                </a:solidFill>
              </a:rPr>
              <a:t> tab, in the </a:t>
            </a:r>
            <a:r>
              <a:rPr lang="en-US" sz="1200" b="1" baseline="0" dirty="0" smtClean="0">
                <a:solidFill>
                  <a:schemeClr val="accent6"/>
                </a:solidFill>
              </a:rPr>
              <a:t>Drawing</a:t>
            </a:r>
            <a:r>
              <a:rPr lang="en-US" sz="1200" baseline="0" dirty="0" smtClean="0">
                <a:solidFill>
                  <a:schemeClr val="accent6"/>
                </a:solidFill>
              </a:rPr>
              <a:t> group, click </a:t>
            </a:r>
            <a:r>
              <a:rPr lang="en-US" sz="1200" b="1" baseline="0" dirty="0" smtClean="0">
                <a:solidFill>
                  <a:schemeClr val="accent6"/>
                </a:solidFill>
              </a:rPr>
              <a:t>Arrange</a:t>
            </a:r>
            <a:r>
              <a:rPr lang="en-US" sz="1200" baseline="0" dirty="0" smtClean="0">
                <a:solidFill>
                  <a:schemeClr val="accent6"/>
                </a:solidFill>
              </a:rPr>
              <a:t>, and then click</a:t>
            </a:r>
            <a:r>
              <a:rPr lang="en-US" sz="1200" b="0" i="0" baseline="0" dirty="0" smtClean="0"/>
              <a:t> </a:t>
            </a:r>
            <a:r>
              <a:rPr lang="en-US" sz="1200" b="1" i="0" baseline="0" dirty="0" smtClean="0"/>
              <a:t>Send Backward</a:t>
            </a:r>
            <a:r>
              <a:rPr lang="en-US" sz="1200" b="0" i="0" baseline="0" dirty="0" smtClean="0"/>
              <a:t>.</a:t>
            </a:r>
          </a:p>
          <a:p>
            <a:pPr marL="342900" marR="0" indent="-342900" algn="l" defTabSz="914400" rtl="0" eaLnBrk="1" fontAlgn="auto" latinLnBrk="0" hangingPunct="1">
              <a:lnSpc>
                <a:spcPct val="100000"/>
              </a:lnSpc>
              <a:spcBef>
                <a:spcPts val="0"/>
              </a:spcBef>
              <a:spcAft>
                <a:spcPts val="0"/>
              </a:spcAft>
              <a:buClrTx/>
              <a:buSzTx/>
              <a:buFont typeface="+mj-lt"/>
              <a:buNone/>
              <a:tabLst/>
              <a:defRPr/>
            </a:pPr>
            <a:endParaRPr lang="en-US" sz="1200" b="1" i="0" baseline="0" dirty="0" smtClean="0"/>
          </a:p>
          <a:p>
            <a:pPr marL="342900" marR="0" indent="-342900" algn="l" defTabSz="914400" rtl="0" eaLnBrk="1" fontAlgn="auto" latinLnBrk="0" hangingPunct="1">
              <a:lnSpc>
                <a:spcPct val="100000"/>
              </a:lnSpc>
              <a:spcBef>
                <a:spcPts val="0"/>
              </a:spcBef>
              <a:spcAft>
                <a:spcPts val="0"/>
              </a:spcAft>
              <a:buClrTx/>
              <a:buSzTx/>
              <a:buFont typeface="+mj-lt"/>
              <a:buNone/>
              <a:tabLst/>
              <a:defRPr/>
            </a:pPr>
            <a:endParaRPr lang="en-US" sz="1200" b="1" i="0" baseline="0" dirty="0" smtClean="0"/>
          </a:p>
          <a:p>
            <a:r>
              <a:rPr lang="en-US" sz="1200" baseline="0" dirty="0" smtClean="0"/>
              <a:t>To reproduce the animation effects on this slide, do the following:</a:t>
            </a:r>
          </a:p>
          <a:p>
            <a:pPr marL="228600" indent="-228600">
              <a:buFont typeface="+mj-lt"/>
              <a:buAutoNum type="arabicPeriod"/>
            </a:pPr>
            <a:r>
              <a:rPr lang="en-US" sz="1200" baseline="0" dirty="0" smtClean="0">
                <a:solidFill>
                  <a:schemeClr val="accent6"/>
                </a:solidFill>
              </a:rPr>
              <a:t>On the </a:t>
            </a:r>
            <a:r>
              <a:rPr lang="en-US" sz="1200" b="1" baseline="0" dirty="0" smtClean="0">
                <a:solidFill>
                  <a:schemeClr val="accent6"/>
                </a:solidFill>
              </a:rPr>
              <a:t>Animations</a:t>
            </a:r>
            <a:r>
              <a:rPr lang="en-US" sz="1200" baseline="0" dirty="0" smtClean="0">
                <a:solidFill>
                  <a:schemeClr val="accent6"/>
                </a:solidFill>
              </a:rPr>
              <a:t> tab, in the </a:t>
            </a:r>
            <a:r>
              <a:rPr lang="en-US" sz="1200" b="1" baseline="0" dirty="0" smtClean="0">
                <a:solidFill>
                  <a:schemeClr val="accent6"/>
                </a:solidFill>
              </a:rPr>
              <a:t>Animations</a:t>
            </a:r>
            <a:r>
              <a:rPr lang="en-US" sz="1200" baseline="0" dirty="0" smtClean="0">
                <a:solidFill>
                  <a:schemeClr val="accent6"/>
                </a:solidFill>
              </a:rPr>
              <a:t> group, click </a:t>
            </a:r>
            <a:r>
              <a:rPr lang="en-US" sz="1200" b="1" baseline="0" dirty="0" smtClean="0">
                <a:solidFill>
                  <a:schemeClr val="accent6"/>
                </a:solidFill>
              </a:rPr>
              <a:t>Custom</a:t>
            </a:r>
            <a:r>
              <a:rPr lang="en-US" sz="1200" baseline="0" dirty="0" smtClean="0">
                <a:solidFill>
                  <a:schemeClr val="accent6"/>
                </a:solidFill>
              </a:rPr>
              <a:t> </a:t>
            </a:r>
            <a:r>
              <a:rPr lang="en-US" sz="1200" b="1" baseline="0" dirty="0" smtClean="0">
                <a:solidFill>
                  <a:schemeClr val="accent6"/>
                </a:solidFill>
              </a:rPr>
              <a:t>Animation</a:t>
            </a:r>
            <a:r>
              <a:rPr lang="en-US" sz="1200" baseline="0" dirty="0" smtClean="0">
                <a:solidFill>
                  <a:schemeClr val="accent6"/>
                </a:solidFill>
              </a:rPr>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solidFill>
                  <a:schemeClr val="accent6"/>
                </a:solidFill>
              </a:rPr>
              <a:t>In the </a:t>
            </a:r>
            <a:r>
              <a:rPr lang="en-US" sz="1200" b="1" baseline="0" dirty="0" smtClean="0">
                <a:solidFill>
                  <a:schemeClr val="accent6"/>
                </a:solidFill>
              </a:rPr>
              <a:t>Selection and Visibility </a:t>
            </a:r>
            <a:r>
              <a:rPr lang="en-US" sz="1200" baseline="0" dirty="0" smtClean="0">
                <a:solidFill>
                  <a:schemeClr val="accent6"/>
                </a:solidFill>
              </a:rPr>
              <a:t>pane, select the </a:t>
            </a:r>
            <a:r>
              <a:rPr lang="en-US" sz="1200" b="1" baseline="0" dirty="0" smtClean="0">
                <a:solidFill>
                  <a:schemeClr val="accent6"/>
                </a:solidFill>
              </a:rPr>
              <a:t>Inside-right page 1</a:t>
            </a:r>
            <a:r>
              <a:rPr lang="en-US" sz="1200" baseline="0" dirty="0" smtClean="0">
                <a:solidFill>
                  <a:schemeClr val="accent6"/>
                </a:solidFill>
              </a:rPr>
              <a:t> group. In the </a:t>
            </a:r>
            <a:r>
              <a:rPr lang="en-US" sz="1200" b="1" baseline="0" dirty="0" smtClean="0">
                <a:solidFill>
                  <a:schemeClr val="accent6"/>
                </a:solidFill>
              </a:rPr>
              <a:t>Custom</a:t>
            </a:r>
            <a:r>
              <a:rPr lang="en-US" sz="1200" baseline="0" dirty="0" smtClean="0">
                <a:solidFill>
                  <a:schemeClr val="accent6"/>
                </a:solidFill>
              </a:rPr>
              <a:t> </a:t>
            </a:r>
            <a:r>
              <a:rPr lang="en-US" sz="1200" b="1" baseline="0" dirty="0" smtClean="0">
                <a:solidFill>
                  <a:schemeClr val="accent6"/>
                </a:solidFill>
              </a:rPr>
              <a:t>Animation</a:t>
            </a:r>
            <a:r>
              <a:rPr lang="en-US" sz="1200" baseline="0" dirty="0" smtClean="0">
                <a:solidFill>
                  <a:schemeClr val="accent6"/>
                </a:solidFill>
              </a:rPr>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solidFill>
                  <a:schemeClr val="accent6"/>
                </a:solidFill>
              </a:rPr>
              <a:t>Click </a:t>
            </a:r>
            <a:r>
              <a:rPr lang="en-US" sz="1200" b="1" baseline="0" dirty="0" smtClean="0">
                <a:solidFill>
                  <a:schemeClr val="accent6"/>
                </a:solidFill>
              </a:rPr>
              <a:t>Add Effect</a:t>
            </a:r>
            <a:r>
              <a:rPr lang="en-US" sz="1200" baseline="0" dirty="0" smtClean="0">
                <a:solidFill>
                  <a:schemeClr val="accent6"/>
                </a:solidFill>
              </a:rPr>
              <a:t>, point to </a:t>
            </a:r>
            <a:r>
              <a:rPr lang="en-US" sz="1200" b="1" baseline="0" dirty="0" smtClean="0">
                <a:solidFill>
                  <a:schemeClr val="accent6"/>
                </a:solidFill>
              </a:rPr>
              <a:t>Exit</a:t>
            </a:r>
            <a:r>
              <a:rPr lang="en-US" sz="1200" b="0" baseline="0" dirty="0" smtClean="0">
                <a:solidFill>
                  <a:schemeClr val="accent6"/>
                </a:solidFill>
              </a:rPr>
              <a:t>,</a:t>
            </a:r>
            <a:r>
              <a:rPr lang="en-US" sz="1200" baseline="0" dirty="0" smtClean="0">
                <a:solidFill>
                  <a:schemeClr val="accent6"/>
                </a:solidFill>
              </a:rPr>
              <a:t> and then click </a:t>
            </a:r>
            <a:r>
              <a:rPr lang="en-US" sz="1200" b="1" baseline="0" dirty="0" smtClean="0">
                <a:solidFill>
                  <a:schemeClr val="accent6"/>
                </a:solidFill>
              </a:rPr>
              <a:t>More</a:t>
            </a:r>
            <a:r>
              <a:rPr lang="en-US" sz="1200" baseline="0" dirty="0" smtClean="0">
                <a:solidFill>
                  <a:schemeClr val="accent6"/>
                </a:solidFill>
              </a:rPr>
              <a:t> </a:t>
            </a:r>
            <a:r>
              <a:rPr lang="en-US" sz="1200" b="1" baseline="0" dirty="0" smtClean="0">
                <a:solidFill>
                  <a:schemeClr val="accent6"/>
                </a:solidFill>
              </a:rPr>
              <a:t>Effects</a:t>
            </a:r>
            <a:r>
              <a:rPr lang="en-US" sz="1200" baseline="0" dirty="0" smtClean="0">
                <a:solidFill>
                  <a:schemeClr val="accent6"/>
                </a:solidFill>
              </a:rPr>
              <a:t>. In the </a:t>
            </a:r>
            <a:r>
              <a:rPr lang="en-US" sz="1200" b="1" baseline="0" dirty="0" smtClean="0">
                <a:solidFill>
                  <a:schemeClr val="accent6"/>
                </a:solidFill>
              </a:rPr>
              <a:t>Add</a:t>
            </a:r>
            <a:r>
              <a:rPr lang="en-US" sz="1200" baseline="0" dirty="0" smtClean="0">
                <a:solidFill>
                  <a:schemeClr val="accent6"/>
                </a:solidFill>
              </a:rPr>
              <a:t> </a:t>
            </a:r>
            <a:r>
              <a:rPr lang="en-US" sz="1200" b="1" baseline="0" dirty="0" smtClean="0">
                <a:solidFill>
                  <a:schemeClr val="accent6"/>
                </a:solidFill>
              </a:rPr>
              <a:t>Exit</a:t>
            </a:r>
            <a:r>
              <a:rPr lang="en-US" sz="1200" baseline="0" dirty="0" smtClean="0">
                <a:solidFill>
                  <a:schemeClr val="accent6"/>
                </a:solidFill>
              </a:rPr>
              <a:t> </a:t>
            </a:r>
            <a:r>
              <a:rPr lang="en-US" sz="1200" b="1" baseline="0" dirty="0" smtClean="0">
                <a:solidFill>
                  <a:schemeClr val="accent6"/>
                </a:solidFill>
              </a:rPr>
              <a:t>Effect</a:t>
            </a:r>
            <a:r>
              <a:rPr lang="en-US" sz="1200" baseline="0" dirty="0" smtClean="0">
                <a:solidFill>
                  <a:schemeClr val="accent6"/>
                </a:solidFill>
              </a:rPr>
              <a:t> dialog box, under </a:t>
            </a:r>
            <a:r>
              <a:rPr lang="en-US" sz="1200" b="1" baseline="0" dirty="0" smtClean="0">
                <a:solidFill>
                  <a:schemeClr val="accent6"/>
                </a:solidFill>
              </a:rPr>
              <a:t>Moderate</a:t>
            </a:r>
            <a:r>
              <a:rPr lang="en-US" sz="1200" b="0" baseline="0" dirty="0" smtClean="0">
                <a:solidFill>
                  <a:schemeClr val="accent6"/>
                </a:solidFill>
              </a:rPr>
              <a:t>,</a:t>
            </a:r>
            <a:r>
              <a:rPr lang="en-US" sz="1200" baseline="0" dirty="0" smtClean="0">
                <a:solidFill>
                  <a:schemeClr val="accent6"/>
                </a:solidFill>
              </a:rPr>
              <a:t> click </a:t>
            </a:r>
            <a:r>
              <a:rPr lang="en-US" sz="1200" b="1" baseline="0" dirty="0" smtClean="0">
                <a:solidFill>
                  <a:schemeClr val="accent6"/>
                </a:solidFill>
              </a:rPr>
              <a:t>Collapse</a:t>
            </a:r>
            <a:r>
              <a:rPr lang="en-US" sz="1200" baseline="0" dirty="0" smtClean="0">
                <a:solidFill>
                  <a:schemeClr val="accent6"/>
                </a:solidFill>
              </a:rPr>
              <a:t>.</a:t>
            </a:r>
          </a:p>
          <a:p>
            <a:pPr marL="685800" lvl="1" indent="-228600">
              <a:buFont typeface="+mj-lt"/>
              <a:buAutoNum type="arabicPeriod"/>
            </a:pPr>
            <a:r>
              <a:rPr lang="en-US" sz="1200" baseline="0" dirty="0" smtClean="0">
                <a:solidFill>
                  <a:schemeClr val="accent6"/>
                </a:solidFill>
              </a:rPr>
              <a:t>Select the first animation effect (collapse effect for the </a:t>
            </a:r>
            <a:r>
              <a:rPr lang="en-US" sz="1200" b="1" baseline="0" dirty="0" smtClean="0">
                <a:solidFill>
                  <a:schemeClr val="accent6"/>
                </a:solidFill>
              </a:rPr>
              <a:t>Inside-right page 1</a:t>
            </a:r>
            <a:r>
              <a:rPr lang="en-US" sz="1200" baseline="0" dirty="0" smtClean="0">
                <a:solidFill>
                  <a:schemeClr val="accent6"/>
                </a:solidFill>
              </a:rPr>
              <a:t> group). Under </a:t>
            </a:r>
            <a:r>
              <a:rPr lang="en-US" sz="1200" b="1" baseline="0" dirty="0" smtClean="0">
                <a:solidFill>
                  <a:schemeClr val="accent6"/>
                </a:solidFill>
              </a:rPr>
              <a:t>Modify: Collapse</a:t>
            </a:r>
            <a:r>
              <a:rPr lang="en-US" sz="1200" b="0" baseline="0" dirty="0" smtClean="0">
                <a:solidFill>
                  <a:schemeClr val="accent6"/>
                </a:solidFill>
              </a:rPr>
              <a:t>,</a:t>
            </a:r>
            <a:r>
              <a:rPr lang="en-US" sz="1200" b="1" baseline="0" dirty="0" smtClean="0">
                <a:solidFill>
                  <a:schemeClr val="accent6"/>
                </a:solidFill>
              </a:rPr>
              <a:t> </a:t>
            </a:r>
            <a:r>
              <a:rPr lang="en-US" sz="1200" baseline="0" dirty="0" smtClean="0">
                <a:solidFill>
                  <a:schemeClr val="accent6"/>
                </a:solidFill>
              </a:rPr>
              <a:t>do the following:</a:t>
            </a:r>
          </a:p>
          <a:p>
            <a:pPr marL="1143000" lvl="2" indent="-228600">
              <a:buFont typeface="Arial" pitchFamily="34" charset="0"/>
              <a:buChar char="•"/>
            </a:pPr>
            <a:r>
              <a:rPr lang="en-US" sz="1200" baseline="0" dirty="0" smtClean="0">
                <a:solidFill>
                  <a:schemeClr val="accent6"/>
                </a:solidFill>
              </a:rPr>
              <a:t>In the </a:t>
            </a:r>
            <a:r>
              <a:rPr lang="en-US" sz="1200" b="1" baseline="0" dirty="0" smtClean="0">
                <a:solidFill>
                  <a:schemeClr val="accent6"/>
                </a:solidFill>
              </a:rPr>
              <a:t>Start</a:t>
            </a:r>
            <a:r>
              <a:rPr lang="en-US" sz="1200" baseline="0" dirty="0" smtClean="0">
                <a:solidFill>
                  <a:schemeClr val="accent6"/>
                </a:solidFill>
              </a:rPr>
              <a:t> list, select </a:t>
            </a:r>
            <a:r>
              <a:rPr lang="en-US" sz="1200" b="1" baseline="0" dirty="0" smtClean="0">
                <a:solidFill>
                  <a:schemeClr val="accent6"/>
                </a:solidFill>
              </a:rPr>
              <a:t>With</a:t>
            </a:r>
            <a:r>
              <a:rPr lang="en-US" sz="1200" baseline="0" dirty="0" smtClean="0">
                <a:solidFill>
                  <a:schemeClr val="accent6"/>
                </a:solidFill>
              </a:rPr>
              <a:t> </a:t>
            </a:r>
            <a:r>
              <a:rPr lang="en-US" sz="1200" b="1" baseline="0" dirty="0" smtClean="0">
                <a:solidFill>
                  <a:schemeClr val="accent6"/>
                </a:solidFill>
              </a:rPr>
              <a:t>Previous</a:t>
            </a:r>
            <a:r>
              <a:rPr lang="en-US" sz="1200" baseline="0" dirty="0" smtClean="0">
                <a:solidFill>
                  <a:schemeClr val="accent6"/>
                </a:solidFill>
              </a:rPr>
              <a:t>. </a:t>
            </a:r>
          </a:p>
          <a:p>
            <a:pPr marL="1143000" lvl="2" indent="-228600">
              <a:buFont typeface="Arial" pitchFamily="34" charset="0"/>
              <a:buChar char="•"/>
            </a:pPr>
            <a:r>
              <a:rPr lang="en-US" sz="1200" baseline="0" dirty="0" smtClean="0">
                <a:solidFill>
                  <a:schemeClr val="accent6"/>
                </a:solidFill>
              </a:rPr>
              <a:t>In the </a:t>
            </a:r>
            <a:r>
              <a:rPr lang="en-US" sz="1200" b="1" baseline="0" dirty="0" smtClean="0">
                <a:solidFill>
                  <a:schemeClr val="accent6"/>
                </a:solidFill>
              </a:rPr>
              <a:t>Direction</a:t>
            </a:r>
            <a:r>
              <a:rPr lang="en-US" sz="1200" baseline="0" dirty="0" smtClean="0">
                <a:solidFill>
                  <a:schemeClr val="accent6"/>
                </a:solidFill>
              </a:rPr>
              <a:t> list, select </a:t>
            </a:r>
            <a:r>
              <a:rPr lang="en-US" sz="1200" b="1" baseline="0" dirty="0" smtClean="0">
                <a:solidFill>
                  <a:schemeClr val="accent6"/>
                </a:solidFill>
              </a:rPr>
              <a:t>To Left</a:t>
            </a:r>
            <a:r>
              <a:rPr lang="en-US" sz="1200" baseline="0" dirty="0" smtClean="0">
                <a:solidFill>
                  <a:schemeClr val="accent6"/>
                </a:solidFill>
              </a:rPr>
              <a:t>.</a:t>
            </a:r>
          </a:p>
          <a:p>
            <a:pPr marL="1143000" lvl="2" indent="-228600">
              <a:buFont typeface="Arial" pitchFamily="34" charset="0"/>
              <a:buChar char="•"/>
            </a:pPr>
            <a:r>
              <a:rPr lang="en-US" sz="1200" baseline="0" dirty="0" smtClean="0">
                <a:solidFill>
                  <a:schemeClr val="accent6"/>
                </a:solidFill>
              </a:rPr>
              <a:t>In the </a:t>
            </a:r>
            <a:r>
              <a:rPr lang="en-US" sz="1200" b="1" baseline="0" dirty="0" smtClean="0">
                <a:solidFill>
                  <a:schemeClr val="accent6"/>
                </a:solidFill>
              </a:rPr>
              <a:t>Speed</a:t>
            </a:r>
            <a:r>
              <a:rPr lang="en-US" sz="1200" baseline="0" dirty="0" smtClean="0">
                <a:solidFill>
                  <a:schemeClr val="accent6"/>
                </a:solidFill>
              </a:rPr>
              <a:t> list, select </a:t>
            </a:r>
            <a:r>
              <a:rPr lang="en-US" sz="1200" b="1" baseline="0" dirty="0" smtClean="0">
                <a:solidFill>
                  <a:schemeClr val="accent6"/>
                </a:solidFill>
              </a:rPr>
              <a:t>Fast</a:t>
            </a:r>
            <a:r>
              <a:rPr lang="en-US" sz="1200" baseline="0" dirty="0" smtClean="0">
                <a:solidFill>
                  <a:schemeClr val="accent6"/>
                </a:solidFill>
              </a:rPr>
              <a:t>. </a:t>
            </a:r>
          </a:p>
          <a:p>
            <a:pPr marL="228600" indent="-228600">
              <a:buFont typeface="+mj-lt"/>
              <a:buAutoNum type="arabicPeriod"/>
            </a:pPr>
            <a:r>
              <a:rPr lang="en-US" sz="1200" baseline="0" dirty="0" smtClean="0">
                <a:solidFill>
                  <a:schemeClr val="accent6"/>
                </a:solidFill>
              </a:rPr>
              <a:t>In the </a:t>
            </a:r>
            <a:r>
              <a:rPr lang="en-US" sz="1200" b="1" baseline="0" dirty="0" smtClean="0">
                <a:solidFill>
                  <a:schemeClr val="accent6"/>
                </a:solidFill>
              </a:rPr>
              <a:t>Selection and Visibility </a:t>
            </a:r>
            <a:r>
              <a:rPr lang="en-US" sz="1200" baseline="0" dirty="0" smtClean="0">
                <a:solidFill>
                  <a:schemeClr val="accent6"/>
                </a:solidFill>
              </a:rPr>
              <a:t>pane, select the </a:t>
            </a:r>
            <a:r>
              <a:rPr lang="en-US" sz="1200" b="1" baseline="0" dirty="0" smtClean="0">
                <a:solidFill>
                  <a:schemeClr val="accent6"/>
                </a:solidFill>
              </a:rPr>
              <a:t>Inside-left page 2 </a:t>
            </a:r>
            <a:r>
              <a:rPr lang="en-US" sz="1200" baseline="0" dirty="0" smtClean="0">
                <a:solidFill>
                  <a:schemeClr val="accent6"/>
                </a:solidFill>
              </a:rPr>
              <a:t>group. In the </a:t>
            </a:r>
            <a:r>
              <a:rPr lang="en-US" sz="1200" b="1" baseline="0" dirty="0" smtClean="0">
                <a:solidFill>
                  <a:schemeClr val="accent6"/>
                </a:solidFill>
              </a:rPr>
              <a:t>Custom</a:t>
            </a:r>
            <a:r>
              <a:rPr lang="en-US" sz="1200" baseline="0" dirty="0" smtClean="0">
                <a:solidFill>
                  <a:schemeClr val="accent6"/>
                </a:solidFill>
              </a:rPr>
              <a:t> </a:t>
            </a:r>
            <a:r>
              <a:rPr lang="en-US" sz="1200" b="1" baseline="0" dirty="0" smtClean="0">
                <a:solidFill>
                  <a:schemeClr val="accent6"/>
                </a:solidFill>
              </a:rPr>
              <a:t>Animation</a:t>
            </a:r>
            <a:r>
              <a:rPr lang="en-US" sz="1200" baseline="0" dirty="0" smtClean="0">
                <a:solidFill>
                  <a:schemeClr val="accent6"/>
                </a:solidFill>
              </a:rPr>
              <a:t> task pane, do the following:</a:t>
            </a:r>
          </a:p>
          <a:p>
            <a:pPr marL="685800" lvl="1" indent="-228600">
              <a:buFont typeface="+mj-lt"/>
              <a:buAutoNum type="arabicPeriod"/>
            </a:pPr>
            <a:r>
              <a:rPr lang="en-US" sz="1200" baseline="0" dirty="0" smtClean="0">
                <a:solidFill>
                  <a:schemeClr val="accent6"/>
                </a:solidFill>
              </a:rPr>
              <a:t>Click </a:t>
            </a:r>
            <a:r>
              <a:rPr lang="en-US" sz="1200" b="1" baseline="0" dirty="0" smtClean="0">
                <a:solidFill>
                  <a:schemeClr val="accent6"/>
                </a:solidFill>
              </a:rPr>
              <a:t>Add Effect</a:t>
            </a:r>
            <a:r>
              <a:rPr lang="en-US" sz="1200" baseline="0" dirty="0" smtClean="0">
                <a:solidFill>
                  <a:schemeClr val="accent6"/>
                </a:solidFill>
              </a:rPr>
              <a:t>, point to </a:t>
            </a:r>
            <a:r>
              <a:rPr lang="en-US" sz="1200" b="1" baseline="0" dirty="0" smtClean="0">
                <a:solidFill>
                  <a:schemeClr val="accent6"/>
                </a:solidFill>
              </a:rPr>
              <a:t>Entrance</a:t>
            </a:r>
            <a:r>
              <a:rPr lang="en-US" sz="1200" baseline="0" dirty="0" smtClean="0">
                <a:solidFill>
                  <a:schemeClr val="accent6"/>
                </a:solidFill>
              </a:rPr>
              <a:t>, and then click </a:t>
            </a:r>
            <a:r>
              <a:rPr lang="en-US" sz="1200" b="1" baseline="0" dirty="0" smtClean="0">
                <a:solidFill>
                  <a:schemeClr val="accent6"/>
                </a:solidFill>
              </a:rPr>
              <a:t>More</a:t>
            </a:r>
            <a:r>
              <a:rPr lang="en-US" sz="1200" baseline="0" dirty="0" smtClean="0">
                <a:solidFill>
                  <a:schemeClr val="accent6"/>
                </a:solidFill>
              </a:rPr>
              <a:t> </a:t>
            </a:r>
            <a:r>
              <a:rPr lang="en-US" sz="1200" b="1" baseline="0" dirty="0" smtClean="0">
                <a:solidFill>
                  <a:schemeClr val="accent6"/>
                </a:solidFill>
              </a:rPr>
              <a:t>Effects</a:t>
            </a:r>
            <a:r>
              <a:rPr lang="en-US" sz="1200" baseline="0" dirty="0" smtClean="0">
                <a:solidFill>
                  <a:schemeClr val="accent6"/>
                </a:solidFill>
              </a:rPr>
              <a:t>. In the </a:t>
            </a:r>
            <a:r>
              <a:rPr lang="en-US" sz="1200" b="1" baseline="0" dirty="0" smtClean="0">
                <a:solidFill>
                  <a:schemeClr val="accent6"/>
                </a:solidFill>
              </a:rPr>
              <a:t>Add Entrance Effect </a:t>
            </a:r>
            <a:r>
              <a:rPr lang="en-US" sz="1200" baseline="0" dirty="0" smtClean="0">
                <a:solidFill>
                  <a:schemeClr val="accent6"/>
                </a:solidFill>
              </a:rPr>
              <a:t>dialog box, under </a:t>
            </a:r>
            <a:r>
              <a:rPr lang="en-US" sz="1200" b="1" baseline="0" dirty="0" smtClean="0">
                <a:solidFill>
                  <a:schemeClr val="accent6"/>
                </a:solidFill>
              </a:rPr>
              <a:t>Moderate</a:t>
            </a:r>
            <a:r>
              <a:rPr lang="en-US" sz="1200" b="0" baseline="0" dirty="0" smtClean="0">
                <a:solidFill>
                  <a:schemeClr val="accent6"/>
                </a:solidFill>
              </a:rPr>
              <a:t>,</a:t>
            </a:r>
            <a:r>
              <a:rPr lang="en-US" sz="1200" baseline="0" dirty="0" smtClean="0">
                <a:solidFill>
                  <a:schemeClr val="accent6"/>
                </a:solidFill>
              </a:rPr>
              <a:t> click </a:t>
            </a:r>
            <a:r>
              <a:rPr lang="en-US" sz="1200" b="1" baseline="0" dirty="0" smtClean="0">
                <a:solidFill>
                  <a:schemeClr val="accent6"/>
                </a:solidFill>
              </a:rPr>
              <a:t>Stretch</a:t>
            </a:r>
            <a:r>
              <a:rPr lang="en-US" sz="1200" baseline="0" dirty="0" smtClean="0">
                <a:solidFill>
                  <a:schemeClr val="accent6"/>
                </a:solidFill>
              </a:rPr>
              <a:t>.</a:t>
            </a:r>
          </a:p>
          <a:p>
            <a:pPr marL="685800" lvl="1" indent="-228600">
              <a:buFont typeface="+mj-lt"/>
              <a:buAutoNum type="arabicPeriod"/>
            </a:pPr>
            <a:r>
              <a:rPr lang="en-US" sz="1200" baseline="0" dirty="0" smtClean="0">
                <a:solidFill>
                  <a:schemeClr val="accent6"/>
                </a:solidFill>
              </a:rPr>
              <a:t>Select the second animation effect (stretch effect for the </a:t>
            </a:r>
            <a:r>
              <a:rPr lang="en-US" sz="1200" b="1" baseline="0" dirty="0" smtClean="0">
                <a:solidFill>
                  <a:schemeClr val="accent6"/>
                </a:solidFill>
              </a:rPr>
              <a:t>Inside-left page 2 </a:t>
            </a:r>
            <a:r>
              <a:rPr lang="en-US" sz="1200" baseline="0" dirty="0" smtClean="0">
                <a:solidFill>
                  <a:schemeClr val="accent6"/>
                </a:solidFill>
              </a:rPr>
              <a:t>group). Under </a:t>
            </a:r>
            <a:r>
              <a:rPr lang="en-US" sz="1200" b="1" baseline="0" dirty="0" smtClean="0">
                <a:solidFill>
                  <a:schemeClr val="accent6"/>
                </a:solidFill>
              </a:rPr>
              <a:t>Modify: Stretch</a:t>
            </a:r>
            <a:r>
              <a:rPr lang="en-US" sz="1200" b="0" baseline="0" dirty="0" smtClean="0">
                <a:solidFill>
                  <a:schemeClr val="accent6"/>
                </a:solidFill>
              </a:rPr>
              <a:t>,</a:t>
            </a:r>
            <a:r>
              <a:rPr lang="en-US" sz="1200" b="1" baseline="0" dirty="0" smtClean="0">
                <a:solidFill>
                  <a:schemeClr val="accent6"/>
                </a:solidFill>
              </a:rPr>
              <a:t> </a:t>
            </a:r>
            <a:r>
              <a:rPr lang="en-US" sz="1200" baseline="0" dirty="0" smtClean="0">
                <a:solidFill>
                  <a:schemeClr val="accent6"/>
                </a:solidFill>
              </a:rPr>
              <a:t>do the following:</a:t>
            </a:r>
          </a:p>
          <a:p>
            <a:pPr marL="1143000" lvl="2" indent="-228600">
              <a:buFont typeface="Arial" pitchFamily="34" charset="0"/>
              <a:buChar char="•"/>
            </a:pPr>
            <a:r>
              <a:rPr lang="en-US" sz="1200" baseline="0" dirty="0" smtClean="0">
                <a:solidFill>
                  <a:schemeClr val="accent6"/>
                </a:solidFill>
              </a:rPr>
              <a:t>In the </a:t>
            </a:r>
            <a:r>
              <a:rPr lang="en-US" sz="1200" b="1" baseline="0" dirty="0" smtClean="0">
                <a:solidFill>
                  <a:schemeClr val="accent6"/>
                </a:solidFill>
              </a:rPr>
              <a:t>Start</a:t>
            </a:r>
            <a:r>
              <a:rPr lang="en-US" sz="1200" baseline="0" dirty="0" smtClean="0">
                <a:solidFill>
                  <a:schemeClr val="accent6"/>
                </a:solidFill>
              </a:rPr>
              <a:t> list, select </a:t>
            </a:r>
            <a:r>
              <a:rPr lang="en-US" sz="1200" b="1" baseline="0" dirty="0" smtClean="0">
                <a:solidFill>
                  <a:schemeClr val="accent6"/>
                </a:solidFill>
              </a:rPr>
              <a:t>After</a:t>
            </a:r>
            <a:r>
              <a:rPr lang="en-US" sz="1200" baseline="0" dirty="0" smtClean="0">
                <a:solidFill>
                  <a:schemeClr val="accent6"/>
                </a:solidFill>
              </a:rPr>
              <a:t> </a:t>
            </a:r>
            <a:r>
              <a:rPr lang="en-US" sz="1200" b="1" baseline="0" dirty="0" smtClean="0">
                <a:solidFill>
                  <a:schemeClr val="accent6"/>
                </a:solidFill>
              </a:rPr>
              <a:t>Previous</a:t>
            </a:r>
            <a:r>
              <a:rPr lang="en-US" sz="1200" baseline="0" dirty="0" smtClean="0">
                <a:solidFill>
                  <a:schemeClr val="accent6"/>
                </a:solidFill>
              </a:rPr>
              <a:t>.</a:t>
            </a:r>
          </a:p>
          <a:p>
            <a:pPr marL="1143000" lvl="2" indent="-228600">
              <a:buFont typeface="Arial" pitchFamily="34" charset="0"/>
              <a:buChar char="•"/>
            </a:pPr>
            <a:r>
              <a:rPr lang="en-US" sz="1200" baseline="0" dirty="0" smtClean="0">
                <a:solidFill>
                  <a:schemeClr val="accent6"/>
                </a:solidFill>
              </a:rPr>
              <a:t>In the </a:t>
            </a:r>
            <a:r>
              <a:rPr lang="en-US" sz="1200" b="1" baseline="0" dirty="0" smtClean="0">
                <a:solidFill>
                  <a:schemeClr val="accent6"/>
                </a:solidFill>
              </a:rPr>
              <a:t>Direction</a:t>
            </a:r>
            <a:r>
              <a:rPr lang="en-US" sz="1200" baseline="0" dirty="0" smtClean="0">
                <a:solidFill>
                  <a:schemeClr val="accent6"/>
                </a:solidFill>
              </a:rPr>
              <a:t> list, select </a:t>
            </a:r>
            <a:r>
              <a:rPr lang="en-US" sz="1200" b="1" baseline="0" dirty="0" smtClean="0">
                <a:solidFill>
                  <a:schemeClr val="accent6"/>
                </a:solidFill>
              </a:rPr>
              <a:t>From</a:t>
            </a:r>
            <a:r>
              <a:rPr lang="en-US" sz="1200" baseline="0" dirty="0" smtClean="0">
                <a:solidFill>
                  <a:schemeClr val="accent6"/>
                </a:solidFill>
              </a:rPr>
              <a:t> </a:t>
            </a:r>
            <a:r>
              <a:rPr lang="en-US" sz="1200" b="1" baseline="0" dirty="0" smtClean="0">
                <a:solidFill>
                  <a:schemeClr val="accent6"/>
                </a:solidFill>
              </a:rPr>
              <a:t>Right</a:t>
            </a:r>
            <a:r>
              <a:rPr lang="en-US" sz="1200" baseline="0" dirty="0" smtClean="0">
                <a:solidFill>
                  <a:schemeClr val="accent6"/>
                </a:solidFill>
              </a:rPr>
              <a:t>. </a:t>
            </a:r>
          </a:p>
          <a:p>
            <a:pPr marL="1143000" lvl="2" indent="-228600">
              <a:buFont typeface="Arial" pitchFamily="34" charset="0"/>
              <a:buChar char="•"/>
            </a:pPr>
            <a:r>
              <a:rPr lang="en-US" sz="1200" baseline="0" dirty="0" smtClean="0">
                <a:solidFill>
                  <a:schemeClr val="accent6"/>
                </a:solidFill>
              </a:rPr>
              <a:t>In the </a:t>
            </a:r>
            <a:r>
              <a:rPr lang="en-US" sz="1200" b="1" baseline="0" dirty="0" smtClean="0">
                <a:solidFill>
                  <a:schemeClr val="accent6"/>
                </a:solidFill>
              </a:rPr>
              <a:t>Speed</a:t>
            </a:r>
            <a:r>
              <a:rPr lang="en-US" sz="1200" baseline="0" dirty="0" smtClean="0">
                <a:solidFill>
                  <a:schemeClr val="accent6"/>
                </a:solidFill>
              </a:rPr>
              <a:t> list, select </a:t>
            </a:r>
            <a:r>
              <a:rPr lang="en-US" sz="1200" b="1" baseline="0" dirty="0" smtClean="0">
                <a:solidFill>
                  <a:schemeClr val="accent6"/>
                </a:solidFill>
              </a:rPr>
              <a:t>Fast</a:t>
            </a:r>
            <a:r>
              <a:rPr lang="en-US" sz="1200" baseline="0" dirty="0" smtClean="0">
                <a:solidFill>
                  <a:schemeClr val="accent6"/>
                </a:solidFill>
              </a:rPr>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solidFill>
                  <a:schemeClr val="accent6"/>
                </a:solidFill>
              </a:rPr>
              <a:t>In the </a:t>
            </a:r>
            <a:r>
              <a:rPr lang="en-US" sz="1200" b="1" baseline="0" dirty="0" smtClean="0">
                <a:solidFill>
                  <a:schemeClr val="accent6"/>
                </a:solidFill>
              </a:rPr>
              <a:t>Selection and Visibility </a:t>
            </a:r>
            <a:r>
              <a:rPr lang="en-US" sz="1200" baseline="0" dirty="0" smtClean="0">
                <a:solidFill>
                  <a:schemeClr val="accent6"/>
                </a:solidFill>
              </a:rPr>
              <a:t>pane, select the </a:t>
            </a:r>
            <a:r>
              <a:rPr lang="en-US" sz="1200" b="1" baseline="0" dirty="0" smtClean="0">
                <a:solidFill>
                  <a:schemeClr val="accent6"/>
                </a:solidFill>
              </a:rPr>
              <a:t>Inside-right page 2</a:t>
            </a:r>
            <a:r>
              <a:rPr lang="en-US" sz="1200" baseline="0" dirty="0" smtClean="0">
                <a:solidFill>
                  <a:schemeClr val="accent6"/>
                </a:solidFill>
              </a:rPr>
              <a:t> group. In the </a:t>
            </a:r>
            <a:r>
              <a:rPr lang="en-US" sz="1200" b="1" baseline="0" dirty="0" smtClean="0">
                <a:solidFill>
                  <a:schemeClr val="accent6"/>
                </a:solidFill>
              </a:rPr>
              <a:t>Custom</a:t>
            </a:r>
            <a:r>
              <a:rPr lang="en-US" sz="1200" baseline="0" dirty="0" smtClean="0">
                <a:solidFill>
                  <a:schemeClr val="accent6"/>
                </a:solidFill>
              </a:rPr>
              <a:t> </a:t>
            </a:r>
            <a:r>
              <a:rPr lang="en-US" sz="1200" b="1" baseline="0" dirty="0" smtClean="0">
                <a:solidFill>
                  <a:schemeClr val="accent6"/>
                </a:solidFill>
              </a:rPr>
              <a:t>Animation</a:t>
            </a:r>
            <a:r>
              <a:rPr lang="en-US" sz="1200" baseline="0" dirty="0" smtClean="0">
                <a:solidFill>
                  <a:schemeClr val="accent6"/>
                </a:solidFill>
              </a:rPr>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solidFill>
                  <a:schemeClr val="accent6"/>
                </a:solidFill>
              </a:rPr>
              <a:t>Click </a:t>
            </a:r>
            <a:r>
              <a:rPr lang="en-US" sz="1200" b="1" baseline="0" dirty="0" smtClean="0">
                <a:solidFill>
                  <a:schemeClr val="accent6"/>
                </a:solidFill>
              </a:rPr>
              <a:t>Add Effect</a:t>
            </a:r>
            <a:r>
              <a:rPr lang="en-US" sz="1200" baseline="0" dirty="0" smtClean="0">
                <a:solidFill>
                  <a:schemeClr val="accent6"/>
                </a:solidFill>
              </a:rPr>
              <a:t>, point to </a:t>
            </a:r>
            <a:r>
              <a:rPr lang="en-US" sz="1200" b="1" baseline="0" dirty="0" smtClean="0">
                <a:solidFill>
                  <a:schemeClr val="accent6"/>
                </a:solidFill>
              </a:rPr>
              <a:t>Exit</a:t>
            </a:r>
            <a:r>
              <a:rPr lang="en-US" sz="1200" b="0" baseline="0" dirty="0" smtClean="0">
                <a:solidFill>
                  <a:schemeClr val="accent6"/>
                </a:solidFill>
              </a:rPr>
              <a:t>,</a:t>
            </a:r>
            <a:r>
              <a:rPr lang="en-US" sz="1200" baseline="0" dirty="0" smtClean="0">
                <a:solidFill>
                  <a:schemeClr val="accent6"/>
                </a:solidFill>
              </a:rPr>
              <a:t> and then click </a:t>
            </a:r>
            <a:r>
              <a:rPr lang="en-US" sz="1200" b="1" baseline="0" dirty="0" smtClean="0">
                <a:solidFill>
                  <a:schemeClr val="accent6"/>
                </a:solidFill>
              </a:rPr>
              <a:t>More</a:t>
            </a:r>
            <a:r>
              <a:rPr lang="en-US" sz="1200" baseline="0" dirty="0" smtClean="0">
                <a:solidFill>
                  <a:schemeClr val="accent6"/>
                </a:solidFill>
              </a:rPr>
              <a:t> </a:t>
            </a:r>
            <a:r>
              <a:rPr lang="en-US" sz="1200" b="1" baseline="0" dirty="0" smtClean="0">
                <a:solidFill>
                  <a:schemeClr val="accent6"/>
                </a:solidFill>
              </a:rPr>
              <a:t>Effects</a:t>
            </a:r>
            <a:r>
              <a:rPr lang="en-US" sz="1200" baseline="0" dirty="0" smtClean="0">
                <a:solidFill>
                  <a:schemeClr val="accent6"/>
                </a:solidFill>
              </a:rPr>
              <a:t>. In the </a:t>
            </a:r>
            <a:r>
              <a:rPr lang="en-US" sz="1200" b="1" baseline="0" dirty="0" smtClean="0">
                <a:solidFill>
                  <a:schemeClr val="accent6"/>
                </a:solidFill>
              </a:rPr>
              <a:t>Add</a:t>
            </a:r>
            <a:r>
              <a:rPr lang="en-US" sz="1200" baseline="0" dirty="0" smtClean="0">
                <a:solidFill>
                  <a:schemeClr val="accent6"/>
                </a:solidFill>
              </a:rPr>
              <a:t> </a:t>
            </a:r>
            <a:r>
              <a:rPr lang="en-US" sz="1200" b="1" baseline="0" dirty="0" smtClean="0">
                <a:solidFill>
                  <a:schemeClr val="accent6"/>
                </a:solidFill>
              </a:rPr>
              <a:t>Exit</a:t>
            </a:r>
            <a:r>
              <a:rPr lang="en-US" sz="1200" baseline="0" dirty="0" smtClean="0">
                <a:solidFill>
                  <a:schemeClr val="accent6"/>
                </a:solidFill>
              </a:rPr>
              <a:t> </a:t>
            </a:r>
            <a:r>
              <a:rPr lang="en-US" sz="1200" b="1" baseline="0" dirty="0" smtClean="0">
                <a:solidFill>
                  <a:schemeClr val="accent6"/>
                </a:solidFill>
              </a:rPr>
              <a:t>Effect</a:t>
            </a:r>
            <a:r>
              <a:rPr lang="en-US" sz="1200" baseline="0" dirty="0" smtClean="0">
                <a:solidFill>
                  <a:schemeClr val="accent6"/>
                </a:solidFill>
              </a:rPr>
              <a:t> dialog box, under </a:t>
            </a:r>
            <a:r>
              <a:rPr lang="en-US" sz="1200" b="1" baseline="0" dirty="0" smtClean="0">
                <a:solidFill>
                  <a:schemeClr val="accent6"/>
                </a:solidFill>
              </a:rPr>
              <a:t>Moderate</a:t>
            </a:r>
            <a:r>
              <a:rPr lang="en-US" sz="1200" b="0" baseline="0" dirty="0" smtClean="0">
                <a:solidFill>
                  <a:schemeClr val="accent6"/>
                </a:solidFill>
              </a:rPr>
              <a:t>,</a:t>
            </a:r>
            <a:r>
              <a:rPr lang="en-US" sz="1200" baseline="0" dirty="0" smtClean="0">
                <a:solidFill>
                  <a:schemeClr val="accent6"/>
                </a:solidFill>
              </a:rPr>
              <a:t> click </a:t>
            </a:r>
            <a:r>
              <a:rPr lang="en-US" sz="1200" b="1" baseline="0" dirty="0" smtClean="0">
                <a:solidFill>
                  <a:schemeClr val="accent6"/>
                </a:solidFill>
              </a:rPr>
              <a:t>Collapse</a:t>
            </a:r>
            <a:r>
              <a:rPr lang="en-US" sz="1200" baseline="0" dirty="0" smtClean="0">
                <a:solidFill>
                  <a:schemeClr val="accent6"/>
                </a:solidFill>
              </a:rPr>
              <a:t>.</a:t>
            </a:r>
          </a:p>
          <a:p>
            <a:pPr marL="685800" lvl="1" indent="-228600">
              <a:buFont typeface="+mj-lt"/>
              <a:buAutoNum type="arabicPeriod"/>
            </a:pPr>
            <a:r>
              <a:rPr lang="en-US" sz="1200" baseline="0" dirty="0" smtClean="0">
                <a:solidFill>
                  <a:schemeClr val="accent6"/>
                </a:solidFill>
              </a:rPr>
              <a:t>Select the third animation effect (collapse effect for the </a:t>
            </a:r>
            <a:r>
              <a:rPr lang="en-US" sz="1200" b="1" baseline="0" dirty="0" smtClean="0">
                <a:solidFill>
                  <a:schemeClr val="accent6"/>
                </a:solidFill>
              </a:rPr>
              <a:t>Inside-right page 2</a:t>
            </a:r>
            <a:r>
              <a:rPr lang="en-US" sz="1200" baseline="0" dirty="0" smtClean="0">
                <a:solidFill>
                  <a:schemeClr val="accent6"/>
                </a:solidFill>
              </a:rPr>
              <a:t> group). Under </a:t>
            </a:r>
            <a:r>
              <a:rPr lang="en-US" sz="1200" b="1" baseline="0" dirty="0" smtClean="0">
                <a:solidFill>
                  <a:schemeClr val="accent6"/>
                </a:solidFill>
              </a:rPr>
              <a:t>Modify: Collapse</a:t>
            </a:r>
            <a:r>
              <a:rPr lang="en-US" sz="1200" b="0" baseline="0" dirty="0" smtClean="0">
                <a:solidFill>
                  <a:schemeClr val="accent6"/>
                </a:solidFill>
              </a:rPr>
              <a:t>,</a:t>
            </a:r>
            <a:r>
              <a:rPr lang="en-US" sz="1200" b="1" baseline="0" dirty="0" smtClean="0">
                <a:solidFill>
                  <a:schemeClr val="accent6"/>
                </a:solidFill>
              </a:rPr>
              <a:t> </a:t>
            </a:r>
            <a:r>
              <a:rPr lang="en-US" sz="1200" baseline="0" dirty="0" smtClean="0">
                <a:solidFill>
                  <a:schemeClr val="accent6"/>
                </a:solidFill>
              </a:rPr>
              <a:t>do the following:</a:t>
            </a:r>
          </a:p>
          <a:p>
            <a:pPr marL="1143000" lvl="2" indent="-228600">
              <a:buFont typeface="Arial" pitchFamily="34" charset="0"/>
              <a:buChar char="•"/>
            </a:pPr>
            <a:r>
              <a:rPr lang="en-US" sz="1200" baseline="0" dirty="0" smtClean="0">
                <a:solidFill>
                  <a:schemeClr val="accent6"/>
                </a:solidFill>
              </a:rPr>
              <a:t>In the </a:t>
            </a:r>
            <a:r>
              <a:rPr lang="en-US" sz="1200" b="1" baseline="0" dirty="0" smtClean="0">
                <a:solidFill>
                  <a:schemeClr val="accent6"/>
                </a:solidFill>
              </a:rPr>
              <a:t>Start</a:t>
            </a:r>
            <a:r>
              <a:rPr lang="en-US" sz="1200" baseline="0" dirty="0" smtClean="0">
                <a:solidFill>
                  <a:schemeClr val="accent6"/>
                </a:solidFill>
              </a:rPr>
              <a:t> list, select </a:t>
            </a:r>
            <a:r>
              <a:rPr lang="en-US" sz="1200" b="1" baseline="0" dirty="0" smtClean="0">
                <a:solidFill>
                  <a:schemeClr val="accent6"/>
                </a:solidFill>
              </a:rPr>
              <a:t>On Click</a:t>
            </a:r>
            <a:r>
              <a:rPr lang="en-US" sz="1200" b="0" baseline="0" dirty="0" smtClean="0">
                <a:solidFill>
                  <a:schemeClr val="accent6"/>
                </a:solidFill>
              </a:rPr>
              <a:t>.</a:t>
            </a:r>
          </a:p>
          <a:p>
            <a:pPr marL="1143000" lvl="2" indent="-228600">
              <a:buFont typeface="Arial" pitchFamily="34" charset="0"/>
              <a:buChar char="•"/>
            </a:pPr>
            <a:r>
              <a:rPr lang="en-US" sz="1200" baseline="0" dirty="0" smtClean="0">
                <a:solidFill>
                  <a:schemeClr val="accent6"/>
                </a:solidFill>
              </a:rPr>
              <a:t>In the </a:t>
            </a:r>
            <a:r>
              <a:rPr lang="en-US" sz="1200" b="1" baseline="0" dirty="0" smtClean="0">
                <a:solidFill>
                  <a:schemeClr val="accent6"/>
                </a:solidFill>
              </a:rPr>
              <a:t>Direction</a:t>
            </a:r>
            <a:r>
              <a:rPr lang="en-US" sz="1200" baseline="0" dirty="0" smtClean="0">
                <a:solidFill>
                  <a:schemeClr val="accent6"/>
                </a:solidFill>
              </a:rPr>
              <a:t> list, select </a:t>
            </a:r>
            <a:r>
              <a:rPr lang="en-US" sz="1200" b="1" baseline="0" dirty="0" smtClean="0">
                <a:solidFill>
                  <a:schemeClr val="accent6"/>
                </a:solidFill>
              </a:rPr>
              <a:t>To Left</a:t>
            </a:r>
            <a:r>
              <a:rPr lang="en-US" sz="1200" baseline="0" dirty="0" smtClean="0">
                <a:solidFill>
                  <a:schemeClr val="accent6"/>
                </a:solidFill>
              </a:rPr>
              <a:t>.</a:t>
            </a:r>
          </a:p>
          <a:p>
            <a:pPr marL="1143000" lvl="2" indent="-228600">
              <a:buFont typeface="Arial" pitchFamily="34" charset="0"/>
              <a:buChar char="•"/>
            </a:pPr>
            <a:r>
              <a:rPr lang="en-US" sz="1200" baseline="0" dirty="0" smtClean="0">
                <a:solidFill>
                  <a:schemeClr val="accent6"/>
                </a:solidFill>
              </a:rPr>
              <a:t>In the </a:t>
            </a:r>
            <a:r>
              <a:rPr lang="en-US" sz="1200" b="1" baseline="0" dirty="0" smtClean="0">
                <a:solidFill>
                  <a:schemeClr val="accent6"/>
                </a:solidFill>
              </a:rPr>
              <a:t>Speed</a:t>
            </a:r>
            <a:r>
              <a:rPr lang="en-US" sz="1200" baseline="0" dirty="0" smtClean="0">
                <a:solidFill>
                  <a:schemeClr val="accent6"/>
                </a:solidFill>
              </a:rPr>
              <a:t> list, select </a:t>
            </a:r>
            <a:r>
              <a:rPr lang="en-US" sz="1200" b="1" baseline="0" dirty="0" smtClean="0">
                <a:solidFill>
                  <a:schemeClr val="accent6"/>
                </a:solidFill>
              </a:rPr>
              <a:t>Fast</a:t>
            </a:r>
            <a:r>
              <a:rPr lang="en-US" sz="1200" baseline="0" dirty="0" smtClean="0">
                <a:solidFill>
                  <a:schemeClr val="accent6"/>
                </a:solidFill>
              </a:rPr>
              <a:t>. </a:t>
            </a:r>
          </a:p>
          <a:p>
            <a:pPr marL="228600" indent="-228600">
              <a:buFont typeface="+mj-lt"/>
              <a:buAutoNum type="arabicPeriod"/>
            </a:pPr>
            <a:r>
              <a:rPr lang="en-US" sz="1200" baseline="0" dirty="0" smtClean="0">
                <a:solidFill>
                  <a:schemeClr val="accent6"/>
                </a:solidFill>
              </a:rPr>
              <a:t>In the </a:t>
            </a:r>
            <a:r>
              <a:rPr lang="en-US" sz="1200" b="1" baseline="0" dirty="0" smtClean="0">
                <a:solidFill>
                  <a:schemeClr val="accent6"/>
                </a:solidFill>
              </a:rPr>
              <a:t>Selection and Visibility </a:t>
            </a:r>
            <a:r>
              <a:rPr lang="en-US" sz="1200" baseline="0" dirty="0" smtClean="0">
                <a:solidFill>
                  <a:schemeClr val="accent6"/>
                </a:solidFill>
              </a:rPr>
              <a:t>pane, select the </a:t>
            </a:r>
            <a:r>
              <a:rPr lang="en-US" sz="1200" b="1" baseline="0" dirty="0" smtClean="0">
                <a:solidFill>
                  <a:schemeClr val="accent6"/>
                </a:solidFill>
              </a:rPr>
              <a:t>Inside-left page 3 </a:t>
            </a:r>
            <a:r>
              <a:rPr lang="en-US" sz="1200" baseline="0" dirty="0" smtClean="0">
                <a:solidFill>
                  <a:schemeClr val="accent6"/>
                </a:solidFill>
              </a:rPr>
              <a:t>group. In the </a:t>
            </a:r>
            <a:r>
              <a:rPr lang="en-US" sz="1200" b="1" baseline="0" dirty="0" smtClean="0">
                <a:solidFill>
                  <a:schemeClr val="accent6"/>
                </a:solidFill>
              </a:rPr>
              <a:t>Custom</a:t>
            </a:r>
            <a:r>
              <a:rPr lang="en-US" sz="1200" baseline="0" dirty="0" smtClean="0">
                <a:solidFill>
                  <a:schemeClr val="accent6"/>
                </a:solidFill>
              </a:rPr>
              <a:t> </a:t>
            </a:r>
            <a:r>
              <a:rPr lang="en-US" sz="1200" b="1" baseline="0" dirty="0" smtClean="0">
                <a:solidFill>
                  <a:schemeClr val="accent6"/>
                </a:solidFill>
              </a:rPr>
              <a:t>Animation</a:t>
            </a:r>
            <a:r>
              <a:rPr lang="en-US" sz="1200" baseline="0" dirty="0" smtClean="0">
                <a:solidFill>
                  <a:schemeClr val="accent6"/>
                </a:solidFill>
              </a:rPr>
              <a:t> task pane, do the following:</a:t>
            </a:r>
          </a:p>
          <a:p>
            <a:pPr marL="685800" lvl="1" indent="-228600">
              <a:buFont typeface="+mj-lt"/>
              <a:buAutoNum type="arabicPeriod"/>
            </a:pPr>
            <a:r>
              <a:rPr lang="en-US" sz="1200" baseline="0" dirty="0" smtClean="0">
                <a:solidFill>
                  <a:schemeClr val="accent6"/>
                </a:solidFill>
              </a:rPr>
              <a:t>Click </a:t>
            </a:r>
            <a:r>
              <a:rPr lang="en-US" sz="1200" b="1" baseline="0" dirty="0" smtClean="0">
                <a:solidFill>
                  <a:schemeClr val="accent6"/>
                </a:solidFill>
              </a:rPr>
              <a:t>Add Effect</a:t>
            </a:r>
            <a:r>
              <a:rPr lang="en-US" sz="1200" baseline="0" dirty="0" smtClean="0">
                <a:solidFill>
                  <a:schemeClr val="accent6"/>
                </a:solidFill>
              </a:rPr>
              <a:t>, point to </a:t>
            </a:r>
            <a:r>
              <a:rPr lang="en-US" sz="1200" b="1" baseline="0" dirty="0" smtClean="0">
                <a:solidFill>
                  <a:schemeClr val="accent6"/>
                </a:solidFill>
              </a:rPr>
              <a:t>Entrance</a:t>
            </a:r>
            <a:r>
              <a:rPr lang="en-US" sz="1200" baseline="0" dirty="0" smtClean="0">
                <a:solidFill>
                  <a:schemeClr val="accent6"/>
                </a:solidFill>
              </a:rPr>
              <a:t>, and then click </a:t>
            </a:r>
            <a:r>
              <a:rPr lang="en-US" sz="1200" b="1" baseline="0" dirty="0" smtClean="0">
                <a:solidFill>
                  <a:schemeClr val="accent6"/>
                </a:solidFill>
              </a:rPr>
              <a:t>More</a:t>
            </a:r>
            <a:r>
              <a:rPr lang="en-US" sz="1200" baseline="0" dirty="0" smtClean="0">
                <a:solidFill>
                  <a:schemeClr val="accent6"/>
                </a:solidFill>
              </a:rPr>
              <a:t> </a:t>
            </a:r>
            <a:r>
              <a:rPr lang="en-US" sz="1200" b="1" baseline="0" dirty="0" smtClean="0">
                <a:solidFill>
                  <a:schemeClr val="accent6"/>
                </a:solidFill>
              </a:rPr>
              <a:t>Effects</a:t>
            </a:r>
            <a:r>
              <a:rPr lang="en-US" sz="1200" baseline="0" dirty="0" smtClean="0">
                <a:solidFill>
                  <a:schemeClr val="accent6"/>
                </a:solidFill>
              </a:rPr>
              <a:t>. In the </a:t>
            </a:r>
            <a:r>
              <a:rPr lang="en-US" sz="1200" b="1" baseline="0" dirty="0" smtClean="0">
                <a:solidFill>
                  <a:schemeClr val="accent6"/>
                </a:solidFill>
              </a:rPr>
              <a:t>Add Entrance Effect </a:t>
            </a:r>
            <a:r>
              <a:rPr lang="en-US" sz="1200" baseline="0" dirty="0" smtClean="0">
                <a:solidFill>
                  <a:schemeClr val="accent6"/>
                </a:solidFill>
              </a:rPr>
              <a:t>dialog box, under </a:t>
            </a:r>
            <a:r>
              <a:rPr lang="en-US" sz="1200" b="1" baseline="0" dirty="0" smtClean="0">
                <a:solidFill>
                  <a:schemeClr val="accent6"/>
                </a:solidFill>
              </a:rPr>
              <a:t>Moderate</a:t>
            </a:r>
            <a:r>
              <a:rPr lang="en-US" sz="1200" b="0" baseline="0" dirty="0" smtClean="0">
                <a:solidFill>
                  <a:schemeClr val="accent6"/>
                </a:solidFill>
              </a:rPr>
              <a:t>,</a:t>
            </a:r>
            <a:r>
              <a:rPr lang="en-US" sz="1200" baseline="0" dirty="0" smtClean="0">
                <a:solidFill>
                  <a:schemeClr val="accent6"/>
                </a:solidFill>
              </a:rPr>
              <a:t> click </a:t>
            </a:r>
            <a:r>
              <a:rPr lang="en-US" sz="1200" b="1" baseline="0" dirty="0" smtClean="0">
                <a:solidFill>
                  <a:schemeClr val="accent6"/>
                </a:solidFill>
              </a:rPr>
              <a:t>Stretch</a:t>
            </a:r>
            <a:r>
              <a:rPr lang="en-US" sz="1200" baseline="0" dirty="0" smtClean="0">
                <a:solidFill>
                  <a:schemeClr val="accent6"/>
                </a:solidFill>
              </a:rPr>
              <a:t>.</a:t>
            </a:r>
          </a:p>
          <a:p>
            <a:pPr marL="685800" lvl="1" indent="-228600">
              <a:buFont typeface="+mj-lt"/>
              <a:buAutoNum type="arabicPeriod"/>
            </a:pPr>
            <a:r>
              <a:rPr lang="en-US" sz="1200" baseline="0" dirty="0" smtClean="0">
                <a:solidFill>
                  <a:schemeClr val="accent6"/>
                </a:solidFill>
              </a:rPr>
              <a:t>Select the fourth animation effect (stretch effect for the </a:t>
            </a:r>
            <a:r>
              <a:rPr lang="en-US" sz="1200" b="1" baseline="0" dirty="0" smtClean="0">
                <a:solidFill>
                  <a:schemeClr val="accent6"/>
                </a:solidFill>
              </a:rPr>
              <a:t>Inside-left page 3 </a:t>
            </a:r>
            <a:r>
              <a:rPr lang="en-US" sz="1200" baseline="0" dirty="0" smtClean="0">
                <a:solidFill>
                  <a:schemeClr val="accent6"/>
                </a:solidFill>
              </a:rPr>
              <a:t>group). Under </a:t>
            </a:r>
            <a:r>
              <a:rPr lang="en-US" sz="1200" b="1" baseline="0" dirty="0" smtClean="0">
                <a:solidFill>
                  <a:schemeClr val="accent6"/>
                </a:solidFill>
              </a:rPr>
              <a:t>Modify: Stretch</a:t>
            </a:r>
            <a:r>
              <a:rPr lang="en-US" sz="1200" b="0" baseline="0" dirty="0" smtClean="0">
                <a:solidFill>
                  <a:schemeClr val="accent6"/>
                </a:solidFill>
              </a:rPr>
              <a:t>,</a:t>
            </a:r>
            <a:r>
              <a:rPr lang="en-US" sz="1200" b="1" baseline="0" dirty="0" smtClean="0">
                <a:solidFill>
                  <a:schemeClr val="accent6"/>
                </a:solidFill>
              </a:rPr>
              <a:t> </a:t>
            </a:r>
            <a:r>
              <a:rPr lang="en-US" sz="1200" baseline="0" dirty="0" smtClean="0">
                <a:solidFill>
                  <a:schemeClr val="accent6"/>
                </a:solidFill>
              </a:rPr>
              <a:t>do the following:</a:t>
            </a:r>
          </a:p>
          <a:p>
            <a:pPr marL="1143000" lvl="2" indent="-228600">
              <a:buFont typeface="Arial" pitchFamily="34" charset="0"/>
              <a:buChar char="•"/>
            </a:pPr>
            <a:r>
              <a:rPr lang="en-US" sz="1200" baseline="0" dirty="0" smtClean="0">
                <a:solidFill>
                  <a:schemeClr val="accent6"/>
                </a:solidFill>
              </a:rPr>
              <a:t>In the </a:t>
            </a:r>
            <a:r>
              <a:rPr lang="en-US" sz="1200" b="1" baseline="0" dirty="0" smtClean="0">
                <a:solidFill>
                  <a:schemeClr val="accent6"/>
                </a:solidFill>
              </a:rPr>
              <a:t>Start</a:t>
            </a:r>
            <a:r>
              <a:rPr lang="en-US" sz="1200" baseline="0" dirty="0" smtClean="0">
                <a:solidFill>
                  <a:schemeClr val="accent6"/>
                </a:solidFill>
              </a:rPr>
              <a:t> list, select </a:t>
            </a:r>
            <a:r>
              <a:rPr lang="en-US" sz="1200" b="1" baseline="0" dirty="0" smtClean="0">
                <a:solidFill>
                  <a:schemeClr val="accent6"/>
                </a:solidFill>
              </a:rPr>
              <a:t>After</a:t>
            </a:r>
            <a:r>
              <a:rPr lang="en-US" sz="1200" baseline="0" dirty="0" smtClean="0">
                <a:solidFill>
                  <a:schemeClr val="accent6"/>
                </a:solidFill>
              </a:rPr>
              <a:t> </a:t>
            </a:r>
            <a:r>
              <a:rPr lang="en-US" sz="1200" b="1" baseline="0" dirty="0" smtClean="0">
                <a:solidFill>
                  <a:schemeClr val="accent6"/>
                </a:solidFill>
              </a:rPr>
              <a:t>Previous</a:t>
            </a:r>
            <a:r>
              <a:rPr lang="en-US" sz="1200" baseline="0" dirty="0" smtClean="0">
                <a:solidFill>
                  <a:schemeClr val="accent6"/>
                </a:solidFill>
              </a:rPr>
              <a:t>.</a:t>
            </a:r>
          </a:p>
          <a:p>
            <a:pPr marL="1143000" lvl="2" indent="-228600">
              <a:buFont typeface="Arial" pitchFamily="34" charset="0"/>
              <a:buChar char="•"/>
            </a:pPr>
            <a:r>
              <a:rPr lang="en-US" sz="1200" baseline="0" dirty="0" smtClean="0">
                <a:solidFill>
                  <a:schemeClr val="accent6"/>
                </a:solidFill>
              </a:rPr>
              <a:t>In the </a:t>
            </a:r>
            <a:r>
              <a:rPr lang="en-US" sz="1200" b="1" baseline="0" dirty="0" smtClean="0">
                <a:solidFill>
                  <a:schemeClr val="accent6"/>
                </a:solidFill>
              </a:rPr>
              <a:t>Direction</a:t>
            </a:r>
            <a:r>
              <a:rPr lang="en-US" sz="1200" baseline="0" dirty="0" smtClean="0">
                <a:solidFill>
                  <a:schemeClr val="accent6"/>
                </a:solidFill>
              </a:rPr>
              <a:t> list, select </a:t>
            </a:r>
            <a:r>
              <a:rPr lang="en-US" sz="1200" b="1" baseline="0" dirty="0" smtClean="0">
                <a:solidFill>
                  <a:schemeClr val="accent6"/>
                </a:solidFill>
              </a:rPr>
              <a:t>From</a:t>
            </a:r>
            <a:r>
              <a:rPr lang="en-US" sz="1200" baseline="0" dirty="0" smtClean="0">
                <a:solidFill>
                  <a:schemeClr val="accent6"/>
                </a:solidFill>
              </a:rPr>
              <a:t> </a:t>
            </a:r>
            <a:r>
              <a:rPr lang="en-US" sz="1200" b="1" baseline="0" dirty="0" smtClean="0">
                <a:solidFill>
                  <a:schemeClr val="accent6"/>
                </a:solidFill>
              </a:rPr>
              <a:t>Right</a:t>
            </a:r>
            <a:r>
              <a:rPr lang="en-US" sz="1200" baseline="0" dirty="0" smtClean="0">
                <a:solidFill>
                  <a:schemeClr val="accent6"/>
                </a:solidFill>
              </a:rPr>
              <a:t>. </a:t>
            </a:r>
          </a:p>
          <a:p>
            <a:pPr marL="1143000" lvl="2" indent="-228600">
              <a:buFont typeface="Arial" pitchFamily="34" charset="0"/>
              <a:buChar char="•"/>
            </a:pPr>
            <a:r>
              <a:rPr lang="en-US" sz="1200" baseline="0" dirty="0" smtClean="0">
                <a:solidFill>
                  <a:schemeClr val="accent6"/>
                </a:solidFill>
              </a:rPr>
              <a:t>In the </a:t>
            </a:r>
            <a:r>
              <a:rPr lang="en-US" sz="1200" b="1" baseline="0" dirty="0" smtClean="0">
                <a:solidFill>
                  <a:schemeClr val="accent6"/>
                </a:solidFill>
              </a:rPr>
              <a:t>Speed</a:t>
            </a:r>
            <a:r>
              <a:rPr lang="en-US" sz="1200" baseline="0" dirty="0" smtClean="0">
                <a:solidFill>
                  <a:schemeClr val="accent6"/>
                </a:solidFill>
              </a:rPr>
              <a:t> list, select </a:t>
            </a:r>
            <a:r>
              <a:rPr lang="en-US" sz="1200" b="1" baseline="0" dirty="0" smtClean="0">
                <a:solidFill>
                  <a:schemeClr val="accent6"/>
                </a:solidFill>
              </a:rPr>
              <a:t>Fast</a:t>
            </a:r>
            <a:r>
              <a:rPr lang="en-US" sz="1200" baseline="0" dirty="0" smtClean="0">
                <a:solidFill>
                  <a:schemeClr val="accent6"/>
                </a:solidFill>
              </a:rPr>
              <a:t>. </a:t>
            </a:r>
          </a:p>
          <a:p>
            <a:endParaRPr lang="en-US" sz="1200" baseline="0" dirty="0" smtClean="0">
              <a:solidFill>
                <a:schemeClr val="accent6"/>
              </a:solidFill>
            </a:endParaRPr>
          </a:p>
          <a:p>
            <a:endParaRPr lang="en-US" sz="1200" baseline="0" dirty="0" smtClean="0"/>
          </a:p>
          <a:p>
            <a:r>
              <a:rPr lang="en-US" sz="1200" b="0" baseline="0" dirty="0" smtClean="0"/>
              <a:t>To reproduce the background effects on this slide, do the following:</a:t>
            </a:r>
          </a:p>
          <a:p>
            <a:pPr marL="228600" lvl="0" indent="-228600">
              <a:buFont typeface="+mj-lt"/>
              <a:buAutoNum type="arabicPeriod"/>
            </a:pPr>
            <a:r>
              <a:rPr lang="en-US" sz="1200" kern="1200" dirty="0" smtClean="0">
                <a:solidFill>
                  <a:schemeClr val="tx1"/>
                </a:solidFill>
                <a:ea typeface="+mn-ea"/>
                <a:cs typeface="+mn-cs"/>
              </a:rPr>
              <a:t>Right-click the slide background area, and then click </a:t>
            </a:r>
            <a:r>
              <a:rPr lang="en-US" sz="1200" b="1" kern="1200" dirty="0" smtClean="0">
                <a:solidFill>
                  <a:schemeClr val="tx1"/>
                </a:solidFill>
                <a:ea typeface="+mn-ea"/>
                <a:cs typeface="+mn-cs"/>
              </a:rPr>
              <a:t>Format Background</a:t>
            </a:r>
            <a:r>
              <a:rPr lang="en-US" sz="1200" kern="1200" dirty="0" smtClean="0">
                <a:solidFill>
                  <a:schemeClr val="tx1"/>
                </a:solidFill>
                <a:ea typeface="+mn-ea"/>
                <a:cs typeface="+mn-cs"/>
              </a:rPr>
              <a:t>. In the </a:t>
            </a:r>
            <a:r>
              <a:rPr lang="en-US" sz="1200" b="1" kern="1200" dirty="0" smtClean="0">
                <a:solidFill>
                  <a:schemeClr val="tx1"/>
                </a:solidFill>
                <a:ea typeface="+mn-ea"/>
                <a:cs typeface="+mn-cs"/>
              </a:rPr>
              <a:t>Format Background </a:t>
            </a:r>
            <a:r>
              <a:rPr lang="en-US" sz="1200" kern="1200" dirty="0" smtClean="0">
                <a:solidFill>
                  <a:schemeClr val="tx1"/>
                </a:solidFill>
                <a:ea typeface="+mn-ea"/>
                <a:cs typeface="+mn-cs"/>
              </a:rPr>
              <a:t>dialog box, click </a:t>
            </a:r>
            <a:r>
              <a:rPr lang="en-US" sz="1200" b="1" kern="1200" dirty="0" smtClean="0">
                <a:solidFill>
                  <a:schemeClr val="tx1"/>
                </a:solidFill>
                <a:ea typeface="+mn-ea"/>
                <a:cs typeface="+mn-cs"/>
              </a:rPr>
              <a:t>Fill</a:t>
            </a:r>
            <a:r>
              <a:rPr lang="en-US" sz="1200" kern="1200" dirty="0" smtClean="0">
                <a:solidFill>
                  <a:schemeClr val="tx1"/>
                </a:solidFill>
                <a:ea typeface="+mn-ea"/>
                <a:cs typeface="+mn-cs"/>
              </a:rPr>
              <a:t> in the left pane, select </a:t>
            </a:r>
            <a:r>
              <a:rPr lang="en-US" sz="1200" b="1" kern="1200" dirty="0" smtClean="0">
                <a:solidFill>
                  <a:schemeClr val="tx1"/>
                </a:solidFill>
                <a:ea typeface="+mn-ea"/>
                <a:cs typeface="+mn-cs"/>
              </a:rPr>
              <a:t>Gradient fill</a:t>
            </a:r>
            <a:r>
              <a:rPr lang="en-US" sz="1200" kern="1200" dirty="0" smtClean="0">
                <a:solidFill>
                  <a:schemeClr val="tx1"/>
                </a:solidFill>
                <a:ea typeface="+mn-ea"/>
                <a:cs typeface="+mn-cs"/>
              </a:rPr>
              <a:t> in the </a:t>
            </a:r>
            <a:r>
              <a:rPr lang="en-US" sz="1200" b="1" kern="1200" dirty="0" smtClean="0">
                <a:solidFill>
                  <a:schemeClr val="tx1"/>
                </a:solidFill>
                <a:ea typeface="+mn-ea"/>
                <a:cs typeface="+mn-cs"/>
              </a:rPr>
              <a:t>Fill</a:t>
            </a:r>
            <a:r>
              <a:rPr lang="en-US" sz="1200" kern="1200" dirty="0" smtClean="0">
                <a:solidFill>
                  <a:schemeClr val="tx1"/>
                </a:solidFill>
                <a:ea typeface="+mn-ea"/>
                <a:cs typeface="+mn-cs"/>
              </a:rPr>
              <a:t> pane, and then do the following:</a:t>
            </a:r>
          </a:p>
          <a:p>
            <a:pPr marL="685800" lvl="1" indent="-228600">
              <a:buFont typeface="Arial" pitchFamily="34" charset="0"/>
              <a:buChar char="•"/>
            </a:pPr>
            <a:r>
              <a:rPr lang="en-US" sz="1200" kern="1200" dirty="0" smtClean="0">
                <a:solidFill>
                  <a:schemeClr val="tx1"/>
                </a:solidFill>
                <a:ea typeface="+mn-ea"/>
                <a:cs typeface="+mn-cs"/>
              </a:rPr>
              <a:t>In the </a:t>
            </a:r>
            <a:r>
              <a:rPr lang="en-US" sz="1200" b="1" kern="1200" dirty="0" smtClean="0">
                <a:solidFill>
                  <a:schemeClr val="tx1"/>
                </a:solidFill>
                <a:ea typeface="+mn-ea"/>
                <a:cs typeface="+mn-cs"/>
              </a:rPr>
              <a:t>Type</a:t>
            </a:r>
            <a:r>
              <a:rPr lang="en-US" sz="1200" kern="1200" dirty="0" smtClean="0">
                <a:solidFill>
                  <a:schemeClr val="tx1"/>
                </a:solidFill>
                <a:ea typeface="+mn-ea"/>
                <a:cs typeface="+mn-cs"/>
              </a:rPr>
              <a:t> list, select </a:t>
            </a:r>
            <a:r>
              <a:rPr lang="en-US" sz="1200" b="1" kern="1200" dirty="0" smtClean="0">
                <a:solidFill>
                  <a:schemeClr val="tx1"/>
                </a:solidFill>
                <a:ea typeface="+mn-ea"/>
                <a:cs typeface="+mn-cs"/>
              </a:rPr>
              <a:t>Linear</a:t>
            </a:r>
            <a:r>
              <a:rPr lang="en-US" sz="1200" kern="1200" dirty="0" smtClean="0">
                <a:solidFill>
                  <a:schemeClr val="tx1"/>
                </a:solidFill>
                <a:ea typeface="+mn-ea"/>
                <a:cs typeface="+mn-cs"/>
              </a:rPr>
              <a:t>.</a:t>
            </a:r>
          </a:p>
          <a:p>
            <a:pPr marL="685800" lvl="1" indent="-228600">
              <a:buFont typeface="Arial" pitchFamily="34" charset="0"/>
              <a:buChar char="•"/>
            </a:pPr>
            <a:r>
              <a:rPr lang="en-US" sz="1200" kern="1200" dirty="0" smtClean="0">
                <a:solidFill>
                  <a:schemeClr val="tx1"/>
                </a:solidFill>
                <a:ea typeface="+mn-ea"/>
                <a:cs typeface="+mn-cs"/>
              </a:rPr>
              <a:t>Click the button next to </a:t>
            </a:r>
            <a:r>
              <a:rPr lang="en-US" sz="1200" b="1" kern="1200" dirty="0" smtClean="0">
                <a:solidFill>
                  <a:schemeClr val="tx1"/>
                </a:solidFill>
                <a:ea typeface="+mn-ea"/>
                <a:cs typeface="+mn-cs"/>
              </a:rPr>
              <a:t>Direction</a:t>
            </a:r>
            <a:r>
              <a:rPr lang="en-US" sz="1200" kern="1200" dirty="0" smtClean="0">
                <a:solidFill>
                  <a:schemeClr val="tx1"/>
                </a:solidFill>
                <a:ea typeface="+mn-ea"/>
                <a:cs typeface="+mn-cs"/>
              </a:rPr>
              <a:t>, and then click </a:t>
            </a:r>
            <a:r>
              <a:rPr lang="en-US" sz="1200" b="1" kern="1200" dirty="0" smtClean="0">
                <a:solidFill>
                  <a:schemeClr val="tx1"/>
                </a:solidFill>
                <a:ea typeface="+mn-ea"/>
                <a:cs typeface="+mn-cs"/>
              </a:rPr>
              <a:t>Linear Down </a:t>
            </a:r>
            <a:r>
              <a:rPr lang="en-US" sz="1200" kern="1200" dirty="0" smtClean="0">
                <a:solidFill>
                  <a:schemeClr val="tx1"/>
                </a:solidFill>
                <a:ea typeface="+mn-ea"/>
                <a:cs typeface="+mn-cs"/>
              </a:rPr>
              <a:t>(first </a:t>
            </a:r>
            <a:r>
              <a:rPr lang="en-US" sz="1200" kern="1200" baseline="0" dirty="0" smtClean="0">
                <a:solidFill>
                  <a:schemeClr val="tx1"/>
                </a:solidFill>
                <a:ea typeface="+mn-ea"/>
                <a:cs typeface="+mn-cs"/>
              </a:rPr>
              <a:t>row, </a:t>
            </a:r>
            <a:r>
              <a:rPr lang="en-US" sz="1200" kern="1200" dirty="0" smtClean="0">
                <a:solidFill>
                  <a:schemeClr val="tx1"/>
                </a:solidFill>
                <a:ea typeface="+mn-ea"/>
                <a:cs typeface="+mn-cs"/>
              </a:rPr>
              <a:t>second option from the left).</a:t>
            </a:r>
          </a:p>
          <a:p>
            <a:pPr marL="685800" lvl="1" indent="-228600">
              <a:buFont typeface="Arial" pitchFamily="34" charset="0"/>
              <a:buChar char="•"/>
            </a:pPr>
            <a:r>
              <a:rPr lang="en-US" sz="1200" kern="1200" dirty="0" smtClean="0">
                <a:solidFill>
                  <a:schemeClr val="tx1"/>
                </a:solidFill>
                <a:ea typeface="+mn-ea"/>
                <a:cs typeface="+mn-cs"/>
              </a:rPr>
              <a:t>Under </a:t>
            </a:r>
            <a:r>
              <a:rPr lang="en-US" sz="1200" b="1" kern="1200" dirty="0" smtClean="0">
                <a:solidFill>
                  <a:schemeClr val="tx1"/>
                </a:solidFill>
                <a:ea typeface="+mn-ea"/>
                <a:cs typeface="+mn-cs"/>
              </a:rPr>
              <a:t>Gradient stops</a:t>
            </a:r>
            <a:r>
              <a:rPr lang="en-US" sz="1200" kern="1200" dirty="0" smtClean="0">
                <a:solidFill>
                  <a:schemeClr val="tx1"/>
                </a:solidFill>
                <a:ea typeface="+mn-ea"/>
                <a:cs typeface="+mn-cs"/>
              </a:rPr>
              <a:t>, click </a:t>
            </a:r>
            <a:r>
              <a:rPr lang="en-US" sz="1200" b="1" kern="1200" dirty="0" smtClean="0">
                <a:solidFill>
                  <a:schemeClr val="tx1"/>
                </a:solidFill>
                <a:ea typeface="+mn-ea"/>
                <a:cs typeface="+mn-cs"/>
              </a:rPr>
              <a:t>Add</a:t>
            </a:r>
            <a:r>
              <a:rPr lang="en-US" sz="1200" b="0" kern="1200" dirty="0" smtClean="0">
                <a:solidFill>
                  <a:schemeClr val="tx1"/>
                </a:solidFill>
                <a:ea typeface="+mn-ea"/>
                <a:cs typeface="+mn-cs"/>
              </a:rPr>
              <a:t> or </a:t>
            </a:r>
            <a:r>
              <a:rPr lang="en-US" sz="1200" b="1" kern="1200" dirty="0" smtClean="0">
                <a:solidFill>
                  <a:schemeClr val="tx1"/>
                </a:solidFill>
                <a:ea typeface="+mn-ea"/>
                <a:cs typeface="+mn-cs"/>
              </a:rPr>
              <a:t>Remove</a:t>
            </a:r>
            <a:r>
              <a:rPr lang="en-US" sz="1200" kern="1200" dirty="0" smtClean="0">
                <a:solidFill>
                  <a:schemeClr val="tx1"/>
                </a:solidFill>
                <a:ea typeface="+mn-ea"/>
                <a:cs typeface="+mn-cs"/>
              </a:rPr>
              <a:t> until two stops appear in the drop-down list.</a:t>
            </a:r>
          </a:p>
          <a:p>
            <a:pPr marL="228600" lvl="0" indent="-228600">
              <a:buFont typeface="+mj-lt"/>
              <a:buAutoNum type="arabicPeriod"/>
            </a:pPr>
            <a:r>
              <a:rPr lang="en-US" sz="1200" kern="1200" dirty="0" smtClean="0">
                <a:solidFill>
                  <a:schemeClr val="tx1"/>
                </a:solidFill>
                <a:ea typeface="+mn-ea"/>
                <a:cs typeface="+mn-cs"/>
              </a:rPr>
              <a:t>Also under </a:t>
            </a:r>
            <a:r>
              <a:rPr lang="en-US" sz="1200" b="1" kern="1200" dirty="0" smtClean="0">
                <a:solidFill>
                  <a:schemeClr val="tx1"/>
                </a:solidFill>
                <a:ea typeface="+mn-ea"/>
                <a:cs typeface="+mn-cs"/>
              </a:rPr>
              <a:t>Gradient stops</a:t>
            </a:r>
            <a:r>
              <a:rPr lang="en-US" sz="1200" kern="1200" dirty="0" smtClean="0">
                <a:solidFill>
                  <a:schemeClr val="tx1"/>
                </a:solidFill>
                <a:ea typeface="+mn-ea"/>
                <a:cs typeface="+mn-cs"/>
              </a:rPr>
              <a:t>, customize the gradient stops that you added as follows:</a:t>
            </a:r>
          </a:p>
          <a:p>
            <a:pPr marL="685800" lvl="1" indent="-228600">
              <a:buFont typeface="Arial" pitchFamily="34" charset="0"/>
              <a:buChar char="•"/>
            </a:pPr>
            <a:r>
              <a:rPr lang="en-US" sz="1200" kern="1200" dirty="0" smtClean="0">
                <a:solidFill>
                  <a:schemeClr val="tx1"/>
                </a:solidFill>
                <a:ea typeface="+mn-ea"/>
                <a:cs typeface="+mn-cs"/>
              </a:rPr>
              <a:t>Select </a:t>
            </a:r>
            <a:r>
              <a:rPr lang="en-US" sz="1200" b="1" kern="1200" dirty="0" smtClean="0">
                <a:solidFill>
                  <a:schemeClr val="tx1"/>
                </a:solidFill>
                <a:ea typeface="+mn-ea"/>
                <a:cs typeface="+mn-cs"/>
              </a:rPr>
              <a:t>Stop 1 </a:t>
            </a:r>
            <a:r>
              <a:rPr lang="en-US" sz="1200" kern="1200" dirty="0" smtClean="0">
                <a:solidFill>
                  <a:schemeClr val="tx1"/>
                </a:solidFill>
                <a:ea typeface="+mn-ea"/>
                <a:cs typeface="+mn-cs"/>
              </a:rPr>
              <a:t>from the list, and then do the following:</a:t>
            </a:r>
          </a:p>
          <a:p>
            <a:pPr marL="1143000" lvl="2" indent="-228600">
              <a:buFont typeface="Arial" pitchFamily="34" charset="0"/>
              <a:buChar char="•"/>
            </a:pPr>
            <a:r>
              <a:rPr lang="en-US" sz="1200" kern="1200" dirty="0" smtClean="0">
                <a:solidFill>
                  <a:schemeClr val="tx1"/>
                </a:solidFill>
                <a:ea typeface="+mn-ea"/>
                <a:cs typeface="+mn-cs"/>
              </a:rPr>
              <a:t>In the </a:t>
            </a:r>
            <a:r>
              <a:rPr lang="en-US" sz="1200" b="1" kern="1200" dirty="0" smtClean="0">
                <a:solidFill>
                  <a:schemeClr val="tx1"/>
                </a:solidFill>
                <a:ea typeface="+mn-ea"/>
                <a:cs typeface="+mn-cs"/>
              </a:rPr>
              <a:t>Stop position </a:t>
            </a:r>
            <a:r>
              <a:rPr lang="en-US" sz="1200" kern="1200" dirty="0" smtClean="0">
                <a:solidFill>
                  <a:schemeClr val="tx1"/>
                </a:solidFill>
                <a:ea typeface="+mn-ea"/>
                <a:cs typeface="+mn-cs"/>
              </a:rPr>
              <a:t>box, enter </a:t>
            </a:r>
            <a:r>
              <a:rPr lang="en-US" sz="1200" b="1" kern="1200" dirty="0" smtClean="0">
                <a:solidFill>
                  <a:schemeClr val="tx1"/>
                </a:solidFill>
                <a:ea typeface="+mn-ea"/>
                <a:cs typeface="+mn-cs"/>
              </a:rPr>
              <a:t>63%</a:t>
            </a:r>
            <a:r>
              <a:rPr lang="en-US" sz="1200" kern="1200" dirty="0" smtClean="0">
                <a:solidFill>
                  <a:schemeClr val="tx1"/>
                </a:solidFill>
                <a:ea typeface="+mn-ea"/>
                <a:cs typeface="+mn-cs"/>
              </a:rPr>
              <a:t>.</a:t>
            </a:r>
          </a:p>
          <a:p>
            <a:pPr marL="1143000" lvl="2" indent="-228600">
              <a:buFont typeface="Arial" pitchFamily="34" charset="0"/>
              <a:buChar char="•"/>
            </a:pPr>
            <a:r>
              <a:rPr lang="en-US" sz="1200" kern="1200" dirty="0" smtClean="0">
                <a:solidFill>
                  <a:schemeClr val="tx1"/>
                </a:solidFill>
                <a:ea typeface="+mn-ea"/>
                <a:cs typeface="+mn-cs"/>
              </a:rPr>
              <a:t>Click the button next to </a:t>
            </a:r>
            <a:r>
              <a:rPr lang="en-US" sz="1200" b="1" kern="1200" dirty="0" smtClean="0">
                <a:solidFill>
                  <a:schemeClr val="tx1"/>
                </a:solidFill>
                <a:ea typeface="+mn-ea"/>
                <a:cs typeface="+mn-cs"/>
              </a:rPr>
              <a:t>Color</a:t>
            </a:r>
            <a:r>
              <a:rPr lang="en-US" sz="1200" kern="1200" dirty="0" smtClean="0">
                <a:solidFill>
                  <a:schemeClr val="tx1"/>
                </a:solidFill>
                <a:ea typeface="+mn-ea"/>
                <a:cs typeface="+mn-cs"/>
              </a:rPr>
              <a:t>, and then under </a:t>
            </a:r>
            <a:r>
              <a:rPr lang="en-US" sz="1200" b="1" kern="1200" dirty="0" smtClean="0">
                <a:solidFill>
                  <a:schemeClr val="tx1"/>
                </a:solidFill>
                <a:ea typeface="+mn-ea"/>
                <a:cs typeface="+mn-cs"/>
              </a:rPr>
              <a:t>Theme Colors </a:t>
            </a:r>
            <a:r>
              <a:rPr lang="en-US" sz="1200" kern="1200" dirty="0" smtClean="0">
                <a:solidFill>
                  <a:schemeClr val="tx1"/>
                </a:solidFill>
                <a:ea typeface="+mn-ea"/>
                <a:cs typeface="+mn-cs"/>
              </a:rPr>
              <a:t>click </a:t>
            </a:r>
            <a:r>
              <a:rPr lang="en-US" sz="1200" b="1" kern="1200" dirty="0" smtClean="0">
                <a:solidFill>
                  <a:schemeClr val="tx1"/>
                </a:solidFill>
                <a:ea typeface="+mn-ea"/>
                <a:cs typeface="+mn-cs"/>
              </a:rPr>
              <a:t>Black, Text </a:t>
            </a:r>
            <a:r>
              <a:rPr lang="en-US" sz="1200" b="1" kern="1200" baseline="0" dirty="0" smtClean="0">
                <a:solidFill>
                  <a:schemeClr val="tx1"/>
                </a:solidFill>
                <a:ea typeface="+mn-ea"/>
                <a:cs typeface="+mn-cs"/>
              </a:rPr>
              <a:t>1 </a:t>
            </a:r>
            <a:r>
              <a:rPr lang="en-US" sz="1200" b="0" kern="1200" dirty="0" smtClean="0">
                <a:solidFill>
                  <a:schemeClr val="tx1"/>
                </a:solidFill>
                <a:ea typeface="+mn-ea"/>
                <a:cs typeface="+mn-cs"/>
              </a:rPr>
              <a:t>(first row, second option from the left).</a:t>
            </a:r>
            <a:endParaRPr lang="en-US" sz="1200" kern="1200" dirty="0" smtClean="0">
              <a:solidFill>
                <a:schemeClr val="tx1"/>
              </a:solidFill>
              <a:ea typeface="+mn-ea"/>
              <a:cs typeface="+mn-cs"/>
            </a:endParaRPr>
          </a:p>
          <a:p>
            <a:pPr marL="685800" lvl="1" indent="-228600">
              <a:buFont typeface="Arial" pitchFamily="34" charset="0"/>
              <a:buChar char="•"/>
            </a:pPr>
            <a:r>
              <a:rPr lang="en-US" sz="1200" kern="1200" dirty="0" smtClean="0">
                <a:solidFill>
                  <a:schemeClr val="tx1"/>
                </a:solidFill>
                <a:ea typeface="+mn-ea"/>
                <a:cs typeface="+mn-cs"/>
              </a:rPr>
              <a:t>Select </a:t>
            </a:r>
            <a:r>
              <a:rPr lang="en-US" sz="1200" b="1" kern="1200" dirty="0" smtClean="0">
                <a:solidFill>
                  <a:schemeClr val="tx1"/>
                </a:solidFill>
                <a:ea typeface="+mn-ea"/>
                <a:cs typeface="+mn-cs"/>
              </a:rPr>
              <a:t>Stop 2 </a:t>
            </a:r>
            <a:r>
              <a:rPr lang="en-US" sz="1200" kern="1200" dirty="0" smtClean="0">
                <a:solidFill>
                  <a:schemeClr val="tx1"/>
                </a:solidFill>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ea typeface="+mn-ea"/>
                <a:cs typeface="+mn-cs"/>
              </a:rPr>
              <a:t>In the </a:t>
            </a:r>
            <a:r>
              <a:rPr lang="en-US" sz="1200" b="1" kern="1200" dirty="0" smtClean="0">
                <a:solidFill>
                  <a:schemeClr val="tx1"/>
                </a:solidFill>
                <a:ea typeface="+mn-ea"/>
                <a:cs typeface="+mn-cs"/>
              </a:rPr>
              <a:t>Stop position </a:t>
            </a:r>
            <a:r>
              <a:rPr lang="en-US" sz="1200" kern="1200" dirty="0" smtClean="0">
                <a:solidFill>
                  <a:schemeClr val="tx1"/>
                </a:solidFill>
                <a:ea typeface="+mn-ea"/>
                <a:cs typeface="+mn-cs"/>
              </a:rPr>
              <a:t>box, enter </a:t>
            </a:r>
            <a:r>
              <a:rPr lang="en-US" sz="1200" b="1" kern="1200" dirty="0" smtClean="0">
                <a:solidFill>
                  <a:schemeClr val="tx1"/>
                </a:solidFill>
                <a:ea typeface="+mn-ea"/>
                <a:cs typeface="+mn-cs"/>
              </a:rPr>
              <a:t>100%</a:t>
            </a:r>
            <a:r>
              <a:rPr lang="en-US" sz="1200" kern="1200" dirty="0" smtClean="0">
                <a:solidFill>
                  <a:schemeClr val="tx1"/>
                </a:solidFill>
                <a:ea typeface="+mn-ea"/>
                <a:cs typeface="+mn-cs"/>
              </a:rPr>
              <a:t>.</a:t>
            </a:r>
          </a:p>
          <a:p>
            <a:pPr marL="1143000" lvl="2" indent="-228600">
              <a:buFont typeface="Arial" pitchFamily="34" charset="0"/>
              <a:buChar char="•"/>
            </a:pPr>
            <a:r>
              <a:rPr lang="en-US" sz="1200" kern="1200" dirty="0" smtClean="0">
                <a:solidFill>
                  <a:schemeClr val="tx1"/>
                </a:solidFill>
                <a:ea typeface="+mn-ea"/>
                <a:cs typeface="+mn-cs"/>
              </a:rPr>
              <a:t>Click the button next to </a:t>
            </a:r>
            <a:r>
              <a:rPr lang="en-US" sz="1200" b="1" kern="1200" dirty="0" smtClean="0">
                <a:solidFill>
                  <a:schemeClr val="tx1"/>
                </a:solidFill>
                <a:ea typeface="+mn-ea"/>
                <a:cs typeface="+mn-cs"/>
              </a:rPr>
              <a:t>Color</a:t>
            </a:r>
            <a:r>
              <a:rPr lang="en-US" sz="1200" b="0" kern="1200" baseline="0" dirty="0" smtClean="0">
                <a:solidFill>
                  <a:schemeClr val="tx1"/>
                </a:solidFill>
                <a:ea typeface="+mn-ea"/>
                <a:cs typeface="+mn-cs"/>
              </a:rPr>
              <a:t>, </a:t>
            </a:r>
            <a:r>
              <a:rPr lang="en-US" sz="1200" kern="1200" dirty="0" smtClean="0">
                <a:solidFill>
                  <a:schemeClr val="tx1"/>
                </a:solidFill>
                <a:ea typeface="+mn-ea"/>
                <a:cs typeface="+mn-cs"/>
              </a:rPr>
              <a:t>and then under </a:t>
            </a:r>
            <a:r>
              <a:rPr lang="en-US" sz="1200" b="1" kern="1200" dirty="0" smtClean="0">
                <a:solidFill>
                  <a:schemeClr val="tx1"/>
                </a:solidFill>
                <a:ea typeface="+mn-ea"/>
                <a:cs typeface="+mn-cs"/>
              </a:rPr>
              <a:t>Theme Colors </a:t>
            </a:r>
            <a:r>
              <a:rPr lang="en-US" sz="1200" kern="1200" dirty="0" smtClean="0">
                <a:solidFill>
                  <a:schemeClr val="tx1"/>
                </a:solidFill>
                <a:ea typeface="+mn-ea"/>
                <a:cs typeface="+mn-cs"/>
              </a:rPr>
              <a:t>click</a:t>
            </a:r>
            <a:r>
              <a:rPr lang="en-US" sz="1200" b="0" kern="1200" baseline="0" dirty="0" smtClean="0">
                <a:solidFill>
                  <a:schemeClr val="tx1"/>
                </a:solidFill>
                <a:ea typeface="+mn-ea"/>
                <a:cs typeface="+mn-cs"/>
              </a:rPr>
              <a:t> </a:t>
            </a:r>
            <a:r>
              <a:rPr lang="en-US" sz="1200" b="1" baseline="0" dirty="0" smtClean="0"/>
              <a:t>Black, Text 1, Lighter 50% </a:t>
            </a:r>
            <a:r>
              <a:rPr lang="en-US" sz="1200" b="0" baseline="0" dirty="0" smtClean="0"/>
              <a:t>(second row, fifth option from the left</a:t>
            </a:r>
            <a:r>
              <a:rPr lang="en-US" sz="1200" b="0" dirty="0" smtClean="0"/>
              <a:t>).</a:t>
            </a:r>
            <a:endParaRPr lang="en-US" sz="1200" b="0" kern="1200" dirty="0" smtClean="0">
              <a:solidFill>
                <a:schemeClr val="tx1"/>
              </a:solidFill>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None/>
              <a:tabLst/>
              <a:defRPr/>
            </a:pPr>
            <a:endParaRPr lang="en-US" sz="1200" b="0" i="0" baseline="0" dirty="0" smtClean="0">
              <a:solidFill>
                <a:schemeClr val="accent6"/>
              </a:solidFill>
            </a:endParaRPr>
          </a:p>
        </p:txBody>
      </p:sp>
      <p:sp>
        <p:nvSpPr>
          <p:cNvPr id="5" name="Slide Image Placeholder 4"/>
          <p:cNvSpPr>
            <a:spLocks noGrp="1" noRot="1" noChangeAspect="1"/>
          </p:cNvSpPr>
          <p:nvPr>
            <p:ph type="sldImg"/>
          </p:nvPr>
        </p:nvSpPr>
        <p:spPr>
          <a:xfrm>
            <a:off x="14288" y="503238"/>
            <a:ext cx="4184650" cy="2354262"/>
          </a:xfr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85378DFF-2260-43C9-9DD7-E40EFAF5ED47}" type="datetimeFigureOut">
              <a:rPr lang="es-AR" smtClean="0"/>
              <a:pPr/>
              <a:t>13/09/2014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A1A666C2-5641-45B3-B0F6-87F3863AEE91}" type="slidenum">
              <a:rPr lang="es-AR" smtClean="0"/>
              <a:pPr/>
              <a:t>‹Nº›</a:t>
            </a:fld>
            <a:endParaRPr lang="es-AR"/>
          </a:p>
        </p:txBody>
      </p:sp>
    </p:spTree>
    <p:extLst>
      <p:ext uri="{BB962C8B-B14F-4D97-AF65-F5344CB8AC3E}">
        <p14:creationId xmlns:p14="http://schemas.microsoft.com/office/powerpoint/2010/main" val="25787039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85378DFF-2260-43C9-9DD7-E40EFAF5ED47}" type="datetimeFigureOut">
              <a:rPr lang="es-AR" smtClean="0"/>
              <a:pPr/>
              <a:t>13/09/2014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A1A666C2-5641-45B3-B0F6-87F3863AEE91}" type="slidenum">
              <a:rPr lang="es-AR" smtClean="0"/>
              <a:pPr/>
              <a:t>‹Nº›</a:t>
            </a:fld>
            <a:endParaRPr lang="es-AR"/>
          </a:p>
        </p:txBody>
      </p:sp>
    </p:spTree>
    <p:extLst>
      <p:ext uri="{BB962C8B-B14F-4D97-AF65-F5344CB8AC3E}">
        <p14:creationId xmlns:p14="http://schemas.microsoft.com/office/powerpoint/2010/main" val="23222967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5378DFF-2260-43C9-9DD7-E40EFAF5ED47}" type="datetimeFigureOut">
              <a:rPr lang="es-AR" smtClean="0"/>
              <a:pPr/>
              <a:t>13/09/2014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A1A666C2-5641-45B3-B0F6-87F3863AEE91}" type="slidenum">
              <a:rPr lang="es-AR" smtClean="0"/>
              <a:pPr/>
              <a:t>‹Nº›</a:t>
            </a:fld>
            <a:endParaRPr lang="es-AR"/>
          </a:p>
        </p:txBody>
      </p:sp>
    </p:spTree>
    <p:extLst>
      <p:ext uri="{BB962C8B-B14F-4D97-AF65-F5344CB8AC3E}">
        <p14:creationId xmlns:p14="http://schemas.microsoft.com/office/powerpoint/2010/main" val="1354247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85378DFF-2260-43C9-9DD7-E40EFAF5ED47}" type="datetimeFigureOut">
              <a:rPr lang="es-AR" smtClean="0"/>
              <a:pPr/>
              <a:t>13/09/2014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A1A666C2-5641-45B3-B0F6-87F3863AEE91}" type="slidenum">
              <a:rPr lang="es-AR" smtClean="0"/>
              <a:pPr/>
              <a:t>‹Nº›</a:t>
            </a:fld>
            <a:endParaRPr lang="es-AR"/>
          </a:p>
        </p:txBody>
      </p:sp>
    </p:spTree>
    <p:extLst>
      <p:ext uri="{BB962C8B-B14F-4D97-AF65-F5344CB8AC3E}">
        <p14:creationId xmlns:p14="http://schemas.microsoft.com/office/powerpoint/2010/main" val="31724576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85378DFF-2260-43C9-9DD7-E40EFAF5ED47}" type="datetimeFigureOut">
              <a:rPr lang="es-AR" smtClean="0"/>
              <a:pPr/>
              <a:t>13/09/2014</a:t>
            </a:fld>
            <a:endParaRPr lang="es-AR"/>
          </a:p>
        </p:txBody>
      </p:sp>
      <p:sp>
        <p:nvSpPr>
          <p:cNvPr id="8" name="7 Marcador de pie de página"/>
          <p:cNvSpPr>
            <a:spLocks noGrp="1"/>
          </p:cNvSpPr>
          <p:nvPr>
            <p:ph type="ftr" sz="quarter" idx="11"/>
          </p:nvPr>
        </p:nvSpPr>
        <p:spPr/>
        <p:txBody>
          <a:bodyPr/>
          <a:lstStyle/>
          <a:p>
            <a:endParaRPr lang="es-AR"/>
          </a:p>
        </p:txBody>
      </p:sp>
      <p:sp>
        <p:nvSpPr>
          <p:cNvPr id="9" name="8 Marcador de número de diapositiva"/>
          <p:cNvSpPr>
            <a:spLocks noGrp="1"/>
          </p:cNvSpPr>
          <p:nvPr>
            <p:ph type="sldNum" sz="quarter" idx="12"/>
          </p:nvPr>
        </p:nvSpPr>
        <p:spPr/>
        <p:txBody>
          <a:bodyPr/>
          <a:lstStyle/>
          <a:p>
            <a:fld id="{A1A666C2-5641-45B3-B0F6-87F3863AEE91}" type="slidenum">
              <a:rPr lang="es-AR" smtClean="0"/>
              <a:pPr/>
              <a:t>‹Nº›</a:t>
            </a:fld>
            <a:endParaRPr lang="es-AR"/>
          </a:p>
        </p:txBody>
      </p:sp>
    </p:spTree>
    <p:extLst>
      <p:ext uri="{BB962C8B-B14F-4D97-AF65-F5344CB8AC3E}">
        <p14:creationId xmlns:p14="http://schemas.microsoft.com/office/powerpoint/2010/main" val="14311642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85378DFF-2260-43C9-9DD7-E40EFAF5ED47}" type="datetimeFigureOut">
              <a:rPr lang="es-AR" smtClean="0"/>
              <a:pPr/>
              <a:t>13/09/2014</a:t>
            </a:fld>
            <a:endParaRPr lang="es-AR"/>
          </a:p>
        </p:txBody>
      </p:sp>
      <p:sp>
        <p:nvSpPr>
          <p:cNvPr id="4" name="3 Marcador de pie de página"/>
          <p:cNvSpPr>
            <a:spLocks noGrp="1"/>
          </p:cNvSpPr>
          <p:nvPr>
            <p:ph type="ftr" sz="quarter" idx="11"/>
          </p:nvPr>
        </p:nvSpPr>
        <p:spPr/>
        <p:txBody>
          <a:bodyPr/>
          <a:lstStyle/>
          <a:p>
            <a:endParaRPr lang="es-AR"/>
          </a:p>
        </p:txBody>
      </p:sp>
      <p:sp>
        <p:nvSpPr>
          <p:cNvPr id="5" name="4 Marcador de número de diapositiva"/>
          <p:cNvSpPr>
            <a:spLocks noGrp="1"/>
          </p:cNvSpPr>
          <p:nvPr>
            <p:ph type="sldNum" sz="quarter" idx="12"/>
          </p:nvPr>
        </p:nvSpPr>
        <p:spPr/>
        <p:txBody>
          <a:bodyPr/>
          <a:lstStyle/>
          <a:p>
            <a:fld id="{A1A666C2-5641-45B3-B0F6-87F3863AEE91}" type="slidenum">
              <a:rPr lang="es-AR" smtClean="0"/>
              <a:pPr/>
              <a:t>‹Nº›</a:t>
            </a:fld>
            <a:endParaRPr lang="es-AR"/>
          </a:p>
        </p:txBody>
      </p:sp>
    </p:spTree>
    <p:extLst>
      <p:ext uri="{BB962C8B-B14F-4D97-AF65-F5344CB8AC3E}">
        <p14:creationId xmlns:p14="http://schemas.microsoft.com/office/powerpoint/2010/main" val="2470123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5378DFF-2260-43C9-9DD7-E40EFAF5ED47}" type="datetimeFigureOut">
              <a:rPr lang="es-AR" smtClean="0"/>
              <a:pPr/>
              <a:t>13/09/2014</a:t>
            </a:fld>
            <a:endParaRPr lang="es-AR"/>
          </a:p>
        </p:txBody>
      </p:sp>
      <p:sp>
        <p:nvSpPr>
          <p:cNvPr id="3" name="2 Marcador de pie de página"/>
          <p:cNvSpPr>
            <a:spLocks noGrp="1"/>
          </p:cNvSpPr>
          <p:nvPr>
            <p:ph type="ftr" sz="quarter" idx="11"/>
          </p:nvPr>
        </p:nvSpPr>
        <p:spPr/>
        <p:txBody>
          <a:bodyPr/>
          <a:lstStyle/>
          <a:p>
            <a:endParaRPr lang="es-AR"/>
          </a:p>
        </p:txBody>
      </p:sp>
      <p:sp>
        <p:nvSpPr>
          <p:cNvPr id="4" name="3 Marcador de número de diapositiva"/>
          <p:cNvSpPr>
            <a:spLocks noGrp="1"/>
          </p:cNvSpPr>
          <p:nvPr>
            <p:ph type="sldNum" sz="quarter" idx="12"/>
          </p:nvPr>
        </p:nvSpPr>
        <p:spPr/>
        <p:txBody>
          <a:bodyPr/>
          <a:lstStyle/>
          <a:p>
            <a:fld id="{A1A666C2-5641-45B3-B0F6-87F3863AEE91}" type="slidenum">
              <a:rPr lang="es-AR" smtClean="0"/>
              <a:pPr/>
              <a:t>‹Nº›</a:t>
            </a:fld>
            <a:endParaRPr lang="es-AR"/>
          </a:p>
        </p:txBody>
      </p:sp>
    </p:spTree>
    <p:extLst>
      <p:ext uri="{BB962C8B-B14F-4D97-AF65-F5344CB8AC3E}">
        <p14:creationId xmlns:p14="http://schemas.microsoft.com/office/powerpoint/2010/main" val="21161426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04787"/>
            <a:ext cx="3008313" cy="871538"/>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5378DFF-2260-43C9-9DD7-E40EFAF5ED47}" type="datetimeFigureOut">
              <a:rPr lang="es-AR" smtClean="0"/>
              <a:pPr/>
              <a:t>13/09/2014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A1A666C2-5641-45B3-B0F6-87F3863AEE91}" type="slidenum">
              <a:rPr lang="es-AR" smtClean="0"/>
              <a:pPr/>
              <a:t>‹Nº›</a:t>
            </a:fld>
            <a:endParaRPr lang="es-AR"/>
          </a:p>
        </p:txBody>
      </p:sp>
    </p:spTree>
    <p:extLst>
      <p:ext uri="{BB962C8B-B14F-4D97-AF65-F5344CB8AC3E}">
        <p14:creationId xmlns:p14="http://schemas.microsoft.com/office/powerpoint/2010/main" val="11085049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1"/>
            <a:ext cx="5486400" cy="425054"/>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5378DFF-2260-43C9-9DD7-E40EFAF5ED47}" type="datetimeFigureOut">
              <a:rPr lang="es-AR" smtClean="0"/>
              <a:pPr/>
              <a:t>13/09/2014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A1A666C2-5641-45B3-B0F6-87F3863AEE91}" type="slidenum">
              <a:rPr lang="es-AR" smtClean="0"/>
              <a:pPr/>
              <a:t>‹Nº›</a:t>
            </a:fld>
            <a:endParaRPr lang="es-AR"/>
          </a:p>
        </p:txBody>
      </p:sp>
    </p:spTree>
    <p:extLst>
      <p:ext uri="{BB962C8B-B14F-4D97-AF65-F5344CB8AC3E}">
        <p14:creationId xmlns:p14="http://schemas.microsoft.com/office/powerpoint/2010/main" val="3427630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85378DFF-2260-43C9-9DD7-E40EFAF5ED47}" type="datetimeFigureOut">
              <a:rPr lang="es-AR" smtClean="0"/>
              <a:pPr/>
              <a:t>13/09/2014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A1A666C2-5641-45B3-B0F6-87F3863AEE91}" type="slidenum">
              <a:rPr lang="es-AR" smtClean="0"/>
              <a:pPr/>
              <a:t>‹Nº›</a:t>
            </a:fld>
            <a:endParaRPr lang="es-AR"/>
          </a:p>
        </p:txBody>
      </p:sp>
    </p:spTree>
    <p:extLst>
      <p:ext uri="{BB962C8B-B14F-4D97-AF65-F5344CB8AC3E}">
        <p14:creationId xmlns:p14="http://schemas.microsoft.com/office/powerpoint/2010/main" val="27908481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2"/>
            <a:ext cx="2057400" cy="3290888"/>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154782"/>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85378DFF-2260-43C9-9DD7-E40EFAF5ED47}" type="datetimeFigureOut">
              <a:rPr lang="es-AR" smtClean="0"/>
              <a:pPr/>
              <a:t>13/09/2014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A1A666C2-5641-45B3-B0F6-87F3863AEE91}" type="slidenum">
              <a:rPr lang="es-AR" smtClean="0"/>
              <a:pPr/>
              <a:t>‹Nº›</a:t>
            </a:fld>
            <a:endParaRPr lang="es-AR"/>
          </a:p>
        </p:txBody>
      </p:sp>
    </p:spTree>
    <p:extLst>
      <p:ext uri="{BB962C8B-B14F-4D97-AF65-F5344CB8AC3E}">
        <p14:creationId xmlns:p14="http://schemas.microsoft.com/office/powerpoint/2010/main" val="3610352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54CA1DE0-1E52-429B-82F8-8FAFEA20759E}"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5962869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5378DFF-2260-43C9-9DD7-E40EFAF5ED47}" type="datetimeFigureOut">
              <a:rPr lang="es-AR" smtClean="0"/>
              <a:pPr/>
              <a:t>13/09/2014</a:t>
            </a:fld>
            <a:endParaRPr lang="es-AR"/>
          </a:p>
        </p:txBody>
      </p:sp>
      <p:sp>
        <p:nvSpPr>
          <p:cNvPr id="5" name="4 Marcador de pie de página"/>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p>
        </p:txBody>
      </p:sp>
      <p:sp>
        <p:nvSpPr>
          <p:cNvPr id="6" name="5 Marcador de número de diapositiva"/>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1A666C2-5641-45B3-B0F6-87F3863AEE91}" type="slidenum">
              <a:rPr lang="es-AR" smtClean="0"/>
              <a:pPr/>
              <a:t>‹Nº›</a:t>
            </a:fld>
            <a:endParaRPr lang="es-AR"/>
          </a:p>
        </p:txBody>
      </p:sp>
    </p:spTree>
    <p:extLst>
      <p:ext uri="{BB962C8B-B14F-4D97-AF65-F5344CB8AC3E}">
        <p14:creationId xmlns:p14="http://schemas.microsoft.com/office/powerpoint/2010/main" val="8986214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C60F0F1F-04F5-4F96-A5BB-3514A342A046}"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3.gi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jpeg"/><Relationship Id="rId5" Type="http://schemas.microsoft.com/office/2007/relationships/hdphoto" Target="../media/hdphoto1.wdp"/><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18" Type="http://schemas.openxmlformats.org/officeDocument/2006/relationships/image" Target="../media/image17.jpeg"/><Relationship Id="rId3" Type="http://schemas.openxmlformats.org/officeDocument/2006/relationships/image" Target="../media/image4.png"/><Relationship Id="rId7" Type="http://schemas.openxmlformats.org/officeDocument/2006/relationships/image" Target="../media/image6.jpeg"/><Relationship Id="rId12" Type="http://schemas.openxmlformats.org/officeDocument/2006/relationships/image" Target="../media/image11.jpeg"/><Relationship Id="rId17" Type="http://schemas.openxmlformats.org/officeDocument/2006/relationships/image" Target="../media/image16.jpeg"/><Relationship Id="rId2" Type="http://schemas.openxmlformats.org/officeDocument/2006/relationships/notesSlide" Target="../notesSlides/notesSlide2.xml"/><Relationship Id="rId16" Type="http://schemas.openxmlformats.org/officeDocument/2006/relationships/image" Target="../media/image15.jpeg"/><Relationship Id="rId20" Type="http://schemas.openxmlformats.org/officeDocument/2006/relationships/image" Target="../media/image3.gif"/><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2.jpeg"/><Relationship Id="rId15" Type="http://schemas.openxmlformats.org/officeDocument/2006/relationships/image" Target="../media/image14.jpeg"/><Relationship Id="rId10" Type="http://schemas.openxmlformats.org/officeDocument/2006/relationships/image" Target="../media/image9.jpeg"/><Relationship Id="rId19" Type="http://schemas.openxmlformats.org/officeDocument/2006/relationships/image" Target="../media/image18.jpeg"/><Relationship Id="rId4" Type="http://schemas.microsoft.com/office/2007/relationships/hdphoto" Target="../media/hdphoto2.wdp"/><Relationship Id="rId9" Type="http://schemas.openxmlformats.org/officeDocument/2006/relationships/image" Target="../media/image8.jpeg"/><Relationship Id="rId14" Type="http://schemas.openxmlformats.org/officeDocument/2006/relationships/image" Target="../media/image13.jpeg"/></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19.png"/><Relationship Id="rId7" Type="http://schemas.openxmlformats.org/officeDocument/2006/relationships/image" Target="../media/image21.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22.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20.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clrChange>
              <a:clrFrom>
                <a:srgbClr val="1F0915"/>
              </a:clrFrom>
              <a:clrTo>
                <a:srgbClr val="1F0915">
                  <a:alpha val="0"/>
                </a:srgbClr>
              </a:clrTo>
            </a:clrChange>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2" name="11 CuadroTexto"/>
          <p:cNvSpPr txBox="1"/>
          <p:nvPr/>
        </p:nvSpPr>
        <p:spPr>
          <a:xfrm rot="19256023">
            <a:off x="8318466" y="4520349"/>
            <a:ext cx="990976" cy="646331"/>
          </a:xfrm>
          <a:prstGeom prst="rect">
            <a:avLst/>
          </a:prstGeom>
          <a:noFill/>
        </p:spPr>
        <p:txBody>
          <a:bodyPr wrap="none" rtlCol="0">
            <a:spAutoFit/>
          </a:bodyPr>
          <a:lstStyle/>
          <a:p>
            <a:pPr algn="ctr"/>
            <a:r>
              <a:rPr lang="es-AR" b="1" dirty="0" smtClean="0">
                <a:solidFill>
                  <a:schemeClr val="bg1"/>
                </a:solidFill>
                <a:latin typeface="Edwardian Script ITC" pitchFamily="66" charset="0"/>
              </a:rPr>
              <a:t>RaúlTM </a:t>
            </a:r>
          </a:p>
          <a:p>
            <a:pPr algn="ctr"/>
            <a:r>
              <a:rPr lang="es-AR" b="1" dirty="0" smtClean="0">
                <a:solidFill>
                  <a:schemeClr val="bg1"/>
                </a:solidFill>
                <a:latin typeface="Edwardian Script ITC" pitchFamily="66" charset="0"/>
              </a:rPr>
              <a:t>2014</a:t>
            </a:r>
            <a:endParaRPr lang="es-AR" b="1" dirty="0">
              <a:solidFill>
                <a:schemeClr val="bg1"/>
              </a:solidFill>
              <a:latin typeface="Edwardian Script ITC" pitchFamily="66" charset="0"/>
            </a:endParaRPr>
          </a:p>
        </p:txBody>
      </p:sp>
      <p:grpSp>
        <p:nvGrpSpPr>
          <p:cNvPr id="5" name="Book cover"/>
          <p:cNvGrpSpPr/>
          <p:nvPr/>
        </p:nvGrpSpPr>
        <p:grpSpPr>
          <a:xfrm>
            <a:off x="4541727" y="388700"/>
            <a:ext cx="3048000" cy="4320000"/>
            <a:chOff x="4562475" y="1371600"/>
            <a:chExt cx="3048000" cy="4114800"/>
          </a:xfrm>
          <a:effectLst>
            <a:outerShdw blurRad="266700" dist="266700" dir="2700000" sx="104000" sy="104000" algn="tl" rotWithShape="0">
              <a:prstClr val="black">
                <a:alpha val="80000"/>
              </a:prstClr>
            </a:outerShdw>
          </a:effectLst>
        </p:grpSpPr>
        <p:sp>
          <p:nvSpPr>
            <p:cNvPr id="6" name="Rounded Rectangle 26"/>
            <p:cNvSpPr/>
            <p:nvPr/>
          </p:nvSpPr>
          <p:spPr>
            <a:xfrm>
              <a:off x="4562475" y="1371600"/>
              <a:ext cx="3048000" cy="4114800"/>
            </a:xfrm>
            <a:prstGeom prst="roundRect">
              <a:avLst>
                <a:gd name="adj" fmla="val 2196"/>
              </a:avLst>
            </a:prstGeom>
            <a:gradFill flip="none" rotWithShape="1">
              <a:gsLst>
                <a:gs pos="0">
                  <a:schemeClr val="accent2">
                    <a:lumMod val="50000"/>
                  </a:schemeClr>
                </a:gs>
                <a:gs pos="100000">
                  <a:schemeClr val="accent2">
                    <a:lumMod val="75000"/>
                  </a:schemeClr>
                </a:gs>
              </a:gsLst>
              <a:lin ang="0" scaled="1"/>
              <a:tileRect/>
            </a:gradFill>
            <a:ln>
              <a:noFill/>
            </a:ln>
            <a:effectLst/>
            <a:scene3d>
              <a:camera prst="orthographicFront"/>
              <a:lightRig rig="threePt" dir="t"/>
            </a:scene3d>
            <a:sp3d>
              <a:bevelT w="50800" h="50800"/>
            </a:sp3d>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3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Edwardian Script ITC" pitchFamily="66" charset="0"/>
                </a:rPr>
                <a:t>     </a:t>
              </a:r>
            </a:p>
            <a:p>
              <a:pPr algn="ctr"/>
              <a:endParaRPr lang="en-US" sz="3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Edwardian Script ITC" pitchFamily="66" charset="0"/>
              </a:endParaRPr>
            </a:p>
            <a:p>
              <a:pPr algn="ctr"/>
              <a:endParaRPr lang="en-US" sz="3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Edwardian Script ITC" pitchFamily="66" charset="0"/>
              </a:endParaRPr>
            </a:p>
            <a:p>
              <a:pPr algn="ctr"/>
              <a:r>
                <a:rPr lang="en-US" sz="3800" b="1" dirty="0" smtClean="0">
                  <a:ln w="11430"/>
                  <a:solidFill>
                    <a:srgbClr val="FFFF00"/>
                  </a:solidFill>
                  <a:effectLst>
                    <a:outerShdw blurRad="80000" dist="40000" dir="5040000" algn="tl">
                      <a:srgbClr val="000000">
                        <a:alpha val="30000"/>
                      </a:srgbClr>
                    </a:outerShdw>
                  </a:effectLst>
                  <a:latin typeface="Edwardian Script ITC" pitchFamily="66" charset="0"/>
                </a:rPr>
                <a:t>       Yo te elegí a tí</a:t>
              </a:r>
            </a:p>
            <a:p>
              <a:pPr algn="ctr"/>
              <a:endParaRPr lang="en-US" sz="2800" b="1" dirty="0" smtClean="0">
                <a:ln w="11430"/>
                <a:solidFill>
                  <a:srgbClr val="FFFF00"/>
                </a:solidFill>
                <a:effectLst>
                  <a:outerShdw blurRad="80000" dist="40000" dir="5040000" algn="tl">
                    <a:srgbClr val="000000">
                      <a:alpha val="30000"/>
                    </a:srgbClr>
                  </a:outerShdw>
                </a:effectLst>
                <a:latin typeface="Edwardian Script ITC" pitchFamily="66" charset="0"/>
              </a:endParaRPr>
            </a:p>
            <a:p>
              <a:pPr algn="ctr"/>
              <a:endParaRPr lang="en-US" sz="2800" b="1" dirty="0">
                <a:ln w="11430"/>
                <a:solidFill>
                  <a:srgbClr val="FFFF00"/>
                </a:solidFill>
                <a:effectLst>
                  <a:outerShdw blurRad="80000" dist="40000" dir="5040000" algn="tl">
                    <a:srgbClr val="000000">
                      <a:alpha val="30000"/>
                    </a:srgbClr>
                  </a:outerShdw>
                </a:effectLst>
                <a:latin typeface="Edwardian Script ITC" pitchFamily="66" charset="0"/>
              </a:endParaRPr>
            </a:p>
            <a:p>
              <a:pPr algn="ctr"/>
              <a:endParaRPr lang="en-US" sz="3800" b="1" dirty="0">
                <a:ln w="11430"/>
                <a:solidFill>
                  <a:srgbClr val="FFFF00"/>
                </a:solidFill>
                <a:effectLst>
                  <a:outerShdw blurRad="80000" dist="40000" dir="5040000" algn="tl">
                    <a:srgbClr val="000000">
                      <a:alpha val="30000"/>
                    </a:srgbClr>
                  </a:outerShdw>
                </a:effectLst>
                <a:latin typeface="Edwardian Script ITC" pitchFamily="66" charset="0"/>
              </a:endParaRPr>
            </a:p>
            <a:p>
              <a:pPr algn="ctr"/>
              <a:r>
                <a:rPr lang="en-US" sz="2000" b="1" dirty="0" smtClean="0">
                  <a:ln w="11430"/>
                  <a:solidFill>
                    <a:srgbClr val="FFFF00"/>
                  </a:solidFill>
                  <a:effectLst>
                    <a:outerShdw blurRad="80000" dist="40000" dir="5040000" algn="tl">
                      <a:srgbClr val="000000">
                        <a:alpha val="30000"/>
                      </a:srgbClr>
                    </a:outerShdw>
                  </a:effectLst>
                  <a:latin typeface="Edwardian Script ITC" pitchFamily="66" charset="0"/>
                </a:rPr>
                <a:t>                                         2014</a:t>
              </a:r>
              <a:endParaRPr lang="en-US" sz="2000" b="1" dirty="0">
                <a:ln w="11430"/>
                <a:solidFill>
                  <a:srgbClr val="FFFF00"/>
                </a:solidFill>
                <a:effectLst>
                  <a:outerShdw blurRad="80000" dist="40000" dir="5040000" algn="tl">
                    <a:srgbClr val="000000">
                      <a:alpha val="30000"/>
                    </a:srgbClr>
                  </a:outerShdw>
                </a:effectLst>
                <a:latin typeface="Edwardian Script ITC" pitchFamily="66" charset="0"/>
              </a:endParaRPr>
            </a:p>
          </p:txBody>
        </p:sp>
        <p:sp>
          <p:nvSpPr>
            <p:cNvPr id="7" name="Rounded Rectangle 83"/>
            <p:cNvSpPr/>
            <p:nvPr/>
          </p:nvSpPr>
          <p:spPr>
            <a:xfrm>
              <a:off x="4572000" y="1371600"/>
              <a:ext cx="667512" cy="4114800"/>
            </a:xfrm>
            <a:prstGeom prst="roundRect">
              <a:avLst>
                <a:gd name="adj" fmla="val 2196"/>
              </a:avLst>
            </a:prstGeom>
            <a:gradFill flip="none" rotWithShape="1">
              <a:gsLst>
                <a:gs pos="0">
                  <a:schemeClr val="tx1">
                    <a:alpha val="50000"/>
                  </a:schemeClr>
                </a:gs>
                <a:gs pos="100000">
                  <a:schemeClr val="tx1">
                    <a:alpha val="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ounded Rectangle 87"/>
            <p:cNvSpPr/>
            <p:nvPr/>
          </p:nvSpPr>
          <p:spPr>
            <a:xfrm>
              <a:off x="4572000" y="38862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Rounded Rectangle 97"/>
            <p:cNvSpPr/>
            <p:nvPr/>
          </p:nvSpPr>
          <p:spPr>
            <a:xfrm>
              <a:off x="4572000" y="49530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ounded Rectangle 98"/>
            <p:cNvSpPr/>
            <p:nvPr/>
          </p:nvSpPr>
          <p:spPr>
            <a:xfrm>
              <a:off x="4572000" y="28194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Rounded Rectangle 99"/>
            <p:cNvSpPr/>
            <p:nvPr/>
          </p:nvSpPr>
          <p:spPr>
            <a:xfrm>
              <a:off x="4572000" y="17526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Tree>
    <p:extLst>
      <p:ext uri="{BB962C8B-B14F-4D97-AF65-F5344CB8AC3E}">
        <p14:creationId xmlns:p14="http://schemas.microsoft.com/office/powerpoint/2010/main" val="2197081576"/>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5"/>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3000"/>
                            </p:stCondLst>
                            <p:childTnLst>
                              <p:par>
                                <p:cTn id="12" presetID="32" presetClass="emph" presetSubtype="0" fill="hold" nodeType="afterEffect">
                                  <p:stCondLst>
                                    <p:cond delay="0"/>
                                  </p:stCondLst>
                                  <p:childTnLst>
                                    <p:animRot by="120000">
                                      <p:cBhvr>
                                        <p:cTn id="13" dur="100" fill="hold">
                                          <p:stCondLst>
                                            <p:cond delay="0"/>
                                          </p:stCondLst>
                                        </p:cTn>
                                        <p:tgtEl>
                                          <p:spTgt spid="5"/>
                                        </p:tgtEl>
                                        <p:attrNameLst>
                                          <p:attrName>r</p:attrName>
                                        </p:attrNameLst>
                                      </p:cBhvr>
                                    </p:animRot>
                                    <p:animRot by="-240000">
                                      <p:cBhvr>
                                        <p:cTn id="14" dur="200" fill="hold">
                                          <p:stCondLst>
                                            <p:cond delay="200"/>
                                          </p:stCondLst>
                                        </p:cTn>
                                        <p:tgtEl>
                                          <p:spTgt spid="5"/>
                                        </p:tgtEl>
                                        <p:attrNameLst>
                                          <p:attrName>r</p:attrName>
                                        </p:attrNameLst>
                                      </p:cBhvr>
                                    </p:animRot>
                                    <p:animRot by="240000">
                                      <p:cBhvr>
                                        <p:cTn id="15" dur="200" fill="hold">
                                          <p:stCondLst>
                                            <p:cond delay="400"/>
                                          </p:stCondLst>
                                        </p:cTn>
                                        <p:tgtEl>
                                          <p:spTgt spid="5"/>
                                        </p:tgtEl>
                                        <p:attrNameLst>
                                          <p:attrName>r</p:attrName>
                                        </p:attrNameLst>
                                      </p:cBhvr>
                                    </p:animRot>
                                    <p:animRot by="-240000">
                                      <p:cBhvr>
                                        <p:cTn id="16" dur="200" fill="hold">
                                          <p:stCondLst>
                                            <p:cond delay="600"/>
                                          </p:stCondLst>
                                        </p:cTn>
                                        <p:tgtEl>
                                          <p:spTgt spid="5"/>
                                        </p:tgtEl>
                                        <p:attrNameLst>
                                          <p:attrName>r</p:attrName>
                                        </p:attrNameLst>
                                      </p:cBhvr>
                                    </p:animRot>
                                    <p:animRot by="120000">
                                      <p:cBhvr>
                                        <p:cTn id="17" dur="200" fill="hold">
                                          <p:stCondLst>
                                            <p:cond delay="80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p:cNvPicPr>
            <a:picLocks noChangeAspect="1"/>
          </p:cNvPicPr>
          <p:nvPr/>
        </p:nvPicPr>
        <p:blipFill>
          <a:blip r:embed="rId4">
            <a:clrChange>
              <a:clrFrom>
                <a:srgbClr val="260A18"/>
              </a:clrFrom>
              <a:clrTo>
                <a:srgbClr val="260A18">
                  <a:alpha val="0"/>
                </a:srgbClr>
              </a:clrTo>
            </a:clrChange>
            <a:extLst>
              <a:ext uri="{BEBA8EAE-BF5A-486C-A8C5-ECC9F3942E4B}">
                <a14:imgProps xmlns:a14="http://schemas.microsoft.com/office/drawing/2010/main">
                  <a14:imgLayer r:embed="rId5">
                    <a14:imgEffect>
                      <a14:colorTemperature colorTemp="8800"/>
                    </a14:imgEffect>
                  </a14:imgLayer>
                </a14:imgProps>
              </a:ext>
              <a:ext uri="{28A0092B-C50C-407E-A947-70E740481C1C}">
                <a14:useLocalDpi xmlns:a14="http://schemas.microsoft.com/office/drawing/2010/main" val="0"/>
              </a:ext>
            </a:extLst>
          </a:blip>
          <a:stretch>
            <a:fillRect/>
          </a:stretch>
        </p:blipFill>
        <p:spPr>
          <a:xfrm>
            <a:off x="0" y="0"/>
            <a:ext cx="9144000" cy="5143500"/>
          </a:xfrm>
          <a:prstGeom prst="rect">
            <a:avLst/>
          </a:prstGeom>
        </p:spPr>
      </p:pic>
      <p:grpSp>
        <p:nvGrpSpPr>
          <p:cNvPr id="2" name="Inside-right pages with text"/>
          <p:cNvGrpSpPr/>
          <p:nvPr/>
        </p:nvGrpSpPr>
        <p:grpSpPr>
          <a:xfrm>
            <a:off x="4552060" y="388700"/>
            <a:ext cx="3044952" cy="4320000"/>
            <a:chOff x="4572000" y="1371600"/>
            <a:chExt cx="3044952" cy="4114800"/>
          </a:xfrm>
          <a:effectLst>
            <a:outerShdw blurRad="266700" dist="266700" dir="2700000" sx="104000" sy="104000" algn="tl" rotWithShape="0">
              <a:prstClr val="black">
                <a:alpha val="69000"/>
              </a:prstClr>
            </a:outerShdw>
          </a:effectLst>
        </p:grpSpPr>
        <p:grpSp>
          <p:nvGrpSpPr>
            <p:cNvPr id="3" name="Inside-right"/>
            <p:cNvGrpSpPr/>
            <p:nvPr/>
          </p:nvGrpSpPr>
          <p:grpSpPr>
            <a:xfrm rot="10800000">
              <a:off x="4572000" y="1371600"/>
              <a:ext cx="3044952" cy="4114800"/>
              <a:chOff x="1527048" y="1371600"/>
              <a:chExt cx="3044952" cy="4114800"/>
            </a:xfrm>
          </p:grpSpPr>
          <p:sp>
            <p:nvSpPr>
              <p:cNvPr id="141" name="Rounded Rectangle 140"/>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2" name="Rectangle 141"/>
              <p:cNvSpPr/>
              <p:nvPr/>
            </p:nvSpPr>
            <p:spPr>
              <a:xfrm>
                <a:off x="1691640" y="1449324"/>
                <a:ext cx="2880360" cy="3959352"/>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43" name="TextBox 142"/>
            <p:cNvSpPr txBox="1"/>
            <p:nvPr/>
          </p:nvSpPr>
          <p:spPr>
            <a:xfrm>
              <a:off x="5023988" y="2765079"/>
              <a:ext cx="1812119" cy="1143313"/>
            </a:xfrm>
            <a:prstGeom prst="rect">
              <a:avLst/>
            </a:prstGeom>
            <a:noFill/>
          </p:spPr>
          <p:txBody>
            <a:bodyPr wrap="square" rtlCol="0">
              <a:spAutoFit/>
            </a:bodyPr>
            <a:lstStyle/>
            <a:p>
              <a:pPr algn="ctr"/>
              <a:r>
                <a:rPr lang="en-US" dirty="0">
                  <a:solidFill>
                    <a:prstClr val="black"/>
                  </a:solidFill>
                  <a:latin typeface="Edwardian Script ITC" pitchFamily="66" charset="0"/>
                </a:rPr>
                <a:t>Dedicado a mi </a:t>
              </a:r>
            </a:p>
            <a:p>
              <a:pPr algn="ctr"/>
              <a:r>
                <a:rPr lang="en-US" dirty="0">
                  <a:solidFill>
                    <a:prstClr val="black"/>
                  </a:solidFill>
                  <a:latin typeface="Edwardian Script ITC" pitchFamily="66" charset="0"/>
                </a:rPr>
                <a:t>amada esposa</a:t>
              </a:r>
            </a:p>
            <a:p>
              <a:pPr algn="ctr"/>
              <a:endParaRPr lang="en-US" dirty="0">
                <a:solidFill>
                  <a:prstClr val="black"/>
                </a:solidFill>
                <a:latin typeface="Edwardian Script ITC" pitchFamily="66" charset="0"/>
              </a:endParaRPr>
            </a:p>
            <a:p>
              <a:pPr algn="ctr"/>
              <a:r>
                <a:rPr lang="en-US" dirty="0" smtClean="0">
                  <a:solidFill>
                    <a:prstClr val="black"/>
                  </a:solidFill>
                  <a:latin typeface="Edwardian Script ITC" pitchFamily="66" charset="0"/>
                </a:rPr>
                <a:t>Adriana</a:t>
              </a:r>
              <a:endParaRPr lang="en-US" dirty="0">
                <a:solidFill>
                  <a:prstClr val="black"/>
                </a:solidFill>
                <a:latin typeface="Edwardian Script ITC" pitchFamily="66" charset="0"/>
              </a:endParaRPr>
            </a:p>
          </p:txBody>
        </p:sp>
        <p:grpSp>
          <p:nvGrpSpPr>
            <p:cNvPr id="4" name="Group 167"/>
            <p:cNvGrpSpPr/>
            <p:nvPr/>
          </p:nvGrpSpPr>
          <p:grpSpPr>
            <a:xfrm>
              <a:off x="7244686" y="1453896"/>
              <a:ext cx="164969" cy="3956708"/>
              <a:chOff x="7244686" y="1453896"/>
              <a:chExt cx="164969" cy="3956708"/>
            </a:xfrm>
          </p:grpSpPr>
          <p:cxnSp>
            <p:nvCxnSpPr>
              <p:cNvPr id="161" name="Straight Connector 160"/>
              <p:cNvCxnSpPr/>
              <p:nvPr/>
            </p:nvCxnSpPr>
            <p:spPr>
              <a:xfrm rot="5400000">
                <a:off x="5290397" y="3434706"/>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266" y="3428206"/>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763" y="3428206"/>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5260" y="3428206"/>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757" y="3428206"/>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270376" y="3434706"/>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6" name="Book cover"/>
          <p:cNvGrpSpPr/>
          <p:nvPr/>
        </p:nvGrpSpPr>
        <p:grpSpPr>
          <a:xfrm>
            <a:off x="4543200" y="388800"/>
            <a:ext cx="3048000" cy="4320000"/>
            <a:chOff x="4562475" y="1371600"/>
            <a:chExt cx="3048000" cy="4114800"/>
          </a:xfrm>
          <a:effectLst>
            <a:outerShdw blurRad="266700" dist="266700" dir="2700000" sx="104000" sy="104000" algn="tl" rotWithShape="0">
              <a:prstClr val="black">
                <a:alpha val="26000"/>
              </a:prstClr>
            </a:outerShdw>
          </a:effectLst>
        </p:grpSpPr>
        <p:sp>
          <p:nvSpPr>
            <p:cNvPr id="27" name="Rounded Rectangle 26"/>
            <p:cNvSpPr/>
            <p:nvPr/>
          </p:nvSpPr>
          <p:spPr>
            <a:xfrm>
              <a:off x="4562475" y="1371600"/>
              <a:ext cx="3048000" cy="4114800"/>
            </a:xfrm>
            <a:prstGeom prst="roundRect">
              <a:avLst>
                <a:gd name="adj" fmla="val 2196"/>
              </a:avLst>
            </a:prstGeom>
            <a:gradFill flip="none" rotWithShape="1">
              <a:gsLst>
                <a:gs pos="0">
                  <a:schemeClr val="accent2">
                    <a:lumMod val="50000"/>
                  </a:schemeClr>
                </a:gs>
                <a:gs pos="100000">
                  <a:schemeClr val="accent2">
                    <a:lumMod val="75000"/>
                  </a:schemeClr>
                </a:gs>
              </a:gsLst>
              <a:lin ang="0" scaled="1"/>
              <a:tileRect/>
            </a:gradFill>
            <a:ln>
              <a:noFill/>
            </a:ln>
            <a:effectLst/>
            <a:scene3d>
              <a:camera prst="orthographicFront"/>
              <a:lightRig rig="threePt" dir="t"/>
            </a:scene3d>
            <a:sp3d>
              <a:bevelT w="50800" h="50800"/>
            </a:sp3d>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3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Edwardian Script ITC" pitchFamily="66" charset="0"/>
                </a:rPr>
                <a:t>     </a:t>
              </a:r>
            </a:p>
            <a:p>
              <a:pPr algn="ctr"/>
              <a:endParaRPr lang="en-US" sz="3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Edwardian Script ITC" pitchFamily="66" charset="0"/>
              </a:endParaRPr>
            </a:p>
            <a:p>
              <a:pPr algn="ctr"/>
              <a:endParaRPr lang="en-US" sz="3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Edwardian Script ITC" pitchFamily="66" charset="0"/>
              </a:endParaRPr>
            </a:p>
            <a:p>
              <a:pPr algn="ctr"/>
              <a:r>
                <a:rPr lang="en-US" sz="3800" b="1" dirty="0" smtClean="0">
                  <a:ln w="11430"/>
                  <a:solidFill>
                    <a:srgbClr val="FFFF00"/>
                  </a:solidFill>
                  <a:effectLst>
                    <a:outerShdw blurRad="80000" dist="40000" dir="5040000" algn="tl">
                      <a:srgbClr val="000000">
                        <a:alpha val="30000"/>
                      </a:srgbClr>
                    </a:outerShdw>
                  </a:effectLst>
                  <a:latin typeface="Edwardian Script ITC" pitchFamily="66" charset="0"/>
                </a:rPr>
                <a:t>       Yo te elegí a tí</a:t>
              </a:r>
            </a:p>
            <a:p>
              <a:pPr algn="ctr"/>
              <a:endParaRPr lang="en-US" sz="2800" b="1" dirty="0" smtClean="0">
                <a:ln w="11430"/>
                <a:solidFill>
                  <a:srgbClr val="FFFF00"/>
                </a:solidFill>
                <a:effectLst>
                  <a:outerShdw blurRad="80000" dist="40000" dir="5040000" algn="tl">
                    <a:srgbClr val="000000">
                      <a:alpha val="30000"/>
                    </a:srgbClr>
                  </a:outerShdw>
                </a:effectLst>
                <a:latin typeface="Edwardian Script ITC" pitchFamily="66" charset="0"/>
              </a:endParaRPr>
            </a:p>
            <a:p>
              <a:pPr algn="ctr"/>
              <a:endParaRPr lang="en-US" sz="2800" b="1" dirty="0">
                <a:ln w="11430"/>
                <a:solidFill>
                  <a:srgbClr val="FFFF00"/>
                </a:solidFill>
                <a:effectLst>
                  <a:outerShdw blurRad="80000" dist="40000" dir="5040000" algn="tl">
                    <a:srgbClr val="000000">
                      <a:alpha val="30000"/>
                    </a:srgbClr>
                  </a:outerShdw>
                </a:effectLst>
                <a:latin typeface="Edwardian Script ITC" pitchFamily="66" charset="0"/>
              </a:endParaRPr>
            </a:p>
            <a:p>
              <a:pPr algn="ctr"/>
              <a:endParaRPr lang="en-US" sz="3800" b="1" dirty="0">
                <a:ln w="11430"/>
                <a:solidFill>
                  <a:srgbClr val="FFFF00"/>
                </a:solidFill>
                <a:effectLst>
                  <a:outerShdw blurRad="80000" dist="40000" dir="5040000" algn="tl">
                    <a:srgbClr val="000000">
                      <a:alpha val="30000"/>
                    </a:srgbClr>
                  </a:outerShdw>
                </a:effectLst>
                <a:latin typeface="Edwardian Script ITC" pitchFamily="66" charset="0"/>
              </a:endParaRPr>
            </a:p>
            <a:p>
              <a:pPr algn="ctr"/>
              <a:r>
                <a:rPr lang="en-US" sz="2000" b="1" dirty="0" smtClean="0">
                  <a:ln w="11430"/>
                  <a:solidFill>
                    <a:srgbClr val="FFFF00"/>
                  </a:solidFill>
                  <a:effectLst>
                    <a:outerShdw blurRad="80000" dist="40000" dir="5040000" algn="tl">
                      <a:srgbClr val="000000">
                        <a:alpha val="30000"/>
                      </a:srgbClr>
                    </a:outerShdw>
                  </a:effectLst>
                  <a:latin typeface="Edwardian Script ITC" pitchFamily="66" charset="0"/>
                </a:rPr>
                <a:t>                                         2014</a:t>
              </a:r>
              <a:endParaRPr lang="en-US" sz="2000" b="1" dirty="0">
                <a:ln w="11430"/>
                <a:solidFill>
                  <a:srgbClr val="FFFF00"/>
                </a:solidFill>
                <a:effectLst>
                  <a:outerShdw blurRad="80000" dist="40000" dir="5040000" algn="tl">
                    <a:srgbClr val="000000">
                      <a:alpha val="30000"/>
                    </a:srgbClr>
                  </a:outerShdw>
                </a:effectLst>
                <a:latin typeface="Edwardian Script ITC" pitchFamily="66" charset="0"/>
              </a:endParaRPr>
            </a:p>
          </p:txBody>
        </p:sp>
        <p:sp>
          <p:nvSpPr>
            <p:cNvPr id="84" name="Rounded Rectangle 83"/>
            <p:cNvSpPr/>
            <p:nvPr/>
          </p:nvSpPr>
          <p:spPr>
            <a:xfrm>
              <a:off x="4572000" y="1371600"/>
              <a:ext cx="667512" cy="4114800"/>
            </a:xfrm>
            <a:prstGeom prst="roundRect">
              <a:avLst>
                <a:gd name="adj" fmla="val 2196"/>
              </a:avLst>
            </a:prstGeom>
            <a:gradFill flip="none" rotWithShape="1">
              <a:gsLst>
                <a:gs pos="0">
                  <a:schemeClr val="tx1">
                    <a:alpha val="50000"/>
                  </a:schemeClr>
                </a:gs>
                <a:gs pos="100000">
                  <a:schemeClr val="tx1">
                    <a:alpha val="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8" name="Rounded Rectangle 87"/>
            <p:cNvSpPr/>
            <p:nvPr/>
          </p:nvSpPr>
          <p:spPr>
            <a:xfrm>
              <a:off x="4572000" y="38862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8" name="Rounded Rectangle 97"/>
            <p:cNvSpPr/>
            <p:nvPr/>
          </p:nvSpPr>
          <p:spPr>
            <a:xfrm>
              <a:off x="4572000" y="49530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9" name="Rounded Rectangle 98"/>
            <p:cNvSpPr/>
            <p:nvPr/>
          </p:nvSpPr>
          <p:spPr>
            <a:xfrm>
              <a:off x="4572000" y="28194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0" name="Rounded Rectangle 99"/>
            <p:cNvSpPr/>
            <p:nvPr/>
          </p:nvSpPr>
          <p:spPr>
            <a:xfrm>
              <a:off x="4572000" y="17526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7" name="6 CuadroTexto"/>
          <p:cNvSpPr txBox="1"/>
          <p:nvPr/>
        </p:nvSpPr>
        <p:spPr>
          <a:xfrm>
            <a:off x="4821845" y="-452586"/>
            <a:ext cx="1225015" cy="369332"/>
          </a:xfrm>
          <a:prstGeom prst="rect">
            <a:avLst/>
          </a:prstGeom>
          <a:noFill/>
        </p:spPr>
        <p:txBody>
          <a:bodyPr wrap="none" rtlCol="0">
            <a:spAutoFit/>
          </a:bodyPr>
          <a:lstStyle/>
          <a:p>
            <a:r>
              <a:rPr lang="es-AR" dirty="0" smtClean="0"/>
              <a:t>12,65  1,16</a:t>
            </a:r>
            <a:endParaRPr lang="es-AR" dirty="0"/>
          </a:p>
        </p:txBody>
      </p:sp>
      <p:sp>
        <p:nvSpPr>
          <p:cNvPr id="9" name="8 CuadroTexto"/>
          <p:cNvSpPr txBox="1"/>
          <p:nvPr/>
        </p:nvSpPr>
        <p:spPr>
          <a:xfrm rot="19256023">
            <a:off x="8318466" y="4520349"/>
            <a:ext cx="990976" cy="646331"/>
          </a:xfrm>
          <a:prstGeom prst="rect">
            <a:avLst/>
          </a:prstGeom>
          <a:noFill/>
        </p:spPr>
        <p:txBody>
          <a:bodyPr wrap="none" rtlCol="0">
            <a:spAutoFit/>
          </a:bodyPr>
          <a:lstStyle/>
          <a:p>
            <a:pPr algn="ctr"/>
            <a:r>
              <a:rPr lang="es-AR" b="1" dirty="0" smtClean="0">
                <a:solidFill>
                  <a:schemeClr val="bg1"/>
                </a:solidFill>
                <a:latin typeface="Edwardian Script ITC" pitchFamily="66" charset="0"/>
              </a:rPr>
              <a:t>RaúlTM </a:t>
            </a:r>
          </a:p>
          <a:p>
            <a:pPr algn="ctr"/>
            <a:r>
              <a:rPr lang="es-AR" b="1" dirty="0" smtClean="0">
                <a:solidFill>
                  <a:schemeClr val="bg1"/>
                </a:solidFill>
                <a:latin typeface="Edwardian Script ITC" pitchFamily="66" charset="0"/>
              </a:rPr>
              <a:t>2014</a:t>
            </a:r>
            <a:endParaRPr lang="es-AR" b="1" dirty="0">
              <a:solidFill>
                <a:schemeClr val="bg1"/>
              </a:solidFill>
              <a:latin typeface="Edwardian Script ITC" pitchFamily="66" charset="0"/>
            </a:endParaRPr>
          </a:p>
        </p:txBody>
      </p:sp>
      <p:grpSp>
        <p:nvGrpSpPr>
          <p:cNvPr id="29" name="Inside-left pages"/>
          <p:cNvGrpSpPr/>
          <p:nvPr/>
        </p:nvGrpSpPr>
        <p:grpSpPr>
          <a:xfrm>
            <a:off x="1544400" y="388700"/>
            <a:ext cx="3044952" cy="4320000"/>
            <a:chOff x="1527048" y="1371600"/>
            <a:chExt cx="3044952" cy="4114800"/>
          </a:xfrm>
        </p:grpSpPr>
        <p:sp>
          <p:nvSpPr>
            <p:cNvPr id="30"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Rectangle 107"/>
            <p:cNvSpPr/>
            <p:nvPr/>
          </p:nvSpPr>
          <p:spPr>
            <a:xfrm>
              <a:off x="1663848" y="1449324"/>
              <a:ext cx="2880360" cy="3959352"/>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pic>
        <p:nvPicPr>
          <p:cNvPr id="32" name="10 Imagen"/>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00232" y="1643057"/>
            <a:ext cx="2235530" cy="175145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28" name="27 CuadroTexto"/>
          <p:cNvSpPr txBox="1"/>
          <p:nvPr/>
        </p:nvSpPr>
        <p:spPr>
          <a:xfrm>
            <a:off x="6444209" y="-452586"/>
            <a:ext cx="1225015" cy="369332"/>
          </a:xfrm>
          <a:prstGeom prst="rect">
            <a:avLst/>
          </a:prstGeom>
          <a:noFill/>
        </p:spPr>
        <p:txBody>
          <a:bodyPr wrap="none" rtlCol="0">
            <a:spAutoFit/>
          </a:bodyPr>
          <a:lstStyle/>
          <a:p>
            <a:r>
              <a:rPr lang="es-AR" dirty="0" smtClean="0"/>
              <a:t>12,62  1,08</a:t>
            </a:r>
            <a:endParaRPr lang="es-AR" dirty="0"/>
          </a:p>
        </p:txBody>
      </p:sp>
      <p:pic>
        <p:nvPicPr>
          <p:cNvPr id="33" name="Picture 4" descr="http://www.100pies.net/Gifs/Personas/Manos/mano-05.gif"/>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rot="18015377">
            <a:off x="6559857" y="4427627"/>
            <a:ext cx="763910" cy="427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276986"/>
      </p:ext>
    </p:extLst>
  </p:cSld>
  <p:clrMapOvr>
    <a:masterClrMapping/>
  </p:clrMapOvr>
  <p:transition>
    <p:sndAc>
      <p:stSnd loop="1">
        <p:snd r:embed="rId3" name="03- Teresa Teng - Good Bye My Lov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500"/>
                                  </p:stCondLst>
                                  <p:childTnLst>
                                    <p:anim calcmode="lin" valueType="num">
                                      <p:cBhvr>
                                        <p:cTn id="6" dur="2000"/>
                                        <p:tgtEl>
                                          <p:spTgt spid="6"/>
                                        </p:tgtEl>
                                        <p:attrNameLst>
                                          <p:attrName>ppt_x</p:attrName>
                                        </p:attrNameLst>
                                      </p:cBhvr>
                                      <p:tavLst>
                                        <p:tav tm="0">
                                          <p:val>
                                            <p:strVal val="ppt_x"/>
                                          </p:val>
                                        </p:tav>
                                        <p:tav tm="100000">
                                          <p:val>
                                            <p:strVal val="ppt_x-ppt_w/2"/>
                                          </p:val>
                                        </p:tav>
                                      </p:tavLst>
                                    </p:anim>
                                    <p:anim calcmode="lin" valueType="num">
                                      <p:cBhvr>
                                        <p:cTn id="7" dur="2000"/>
                                        <p:tgtEl>
                                          <p:spTgt spid="6"/>
                                        </p:tgtEl>
                                        <p:attrNameLst>
                                          <p:attrName>ppt_y</p:attrName>
                                        </p:attrNameLst>
                                      </p:cBhvr>
                                      <p:tavLst>
                                        <p:tav tm="0">
                                          <p:val>
                                            <p:strVal val="ppt_y"/>
                                          </p:val>
                                        </p:tav>
                                        <p:tav tm="100000">
                                          <p:val>
                                            <p:strVal val="ppt_y"/>
                                          </p:val>
                                        </p:tav>
                                      </p:tavLst>
                                    </p:anim>
                                    <p:anim calcmode="lin" valueType="num">
                                      <p:cBhvr>
                                        <p:cTn id="8" dur="2000"/>
                                        <p:tgtEl>
                                          <p:spTgt spid="6"/>
                                        </p:tgtEl>
                                        <p:attrNameLst>
                                          <p:attrName>ppt_w</p:attrName>
                                        </p:attrNameLst>
                                      </p:cBhvr>
                                      <p:tavLst>
                                        <p:tav tm="0">
                                          <p:val>
                                            <p:strVal val="ppt_w"/>
                                          </p:val>
                                        </p:tav>
                                        <p:tav tm="100000">
                                          <p:val>
                                            <p:fltVal val="0"/>
                                          </p:val>
                                        </p:tav>
                                      </p:tavLst>
                                    </p:anim>
                                    <p:anim calcmode="lin" valueType="num">
                                      <p:cBhvr>
                                        <p:cTn id="9" dur="2000"/>
                                        <p:tgtEl>
                                          <p:spTgt spid="6"/>
                                        </p:tgtEl>
                                        <p:attrNameLst>
                                          <p:attrName>ppt_h</p:attrName>
                                        </p:attrNameLst>
                                      </p:cBhvr>
                                      <p:tavLst>
                                        <p:tav tm="0">
                                          <p:val>
                                            <p:strVal val="ppt_h"/>
                                          </p:val>
                                        </p:tav>
                                        <p:tav tm="100000">
                                          <p:val>
                                            <p:strVal val="ppt_h"/>
                                          </p:val>
                                        </p:tav>
                                      </p:tavLst>
                                    </p:anim>
                                    <p:set>
                                      <p:cBhvr>
                                        <p:cTn id="10" dur="1" fill="hold">
                                          <p:stCondLst>
                                            <p:cond delay="1999"/>
                                          </p:stCondLst>
                                        </p:cTn>
                                        <p:tgtEl>
                                          <p:spTgt spid="6"/>
                                        </p:tgtEl>
                                        <p:attrNameLst>
                                          <p:attrName>style.visibility</p:attrName>
                                        </p:attrNameLst>
                                      </p:cBhvr>
                                      <p:to>
                                        <p:strVal val="hidden"/>
                                      </p:to>
                                    </p:set>
                                  </p:childTnLst>
                                </p:cTn>
                              </p:par>
                            </p:childTnLst>
                          </p:cTn>
                        </p:par>
                        <p:par>
                          <p:cTn id="11" fill="hold">
                            <p:stCondLst>
                              <p:cond delay="4500"/>
                            </p:stCondLst>
                            <p:childTnLst>
                              <p:par>
                                <p:cTn id="12" presetID="17" presetClass="entr" presetSubtype="2" fill="hold" nodeType="afterEffect">
                                  <p:stCondLst>
                                    <p:cond delay="0"/>
                                  </p:stCondLst>
                                  <p:childTnLst>
                                    <p:set>
                                      <p:cBhvr>
                                        <p:cTn id="13" dur="1" fill="hold">
                                          <p:stCondLst>
                                            <p:cond delay="0"/>
                                          </p:stCondLst>
                                        </p:cTn>
                                        <p:tgtEl>
                                          <p:spTgt spid="29"/>
                                        </p:tgtEl>
                                        <p:attrNameLst>
                                          <p:attrName>style.visibility</p:attrName>
                                        </p:attrNameLst>
                                      </p:cBhvr>
                                      <p:to>
                                        <p:strVal val="visible"/>
                                      </p:to>
                                    </p:set>
                                    <p:anim calcmode="lin" valueType="num">
                                      <p:cBhvr>
                                        <p:cTn id="14" dur="1000" fill="hold"/>
                                        <p:tgtEl>
                                          <p:spTgt spid="29"/>
                                        </p:tgtEl>
                                        <p:attrNameLst>
                                          <p:attrName>ppt_x</p:attrName>
                                        </p:attrNameLst>
                                      </p:cBhvr>
                                      <p:tavLst>
                                        <p:tav tm="0">
                                          <p:val>
                                            <p:strVal val="#ppt_x+#ppt_w/2"/>
                                          </p:val>
                                        </p:tav>
                                        <p:tav tm="100000">
                                          <p:val>
                                            <p:strVal val="#ppt_x"/>
                                          </p:val>
                                        </p:tav>
                                      </p:tavLst>
                                    </p:anim>
                                    <p:anim calcmode="lin" valueType="num">
                                      <p:cBhvr>
                                        <p:cTn id="15" dur="1000" fill="hold"/>
                                        <p:tgtEl>
                                          <p:spTgt spid="29"/>
                                        </p:tgtEl>
                                        <p:attrNameLst>
                                          <p:attrName>ppt_y</p:attrName>
                                        </p:attrNameLst>
                                      </p:cBhvr>
                                      <p:tavLst>
                                        <p:tav tm="0">
                                          <p:val>
                                            <p:strVal val="#ppt_y"/>
                                          </p:val>
                                        </p:tav>
                                        <p:tav tm="100000">
                                          <p:val>
                                            <p:strVal val="#ppt_y"/>
                                          </p:val>
                                        </p:tav>
                                      </p:tavLst>
                                    </p:anim>
                                    <p:anim calcmode="lin" valueType="num">
                                      <p:cBhvr>
                                        <p:cTn id="16" dur="1000" fill="hold"/>
                                        <p:tgtEl>
                                          <p:spTgt spid="29"/>
                                        </p:tgtEl>
                                        <p:attrNameLst>
                                          <p:attrName>ppt_w</p:attrName>
                                        </p:attrNameLst>
                                      </p:cBhvr>
                                      <p:tavLst>
                                        <p:tav tm="0">
                                          <p:val>
                                            <p:fltVal val="0"/>
                                          </p:val>
                                        </p:tav>
                                        <p:tav tm="100000">
                                          <p:val>
                                            <p:strVal val="#ppt_w"/>
                                          </p:val>
                                        </p:tav>
                                      </p:tavLst>
                                    </p:anim>
                                    <p:anim calcmode="lin" valueType="num">
                                      <p:cBhvr>
                                        <p:cTn id="17" dur="1000" fill="hold"/>
                                        <p:tgtEl>
                                          <p:spTgt spid="29"/>
                                        </p:tgtEl>
                                        <p:attrNameLst>
                                          <p:attrName>ppt_h</p:attrName>
                                        </p:attrNameLst>
                                      </p:cBhvr>
                                      <p:tavLst>
                                        <p:tav tm="0">
                                          <p:val>
                                            <p:strVal val="#ppt_h"/>
                                          </p:val>
                                        </p:tav>
                                        <p:tav tm="100000">
                                          <p:val>
                                            <p:strVal val="#ppt_h"/>
                                          </p:val>
                                        </p:tav>
                                      </p:tavLst>
                                    </p:anim>
                                  </p:childTnLst>
                                </p:cTn>
                              </p:par>
                              <p:par>
                                <p:cTn id="18" presetID="17" presetClass="entr" presetSubtype="2" fill="hold" nodeType="withEffect">
                                  <p:stCondLst>
                                    <p:cond delay="0"/>
                                  </p:stCondLst>
                                  <p:childTnLst>
                                    <p:set>
                                      <p:cBhvr>
                                        <p:cTn id="19" dur="1" fill="hold">
                                          <p:stCondLst>
                                            <p:cond delay="0"/>
                                          </p:stCondLst>
                                        </p:cTn>
                                        <p:tgtEl>
                                          <p:spTgt spid="32"/>
                                        </p:tgtEl>
                                        <p:attrNameLst>
                                          <p:attrName>style.visibility</p:attrName>
                                        </p:attrNameLst>
                                      </p:cBhvr>
                                      <p:to>
                                        <p:strVal val="visible"/>
                                      </p:to>
                                    </p:set>
                                    <p:anim calcmode="lin" valueType="num">
                                      <p:cBhvr>
                                        <p:cTn id="20" dur="1000" fill="hold"/>
                                        <p:tgtEl>
                                          <p:spTgt spid="32"/>
                                        </p:tgtEl>
                                        <p:attrNameLst>
                                          <p:attrName>ppt_x</p:attrName>
                                        </p:attrNameLst>
                                      </p:cBhvr>
                                      <p:tavLst>
                                        <p:tav tm="0">
                                          <p:val>
                                            <p:strVal val="#ppt_x+#ppt_w/2"/>
                                          </p:val>
                                        </p:tav>
                                        <p:tav tm="100000">
                                          <p:val>
                                            <p:strVal val="#ppt_x"/>
                                          </p:val>
                                        </p:tav>
                                      </p:tavLst>
                                    </p:anim>
                                    <p:anim calcmode="lin" valueType="num">
                                      <p:cBhvr>
                                        <p:cTn id="21" dur="1000" fill="hold"/>
                                        <p:tgtEl>
                                          <p:spTgt spid="32"/>
                                        </p:tgtEl>
                                        <p:attrNameLst>
                                          <p:attrName>ppt_y</p:attrName>
                                        </p:attrNameLst>
                                      </p:cBhvr>
                                      <p:tavLst>
                                        <p:tav tm="0">
                                          <p:val>
                                            <p:strVal val="#ppt_y"/>
                                          </p:val>
                                        </p:tav>
                                        <p:tav tm="100000">
                                          <p:val>
                                            <p:strVal val="#ppt_y"/>
                                          </p:val>
                                        </p:tav>
                                      </p:tavLst>
                                    </p:anim>
                                    <p:anim calcmode="lin" valueType="num">
                                      <p:cBhvr>
                                        <p:cTn id="22" dur="1000" fill="hold"/>
                                        <p:tgtEl>
                                          <p:spTgt spid="32"/>
                                        </p:tgtEl>
                                        <p:attrNameLst>
                                          <p:attrName>ppt_w</p:attrName>
                                        </p:attrNameLst>
                                      </p:cBhvr>
                                      <p:tavLst>
                                        <p:tav tm="0">
                                          <p:val>
                                            <p:fltVal val="0"/>
                                          </p:val>
                                        </p:tav>
                                        <p:tav tm="100000">
                                          <p:val>
                                            <p:strVal val="#ppt_w"/>
                                          </p:val>
                                        </p:tav>
                                      </p:tavLst>
                                    </p:anim>
                                    <p:anim calcmode="lin" valueType="num">
                                      <p:cBhvr>
                                        <p:cTn id="23" dur="1000" fill="hold"/>
                                        <p:tgtEl>
                                          <p:spTgt spid="32"/>
                                        </p:tgtEl>
                                        <p:attrNameLst>
                                          <p:attrName>ppt_h</p:attrName>
                                        </p:attrNameLst>
                                      </p:cBhvr>
                                      <p:tavLst>
                                        <p:tav tm="0">
                                          <p:val>
                                            <p:strVal val="#ppt_h"/>
                                          </p:val>
                                        </p:tav>
                                        <p:tav tm="100000">
                                          <p:val>
                                            <p:strVal val="#ppt_h"/>
                                          </p:val>
                                        </p:tav>
                                      </p:tavLst>
                                    </p:anim>
                                  </p:childTnLst>
                                </p:cTn>
                              </p:par>
                            </p:childTnLst>
                          </p:cTn>
                        </p:par>
                        <p:par>
                          <p:cTn id="24" fill="hold">
                            <p:stCondLst>
                              <p:cond delay="5500"/>
                            </p:stCondLst>
                            <p:childTnLst>
                              <p:par>
                                <p:cTn id="25" presetID="1" presetClass="entr" presetSubtype="0" fill="hold" nodeType="afterEffect">
                                  <p:stCondLst>
                                    <p:cond delay="0"/>
                                  </p:stCondLst>
                                  <p:childTnLst>
                                    <p:set>
                                      <p:cBhvr>
                                        <p:cTn id="26"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clrChange>
              <a:clrFrom>
                <a:srgbClr val="280B1D"/>
              </a:clrFrom>
              <a:clrTo>
                <a:srgbClr val="280B1D">
                  <a:alpha val="0"/>
                </a:srgbClr>
              </a:clrTo>
            </a:clrChange>
            <a:extLst>
              <a:ext uri="{BEBA8EAE-BF5A-486C-A8C5-ECC9F3942E4B}">
                <a14:imgProps xmlns:a14="http://schemas.microsoft.com/office/drawing/2010/main">
                  <a14:imgLayer r:embed="rId4">
                    <a14:imgEffect>
                      <a14:colorTemperature colorTemp="8800"/>
                    </a14:imgEffect>
                  </a14:imgLayer>
                </a14:imgProps>
              </a:ex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 name="Inside-right"/>
          <p:cNvGrpSpPr/>
          <p:nvPr/>
        </p:nvGrpSpPr>
        <p:grpSpPr>
          <a:xfrm>
            <a:off x="4554000" y="388801"/>
            <a:ext cx="3044952" cy="4320001"/>
            <a:chOff x="4572000" y="1371600"/>
            <a:chExt cx="3044952" cy="4537954"/>
          </a:xfrm>
          <a:effectLst>
            <a:outerShdw blurRad="266700" dist="266700" dir="2700000" sx="104000" sy="104000" algn="tl" rotWithShape="0">
              <a:prstClr val="black">
                <a:alpha val="69000"/>
              </a:prstClr>
            </a:outerShdw>
          </a:effectLst>
        </p:grpSpPr>
        <p:grpSp>
          <p:nvGrpSpPr>
            <p:cNvPr id="5" name="Inside-right"/>
            <p:cNvGrpSpPr/>
            <p:nvPr/>
          </p:nvGrpSpPr>
          <p:grpSpPr>
            <a:xfrm rot="10800000">
              <a:off x="4572000" y="1371600"/>
              <a:ext cx="3044952" cy="4537954"/>
              <a:chOff x="1527048" y="948446"/>
              <a:chExt cx="3044952" cy="4537954"/>
            </a:xfrm>
          </p:grpSpPr>
          <p:sp>
            <p:nvSpPr>
              <p:cNvPr id="57" name="Rounded Rectangle 56"/>
              <p:cNvSpPr/>
              <p:nvPr/>
            </p:nvSpPr>
            <p:spPr>
              <a:xfrm>
                <a:off x="1527048" y="948446"/>
                <a:ext cx="3044952" cy="4537954"/>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1" name="Rectangle 60"/>
              <p:cNvSpPr/>
              <p:nvPr/>
            </p:nvSpPr>
            <p:spPr>
              <a:xfrm>
                <a:off x="1691640" y="1031644"/>
                <a:ext cx="2880360" cy="4367779"/>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solidFill>
                    <a:schemeClr val="tx1"/>
                  </a:solidFill>
                </a:endParaRPr>
              </a:p>
            </p:txBody>
          </p:sp>
        </p:grpSp>
        <p:cxnSp>
          <p:nvCxnSpPr>
            <p:cNvPr id="54" name="Straight Connector 53"/>
            <p:cNvCxnSpPr/>
            <p:nvPr/>
          </p:nvCxnSpPr>
          <p:spPr>
            <a:xfrm>
              <a:off x="7409655" y="1453896"/>
              <a:ext cx="0" cy="4361114"/>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sp>
        <p:nvSpPr>
          <p:cNvPr id="6" name="5 CuadroTexto"/>
          <p:cNvSpPr txBox="1"/>
          <p:nvPr/>
        </p:nvSpPr>
        <p:spPr>
          <a:xfrm>
            <a:off x="4766277" y="3766883"/>
            <a:ext cx="2566654" cy="646331"/>
          </a:xfrm>
          <a:prstGeom prst="rect">
            <a:avLst/>
          </a:prstGeom>
          <a:noFill/>
        </p:spPr>
        <p:txBody>
          <a:bodyPr wrap="square" rtlCol="0">
            <a:spAutoFit/>
          </a:bodyPr>
          <a:lstStyle/>
          <a:p>
            <a:pPr algn="ctr"/>
            <a:r>
              <a:rPr lang="es-AR" dirty="0" smtClean="0">
                <a:latin typeface="Edwardian Script ITC" pitchFamily="66" charset="0"/>
              </a:rPr>
              <a:t>Copyright  “Mis  </a:t>
            </a:r>
            <a:r>
              <a:rPr lang="es-AR" dirty="0" err="1" smtClean="0">
                <a:latin typeface="Edwardian Script ITC" pitchFamily="66" charset="0"/>
              </a:rPr>
              <a:t>pps</a:t>
            </a:r>
            <a:r>
              <a:rPr lang="es-AR" dirty="0" smtClean="0">
                <a:latin typeface="Edwardian Script ITC" pitchFamily="66" charset="0"/>
              </a:rPr>
              <a:t>” </a:t>
            </a:r>
            <a:r>
              <a:rPr lang="es-AR" dirty="0" err="1" smtClean="0">
                <a:latin typeface="Edwardian Script ITC" pitchFamily="66" charset="0"/>
              </a:rPr>
              <a:t>RaúlTM</a:t>
            </a:r>
            <a:r>
              <a:rPr lang="es-AR" dirty="0" smtClean="0">
                <a:latin typeface="Edwardian Script ITC" pitchFamily="66" charset="0"/>
              </a:rPr>
              <a:t> “ -   2014   -</a:t>
            </a:r>
            <a:endParaRPr lang="es-AR" dirty="0">
              <a:latin typeface="Edwardian Script ITC" pitchFamily="66" charset="0"/>
            </a:endParaRPr>
          </a:p>
        </p:txBody>
      </p:sp>
      <p:grpSp>
        <p:nvGrpSpPr>
          <p:cNvPr id="2" name="Inside-left page 1"/>
          <p:cNvGrpSpPr/>
          <p:nvPr/>
        </p:nvGrpSpPr>
        <p:grpSpPr>
          <a:xfrm>
            <a:off x="1543131" y="390089"/>
            <a:ext cx="3044952" cy="4320000"/>
            <a:chOff x="1527048" y="1371600"/>
            <a:chExt cx="3044952" cy="4114800"/>
          </a:xfrm>
        </p:grpSpPr>
        <p:sp>
          <p:nvSpPr>
            <p:cNvPr id="64" name="Rounded Rectangle 63"/>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5" name="Rectangle 64"/>
            <p:cNvSpPr/>
            <p:nvPr/>
          </p:nvSpPr>
          <p:spPr>
            <a:xfrm>
              <a:off x="1665117" y="1449239"/>
              <a:ext cx="2880360" cy="3959352"/>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4" name="13 Grupo"/>
          <p:cNvGrpSpPr/>
          <p:nvPr/>
        </p:nvGrpSpPr>
        <p:grpSpPr>
          <a:xfrm>
            <a:off x="1544400" y="388700"/>
            <a:ext cx="3044952" cy="4320000"/>
            <a:chOff x="1544400" y="388700"/>
            <a:chExt cx="3044952" cy="4320000"/>
          </a:xfrm>
          <a:effectLst/>
        </p:grpSpPr>
        <p:grpSp>
          <p:nvGrpSpPr>
            <p:cNvPr id="212" name="Inside-left pages"/>
            <p:cNvGrpSpPr/>
            <p:nvPr/>
          </p:nvGrpSpPr>
          <p:grpSpPr>
            <a:xfrm>
              <a:off x="1544400" y="388700"/>
              <a:ext cx="3044952" cy="4320000"/>
              <a:chOff x="1527048" y="1371600"/>
              <a:chExt cx="3044952" cy="4114800"/>
            </a:xfrm>
          </p:grpSpPr>
          <p:sp>
            <p:nvSpPr>
              <p:cNvPr id="21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14" name="Rectangle 107"/>
              <p:cNvSpPr/>
              <p:nvPr/>
            </p:nvSpPr>
            <p:spPr>
              <a:xfrm>
                <a:off x="1663848" y="1449324"/>
                <a:ext cx="2880360" cy="3959352"/>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pic>
          <p:nvPicPr>
            <p:cNvPr id="215" name="10 Imagen"/>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00232" y="1643056"/>
              <a:ext cx="2235530" cy="175145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grpSp>
      <p:grpSp>
        <p:nvGrpSpPr>
          <p:cNvPr id="196" name="Inside-right page 2"/>
          <p:cNvGrpSpPr/>
          <p:nvPr/>
        </p:nvGrpSpPr>
        <p:grpSpPr>
          <a:xfrm>
            <a:off x="4561275" y="473590"/>
            <a:ext cx="2880360" cy="4192204"/>
            <a:chOff x="4575794" y="1446122"/>
            <a:chExt cx="2880360" cy="4095103"/>
          </a:xfrm>
        </p:grpSpPr>
        <p:sp>
          <p:nvSpPr>
            <p:cNvPr id="199" name="Inside-right"/>
            <p:cNvSpPr/>
            <p:nvPr/>
          </p:nvSpPr>
          <p:spPr>
            <a:xfrm rot="10800000">
              <a:off x="4575794" y="1446122"/>
              <a:ext cx="2880360" cy="4069354"/>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0" name="TextBox 80"/>
            <p:cNvSpPr txBox="1"/>
            <p:nvPr/>
          </p:nvSpPr>
          <p:spPr>
            <a:xfrm>
              <a:off x="4886822" y="3211205"/>
              <a:ext cx="2394004" cy="2330020"/>
            </a:xfrm>
            <a:prstGeom prst="rect">
              <a:avLst/>
            </a:prstGeom>
            <a:noFill/>
          </p:spPr>
          <p:txBody>
            <a:bodyPr wrap="square" rtlCol="0">
              <a:spAutoFit/>
            </a:bodyPr>
            <a:lstStyle/>
            <a:p>
              <a:pPr algn="ctr"/>
              <a:r>
                <a:rPr lang="es-AR" sz="1400" dirty="0" smtClean="0">
                  <a:latin typeface="Edwardian Script ITC" pitchFamily="66" charset="0"/>
                </a:rPr>
                <a:t>Música:</a:t>
              </a:r>
            </a:p>
            <a:p>
              <a:pPr algn="ctr"/>
              <a:r>
                <a:rPr lang="es-AR" dirty="0" smtClean="0">
                  <a:latin typeface="Edwardian Script ITC" pitchFamily="66" charset="0"/>
                </a:rPr>
                <a:t>-   Good bye my love   -</a:t>
              </a:r>
            </a:p>
            <a:p>
              <a:pPr algn="ctr"/>
              <a:endParaRPr lang="es-AR" dirty="0">
                <a:latin typeface="Edwardian Script ITC" pitchFamily="66" charset="0"/>
              </a:endParaRPr>
            </a:p>
            <a:p>
              <a:pPr algn="ctr"/>
              <a:r>
                <a:rPr lang="es-AR" sz="1400" dirty="0" smtClean="0">
                  <a:latin typeface="Edwardian Script ITC" pitchFamily="66" charset="0"/>
                </a:rPr>
                <a:t>Intérprete:</a:t>
              </a:r>
            </a:p>
            <a:p>
              <a:pPr marL="285750" indent="-285750" algn="ctr">
                <a:buFontTx/>
                <a:buChar char="-"/>
              </a:pPr>
              <a:r>
                <a:rPr lang="es-AR" dirty="0" smtClean="0">
                  <a:latin typeface="Edwardian Script ITC" pitchFamily="66" charset="0"/>
                </a:rPr>
                <a:t>Teresa Teng   –</a:t>
              </a:r>
            </a:p>
            <a:p>
              <a:pPr marL="285750" indent="-285750" algn="ctr">
                <a:buFontTx/>
                <a:buChar char="-"/>
              </a:pPr>
              <a:endParaRPr lang="es-AR" sz="800" dirty="0" smtClean="0">
                <a:latin typeface="Edwardian Script ITC" pitchFamily="66" charset="0"/>
              </a:endParaRPr>
            </a:p>
            <a:p>
              <a:pPr algn="ctr"/>
              <a:r>
                <a:rPr lang="es-AR" sz="1200" dirty="0" smtClean="0">
                  <a:latin typeface="Edwardian Script ITC" pitchFamily="66" charset="0"/>
                </a:rPr>
                <a:t>29 </a:t>
              </a:r>
              <a:r>
                <a:rPr lang="es-AR" sz="1200" dirty="0">
                  <a:latin typeface="Edwardian Script ITC" pitchFamily="66" charset="0"/>
                </a:rPr>
                <a:t>de enero de </a:t>
              </a:r>
              <a:r>
                <a:rPr lang="es-AR" sz="1200" dirty="0" smtClean="0">
                  <a:latin typeface="Edwardian Script ITC" pitchFamily="66" charset="0"/>
                </a:rPr>
                <a:t>1953 Baozhong</a:t>
              </a:r>
              <a:r>
                <a:rPr lang="es-AR" sz="1200" dirty="0">
                  <a:latin typeface="Edwardian Script ITC" pitchFamily="66" charset="0"/>
                </a:rPr>
                <a:t>, Yunlin </a:t>
              </a:r>
              <a:r>
                <a:rPr lang="es-AR" sz="1200" dirty="0" smtClean="0">
                  <a:latin typeface="Edwardian Script ITC" pitchFamily="66" charset="0"/>
                </a:rPr>
                <a:t> Taiwan</a:t>
              </a:r>
            </a:p>
            <a:p>
              <a:pPr algn="ctr"/>
              <a:r>
                <a:rPr lang="es-AR" sz="1200" dirty="0" smtClean="0">
                  <a:latin typeface="Edwardian Script ITC" pitchFamily="66" charset="0"/>
                </a:rPr>
                <a:t> </a:t>
              </a:r>
              <a:r>
                <a:rPr lang="es-AR" sz="1200" dirty="0">
                  <a:latin typeface="Edwardian Script ITC" pitchFamily="66" charset="0"/>
                </a:rPr>
                <a:t>8 de mayo de </a:t>
              </a:r>
              <a:r>
                <a:rPr lang="es-AR" sz="1200" dirty="0" smtClean="0">
                  <a:latin typeface="Edwardian Script ITC" pitchFamily="66" charset="0"/>
                </a:rPr>
                <a:t>1995 Chiang </a:t>
              </a:r>
              <a:r>
                <a:rPr lang="es-AR" sz="1200" dirty="0">
                  <a:latin typeface="Edwardian Script ITC" pitchFamily="66" charset="0"/>
                </a:rPr>
                <a:t>Mai, </a:t>
              </a:r>
              <a:r>
                <a:rPr lang="es-AR" sz="1200" dirty="0" smtClean="0">
                  <a:latin typeface="Edwardian Script ITC" pitchFamily="66" charset="0"/>
                </a:rPr>
                <a:t>Tailandia</a:t>
              </a:r>
            </a:p>
            <a:p>
              <a:pPr algn="ctr"/>
              <a:endParaRPr lang="es-AR" sz="1200" dirty="0">
                <a:latin typeface="Edwardian Script ITC" pitchFamily="66" charset="0"/>
              </a:endParaRPr>
            </a:p>
            <a:p>
              <a:pPr algn="ctr"/>
              <a:r>
                <a:rPr lang="es-AR" sz="1100" dirty="0" smtClean="0">
                  <a:latin typeface="Edwardian Script ITC" pitchFamily="66" charset="0"/>
                </a:rPr>
                <a:t>-15-</a:t>
              </a:r>
            </a:p>
          </p:txBody>
        </p:sp>
        <p:pic>
          <p:nvPicPr>
            <p:cNvPr id="201" name="Picture 8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73573" y="1775660"/>
              <a:ext cx="1007894" cy="128177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cxnSp>
          <p:nvCxnSpPr>
            <p:cNvPr id="207" name="Straight Connector 117"/>
            <p:cNvCxnSpPr/>
            <p:nvPr/>
          </p:nvCxnSpPr>
          <p:spPr>
            <a:xfrm flipH="1">
              <a:off x="7435361" y="1447231"/>
              <a:ext cx="1589" cy="406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nvGrpSpPr>
          <p:cNvPr id="182" name="Inside-right page 2"/>
          <p:cNvGrpSpPr/>
          <p:nvPr/>
        </p:nvGrpSpPr>
        <p:grpSpPr>
          <a:xfrm>
            <a:off x="4554000" y="471600"/>
            <a:ext cx="2880360" cy="4165853"/>
            <a:chOff x="4575794" y="1446122"/>
            <a:chExt cx="2880360" cy="4069362"/>
          </a:xfrm>
        </p:grpSpPr>
        <p:sp>
          <p:nvSpPr>
            <p:cNvPr id="183" name="Inside-right"/>
            <p:cNvSpPr/>
            <p:nvPr/>
          </p:nvSpPr>
          <p:spPr>
            <a:xfrm rot="10800000">
              <a:off x="4575794" y="1446122"/>
              <a:ext cx="2880360" cy="4069354"/>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4" name="TextBox 80"/>
            <p:cNvSpPr txBox="1"/>
            <p:nvPr/>
          </p:nvSpPr>
          <p:spPr>
            <a:xfrm>
              <a:off x="4805026" y="3257492"/>
              <a:ext cx="2394004" cy="2239825"/>
            </a:xfrm>
            <a:prstGeom prst="rect">
              <a:avLst/>
            </a:prstGeom>
            <a:noFill/>
          </p:spPr>
          <p:txBody>
            <a:bodyPr wrap="square" rtlCol="0">
              <a:spAutoFit/>
            </a:bodyPr>
            <a:lstStyle/>
            <a:p>
              <a:pPr algn="ctr"/>
              <a:r>
                <a:rPr lang="es-AR" dirty="0">
                  <a:latin typeface="Edwardian Script ITC" pitchFamily="66" charset="0"/>
                </a:rPr>
                <a:t>Cambiaste mi vida para bien.</a:t>
              </a:r>
            </a:p>
            <a:p>
              <a:pPr algn="ctr"/>
              <a:endParaRPr lang="es-AR" dirty="0" smtClean="0">
                <a:latin typeface="Edwardian Script ITC" pitchFamily="66" charset="0"/>
              </a:endParaRPr>
            </a:p>
            <a:p>
              <a:pPr algn="ctr"/>
              <a:r>
                <a:rPr lang="es-AR" sz="2400" dirty="0" smtClean="0">
                  <a:latin typeface="Edwardian Script ITC" pitchFamily="66" charset="0"/>
                </a:rPr>
                <a:t>“  Te </a:t>
              </a:r>
              <a:r>
                <a:rPr lang="es-AR" sz="2400" dirty="0">
                  <a:latin typeface="Edwardian Script ITC" pitchFamily="66" charset="0"/>
                </a:rPr>
                <a:t>amo </a:t>
              </a:r>
              <a:r>
                <a:rPr lang="es-AR" sz="2400" dirty="0" smtClean="0">
                  <a:latin typeface="Edwardian Script ITC" pitchFamily="66" charset="0"/>
                </a:rPr>
                <a:t>“ </a:t>
              </a:r>
              <a:endParaRPr lang="es-AR" sz="2400" dirty="0" smtClean="0">
                <a:latin typeface="Edwardian Script ITC" pitchFamily="66" charset="0"/>
              </a:endParaRPr>
            </a:p>
            <a:p>
              <a:pPr algn="ctr"/>
              <a:endParaRPr lang="es-AR" dirty="0">
                <a:latin typeface="Edwardian Script ITC" pitchFamily="66" charset="0"/>
              </a:endParaRPr>
            </a:p>
            <a:p>
              <a:pPr algn="ctr"/>
              <a:r>
                <a:rPr lang="es-AR" dirty="0" smtClean="0">
                  <a:latin typeface="Edwardian Script ITC" pitchFamily="66" charset="0"/>
                </a:rPr>
                <a:t>	</a:t>
              </a:r>
              <a:r>
                <a:rPr lang="es-AR" dirty="0" smtClean="0">
                  <a:latin typeface="Edwardian Script ITC" pitchFamily="66" charset="0"/>
                </a:rPr>
                <a:t>         Raúl</a:t>
              </a:r>
              <a:endParaRPr lang="es-AR" dirty="0" smtClean="0">
                <a:latin typeface="Edwardian Script ITC" pitchFamily="66" charset="0"/>
              </a:endParaRPr>
            </a:p>
            <a:p>
              <a:pPr algn="ctr"/>
              <a:endParaRPr lang="es-AR" dirty="0">
                <a:latin typeface="Edwardian Script ITC" pitchFamily="66" charset="0"/>
              </a:endParaRPr>
            </a:p>
            <a:p>
              <a:pPr algn="ctr"/>
              <a:endParaRPr lang="es-AR" dirty="0" smtClean="0">
                <a:latin typeface="Edwardian Script ITC" pitchFamily="66" charset="0"/>
              </a:endParaRPr>
            </a:p>
            <a:p>
              <a:pPr algn="ctr"/>
              <a:r>
                <a:rPr lang="es-AR" sz="1100" dirty="0" smtClean="0">
                  <a:latin typeface="Edwardian Script ITC" pitchFamily="66" charset="0"/>
                </a:rPr>
                <a:t>-13-</a:t>
              </a:r>
              <a:endParaRPr lang="es-AR" sz="1100" dirty="0">
                <a:latin typeface="Edwardian Script ITC" pitchFamily="66" charset="0"/>
              </a:endParaRPr>
            </a:p>
          </p:txBody>
        </p:sp>
        <p:pic>
          <p:nvPicPr>
            <p:cNvPr id="185" name="Picture 8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27252" y="1831932"/>
              <a:ext cx="1749552" cy="117551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cxnSp>
          <p:nvCxnSpPr>
            <p:cNvPr id="191" name="Straight Connector 117"/>
            <p:cNvCxnSpPr/>
            <p:nvPr/>
          </p:nvCxnSpPr>
          <p:spPr>
            <a:xfrm flipH="1">
              <a:off x="7408066" y="1453896"/>
              <a:ext cx="1589" cy="406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nvGrpSpPr>
          <p:cNvPr id="7" name="Inside-left page 2"/>
          <p:cNvGrpSpPr/>
          <p:nvPr/>
        </p:nvGrpSpPr>
        <p:grpSpPr>
          <a:xfrm>
            <a:off x="1681200" y="471600"/>
            <a:ext cx="2880360" cy="4158000"/>
            <a:chOff x="1691640" y="1449324"/>
            <a:chExt cx="2880360" cy="3959352"/>
          </a:xfrm>
        </p:grpSpPr>
        <p:sp>
          <p:nvSpPr>
            <p:cNvPr id="75" name="Inside-left"/>
            <p:cNvSpPr/>
            <p:nvPr/>
          </p:nvSpPr>
          <p:spPr>
            <a:xfrm>
              <a:off x="1691640" y="1449324"/>
              <a:ext cx="2880360" cy="3959352"/>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cxnSp>
          <p:nvCxnSpPr>
            <p:cNvPr id="96" name="Straight Connector 95"/>
            <p:cNvCxnSpPr/>
            <p:nvPr/>
          </p:nvCxnSpPr>
          <p:spPr>
            <a:xfrm rot="16200000" flipH="1">
              <a:off x="-221314" y="3428206"/>
              <a:ext cx="3949417" cy="1588"/>
            </a:xfrm>
            <a:prstGeom prst="line">
              <a:avLst/>
            </a:prstGeom>
            <a:ln w="952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171" name="Inside-right page 2"/>
          <p:cNvGrpSpPr/>
          <p:nvPr/>
        </p:nvGrpSpPr>
        <p:grpSpPr>
          <a:xfrm>
            <a:off x="4554000" y="471600"/>
            <a:ext cx="2880360" cy="4189216"/>
            <a:chOff x="4575794" y="1433898"/>
            <a:chExt cx="2880360" cy="4092184"/>
          </a:xfrm>
        </p:grpSpPr>
        <p:sp>
          <p:nvSpPr>
            <p:cNvPr id="172" name="Inside-right"/>
            <p:cNvSpPr/>
            <p:nvPr/>
          </p:nvSpPr>
          <p:spPr>
            <a:xfrm rot="10800000">
              <a:off x="4575794" y="1446122"/>
              <a:ext cx="2880360" cy="4069354"/>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73" name="TextBox 80"/>
            <p:cNvSpPr txBox="1"/>
            <p:nvPr/>
          </p:nvSpPr>
          <p:spPr>
            <a:xfrm>
              <a:off x="5029872" y="3376451"/>
              <a:ext cx="2100983" cy="2149631"/>
            </a:xfrm>
            <a:prstGeom prst="rect">
              <a:avLst/>
            </a:prstGeom>
            <a:noFill/>
          </p:spPr>
          <p:txBody>
            <a:bodyPr wrap="square" rtlCol="0">
              <a:spAutoFit/>
            </a:bodyPr>
            <a:lstStyle/>
            <a:p>
              <a:pPr algn="ctr"/>
              <a:r>
                <a:rPr lang="es-AR" dirty="0">
                  <a:latin typeface="Edwardian Script ITC" pitchFamily="66" charset="0"/>
                </a:rPr>
                <a:t>Gracias por esos días maravillosos que me distes.</a:t>
              </a:r>
            </a:p>
            <a:p>
              <a:pPr algn="ctr"/>
              <a:r>
                <a:rPr lang="es-AR" dirty="0">
                  <a:latin typeface="Edwardian Script ITC" pitchFamily="66" charset="0"/>
                </a:rPr>
                <a:t>Gracias por el futuro que juntos construimos.</a:t>
              </a:r>
            </a:p>
            <a:p>
              <a:pPr algn="ctr"/>
              <a:r>
                <a:rPr lang="es-AR" dirty="0">
                  <a:latin typeface="Edwardian Script ITC" pitchFamily="66" charset="0"/>
                </a:rPr>
                <a:t>Gracias por estos días maravillosos que me das</a:t>
              </a:r>
              <a:r>
                <a:rPr lang="es-AR" dirty="0" smtClean="0">
                  <a:latin typeface="Edwardian Script ITC" pitchFamily="66" charset="0"/>
                </a:rPr>
                <a:t>.</a:t>
              </a:r>
            </a:p>
            <a:p>
              <a:pPr algn="ctr"/>
              <a:endParaRPr lang="es-AR" dirty="0">
                <a:latin typeface="Edwardian Script ITC" pitchFamily="66" charset="0"/>
              </a:endParaRPr>
            </a:p>
            <a:p>
              <a:pPr algn="ctr"/>
              <a:r>
                <a:rPr lang="es-AR" sz="1100" dirty="0" smtClean="0">
                  <a:latin typeface="Edwardian Script ITC" pitchFamily="66" charset="0"/>
                </a:rPr>
                <a:t>-11-</a:t>
              </a:r>
              <a:endParaRPr lang="es-AR" sz="1100" dirty="0">
                <a:latin typeface="Edwardian Script ITC" pitchFamily="66" charset="0"/>
              </a:endParaRPr>
            </a:p>
          </p:txBody>
        </p:sp>
        <p:pic>
          <p:nvPicPr>
            <p:cNvPr id="174" name="Picture 8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02744" y="1888855"/>
              <a:ext cx="1749552" cy="128012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175" name="Group 119"/>
            <p:cNvGrpSpPr/>
            <p:nvPr/>
          </p:nvGrpSpPr>
          <p:grpSpPr>
            <a:xfrm>
              <a:off x="7396865" y="1433898"/>
              <a:ext cx="26438" cy="4081582"/>
              <a:chOff x="7549265" y="1586298"/>
              <a:chExt cx="26438" cy="4081582"/>
            </a:xfrm>
          </p:grpSpPr>
          <p:cxnSp>
            <p:nvCxnSpPr>
              <p:cNvPr id="179" name="Straight Connector 116"/>
              <p:cNvCxnSpPr/>
              <p:nvPr/>
            </p:nvCxnSpPr>
            <p:spPr>
              <a:xfrm flipH="1">
                <a:off x="7549265" y="1606296"/>
                <a:ext cx="1589" cy="4061584"/>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80" name="Straight Connector 117"/>
              <p:cNvCxnSpPr/>
              <p:nvPr/>
            </p:nvCxnSpPr>
            <p:spPr>
              <a:xfrm flipH="1">
                <a:off x="7574114" y="1586298"/>
                <a:ext cx="1589" cy="406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154" name="Inside-right page 2"/>
          <p:cNvGrpSpPr/>
          <p:nvPr/>
        </p:nvGrpSpPr>
        <p:grpSpPr>
          <a:xfrm>
            <a:off x="4554000" y="471600"/>
            <a:ext cx="2880360" cy="4165852"/>
            <a:chOff x="4575794" y="1446122"/>
            <a:chExt cx="2880360" cy="4069362"/>
          </a:xfrm>
        </p:grpSpPr>
        <p:sp>
          <p:nvSpPr>
            <p:cNvPr id="155" name="Inside-right"/>
            <p:cNvSpPr/>
            <p:nvPr/>
          </p:nvSpPr>
          <p:spPr>
            <a:xfrm rot="10800000">
              <a:off x="4575794" y="1446122"/>
              <a:ext cx="2880360" cy="4069354"/>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6" name="TextBox 80"/>
            <p:cNvSpPr txBox="1"/>
            <p:nvPr/>
          </p:nvSpPr>
          <p:spPr>
            <a:xfrm>
              <a:off x="5138613" y="3557174"/>
              <a:ext cx="1919776" cy="1948198"/>
            </a:xfrm>
            <a:prstGeom prst="rect">
              <a:avLst/>
            </a:prstGeom>
            <a:noFill/>
          </p:spPr>
          <p:txBody>
            <a:bodyPr wrap="square" rtlCol="0">
              <a:spAutoFit/>
            </a:bodyPr>
            <a:lstStyle/>
            <a:p>
              <a:pPr algn="ctr">
                <a:spcBef>
                  <a:spcPct val="20000"/>
                </a:spcBef>
              </a:pPr>
              <a:r>
                <a:rPr lang="es-AR" dirty="0">
                  <a:latin typeface="Edwardian Script ITC" pitchFamily="66" charset="0"/>
                </a:rPr>
                <a:t>Te amo por lo que soy cuando estoy con vos.</a:t>
              </a:r>
            </a:p>
            <a:p>
              <a:pPr algn="ctr">
                <a:spcBef>
                  <a:spcPct val="20000"/>
                </a:spcBef>
              </a:pPr>
              <a:r>
                <a:rPr lang="es-AR" dirty="0">
                  <a:latin typeface="Edwardian Script ITC" pitchFamily="66" charset="0"/>
                </a:rPr>
                <a:t>Te amo por la forma en que me mirás</a:t>
              </a:r>
              <a:r>
                <a:rPr lang="es-AR" dirty="0" smtClean="0">
                  <a:latin typeface="Edwardian Script ITC" pitchFamily="66" charset="0"/>
                </a:rPr>
                <a:t>.</a:t>
              </a:r>
            </a:p>
            <a:p>
              <a:pPr algn="ctr">
                <a:spcBef>
                  <a:spcPct val="20000"/>
                </a:spcBef>
              </a:pPr>
              <a:endParaRPr lang="es-AR" dirty="0">
                <a:latin typeface="Edwardian Script ITC" pitchFamily="66" charset="0"/>
              </a:endParaRPr>
            </a:p>
            <a:p>
              <a:pPr algn="ctr">
                <a:spcBef>
                  <a:spcPct val="20000"/>
                </a:spcBef>
              </a:pPr>
              <a:endParaRPr lang="es-AR" sz="1100" dirty="0" smtClean="0">
                <a:latin typeface="Edwardian Script ITC" pitchFamily="66" charset="0"/>
              </a:endParaRPr>
            </a:p>
            <a:p>
              <a:pPr algn="ctr">
                <a:spcBef>
                  <a:spcPct val="20000"/>
                </a:spcBef>
              </a:pPr>
              <a:r>
                <a:rPr lang="es-AR" sz="1100" dirty="0" smtClean="0">
                  <a:latin typeface="Edwardian Script ITC" pitchFamily="66" charset="0"/>
                </a:rPr>
                <a:t>-9-</a:t>
              </a:r>
              <a:endParaRPr lang="es-AR" sz="1100" dirty="0">
                <a:latin typeface="Edwardian Script ITC" pitchFamily="66" charset="0"/>
              </a:endParaRPr>
            </a:p>
          </p:txBody>
        </p:sp>
        <p:pic>
          <p:nvPicPr>
            <p:cNvPr id="157" name="Picture 8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20595977">
              <a:off x="5196524" y="1900477"/>
              <a:ext cx="1749552" cy="128012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cxnSp>
          <p:nvCxnSpPr>
            <p:cNvPr id="163" name="Straight Connector 117"/>
            <p:cNvCxnSpPr/>
            <p:nvPr/>
          </p:nvCxnSpPr>
          <p:spPr>
            <a:xfrm flipH="1">
              <a:off x="7408066" y="1453896"/>
              <a:ext cx="1589" cy="406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nvGrpSpPr>
          <p:cNvPr id="97" name="Inside-right page 2"/>
          <p:cNvGrpSpPr/>
          <p:nvPr/>
        </p:nvGrpSpPr>
        <p:grpSpPr>
          <a:xfrm>
            <a:off x="4554000" y="471600"/>
            <a:ext cx="2880360" cy="4168994"/>
            <a:chOff x="4575794" y="1446122"/>
            <a:chExt cx="2880360" cy="4072431"/>
          </a:xfrm>
        </p:grpSpPr>
        <p:sp>
          <p:nvSpPr>
            <p:cNvPr id="100" name="Inside-right"/>
            <p:cNvSpPr/>
            <p:nvPr/>
          </p:nvSpPr>
          <p:spPr>
            <a:xfrm rot="10800000">
              <a:off x="4575794" y="1446122"/>
              <a:ext cx="2880360" cy="4069354"/>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1" name="TextBox 80"/>
            <p:cNvSpPr txBox="1"/>
            <p:nvPr/>
          </p:nvSpPr>
          <p:spPr>
            <a:xfrm>
              <a:off x="4957029" y="3203564"/>
              <a:ext cx="2052782" cy="2314989"/>
            </a:xfrm>
            <a:prstGeom prst="rect">
              <a:avLst/>
            </a:prstGeom>
            <a:noFill/>
          </p:spPr>
          <p:txBody>
            <a:bodyPr wrap="square" rtlCol="0">
              <a:spAutoFit/>
            </a:bodyPr>
            <a:lstStyle/>
            <a:p>
              <a:pPr algn="ctr"/>
              <a:r>
                <a:rPr lang="es-AR" dirty="0" smtClean="0">
                  <a:latin typeface="Edwardian Script ITC" pitchFamily="66" charset="0"/>
                </a:rPr>
                <a:t>Porque </a:t>
              </a:r>
              <a:r>
                <a:rPr lang="es-AR" dirty="0">
                  <a:latin typeface="Edwardian Script ITC" pitchFamily="66" charset="0"/>
                </a:rPr>
                <a:t>con vos soy feliz,</a:t>
              </a:r>
            </a:p>
            <a:p>
              <a:pPr algn="ctr"/>
              <a:r>
                <a:rPr lang="es-AR" dirty="0">
                  <a:latin typeface="Edwardian Script ITC" pitchFamily="66" charset="0"/>
                </a:rPr>
                <a:t>porque pasar un día a tu lado, no se compara con nada en este mundo.</a:t>
              </a:r>
            </a:p>
            <a:p>
              <a:pPr algn="ctr"/>
              <a:r>
                <a:rPr lang="es-AR" dirty="0">
                  <a:latin typeface="Edwardian Script ITC" pitchFamily="66" charset="0"/>
                </a:rPr>
                <a:t>Porque por mas triste que esté, con solo verte vuelvo a ser feliz</a:t>
              </a:r>
              <a:r>
                <a:rPr lang="es-AR" dirty="0" smtClean="0">
                  <a:latin typeface="Edwardian Script ITC" pitchFamily="66" charset="0"/>
                </a:rPr>
                <a:t>.</a:t>
              </a:r>
            </a:p>
            <a:p>
              <a:pPr algn="ctr"/>
              <a:endParaRPr lang="es-AR" dirty="0">
                <a:latin typeface="Edwardian Script ITC" pitchFamily="66" charset="0"/>
                <a:cs typeface="Arial" charset="0"/>
              </a:endParaRPr>
            </a:p>
            <a:p>
              <a:pPr algn="ctr"/>
              <a:endParaRPr lang="es-AR" sz="1100" dirty="0" smtClean="0">
                <a:latin typeface="Edwardian Script ITC" pitchFamily="66" charset="0"/>
              </a:endParaRPr>
            </a:p>
            <a:p>
              <a:pPr algn="ctr"/>
              <a:r>
                <a:rPr lang="es-AR" sz="1100" dirty="0" smtClean="0">
                  <a:latin typeface="Edwardian Script ITC" pitchFamily="66" charset="0"/>
                </a:rPr>
                <a:t>-7-</a:t>
              </a:r>
              <a:endParaRPr lang="es-AR" sz="1100" dirty="0">
                <a:latin typeface="Edwardian Script ITC" pitchFamily="66" charset="0"/>
              </a:endParaRPr>
            </a:p>
          </p:txBody>
        </p:sp>
        <p:pic>
          <p:nvPicPr>
            <p:cNvPr id="102" name="Picture 8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108645" y="1891337"/>
              <a:ext cx="1749552" cy="106513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103" name="Group 119"/>
            <p:cNvGrpSpPr/>
            <p:nvPr/>
          </p:nvGrpSpPr>
          <p:grpSpPr>
            <a:xfrm>
              <a:off x="7369569" y="1453896"/>
              <a:ext cx="40086" cy="4061588"/>
              <a:chOff x="7521969" y="1606296"/>
              <a:chExt cx="40086" cy="4061588"/>
            </a:xfrm>
          </p:grpSpPr>
          <p:cxnSp>
            <p:nvCxnSpPr>
              <p:cNvPr id="133" name="Straight Connector 116"/>
              <p:cNvCxnSpPr/>
              <p:nvPr/>
            </p:nvCxnSpPr>
            <p:spPr>
              <a:xfrm flipH="1">
                <a:off x="7521969" y="1606296"/>
                <a:ext cx="1589" cy="4061584"/>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34" name="Straight Connector 117"/>
              <p:cNvCxnSpPr/>
              <p:nvPr/>
            </p:nvCxnSpPr>
            <p:spPr>
              <a:xfrm flipH="1">
                <a:off x="7560466" y="1606296"/>
                <a:ext cx="1589" cy="406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110" name="Inside-right page 2"/>
          <p:cNvGrpSpPr/>
          <p:nvPr/>
        </p:nvGrpSpPr>
        <p:grpSpPr>
          <a:xfrm>
            <a:off x="4554000" y="471600"/>
            <a:ext cx="2880360" cy="4192091"/>
            <a:chOff x="4575794" y="1446122"/>
            <a:chExt cx="2880360" cy="4094992"/>
          </a:xfrm>
        </p:grpSpPr>
        <p:sp>
          <p:nvSpPr>
            <p:cNvPr id="111" name="Inside-right"/>
            <p:cNvSpPr/>
            <p:nvPr/>
          </p:nvSpPr>
          <p:spPr>
            <a:xfrm rot="10800000">
              <a:off x="4575794" y="1446122"/>
              <a:ext cx="2880360" cy="4069354"/>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2" name="TextBox 80"/>
            <p:cNvSpPr txBox="1"/>
            <p:nvPr/>
          </p:nvSpPr>
          <p:spPr>
            <a:xfrm>
              <a:off x="5012553" y="3376451"/>
              <a:ext cx="1997258" cy="2164663"/>
            </a:xfrm>
            <a:prstGeom prst="rect">
              <a:avLst/>
            </a:prstGeom>
            <a:noFill/>
          </p:spPr>
          <p:txBody>
            <a:bodyPr wrap="square" rtlCol="0">
              <a:spAutoFit/>
            </a:bodyPr>
            <a:lstStyle/>
            <a:p>
              <a:pPr algn="ctr"/>
              <a:r>
                <a:rPr lang="en-US" dirty="0">
                  <a:solidFill>
                    <a:prstClr val="black"/>
                  </a:solidFill>
                  <a:latin typeface="Edwardian Script ITC" pitchFamily="66" charset="0"/>
                </a:rPr>
                <a:t>Porque me aceptás tal y como soy.</a:t>
              </a:r>
            </a:p>
            <a:p>
              <a:pPr algn="ctr"/>
              <a:r>
                <a:rPr lang="en-US" dirty="0">
                  <a:solidFill>
                    <a:prstClr val="black"/>
                  </a:solidFill>
                  <a:latin typeface="Edwardian Script ITC" pitchFamily="66" charset="0"/>
                </a:rPr>
                <a:t>Porque cuando me besás, lo hacés con el alma.</a:t>
              </a:r>
            </a:p>
            <a:p>
              <a:pPr algn="ctr">
                <a:spcBef>
                  <a:spcPct val="20000"/>
                </a:spcBef>
              </a:pPr>
              <a:r>
                <a:rPr lang="en-US" dirty="0">
                  <a:solidFill>
                    <a:prstClr val="black"/>
                  </a:solidFill>
                  <a:latin typeface="Edwardian Script ITC" pitchFamily="66" charset="0"/>
                </a:rPr>
                <a:t>Porque siempre estás dispuesta a darlo todo por mí</a:t>
              </a:r>
              <a:r>
                <a:rPr lang="en-US" dirty="0" smtClean="0">
                  <a:solidFill>
                    <a:prstClr val="black"/>
                  </a:solidFill>
                  <a:latin typeface="Edwardian Script ITC" pitchFamily="66" charset="0"/>
                </a:rPr>
                <a:t>.</a:t>
              </a:r>
            </a:p>
            <a:p>
              <a:pPr algn="ctr">
                <a:spcBef>
                  <a:spcPct val="20000"/>
                </a:spcBef>
              </a:pPr>
              <a:endParaRPr lang="en-US" sz="1100" dirty="0" smtClean="0">
                <a:solidFill>
                  <a:prstClr val="black"/>
                </a:solidFill>
                <a:latin typeface="Edwardian Script ITC" pitchFamily="66" charset="0"/>
              </a:endParaRPr>
            </a:p>
            <a:p>
              <a:pPr algn="ctr">
                <a:spcBef>
                  <a:spcPct val="20000"/>
                </a:spcBef>
              </a:pPr>
              <a:r>
                <a:rPr lang="en-US" sz="1100" dirty="0" smtClean="0">
                  <a:solidFill>
                    <a:prstClr val="black"/>
                  </a:solidFill>
                  <a:latin typeface="Edwardian Script ITC" pitchFamily="66" charset="0"/>
                </a:rPr>
                <a:t>-5-</a:t>
              </a:r>
              <a:endParaRPr lang="es-AR" sz="1100" dirty="0">
                <a:latin typeface="Edwardian Script ITC" pitchFamily="66" charset="0"/>
              </a:endParaRPr>
            </a:p>
          </p:txBody>
        </p:sp>
        <p:pic>
          <p:nvPicPr>
            <p:cNvPr id="113" name="Picture 8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rot="20930711">
              <a:off x="5108645" y="1855264"/>
              <a:ext cx="1749552" cy="113728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120" name="Group 119"/>
            <p:cNvGrpSpPr/>
            <p:nvPr/>
          </p:nvGrpSpPr>
          <p:grpSpPr>
            <a:xfrm>
              <a:off x="7332661" y="1453896"/>
              <a:ext cx="76994" cy="4061588"/>
              <a:chOff x="7485061" y="1606296"/>
              <a:chExt cx="76994" cy="4061588"/>
            </a:xfrm>
          </p:grpSpPr>
          <p:cxnSp>
            <p:nvCxnSpPr>
              <p:cNvPr id="125" name="Straight Connector 115"/>
              <p:cNvCxnSpPr/>
              <p:nvPr/>
            </p:nvCxnSpPr>
            <p:spPr>
              <a:xfrm>
                <a:off x="7485061" y="1606296"/>
                <a:ext cx="0" cy="4061586"/>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26" name="Straight Connector 116"/>
              <p:cNvCxnSpPr/>
              <p:nvPr/>
            </p:nvCxnSpPr>
            <p:spPr>
              <a:xfrm flipH="1">
                <a:off x="7521969" y="1606296"/>
                <a:ext cx="1589" cy="4061584"/>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27" name="Straight Connector 117"/>
              <p:cNvCxnSpPr/>
              <p:nvPr/>
            </p:nvCxnSpPr>
            <p:spPr>
              <a:xfrm flipH="1">
                <a:off x="7560466" y="1606296"/>
                <a:ext cx="1589" cy="406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80" name="Inside-right page 2"/>
          <p:cNvGrpSpPr/>
          <p:nvPr/>
        </p:nvGrpSpPr>
        <p:grpSpPr>
          <a:xfrm>
            <a:off x="4554000" y="471600"/>
            <a:ext cx="2880360" cy="4176703"/>
            <a:chOff x="4575794" y="1446122"/>
            <a:chExt cx="2880360" cy="4079961"/>
          </a:xfrm>
        </p:grpSpPr>
        <p:sp>
          <p:nvSpPr>
            <p:cNvPr id="83" name="Inside-right"/>
            <p:cNvSpPr/>
            <p:nvPr/>
          </p:nvSpPr>
          <p:spPr>
            <a:xfrm rot="10800000">
              <a:off x="4575794" y="1446122"/>
              <a:ext cx="2880360" cy="4069354"/>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5" name="TextBox 80"/>
            <p:cNvSpPr txBox="1"/>
            <p:nvPr/>
          </p:nvSpPr>
          <p:spPr>
            <a:xfrm>
              <a:off x="4957029" y="3376452"/>
              <a:ext cx="1997260" cy="2149631"/>
            </a:xfrm>
            <a:prstGeom prst="rect">
              <a:avLst/>
            </a:prstGeom>
            <a:noFill/>
          </p:spPr>
          <p:txBody>
            <a:bodyPr wrap="square" rtlCol="0">
              <a:spAutoFit/>
            </a:bodyPr>
            <a:lstStyle/>
            <a:p>
              <a:pPr algn="ctr"/>
              <a:r>
                <a:rPr lang="es-AR" dirty="0">
                  <a:latin typeface="Edwardian Script ITC" pitchFamily="66" charset="0"/>
                </a:rPr>
                <a:t>Porque mi mundo sin vos no sería mundo.</a:t>
              </a:r>
            </a:p>
            <a:p>
              <a:pPr algn="ctr"/>
              <a:r>
                <a:rPr lang="es-AR" dirty="0">
                  <a:latin typeface="Edwardian Script ITC" pitchFamily="66" charset="0"/>
                </a:rPr>
                <a:t>Porque además de la persona que más quiero, sos mi mejor amiga. </a:t>
              </a:r>
              <a:endParaRPr lang="es-AR" dirty="0" smtClean="0">
                <a:latin typeface="Edwardian Script ITC" pitchFamily="66" charset="0"/>
              </a:endParaRPr>
            </a:p>
            <a:p>
              <a:pPr algn="ctr"/>
              <a:endParaRPr lang="es-AR" dirty="0">
                <a:latin typeface="Edwardian Script ITC" pitchFamily="66" charset="0"/>
              </a:endParaRPr>
            </a:p>
            <a:p>
              <a:pPr algn="ctr"/>
              <a:endParaRPr lang="es-AR" dirty="0" smtClean="0">
                <a:latin typeface="Edwardian Script ITC" pitchFamily="66" charset="0"/>
              </a:endParaRPr>
            </a:p>
            <a:p>
              <a:pPr algn="ctr"/>
              <a:r>
                <a:rPr lang="es-AR" sz="1100" dirty="0" smtClean="0">
                  <a:latin typeface="Edwardian Script ITC" pitchFamily="66" charset="0"/>
                </a:rPr>
                <a:t>-3-</a:t>
              </a:r>
              <a:endParaRPr lang="es-AR" sz="1100" dirty="0">
                <a:latin typeface="Edwardian Script ITC" pitchFamily="66" charset="0"/>
              </a:endParaRPr>
            </a:p>
          </p:txBody>
        </p:sp>
        <p:pic>
          <p:nvPicPr>
            <p:cNvPr id="86" name="Picture 8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108645" y="1783843"/>
              <a:ext cx="1749552" cy="128012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88" name="Group 119"/>
            <p:cNvGrpSpPr/>
            <p:nvPr/>
          </p:nvGrpSpPr>
          <p:grpSpPr>
            <a:xfrm>
              <a:off x="7292575" y="1453896"/>
              <a:ext cx="117080" cy="4061588"/>
              <a:chOff x="7444975" y="1606296"/>
              <a:chExt cx="117080" cy="4061588"/>
            </a:xfrm>
          </p:grpSpPr>
          <p:cxnSp>
            <p:nvCxnSpPr>
              <p:cNvPr id="90" name="Straight Connector 114"/>
              <p:cNvCxnSpPr/>
              <p:nvPr/>
            </p:nvCxnSpPr>
            <p:spPr>
              <a:xfrm flipH="1">
                <a:off x="7444975" y="1606296"/>
                <a:ext cx="1589" cy="406158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91" name="Straight Connector 115"/>
              <p:cNvCxnSpPr/>
              <p:nvPr/>
            </p:nvCxnSpPr>
            <p:spPr>
              <a:xfrm>
                <a:off x="7485061" y="1606296"/>
                <a:ext cx="0" cy="4061586"/>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93" name="Straight Connector 116"/>
              <p:cNvCxnSpPr/>
              <p:nvPr/>
            </p:nvCxnSpPr>
            <p:spPr>
              <a:xfrm flipH="1">
                <a:off x="7521969" y="1606296"/>
                <a:ext cx="1589" cy="4061584"/>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94" name="Straight Connector 117"/>
              <p:cNvCxnSpPr/>
              <p:nvPr/>
            </p:nvCxnSpPr>
            <p:spPr>
              <a:xfrm flipH="1">
                <a:off x="7560466" y="1606296"/>
                <a:ext cx="1589" cy="406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8" name="Inside-right page 2"/>
          <p:cNvGrpSpPr/>
          <p:nvPr/>
        </p:nvGrpSpPr>
        <p:grpSpPr>
          <a:xfrm>
            <a:off x="4554000" y="471600"/>
            <a:ext cx="2880360" cy="4176703"/>
            <a:chOff x="4575794" y="1446122"/>
            <a:chExt cx="2880360" cy="4079961"/>
          </a:xfrm>
        </p:grpSpPr>
        <p:sp>
          <p:nvSpPr>
            <p:cNvPr id="84" name="Inside-right"/>
            <p:cNvSpPr/>
            <p:nvPr/>
          </p:nvSpPr>
          <p:spPr>
            <a:xfrm rot="10800000">
              <a:off x="4575794" y="1446122"/>
              <a:ext cx="2880360" cy="406935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1" name="TextBox 80"/>
            <p:cNvSpPr txBox="1"/>
            <p:nvPr/>
          </p:nvSpPr>
          <p:spPr>
            <a:xfrm>
              <a:off x="4704804" y="3376452"/>
              <a:ext cx="2394004" cy="2149631"/>
            </a:xfrm>
            <a:prstGeom prst="rect">
              <a:avLst/>
            </a:prstGeom>
            <a:noFill/>
          </p:spPr>
          <p:txBody>
            <a:bodyPr wrap="square" rtlCol="0">
              <a:spAutoFit/>
            </a:bodyPr>
            <a:lstStyle/>
            <a:p>
              <a:pPr algn="ctr"/>
              <a:r>
                <a:rPr lang="en-US" dirty="0">
                  <a:solidFill>
                    <a:prstClr val="black"/>
                  </a:solidFill>
                  <a:latin typeface="Edwardian Script ITC" pitchFamily="66" charset="0"/>
                </a:rPr>
                <a:t>Yo te elegí a ti,</a:t>
              </a:r>
            </a:p>
            <a:p>
              <a:pPr algn="ctr"/>
              <a:r>
                <a:rPr lang="en-US" dirty="0">
                  <a:solidFill>
                    <a:prstClr val="black"/>
                  </a:solidFill>
                  <a:latin typeface="Edwardian Script ITC" pitchFamily="66" charset="0"/>
                </a:rPr>
                <a:t>porque brillás entre todas,</a:t>
              </a:r>
            </a:p>
            <a:p>
              <a:pPr algn="ctr"/>
              <a:r>
                <a:rPr lang="en-US" dirty="0">
                  <a:solidFill>
                    <a:prstClr val="black"/>
                  </a:solidFill>
                  <a:latin typeface="Edwardian Script ITC" pitchFamily="66" charset="0"/>
                </a:rPr>
                <a:t>porque no sos como las demás mujeres,</a:t>
              </a:r>
            </a:p>
            <a:p>
              <a:pPr algn="ctr"/>
              <a:r>
                <a:rPr lang="en-US" dirty="0">
                  <a:solidFill>
                    <a:prstClr val="black"/>
                  </a:solidFill>
                  <a:latin typeface="Edwardian Script ITC" pitchFamily="66" charset="0"/>
                </a:rPr>
                <a:t>porque conocés todo de mí</a:t>
              </a:r>
              <a:r>
                <a:rPr lang="en-US" dirty="0" smtClean="0">
                  <a:solidFill>
                    <a:prstClr val="black"/>
                  </a:solidFill>
                  <a:latin typeface="Edwardian Script ITC" pitchFamily="66" charset="0"/>
                </a:rPr>
                <a:t>.</a:t>
              </a:r>
            </a:p>
            <a:p>
              <a:pPr algn="ctr"/>
              <a:endParaRPr lang="en-US" dirty="0" smtClean="0">
                <a:solidFill>
                  <a:prstClr val="black"/>
                </a:solidFill>
                <a:latin typeface="Edwardian Script ITC" pitchFamily="66" charset="0"/>
              </a:endParaRPr>
            </a:p>
            <a:p>
              <a:pPr algn="ctr"/>
              <a:endParaRPr lang="en-US" dirty="0">
                <a:solidFill>
                  <a:prstClr val="black"/>
                </a:solidFill>
                <a:latin typeface="Edwardian Script ITC" pitchFamily="66" charset="0"/>
              </a:endParaRPr>
            </a:p>
            <a:p>
              <a:pPr algn="ctr"/>
              <a:r>
                <a:rPr lang="en-US" sz="1100" dirty="0" smtClean="0">
                  <a:solidFill>
                    <a:prstClr val="black"/>
                  </a:solidFill>
                  <a:latin typeface="Edwardian Script ITC" pitchFamily="66" charset="0"/>
                </a:rPr>
                <a:t>-1-</a:t>
              </a:r>
              <a:endParaRPr lang="en-US" sz="1100" dirty="0">
                <a:solidFill>
                  <a:prstClr val="black"/>
                </a:solidFill>
                <a:latin typeface="Edwardian Script ITC" pitchFamily="66" charset="0"/>
              </a:endParaRPr>
            </a:p>
          </p:txBody>
        </p:sp>
        <p:pic>
          <p:nvPicPr>
            <p:cNvPr id="82" name="Picture 8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668540">
              <a:off x="5106414" y="1841227"/>
              <a:ext cx="1754015" cy="11653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9" name="Group 119"/>
            <p:cNvGrpSpPr/>
            <p:nvPr/>
          </p:nvGrpSpPr>
          <p:grpSpPr>
            <a:xfrm>
              <a:off x="7237412" y="1453896"/>
              <a:ext cx="172243" cy="4067986"/>
              <a:chOff x="7389812" y="1606296"/>
              <a:chExt cx="172243" cy="4067986"/>
            </a:xfrm>
          </p:grpSpPr>
          <p:cxnSp>
            <p:nvCxnSpPr>
              <p:cNvPr id="114" name="Straight Connector 113"/>
              <p:cNvCxnSpPr/>
              <p:nvPr/>
            </p:nvCxnSpPr>
            <p:spPr>
              <a:xfrm flipH="1">
                <a:off x="7389812" y="1606296"/>
                <a:ext cx="1589" cy="4067986"/>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15" name="Straight Connector 114"/>
              <p:cNvCxnSpPr/>
              <p:nvPr/>
            </p:nvCxnSpPr>
            <p:spPr>
              <a:xfrm flipH="1">
                <a:off x="7444975" y="1606296"/>
                <a:ext cx="1589" cy="406158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16" name="Straight Connector 115"/>
              <p:cNvCxnSpPr/>
              <p:nvPr/>
            </p:nvCxnSpPr>
            <p:spPr>
              <a:xfrm>
                <a:off x="7485061" y="1606296"/>
                <a:ext cx="0" cy="4061586"/>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flipH="1">
                <a:off x="7521969" y="1606296"/>
                <a:ext cx="1589" cy="4061584"/>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flipH="1">
                <a:off x="7560466" y="1606296"/>
                <a:ext cx="1589" cy="406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10" name="Inside-left page 3"/>
          <p:cNvGrpSpPr/>
          <p:nvPr/>
        </p:nvGrpSpPr>
        <p:grpSpPr>
          <a:xfrm>
            <a:off x="1681200" y="471601"/>
            <a:ext cx="2880360" cy="4158001"/>
            <a:chOff x="-2133600" y="1143000"/>
            <a:chExt cx="2880360" cy="3959352"/>
          </a:xfrm>
        </p:grpSpPr>
        <p:sp>
          <p:nvSpPr>
            <p:cNvPr id="92" name="Inside-left"/>
            <p:cNvSpPr/>
            <p:nvPr/>
          </p:nvSpPr>
          <p:spPr>
            <a:xfrm>
              <a:off x="-2133600" y="1143000"/>
              <a:ext cx="2880360" cy="3959352"/>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9" name="TextBox 98"/>
            <p:cNvSpPr txBox="1"/>
            <p:nvPr/>
          </p:nvSpPr>
          <p:spPr>
            <a:xfrm>
              <a:off x="-1930701" y="1369800"/>
              <a:ext cx="2520279" cy="3692714"/>
            </a:xfrm>
            <a:prstGeom prst="rect">
              <a:avLst/>
            </a:prstGeom>
            <a:noFill/>
          </p:spPr>
          <p:txBody>
            <a:bodyPr wrap="square" rtlCol="0">
              <a:spAutoFit/>
            </a:bodyPr>
            <a:lstStyle/>
            <a:p>
              <a:pPr algn="ctr"/>
              <a:r>
                <a:rPr lang="en-US" dirty="0">
                  <a:solidFill>
                    <a:prstClr val="black"/>
                  </a:solidFill>
                  <a:latin typeface="Edwardian Script ITC" pitchFamily="66" charset="0"/>
                </a:rPr>
                <a:t>Porque sabés cómo hacerme reír,</a:t>
              </a:r>
            </a:p>
            <a:p>
              <a:pPr algn="ctr"/>
              <a:r>
                <a:rPr lang="en-US" dirty="0">
                  <a:solidFill>
                    <a:prstClr val="black"/>
                  </a:solidFill>
                  <a:latin typeface="Edwardian Script ITC" pitchFamily="66" charset="0"/>
                </a:rPr>
                <a:t>porque sabés como hacerme enojar,</a:t>
              </a:r>
            </a:p>
            <a:p>
              <a:pPr algn="ctr"/>
              <a:r>
                <a:rPr lang="en-US" dirty="0">
                  <a:solidFill>
                    <a:prstClr val="black"/>
                  </a:solidFill>
                  <a:latin typeface="Edwardian Script ITC" pitchFamily="66" charset="0"/>
                </a:rPr>
                <a:t>porque me cuidás como nadie,</a:t>
              </a:r>
            </a:p>
            <a:p>
              <a:pPr algn="ctr"/>
              <a:r>
                <a:rPr lang="en-US" dirty="0">
                  <a:solidFill>
                    <a:prstClr val="black"/>
                  </a:solidFill>
                  <a:latin typeface="Edwardian Script ITC" pitchFamily="66" charset="0"/>
                </a:rPr>
                <a:t>porque  defendés mis sentimientos</a:t>
              </a:r>
              <a:r>
                <a:rPr lang="en-US" dirty="0" smtClean="0">
                  <a:solidFill>
                    <a:prstClr val="black"/>
                  </a:solidFill>
                  <a:latin typeface="Edwardian Script ITC" pitchFamily="66" charset="0"/>
                </a:rPr>
                <a:t>.</a:t>
              </a:r>
            </a:p>
            <a:p>
              <a:pPr algn="ctr"/>
              <a:endParaRPr lang="en-US" dirty="0">
                <a:solidFill>
                  <a:prstClr val="black"/>
                </a:solidFill>
                <a:latin typeface="Edwardian Script ITC" pitchFamily="66" charset="0"/>
              </a:endParaRPr>
            </a:p>
            <a:p>
              <a:pPr algn="ctr"/>
              <a:endParaRPr lang="en-US" dirty="0" smtClean="0">
                <a:solidFill>
                  <a:prstClr val="black"/>
                </a:solidFill>
                <a:latin typeface="Edwardian Script ITC" pitchFamily="66" charset="0"/>
              </a:endParaRPr>
            </a:p>
            <a:p>
              <a:pPr algn="ctr"/>
              <a:endParaRPr lang="en-US" dirty="0">
                <a:solidFill>
                  <a:prstClr val="black"/>
                </a:solidFill>
                <a:latin typeface="Edwardian Script ITC" pitchFamily="66" charset="0"/>
              </a:endParaRPr>
            </a:p>
            <a:p>
              <a:pPr algn="ctr"/>
              <a:endParaRPr lang="en-US" dirty="0" smtClean="0">
                <a:solidFill>
                  <a:prstClr val="black"/>
                </a:solidFill>
                <a:latin typeface="Edwardian Script ITC" pitchFamily="66" charset="0"/>
              </a:endParaRPr>
            </a:p>
            <a:p>
              <a:pPr algn="ctr"/>
              <a:endParaRPr lang="en-US" dirty="0">
                <a:solidFill>
                  <a:prstClr val="black"/>
                </a:solidFill>
                <a:latin typeface="Edwardian Script ITC" pitchFamily="66" charset="0"/>
              </a:endParaRPr>
            </a:p>
            <a:p>
              <a:pPr algn="ctr"/>
              <a:endParaRPr lang="en-US" dirty="0" smtClean="0">
                <a:solidFill>
                  <a:prstClr val="black"/>
                </a:solidFill>
                <a:latin typeface="Edwardian Script ITC" pitchFamily="66" charset="0"/>
              </a:endParaRPr>
            </a:p>
            <a:p>
              <a:pPr algn="ctr"/>
              <a:endParaRPr lang="en-US" sz="1100" dirty="0">
                <a:solidFill>
                  <a:prstClr val="black"/>
                </a:solidFill>
                <a:latin typeface="Edwardian Script ITC" pitchFamily="66" charset="0"/>
              </a:endParaRPr>
            </a:p>
            <a:p>
              <a:pPr algn="ctr"/>
              <a:endParaRPr lang="en-US" sz="1100" dirty="0" smtClean="0">
                <a:solidFill>
                  <a:prstClr val="black"/>
                </a:solidFill>
                <a:latin typeface="Edwardian Script ITC" pitchFamily="66" charset="0"/>
              </a:endParaRPr>
            </a:p>
            <a:p>
              <a:pPr algn="ctr"/>
              <a:endParaRPr lang="en-US" sz="1100" dirty="0">
                <a:solidFill>
                  <a:prstClr val="black"/>
                </a:solidFill>
                <a:latin typeface="Edwardian Script ITC" pitchFamily="66" charset="0"/>
              </a:endParaRPr>
            </a:p>
            <a:p>
              <a:pPr algn="ctr"/>
              <a:endParaRPr lang="en-US" sz="1100" dirty="0" smtClean="0">
                <a:solidFill>
                  <a:prstClr val="black"/>
                </a:solidFill>
                <a:latin typeface="Edwardian Script ITC" pitchFamily="66" charset="0"/>
              </a:endParaRPr>
            </a:p>
            <a:p>
              <a:pPr algn="ctr"/>
              <a:endParaRPr lang="en-US" sz="1100" dirty="0" smtClean="0">
                <a:solidFill>
                  <a:prstClr val="black"/>
                </a:solidFill>
                <a:latin typeface="Edwardian Script ITC" pitchFamily="66" charset="0"/>
              </a:endParaRPr>
            </a:p>
            <a:p>
              <a:pPr algn="ctr"/>
              <a:r>
                <a:rPr lang="en-US" sz="1100" dirty="0" smtClean="0">
                  <a:solidFill>
                    <a:prstClr val="black"/>
                  </a:solidFill>
                  <a:latin typeface="Edwardian Script ITC" pitchFamily="66" charset="0"/>
                </a:rPr>
                <a:t>-2-</a:t>
              </a:r>
              <a:endParaRPr lang="en-US" sz="1100" dirty="0">
                <a:solidFill>
                  <a:prstClr val="black"/>
                </a:solidFill>
                <a:latin typeface="Edwardian Script ITC" pitchFamily="66" charset="0"/>
              </a:endParaRPr>
            </a:p>
          </p:txBody>
        </p:sp>
        <p:pic>
          <p:nvPicPr>
            <p:cNvPr id="98" name="Picture 97"/>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rot="20214060">
              <a:off x="-1572342" y="3104783"/>
              <a:ext cx="1803562" cy="114284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cxnSp>
          <p:nvCxnSpPr>
            <p:cNvPr id="122" name="Straight Connector 121"/>
            <p:cNvCxnSpPr/>
            <p:nvPr/>
          </p:nvCxnSpPr>
          <p:spPr>
            <a:xfrm rot="5400000">
              <a:off x="-3993610" y="3117310"/>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5400000">
              <a:off x="-4047583" y="3117310"/>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nvGrpSpPr>
          <p:cNvPr id="11" name="Inside-right page 1"/>
          <p:cNvGrpSpPr/>
          <p:nvPr/>
        </p:nvGrpSpPr>
        <p:grpSpPr>
          <a:xfrm>
            <a:off x="4554000" y="471600"/>
            <a:ext cx="2880360" cy="4183946"/>
            <a:chOff x="4573196" y="1461174"/>
            <a:chExt cx="2880360" cy="3973151"/>
          </a:xfrm>
        </p:grpSpPr>
        <p:sp>
          <p:nvSpPr>
            <p:cNvPr id="132" name="Inside-right"/>
            <p:cNvSpPr/>
            <p:nvPr/>
          </p:nvSpPr>
          <p:spPr>
            <a:xfrm rot="10800000">
              <a:off x="4573196" y="1474973"/>
              <a:ext cx="2880360" cy="3959352"/>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  </a:t>
              </a:r>
              <a:endParaRPr lang="en-US" dirty="0">
                <a:solidFill>
                  <a:schemeClr val="tx1"/>
                </a:solidFill>
              </a:endParaRPr>
            </a:p>
          </p:txBody>
        </p:sp>
        <p:sp>
          <p:nvSpPr>
            <p:cNvPr id="87" name="TextBox 86"/>
            <p:cNvSpPr txBox="1"/>
            <p:nvPr/>
          </p:nvSpPr>
          <p:spPr>
            <a:xfrm>
              <a:off x="5023196" y="2784306"/>
              <a:ext cx="1897752" cy="1139854"/>
            </a:xfrm>
            <a:prstGeom prst="rect">
              <a:avLst/>
            </a:prstGeom>
            <a:noFill/>
          </p:spPr>
          <p:txBody>
            <a:bodyPr wrap="square" rtlCol="0">
              <a:spAutoFit/>
            </a:bodyPr>
            <a:lstStyle/>
            <a:p>
              <a:pPr algn="ctr"/>
              <a:r>
                <a:rPr lang="en-US" dirty="0" err="1" smtClean="0">
                  <a:solidFill>
                    <a:prstClr val="black"/>
                  </a:solidFill>
                  <a:latin typeface="Edwardian Script ITC" pitchFamily="66" charset="0"/>
                </a:rPr>
                <a:t>Dedicado</a:t>
              </a:r>
              <a:r>
                <a:rPr lang="en-US" dirty="0" smtClean="0">
                  <a:solidFill>
                    <a:prstClr val="black"/>
                  </a:solidFill>
                  <a:latin typeface="Edwardian Script ITC" pitchFamily="66" charset="0"/>
                </a:rPr>
                <a:t> a mi </a:t>
              </a:r>
            </a:p>
            <a:p>
              <a:pPr algn="ctr"/>
              <a:r>
                <a:rPr lang="en-US" dirty="0">
                  <a:solidFill>
                    <a:prstClr val="black"/>
                  </a:solidFill>
                  <a:latin typeface="Edwardian Script ITC" pitchFamily="66" charset="0"/>
                </a:rPr>
                <a:t>a</a:t>
              </a:r>
              <a:r>
                <a:rPr lang="en-US" dirty="0" smtClean="0">
                  <a:solidFill>
                    <a:prstClr val="black"/>
                  </a:solidFill>
                  <a:latin typeface="Edwardian Script ITC" pitchFamily="66" charset="0"/>
                </a:rPr>
                <a:t>mada esposa</a:t>
              </a:r>
            </a:p>
            <a:p>
              <a:pPr algn="ctr"/>
              <a:endParaRPr lang="en-US" dirty="0">
                <a:solidFill>
                  <a:prstClr val="black"/>
                </a:solidFill>
                <a:latin typeface="Edwardian Script ITC" pitchFamily="66" charset="0"/>
              </a:endParaRPr>
            </a:p>
            <a:p>
              <a:pPr algn="ctr"/>
              <a:r>
                <a:rPr lang="en-US" dirty="0" smtClean="0">
                  <a:solidFill>
                    <a:prstClr val="black"/>
                  </a:solidFill>
                  <a:latin typeface="Edwardian Script ITC" pitchFamily="66" charset="0"/>
                </a:rPr>
                <a:t>Adriana</a:t>
              </a:r>
              <a:endParaRPr lang="en-US" dirty="0">
                <a:solidFill>
                  <a:prstClr val="black"/>
                </a:solidFill>
                <a:latin typeface="Edwardian Script ITC" pitchFamily="66" charset="0"/>
              </a:endParaRPr>
            </a:p>
          </p:txBody>
        </p:sp>
        <p:grpSp>
          <p:nvGrpSpPr>
            <p:cNvPr id="12" name="Group 143"/>
            <p:cNvGrpSpPr/>
            <p:nvPr/>
          </p:nvGrpSpPr>
          <p:grpSpPr>
            <a:xfrm>
              <a:off x="7224214" y="1461174"/>
              <a:ext cx="185440" cy="3969648"/>
              <a:chOff x="7376614" y="1613574"/>
              <a:chExt cx="185440" cy="3969648"/>
            </a:xfrm>
          </p:grpSpPr>
          <p:cxnSp>
            <p:nvCxnSpPr>
              <p:cNvPr id="138" name="Straight Connector 137"/>
              <p:cNvCxnSpPr/>
              <p:nvPr/>
            </p:nvCxnSpPr>
            <p:spPr>
              <a:xfrm rot="5400000">
                <a:off x="5435972" y="3607324"/>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39" name="Straight Connector 138"/>
              <p:cNvCxnSpPr/>
              <p:nvPr/>
            </p:nvCxnSpPr>
            <p:spPr>
              <a:xfrm rot="5400000">
                <a:off x="5470665" y="3607324"/>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rot="5400000">
                <a:off x="5509162" y="3607324"/>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41" name="Straight Connector 140"/>
              <p:cNvCxnSpPr/>
              <p:nvPr/>
            </p:nvCxnSpPr>
            <p:spPr>
              <a:xfrm rot="5400000">
                <a:off x="5547659" y="3607324"/>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rot="5400000">
                <a:off x="5586156" y="3607324"/>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rot="5400000">
                <a:off x="5402304" y="3587884"/>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0" name="Inside-left page 3"/>
          <p:cNvGrpSpPr/>
          <p:nvPr/>
        </p:nvGrpSpPr>
        <p:grpSpPr>
          <a:xfrm>
            <a:off x="1681200" y="471601"/>
            <a:ext cx="2880360" cy="4158000"/>
            <a:chOff x="-2133600" y="1142999"/>
            <a:chExt cx="2880360" cy="3959352"/>
          </a:xfrm>
        </p:grpSpPr>
        <p:sp>
          <p:nvSpPr>
            <p:cNvPr id="56" name="Inside-left"/>
            <p:cNvSpPr/>
            <p:nvPr/>
          </p:nvSpPr>
          <p:spPr>
            <a:xfrm>
              <a:off x="-2133600" y="1142999"/>
              <a:ext cx="2880360" cy="3959352"/>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8" name="TextBox 98"/>
            <p:cNvSpPr txBox="1"/>
            <p:nvPr/>
          </p:nvSpPr>
          <p:spPr>
            <a:xfrm>
              <a:off x="-1957899" y="1459195"/>
              <a:ext cx="2520279" cy="3634100"/>
            </a:xfrm>
            <a:prstGeom prst="rect">
              <a:avLst/>
            </a:prstGeom>
            <a:noFill/>
          </p:spPr>
          <p:txBody>
            <a:bodyPr wrap="square" rtlCol="0">
              <a:spAutoFit/>
            </a:bodyPr>
            <a:lstStyle/>
            <a:p>
              <a:pPr algn="ctr">
                <a:spcBef>
                  <a:spcPct val="0"/>
                </a:spcBef>
              </a:pPr>
              <a:r>
                <a:rPr lang="es-AR" dirty="0">
                  <a:latin typeface="Edwardian Script ITC" pitchFamily="66" charset="0"/>
                  <a:cs typeface="Arial" charset="0"/>
                </a:rPr>
                <a:t>Porque siempre estás ahí cuando te necesito, porque me ofrecés tu mano para sujetarme de ella y no caer, aunque a veces no te des cuenta.</a:t>
              </a:r>
              <a:r>
                <a:rPr lang="es-AR" dirty="0">
                  <a:effectLst>
                    <a:outerShdw blurRad="38100" dist="38100" dir="2700000" algn="tl">
                      <a:srgbClr val="EEECE1"/>
                    </a:outerShdw>
                  </a:effectLst>
                  <a:latin typeface="Edwardian Script ITC" pitchFamily="66" charset="0"/>
                  <a:cs typeface="Arial" charset="0"/>
                </a:rPr>
                <a:t> </a:t>
              </a:r>
              <a:endParaRPr lang="es-AR" dirty="0" smtClean="0">
                <a:effectLst>
                  <a:outerShdw blurRad="38100" dist="38100" dir="2700000" algn="tl">
                    <a:srgbClr val="EEECE1"/>
                  </a:outerShdw>
                </a:effectLst>
                <a:latin typeface="Edwardian Script ITC" pitchFamily="66" charset="0"/>
                <a:cs typeface="Arial" charset="0"/>
              </a:endParaRPr>
            </a:p>
            <a:p>
              <a:pPr algn="ctr">
                <a:spcBef>
                  <a:spcPct val="0"/>
                </a:spcBef>
              </a:pPr>
              <a:endParaRPr lang="es-AR" dirty="0">
                <a:effectLst>
                  <a:outerShdw blurRad="38100" dist="38100" dir="2700000" algn="tl">
                    <a:srgbClr val="EEECE1"/>
                  </a:outerShdw>
                </a:effectLst>
                <a:latin typeface="Edwardian Script ITC" pitchFamily="66" charset="0"/>
                <a:cs typeface="Arial" charset="0"/>
              </a:endParaRPr>
            </a:p>
            <a:p>
              <a:pPr algn="ctr">
                <a:spcBef>
                  <a:spcPct val="0"/>
                </a:spcBef>
              </a:pPr>
              <a:endParaRPr lang="es-AR" dirty="0" smtClean="0">
                <a:effectLst>
                  <a:outerShdw blurRad="38100" dist="38100" dir="2700000" algn="tl">
                    <a:srgbClr val="EEECE1"/>
                  </a:outerShdw>
                </a:effectLst>
                <a:latin typeface="Edwardian Script ITC" pitchFamily="66" charset="0"/>
                <a:cs typeface="Arial" charset="0"/>
              </a:endParaRPr>
            </a:p>
            <a:p>
              <a:pPr algn="ctr">
                <a:spcBef>
                  <a:spcPct val="0"/>
                </a:spcBef>
              </a:pPr>
              <a:endParaRPr lang="es-AR" dirty="0">
                <a:effectLst>
                  <a:outerShdw blurRad="38100" dist="38100" dir="2700000" algn="tl">
                    <a:srgbClr val="EEECE1"/>
                  </a:outerShdw>
                </a:effectLst>
                <a:latin typeface="Edwardian Script ITC" pitchFamily="66" charset="0"/>
                <a:cs typeface="Arial" charset="0"/>
              </a:endParaRPr>
            </a:p>
            <a:p>
              <a:pPr algn="ctr">
                <a:spcBef>
                  <a:spcPct val="0"/>
                </a:spcBef>
              </a:pPr>
              <a:endParaRPr lang="es-AR" dirty="0" smtClean="0">
                <a:effectLst>
                  <a:outerShdw blurRad="38100" dist="38100" dir="2700000" algn="tl">
                    <a:srgbClr val="EEECE1"/>
                  </a:outerShdw>
                </a:effectLst>
                <a:latin typeface="Edwardian Script ITC" pitchFamily="66" charset="0"/>
                <a:cs typeface="Arial" charset="0"/>
              </a:endParaRPr>
            </a:p>
            <a:p>
              <a:pPr algn="ctr">
                <a:spcBef>
                  <a:spcPct val="0"/>
                </a:spcBef>
              </a:pPr>
              <a:endParaRPr lang="es-AR" dirty="0">
                <a:effectLst>
                  <a:outerShdw blurRad="38100" dist="38100" dir="2700000" algn="tl">
                    <a:srgbClr val="EEECE1"/>
                  </a:outerShdw>
                </a:effectLst>
                <a:latin typeface="Edwardian Script ITC" pitchFamily="66" charset="0"/>
                <a:cs typeface="Arial" charset="0"/>
              </a:endParaRPr>
            </a:p>
            <a:p>
              <a:pPr algn="ctr">
                <a:spcBef>
                  <a:spcPct val="0"/>
                </a:spcBef>
              </a:pPr>
              <a:endParaRPr lang="es-AR" dirty="0" smtClean="0">
                <a:effectLst>
                  <a:outerShdw blurRad="38100" dist="38100" dir="2700000" algn="tl">
                    <a:srgbClr val="EEECE1"/>
                  </a:outerShdw>
                </a:effectLst>
                <a:latin typeface="Edwardian Script ITC" pitchFamily="66" charset="0"/>
                <a:cs typeface="Arial" charset="0"/>
              </a:endParaRPr>
            </a:p>
            <a:p>
              <a:pPr algn="ctr">
                <a:spcBef>
                  <a:spcPct val="0"/>
                </a:spcBef>
              </a:pPr>
              <a:endParaRPr lang="es-AR" dirty="0">
                <a:effectLst>
                  <a:outerShdw blurRad="38100" dist="38100" dir="2700000" algn="tl">
                    <a:srgbClr val="EEECE1"/>
                  </a:outerShdw>
                </a:effectLst>
                <a:latin typeface="Edwardian Script ITC" pitchFamily="66" charset="0"/>
                <a:cs typeface="Arial" charset="0"/>
              </a:endParaRPr>
            </a:p>
            <a:p>
              <a:pPr algn="ctr">
                <a:spcBef>
                  <a:spcPct val="0"/>
                </a:spcBef>
              </a:pPr>
              <a:endParaRPr lang="es-AR" sz="1100" dirty="0" smtClean="0">
                <a:effectLst>
                  <a:outerShdw blurRad="38100" dist="38100" dir="2700000" algn="tl">
                    <a:srgbClr val="EEECE1"/>
                  </a:outerShdw>
                </a:effectLst>
                <a:latin typeface="Edwardian Script ITC" pitchFamily="66" charset="0"/>
                <a:cs typeface="Arial" charset="0"/>
              </a:endParaRPr>
            </a:p>
            <a:p>
              <a:pPr algn="ctr">
                <a:spcBef>
                  <a:spcPct val="0"/>
                </a:spcBef>
              </a:pPr>
              <a:endParaRPr lang="es-AR" sz="1100" dirty="0" smtClean="0">
                <a:effectLst>
                  <a:outerShdw blurRad="38100" dist="38100" dir="2700000" algn="tl">
                    <a:srgbClr val="EEECE1"/>
                  </a:outerShdw>
                </a:effectLst>
                <a:latin typeface="Edwardian Script ITC" pitchFamily="66" charset="0"/>
                <a:cs typeface="Arial" charset="0"/>
              </a:endParaRPr>
            </a:p>
            <a:p>
              <a:pPr algn="ctr">
                <a:spcBef>
                  <a:spcPct val="0"/>
                </a:spcBef>
              </a:pPr>
              <a:endParaRPr lang="es-AR" sz="1100" dirty="0">
                <a:effectLst>
                  <a:outerShdw blurRad="38100" dist="38100" dir="2700000" algn="tl">
                    <a:srgbClr val="EEECE1"/>
                  </a:outerShdw>
                </a:effectLst>
                <a:latin typeface="Edwardian Script ITC" pitchFamily="66" charset="0"/>
                <a:cs typeface="Arial" charset="0"/>
              </a:endParaRPr>
            </a:p>
            <a:p>
              <a:pPr algn="ctr">
                <a:spcBef>
                  <a:spcPct val="0"/>
                </a:spcBef>
              </a:pPr>
              <a:r>
                <a:rPr lang="es-AR" sz="1100" dirty="0" smtClean="0">
                  <a:effectLst>
                    <a:outerShdw blurRad="38100" dist="38100" dir="2700000" algn="tl">
                      <a:srgbClr val="EEECE1"/>
                    </a:outerShdw>
                  </a:effectLst>
                  <a:latin typeface="Edwardian Script ITC" pitchFamily="66" charset="0"/>
                  <a:cs typeface="Arial" charset="0"/>
                </a:rPr>
                <a:t>-4-</a:t>
              </a:r>
              <a:endParaRPr lang="es-AR" sz="1100" dirty="0">
                <a:effectLst>
                  <a:outerShdw blurRad="38100" dist="38100" dir="2700000" algn="tl">
                    <a:srgbClr val="EEECE1"/>
                  </a:outerShdw>
                </a:effectLst>
                <a:latin typeface="Edwardian Script ITC" pitchFamily="66" charset="0"/>
                <a:cs typeface="Arial" charset="0"/>
              </a:endParaRPr>
            </a:p>
          </p:txBody>
        </p:sp>
        <p:pic>
          <p:nvPicPr>
            <p:cNvPr id="59" name="Picture 97"/>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rot="308675">
              <a:off x="-1525621" y="3045983"/>
              <a:ext cx="1803562" cy="12875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cxnSp>
          <p:nvCxnSpPr>
            <p:cNvPr id="60" name="Straight Connector 121"/>
            <p:cNvCxnSpPr/>
            <p:nvPr/>
          </p:nvCxnSpPr>
          <p:spPr>
            <a:xfrm rot="5400000">
              <a:off x="-3993610" y="3117310"/>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62" name="Straight Connector 122"/>
            <p:cNvCxnSpPr/>
            <p:nvPr/>
          </p:nvCxnSpPr>
          <p:spPr>
            <a:xfrm rot="5400000">
              <a:off x="-4047583" y="3117310"/>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231" name="Straight Connector 121"/>
            <p:cNvCxnSpPr/>
            <p:nvPr/>
          </p:nvCxnSpPr>
          <p:spPr>
            <a:xfrm rot="5400000">
              <a:off x="-3932209" y="3117310"/>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nvGrpSpPr>
          <p:cNvPr id="104" name="Inside-left page 3"/>
          <p:cNvGrpSpPr/>
          <p:nvPr/>
        </p:nvGrpSpPr>
        <p:grpSpPr>
          <a:xfrm>
            <a:off x="1681200" y="471600"/>
            <a:ext cx="2880360" cy="4457760"/>
            <a:chOff x="-2133600" y="1132876"/>
            <a:chExt cx="2880360" cy="4244791"/>
          </a:xfrm>
        </p:grpSpPr>
        <p:sp>
          <p:nvSpPr>
            <p:cNvPr id="105" name="Inside-left"/>
            <p:cNvSpPr/>
            <p:nvPr/>
          </p:nvSpPr>
          <p:spPr>
            <a:xfrm>
              <a:off x="-2133600" y="1143000"/>
              <a:ext cx="2880360" cy="3959352"/>
            </a:xfrm>
            <a:prstGeom prst="rect">
              <a:avLst/>
            </a:prstGeom>
            <a:gradFill>
              <a:gsLst>
                <a:gs pos="0">
                  <a:schemeClr val="bg1">
                    <a:lumMod val="65000"/>
                  </a:schemeClr>
                </a:gs>
                <a:gs pos="5000">
                  <a:schemeClr val="bg1"/>
                </a:gs>
                <a:gs pos="18000">
                  <a:schemeClr val="bg1">
                    <a:lumMod val="95000"/>
                  </a:schemeClr>
                </a:gs>
                <a:gs pos="38000">
                  <a:schemeClr val="bg1"/>
                </a:gs>
                <a:gs pos="100000">
                  <a:schemeClr val="bg1"/>
                </a:gs>
              </a:gsLst>
              <a:lin ang="10800000" scaled="1"/>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6" name="TextBox 98"/>
            <p:cNvSpPr txBox="1"/>
            <p:nvPr/>
          </p:nvSpPr>
          <p:spPr>
            <a:xfrm>
              <a:off x="-1903137" y="1298097"/>
              <a:ext cx="2520279" cy="4079570"/>
            </a:xfrm>
            <a:prstGeom prst="rect">
              <a:avLst/>
            </a:prstGeom>
            <a:noFill/>
          </p:spPr>
          <p:txBody>
            <a:bodyPr wrap="square" rtlCol="0">
              <a:spAutoFit/>
            </a:bodyPr>
            <a:lstStyle/>
            <a:p>
              <a:pPr algn="ctr"/>
              <a:r>
                <a:rPr lang="es-AR" dirty="0" smtClean="0">
                  <a:latin typeface="Edwardian Script ITC" pitchFamily="66" charset="0"/>
                </a:rPr>
                <a:t>Porque </a:t>
              </a:r>
              <a:r>
                <a:rPr lang="es-AR" dirty="0">
                  <a:latin typeface="Edwardian Script ITC" pitchFamily="66" charset="0"/>
                </a:rPr>
                <a:t>todas mis alegrías, éxitos y triunfos son tuyos…</a:t>
              </a:r>
            </a:p>
            <a:p>
              <a:pPr algn="ctr">
                <a:spcBef>
                  <a:spcPct val="20000"/>
                </a:spcBef>
              </a:pPr>
              <a:r>
                <a:rPr lang="es-AR" dirty="0">
                  <a:latin typeface="Edwardian Script ITC" pitchFamily="66" charset="0"/>
                </a:rPr>
                <a:t>Porque vos y yo somos la misma persona.</a:t>
              </a:r>
            </a:p>
            <a:p>
              <a:pPr algn="ctr">
                <a:spcBef>
                  <a:spcPct val="20000"/>
                </a:spcBef>
              </a:pPr>
              <a:r>
                <a:rPr lang="es-AR" dirty="0">
                  <a:latin typeface="Edwardian Script ITC" pitchFamily="66" charset="0"/>
                </a:rPr>
                <a:t>Porque mi mundo es maravilloso estando a tu lado</a:t>
              </a:r>
              <a:r>
                <a:rPr lang="es-AR" dirty="0" smtClean="0">
                  <a:latin typeface="Edwardian Script ITC" pitchFamily="66" charset="0"/>
                </a:rPr>
                <a:t>.</a:t>
              </a:r>
            </a:p>
            <a:p>
              <a:pPr algn="ctr">
                <a:spcBef>
                  <a:spcPct val="20000"/>
                </a:spcBef>
              </a:pPr>
              <a:endParaRPr lang="es-AR" dirty="0">
                <a:latin typeface="Edwardian Script ITC" pitchFamily="66" charset="0"/>
              </a:endParaRPr>
            </a:p>
            <a:p>
              <a:pPr algn="ctr">
                <a:spcBef>
                  <a:spcPct val="20000"/>
                </a:spcBef>
              </a:pPr>
              <a:endParaRPr lang="es-AR" dirty="0" smtClean="0">
                <a:latin typeface="Edwardian Script ITC" pitchFamily="66" charset="0"/>
              </a:endParaRPr>
            </a:p>
            <a:p>
              <a:pPr algn="ctr">
                <a:spcBef>
                  <a:spcPct val="20000"/>
                </a:spcBef>
              </a:pPr>
              <a:endParaRPr lang="es-AR" dirty="0">
                <a:latin typeface="Edwardian Script ITC" pitchFamily="66" charset="0"/>
              </a:endParaRPr>
            </a:p>
            <a:p>
              <a:pPr algn="ctr">
                <a:spcBef>
                  <a:spcPct val="20000"/>
                </a:spcBef>
              </a:pPr>
              <a:endParaRPr lang="es-AR" dirty="0" smtClean="0">
                <a:latin typeface="Edwardian Script ITC" pitchFamily="66" charset="0"/>
              </a:endParaRPr>
            </a:p>
            <a:p>
              <a:pPr algn="ctr">
                <a:spcBef>
                  <a:spcPct val="20000"/>
                </a:spcBef>
              </a:pPr>
              <a:endParaRPr lang="es-AR" sz="1100" dirty="0" smtClean="0">
                <a:latin typeface="Edwardian Script ITC" pitchFamily="66" charset="0"/>
              </a:endParaRPr>
            </a:p>
            <a:p>
              <a:pPr algn="ctr">
                <a:spcBef>
                  <a:spcPct val="20000"/>
                </a:spcBef>
              </a:pPr>
              <a:endParaRPr lang="es-AR" sz="1100" dirty="0">
                <a:latin typeface="Edwardian Script ITC" pitchFamily="66" charset="0"/>
              </a:endParaRPr>
            </a:p>
            <a:p>
              <a:pPr algn="ctr">
                <a:spcBef>
                  <a:spcPct val="20000"/>
                </a:spcBef>
              </a:pPr>
              <a:endParaRPr lang="es-AR" sz="1100" dirty="0" smtClean="0">
                <a:latin typeface="Edwardian Script ITC" pitchFamily="66" charset="0"/>
              </a:endParaRPr>
            </a:p>
            <a:p>
              <a:pPr algn="ctr">
                <a:spcBef>
                  <a:spcPct val="20000"/>
                </a:spcBef>
              </a:pPr>
              <a:r>
                <a:rPr lang="es-AR" sz="1100" dirty="0" smtClean="0">
                  <a:latin typeface="Edwardian Script ITC" pitchFamily="66" charset="0"/>
                </a:rPr>
                <a:t>-6-</a:t>
              </a:r>
              <a:endParaRPr lang="es-AR" sz="1100" dirty="0">
                <a:latin typeface="Edwardian Script ITC" pitchFamily="66" charset="0"/>
              </a:endParaRPr>
            </a:p>
            <a:p>
              <a:pPr algn="ctr"/>
              <a:endParaRPr lang="en-US" dirty="0">
                <a:solidFill>
                  <a:prstClr val="black"/>
                </a:solidFill>
                <a:latin typeface="Edwardian Script ITC" pitchFamily="66" charset="0"/>
              </a:endParaRPr>
            </a:p>
          </p:txBody>
        </p:sp>
        <p:pic>
          <p:nvPicPr>
            <p:cNvPr id="107" name="Picture 97"/>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rot="21031203">
              <a:off x="-1572342" y="3459939"/>
              <a:ext cx="1803562" cy="11791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cxnSp>
          <p:nvCxnSpPr>
            <p:cNvPr id="108" name="Straight Connector 121"/>
            <p:cNvCxnSpPr/>
            <p:nvPr/>
          </p:nvCxnSpPr>
          <p:spPr>
            <a:xfrm rot="5400000">
              <a:off x="-3993610" y="3117310"/>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09" name="Straight Connector 122"/>
            <p:cNvCxnSpPr/>
            <p:nvPr/>
          </p:nvCxnSpPr>
          <p:spPr>
            <a:xfrm rot="5400000">
              <a:off x="-4047583" y="3117310"/>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232" name="Straight Connector 121"/>
            <p:cNvCxnSpPr/>
            <p:nvPr/>
          </p:nvCxnSpPr>
          <p:spPr>
            <a:xfrm rot="5400000">
              <a:off x="-3940448" y="3117310"/>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233" name="Straight Connector 121"/>
            <p:cNvCxnSpPr/>
            <p:nvPr/>
          </p:nvCxnSpPr>
          <p:spPr>
            <a:xfrm rot="5400000">
              <a:off x="-3876654" y="3107186"/>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nvGrpSpPr>
          <p:cNvPr id="136" name="Inside-left page 3"/>
          <p:cNvGrpSpPr/>
          <p:nvPr/>
        </p:nvGrpSpPr>
        <p:grpSpPr>
          <a:xfrm>
            <a:off x="1681200" y="471600"/>
            <a:ext cx="2880360" cy="4180296"/>
            <a:chOff x="-2133600" y="1143000"/>
            <a:chExt cx="2880360" cy="3980583"/>
          </a:xfrm>
        </p:grpSpPr>
        <p:sp>
          <p:nvSpPr>
            <p:cNvPr id="137" name="Inside-left"/>
            <p:cNvSpPr/>
            <p:nvPr/>
          </p:nvSpPr>
          <p:spPr>
            <a:xfrm>
              <a:off x="-2133600" y="1143000"/>
              <a:ext cx="2880360" cy="3959352"/>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4" name="TextBox 98"/>
            <p:cNvSpPr txBox="1"/>
            <p:nvPr/>
          </p:nvSpPr>
          <p:spPr>
            <a:xfrm>
              <a:off x="-1996442" y="1913129"/>
              <a:ext cx="2520279" cy="3209144"/>
            </a:xfrm>
            <a:prstGeom prst="rect">
              <a:avLst/>
            </a:prstGeom>
            <a:noFill/>
          </p:spPr>
          <p:txBody>
            <a:bodyPr wrap="square" rtlCol="0">
              <a:spAutoFit/>
            </a:bodyPr>
            <a:lstStyle/>
            <a:p>
              <a:pPr algn="ctr"/>
              <a:r>
                <a:rPr lang="es-AR" dirty="0">
                  <a:latin typeface="Edwardian Script ITC" pitchFamily="66" charset="0"/>
                </a:rPr>
                <a:t>Porque gracias a vos conocí el amor</a:t>
              </a:r>
              <a:r>
                <a:rPr lang="es-AR" dirty="0" smtClean="0">
                  <a:latin typeface="Edwardian Script ITC" pitchFamily="66" charset="0"/>
                </a:rPr>
                <a:t>.</a:t>
              </a:r>
            </a:p>
            <a:p>
              <a:pPr algn="ctr"/>
              <a:endParaRPr lang="es-AR" dirty="0">
                <a:latin typeface="Edwardian Script ITC" pitchFamily="66" charset="0"/>
                <a:cs typeface="Arial" charset="0"/>
              </a:endParaRPr>
            </a:p>
            <a:p>
              <a:pPr algn="ctr"/>
              <a:endParaRPr lang="es-AR" dirty="0" smtClean="0">
                <a:latin typeface="Edwardian Script ITC" pitchFamily="66" charset="0"/>
                <a:cs typeface="Arial" charset="0"/>
              </a:endParaRPr>
            </a:p>
            <a:p>
              <a:pPr algn="ctr"/>
              <a:endParaRPr lang="es-AR" dirty="0">
                <a:latin typeface="Edwardian Script ITC" pitchFamily="66" charset="0"/>
                <a:cs typeface="Arial" charset="0"/>
              </a:endParaRPr>
            </a:p>
            <a:p>
              <a:pPr algn="ctr"/>
              <a:endParaRPr lang="es-AR" dirty="0" smtClean="0">
                <a:latin typeface="Edwardian Script ITC" pitchFamily="66" charset="0"/>
                <a:cs typeface="Arial" charset="0"/>
              </a:endParaRPr>
            </a:p>
            <a:p>
              <a:pPr algn="ctr"/>
              <a:endParaRPr lang="es-AR" dirty="0">
                <a:latin typeface="Edwardian Script ITC" pitchFamily="66" charset="0"/>
                <a:cs typeface="Arial" charset="0"/>
              </a:endParaRPr>
            </a:p>
            <a:p>
              <a:pPr algn="ctr"/>
              <a:endParaRPr lang="es-AR" dirty="0" smtClean="0">
                <a:latin typeface="Edwardian Script ITC" pitchFamily="66" charset="0"/>
                <a:cs typeface="Arial" charset="0"/>
              </a:endParaRPr>
            </a:p>
            <a:p>
              <a:pPr algn="ctr"/>
              <a:endParaRPr lang="es-AR" dirty="0">
                <a:latin typeface="Edwardian Script ITC" pitchFamily="66" charset="0"/>
                <a:cs typeface="Arial" charset="0"/>
              </a:endParaRPr>
            </a:p>
            <a:p>
              <a:pPr algn="ctr"/>
              <a:endParaRPr lang="es-AR" dirty="0" smtClean="0">
                <a:latin typeface="Edwardian Script ITC" pitchFamily="66" charset="0"/>
                <a:cs typeface="Arial" charset="0"/>
              </a:endParaRPr>
            </a:p>
            <a:p>
              <a:pPr algn="ctr"/>
              <a:endParaRPr lang="es-AR" dirty="0">
                <a:latin typeface="Edwardian Script ITC" pitchFamily="66" charset="0"/>
                <a:cs typeface="Arial" charset="0"/>
              </a:endParaRPr>
            </a:p>
            <a:p>
              <a:pPr algn="ctr"/>
              <a:endParaRPr lang="es-AR" sz="1100" dirty="0" smtClean="0">
                <a:latin typeface="Edwardian Script ITC" pitchFamily="66" charset="0"/>
                <a:cs typeface="Arial" charset="0"/>
              </a:endParaRPr>
            </a:p>
            <a:p>
              <a:pPr algn="ctr"/>
              <a:endParaRPr lang="es-AR" sz="1100" dirty="0" smtClean="0">
                <a:latin typeface="Edwardian Script ITC" pitchFamily="66" charset="0"/>
                <a:cs typeface="Arial" charset="0"/>
              </a:endParaRPr>
            </a:p>
            <a:p>
              <a:pPr algn="ctr"/>
              <a:r>
                <a:rPr lang="es-AR" sz="1100" dirty="0" smtClean="0">
                  <a:latin typeface="Edwardian Script ITC" pitchFamily="66" charset="0"/>
                  <a:cs typeface="Arial" charset="0"/>
                </a:rPr>
                <a:t>-8-</a:t>
              </a:r>
              <a:endParaRPr lang="es-AR" sz="1100" dirty="0">
                <a:latin typeface="Edwardian Script ITC" pitchFamily="66" charset="0"/>
                <a:cs typeface="Arial" charset="0"/>
              </a:endParaRPr>
            </a:p>
          </p:txBody>
        </p:sp>
        <p:pic>
          <p:nvPicPr>
            <p:cNvPr id="145" name="Picture 97"/>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rot="1040534">
              <a:off x="-1726199" y="2937529"/>
              <a:ext cx="2097527" cy="11933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cxnSp>
          <p:nvCxnSpPr>
            <p:cNvPr id="146" name="Straight Connector 121"/>
            <p:cNvCxnSpPr/>
            <p:nvPr/>
          </p:nvCxnSpPr>
          <p:spPr>
            <a:xfrm rot="5400000">
              <a:off x="-3993610" y="3117310"/>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47" name="Straight Connector 122"/>
            <p:cNvCxnSpPr/>
            <p:nvPr/>
          </p:nvCxnSpPr>
          <p:spPr>
            <a:xfrm rot="5400000">
              <a:off x="-4090115" y="3117310"/>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234" name="Straight Connector 121"/>
            <p:cNvCxnSpPr/>
            <p:nvPr/>
          </p:nvCxnSpPr>
          <p:spPr>
            <a:xfrm rot="5400000">
              <a:off x="-3940450" y="3137560"/>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235" name="Straight Connector 122"/>
            <p:cNvCxnSpPr/>
            <p:nvPr/>
          </p:nvCxnSpPr>
          <p:spPr>
            <a:xfrm rot="5400000">
              <a:off x="-4079483" y="3147685"/>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236" name="Straight Connector 122"/>
            <p:cNvCxnSpPr/>
            <p:nvPr/>
          </p:nvCxnSpPr>
          <p:spPr>
            <a:xfrm rot="5400000">
              <a:off x="-4026323" y="3127435"/>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nvGrpSpPr>
          <p:cNvPr id="148" name="Inside-left page 3"/>
          <p:cNvGrpSpPr/>
          <p:nvPr/>
        </p:nvGrpSpPr>
        <p:grpSpPr>
          <a:xfrm>
            <a:off x="1681200" y="471600"/>
            <a:ext cx="2880360" cy="4162330"/>
            <a:chOff x="-2133600" y="1143000"/>
            <a:chExt cx="2880360" cy="3963475"/>
          </a:xfrm>
        </p:grpSpPr>
        <p:sp>
          <p:nvSpPr>
            <p:cNvPr id="149" name="Inside-left"/>
            <p:cNvSpPr/>
            <p:nvPr/>
          </p:nvSpPr>
          <p:spPr>
            <a:xfrm>
              <a:off x="-2133600" y="1143000"/>
              <a:ext cx="2880360" cy="3959352"/>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0" name="TextBox 98"/>
            <p:cNvSpPr txBox="1"/>
            <p:nvPr/>
          </p:nvSpPr>
          <p:spPr>
            <a:xfrm>
              <a:off x="-1930701" y="1369800"/>
              <a:ext cx="2520279" cy="3736675"/>
            </a:xfrm>
            <a:prstGeom prst="rect">
              <a:avLst/>
            </a:prstGeom>
            <a:noFill/>
          </p:spPr>
          <p:txBody>
            <a:bodyPr wrap="square" rtlCol="0">
              <a:spAutoFit/>
            </a:bodyPr>
            <a:lstStyle/>
            <a:p>
              <a:pPr algn="ctr"/>
              <a:r>
                <a:rPr lang="es-AR" dirty="0">
                  <a:latin typeface="Edwardian Script ITC" pitchFamily="66" charset="0"/>
                </a:rPr>
                <a:t>Porque con un beso </a:t>
              </a:r>
              <a:r>
                <a:rPr lang="es-AR" dirty="0" err="1">
                  <a:latin typeface="Edwardian Script ITC" pitchFamily="66" charset="0"/>
                </a:rPr>
                <a:t>hacés</a:t>
              </a:r>
              <a:r>
                <a:rPr lang="es-AR" dirty="0">
                  <a:latin typeface="Edwardian Script ITC" pitchFamily="66" charset="0"/>
                </a:rPr>
                <a:t> hablar a tu corazón.</a:t>
              </a:r>
            </a:p>
            <a:p>
              <a:pPr algn="ctr"/>
              <a:r>
                <a:rPr lang="es-AR" dirty="0">
                  <a:latin typeface="Edwardian Script ITC" pitchFamily="66" charset="0"/>
                </a:rPr>
                <a:t>Te amo porque al encontrarte descubrí la vida.</a:t>
              </a:r>
            </a:p>
            <a:p>
              <a:pPr algn="ctr"/>
              <a:r>
                <a:rPr lang="es-AR" dirty="0">
                  <a:latin typeface="Edwardian Script ITC" pitchFamily="66" charset="0"/>
                </a:rPr>
                <a:t>Te amo porque me hacés sentir así</a:t>
              </a:r>
              <a:r>
                <a:rPr lang="es-AR" dirty="0" smtClean="0">
                  <a:latin typeface="Edwardian Script ITC" pitchFamily="66" charset="0"/>
                </a:rPr>
                <a:t>.</a:t>
              </a:r>
            </a:p>
            <a:p>
              <a:pPr algn="ctr"/>
              <a:endParaRPr lang="es-AR" dirty="0">
                <a:latin typeface="Edwardian Script ITC" pitchFamily="66" charset="0"/>
              </a:endParaRPr>
            </a:p>
            <a:p>
              <a:pPr algn="ctr"/>
              <a:endParaRPr lang="es-AR" dirty="0" smtClean="0">
                <a:latin typeface="Edwardian Script ITC" pitchFamily="66" charset="0"/>
              </a:endParaRPr>
            </a:p>
            <a:p>
              <a:pPr algn="ctr"/>
              <a:endParaRPr lang="es-AR" dirty="0">
                <a:latin typeface="Edwardian Script ITC" pitchFamily="66" charset="0"/>
              </a:endParaRPr>
            </a:p>
            <a:p>
              <a:pPr algn="ctr"/>
              <a:endParaRPr lang="es-AR" dirty="0" smtClean="0">
                <a:latin typeface="Edwardian Script ITC" pitchFamily="66" charset="0"/>
              </a:endParaRPr>
            </a:p>
            <a:p>
              <a:pPr algn="ctr"/>
              <a:endParaRPr lang="es-AR" dirty="0">
                <a:latin typeface="Edwardian Script ITC" pitchFamily="66" charset="0"/>
              </a:endParaRPr>
            </a:p>
            <a:p>
              <a:pPr algn="ctr"/>
              <a:endParaRPr lang="es-AR" dirty="0" smtClean="0">
                <a:latin typeface="Edwardian Script ITC" pitchFamily="66" charset="0"/>
              </a:endParaRPr>
            </a:p>
            <a:p>
              <a:pPr algn="ctr"/>
              <a:endParaRPr lang="es-AR" dirty="0">
                <a:latin typeface="Edwardian Script ITC" pitchFamily="66" charset="0"/>
              </a:endParaRPr>
            </a:p>
            <a:p>
              <a:pPr algn="ctr"/>
              <a:endParaRPr lang="es-AR" sz="1100" dirty="0" smtClean="0">
                <a:latin typeface="Edwardian Script ITC" pitchFamily="66" charset="0"/>
              </a:endParaRPr>
            </a:p>
            <a:p>
              <a:pPr algn="ctr"/>
              <a:endParaRPr lang="es-AR" sz="1100" dirty="0" smtClean="0">
                <a:latin typeface="Edwardian Script ITC" pitchFamily="66" charset="0"/>
              </a:endParaRPr>
            </a:p>
            <a:p>
              <a:pPr algn="ctr"/>
              <a:r>
                <a:rPr lang="es-AR" sz="1100" dirty="0" smtClean="0">
                  <a:latin typeface="Edwardian Script ITC" pitchFamily="66" charset="0"/>
                </a:rPr>
                <a:t>-10-</a:t>
              </a:r>
              <a:endParaRPr lang="es-AR" sz="1100" dirty="0">
                <a:latin typeface="Edwardian Script ITC" pitchFamily="66" charset="0"/>
              </a:endParaRPr>
            </a:p>
          </p:txBody>
        </p:sp>
        <p:pic>
          <p:nvPicPr>
            <p:cNvPr id="151" name="Picture 97"/>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rot="819282">
              <a:off x="-1563432" y="3209227"/>
              <a:ext cx="1803562" cy="128638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cxnSp>
          <p:nvCxnSpPr>
            <p:cNvPr id="152" name="Straight Connector 121"/>
            <p:cNvCxnSpPr/>
            <p:nvPr/>
          </p:nvCxnSpPr>
          <p:spPr>
            <a:xfrm rot="5400000">
              <a:off x="-3993610" y="3117310"/>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53" name="Straight Connector 122"/>
            <p:cNvCxnSpPr/>
            <p:nvPr/>
          </p:nvCxnSpPr>
          <p:spPr>
            <a:xfrm rot="5400000">
              <a:off x="-4047583" y="3117310"/>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nvGrpSpPr>
          <p:cNvPr id="165" name="Inside-left page 3"/>
          <p:cNvGrpSpPr/>
          <p:nvPr/>
        </p:nvGrpSpPr>
        <p:grpSpPr>
          <a:xfrm>
            <a:off x="1681200" y="471600"/>
            <a:ext cx="2880360" cy="4158000"/>
            <a:chOff x="-2133600" y="1143000"/>
            <a:chExt cx="2880360" cy="3959352"/>
          </a:xfrm>
        </p:grpSpPr>
        <p:sp>
          <p:nvSpPr>
            <p:cNvPr id="166" name="Inside-left"/>
            <p:cNvSpPr/>
            <p:nvPr/>
          </p:nvSpPr>
          <p:spPr>
            <a:xfrm>
              <a:off x="-2133600" y="1143000"/>
              <a:ext cx="2880360" cy="3959352"/>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7" name="TextBox 98"/>
            <p:cNvSpPr txBox="1"/>
            <p:nvPr/>
          </p:nvSpPr>
          <p:spPr>
            <a:xfrm>
              <a:off x="-1953560" y="1829315"/>
              <a:ext cx="2520279" cy="3194491"/>
            </a:xfrm>
            <a:prstGeom prst="rect">
              <a:avLst/>
            </a:prstGeom>
            <a:noFill/>
          </p:spPr>
          <p:txBody>
            <a:bodyPr wrap="square" rtlCol="0">
              <a:spAutoFit/>
            </a:bodyPr>
            <a:lstStyle/>
            <a:p>
              <a:pPr algn="ctr"/>
              <a:r>
                <a:rPr lang="es-AR" dirty="0">
                  <a:latin typeface="Edwardian Script ITC" pitchFamily="66" charset="0"/>
                </a:rPr>
                <a:t>Gracias por esos cuatro hijos maravillosos que me distes</a:t>
              </a:r>
              <a:r>
                <a:rPr lang="es-AR" dirty="0" smtClean="0">
                  <a:latin typeface="Edwardian Script ITC" pitchFamily="66" charset="0"/>
                </a:rPr>
                <a:t>.</a:t>
              </a:r>
              <a:endParaRPr lang="es-AR" sz="1100" dirty="0" smtClean="0">
                <a:latin typeface="Edwardian Script ITC" pitchFamily="66" charset="0"/>
              </a:endParaRPr>
            </a:p>
            <a:p>
              <a:pPr algn="ctr"/>
              <a:endParaRPr lang="es-AR" sz="1100" dirty="0">
                <a:latin typeface="Edwardian Script ITC" pitchFamily="66" charset="0"/>
              </a:endParaRPr>
            </a:p>
            <a:p>
              <a:pPr algn="ctr"/>
              <a:endParaRPr lang="es-AR" sz="1100" dirty="0" smtClean="0">
                <a:latin typeface="Edwardian Script ITC" pitchFamily="66" charset="0"/>
              </a:endParaRPr>
            </a:p>
            <a:p>
              <a:pPr algn="ctr"/>
              <a:endParaRPr lang="es-AR" sz="1100" dirty="0" smtClean="0">
                <a:latin typeface="Edwardian Script ITC" pitchFamily="66" charset="0"/>
              </a:endParaRPr>
            </a:p>
            <a:p>
              <a:pPr algn="ctr"/>
              <a:endParaRPr lang="es-AR" sz="1100" dirty="0">
                <a:latin typeface="Edwardian Script ITC" pitchFamily="66" charset="0"/>
              </a:endParaRPr>
            </a:p>
            <a:p>
              <a:pPr algn="ctr"/>
              <a:endParaRPr lang="es-AR" sz="1100" dirty="0" smtClean="0">
                <a:latin typeface="Edwardian Script ITC" pitchFamily="66" charset="0"/>
              </a:endParaRPr>
            </a:p>
            <a:p>
              <a:pPr algn="ctr"/>
              <a:endParaRPr lang="es-AR" sz="1100" dirty="0">
                <a:latin typeface="Edwardian Script ITC" pitchFamily="66" charset="0"/>
              </a:endParaRPr>
            </a:p>
            <a:p>
              <a:pPr algn="ctr"/>
              <a:endParaRPr lang="es-AR" sz="1100" dirty="0" smtClean="0">
                <a:latin typeface="Edwardian Script ITC" pitchFamily="66" charset="0"/>
              </a:endParaRPr>
            </a:p>
            <a:p>
              <a:pPr algn="ctr"/>
              <a:endParaRPr lang="es-AR" sz="1100" dirty="0">
                <a:latin typeface="Edwardian Script ITC" pitchFamily="66" charset="0"/>
              </a:endParaRPr>
            </a:p>
            <a:p>
              <a:pPr algn="ctr"/>
              <a:endParaRPr lang="es-AR" sz="1100" dirty="0">
                <a:latin typeface="Edwardian Script ITC" pitchFamily="66" charset="0"/>
              </a:endParaRPr>
            </a:p>
            <a:p>
              <a:pPr algn="ctr"/>
              <a:endParaRPr lang="es-AR" sz="1100" dirty="0" smtClean="0">
                <a:latin typeface="Edwardian Script ITC" pitchFamily="66" charset="0"/>
              </a:endParaRPr>
            </a:p>
            <a:p>
              <a:pPr algn="ctr"/>
              <a:endParaRPr lang="es-AR" sz="1100" dirty="0">
                <a:latin typeface="Edwardian Script ITC" pitchFamily="66" charset="0"/>
              </a:endParaRPr>
            </a:p>
            <a:p>
              <a:pPr algn="ctr"/>
              <a:endParaRPr lang="es-AR" sz="1100" dirty="0" smtClean="0">
                <a:latin typeface="Edwardian Script ITC" pitchFamily="66" charset="0"/>
              </a:endParaRPr>
            </a:p>
            <a:p>
              <a:pPr algn="ctr"/>
              <a:endParaRPr lang="es-AR" sz="1100" dirty="0">
                <a:latin typeface="Edwardian Script ITC" pitchFamily="66" charset="0"/>
              </a:endParaRPr>
            </a:p>
            <a:p>
              <a:pPr algn="ctr"/>
              <a:endParaRPr lang="es-AR" sz="1100" dirty="0" smtClean="0">
                <a:latin typeface="Edwardian Script ITC" pitchFamily="66" charset="0"/>
              </a:endParaRPr>
            </a:p>
            <a:p>
              <a:pPr algn="ctr"/>
              <a:endParaRPr lang="es-AR" sz="1100" dirty="0">
                <a:latin typeface="Edwardian Script ITC" pitchFamily="66" charset="0"/>
              </a:endParaRPr>
            </a:p>
            <a:p>
              <a:pPr algn="ctr"/>
              <a:r>
                <a:rPr lang="es-AR" sz="1100" dirty="0" smtClean="0">
                  <a:latin typeface="Edwardian Script ITC" pitchFamily="66" charset="0"/>
                </a:rPr>
                <a:t>-12-</a:t>
              </a:r>
              <a:endParaRPr lang="es-AR" sz="1100" dirty="0">
                <a:latin typeface="Edwardian Script ITC" pitchFamily="66" charset="0"/>
              </a:endParaRPr>
            </a:p>
          </p:txBody>
        </p:sp>
        <p:pic>
          <p:nvPicPr>
            <p:cNvPr id="168" name="Picture 9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565905" y="3242586"/>
              <a:ext cx="1803561" cy="107034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rot lat="0" lon="0" rev="600000"/>
              </a:camera>
              <a:lightRig rig="twoPt" dir="t">
                <a:rot lat="0" lon="0" rev="7200000"/>
              </a:lightRig>
            </a:scene3d>
            <a:sp3d>
              <a:bevelT w="25400" h="19050"/>
              <a:contourClr>
                <a:srgbClr val="FFFFFF"/>
              </a:contourClr>
            </a:sp3d>
          </p:spPr>
        </p:pic>
        <p:cxnSp>
          <p:nvCxnSpPr>
            <p:cNvPr id="169" name="Straight Connector 121"/>
            <p:cNvCxnSpPr/>
            <p:nvPr/>
          </p:nvCxnSpPr>
          <p:spPr>
            <a:xfrm rot="5400000">
              <a:off x="-3993610" y="3117310"/>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70" name="Straight Connector 122"/>
            <p:cNvCxnSpPr/>
            <p:nvPr/>
          </p:nvCxnSpPr>
          <p:spPr>
            <a:xfrm rot="5400000">
              <a:off x="-4047583" y="3117310"/>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nvGrpSpPr>
          <p:cNvPr id="193" name="Inside-left page 3"/>
          <p:cNvGrpSpPr/>
          <p:nvPr/>
        </p:nvGrpSpPr>
        <p:grpSpPr>
          <a:xfrm>
            <a:off x="1681200" y="471600"/>
            <a:ext cx="2880360" cy="4158000"/>
            <a:chOff x="-2133600" y="1143000"/>
            <a:chExt cx="2880360" cy="3959352"/>
          </a:xfrm>
        </p:grpSpPr>
        <p:sp>
          <p:nvSpPr>
            <p:cNvPr id="194" name="Inside-left"/>
            <p:cNvSpPr/>
            <p:nvPr/>
          </p:nvSpPr>
          <p:spPr>
            <a:xfrm>
              <a:off x="-2133600" y="1143000"/>
              <a:ext cx="2880360" cy="3959352"/>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solidFill>
                  <a:prstClr val="black"/>
                </a:solidFill>
                <a:latin typeface="Edwardian Script ITC" pitchFamily="66" charset="0"/>
              </a:endParaRPr>
            </a:p>
            <a:p>
              <a:pPr algn="ctr"/>
              <a:endParaRPr lang="en-US" dirty="0">
                <a:solidFill>
                  <a:prstClr val="black"/>
                </a:solidFill>
                <a:latin typeface="Edwardian Script ITC" pitchFamily="66" charset="0"/>
              </a:endParaRPr>
            </a:p>
            <a:p>
              <a:pPr algn="ctr"/>
              <a:endParaRPr lang="en-US" dirty="0" smtClean="0">
                <a:solidFill>
                  <a:prstClr val="black"/>
                </a:solidFill>
                <a:latin typeface="Edwardian Script ITC" pitchFamily="66" charset="0"/>
              </a:endParaRPr>
            </a:p>
            <a:p>
              <a:pPr algn="ctr"/>
              <a:endParaRPr lang="en-US" dirty="0">
                <a:solidFill>
                  <a:prstClr val="black"/>
                </a:solidFill>
                <a:latin typeface="Edwardian Script ITC" pitchFamily="66" charset="0"/>
              </a:endParaRPr>
            </a:p>
            <a:p>
              <a:pPr algn="ctr"/>
              <a:endParaRPr lang="en-US" dirty="0" smtClean="0">
                <a:solidFill>
                  <a:prstClr val="black"/>
                </a:solidFill>
                <a:latin typeface="Edwardian Script ITC" pitchFamily="66" charset="0"/>
              </a:endParaRPr>
            </a:p>
            <a:p>
              <a:pPr algn="ctr"/>
              <a:endParaRPr lang="en-US" dirty="0">
                <a:solidFill>
                  <a:prstClr val="black"/>
                </a:solidFill>
                <a:latin typeface="Edwardian Script ITC" pitchFamily="66" charset="0"/>
              </a:endParaRPr>
            </a:p>
            <a:p>
              <a:pPr algn="ctr"/>
              <a:endParaRPr lang="en-US" dirty="0" smtClean="0">
                <a:solidFill>
                  <a:prstClr val="black"/>
                </a:solidFill>
                <a:latin typeface="Edwardian Script ITC" pitchFamily="66" charset="0"/>
              </a:endParaRPr>
            </a:p>
            <a:p>
              <a:pPr algn="ctr"/>
              <a:endParaRPr lang="en-US" dirty="0" smtClean="0">
                <a:solidFill>
                  <a:prstClr val="black"/>
                </a:solidFill>
                <a:latin typeface="Edwardian Script ITC" pitchFamily="66" charset="0"/>
              </a:endParaRPr>
            </a:p>
            <a:p>
              <a:pPr algn="ctr"/>
              <a:endParaRPr lang="en-US" dirty="0">
                <a:solidFill>
                  <a:prstClr val="black"/>
                </a:solidFill>
                <a:latin typeface="Edwardian Script ITC" pitchFamily="66" charset="0"/>
              </a:endParaRPr>
            </a:p>
            <a:p>
              <a:pPr algn="ctr"/>
              <a:r>
                <a:rPr lang="en-US" dirty="0" err="1" smtClean="0">
                  <a:solidFill>
                    <a:prstClr val="black"/>
                  </a:solidFill>
                  <a:latin typeface="Edwardian Script ITC" pitchFamily="66" charset="0"/>
                </a:rPr>
                <a:t>Adaptación</a:t>
              </a:r>
              <a:r>
                <a:rPr lang="en-US" dirty="0" smtClean="0">
                  <a:solidFill>
                    <a:prstClr val="black"/>
                  </a:solidFill>
                  <a:latin typeface="Edwardian Script ITC" pitchFamily="66" charset="0"/>
                </a:rPr>
                <a:t> </a:t>
              </a:r>
              <a:r>
                <a:rPr lang="en-US" dirty="0">
                  <a:solidFill>
                    <a:prstClr val="black"/>
                  </a:solidFill>
                  <a:latin typeface="Edwardian Script ITC" pitchFamily="66" charset="0"/>
                </a:rPr>
                <a:t>de un texto de </a:t>
              </a:r>
              <a:r>
                <a:rPr lang="en-US" dirty="0" smtClean="0">
                  <a:solidFill>
                    <a:prstClr val="black"/>
                  </a:solidFill>
                  <a:latin typeface="Edwardian Script ITC" pitchFamily="66" charset="0"/>
                </a:rPr>
                <a:t>Internet</a:t>
              </a:r>
            </a:p>
            <a:p>
              <a:pPr algn="ctr"/>
              <a:endParaRPr lang="en-US" dirty="0">
                <a:solidFill>
                  <a:prstClr val="black"/>
                </a:solidFill>
                <a:latin typeface="Edwardian Script ITC" pitchFamily="66" charset="0"/>
              </a:endParaRPr>
            </a:p>
            <a:p>
              <a:pPr algn="ctr"/>
              <a:r>
                <a:rPr lang="en-US" dirty="0" smtClean="0">
                  <a:solidFill>
                    <a:prstClr val="black"/>
                  </a:solidFill>
                  <a:latin typeface="Edwardian Script ITC" pitchFamily="66" charset="0"/>
                </a:rPr>
                <a:t>Fotografías: de Internet</a:t>
              </a:r>
            </a:p>
            <a:p>
              <a:pPr algn="ctr"/>
              <a:endParaRPr lang="en-US" dirty="0" smtClean="0">
                <a:solidFill>
                  <a:prstClr val="black"/>
                </a:solidFill>
                <a:latin typeface="Edwardian Script ITC" pitchFamily="66" charset="0"/>
              </a:endParaRPr>
            </a:p>
            <a:p>
              <a:pPr algn="ctr"/>
              <a:endParaRPr lang="en-US" dirty="0" smtClean="0">
                <a:solidFill>
                  <a:prstClr val="black"/>
                </a:solidFill>
                <a:latin typeface="Edwardian Script ITC" pitchFamily="66" charset="0"/>
              </a:endParaRPr>
            </a:p>
            <a:p>
              <a:pPr algn="ctr"/>
              <a:endParaRPr lang="en-US" dirty="0">
                <a:solidFill>
                  <a:prstClr val="black"/>
                </a:solidFill>
                <a:latin typeface="Edwardian Script ITC" pitchFamily="66" charset="0"/>
              </a:endParaRPr>
            </a:p>
            <a:p>
              <a:pPr algn="ctr"/>
              <a:endParaRPr lang="en-US" sz="1100" dirty="0" smtClean="0">
                <a:solidFill>
                  <a:prstClr val="black"/>
                </a:solidFill>
                <a:latin typeface="Edwardian Script ITC" pitchFamily="66" charset="0"/>
              </a:endParaRPr>
            </a:p>
            <a:p>
              <a:pPr algn="ctr"/>
              <a:endParaRPr lang="en-US" sz="1100" dirty="0">
                <a:solidFill>
                  <a:prstClr val="black"/>
                </a:solidFill>
                <a:latin typeface="Edwardian Script ITC" pitchFamily="66" charset="0"/>
              </a:endParaRPr>
            </a:p>
            <a:p>
              <a:pPr algn="ctr"/>
              <a:endParaRPr lang="en-US" sz="1100" dirty="0" smtClean="0">
                <a:solidFill>
                  <a:prstClr val="black"/>
                </a:solidFill>
                <a:latin typeface="Edwardian Script ITC" pitchFamily="66" charset="0"/>
              </a:endParaRPr>
            </a:p>
            <a:p>
              <a:pPr algn="ctr"/>
              <a:endParaRPr lang="en-US" sz="1100" dirty="0">
                <a:solidFill>
                  <a:prstClr val="black"/>
                </a:solidFill>
                <a:latin typeface="Edwardian Script ITC" pitchFamily="66" charset="0"/>
              </a:endParaRPr>
            </a:p>
            <a:p>
              <a:pPr algn="ctr"/>
              <a:endParaRPr lang="en-US" sz="1100" dirty="0" smtClean="0">
                <a:solidFill>
                  <a:prstClr val="black"/>
                </a:solidFill>
                <a:latin typeface="Edwardian Script ITC" pitchFamily="66" charset="0"/>
              </a:endParaRPr>
            </a:p>
            <a:p>
              <a:pPr algn="ctr"/>
              <a:endParaRPr lang="en-US" sz="1100" dirty="0">
                <a:solidFill>
                  <a:prstClr val="black"/>
                </a:solidFill>
                <a:latin typeface="Edwardian Script ITC" pitchFamily="66" charset="0"/>
              </a:endParaRPr>
            </a:p>
            <a:p>
              <a:pPr algn="ctr"/>
              <a:endParaRPr lang="en-US" sz="1100" dirty="0" smtClean="0">
                <a:solidFill>
                  <a:prstClr val="black"/>
                </a:solidFill>
                <a:latin typeface="Edwardian Script ITC" pitchFamily="66" charset="0"/>
              </a:endParaRPr>
            </a:p>
            <a:p>
              <a:pPr algn="ctr"/>
              <a:r>
                <a:rPr lang="en-US" sz="1100" dirty="0" smtClean="0">
                  <a:solidFill>
                    <a:prstClr val="black"/>
                  </a:solidFill>
                  <a:latin typeface="Edwardian Script ITC" pitchFamily="66" charset="0"/>
                </a:rPr>
                <a:t>-14-</a:t>
              </a:r>
            </a:p>
            <a:p>
              <a:pPr algn="ctr"/>
              <a:endParaRPr lang="en-US" sz="1100" dirty="0">
                <a:solidFill>
                  <a:prstClr val="black"/>
                </a:solidFill>
                <a:latin typeface="Edwardian Script ITC" pitchFamily="66" charset="0"/>
              </a:endParaRPr>
            </a:p>
            <a:p>
              <a:pPr algn="ctr"/>
              <a:endParaRPr lang="en-US" dirty="0" smtClean="0">
                <a:solidFill>
                  <a:prstClr val="black"/>
                </a:solidFill>
                <a:latin typeface="Edwardian Script ITC" pitchFamily="66" charset="0"/>
              </a:endParaRPr>
            </a:p>
            <a:p>
              <a:pPr algn="ctr"/>
              <a:endParaRPr lang="en-US" dirty="0" smtClean="0">
                <a:solidFill>
                  <a:prstClr val="black"/>
                </a:solidFill>
                <a:latin typeface="Edwardian Script ITC" pitchFamily="66" charset="0"/>
              </a:endParaRPr>
            </a:p>
            <a:p>
              <a:pPr algn="ctr"/>
              <a:endParaRPr lang="en-US" dirty="0">
                <a:solidFill>
                  <a:prstClr val="black"/>
                </a:solidFill>
                <a:latin typeface="Edwardian Script ITC" pitchFamily="66" charset="0"/>
              </a:endParaRPr>
            </a:p>
            <a:p>
              <a:pPr algn="ctr"/>
              <a:endParaRPr lang="en-US" dirty="0" smtClean="0">
                <a:solidFill>
                  <a:prstClr val="black"/>
                </a:solidFill>
                <a:latin typeface="Edwardian Script ITC" pitchFamily="66" charset="0"/>
              </a:endParaRPr>
            </a:p>
            <a:p>
              <a:pPr algn="ctr"/>
              <a:endParaRPr lang="en-US" dirty="0">
                <a:solidFill>
                  <a:prstClr val="black"/>
                </a:solidFill>
                <a:latin typeface="Edwardian Script ITC" pitchFamily="66" charset="0"/>
              </a:endParaRPr>
            </a:p>
          </p:txBody>
        </p:sp>
        <p:sp>
          <p:nvSpPr>
            <p:cNvPr id="195" name="TextBox 98"/>
            <p:cNvSpPr txBox="1"/>
            <p:nvPr/>
          </p:nvSpPr>
          <p:spPr>
            <a:xfrm>
              <a:off x="-1953560" y="1829315"/>
              <a:ext cx="2520279" cy="351687"/>
            </a:xfrm>
            <a:prstGeom prst="rect">
              <a:avLst/>
            </a:prstGeom>
            <a:noFill/>
          </p:spPr>
          <p:txBody>
            <a:bodyPr wrap="square" rtlCol="0">
              <a:spAutoFit/>
            </a:bodyPr>
            <a:lstStyle/>
            <a:p>
              <a:pPr algn="ctr"/>
              <a:endParaRPr lang="es-AR" dirty="0">
                <a:latin typeface="Edwardian Script ITC" pitchFamily="66" charset="0"/>
              </a:endParaRPr>
            </a:p>
          </p:txBody>
        </p:sp>
        <p:cxnSp>
          <p:nvCxnSpPr>
            <p:cNvPr id="197" name="Straight Connector 121"/>
            <p:cNvCxnSpPr/>
            <p:nvPr/>
          </p:nvCxnSpPr>
          <p:spPr>
            <a:xfrm rot="5400000">
              <a:off x="-3993610" y="3117310"/>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98" name="Straight Connector 122"/>
            <p:cNvCxnSpPr/>
            <p:nvPr/>
          </p:nvCxnSpPr>
          <p:spPr>
            <a:xfrm rot="5400000">
              <a:off x="-4047583" y="3117310"/>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sp>
        <p:nvSpPr>
          <p:cNvPr id="3" name="2 Rectángulo"/>
          <p:cNvSpPr/>
          <p:nvPr/>
        </p:nvSpPr>
        <p:spPr>
          <a:xfrm>
            <a:off x="7786710" y="5286394"/>
            <a:ext cx="1172116" cy="369332"/>
          </a:xfrm>
          <a:prstGeom prst="rect">
            <a:avLst/>
          </a:prstGeom>
        </p:spPr>
        <p:txBody>
          <a:bodyPr wrap="none">
            <a:spAutoFit/>
          </a:bodyPr>
          <a:lstStyle/>
          <a:p>
            <a:r>
              <a:rPr lang="es-AR" dirty="0" smtClean="0">
                <a:solidFill>
                  <a:schemeClr val="bg1"/>
                </a:solidFill>
              </a:rPr>
              <a:t>12,65 1,31</a:t>
            </a:r>
            <a:endParaRPr lang="es-AR" dirty="0">
              <a:solidFill>
                <a:schemeClr val="bg1"/>
              </a:solidFill>
            </a:endParaRPr>
          </a:p>
        </p:txBody>
      </p:sp>
      <p:sp>
        <p:nvSpPr>
          <p:cNvPr id="13" name="12 Rectángulo"/>
          <p:cNvSpPr/>
          <p:nvPr/>
        </p:nvSpPr>
        <p:spPr>
          <a:xfrm>
            <a:off x="3786184" y="-369332"/>
            <a:ext cx="1055097" cy="369332"/>
          </a:xfrm>
          <a:prstGeom prst="rect">
            <a:avLst/>
          </a:prstGeom>
        </p:spPr>
        <p:txBody>
          <a:bodyPr wrap="none">
            <a:spAutoFit/>
          </a:bodyPr>
          <a:lstStyle/>
          <a:p>
            <a:r>
              <a:rPr lang="es-AR" dirty="0">
                <a:solidFill>
                  <a:schemeClr val="bg1"/>
                </a:solidFill>
              </a:rPr>
              <a:t>4,67 1,31</a:t>
            </a:r>
          </a:p>
        </p:txBody>
      </p:sp>
      <p:grpSp>
        <p:nvGrpSpPr>
          <p:cNvPr id="216" name="Inside-left page 3"/>
          <p:cNvGrpSpPr/>
          <p:nvPr/>
        </p:nvGrpSpPr>
        <p:grpSpPr>
          <a:xfrm>
            <a:off x="1681200" y="471601"/>
            <a:ext cx="2880360" cy="4159989"/>
            <a:chOff x="-2133600" y="1141106"/>
            <a:chExt cx="2880360" cy="3961246"/>
          </a:xfrm>
        </p:grpSpPr>
        <p:sp>
          <p:nvSpPr>
            <p:cNvPr id="217" name="Inside-left"/>
            <p:cNvSpPr/>
            <p:nvPr/>
          </p:nvSpPr>
          <p:spPr>
            <a:xfrm>
              <a:off x="-2133600" y="1143000"/>
              <a:ext cx="2880360" cy="3959352"/>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solidFill>
                <a:latin typeface="Edwardian Script ITC" pitchFamily="66" charset="0"/>
              </a:endParaRPr>
            </a:p>
          </p:txBody>
        </p:sp>
        <p:sp>
          <p:nvSpPr>
            <p:cNvPr id="218" name="TextBox 98"/>
            <p:cNvSpPr txBox="1"/>
            <p:nvPr/>
          </p:nvSpPr>
          <p:spPr>
            <a:xfrm>
              <a:off x="-1953560" y="1829315"/>
              <a:ext cx="2520279" cy="351687"/>
            </a:xfrm>
            <a:prstGeom prst="rect">
              <a:avLst/>
            </a:prstGeom>
            <a:noFill/>
          </p:spPr>
          <p:txBody>
            <a:bodyPr wrap="square" rtlCol="0">
              <a:spAutoFit/>
            </a:bodyPr>
            <a:lstStyle/>
            <a:p>
              <a:pPr algn="ctr"/>
              <a:endParaRPr lang="es-AR" dirty="0">
                <a:latin typeface="Edwardian Script ITC" pitchFamily="66" charset="0"/>
              </a:endParaRPr>
            </a:p>
          </p:txBody>
        </p:sp>
        <p:cxnSp>
          <p:nvCxnSpPr>
            <p:cNvPr id="219" name="Straight Connector 121"/>
            <p:cNvCxnSpPr/>
            <p:nvPr/>
          </p:nvCxnSpPr>
          <p:spPr>
            <a:xfrm rot="5400000">
              <a:off x="-3993610" y="3117310"/>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220" name="Straight Connector 122"/>
            <p:cNvCxnSpPr/>
            <p:nvPr/>
          </p:nvCxnSpPr>
          <p:spPr>
            <a:xfrm rot="5400000">
              <a:off x="-4047583" y="3117310"/>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229" name="Straight Connector 122"/>
            <p:cNvCxnSpPr/>
            <p:nvPr/>
          </p:nvCxnSpPr>
          <p:spPr>
            <a:xfrm rot="5400000">
              <a:off x="-3933798" y="3117310"/>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230" name="Straight Connector 122"/>
            <p:cNvCxnSpPr/>
            <p:nvPr/>
          </p:nvCxnSpPr>
          <p:spPr>
            <a:xfrm rot="5400000">
              <a:off x="-3879036" y="3115416"/>
              <a:ext cx="3950208" cy="1588"/>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pic>
        <p:nvPicPr>
          <p:cNvPr id="228" name="Picture 2"/>
          <p:cNvPicPr>
            <a:picLocks noChangeAspect="1" noChangeArrowheads="1"/>
          </p:cNvPicPr>
          <p:nvPr/>
        </p:nvPicPr>
        <p:blipFill rotWithShape="1">
          <a:blip r:embed="rId3">
            <a:clrChange>
              <a:clrFrom>
                <a:srgbClr val="280B1D"/>
              </a:clrFrom>
              <a:clrTo>
                <a:srgbClr val="280B1D">
                  <a:alpha val="0"/>
                </a:srgbClr>
              </a:clrTo>
            </a:clrChange>
            <a:extLst>
              <a:ext uri="{BEBA8EAE-BF5A-486C-A8C5-ECC9F3942E4B}">
                <a14:imgProps xmlns:a14="http://schemas.microsoft.com/office/drawing/2010/main">
                  <a14:imgLayer r:embed="rId4">
                    <a14:imgEffect>
                      <a14:colorTemperature colorTemp="8800"/>
                    </a14:imgEffect>
                  </a14:imgLayer>
                </a14:imgProps>
              </a:ext>
              <a:ext uri="{28A0092B-C50C-407E-A947-70E740481C1C}">
                <a14:useLocalDpi xmlns:a14="http://schemas.microsoft.com/office/drawing/2010/main" val="0"/>
              </a:ext>
            </a:extLst>
          </a:blip>
          <a:srcRect l="49884" r="-114"/>
          <a:stretch/>
        </p:blipFill>
        <p:spPr bwMode="auto">
          <a:xfrm>
            <a:off x="4557600" y="0"/>
            <a:ext cx="4592880" cy="5145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21" name="Book cover"/>
          <p:cNvGrpSpPr/>
          <p:nvPr/>
        </p:nvGrpSpPr>
        <p:grpSpPr>
          <a:xfrm rot="10800000">
            <a:off x="1522800" y="388800"/>
            <a:ext cx="3048000" cy="4320000"/>
            <a:chOff x="4562475" y="1371600"/>
            <a:chExt cx="3048000" cy="4114800"/>
          </a:xfrm>
          <a:effectLst>
            <a:outerShdw blurRad="203200" dist="317500" dir="2700000" algn="tl" rotWithShape="0">
              <a:prstClr val="black">
                <a:alpha val="75000"/>
              </a:prstClr>
            </a:outerShdw>
          </a:effectLst>
        </p:grpSpPr>
        <p:sp>
          <p:nvSpPr>
            <p:cNvPr id="222" name="Rounded Rectangle 26"/>
            <p:cNvSpPr/>
            <p:nvPr/>
          </p:nvSpPr>
          <p:spPr>
            <a:xfrm>
              <a:off x="4562475" y="1371600"/>
              <a:ext cx="3048000" cy="4114800"/>
            </a:xfrm>
            <a:prstGeom prst="roundRect">
              <a:avLst>
                <a:gd name="adj" fmla="val 2196"/>
              </a:avLst>
            </a:prstGeom>
            <a:gradFill flip="none" rotWithShape="1">
              <a:gsLst>
                <a:gs pos="0">
                  <a:schemeClr val="accent2">
                    <a:lumMod val="50000"/>
                  </a:schemeClr>
                </a:gs>
                <a:gs pos="100000">
                  <a:schemeClr val="accent2">
                    <a:lumMod val="75000"/>
                  </a:schemeClr>
                </a:gs>
              </a:gsLst>
              <a:lin ang="0" scaled="1"/>
              <a:tileRect/>
            </a:gradFill>
            <a:ln>
              <a:noFill/>
            </a:ln>
            <a:effectLst/>
            <a:scene3d>
              <a:camera prst="orthographicFront"/>
              <a:lightRig rig="threePt" dir="t"/>
            </a:scene3d>
            <a:sp3d>
              <a:bevelT w="50800" h="50800"/>
            </a:sp3d>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3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Edwardian Script ITC" pitchFamily="66" charset="0"/>
                </a:rPr>
                <a:t>     </a:t>
              </a:r>
            </a:p>
            <a:p>
              <a:pPr algn="ctr"/>
              <a:endParaRPr lang="en-US" sz="3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Edwardian Script ITC" pitchFamily="66" charset="0"/>
              </a:endParaRPr>
            </a:p>
            <a:p>
              <a:pPr algn="ctr"/>
              <a:endParaRPr lang="en-US" sz="3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Edwardian Script ITC" pitchFamily="66" charset="0"/>
              </a:endParaRPr>
            </a:p>
            <a:p>
              <a:pPr algn="ctr"/>
              <a:r>
                <a:rPr lang="en-US" sz="3800" b="1" dirty="0" smtClean="0">
                  <a:ln w="11430"/>
                  <a:solidFill>
                    <a:srgbClr val="FFFF00"/>
                  </a:solidFill>
                  <a:effectLst>
                    <a:outerShdw blurRad="80000" dist="40000" dir="5040000" algn="tl">
                      <a:srgbClr val="000000">
                        <a:alpha val="30000"/>
                      </a:srgbClr>
                    </a:outerShdw>
                  </a:effectLst>
                  <a:latin typeface="Edwardian Script ITC" pitchFamily="66" charset="0"/>
                </a:rPr>
                <a:t>   </a:t>
              </a:r>
              <a:endParaRPr lang="en-US" sz="2000" b="1" dirty="0">
                <a:ln w="11430"/>
                <a:solidFill>
                  <a:srgbClr val="FFFF00"/>
                </a:solidFill>
                <a:effectLst>
                  <a:outerShdw blurRad="80000" dist="40000" dir="5040000" algn="tl">
                    <a:srgbClr val="000000">
                      <a:alpha val="30000"/>
                    </a:srgbClr>
                  </a:outerShdw>
                </a:effectLst>
                <a:latin typeface="Edwardian Script ITC" pitchFamily="66" charset="0"/>
              </a:endParaRPr>
            </a:p>
          </p:txBody>
        </p:sp>
        <p:sp>
          <p:nvSpPr>
            <p:cNvPr id="223" name="Rounded Rectangle 83"/>
            <p:cNvSpPr/>
            <p:nvPr/>
          </p:nvSpPr>
          <p:spPr>
            <a:xfrm>
              <a:off x="4572000" y="1371600"/>
              <a:ext cx="667512" cy="4114800"/>
            </a:xfrm>
            <a:prstGeom prst="roundRect">
              <a:avLst>
                <a:gd name="adj" fmla="val 2196"/>
              </a:avLst>
            </a:prstGeom>
            <a:gradFill flip="none" rotWithShape="1">
              <a:gsLst>
                <a:gs pos="0">
                  <a:schemeClr val="tx1">
                    <a:alpha val="50000"/>
                  </a:schemeClr>
                </a:gs>
                <a:gs pos="100000">
                  <a:schemeClr val="tx1">
                    <a:alpha val="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24" name="Rounded Rectangle 87"/>
            <p:cNvSpPr/>
            <p:nvPr/>
          </p:nvSpPr>
          <p:spPr>
            <a:xfrm>
              <a:off x="4572000" y="38862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25" name="Rounded Rectangle 97"/>
            <p:cNvSpPr/>
            <p:nvPr/>
          </p:nvSpPr>
          <p:spPr>
            <a:xfrm>
              <a:off x="4572000" y="49530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26" name="Rounded Rectangle 98"/>
            <p:cNvSpPr/>
            <p:nvPr/>
          </p:nvSpPr>
          <p:spPr>
            <a:xfrm>
              <a:off x="4572000" y="28194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27" name="Rounded Rectangle 99"/>
            <p:cNvSpPr/>
            <p:nvPr/>
          </p:nvSpPr>
          <p:spPr>
            <a:xfrm>
              <a:off x="4572000" y="17526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5" name="14 CuadroTexto"/>
          <p:cNvSpPr txBox="1"/>
          <p:nvPr/>
        </p:nvSpPr>
        <p:spPr>
          <a:xfrm>
            <a:off x="1544402" y="-380915"/>
            <a:ext cx="2203873" cy="369332"/>
          </a:xfrm>
          <a:prstGeom prst="rect">
            <a:avLst/>
          </a:prstGeom>
          <a:noFill/>
        </p:spPr>
        <p:txBody>
          <a:bodyPr wrap="none" rtlCol="0">
            <a:spAutoFit/>
          </a:bodyPr>
          <a:lstStyle/>
          <a:p>
            <a:r>
              <a:rPr lang="es-AR" dirty="0" smtClean="0">
                <a:solidFill>
                  <a:schemeClr val="bg1"/>
                </a:solidFill>
              </a:rPr>
              <a:t>Contratapa 4,23  1,08</a:t>
            </a:r>
            <a:endParaRPr lang="es-AR" dirty="0">
              <a:solidFill>
                <a:schemeClr val="bg1"/>
              </a:solidFill>
            </a:endParaRPr>
          </a:p>
        </p:txBody>
      </p:sp>
      <p:sp>
        <p:nvSpPr>
          <p:cNvPr id="16" name="15 CuadroTexto"/>
          <p:cNvSpPr txBox="1"/>
          <p:nvPr/>
        </p:nvSpPr>
        <p:spPr>
          <a:xfrm>
            <a:off x="6055728" y="-365555"/>
            <a:ext cx="2204899" cy="369332"/>
          </a:xfrm>
          <a:prstGeom prst="rect">
            <a:avLst/>
          </a:prstGeom>
          <a:noFill/>
        </p:spPr>
        <p:txBody>
          <a:bodyPr wrap="none" rtlCol="0">
            <a:spAutoFit/>
          </a:bodyPr>
          <a:lstStyle/>
          <a:p>
            <a:r>
              <a:rPr lang="es-AR" dirty="0" smtClean="0"/>
              <a:t>Semicarpeta 12,66   0</a:t>
            </a:r>
            <a:endParaRPr lang="es-AR" dirty="0"/>
          </a:p>
        </p:txBody>
      </p:sp>
      <p:pic>
        <p:nvPicPr>
          <p:cNvPr id="209" name="Picture 2"/>
          <p:cNvPicPr>
            <a:picLocks noChangeAspect="1" noChangeArrowheads="1"/>
          </p:cNvPicPr>
          <p:nvPr/>
        </p:nvPicPr>
        <p:blipFill>
          <a:blip r:embed="rId3">
            <a:clrChange>
              <a:clrFrom>
                <a:srgbClr val="280B1D"/>
              </a:clrFrom>
              <a:clrTo>
                <a:srgbClr val="280B1D">
                  <a:alpha val="0"/>
                </a:srgbClr>
              </a:clrTo>
            </a:clrChange>
            <a:extLst>
              <a:ext uri="{BEBA8EAE-BF5A-486C-A8C5-ECC9F3942E4B}">
                <a14:imgProps xmlns:a14="http://schemas.microsoft.com/office/drawing/2010/main">
                  <a14:imgLayer r:embed="rId4">
                    <a14:imgEffect>
                      <a14:colorTemperature colorTemp="8800"/>
                    </a14:imgEffect>
                  </a14:imgLayer>
                </a14:imgProps>
              </a:ext>
              <a:ext uri="{28A0092B-C50C-407E-A947-70E740481C1C}">
                <a14:useLocalDpi xmlns:a14="http://schemas.microsoft.com/office/drawing/2010/main" val="0"/>
              </a:ext>
            </a:extLst>
          </a:blip>
          <a:srcRect b="93057"/>
          <a:stretch>
            <a:fillRect/>
          </a:stretch>
        </p:blipFill>
        <p:spPr bwMode="auto">
          <a:xfrm>
            <a:off x="0" y="0"/>
            <a:ext cx="9144000" cy="357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0" name="Picture 2"/>
          <p:cNvPicPr>
            <a:picLocks noChangeAspect="1" noChangeArrowheads="1"/>
          </p:cNvPicPr>
          <p:nvPr/>
        </p:nvPicPr>
        <p:blipFill>
          <a:blip r:embed="rId3">
            <a:clrChange>
              <a:clrFrom>
                <a:srgbClr val="280B1D"/>
              </a:clrFrom>
              <a:clrTo>
                <a:srgbClr val="280B1D">
                  <a:alpha val="0"/>
                </a:srgbClr>
              </a:clrTo>
            </a:clrChange>
            <a:extLst>
              <a:ext uri="{BEBA8EAE-BF5A-486C-A8C5-ECC9F3942E4B}">
                <a14:imgProps xmlns:a14="http://schemas.microsoft.com/office/drawing/2010/main">
                  <a14:imgLayer r:embed="rId4">
                    <a14:imgEffect>
                      <a14:colorTemperature colorTemp="8800"/>
                    </a14:imgEffect>
                  </a14:imgLayer>
                </a14:imgProps>
              </a:ext>
              <a:ext uri="{28A0092B-C50C-407E-A947-70E740481C1C}">
                <a14:useLocalDpi xmlns:a14="http://schemas.microsoft.com/office/drawing/2010/main" val="0"/>
              </a:ext>
            </a:extLst>
          </a:blip>
          <a:srcRect l="53907" t="91669"/>
          <a:stretch>
            <a:fillRect/>
          </a:stretch>
        </p:blipFill>
        <p:spPr bwMode="auto">
          <a:xfrm>
            <a:off x="4929190" y="4714890"/>
            <a:ext cx="4214810" cy="428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1" name="210 CuadroTexto"/>
          <p:cNvSpPr txBox="1"/>
          <p:nvPr/>
        </p:nvSpPr>
        <p:spPr>
          <a:xfrm rot="19256023">
            <a:off x="8318466" y="4520349"/>
            <a:ext cx="990976" cy="646331"/>
          </a:xfrm>
          <a:prstGeom prst="rect">
            <a:avLst/>
          </a:prstGeom>
          <a:noFill/>
        </p:spPr>
        <p:txBody>
          <a:bodyPr wrap="none" rtlCol="0">
            <a:spAutoFit/>
          </a:bodyPr>
          <a:lstStyle/>
          <a:p>
            <a:pPr algn="ctr"/>
            <a:r>
              <a:rPr lang="es-AR" b="1" dirty="0" smtClean="0">
                <a:solidFill>
                  <a:schemeClr val="bg1"/>
                </a:solidFill>
                <a:latin typeface="Edwardian Script ITC" pitchFamily="66" charset="0"/>
              </a:rPr>
              <a:t>RaúlTM </a:t>
            </a:r>
          </a:p>
          <a:p>
            <a:pPr algn="ctr"/>
            <a:r>
              <a:rPr lang="es-AR" b="1" dirty="0" smtClean="0">
                <a:solidFill>
                  <a:schemeClr val="bg1"/>
                </a:solidFill>
                <a:latin typeface="Edwardian Script ITC" pitchFamily="66" charset="0"/>
              </a:rPr>
              <a:t>2014</a:t>
            </a:r>
            <a:endParaRPr lang="es-AR" b="1" dirty="0">
              <a:solidFill>
                <a:schemeClr val="bg1"/>
              </a:solidFill>
              <a:latin typeface="Edwardian Script ITC" pitchFamily="66" charset="0"/>
            </a:endParaRPr>
          </a:p>
        </p:txBody>
      </p:sp>
      <p:pic>
        <p:nvPicPr>
          <p:cNvPr id="237" name="Picture 4" descr="http://www.100pies.net/Gifs/Personas/Manos/mano-05.gif"/>
          <p:cNvPicPr>
            <a:picLocks noChangeAspect="1" noChangeArrowheads="1" noCrop="1"/>
          </p:cNvPicPr>
          <p:nvPr/>
        </p:nvPicPr>
        <p:blipFill>
          <a:blip r:embed="rId20">
            <a:extLst>
              <a:ext uri="{28A0092B-C50C-407E-A947-70E740481C1C}">
                <a14:useLocalDpi xmlns:a14="http://schemas.microsoft.com/office/drawing/2010/main" val="0"/>
              </a:ext>
            </a:extLst>
          </a:blip>
          <a:srcRect/>
          <a:stretch>
            <a:fillRect/>
          </a:stretch>
        </p:blipFill>
        <p:spPr bwMode="auto">
          <a:xfrm rot="18015377">
            <a:off x="6559857" y="4427627"/>
            <a:ext cx="763910" cy="427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301568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1000"/>
                                        <p:tgtEl>
                                          <p:spTgt spid="11"/>
                                        </p:tgtEl>
                                        <p:attrNameLst>
                                          <p:attrName>ppt_x</p:attrName>
                                        </p:attrNameLst>
                                      </p:cBhvr>
                                      <p:tavLst>
                                        <p:tav tm="0">
                                          <p:val>
                                            <p:strVal val="ppt_x"/>
                                          </p:val>
                                        </p:tav>
                                        <p:tav tm="100000">
                                          <p:val>
                                            <p:strVal val="ppt_x-ppt_w/2"/>
                                          </p:val>
                                        </p:tav>
                                      </p:tavLst>
                                    </p:anim>
                                    <p:anim calcmode="lin" valueType="num">
                                      <p:cBhvr>
                                        <p:cTn id="7" dur="1000"/>
                                        <p:tgtEl>
                                          <p:spTgt spid="11"/>
                                        </p:tgtEl>
                                        <p:attrNameLst>
                                          <p:attrName>ppt_y</p:attrName>
                                        </p:attrNameLst>
                                      </p:cBhvr>
                                      <p:tavLst>
                                        <p:tav tm="0">
                                          <p:val>
                                            <p:strVal val="ppt_y"/>
                                          </p:val>
                                        </p:tav>
                                        <p:tav tm="100000">
                                          <p:val>
                                            <p:strVal val="ppt_y"/>
                                          </p:val>
                                        </p:tav>
                                      </p:tavLst>
                                    </p:anim>
                                    <p:anim calcmode="lin" valueType="num">
                                      <p:cBhvr>
                                        <p:cTn id="8" dur="1000"/>
                                        <p:tgtEl>
                                          <p:spTgt spid="11"/>
                                        </p:tgtEl>
                                        <p:attrNameLst>
                                          <p:attrName>ppt_w</p:attrName>
                                        </p:attrNameLst>
                                      </p:cBhvr>
                                      <p:tavLst>
                                        <p:tav tm="0">
                                          <p:val>
                                            <p:strVal val="ppt_w"/>
                                          </p:val>
                                        </p:tav>
                                        <p:tav tm="100000">
                                          <p:val>
                                            <p:fltVal val="0"/>
                                          </p:val>
                                        </p:tav>
                                      </p:tavLst>
                                    </p:anim>
                                    <p:anim calcmode="lin" valueType="num">
                                      <p:cBhvr>
                                        <p:cTn id="9" dur="1000"/>
                                        <p:tgtEl>
                                          <p:spTgt spid="11"/>
                                        </p:tgtEl>
                                        <p:attrNameLst>
                                          <p:attrName>ppt_h</p:attrName>
                                        </p:attrNameLst>
                                      </p:cBhvr>
                                      <p:tavLst>
                                        <p:tav tm="0">
                                          <p:val>
                                            <p:strVal val="ppt_h"/>
                                          </p:val>
                                        </p:tav>
                                        <p:tav tm="100000">
                                          <p:val>
                                            <p:strVal val="ppt_h"/>
                                          </p:val>
                                        </p:tav>
                                      </p:tavLst>
                                    </p:anim>
                                    <p:set>
                                      <p:cBhvr>
                                        <p:cTn id="10" dur="1" fill="hold">
                                          <p:stCondLst>
                                            <p:cond delay="999"/>
                                          </p:stCondLst>
                                        </p:cTn>
                                        <p:tgtEl>
                                          <p:spTgt spid="11"/>
                                        </p:tgtEl>
                                        <p:attrNameLst>
                                          <p:attrName>style.visibility</p:attrName>
                                        </p:attrNameLst>
                                      </p:cBhvr>
                                      <p:to>
                                        <p:strVal val="hidden"/>
                                      </p:to>
                                    </p:set>
                                  </p:childTnLst>
                                </p:cTn>
                              </p:par>
                            </p:childTnLst>
                          </p:cTn>
                        </p:par>
                        <p:par>
                          <p:cTn id="11" fill="hold">
                            <p:stCondLst>
                              <p:cond delay="1000"/>
                            </p:stCondLst>
                            <p:childTnLst>
                              <p:par>
                                <p:cTn id="12" presetID="17" presetClass="entr" presetSubtype="2"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1000" fill="hold"/>
                                        <p:tgtEl>
                                          <p:spTgt spid="7"/>
                                        </p:tgtEl>
                                        <p:attrNameLst>
                                          <p:attrName>ppt_x</p:attrName>
                                        </p:attrNameLst>
                                      </p:cBhvr>
                                      <p:tavLst>
                                        <p:tav tm="0">
                                          <p:val>
                                            <p:strVal val="#ppt_x+#ppt_w/2"/>
                                          </p:val>
                                        </p:tav>
                                        <p:tav tm="100000">
                                          <p:val>
                                            <p:strVal val="#ppt_x"/>
                                          </p:val>
                                        </p:tav>
                                      </p:tavLst>
                                    </p:anim>
                                    <p:anim calcmode="lin" valueType="num">
                                      <p:cBhvr>
                                        <p:cTn id="15" dur="1000" fill="hold"/>
                                        <p:tgtEl>
                                          <p:spTgt spid="7"/>
                                        </p:tgtEl>
                                        <p:attrNameLst>
                                          <p:attrName>ppt_y</p:attrName>
                                        </p:attrNameLst>
                                      </p:cBhvr>
                                      <p:tavLst>
                                        <p:tav tm="0">
                                          <p:val>
                                            <p:strVal val="#ppt_y"/>
                                          </p:val>
                                        </p:tav>
                                        <p:tav tm="100000">
                                          <p:val>
                                            <p:strVal val="#ppt_y"/>
                                          </p:val>
                                        </p:tav>
                                      </p:tavLst>
                                    </p:anim>
                                    <p:anim calcmode="lin" valueType="num">
                                      <p:cBhvr>
                                        <p:cTn id="16" dur="1000" fill="hold"/>
                                        <p:tgtEl>
                                          <p:spTgt spid="7"/>
                                        </p:tgtEl>
                                        <p:attrNameLst>
                                          <p:attrName>ppt_w</p:attrName>
                                        </p:attrNameLst>
                                      </p:cBhvr>
                                      <p:tavLst>
                                        <p:tav tm="0">
                                          <p:val>
                                            <p:fltVal val="0"/>
                                          </p:val>
                                        </p:tav>
                                        <p:tav tm="100000">
                                          <p:val>
                                            <p:strVal val="#ppt_w"/>
                                          </p:val>
                                        </p:tav>
                                      </p:tavLst>
                                    </p:anim>
                                    <p:anim calcmode="lin" valueType="num">
                                      <p:cBhvr>
                                        <p:cTn id="17" dur="1000" fill="hold"/>
                                        <p:tgtEl>
                                          <p:spTgt spid="7"/>
                                        </p:tgtEl>
                                        <p:attrNameLst>
                                          <p:attrName>ppt_h</p:attrName>
                                        </p:attrNameLst>
                                      </p:cBhvr>
                                      <p:tavLst>
                                        <p:tav tm="0">
                                          <p:val>
                                            <p:strVal val="#ppt_h"/>
                                          </p:val>
                                        </p:tav>
                                        <p:tav tm="100000">
                                          <p:val>
                                            <p:strVal val="#ppt_h"/>
                                          </p:val>
                                        </p:tav>
                                      </p:tavLst>
                                    </p:anim>
                                  </p:childTnLst>
                                </p:cTn>
                              </p:par>
                            </p:childTnLst>
                          </p:cTn>
                        </p:par>
                        <p:par>
                          <p:cTn id="18" fill="hold">
                            <p:stCondLst>
                              <p:cond delay="2000"/>
                            </p:stCondLst>
                            <p:childTnLst>
                              <p:par>
                                <p:cTn id="19" presetID="1" presetClass="entr" presetSubtype="0" fill="hold" nodeType="afterEffect">
                                  <p:stCondLst>
                                    <p:cond delay="0"/>
                                  </p:stCondLst>
                                  <p:childTnLst>
                                    <p:set>
                                      <p:cBhvr>
                                        <p:cTn id="20" dur="1" fill="hold">
                                          <p:stCondLst>
                                            <p:cond delay="0"/>
                                          </p:stCondLst>
                                        </p:cTn>
                                        <p:tgtEl>
                                          <p:spTgt spid="23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7" presetClass="exit" presetSubtype="8" fill="hold" nodeType="clickEffect">
                                  <p:stCondLst>
                                    <p:cond delay="0"/>
                                  </p:stCondLst>
                                  <p:childTnLst>
                                    <p:anim calcmode="lin" valueType="num">
                                      <p:cBhvr>
                                        <p:cTn id="24" dur="1000"/>
                                        <p:tgtEl>
                                          <p:spTgt spid="8"/>
                                        </p:tgtEl>
                                        <p:attrNameLst>
                                          <p:attrName>ppt_x</p:attrName>
                                        </p:attrNameLst>
                                      </p:cBhvr>
                                      <p:tavLst>
                                        <p:tav tm="0">
                                          <p:val>
                                            <p:strVal val="ppt_x"/>
                                          </p:val>
                                        </p:tav>
                                        <p:tav tm="100000">
                                          <p:val>
                                            <p:strVal val="ppt_x-ppt_w/2"/>
                                          </p:val>
                                        </p:tav>
                                      </p:tavLst>
                                    </p:anim>
                                    <p:anim calcmode="lin" valueType="num">
                                      <p:cBhvr>
                                        <p:cTn id="25" dur="1000"/>
                                        <p:tgtEl>
                                          <p:spTgt spid="8"/>
                                        </p:tgtEl>
                                        <p:attrNameLst>
                                          <p:attrName>ppt_y</p:attrName>
                                        </p:attrNameLst>
                                      </p:cBhvr>
                                      <p:tavLst>
                                        <p:tav tm="0">
                                          <p:val>
                                            <p:strVal val="ppt_y"/>
                                          </p:val>
                                        </p:tav>
                                        <p:tav tm="100000">
                                          <p:val>
                                            <p:strVal val="ppt_y"/>
                                          </p:val>
                                        </p:tav>
                                      </p:tavLst>
                                    </p:anim>
                                    <p:anim calcmode="lin" valueType="num">
                                      <p:cBhvr>
                                        <p:cTn id="26" dur="1000"/>
                                        <p:tgtEl>
                                          <p:spTgt spid="8"/>
                                        </p:tgtEl>
                                        <p:attrNameLst>
                                          <p:attrName>ppt_w</p:attrName>
                                        </p:attrNameLst>
                                      </p:cBhvr>
                                      <p:tavLst>
                                        <p:tav tm="0">
                                          <p:val>
                                            <p:strVal val="ppt_w"/>
                                          </p:val>
                                        </p:tav>
                                        <p:tav tm="100000">
                                          <p:val>
                                            <p:fltVal val="0"/>
                                          </p:val>
                                        </p:tav>
                                      </p:tavLst>
                                    </p:anim>
                                    <p:anim calcmode="lin" valueType="num">
                                      <p:cBhvr>
                                        <p:cTn id="27" dur="1000"/>
                                        <p:tgtEl>
                                          <p:spTgt spid="8"/>
                                        </p:tgtEl>
                                        <p:attrNameLst>
                                          <p:attrName>ppt_h</p:attrName>
                                        </p:attrNameLst>
                                      </p:cBhvr>
                                      <p:tavLst>
                                        <p:tav tm="0">
                                          <p:val>
                                            <p:strVal val="ppt_h"/>
                                          </p:val>
                                        </p:tav>
                                        <p:tav tm="100000">
                                          <p:val>
                                            <p:strVal val="ppt_h"/>
                                          </p:val>
                                        </p:tav>
                                      </p:tavLst>
                                    </p:anim>
                                    <p:set>
                                      <p:cBhvr>
                                        <p:cTn id="28" dur="1" fill="hold">
                                          <p:stCondLst>
                                            <p:cond delay="999"/>
                                          </p:stCondLst>
                                        </p:cTn>
                                        <p:tgtEl>
                                          <p:spTgt spid="8"/>
                                        </p:tgtEl>
                                        <p:attrNameLst>
                                          <p:attrName>style.visibility</p:attrName>
                                        </p:attrNameLst>
                                      </p:cBhvr>
                                      <p:to>
                                        <p:strVal val="hidden"/>
                                      </p:to>
                                    </p:set>
                                  </p:childTnLst>
                                </p:cTn>
                              </p:par>
                            </p:childTnLst>
                          </p:cTn>
                        </p:par>
                        <p:par>
                          <p:cTn id="29" fill="hold">
                            <p:stCondLst>
                              <p:cond delay="1000"/>
                            </p:stCondLst>
                            <p:childTnLst>
                              <p:par>
                                <p:cTn id="30" presetID="17" presetClass="entr" presetSubtype="2"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ppt_x</p:attrName>
                                        </p:attrNameLst>
                                      </p:cBhvr>
                                      <p:tavLst>
                                        <p:tav tm="0">
                                          <p:val>
                                            <p:strVal val="#ppt_x+#ppt_w/2"/>
                                          </p:val>
                                        </p:tav>
                                        <p:tav tm="100000">
                                          <p:val>
                                            <p:strVal val="#ppt_x"/>
                                          </p:val>
                                        </p:tav>
                                      </p:tavLst>
                                    </p:anim>
                                    <p:anim calcmode="lin" valueType="num">
                                      <p:cBhvr>
                                        <p:cTn id="33" dur="1000" fill="hold"/>
                                        <p:tgtEl>
                                          <p:spTgt spid="10"/>
                                        </p:tgtEl>
                                        <p:attrNameLst>
                                          <p:attrName>ppt_y</p:attrName>
                                        </p:attrNameLst>
                                      </p:cBhvr>
                                      <p:tavLst>
                                        <p:tav tm="0">
                                          <p:val>
                                            <p:strVal val="#ppt_y"/>
                                          </p:val>
                                        </p:tav>
                                        <p:tav tm="100000">
                                          <p:val>
                                            <p:strVal val="#ppt_y"/>
                                          </p:val>
                                        </p:tav>
                                      </p:tavLst>
                                    </p:anim>
                                    <p:anim calcmode="lin" valueType="num">
                                      <p:cBhvr>
                                        <p:cTn id="34" dur="1000" fill="hold"/>
                                        <p:tgtEl>
                                          <p:spTgt spid="10"/>
                                        </p:tgtEl>
                                        <p:attrNameLst>
                                          <p:attrName>ppt_w</p:attrName>
                                        </p:attrNameLst>
                                      </p:cBhvr>
                                      <p:tavLst>
                                        <p:tav tm="0">
                                          <p:val>
                                            <p:fltVal val="0"/>
                                          </p:val>
                                        </p:tav>
                                        <p:tav tm="100000">
                                          <p:val>
                                            <p:strVal val="#ppt_w"/>
                                          </p:val>
                                        </p:tav>
                                      </p:tavLst>
                                    </p:anim>
                                    <p:anim calcmode="lin" valueType="num">
                                      <p:cBhvr>
                                        <p:cTn id="35" dur="1000" fill="hold"/>
                                        <p:tgtEl>
                                          <p:spTgt spid="10"/>
                                        </p:tgtEl>
                                        <p:attrNameLst>
                                          <p:attrName>ppt_h</p:attrName>
                                        </p:attrNameLst>
                                      </p:cBhvr>
                                      <p:tavLst>
                                        <p:tav tm="0">
                                          <p:val>
                                            <p:strVal val="#ppt_h"/>
                                          </p:val>
                                        </p:tav>
                                        <p:tav tm="100000">
                                          <p:val>
                                            <p:strVal val="#ppt_h"/>
                                          </p:val>
                                        </p:tav>
                                      </p:tavLst>
                                    </p:anim>
                                  </p:childTnLst>
                                </p:cTn>
                              </p:par>
                            </p:childTnLst>
                          </p:cTn>
                        </p:par>
                        <p:par>
                          <p:cTn id="36" fill="hold">
                            <p:stCondLst>
                              <p:cond delay="2000"/>
                            </p:stCondLst>
                            <p:childTnLst>
                              <p:par>
                                <p:cTn id="37" presetID="10" presetClass="exit" presetSubtype="0" fill="hold" nodeType="afterEffect">
                                  <p:stCondLst>
                                    <p:cond delay="0"/>
                                  </p:stCondLst>
                                  <p:childTnLst>
                                    <p:animEffect transition="out" filter="fade">
                                      <p:cBhvr>
                                        <p:cTn id="38" dur="500"/>
                                        <p:tgtEl>
                                          <p:spTgt spid="237"/>
                                        </p:tgtEl>
                                      </p:cBhvr>
                                    </p:animEffect>
                                    <p:set>
                                      <p:cBhvr>
                                        <p:cTn id="39" dur="1" fill="hold">
                                          <p:stCondLst>
                                            <p:cond delay="499"/>
                                          </p:stCondLst>
                                        </p:cTn>
                                        <p:tgtEl>
                                          <p:spTgt spid="237"/>
                                        </p:tgtEl>
                                        <p:attrNameLst>
                                          <p:attrName>style.visibility</p:attrName>
                                        </p:attrNameLst>
                                      </p:cBhvr>
                                      <p:to>
                                        <p:strVal val="hidden"/>
                                      </p:to>
                                    </p:set>
                                  </p:childTnLst>
                                </p:cTn>
                              </p:par>
                            </p:childTnLst>
                          </p:cTn>
                        </p:par>
                      </p:childTnLst>
                    </p:cTn>
                  </p:par>
                  <p:par>
                    <p:cTn id="40" fill="hold">
                      <p:stCondLst>
                        <p:cond delay="indefinite"/>
                      </p:stCondLst>
                      <p:childTnLst>
                        <p:par>
                          <p:cTn id="41" fill="hold">
                            <p:stCondLst>
                              <p:cond delay="0"/>
                            </p:stCondLst>
                            <p:childTnLst>
                              <p:par>
                                <p:cTn id="42" presetID="17" presetClass="exit" presetSubtype="8" fill="hold" nodeType="clickEffect">
                                  <p:stCondLst>
                                    <p:cond delay="0"/>
                                  </p:stCondLst>
                                  <p:childTnLst>
                                    <p:anim calcmode="lin" valueType="num">
                                      <p:cBhvr>
                                        <p:cTn id="43" dur="1000"/>
                                        <p:tgtEl>
                                          <p:spTgt spid="80"/>
                                        </p:tgtEl>
                                        <p:attrNameLst>
                                          <p:attrName>ppt_x</p:attrName>
                                        </p:attrNameLst>
                                      </p:cBhvr>
                                      <p:tavLst>
                                        <p:tav tm="0">
                                          <p:val>
                                            <p:strVal val="ppt_x"/>
                                          </p:val>
                                        </p:tav>
                                        <p:tav tm="100000">
                                          <p:val>
                                            <p:strVal val="ppt_x-ppt_w/2"/>
                                          </p:val>
                                        </p:tav>
                                      </p:tavLst>
                                    </p:anim>
                                    <p:anim calcmode="lin" valueType="num">
                                      <p:cBhvr>
                                        <p:cTn id="44" dur="1000"/>
                                        <p:tgtEl>
                                          <p:spTgt spid="80"/>
                                        </p:tgtEl>
                                        <p:attrNameLst>
                                          <p:attrName>ppt_y</p:attrName>
                                        </p:attrNameLst>
                                      </p:cBhvr>
                                      <p:tavLst>
                                        <p:tav tm="0">
                                          <p:val>
                                            <p:strVal val="ppt_y"/>
                                          </p:val>
                                        </p:tav>
                                        <p:tav tm="100000">
                                          <p:val>
                                            <p:strVal val="ppt_y"/>
                                          </p:val>
                                        </p:tav>
                                      </p:tavLst>
                                    </p:anim>
                                    <p:anim calcmode="lin" valueType="num">
                                      <p:cBhvr>
                                        <p:cTn id="45" dur="1000"/>
                                        <p:tgtEl>
                                          <p:spTgt spid="80"/>
                                        </p:tgtEl>
                                        <p:attrNameLst>
                                          <p:attrName>ppt_w</p:attrName>
                                        </p:attrNameLst>
                                      </p:cBhvr>
                                      <p:tavLst>
                                        <p:tav tm="0">
                                          <p:val>
                                            <p:strVal val="ppt_w"/>
                                          </p:val>
                                        </p:tav>
                                        <p:tav tm="100000">
                                          <p:val>
                                            <p:fltVal val="0"/>
                                          </p:val>
                                        </p:tav>
                                      </p:tavLst>
                                    </p:anim>
                                    <p:anim calcmode="lin" valueType="num">
                                      <p:cBhvr>
                                        <p:cTn id="46" dur="1000"/>
                                        <p:tgtEl>
                                          <p:spTgt spid="80"/>
                                        </p:tgtEl>
                                        <p:attrNameLst>
                                          <p:attrName>ppt_h</p:attrName>
                                        </p:attrNameLst>
                                      </p:cBhvr>
                                      <p:tavLst>
                                        <p:tav tm="0">
                                          <p:val>
                                            <p:strVal val="ppt_h"/>
                                          </p:val>
                                        </p:tav>
                                        <p:tav tm="100000">
                                          <p:val>
                                            <p:strVal val="ppt_h"/>
                                          </p:val>
                                        </p:tav>
                                      </p:tavLst>
                                    </p:anim>
                                    <p:set>
                                      <p:cBhvr>
                                        <p:cTn id="47" dur="1" fill="hold">
                                          <p:stCondLst>
                                            <p:cond delay="999"/>
                                          </p:stCondLst>
                                        </p:cTn>
                                        <p:tgtEl>
                                          <p:spTgt spid="80"/>
                                        </p:tgtEl>
                                        <p:attrNameLst>
                                          <p:attrName>style.visibility</p:attrName>
                                        </p:attrNameLst>
                                      </p:cBhvr>
                                      <p:to>
                                        <p:strVal val="hidden"/>
                                      </p:to>
                                    </p:set>
                                  </p:childTnLst>
                                </p:cTn>
                              </p:par>
                            </p:childTnLst>
                          </p:cTn>
                        </p:par>
                        <p:par>
                          <p:cTn id="48" fill="hold">
                            <p:stCondLst>
                              <p:cond delay="1000"/>
                            </p:stCondLst>
                            <p:childTnLst>
                              <p:par>
                                <p:cTn id="49" presetID="17" presetClass="entr" presetSubtype="2" fill="hold" nodeType="afterEffect">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cBhvr>
                                        <p:cTn id="51" dur="1000" fill="hold"/>
                                        <p:tgtEl>
                                          <p:spTgt spid="50"/>
                                        </p:tgtEl>
                                        <p:attrNameLst>
                                          <p:attrName>ppt_x</p:attrName>
                                        </p:attrNameLst>
                                      </p:cBhvr>
                                      <p:tavLst>
                                        <p:tav tm="0">
                                          <p:val>
                                            <p:strVal val="#ppt_x+#ppt_w/2"/>
                                          </p:val>
                                        </p:tav>
                                        <p:tav tm="100000">
                                          <p:val>
                                            <p:strVal val="#ppt_x"/>
                                          </p:val>
                                        </p:tav>
                                      </p:tavLst>
                                    </p:anim>
                                    <p:anim calcmode="lin" valueType="num">
                                      <p:cBhvr>
                                        <p:cTn id="52" dur="1000" fill="hold"/>
                                        <p:tgtEl>
                                          <p:spTgt spid="50"/>
                                        </p:tgtEl>
                                        <p:attrNameLst>
                                          <p:attrName>ppt_y</p:attrName>
                                        </p:attrNameLst>
                                      </p:cBhvr>
                                      <p:tavLst>
                                        <p:tav tm="0">
                                          <p:val>
                                            <p:strVal val="#ppt_y"/>
                                          </p:val>
                                        </p:tav>
                                        <p:tav tm="100000">
                                          <p:val>
                                            <p:strVal val="#ppt_y"/>
                                          </p:val>
                                        </p:tav>
                                      </p:tavLst>
                                    </p:anim>
                                    <p:anim calcmode="lin" valueType="num">
                                      <p:cBhvr>
                                        <p:cTn id="53" dur="1000" fill="hold"/>
                                        <p:tgtEl>
                                          <p:spTgt spid="50"/>
                                        </p:tgtEl>
                                        <p:attrNameLst>
                                          <p:attrName>ppt_w</p:attrName>
                                        </p:attrNameLst>
                                      </p:cBhvr>
                                      <p:tavLst>
                                        <p:tav tm="0">
                                          <p:val>
                                            <p:fltVal val="0"/>
                                          </p:val>
                                        </p:tav>
                                        <p:tav tm="100000">
                                          <p:val>
                                            <p:strVal val="#ppt_w"/>
                                          </p:val>
                                        </p:tav>
                                      </p:tavLst>
                                    </p:anim>
                                    <p:anim calcmode="lin" valueType="num">
                                      <p:cBhvr>
                                        <p:cTn id="54" dur="1000" fill="hold"/>
                                        <p:tgtEl>
                                          <p:spTgt spid="50"/>
                                        </p:tgtEl>
                                        <p:attrNameLst>
                                          <p:attrName>ppt_h</p:attrName>
                                        </p:attrNameLst>
                                      </p:cBhvr>
                                      <p:tavLst>
                                        <p:tav tm="0">
                                          <p:val>
                                            <p:strVal val="#ppt_h"/>
                                          </p:val>
                                        </p:tav>
                                        <p:tav tm="100000">
                                          <p:val>
                                            <p:strVal val="#ppt_h"/>
                                          </p:val>
                                        </p:tav>
                                      </p:tavLst>
                                    </p:anim>
                                  </p:childTnLst>
                                </p:cTn>
                              </p:par>
                            </p:childTnLst>
                          </p:cTn>
                        </p:par>
                      </p:childTnLst>
                    </p:cTn>
                  </p:par>
                  <p:par>
                    <p:cTn id="55" fill="hold">
                      <p:stCondLst>
                        <p:cond delay="indefinite"/>
                      </p:stCondLst>
                      <p:childTnLst>
                        <p:par>
                          <p:cTn id="56" fill="hold">
                            <p:stCondLst>
                              <p:cond delay="0"/>
                            </p:stCondLst>
                            <p:childTnLst>
                              <p:par>
                                <p:cTn id="57" presetID="17" presetClass="exit" presetSubtype="8" fill="hold" nodeType="clickEffect">
                                  <p:stCondLst>
                                    <p:cond delay="0"/>
                                  </p:stCondLst>
                                  <p:childTnLst>
                                    <p:anim calcmode="lin" valueType="num">
                                      <p:cBhvr>
                                        <p:cTn id="58" dur="1000"/>
                                        <p:tgtEl>
                                          <p:spTgt spid="110"/>
                                        </p:tgtEl>
                                        <p:attrNameLst>
                                          <p:attrName>ppt_x</p:attrName>
                                        </p:attrNameLst>
                                      </p:cBhvr>
                                      <p:tavLst>
                                        <p:tav tm="0">
                                          <p:val>
                                            <p:strVal val="ppt_x"/>
                                          </p:val>
                                        </p:tav>
                                        <p:tav tm="100000">
                                          <p:val>
                                            <p:strVal val="ppt_x-ppt_w/2"/>
                                          </p:val>
                                        </p:tav>
                                      </p:tavLst>
                                    </p:anim>
                                    <p:anim calcmode="lin" valueType="num">
                                      <p:cBhvr>
                                        <p:cTn id="59" dur="1000"/>
                                        <p:tgtEl>
                                          <p:spTgt spid="110"/>
                                        </p:tgtEl>
                                        <p:attrNameLst>
                                          <p:attrName>ppt_y</p:attrName>
                                        </p:attrNameLst>
                                      </p:cBhvr>
                                      <p:tavLst>
                                        <p:tav tm="0">
                                          <p:val>
                                            <p:strVal val="ppt_y"/>
                                          </p:val>
                                        </p:tav>
                                        <p:tav tm="100000">
                                          <p:val>
                                            <p:strVal val="ppt_y"/>
                                          </p:val>
                                        </p:tav>
                                      </p:tavLst>
                                    </p:anim>
                                    <p:anim calcmode="lin" valueType="num">
                                      <p:cBhvr>
                                        <p:cTn id="60" dur="1000"/>
                                        <p:tgtEl>
                                          <p:spTgt spid="110"/>
                                        </p:tgtEl>
                                        <p:attrNameLst>
                                          <p:attrName>ppt_w</p:attrName>
                                        </p:attrNameLst>
                                      </p:cBhvr>
                                      <p:tavLst>
                                        <p:tav tm="0">
                                          <p:val>
                                            <p:strVal val="ppt_w"/>
                                          </p:val>
                                        </p:tav>
                                        <p:tav tm="100000">
                                          <p:val>
                                            <p:fltVal val="0"/>
                                          </p:val>
                                        </p:tav>
                                      </p:tavLst>
                                    </p:anim>
                                    <p:anim calcmode="lin" valueType="num">
                                      <p:cBhvr>
                                        <p:cTn id="61" dur="1000"/>
                                        <p:tgtEl>
                                          <p:spTgt spid="110"/>
                                        </p:tgtEl>
                                        <p:attrNameLst>
                                          <p:attrName>ppt_h</p:attrName>
                                        </p:attrNameLst>
                                      </p:cBhvr>
                                      <p:tavLst>
                                        <p:tav tm="0">
                                          <p:val>
                                            <p:strVal val="ppt_h"/>
                                          </p:val>
                                        </p:tav>
                                        <p:tav tm="100000">
                                          <p:val>
                                            <p:strVal val="ppt_h"/>
                                          </p:val>
                                        </p:tav>
                                      </p:tavLst>
                                    </p:anim>
                                    <p:set>
                                      <p:cBhvr>
                                        <p:cTn id="62" dur="1" fill="hold">
                                          <p:stCondLst>
                                            <p:cond delay="999"/>
                                          </p:stCondLst>
                                        </p:cTn>
                                        <p:tgtEl>
                                          <p:spTgt spid="110"/>
                                        </p:tgtEl>
                                        <p:attrNameLst>
                                          <p:attrName>style.visibility</p:attrName>
                                        </p:attrNameLst>
                                      </p:cBhvr>
                                      <p:to>
                                        <p:strVal val="hidden"/>
                                      </p:to>
                                    </p:set>
                                  </p:childTnLst>
                                </p:cTn>
                              </p:par>
                            </p:childTnLst>
                          </p:cTn>
                        </p:par>
                        <p:par>
                          <p:cTn id="63" fill="hold">
                            <p:stCondLst>
                              <p:cond delay="1000"/>
                            </p:stCondLst>
                            <p:childTnLst>
                              <p:par>
                                <p:cTn id="64" presetID="17" presetClass="entr" presetSubtype="2" fill="hold" nodeType="afterEffect">
                                  <p:stCondLst>
                                    <p:cond delay="0"/>
                                  </p:stCondLst>
                                  <p:childTnLst>
                                    <p:set>
                                      <p:cBhvr>
                                        <p:cTn id="65" dur="1" fill="hold">
                                          <p:stCondLst>
                                            <p:cond delay="0"/>
                                          </p:stCondLst>
                                        </p:cTn>
                                        <p:tgtEl>
                                          <p:spTgt spid="104"/>
                                        </p:tgtEl>
                                        <p:attrNameLst>
                                          <p:attrName>style.visibility</p:attrName>
                                        </p:attrNameLst>
                                      </p:cBhvr>
                                      <p:to>
                                        <p:strVal val="visible"/>
                                      </p:to>
                                    </p:set>
                                    <p:anim calcmode="lin" valueType="num">
                                      <p:cBhvr>
                                        <p:cTn id="66" dur="1000" fill="hold"/>
                                        <p:tgtEl>
                                          <p:spTgt spid="104"/>
                                        </p:tgtEl>
                                        <p:attrNameLst>
                                          <p:attrName>ppt_x</p:attrName>
                                        </p:attrNameLst>
                                      </p:cBhvr>
                                      <p:tavLst>
                                        <p:tav tm="0">
                                          <p:val>
                                            <p:strVal val="#ppt_x+#ppt_w/2"/>
                                          </p:val>
                                        </p:tav>
                                        <p:tav tm="100000">
                                          <p:val>
                                            <p:strVal val="#ppt_x"/>
                                          </p:val>
                                        </p:tav>
                                      </p:tavLst>
                                    </p:anim>
                                    <p:anim calcmode="lin" valueType="num">
                                      <p:cBhvr>
                                        <p:cTn id="67" dur="1000" fill="hold"/>
                                        <p:tgtEl>
                                          <p:spTgt spid="104"/>
                                        </p:tgtEl>
                                        <p:attrNameLst>
                                          <p:attrName>ppt_y</p:attrName>
                                        </p:attrNameLst>
                                      </p:cBhvr>
                                      <p:tavLst>
                                        <p:tav tm="0">
                                          <p:val>
                                            <p:strVal val="#ppt_y"/>
                                          </p:val>
                                        </p:tav>
                                        <p:tav tm="100000">
                                          <p:val>
                                            <p:strVal val="#ppt_y"/>
                                          </p:val>
                                        </p:tav>
                                      </p:tavLst>
                                    </p:anim>
                                    <p:anim calcmode="lin" valueType="num">
                                      <p:cBhvr>
                                        <p:cTn id="68" dur="1000" fill="hold"/>
                                        <p:tgtEl>
                                          <p:spTgt spid="104"/>
                                        </p:tgtEl>
                                        <p:attrNameLst>
                                          <p:attrName>ppt_w</p:attrName>
                                        </p:attrNameLst>
                                      </p:cBhvr>
                                      <p:tavLst>
                                        <p:tav tm="0">
                                          <p:val>
                                            <p:fltVal val="0"/>
                                          </p:val>
                                        </p:tav>
                                        <p:tav tm="100000">
                                          <p:val>
                                            <p:strVal val="#ppt_w"/>
                                          </p:val>
                                        </p:tav>
                                      </p:tavLst>
                                    </p:anim>
                                    <p:anim calcmode="lin" valueType="num">
                                      <p:cBhvr>
                                        <p:cTn id="69" dur="1000" fill="hold"/>
                                        <p:tgtEl>
                                          <p:spTgt spid="104"/>
                                        </p:tgtEl>
                                        <p:attrNameLst>
                                          <p:attrName>ppt_h</p:attrName>
                                        </p:attrNameLst>
                                      </p:cBhvr>
                                      <p:tavLst>
                                        <p:tav tm="0">
                                          <p:val>
                                            <p:strVal val="#ppt_h"/>
                                          </p:val>
                                        </p:tav>
                                        <p:tav tm="100000">
                                          <p:val>
                                            <p:strVal val="#ppt_h"/>
                                          </p:val>
                                        </p:tav>
                                      </p:tavLst>
                                    </p:anim>
                                  </p:childTnLst>
                                </p:cTn>
                              </p:par>
                            </p:childTnLst>
                          </p:cTn>
                        </p:par>
                      </p:childTnLst>
                    </p:cTn>
                  </p:par>
                  <p:par>
                    <p:cTn id="70" fill="hold">
                      <p:stCondLst>
                        <p:cond delay="indefinite"/>
                      </p:stCondLst>
                      <p:childTnLst>
                        <p:par>
                          <p:cTn id="71" fill="hold">
                            <p:stCondLst>
                              <p:cond delay="0"/>
                            </p:stCondLst>
                            <p:childTnLst>
                              <p:par>
                                <p:cTn id="72" presetID="17" presetClass="exit" presetSubtype="8" fill="hold" nodeType="clickEffect">
                                  <p:stCondLst>
                                    <p:cond delay="0"/>
                                  </p:stCondLst>
                                  <p:childTnLst>
                                    <p:anim calcmode="lin" valueType="num">
                                      <p:cBhvr>
                                        <p:cTn id="73" dur="1000"/>
                                        <p:tgtEl>
                                          <p:spTgt spid="97"/>
                                        </p:tgtEl>
                                        <p:attrNameLst>
                                          <p:attrName>ppt_x</p:attrName>
                                        </p:attrNameLst>
                                      </p:cBhvr>
                                      <p:tavLst>
                                        <p:tav tm="0">
                                          <p:val>
                                            <p:strVal val="ppt_x"/>
                                          </p:val>
                                        </p:tav>
                                        <p:tav tm="100000">
                                          <p:val>
                                            <p:strVal val="ppt_x-ppt_w/2"/>
                                          </p:val>
                                        </p:tav>
                                      </p:tavLst>
                                    </p:anim>
                                    <p:anim calcmode="lin" valueType="num">
                                      <p:cBhvr>
                                        <p:cTn id="74" dur="1000"/>
                                        <p:tgtEl>
                                          <p:spTgt spid="97"/>
                                        </p:tgtEl>
                                        <p:attrNameLst>
                                          <p:attrName>ppt_y</p:attrName>
                                        </p:attrNameLst>
                                      </p:cBhvr>
                                      <p:tavLst>
                                        <p:tav tm="0">
                                          <p:val>
                                            <p:strVal val="ppt_y"/>
                                          </p:val>
                                        </p:tav>
                                        <p:tav tm="100000">
                                          <p:val>
                                            <p:strVal val="ppt_y"/>
                                          </p:val>
                                        </p:tav>
                                      </p:tavLst>
                                    </p:anim>
                                    <p:anim calcmode="lin" valueType="num">
                                      <p:cBhvr>
                                        <p:cTn id="75" dur="1000"/>
                                        <p:tgtEl>
                                          <p:spTgt spid="97"/>
                                        </p:tgtEl>
                                        <p:attrNameLst>
                                          <p:attrName>ppt_w</p:attrName>
                                        </p:attrNameLst>
                                      </p:cBhvr>
                                      <p:tavLst>
                                        <p:tav tm="0">
                                          <p:val>
                                            <p:strVal val="ppt_w"/>
                                          </p:val>
                                        </p:tav>
                                        <p:tav tm="100000">
                                          <p:val>
                                            <p:fltVal val="0"/>
                                          </p:val>
                                        </p:tav>
                                      </p:tavLst>
                                    </p:anim>
                                    <p:anim calcmode="lin" valueType="num">
                                      <p:cBhvr>
                                        <p:cTn id="76" dur="1000"/>
                                        <p:tgtEl>
                                          <p:spTgt spid="97"/>
                                        </p:tgtEl>
                                        <p:attrNameLst>
                                          <p:attrName>ppt_h</p:attrName>
                                        </p:attrNameLst>
                                      </p:cBhvr>
                                      <p:tavLst>
                                        <p:tav tm="0">
                                          <p:val>
                                            <p:strVal val="ppt_h"/>
                                          </p:val>
                                        </p:tav>
                                        <p:tav tm="100000">
                                          <p:val>
                                            <p:strVal val="ppt_h"/>
                                          </p:val>
                                        </p:tav>
                                      </p:tavLst>
                                    </p:anim>
                                    <p:set>
                                      <p:cBhvr>
                                        <p:cTn id="77" dur="1" fill="hold">
                                          <p:stCondLst>
                                            <p:cond delay="999"/>
                                          </p:stCondLst>
                                        </p:cTn>
                                        <p:tgtEl>
                                          <p:spTgt spid="97"/>
                                        </p:tgtEl>
                                        <p:attrNameLst>
                                          <p:attrName>style.visibility</p:attrName>
                                        </p:attrNameLst>
                                      </p:cBhvr>
                                      <p:to>
                                        <p:strVal val="hidden"/>
                                      </p:to>
                                    </p:set>
                                  </p:childTnLst>
                                </p:cTn>
                              </p:par>
                            </p:childTnLst>
                          </p:cTn>
                        </p:par>
                        <p:par>
                          <p:cTn id="78" fill="hold">
                            <p:stCondLst>
                              <p:cond delay="1000"/>
                            </p:stCondLst>
                            <p:childTnLst>
                              <p:par>
                                <p:cTn id="79" presetID="17" presetClass="entr" presetSubtype="2" fill="hold" nodeType="afterEffect">
                                  <p:stCondLst>
                                    <p:cond delay="0"/>
                                  </p:stCondLst>
                                  <p:childTnLst>
                                    <p:set>
                                      <p:cBhvr>
                                        <p:cTn id="80" dur="1" fill="hold">
                                          <p:stCondLst>
                                            <p:cond delay="0"/>
                                          </p:stCondLst>
                                        </p:cTn>
                                        <p:tgtEl>
                                          <p:spTgt spid="136"/>
                                        </p:tgtEl>
                                        <p:attrNameLst>
                                          <p:attrName>style.visibility</p:attrName>
                                        </p:attrNameLst>
                                      </p:cBhvr>
                                      <p:to>
                                        <p:strVal val="visible"/>
                                      </p:to>
                                    </p:set>
                                    <p:anim calcmode="lin" valueType="num">
                                      <p:cBhvr>
                                        <p:cTn id="81" dur="1000" fill="hold"/>
                                        <p:tgtEl>
                                          <p:spTgt spid="136"/>
                                        </p:tgtEl>
                                        <p:attrNameLst>
                                          <p:attrName>ppt_x</p:attrName>
                                        </p:attrNameLst>
                                      </p:cBhvr>
                                      <p:tavLst>
                                        <p:tav tm="0">
                                          <p:val>
                                            <p:strVal val="#ppt_x+#ppt_w/2"/>
                                          </p:val>
                                        </p:tav>
                                        <p:tav tm="100000">
                                          <p:val>
                                            <p:strVal val="#ppt_x"/>
                                          </p:val>
                                        </p:tav>
                                      </p:tavLst>
                                    </p:anim>
                                    <p:anim calcmode="lin" valueType="num">
                                      <p:cBhvr>
                                        <p:cTn id="82" dur="1000" fill="hold"/>
                                        <p:tgtEl>
                                          <p:spTgt spid="136"/>
                                        </p:tgtEl>
                                        <p:attrNameLst>
                                          <p:attrName>ppt_y</p:attrName>
                                        </p:attrNameLst>
                                      </p:cBhvr>
                                      <p:tavLst>
                                        <p:tav tm="0">
                                          <p:val>
                                            <p:strVal val="#ppt_y"/>
                                          </p:val>
                                        </p:tav>
                                        <p:tav tm="100000">
                                          <p:val>
                                            <p:strVal val="#ppt_y"/>
                                          </p:val>
                                        </p:tav>
                                      </p:tavLst>
                                    </p:anim>
                                    <p:anim calcmode="lin" valueType="num">
                                      <p:cBhvr>
                                        <p:cTn id="83" dur="1000" fill="hold"/>
                                        <p:tgtEl>
                                          <p:spTgt spid="136"/>
                                        </p:tgtEl>
                                        <p:attrNameLst>
                                          <p:attrName>ppt_w</p:attrName>
                                        </p:attrNameLst>
                                      </p:cBhvr>
                                      <p:tavLst>
                                        <p:tav tm="0">
                                          <p:val>
                                            <p:fltVal val="0"/>
                                          </p:val>
                                        </p:tav>
                                        <p:tav tm="100000">
                                          <p:val>
                                            <p:strVal val="#ppt_w"/>
                                          </p:val>
                                        </p:tav>
                                      </p:tavLst>
                                    </p:anim>
                                    <p:anim calcmode="lin" valueType="num">
                                      <p:cBhvr>
                                        <p:cTn id="84" dur="1000" fill="hold"/>
                                        <p:tgtEl>
                                          <p:spTgt spid="136"/>
                                        </p:tgtEl>
                                        <p:attrNameLst>
                                          <p:attrName>ppt_h</p:attrName>
                                        </p:attrNameLst>
                                      </p:cBhvr>
                                      <p:tavLst>
                                        <p:tav tm="0">
                                          <p:val>
                                            <p:strVal val="#ppt_h"/>
                                          </p:val>
                                        </p:tav>
                                        <p:tav tm="100000">
                                          <p:val>
                                            <p:strVal val="#ppt_h"/>
                                          </p:val>
                                        </p:tav>
                                      </p:tavLst>
                                    </p:anim>
                                  </p:childTnLst>
                                </p:cTn>
                              </p:par>
                            </p:childTnLst>
                          </p:cTn>
                        </p:par>
                      </p:childTnLst>
                    </p:cTn>
                  </p:par>
                  <p:par>
                    <p:cTn id="85" fill="hold">
                      <p:stCondLst>
                        <p:cond delay="indefinite"/>
                      </p:stCondLst>
                      <p:childTnLst>
                        <p:par>
                          <p:cTn id="86" fill="hold">
                            <p:stCondLst>
                              <p:cond delay="0"/>
                            </p:stCondLst>
                            <p:childTnLst>
                              <p:par>
                                <p:cTn id="87" presetID="17" presetClass="exit" presetSubtype="8" fill="hold" nodeType="clickEffect">
                                  <p:stCondLst>
                                    <p:cond delay="0"/>
                                  </p:stCondLst>
                                  <p:childTnLst>
                                    <p:anim calcmode="lin" valueType="num">
                                      <p:cBhvr>
                                        <p:cTn id="88" dur="1000"/>
                                        <p:tgtEl>
                                          <p:spTgt spid="154"/>
                                        </p:tgtEl>
                                        <p:attrNameLst>
                                          <p:attrName>ppt_x</p:attrName>
                                        </p:attrNameLst>
                                      </p:cBhvr>
                                      <p:tavLst>
                                        <p:tav tm="0">
                                          <p:val>
                                            <p:strVal val="ppt_x"/>
                                          </p:val>
                                        </p:tav>
                                        <p:tav tm="100000">
                                          <p:val>
                                            <p:strVal val="ppt_x-ppt_w/2"/>
                                          </p:val>
                                        </p:tav>
                                      </p:tavLst>
                                    </p:anim>
                                    <p:anim calcmode="lin" valueType="num">
                                      <p:cBhvr>
                                        <p:cTn id="89" dur="1000"/>
                                        <p:tgtEl>
                                          <p:spTgt spid="154"/>
                                        </p:tgtEl>
                                        <p:attrNameLst>
                                          <p:attrName>ppt_y</p:attrName>
                                        </p:attrNameLst>
                                      </p:cBhvr>
                                      <p:tavLst>
                                        <p:tav tm="0">
                                          <p:val>
                                            <p:strVal val="ppt_y"/>
                                          </p:val>
                                        </p:tav>
                                        <p:tav tm="100000">
                                          <p:val>
                                            <p:strVal val="ppt_y"/>
                                          </p:val>
                                        </p:tav>
                                      </p:tavLst>
                                    </p:anim>
                                    <p:anim calcmode="lin" valueType="num">
                                      <p:cBhvr>
                                        <p:cTn id="90" dur="1000"/>
                                        <p:tgtEl>
                                          <p:spTgt spid="154"/>
                                        </p:tgtEl>
                                        <p:attrNameLst>
                                          <p:attrName>ppt_w</p:attrName>
                                        </p:attrNameLst>
                                      </p:cBhvr>
                                      <p:tavLst>
                                        <p:tav tm="0">
                                          <p:val>
                                            <p:strVal val="ppt_w"/>
                                          </p:val>
                                        </p:tav>
                                        <p:tav tm="100000">
                                          <p:val>
                                            <p:fltVal val="0"/>
                                          </p:val>
                                        </p:tav>
                                      </p:tavLst>
                                    </p:anim>
                                    <p:anim calcmode="lin" valueType="num">
                                      <p:cBhvr>
                                        <p:cTn id="91" dur="1000"/>
                                        <p:tgtEl>
                                          <p:spTgt spid="154"/>
                                        </p:tgtEl>
                                        <p:attrNameLst>
                                          <p:attrName>ppt_h</p:attrName>
                                        </p:attrNameLst>
                                      </p:cBhvr>
                                      <p:tavLst>
                                        <p:tav tm="0">
                                          <p:val>
                                            <p:strVal val="ppt_h"/>
                                          </p:val>
                                        </p:tav>
                                        <p:tav tm="100000">
                                          <p:val>
                                            <p:strVal val="ppt_h"/>
                                          </p:val>
                                        </p:tav>
                                      </p:tavLst>
                                    </p:anim>
                                    <p:set>
                                      <p:cBhvr>
                                        <p:cTn id="92" dur="1" fill="hold">
                                          <p:stCondLst>
                                            <p:cond delay="999"/>
                                          </p:stCondLst>
                                        </p:cTn>
                                        <p:tgtEl>
                                          <p:spTgt spid="154"/>
                                        </p:tgtEl>
                                        <p:attrNameLst>
                                          <p:attrName>style.visibility</p:attrName>
                                        </p:attrNameLst>
                                      </p:cBhvr>
                                      <p:to>
                                        <p:strVal val="hidden"/>
                                      </p:to>
                                    </p:set>
                                  </p:childTnLst>
                                </p:cTn>
                              </p:par>
                            </p:childTnLst>
                          </p:cTn>
                        </p:par>
                        <p:par>
                          <p:cTn id="93" fill="hold">
                            <p:stCondLst>
                              <p:cond delay="1000"/>
                            </p:stCondLst>
                            <p:childTnLst>
                              <p:par>
                                <p:cTn id="94" presetID="17" presetClass="entr" presetSubtype="2" fill="hold" nodeType="afterEffect">
                                  <p:stCondLst>
                                    <p:cond delay="0"/>
                                  </p:stCondLst>
                                  <p:childTnLst>
                                    <p:set>
                                      <p:cBhvr>
                                        <p:cTn id="95" dur="1" fill="hold">
                                          <p:stCondLst>
                                            <p:cond delay="0"/>
                                          </p:stCondLst>
                                        </p:cTn>
                                        <p:tgtEl>
                                          <p:spTgt spid="148"/>
                                        </p:tgtEl>
                                        <p:attrNameLst>
                                          <p:attrName>style.visibility</p:attrName>
                                        </p:attrNameLst>
                                      </p:cBhvr>
                                      <p:to>
                                        <p:strVal val="visible"/>
                                      </p:to>
                                    </p:set>
                                    <p:anim calcmode="lin" valueType="num">
                                      <p:cBhvr>
                                        <p:cTn id="96" dur="1000" fill="hold"/>
                                        <p:tgtEl>
                                          <p:spTgt spid="148"/>
                                        </p:tgtEl>
                                        <p:attrNameLst>
                                          <p:attrName>ppt_x</p:attrName>
                                        </p:attrNameLst>
                                      </p:cBhvr>
                                      <p:tavLst>
                                        <p:tav tm="0">
                                          <p:val>
                                            <p:strVal val="#ppt_x+#ppt_w/2"/>
                                          </p:val>
                                        </p:tav>
                                        <p:tav tm="100000">
                                          <p:val>
                                            <p:strVal val="#ppt_x"/>
                                          </p:val>
                                        </p:tav>
                                      </p:tavLst>
                                    </p:anim>
                                    <p:anim calcmode="lin" valueType="num">
                                      <p:cBhvr>
                                        <p:cTn id="97" dur="1000" fill="hold"/>
                                        <p:tgtEl>
                                          <p:spTgt spid="148"/>
                                        </p:tgtEl>
                                        <p:attrNameLst>
                                          <p:attrName>ppt_y</p:attrName>
                                        </p:attrNameLst>
                                      </p:cBhvr>
                                      <p:tavLst>
                                        <p:tav tm="0">
                                          <p:val>
                                            <p:strVal val="#ppt_y"/>
                                          </p:val>
                                        </p:tav>
                                        <p:tav tm="100000">
                                          <p:val>
                                            <p:strVal val="#ppt_y"/>
                                          </p:val>
                                        </p:tav>
                                      </p:tavLst>
                                    </p:anim>
                                    <p:anim calcmode="lin" valueType="num">
                                      <p:cBhvr>
                                        <p:cTn id="98" dur="1000" fill="hold"/>
                                        <p:tgtEl>
                                          <p:spTgt spid="148"/>
                                        </p:tgtEl>
                                        <p:attrNameLst>
                                          <p:attrName>ppt_w</p:attrName>
                                        </p:attrNameLst>
                                      </p:cBhvr>
                                      <p:tavLst>
                                        <p:tav tm="0">
                                          <p:val>
                                            <p:fltVal val="0"/>
                                          </p:val>
                                        </p:tav>
                                        <p:tav tm="100000">
                                          <p:val>
                                            <p:strVal val="#ppt_w"/>
                                          </p:val>
                                        </p:tav>
                                      </p:tavLst>
                                    </p:anim>
                                    <p:anim calcmode="lin" valueType="num">
                                      <p:cBhvr>
                                        <p:cTn id="99" dur="1000" fill="hold"/>
                                        <p:tgtEl>
                                          <p:spTgt spid="148"/>
                                        </p:tgtEl>
                                        <p:attrNameLst>
                                          <p:attrName>ppt_h</p:attrName>
                                        </p:attrNameLst>
                                      </p:cBhvr>
                                      <p:tavLst>
                                        <p:tav tm="0">
                                          <p:val>
                                            <p:strVal val="#ppt_h"/>
                                          </p:val>
                                        </p:tav>
                                        <p:tav tm="100000">
                                          <p:val>
                                            <p:strVal val="#ppt_h"/>
                                          </p:val>
                                        </p:tav>
                                      </p:tavLst>
                                    </p:anim>
                                  </p:childTnLst>
                                </p:cTn>
                              </p:par>
                            </p:childTnLst>
                          </p:cTn>
                        </p:par>
                      </p:childTnLst>
                    </p:cTn>
                  </p:par>
                  <p:par>
                    <p:cTn id="100" fill="hold">
                      <p:stCondLst>
                        <p:cond delay="indefinite"/>
                      </p:stCondLst>
                      <p:childTnLst>
                        <p:par>
                          <p:cTn id="101" fill="hold">
                            <p:stCondLst>
                              <p:cond delay="0"/>
                            </p:stCondLst>
                            <p:childTnLst>
                              <p:par>
                                <p:cTn id="102" presetID="17" presetClass="exit" presetSubtype="8" fill="hold" nodeType="clickEffect">
                                  <p:stCondLst>
                                    <p:cond delay="0"/>
                                  </p:stCondLst>
                                  <p:childTnLst>
                                    <p:anim calcmode="lin" valueType="num">
                                      <p:cBhvr>
                                        <p:cTn id="103" dur="1000"/>
                                        <p:tgtEl>
                                          <p:spTgt spid="171"/>
                                        </p:tgtEl>
                                        <p:attrNameLst>
                                          <p:attrName>ppt_x</p:attrName>
                                        </p:attrNameLst>
                                      </p:cBhvr>
                                      <p:tavLst>
                                        <p:tav tm="0">
                                          <p:val>
                                            <p:strVal val="ppt_x"/>
                                          </p:val>
                                        </p:tav>
                                        <p:tav tm="100000">
                                          <p:val>
                                            <p:strVal val="ppt_x-ppt_w/2"/>
                                          </p:val>
                                        </p:tav>
                                      </p:tavLst>
                                    </p:anim>
                                    <p:anim calcmode="lin" valueType="num">
                                      <p:cBhvr>
                                        <p:cTn id="104" dur="1000"/>
                                        <p:tgtEl>
                                          <p:spTgt spid="171"/>
                                        </p:tgtEl>
                                        <p:attrNameLst>
                                          <p:attrName>ppt_y</p:attrName>
                                        </p:attrNameLst>
                                      </p:cBhvr>
                                      <p:tavLst>
                                        <p:tav tm="0">
                                          <p:val>
                                            <p:strVal val="ppt_y"/>
                                          </p:val>
                                        </p:tav>
                                        <p:tav tm="100000">
                                          <p:val>
                                            <p:strVal val="ppt_y"/>
                                          </p:val>
                                        </p:tav>
                                      </p:tavLst>
                                    </p:anim>
                                    <p:anim calcmode="lin" valueType="num">
                                      <p:cBhvr>
                                        <p:cTn id="105" dur="1000"/>
                                        <p:tgtEl>
                                          <p:spTgt spid="171"/>
                                        </p:tgtEl>
                                        <p:attrNameLst>
                                          <p:attrName>ppt_w</p:attrName>
                                        </p:attrNameLst>
                                      </p:cBhvr>
                                      <p:tavLst>
                                        <p:tav tm="0">
                                          <p:val>
                                            <p:strVal val="ppt_w"/>
                                          </p:val>
                                        </p:tav>
                                        <p:tav tm="100000">
                                          <p:val>
                                            <p:fltVal val="0"/>
                                          </p:val>
                                        </p:tav>
                                      </p:tavLst>
                                    </p:anim>
                                    <p:anim calcmode="lin" valueType="num">
                                      <p:cBhvr>
                                        <p:cTn id="106" dur="1000"/>
                                        <p:tgtEl>
                                          <p:spTgt spid="171"/>
                                        </p:tgtEl>
                                        <p:attrNameLst>
                                          <p:attrName>ppt_h</p:attrName>
                                        </p:attrNameLst>
                                      </p:cBhvr>
                                      <p:tavLst>
                                        <p:tav tm="0">
                                          <p:val>
                                            <p:strVal val="ppt_h"/>
                                          </p:val>
                                        </p:tav>
                                        <p:tav tm="100000">
                                          <p:val>
                                            <p:strVal val="ppt_h"/>
                                          </p:val>
                                        </p:tav>
                                      </p:tavLst>
                                    </p:anim>
                                    <p:set>
                                      <p:cBhvr>
                                        <p:cTn id="107" dur="1" fill="hold">
                                          <p:stCondLst>
                                            <p:cond delay="999"/>
                                          </p:stCondLst>
                                        </p:cTn>
                                        <p:tgtEl>
                                          <p:spTgt spid="171"/>
                                        </p:tgtEl>
                                        <p:attrNameLst>
                                          <p:attrName>style.visibility</p:attrName>
                                        </p:attrNameLst>
                                      </p:cBhvr>
                                      <p:to>
                                        <p:strVal val="hidden"/>
                                      </p:to>
                                    </p:set>
                                  </p:childTnLst>
                                </p:cTn>
                              </p:par>
                            </p:childTnLst>
                          </p:cTn>
                        </p:par>
                        <p:par>
                          <p:cTn id="108" fill="hold">
                            <p:stCondLst>
                              <p:cond delay="1000"/>
                            </p:stCondLst>
                            <p:childTnLst>
                              <p:par>
                                <p:cTn id="109" presetID="17" presetClass="entr" presetSubtype="2" fill="hold" nodeType="afterEffect">
                                  <p:stCondLst>
                                    <p:cond delay="0"/>
                                  </p:stCondLst>
                                  <p:childTnLst>
                                    <p:set>
                                      <p:cBhvr>
                                        <p:cTn id="110" dur="1" fill="hold">
                                          <p:stCondLst>
                                            <p:cond delay="0"/>
                                          </p:stCondLst>
                                        </p:cTn>
                                        <p:tgtEl>
                                          <p:spTgt spid="165"/>
                                        </p:tgtEl>
                                        <p:attrNameLst>
                                          <p:attrName>style.visibility</p:attrName>
                                        </p:attrNameLst>
                                      </p:cBhvr>
                                      <p:to>
                                        <p:strVal val="visible"/>
                                      </p:to>
                                    </p:set>
                                    <p:anim calcmode="lin" valueType="num">
                                      <p:cBhvr>
                                        <p:cTn id="111" dur="1000" fill="hold"/>
                                        <p:tgtEl>
                                          <p:spTgt spid="165"/>
                                        </p:tgtEl>
                                        <p:attrNameLst>
                                          <p:attrName>ppt_x</p:attrName>
                                        </p:attrNameLst>
                                      </p:cBhvr>
                                      <p:tavLst>
                                        <p:tav tm="0">
                                          <p:val>
                                            <p:strVal val="#ppt_x+#ppt_w/2"/>
                                          </p:val>
                                        </p:tav>
                                        <p:tav tm="100000">
                                          <p:val>
                                            <p:strVal val="#ppt_x"/>
                                          </p:val>
                                        </p:tav>
                                      </p:tavLst>
                                    </p:anim>
                                    <p:anim calcmode="lin" valueType="num">
                                      <p:cBhvr>
                                        <p:cTn id="112" dur="1000" fill="hold"/>
                                        <p:tgtEl>
                                          <p:spTgt spid="165"/>
                                        </p:tgtEl>
                                        <p:attrNameLst>
                                          <p:attrName>ppt_y</p:attrName>
                                        </p:attrNameLst>
                                      </p:cBhvr>
                                      <p:tavLst>
                                        <p:tav tm="0">
                                          <p:val>
                                            <p:strVal val="#ppt_y"/>
                                          </p:val>
                                        </p:tav>
                                        <p:tav tm="100000">
                                          <p:val>
                                            <p:strVal val="#ppt_y"/>
                                          </p:val>
                                        </p:tav>
                                      </p:tavLst>
                                    </p:anim>
                                    <p:anim calcmode="lin" valueType="num">
                                      <p:cBhvr>
                                        <p:cTn id="113" dur="1000" fill="hold"/>
                                        <p:tgtEl>
                                          <p:spTgt spid="165"/>
                                        </p:tgtEl>
                                        <p:attrNameLst>
                                          <p:attrName>ppt_w</p:attrName>
                                        </p:attrNameLst>
                                      </p:cBhvr>
                                      <p:tavLst>
                                        <p:tav tm="0">
                                          <p:val>
                                            <p:fltVal val="0"/>
                                          </p:val>
                                        </p:tav>
                                        <p:tav tm="100000">
                                          <p:val>
                                            <p:strVal val="#ppt_w"/>
                                          </p:val>
                                        </p:tav>
                                      </p:tavLst>
                                    </p:anim>
                                    <p:anim calcmode="lin" valueType="num">
                                      <p:cBhvr>
                                        <p:cTn id="114" dur="1000" fill="hold"/>
                                        <p:tgtEl>
                                          <p:spTgt spid="165"/>
                                        </p:tgtEl>
                                        <p:attrNameLst>
                                          <p:attrName>ppt_h</p:attrName>
                                        </p:attrNameLst>
                                      </p:cBhvr>
                                      <p:tavLst>
                                        <p:tav tm="0">
                                          <p:val>
                                            <p:strVal val="#ppt_h"/>
                                          </p:val>
                                        </p:tav>
                                        <p:tav tm="100000">
                                          <p:val>
                                            <p:strVal val="#ppt_h"/>
                                          </p:val>
                                        </p:tav>
                                      </p:tavLst>
                                    </p:anim>
                                  </p:childTnLst>
                                </p:cTn>
                              </p:par>
                            </p:childTnLst>
                          </p:cTn>
                        </p:par>
                      </p:childTnLst>
                    </p:cTn>
                  </p:par>
                  <p:par>
                    <p:cTn id="115" fill="hold">
                      <p:stCondLst>
                        <p:cond delay="indefinite"/>
                      </p:stCondLst>
                      <p:childTnLst>
                        <p:par>
                          <p:cTn id="116" fill="hold">
                            <p:stCondLst>
                              <p:cond delay="0"/>
                            </p:stCondLst>
                            <p:childTnLst>
                              <p:par>
                                <p:cTn id="117" presetID="17" presetClass="exit" presetSubtype="8" fill="hold" nodeType="clickEffect">
                                  <p:stCondLst>
                                    <p:cond delay="0"/>
                                  </p:stCondLst>
                                  <p:childTnLst>
                                    <p:anim calcmode="lin" valueType="num">
                                      <p:cBhvr>
                                        <p:cTn id="118" dur="1000"/>
                                        <p:tgtEl>
                                          <p:spTgt spid="182"/>
                                        </p:tgtEl>
                                        <p:attrNameLst>
                                          <p:attrName>ppt_x</p:attrName>
                                        </p:attrNameLst>
                                      </p:cBhvr>
                                      <p:tavLst>
                                        <p:tav tm="0">
                                          <p:val>
                                            <p:strVal val="ppt_x"/>
                                          </p:val>
                                        </p:tav>
                                        <p:tav tm="100000">
                                          <p:val>
                                            <p:strVal val="ppt_x-ppt_w/2"/>
                                          </p:val>
                                        </p:tav>
                                      </p:tavLst>
                                    </p:anim>
                                    <p:anim calcmode="lin" valueType="num">
                                      <p:cBhvr>
                                        <p:cTn id="119" dur="1000"/>
                                        <p:tgtEl>
                                          <p:spTgt spid="182"/>
                                        </p:tgtEl>
                                        <p:attrNameLst>
                                          <p:attrName>ppt_y</p:attrName>
                                        </p:attrNameLst>
                                      </p:cBhvr>
                                      <p:tavLst>
                                        <p:tav tm="0">
                                          <p:val>
                                            <p:strVal val="ppt_y"/>
                                          </p:val>
                                        </p:tav>
                                        <p:tav tm="100000">
                                          <p:val>
                                            <p:strVal val="ppt_y"/>
                                          </p:val>
                                        </p:tav>
                                      </p:tavLst>
                                    </p:anim>
                                    <p:anim calcmode="lin" valueType="num">
                                      <p:cBhvr>
                                        <p:cTn id="120" dur="1000"/>
                                        <p:tgtEl>
                                          <p:spTgt spid="182"/>
                                        </p:tgtEl>
                                        <p:attrNameLst>
                                          <p:attrName>ppt_w</p:attrName>
                                        </p:attrNameLst>
                                      </p:cBhvr>
                                      <p:tavLst>
                                        <p:tav tm="0">
                                          <p:val>
                                            <p:strVal val="ppt_w"/>
                                          </p:val>
                                        </p:tav>
                                        <p:tav tm="100000">
                                          <p:val>
                                            <p:fltVal val="0"/>
                                          </p:val>
                                        </p:tav>
                                      </p:tavLst>
                                    </p:anim>
                                    <p:anim calcmode="lin" valueType="num">
                                      <p:cBhvr>
                                        <p:cTn id="121" dur="1000"/>
                                        <p:tgtEl>
                                          <p:spTgt spid="182"/>
                                        </p:tgtEl>
                                        <p:attrNameLst>
                                          <p:attrName>ppt_h</p:attrName>
                                        </p:attrNameLst>
                                      </p:cBhvr>
                                      <p:tavLst>
                                        <p:tav tm="0">
                                          <p:val>
                                            <p:strVal val="ppt_h"/>
                                          </p:val>
                                        </p:tav>
                                        <p:tav tm="100000">
                                          <p:val>
                                            <p:strVal val="ppt_h"/>
                                          </p:val>
                                        </p:tav>
                                      </p:tavLst>
                                    </p:anim>
                                    <p:set>
                                      <p:cBhvr>
                                        <p:cTn id="122" dur="1" fill="hold">
                                          <p:stCondLst>
                                            <p:cond delay="999"/>
                                          </p:stCondLst>
                                        </p:cTn>
                                        <p:tgtEl>
                                          <p:spTgt spid="182"/>
                                        </p:tgtEl>
                                        <p:attrNameLst>
                                          <p:attrName>style.visibility</p:attrName>
                                        </p:attrNameLst>
                                      </p:cBhvr>
                                      <p:to>
                                        <p:strVal val="hidden"/>
                                      </p:to>
                                    </p:set>
                                  </p:childTnLst>
                                </p:cTn>
                              </p:par>
                            </p:childTnLst>
                          </p:cTn>
                        </p:par>
                        <p:par>
                          <p:cTn id="123" fill="hold">
                            <p:stCondLst>
                              <p:cond delay="1000"/>
                            </p:stCondLst>
                            <p:childTnLst>
                              <p:par>
                                <p:cTn id="124" presetID="17" presetClass="entr" presetSubtype="2" fill="hold" nodeType="afterEffect">
                                  <p:stCondLst>
                                    <p:cond delay="0"/>
                                  </p:stCondLst>
                                  <p:childTnLst>
                                    <p:set>
                                      <p:cBhvr>
                                        <p:cTn id="125" dur="1" fill="hold">
                                          <p:stCondLst>
                                            <p:cond delay="0"/>
                                          </p:stCondLst>
                                        </p:cTn>
                                        <p:tgtEl>
                                          <p:spTgt spid="193"/>
                                        </p:tgtEl>
                                        <p:attrNameLst>
                                          <p:attrName>style.visibility</p:attrName>
                                        </p:attrNameLst>
                                      </p:cBhvr>
                                      <p:to>
                                        <p:strVal val="visible"/>
                                      </p:to>
                                    </p:set>
                                    <p:anim calcmode="lin" valueType="num">
                                      <p:cBhvr>
                                        <p:cTn id="126" dur="1000" fill="hold"/>
                                        <p:tgtEl>
                                          <p:spTgt spid="193"/>
                                        </p:tgtEl>
                                        <p:attrNameLst>
                                          <p:attrName>ppt_x</p:attrName>
                                        </p:attrNameLst>
                                      </p:cBhvr>
                                      <p:tavLst>
                                        <p:tav tm="0">
                                          <p:val>
                                            <p:strVal val="#ppt_x+#ppt_w/2"/>
                                          </p:val>
                                        </p:tav>
                                        <p:tav tm="100000">
                                          <p:val>
                                            <p:strVal val="#ppt_x"/>
                                          </p:val>
                                        </p:tav>
                                      </p:tavLst>
                                    </p:anim>
                                    <p:anim calcmode="lin" valueType="num">
                                      <p:cBhvr>
                                        <p:cTn id="127" dur="1000" fill="hold"/>
                                        <p:tgtEl>
                                          <p:spTgt spid="193"/>
                                        </p:tgtEl>
                                        <p:attrNameLst>
                                          <p:attrName>ppt_y</p:attrName>
                                        </p:attrNameLst>
                                      </p:cBhvr>
                                      <p:tavLst>
                                        <p:tav tm="0">
                                          <p:val>
                                            <p:strVal val="#ppt_y"/>
                                          </p:val>
                                        </p:tav>
                                        <p:tav tm="100000">
                                          <p:val>
                                            <p:strVal val="#ppt_y"/>
                                          </p:val>
                                        </p:tav>
                                      </p:tavLst>
                                    </p:anim>
                                    <p:anim calcmode="lin" valueType="num">
                                      <p:cBhvr>
                                        <p:cTn id="128" dur="1000" fill="hold"/>
                                        <p:tgtEl>
                                          <p:spTgt spid="193"/>
                                        </p:tgtEl>
                                        <p:attrNameLst>
                                          <p:attrName>ppt_w</p:attrName>
                                        </p:attrNameLst>
                                      </p:cBhvr>
                                      <p:tavLst>
                                        <p:tav tm="0">
                                          <p:val>
                                            <p:fltVal val="0"/>
                                          </p:val>
                                        </p:tav>
                                        <p:tav tm="100000">
                                          <p:val>
                                            <p:strVal val="#ppt_w"/>
                                          </p:val>
                                        </p:tav>
                                      </p:tavLst>
                                    </p:anim>
                                    <p:anim calcmode="lin" valueType="num">
                                      <p:cBhvr>
                                        <p:cTn id="129" dur="1000" fill="hold"/>
                                        <p:tgtEl>
                                          <p:spTgt spid="193"/>
                                        </p:tgtEl>
                                        <p:attrNameLst>
                                          <p:attrName>ppt_h</p:attrName>
                                        </p:attrNameLst>
                                      </p:cBhvr>
                                      <p:tavLst>
                                        <p:tav tm="0">
                                          <p:val>
                                            <p:strVal val="#ppt_h"/>
                                          </p:val>
                                        </p:tav>
                                        <p:tav tm="100000">
                                          <p:val>
                                            <p:strVal val="#ppt_h"/>
                                          </p:val>
                                        </p:tav>
                                      </p:tavLst>
                                    </p:anim>
                                  </p:childTnLst>
                                </p:cTn>
                              </p:par>
                            </p:childTnLst>
                          </p:cTn>
                        </p:par>
                      </p:childTnLst>
                    </p:cTn>
                  </p:par>
                  <p:par>
                    <p:cTn id="130" fill="hold">
                      <p:stCondLst>
                        <p:cond delay="indefinite"/>
                      </p:stCondLst>
                      <p:childTnLst>
                        <p:par>
                          <p:cTn id="131" fill="hold">
                            <p:stCondLst>
                              <p:cond delay="0"/>
                            </p:stCondLst>
                            <p:childTnLst>
                              <p:par>
                                <p:cTn id="132" presetID="17" presetClass="exit" presetSubtype="8" fill="hold" nodeType="clickEffect">
                                  <p:stCondLst>
                                    <p:cond delay="0"/>
                                  </p:stCondLst>
                                  <p:childTnLst>
                                    <p:anim calcmode="lin" valueType="num">
                                      <p:cBhvr>
                                        <p:cTn id="133" dur="1000"/>
                                        <p:tgtEl>
                                          <p:spTgt spid="196"/>
                                        </p:tgtEl>
                                        <p:attrNameLst>
                                          <p:attrName>ppt_x</p:attrName>
                                        </p:attrNameLst>
                                      </p:cBhvr>
                                      <p:tavLst>
                                        <p:tav tm="0">
                                          <p:val>
                                            <p:strVal val="ppt_x"/>
                                          </p:val>
                                        </p:tav>
                                        <p:tav tm="100000">
                                          <p:val>
                                            <p:strVal val="ppt_x-ppt_w/2"/>
                                          </p:val>
                                        </p:tav>
                                      </p:tavLst>
                                    </p:anim>
                                    <p:anim calcmode="lin" valueType="num">
                                      <p:cBhvr>
                                        <p:cTn id="134" dur="1000"/>
                                        <p:tgtEl>
                                          <p:spTgt spid="196"/>
                                        </p:tgtEl>
                                        <p:attrNameLst>
                                          <p:attrName>ppt_y</p:attrName>
                                        </p:attrNameLst>
                                      </p:cBhvr>
                                      <p:tavLst>
                                        <p:tav tm="0">
                                          <p:val>
                                            <p:strVal val="ppt_y"/>
                                          </p:val>
                                        </p:tav>
                                        <p:tav tm="100000">
                                          <p:val>
                                            <p:strVal val="ppt_y"/>
                                          </p:val>
                                        </p:tav>
                                      </p:tavLst>
                                    </p:anim>
                                    <p:anim calcmode="lin" valueType="num">
                                      <p:cBhvr>
                                        <p:cTn id="135" dur="1000"/>
                                        <p:tgtEl>
                                          <p:spTgt spid="196"/>
                                        </p:tgtEl>
                                        <p:attrNameLst>
                                          <p:attrName>ppt_w</p:attrName>
                                        </p:attrNameLst>
                                      </p:cBhvr>
                                      <p:tavLst>
                                        <p:tav tm="0">
                                          <p:val>
                                            <p:strVal val="ppt_w"/>
                                          </p:val>
                                        </p:tav>
                                        <p:tav tm="100000">
                                          <p:val>
                                            <p:fltVal val="0"/>
                                          </p:val>
                                        </p:tav>
                                      </p:tavLst>
                                    </p:anim>
                                    <p:anim calcmode="lin" valueType="num">
                                      <p:cBhvr>
                                        <p:cTn id="136" dur="1000"/>
                                        <p:tgtEl>
                                          <p:spTgt spid="196"/>
                                        </p:tgtEl>
                                        <p:attrNameLst>
                                          <p:attrName>ppt_h</p:attrName>
                                        </p:attrNameLst>
                                      </p:cBhvr>
                                      <p:tavLst>
                                        <p:tav tm="0">
                                          <p:val>
                                            <p:strVal val="ppt_h"/>
                                          </p:val>
                                        </p:tav>
                                        <p:tav tm="100000">
                                          <p:val>
                                            <p:strVal val="ppt_h"/>
                                          </p:val>
                                        </p:tav>
                                      </p:tavLst>
                                    </p:anim>
                                    <p:set>
                                      <p:cBhvr>
                                        <p:cTn id="137" dur="1" fill="hold">
                                          <p:stCondLst>
                                            <p:cond delay="999"/>
                                          </p:stCondLst>
                                        </p:cTn>
                                        <p:tgtEl>
                                          <p:spTgt spid="196"/>
                                        </p:tgtEl>
                                        <p:attrNameLst>
                                          <p:attrName>style.visibility</p:attrName>
                                        </p:attrNameLst>
                                      </p:cBhvr>
                                      <p:to>
                                        <p:strVal val="hidden"/>
                                      </p:to>
                                    </p:set>
                                  </p:childTnLst>
                                </p:cTn>
                              </p:par>
                              <p:par>
                                <p:cTn id="138" presetID="1" presetClass="entr" presetSubtype="0" fill="hold" grpId="0" nodeType="withEffect">
                                  <p:stCondLst>
                                    <p:cond delay="0"/>
                                  </p:stCondLst>
                                  <p:childTnLst>
                                    <p:set>
                                      <p:cBhvr>
                                        <p:cTn id="139" dur="1" fill="hold">
                                          <p:stCondLst>
                                            <p:cond delay="0"/>
                                          </p:stCondLst>
                                        </p:cTn>
                                        <p:tgtEl>
                                          <p:spTgt spid="6"/>
                                        </p:tgtEl>
                                        <p:attrNameLst>
                                          <p:attrName>style.visibility</p:attrName>
                                        </p:attrNameLst>
                                      </p:cBhvr>
                                      <p:to>
                                        <p:strVal val="visible"/>
                                      </p:to>
                                    </p:set>
                                  </p:childTnLst>
                                </p:cTn>
                              </p:par>
                            </p:childTnLst>
                          </p:cTn>
                        </p:par>
                        <p:par>
                          <p:cTn id="140" fill="hold">
                            <p:stCondLst>
                              <p:cond delay="1000"/>
                            </p:stCondLst>
                            <p:childTnLst>
                              <p:par>
                                <p:cTn id="141" presetID="17" presetClass="entr" presetSubtype="2" fill="hold" nodeType="afterEffect">
                                  <p:stCondLst>
                                    <p:cond delay="0"/>
                                  </p:stCondLst>
                                  <p:childTnLst>
                                    <p:set>
                                      <p:cBhvr>
                                        <p:cTn id="142" dur="1" fill="hold">
                                          <p:stCondLst>
                                            <p:cond delay="0"/>
                                          </p:stCondLst>
                                        </p:cTn>
                                        <p:tgtEl>
                                          <p:spTgt spid="216"/>
                                        </p:tgtEl>
                                        <p:attrNameLst>
                                          <p:attrName>style.visibility</p:attrName>
                                        </p:attrNameLst>
                                      </p:cBhvr>
                                      <p:to>
                                        <p:strVal val="visible"/>
                                      </p:to>
                                    </p:set>
                                    <p:anim calcmode="lin" valueType="num">
                                      <p:cBhvr>
                                        <p:cTn id="143" dur="1000" fill="hold"/>
                                        <p:tgtEl>
                                          <p:spTgt spid="216"/>
                                        </p:tgtEl>
                                        <p:attrNameLst>
                                          <p:attrName>ppt_x</p:attrName>
                                        </p:attrNameLst>
                                      </p:cBhvr>
                                      <p:tavLst>
                                        <p:tav tm="0">
                                          <p:val>
                                            <p:strVal val="#ppt_x+#ppt_w/2"/>
                                          </p:val>
                                        </p:tav>
                                        <p:tav tm="100000">
                                          <p:val>
                                            <p:strVal val="#ppt_x"/>
                                          </p:val>
                                        </p:tav>
                                      </p:tavLst>
                                    </p:anim>
                                    <p:anim calcmode="lin" valueType="num">
                                      <p:cBhvr>
                                        <p:cTn id="144" dur="1000" fill="hold"/>
                                        <p:tgtEl>
                                          <p:spTgt spid="216"/>
                                        </p:tgtEl>
                                        <p:attrNameLst>
                                          <p:attrName>ppt_y</p:attrName>
                                        </p:attrNameLst>
                                      </p:cBhvr>
                                      <p:tavLst>
                                        <p:tav tm="0">
                                          <p:val>
                                            <p:strVal val="#ppt_y"/>
                                          </p:val>
                                        </p:tav>
                                        <p:tav tm="100000">
                                          <p:val>
                                            <p:strVal val="#ppt_y"/>
                                          </p:val>
                                        </p:tav>
                                      </p:tavLst>
                                    </p:anim>
                                    <p:anim calcmode="lin" valueType="num">
                                      <p:cBhvr>
                                        <p:cTn id="145" dur="1000" fill="hold"/>
                                        <p:tgtEl>
                                          <p:spTgt spid="216"/>
                                        </p:tgtEl>
                                        <p:attrNameLst>
                                          <p:attrName>ppt_w</p:attrName>
                                        </p:attrNameLst>
                                      </p:cBhvr>
                                      <p:tavLst>
                                        <p:tav tm="0">
                                          <p:val>
                                            <p:fltVal val="0"/>
                                          </p:val>
                                        </p:tav>
                                        <p:tav tm="100000">
                                          <p:val>
                                            <p:strVal val="#ppt_w"/>
                                          </p:val>
                                        </p:tav>
                                      </p:tavLst>
                                    </p:anim>
                                    <p:anim calcmode="lin" valueType="num">
                                      <p:cBhvr>
                                        <p:cTn id="146" dur="1000" fill="hold"/>
                                        <p:tgtEl>
                                          <p:spTgt spid="216"/>
                                        </p:tgtEl>
                                        <p:attrNameLst>
                                          <p:attrName>ppt_h</p:attrName>
                                        </p:attrNameLst>
                                      </p:cBhvr>
                                      <p:tavLst>
                                        <p:tav tm="0">
                                          <p:val>
                                            <p:strVal val="#ppt_h"/>
                                          </p:val>
                                        </p:tav>
                                        <p:tav tm="100000">
                                          <p:val>
                                            <p:strVal val="#ppt_h"/>
                                          </p:val>
                                        </p:tav>
                                      </p:tavLst>
                                    </p:anim>
                                  </p:childTnLst>
                                </p:cTn>
                              </p:par>
                            </p:childTnLst>
                          </p:cTn>
                        </p:par>
                      </p:childTnLst>
                    </p:cTn>
                  </p:par>
                  <p:par>
                    <p:cTn id="147" fill="hold">
                      <p:stCondLst>
                        <p:cond delay="indefinite"/>
                      </p:stCondLst>
                      <p:childTnLst>
                        <p:par>
                          <p:cTn id="148" fill="hold">
                            <p:stCondLst>
                              <p:cond delay="0"/>
                            </p:stCondLst>
                            <p:childTnLst>
                              <p:par>
                                <p:cTn id="149" presetID="17" presetClass="entr" presetSubtype="2" fill="hold" nodeType="clickEffect">
                                  <p:stCondLst>
                                    <p:cond delay="0"/>
                                  </p:stCondLst>
                                  <p:childTnLst>
                                    <p:set>
                                      <p:cBhvr>
                                        <p:cTn id="150" dur="1" fill="hold">
                                          <p:stCondLst>
                                            <p:cond delay="0"/>
                                          </p:stCondLst>
                                        </p:cTn>
                                        <p:tgtEl>
                                          <p:spTgt spid="221"/>
                                        </p:tgtEl>
                                        <p:attrNameLst>
                                          <p:attrName>style.visibility</p:attrName>
                                        </p:attrNameLst>
                                      </p:cBhvr>
                                      <p:to>
                                        <p:strVal val="visible"/>
                                      </p:to>
                                    </p:set>
                                    <p:anim calcmode="lin" valueType="num">
                                      <p:cBhvr>
                                        <p:cTn id="151" dur="1000" fill="hold"/>
                                        <p:tgtEl>
                                          <p:spTgt spid="221"/>
                                        </p:tgtEl>
                                        <p:attrNameLst>
                                          <p:attrName>ppt_x</p:attrName>
                                        </p:attrNameLst>
                                      </p:cBhvr>
                                      <p:tavLst>
                                        <p:tav tm="0">
                                          <p:val>
                                            <p:strVal val="#ppt_x+#ppt_w/2"/>
                                          </p:val>
                                        </p:tav>
                                        <p:tav tm="100000">
                                          <p:val>
                                            <p:strVal val="#ppt_x"/>
                                          </p:val>
                                        </p:tav>
                                      </p:tavLst>
                                    </p:anim>
                                    <p:anim calcmode="lin" valueType="num">
                                      <p:cBhvr>
                                        <p:cTn id="152" dur="1000" fill="hold"/>
                                        <p:tgtEl>
                                          <p:spTgt spid="221"/>
                                        </p:tgtEl>
                                        <p:attrNameLst>
                                          <p:attrName>ppt_y</p:attrName>
                                        </p:attrNameLst>
                                      </p:cBhvr>
                                      <p:tavLst>
                                        <p:tav tm="0">
                                          <p:val>
                                            <p:strVal val="#ppt_y"/>
                                          </p:val>
                                        </p:tav>
                                        <p:tav tm="100000">
                                          <p:val>
                                            <p:strVal val="#ppt_y"/>
                                          </p:val>
                                        </p:tav>
                                      </p:tavLst>
                                    </p:anim>
                                    <p:anim calcmode="lin" valueType="num">
                                      <p:cBhvr>
                                        <p:cTn id="153" dur="1000" fill="hold"/>
                                        <p:tgtEl>
                                          <p:spTgt spid="221"/>
                                        </p:tgtEl>
                                        <p:attrNameLst>
                                          <p:attrName>ppt_w</p:attrName>
                                        </p:attrNameLst>
                                      </p:cBhvr>
                                      <p:tavLst>
                                        <p:tav tm="0">
                                          <p:val>
                                            <p:fltVal val="0"/>
                                          </p:val>
                                        </p:tav>
                                        <p:tav tm="100000">
                                          <p:val>
                                            <p:strVal val="#ppt_w"/>
                                          </p:val>
                                        </p:tav>
                                      </p:tavLst>
                                    </p:anim>
                                    <p:anim calcmode="lin" valueType="num">
                                      <p:cBhvr>
                                        <p:cTn id="154" dur="1000" fill="hold"/>
                                        <p:tgtEl>
                                          <p:spTgt spid="221"/>
                                        </p:tgtEl>
                                        <p:attrNameLst>
                                          <p:attrName>ppt_h</p:attrName>
                                        </p:attrNameLst>
                                      </p:cBhvr>
                                      <p:tavLst>
                                        <p:tav tm="0">
                                          <p:val>
                                            <p:strVal val="#ppt_h"/>
                                          </p:val>
                                        </p:tav>
                                        <p:tav tm="100000">
                                          <p:val>
                                            <p:strVal val="#ppt_h"/>
                                          </p:val>
                                        </p:tav>
                                      </p:tavLst>
                                    </p:anim>
                                  </p:childTnLst>
                                </p:cTn>
                              </p:par>
                              <p:par>
                                <p:cTn id="155" presetID="1" presetClass="entr" presetSubtype="0" fill="hold" nodeType="withEffect">
                                  <p:stCondLst>
                                    <p:cond delay="0"/>
                                  </p:stCondLst>
                                  <p:childTnLst>
                                    <p:set>
                                      <p:cBhvr>
                                        <p:cTn id="156" dur="1" fill="hold">
                                          <p:stCondLst>
                                            <p:cond delay="0"/>
                                          </p:stCondLst>
                                        </p:cTn>
                                        <p:tgtEl>
                                          <p:spTgt spid="210"/>
                                        </p:tgtEl>
                                        <p:attrNameLst>
                                          <p:attrName>style.visibility</p:attrName>
                                        </p:attrNameLst>
                                      </p:cBhvr>
                                      <p:to>
                                        <p:strVal val="visible"/>
                                      </p:to>
                                    </p:set>
                                  </p:childTnLst>
                                </p:cTn>
                              </p:par>
                              <p:par>
                                <p:cTn id="157" presetID="22" presetClass="entr" presetSubtype="2" fill="hold" nodeType="withEffect">
                                  <p:stCondLst>
                                    <p:cond delay="0"/>
                                  </p:stCondLst>
                                  <p:childTnLst>
                                    <p:set>
                                      <p:cBhvr>
                                        <p:cTn id="158" dur="1" fill="hold">
                                          <p:stCondLst>
                                            <p:cond delay="0"/>
                                          </p:stCondLst>
                                        </p:cTn>
                                        <p:tgtEl>
                                          <p:spTgt spid="228"/>
                                        </p:tgtEl>
                                        <p:attrNameLst>
                                          <p:attrName>style.visibility</p:attrName>
                                        </p:attrNameLst>
                                      </p:cBhvr>
                                      <p:to>
                                        <p:strVal val="visible"/>
                                      </p:to>
                                    </p:set>
                                    <p:animEffect transition="in" filter="wipe(right)">
                                      <p:cBhvr>
                                        <p:cTn id="159" dur="400"/>
                                        <p:tgtEl>
                                          <p:spTgt spid="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clrChange>
              <a:clrFrom>
                <a:srgbClr val="1D0710"/>
              </a:clrFrom>
              <a:clrTo>
                <a:srgbClr val="1D0710">
                  <a:alpha val="0"/>
                </a:srgbClr>
              </a:clrTo>
            </a:clrChange>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5" name="Book cover"/>
          <p:cNvGrpSpPr/>
          <p:nvPr/>
        </p:nvGrpSpPr>
        <p:grpSpPr>
          <a:xfrm rot="10800000">
            <a:off x="1522800" y="388700"/>
            <a:ext cx="3048000" cy="4320000"/>
            <a:chOff x="4562475" y="1371600"/>
            <a:chExt cx="3048000" cy="4114800"/>
          </a:xfrm>
          <a:effectLst>
            <a:outerShdw blurRad="266700" dist="266700" dir="2700000" sx="104000" sy="104000" algn="tl" rotWithShape="0">
              <a:prstClr val="black">
                <a:alpha val="69000"/>
              </a:prstClr>
            </a:outerShdw>
          </a:effectLst>
        </p:grpSpPr>
        <p:sp>
          <p:nvSpPr>
            <p:cNvPr id="6" name="Rounded Rectangle 26"/>
            <p:cNvSpPr/>
            <p:nvPr/>
          </p:nvSpPr>
          <p:spPr>
            <a:xfrm>
              <a:off x="4562475" y="1371600"/>
              <a:ext cx="3048000" cy="4114800"/>
            </a:xfrm>
            <a:prstGeom prst="roundRect">
              <a:avLst>
                <a:gd name="adj" fmla="val 2196"/>
              </a:avLst>
            </a:prstGeom>
            <a:gradFill flip="none" rotWithShape="1">
              <a:gsLst>
                <a:gs pos="0">
                  <a:schemeClr val="accent2">
                    <a:lumMod val="50000"/>
                  </a:schemeClr>
                </a:gs>
                <a:gs pos="100000">
                  <a:schemeClr val="accent2">
                    <a:lumMod val="75000"/>
                  </a:schemeClr>
                </a:gs>
              </a:gsLst>
              <a:lin ang="0" scaled="1"/>
              <a:tileRect/>
            </a:gradFill>
            <a:ln>
              <a:noFill/>
            </a:ln>
            <a:effectLst/>
            <a:scene3d>
              <a:camera prst="orthographicFront"/>
              <a:lightRig rig="threePt" dir="t"/>
            </a:scene3d>
            <a:sp3d>
              <a:bevelT w="50800" h="50800"/>
            </a:sp3d>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3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Edwardian Script ITC" pitchFamily="66" charset="0"/>
                </a:rPr>
                <a:t>     </a:t>
              </a:r>
            </a:p>
            <a:p>
              <a:pPr algn="ctr"/>
              <a:endParaRPr lang="en-US" sz="3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Edwardian Script ITC" pitchFamily="66" charset="0"/>
              </a:endParaRPr>
            </a:p>
            <a:p>
              <a:pPr algn="ctr"/>
              <a:endParaRPr lang="en-US" sz="3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Edwardian Script ITC" pitchFamily="66" charset="0"/>
              </a:endParaRPr>
            </a:p>
            <a:p>
              <a:pPr algn="ctr"/>
              <a:r>
                <a:rPr lang="en-US" sz="3800" b="1" dirty="0" smtClean="0">
                  <a:ln w="11430"/>
                  <a:solidFill>
                    <a:srgbClr val="FFFF00"/>
                  </a:solidFill>
                  <a:effectLst>
                    <a:outerShdw blurRad="80000" dist="40000" dir="5040000" algn="tl">
                      <a:srgbClr val="000000">
                        <a:alpha val="30000"/>
                      </a:srgbClr>
                    </a:outerShdw>
                  </a:effectLst>
                  <a:latin typeface="Edwardian Script ITC" pitchFamily="66" charset="0"/>
                </a:rPr>
                <a:t>   </a:t>
              </a:r>
              <a:endParaRPr lang="en-US" sz="2000" b="1" dirty="0">
                <a:ln w="11430"/>
                <a:solidFill>
                  <a:srgbClr val="FFFF00"/>
                </a:solidFill>
                <a:effectLst>
                  <a:outerShdw blurRad="80000" dist="40000" dir="5040000" algn="tl">
                    <a:srgbClr val="000000">
                      <a:alpha val="30000"/>
                    </a:srgbClr>
                  </a:outerShdw>
                </a:effectLst>
                <a:latin typeface="Edwardian Script ITC" pitchFamily="66" charset="0"/>
              </a:endParaRPr>
            </a:p>
          </p:txBody>
        </p:sp>
        <p:sp>
          <p:nvSpPr>
            <p:cNvPr id="7" name="Rounded Rectangle 83"/>
            <p:cNvSpPr/>
            <p:nvPr/>
          </p:nvSpPr>
          <p:spPr>
            <a:xfrm>
              <a:off x="4572000" y="1371600"/>
              <a:ext cx="667512" cy="4114800"/>
            </a:xfrm>
            <a:prstGeom prst="roundRect">
              <a:avLst>
                <a:gd name="adj" fmla="val 2196"/>
              </a:avLst>
            </a:prstGeom>
            <a:gradFill flip="none" rotWithShape="1">
              <a:gsLst>
                <a:gs pos="0">
                  <a:schemeClr val="tx1">
                    <a:alpha val="50000"/>
                  </a:schemeClr>
                </a:gs>
                <a:gs pos="100000">
                  <a:schemeClr val="tx1">
                    <a:alpha val="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ounded Rectangle 87"/>
            <p:cNvSpPr/>
            <p:nvPr/>
          </p:nvSpPr>
          <p:spPr>
            <a:xfrm>
              <a:off x="4572000" y="38862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Rounded Rectangle 97"/>
            <p:cNvSpPr/>
            <p:nvPr/>
          </p:nvSpPr>
          <p:spPr>
            <a:xfrm>
              <a:off x="4572000" y="49530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ounded Rectangle 98"/>
            <p:cNvSpPr/>
            <p:nvPr/>
          </p:nvSpPr>
          <p:spPr>
            <a:xfrm>
              <a:off x="4572000" y="28194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Rounded Rectangle 99"/>
            <p:cNvSpPr/>
            <p:nvPr/>
          </p:nvSpPr>
          <p:spPr>
            <a:xfrm>
              <a:off x="4572000" y="17526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2" name="11 CuadroTexto"/>
          <p:cNvSpPr txBox="1"/>
          <p:nvPr/>
        </p:nvSpPr>
        <p:spPr>
          <a:xfrm rot="19256023">
            <a:off x="8318466" y="4520349"/>
            <a:ext cx="990976" cy="646331"/>
          </a:xfrm>
          <a:prstGeom prst="rect">
            <a:avLst/>
          </a:prstGeom>
          <a:noFill/>
        </p:spPr>
        <p:txBody>
          <a:bodyPr wrap="none" rtlCol="0">
            <a:spAutoFit/>
          </a:bodyPr>
          <a:lstStyle/>
          <a:p>
            <a:pPr algn="ctr"/>
            <a:r>
              <a:rPr lang="es-AR" b="1" dirty="0" smtClean="0">
                <a:solidFill>
                  <a:schemeClr val="bg1"/>
                </a:solidFill>
                <a:latin typeface="Edwardian Script ITC" pitchFamily="66" charset="0"/>
              </a:rPr>
              <a:t>RaúlTM </a:t>
            </a:r>
          </a:p>
          <a:p>
            <a:pPr algn="ctr"/>
            <a:r>
              <a:rPr lang="es-AR" b="1" dirty="0" smtClean="0">
                <a:solidFill>
                  <a:schemeClr val="bg1"/>
                </a:solidFill>
                <a:latin typeface="Edwardian Script ITC" pitchFamily="66" charset="0"/>
              </a:rPr>
              <a:t>2014</a:t>
            </a:r>
            <a:endParaRPr lang="es-AR" b="1" dirty="0">
              <a:solidFill>
                <a:schemeClr val="bg1"/>
              </a:solidFill>
              <a:latin typeface="Edwardian Script ITC" pitchFamily="66" charset="0"/>
            </a:endParaRPr>
          </a:p>
        </p:txBody>
      </p:sp>
    </p:spTree>
    <p:extLst>
      <p:ext uri="{BB962C8B-B14F-4D97-AF65-F5344CB8AC3E}">
        <p14:creationId xmlns:p14="http://schemas.microsoft.com/office/powerpoint/2010/main" val="542840806"/>
      </p:ext>
    </p:extLst>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afterEffect">
                                  <p:stCondLst>
                                    <p:cond delay="0"/>
                                  </p:stCondLst>
                                  <p:childTnLst>
                                    <p:animRot by="120000">
                                      <p:cBhvr>
                                        <p:cTn id="6" dur="100" fill="hold">
                                          <p:stCondLst>
                                            <p:cond delay="0"/>
                                          </p:stCondLst>
                                        </p:cTn>
                                        <p:tgtEl>
                                          <p:spTgt spid="5"/>
                                        </p:tgtEl>
                                        <p:attrNameLst>
                                          <p:attrName>r</p:attrName>
                                        </p:attrNameLst>
                                      </p:cBhvr>
                                    </p:animRot>
                                    <p:animRot by="-240000">
                                      <p:cBhvr>
                                        <p:cTn id="7" dur="200" fill="hold">
                                          <p:stCondLst>
                                            <p:cond delay="200"/>
                                          </p:stCondLst>
                                        </p:cTn>
                                        <p:tgtEl>
                                          <p:spTgt spid="5"/>
                                        </p:tgtEl>
                                        <p:attrNameLst>
                                          <p:attrName>r</p:attrName>
                                        </p:attrNameLst>
                                      </p:cBhvr>
                                    </p:animRot>
                                    <p:animRot by="240000">
                                      <p:cBhvr>
                                        <p:cTn id="8" dur="200" fill="hold">
                                          <p:stCondLst>
                                            <p:cond delay="400"/>
                                          </p:stCondLst>
                                        </p:cTn>
                                        <p:tgtEl>
                                          <p:spTgt spid="5"/>
                                        </p:tgtEl>
                                        <p:attrNameLst>
                                          <p:attrName>r</p:attrName>
                                        </p:attrNameLst>
                                      </p:cBhvr>
                                    </p:animRot>
                                    <p:animRot by="-240000">
                                      <p:cBhvr>
                                        <p:cTn id="9" dur="200" fill="hold">
                                          <p:stCondLst>
                                            <p:cond delay="600"/>
                                          </p:stCondLst>
                                        </p:cTn>
                                        <p:tgtEl>
                                          <p:spTgt spid="5"/>
                                        </p:tgtEl>
                                        <p:attrNameLst>
                                          <p:attrName>r</p:attrName>
                                        </p:attrNameLst>
                                      </p:cBhvr>
                                    </p:animRot>
                                    <p:animRot by="120000">
                                      <p:cBhvr>
                                        <p:cTn id="10" dur="200" fill="hold">
                                          <p:stCondLst>
                                            <p:cond delay="800"/>
                                          </p:stCondLst>
                                        </p:cTn>
                                        <p:tgtEl>
                                          <p:spTgt spid="5"/>
                                        </p:tgtEl>
                                        <p:attrNameLst>
                                          <p:attrName>r</p:attrName>
                                        </p:attrNameLst>
                                      </p:cBhvr>
                                    </p:animRot>
                                  </p:childTnLst>
                                </p:cTn>
                              </p:par>
                            </p:childTnLst>
                          </p:cTn>
                        </p:par>
                        <p:par>
                          <p:cTn id="11" fill="hold">
                            <p:stCondLst>
                              <p:cond delay="1000"/>
                            </p:stCondLst>
                            <p:childTnLst>
                              <p:par>
                                <p:cTn id="12" presetID="15" presetClass="exit" presetSubtype="0" fill="hold" nodeType="afterEffect">
                                  <p:stCondLst>
                                    <p:cond delay="0"/>
                                  </p:stCondLst>
                                  <p:childTnLst>
                                    <p:anim calcmode="lin" valueType="num">
                                      <p:cBhvr>
                                        <p:cTn id="13" dur="1000"/>
                                        <p:tgtEl>
                                          <p:spTgt spid="5"/>
                                        </p:tgtEl>
                                        <p:attrNameLst>
                                          <p:attrName>ppt_w</p:attrName>
                                        </p:attrNameLst>
                                      </p:cBhvr>
                                      <p:tavLst>
                                        <p:tav tm="0">
                                          <p:val>
                                            <p:strVal val="ppt_w"/>
                                          </p:val>
                                        </p:tav>
                                        <p:tav tm="100000">
                                          <p:val>
                                            <p:fltVal val="0"/>
                                          </p:val>
                                        </p:tav>
                                      </p:tavLst>
                                    </p:anim>
                                    <p:anim calcmode="lin" valueType="num">
                                      <p:cBhvr>
                                        <p:cTn id="14" dur="1000"/>
                                        <p:tgtEl>
                                          <p:spTgt spid="5"/>
                                        </p:tgtEl>
                                        <p:attrNameLst>
                                          <p:attrName>ppt_h</p:attrName>
                                        </p:attrNameLst>
                                      </p:cBhvr>
                                      <p:tavLst>
                                        <p:tav tm="0">
                                          <p:val>
                                            <p:strVal val="ppt_h"/>
                                          </p:val>
                                        </p:tav>
                                        <p:tav tm="100000">
                                          <p:val>
                                            <p:fltVal val="0"/>
                                          </p:val>
                                        </p:tav>
                                      </p:tavLst>
                                    </p:anim>
                                    <p:anim calcmode="lin" valueType="num">
                                      <p:cBhvr>
                                        <p:cTn id="15" dur="1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6" dur="1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7"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book431.wav">
            <a:hlinkClick r:id="" action="ppaction://media"/>
          </p:cNvPr>
          <p:cNvPicPr>
            <a:picLocks noRot="1" noChangeAspect="1" noChangeArrowheads="1"/>
          </p:cNvPicPr>
          <p:nvPr>
            <a:wavAudioFile r:embed="rId1" name="book_shut_SoundsResource_com.wav"/>
          </p:nvPr>
        </p:nvPicPr>
        <p:blipFill>
          <a:blip r:embed="rId3">
            <a:extLst>
              <a:ext uri="{28A0092B-C50C-407E-A947-70E740481C1C}">
                <a14:useLocalDpi xmlns:a14="http://schemas.microsoft.com/office/drawing/2010/main" val="0"/>
              </a:ext>
            </a:extLst>
          </a:blip>
          <a:srcRect/>
          <a:stretch>
            <a:fillRect/>
          </a:stretch>
        </p:blipFill>
        <p:spPr bwMode="auto">
          <a:xfrm>
            <a:off x="8229600" y="45720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AR" smtClean="0">
              <a:solidFill>
                <a:srgbClr val="000000"/>
              </a:solidFill>
            </a:endParaRPr>
          </a:p>
        </p:txBody>
      </p:sp>
      <p:pic>
        <p:nvPicPr>
          <p:cNvPr id="11274" name="Picture 10" descr="boletin">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67000" y="417195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371475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smtClean="0">
              <a:solidFill>
                <a:srgbClr val="000000"/>
              </a:solidFill>
            </a:endParaRPr>
          </a:p>
        </p:txBody>
      </p:sp>
      <p:pic>
        <p:nvPicPr>
          <p:cNvPr id="11677" name="Picture 413" descr="logo">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9600" y="45720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2571750"/>
          <a:ext cx="7086600" cy="822960"/>
        </p:xfrm>
        <a:graphic>
          <a:graphicData uri="http://schemas.openxmlformats.org/drawingml/2006/table">
            <a:tbl>
              <a:tblPr/>
              <a:tblGrid>
                <a:gridCol w="1181100"/>
                <a:gridCol w="1181100"/>
                <a:gridCol w="1181100"/>
                <a:gridCol w="1181100"/>
                <a:gridCol w="1181100"/>
                <a:gridCol w="1181100"/>
              </a:tblGrid>
              <a:tr h="4114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100" b="1" i="0" u="none" strike="noStrike" cap="none" normalizeH="0" baseline="0" smtClean="0">
                          <a:ln>
                            <a:noFill/>
                          </a:ln>
                          <a:solidFill>
                            <a:schemeClr val="tx1"/>
                          </a:solidFill>
                          <a:effectLst/>
                          <a:latin typeface="Berlin Sans FB Demi" pitchFamily="34" charset="0"/>
                          <a:hlinkClick r:id="rId8"/>
                        </a:rPr>
                        <a:t>Dedicatorias</a:t>
                      </a:r>
                      <a:endParaRPr kumimoji="0" lang="es-ES" sz="1100" b="1" i="0" u="none" strike="noStrike" cap="none" normalizeH="0" baseline="0" smtClean="0">
                        <a:ln>
                          <a:noFill/>
                        </a:ln>
                        <a:solidFill>
                          <a:schemeClr val="tx1"/>
                        </a:solidFill>
                        <a:effectLst/>
                        <a:latin typeface="Berlin Sans FB Demi" pitchFamily="34"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100" b="0" i="0" u="none" strike="noStrike" cap="none" normalizeH="0" baseline="0" smtClean="0">
                          <a:ln>
                            <a:noFill/>
                          </a:ln>
                          <a:solidFill>
                            <a:schemeClr val="tx1"/>
                          </a:solidFill>
                          <a:effectLst/>
                          <a:latin typeface="Berlin Sans FB Demi" pitchFamily="34" charset="0"/>
                          <a:hlinkClick r:id="rId9"/>
                        </a:rPr>
                        <a:t>Fechas Especiales</a:t>
                      </a:r>
                      <a:endParaRPr kumimoji="0" lang="es-ES" sz="1100" b="0" i="0" u="none" strike="noStrike" cap="none" normalizeH="0" baseline="0" smtClean="0">
                        <a:ln>
                          <a:noFill/>
                        </a:ln>
                        <a:solidFill>
                          <a:schemeClr val="tx1"/>
                        </a:solidFill>
                        <a:effectLst/>
                        <a:latin typeface="Berlin Sans FB Demi" pitchFamily="34"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100" b="0" i="0" u="none" strike="noStrike" cap="none" normalizeH="0" baseline="0" smtClean="0">
                          <a:ln>
                            <a:noFill/>
                          </a:ln>
                          <a:solidFill>
                            <a:schemeClr val="tx1"/>
                          </a:solidFill>
                          <a:effectLst/>
                          <a:latin typeface="Berlin Sans FB Demi" pitchFamily="34" charset="0"/>
                          <a:hlinkClick r:id="rId10"/>
                        </a:rPr>
                        <a:t>Graciosos</a:t>
                      </a:r>
                      <a:endParaRPr kumimoji="0" lang="es-ES" sz="1100" b="0" i="0" u="none" strike="noStrike" cap="none" normalizeH="0" baseline="0" smtClean="0">
                        <a:ln>
                          <a:noFill/>
                        </a:ln>
                        <a:solidFill>
                          <a:schemeClr val="tx1"/>
                        </a:solidFill>
                        <a:effectLst/>
                        <a:latin typeface="Berlin Sans FB Demi" pitchFamily="34"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100" b="0" i="0" u="none" strike="noStrike" cap="none" normalizeH="0" baseline="0" smtClean="0">
                          <a:ln>
                            <a:noFill/>
                          </a:ln>
                          <a:solidFill>
                            <a:schemeClr val="tx1"/>
                          </a:solidFill>
                          <a:effectLst/>
                          <a:latin typeface="Berlin Sans FB Demi" pitchFamily="34" charset="0"/>
                          <a:hlinkClick r:id="rId11"/>
                        </a:rPr>
                        <a:t>Historia y arte</a:t>
                      </a:r>
                      <a:endParaRPr kumimoji="0" lang="es-ES" sz="1100" b="0" i="0" u="none" strike="noStrike" cap="none" normalizeH="0" baseline="0" smtClean="0">
                        <a:ln>
                          <a:noFill/>
                        </a:ln>
                        <a:solidFill>
                          <a:schemeClr val="tx1"/>
                        </a:solidFill>
                        <a:effectLst/>
                        <a:latin typeface="Berlin Sans FB Demi" pitchFamily="34"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100" b="0" i="0" u="none" strike="noStrike" cap="none" normalizeH="0" baseline="0" smtClean="0">
                          <a:ln>
                            <a:noFill/>
                          </a:ln>
                          <a:solidFill>
                            <a:schemeClr val="tx1"/>
                          </a:solidFill>
                          <a:effectLst/>
                          <a:latin typeface="Berlin Sans FB Demi" pitchFamily="34" charset="0"/>
                          <a:hlinkClick r:id="rId12"/>
                        </a:rPr>
                        <a:t>Lugares</a:t>
                      </a:r>
                      <a:endParaRPr kumimoji="0" lang="es-ES" sz="1100" b="0" i="0" u="none" strike="noStrike" cap="none" normalizeH="0" baseline="0" smtClean="0">
                        <a:ln>
                          <a:noFill/>
                        </a:ln>
                        <a:solidFill>
                          <a:schemeClr val="tx1"/>
                        </a:solidFill>
                        <a:effectLst/>
                        <a:latin typeface="Berlin Sans FB Demi" pitchFamily="34"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100" b="0" i="0" u="none" strike="noStrike" cap="none" normalizeH="0" baseline="0" smtClean="0">
                          <a:ln>
                            <a:noFill/>
                          </a:ln>
                          <a:solidFill>
                            <a:schemeClr val="tx1"/>
                          </a:solidFill>
                          <a:effectLst/>
                          <a:latin typeface="Berlin Sans FB Demi" pitchFamily="34" charset="0"/>
                          <a:hlinkClick r:id="rId13"/>
                        </a:rPr>
                        <a:t>Musicales</a:t>
                      </a:r>
                      <a:endParaRPr kumimoji="0" lang="es-ES" sz="1100" b="0" i="0" u="none" strike="noStrike" cap="none" normalizeH="0" baseline="0" smtClean="0">
                        <a:ln>
                          <a:noFill/>
                        </a:ln>
                        <a:solidFill>
                          <a:schemeClr val="tx1"/>
                        </a:solidFill>
                        <a:effectLst/>
                        <a:latin typeface="Berlin Sans FB Demi" pitchFamily="34"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114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1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100" b="0" i="0" u="none" strike="noStrike" cap="none" normalizeH="0" baseline="0" smtClean="0">
                        <a:ln>
                          <a:noFill/>
                        </a:ln>
                        <a:solidFill>
                          <a:schemeClr val="tx1"/>
                        </a:solidFill>
                        <a:effectLst/>
                        <a:latin typeface="Berlin Sans FB Demi" pitchFamily="34"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100" b="0" i="0" u="none" strike="noStrike" cap="none" normalizeH="0" baseline="0" smtClean="0">
                          <a:ln>
                            <a:noFill/>
                          </a:ln>
                          <a:solidFill>
                            <a:schemeClr val="tx1"/>
                          </a:solidFill>
                          <a:effectLst/>
                          <a:latin typeface="Berlin Sans FB Demi" pitchFamily="34" charset="0"/>
                          <a:hlinkClick r:id="rId15"/>
                        </a:rPr>
                        <a:t>Política</a:t>
                      </a:r>
                      <a:endParaRPr kumimoji="0" lang="es-ES" sz="1100" b="0" i="0" u="none" strike="noStrike" cap="none" normalizeH="0" baseline="0" smtClean="0">
                        <a:ln>
                          <a:noFill/>
                        </a:ln>
                        <a:solidFill>
                          <a:schemeClr val="tx1"/>
                        </a:solidFill>
                        <a:effectLst/>
                        <a:latin typeface="Berlin Sans FB Demi" pitchFamily="34"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100" b="0" i="0" u="none" strike="noStrike" cap="none" normalizeH="0" baseline="0" smtClean="0">
                          <a:ln>
                            <a:noFill/>
                          </a:ln>
                          <a:solidFill>
                            <a:schemeClr val="tx1"/>
                          </a:solidFill>
                          <a:effectLst/>
                          <a:latin typeface="Berlin Sans FB Demi" pitchFamily="34" charset="0"/>
                          <a:hlinkClick r:id="rId16"/>
                        </a:rPr>
                        <a:t>Reflexión</a:t>
                      </a:r>
                      <a:endParaRPr kumimoji="0" lang="es-ES" sz="1100" b="0" i="0" u="none" strike="noStrike" cap="none" normalizeH="0" baseline="0" smtClean="0">
                        <a:ln>
                          <a:noFill/>
                        </a:ln>
                        <a:solidFill>
                          <a:schemeClr val="tx1"/>
                        </a:solidFill>
                        <a:effectLst/>
                        <a:latin typeface="Berlin Sans FB Demi" pitchFamily="34"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100" b="0" i="0" u="none" strike="noStrike" cap="none" normalizeH="0" baseline="0" smtClean="0">
                          <a:ln>
                            <a:noFill/>
                          </a:ln>
                          <a:solidFill>
                            <a:schemeClr val="tx1"/>
                          </a:solidFill>
                          <a:effectLst/>
                          <a:latin typeface="Berlin Sans FB Demi" pitchFamily="34" charset="0"/>
                          <a:hlinkClick r:id="rId17"/>
                        </a:rPr>
                        <a:t>Religiosos</a:t>
                      </a:r>
                      <a:endParaRPr kumimoji="0" lang="es-ES" sz="1100" b="0" i="0" u="none" strike="noStrike" cap="none" normalizeH="0" baseline="0" smtClean="0">
                        <a:ln>
                          <a:noFill/>
                        </a:ln>
                        <a:solidFill>
                          <a:schemeClr val="tx1"/>
                        </a:solidFill>
                        <a:effectLst/>
                        <a:latin typeface="Berlin Sans FB Demi" pitchFamily="34"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100" b="0" i="0" u="none" strike="noStrike" cap="none" normalizeH="0" baseline="0" smtClean="0">
                          <a:ln>
                            <a:noFill/>
                          </a:ln>
                          <a:solidFill>
                            <a:schemeClr val="tx1"/>
                          </a:solidFill>
                          <a:effectLst/>
                          <a:latin typeface="Berlin Sans FB Demi" pitchFamily="34" charset="0"/>
                          <a:hlinkClick r:id="rId18"/>
                        </a:rPr>
                        <a:t>Románticos</a:t>
                      </a:r>
                      <a:endParaRPr kumimoji="0" lang="es-ES" sz="1100" b="0" i="0" u="none" strike="noStrike" cap="none" normalizeH="0" baseline="0" smtClean="0">
                        <a:ln>
                          <a:noFill/>
                        </a:ln>
                        <a:solidFill>
                          <a:schemeClr val="tx1"/>
                        </a:solidFill>
                        <a:effectLst/>
                        <a:latin typeface="Berlin Sans FB Demi" pitchFamily="34"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100" b="0" i="0" u="none" strike="noStrike" cap="none" normalizeH="0" baseline="0" smtClean="0">
                          <a:ln>
                            <a:noFill/>
                          </a:ln>
                          <a:solidFill>
                            <a:schemeClr val="tx1"/>
                          </a:solidFill>
                          <a:effectLst/>
                          <a:latin typeface="Berlin Sans FB Demi" pitchFamily="34" charset="0"/>
                          <a:hlinkClick r:id="rId19"/>
                        </a:rPr>
                        <a:t>Salud</a:t>
                      </a:r>
                      <a:endParaRPr kumimoji="0" lang="es-ES" sz="1100" b="0" i="0" u="none" strike="noStrike" cap="none" normalizeH="0" baseline="0" smtClean="0">
                        <a:ln>
                          <a:noFill/>
                        </a:ln>
                        <a:solidFill>
                          <a:schemeClr val="tx1"/>
                        </a:solidFill>
                        <a:effectLst/>
                        <a:latin typeface="Berlin Sans FB Demi" pitchFamily="34"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169319"/>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0"/>
              </a:spcBef>
              <a:spcAft>
                <a:spcPct val="0"/>
              </a:spcAft>
            </a:pPr>
            <a:r>
              <a:rPr lang="es-ES_tradnl" b="1" u="sng" smtClean="0">
                <a:solidFill>
                  <a:srgbClr val="04265C"/>
                </a:solidFill>
                <a:latin typeface="Berlin Sans FB Demi" pitchFamily="34" charset="0"/>
              </a:rPr>
              <a:t>PPS Exclusivos</a:t>
            </a:r>
            <a:endParaRPr lang="es-ES" b="1" u="sng" smtClean="0">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rot="20530331">
            <a:off x="5334000" y="1143001"/>
            <a:ext cx="3581400" cy="117395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1337</TotalTime>
  <Words>3392</Words>
  <Application>Microsoft Office PowerPoint</Application>
  <PresentationFormat>Presentación en pantalla (16:9)</PresentationFormat>
  <Paragraphs>812</Paragraphs>
  <Slides>5</Slides>
  <Notes>2</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5</vt:i4>
      </vt:variant>
    </vt:vector>
  </HeadingPairs>
  <TitlesOfParts>
    <vt:vector size="11" baseType="lpstr">
      <vt:lpstr>Arial</vt:lpstr>
      <vt:lpstr>Calibri</vt:lpstr>
      <vt:lpstr>Berlin Sans FB Demi</vt:lpstr>
      <vt:lpstr>Edwardian Script ITC</vt:lpstr>
      <vt:lpstr>Tema de Office</vt:lpstr>
      <vt:lpstr>1_Diseño predeterminado</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Raúl TM</dc:creator>
  <cp:lastModifiedBy>Raúl Tarulla</cp:lastModifiedBy>
  <cp:revision>88</cp:revision>
  <dcterms:created xsi:type="dcterms:W3CDTF">2014-09-10T14:18:35Z</dcterms:created>
  <dcterms:modified xsi:type="dcterms:W3CDTF">2014-09-13T15:29:36Z</dcterms:modified>
</cp:coreProperties>
</file>