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9"/>
  </p:notesMasterIdLst>
  <p:sldIdLst>
    <p:sldId id="381" r:id="rId3"/>
    <p:sldId id="424" r:id="rId4"/>
    <p:sldId id="385" r:id="rId5"/>
    <p:sldId id="413" r:id="rId6"/>
    <p:sldId id="458" r:id="rId7"/>
    <p:sldId id="388" r:id="rId8"/>
    <p:sldId id="412" r:id="rId9"/>
    <p:sldId id="437" r:id="rId10"/>
    <p:sldId id="438" r:id="rId11"/>
    <p:sldId id="417" r:id="rId12"/>
    <p:sldId id="455" r:id="rId13"/>
    <p:sldId id="383" r:id="rId14"/>
    <p:sldId id="444" r:id="rId15"/>
    <p:sldId id="451" r:id="rId16"/>
    <p:sldId id="393" r:id="rId17"/>
    <p:sldId id="452" r:id="rId18"/>
    <p:sldId id="391" r:id="rId19"/>
    <p:sldId id="382" r:id="rId20"/>
    <p:sldId id="415" r:id="rId21"/>
    <p:sldId id="384" r:id="rId22"/>
    <p:sldId id="389" r:id="rId23"/>
    <p:sldId id="441" r:id="rId24"/>
    <p:sldId id="428" r:id="rId25"/>
    <p:sldId id="448" r:id="rId26"/>
    <p:sldId id="440" r:id="rId27"/>
    <p:sldId id="352" r:id="rId28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rEphRrULEdBUiJdIJ24fw" hashData="k2GnEJxoHZufVbmFDmYgNElfGE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306" autoAdjust="0"/>
    <p:restoredTop sz="94585" autoAdjust="0"/>
  </p:normalViewPr>
  <p:slideViewPr>
    <p:cSldViewPr>
      <p:cViewPr varScale="1">
        <p:scale>
          <a:sx n="34" d="100"/>
          <a:sy n="34" d="100"/>
        </p:scale>
        <p:origin x="-432" y="-7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F399C12-D637-46D2-BE0A-474CA2C46E11}" type="datetimeFigureOut">
              <a:rPr lang="es-ES"/>
              <a:pPr>
                <a:defRPr/>
              </a:pPr>
              <a:t>17/02/2014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703039C-B47F-4BFB-8DF3-AA8F5B8036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38240A-3926-45F3-AC22-14D3DE1FDA51}" type="slidenum">
              <a:rPr lang="es-ES" smtClean="0">
                <a:latin typeface="Arial" pitchFamily="34" charset="0"/>
              </a:rPr>
              <a:pPr/>
              <a:t>17</a:t>
            </a:fld>
            <a:endParaRPr lang="es-ES" smtClean="0">
              <a:latin typeface="Arial" pitchFamily="34" charset="0"/>
            </a:endParaRPr>
          </a:p>
        </p:txBody>
      </p:sp>
      <p:sp>
        <p:nvSpPr>
          <p:cNvPr id="3891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0724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448F2E37-A36E-4C0F-ABE3-0CAD2DF6A0FF}" type="slidenum">
              <a:rPr lang="fr-FR" sz="1200">
                <a:latin typeface="+mn-lt"/>
              </a:rPr>
              <a:pPr algn="r">
                <a:defRPr/>
              </a:pPr>
              <a:t>17</a:t>
            </a:fld>
            <a:endParaRPr lang="fr-FR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EF37E-474F-42D7-89CD-B67B5831D9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9F85E-9F27-4FC2-89C0-0729C3372F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C5387-9320-4B2B-9942-77395D886F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1355D-E37A-4F68-B278-C31655D621F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BEF96-5BD3-4C5D-906F-139D170D91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ECB78-2A86-4880-A862-D7D74AD276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E5AA2-7F6A-4A5F-8A34-175D9018F9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662E1-8E12-4B93-95EB-95768E897A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5A94F-9C86-492F-B05F-D4D151E038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523AF-5D2B-4E2D-8D60-3C441C5FF7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4B44C-223B-4B13-A122-3C4B631D42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EDFA5-F24A-4C06-8FD9-464138A0C9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0DE4F-F405-4B39-88F7-2F499ADB5D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16DA4-F8ED-4460-8D1B-8D9A1CFBD5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58AC4-318A-4129-B404-BFDA9FED0C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DCA0C-58CE-4589-A2F4-68F4AE96A4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576CB-54D1-452B-B1AF-452AC1855D8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2B4BA-9483-4023-A5A1-BE2BA44E4F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C77C4-4F7A-42BD-B312-3F976D16980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6AE3F-87D4-46A0-ADAB-EF04404C415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78BFD-DC05-47D4-A29B-3D3056E53B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2B713-E9D8-495E-8FBD-6A2C76059F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>
                <a:latin typeface="Arial" charset="0"/>
              </a:defRPr>
            </a:lvl1pPr>
          </a:lstStyle>
          <a:p>
            <a:pPr>
              <a:defRPr/>
            </a:pPr>
            <a:fld id="{A87FB3A7-B175-48B4-8945-86A4628E50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6000">
    <p:blinds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>
                <a:latin typeface="Arial" charset="0"/>
              </a:defRPr>
            </a:lvl1pPr>
          </a:lstStyle>
          <a:p>
            <a:pPr>
              <a:defRPr/>
            </a:pPr>
            <a:fld id="{5A22D86E-4483-49B9-8526-7F78FE416D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6000">
    <p:blinds/>
  </p:transition>
  <p:txStyles>
    <p:titleStyle>
      <a:lvl1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eaLnBrk="0" fontAlgn="base" hangingPunct="0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eaLnBrk="0" fontAlgn="base" hangingPunct="0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eaLnBrk="0" fontAlgn="base" hangingPunct="0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eaLnBrk="0" fontAlgn="base" hangingPunct="0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eaLnBrk="0" fontAlgn="base" hangingPunct="0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37.gif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40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amor-en-el-la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8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1aee104c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5748" y="-639763"/>
            <a:ext cx="12836525" cy="1536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Image 2" descr="3b07baea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400268" y="788988"/>
            <a:ext cx="10971213" cy="139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743400" y="2432015"/>
            <a:ext cx="14816158" cy="5546616"/>
          </a:xfrm>
          <a:prstGeom prst="rect">
            <a:avLst/>
          </a:prstGeom>
        </p:spPr>
        <p:txBody>
          <a:bodyPr lIns="219934" tIns="109967" rIns="219934" bIns="109967">
            <a:spAutoFit/>
          </a:bodyPr>
          <a:lstStyle/>
          <a:p>
            <a:pPr algn="r">
              <a:defRPr/>
            </a:pPr>
            <a:r>
              <a:rPr lang="es-ES" sz="173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YO TE</a:t>
            </a:r>
          </a:p>
          <a:p>
            <a:pPr algn="r">
              <a:defRPr/>
            </a:pPr>
            <a:r>
              <a:rPr lang="es-ES" sz="173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AMO</a:t>
            </a:r>
          </a:p>
        </p:txBody>
      </p:sp>
      <p:pic>
        <p:nvPicPr>
          <p:cNvPr id="3077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5825" y="12004675"/>
            <a:ext cx="2667000" cy="1552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2" descr="CAR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431125" y="11809413"/>
            <a:ext cx="2171700" cy="22590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173084" y="12790525"/>
            <a:ext cx="7986768" cy="1145456"/>
          </a:xfrm>
          <a:prstGeom prst="rect">
            <a:avLst/>
          </a:prstGeom>
          <a:ln>
            <a:noFill/>
          </a:ln>
        </p:spPr>
        <p:txBody>
          <a:bodyPr lIns="219977" tIns="109989" rIns="219977" bIns="109989">
            <a:spAutoFit/>
          </a:bodyPr>
          <a:lstStyle/>
          <a:p>
            <a:pPr algn="ctr">
              <a:defRPr/>
            </a:pPr>
            <a:r>
              <a:rPr lang="es-ES" sz="60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3084" name="15 CuadroTexto"/>
          <p:cNvSpPr txBox="1">
            <a:spLocks noChangeArrowheads="1"/>
          </p:cNvSpPr>
          <p:nvPr/>
        </p:nvSpPr>
        <p:spPr bwMode="auto">
          <a:xfrm>
            <a:off x="814310" y="13362029"/>
            <a:ext cx="2831122" cy="88384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SANDRO</a:t>
            </a:r>
          </a:p>
        </p:txBody>
      </p:sp>
      <p:pic>
        <p:nvPicPr>
          <p:cNvPr id="3085" name="Kép 5" descr="www.tvn.hu_918c694389110cab09e4c17b5b258651.gif"/>
          <p:cNvPicPr>
            <a:picLocks noChangeAspect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20059650" y="431751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blinds/>
    <p:sndAc>
      <p:stSnd>
        <p:snd r:embed="rId2" name="17 tus labios de rubi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 decel="100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fd8v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836313" cy="147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4e33efde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94586"/>
            <a:ext cx="11029944" cy="13127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545fe84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8506" y="1289007"/>
            <a:ext cx="9715500" cy="1599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Documents and Settings\Dell\Escritorio\08112002211678299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8950" y="2074863"/>
            <a:ext cx="6380163" cy="1264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0059650" y="1574759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ans titre 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1" name="Picture 3" descr="saint-valentin,deux-coeurs-deux-roses-je-t-ai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93725" y="-490538"/>
            <a:ext cx="24961850" cy="15703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2" name="Picture 4" descr="Image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01463" y="0"/>
            <a:ext cx="12072937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3" name="Picture 5" descr="Image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072938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4" name="Picture 6" descr="Image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567150" y="9569450"/>
            <a:ext cx="6456363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5" name="Picture 7" descr="st_valentin_bouches01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1439593">
            <a:off x="6083300" y="8751888"/>
            <a:ext cx="2303463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6" name="Picture 8" descr="st_valentin_bouches01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317745">
            <a:off x="13760450" y="6588125"/>
            <a:ext cx="3884613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4" descr="x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Image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48738" y="1452563"/>
            <a:ext cx="705802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3" descr="Image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2975" y="1214438"/>
            <a:ext cx="4973638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Image 4" descr="0a7c5da6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88" y="9590088"/>
            <a:ext cx="5724525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5f7b7e4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0163" y="1993900"/>
            <a:ext cx="21032787" cy="1042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2" descr="coup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4588" y="1687513"/>
            <a:ext cx="18016537" cy="1115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52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2075" y="-919163"/>
            <a:ext cx="27074813" cy="172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501f405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25313" y="0"/>
            <a:ext cx="11749087" cy="154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1024x768puesta-de-sol-sal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lrgar36u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Image 2" descr="lrgar36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8" descr="ROSES_rouges_qc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844141">
            <a:off x="12969875" y="7434263"/>
            <a:ext cx="8178800" cy="792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rose-20rou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3075" y="1646238"/>
            <a:ext cx="14216063" cy="1228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C:\Documents and Settings\Dell\Escritorio\-hXsj6afNkylkv9WaI4T_ilLq6Q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44852" y="8504245"/>
            <a:ext cx="7451725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Documents and Settings\Dell\Escritorio\080620092521375124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44192" y="0"/>
            <a:ext cx="121666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C:\Documents and Settings\Dell\Escritorio\34bfb8a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00202" y="0"/>
            <a:ext cx="147224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0059650" y="431751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ans titre 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79" name="Picture 3" descr="fond Imag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0" name="Picture 4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01463" y="0"/>
            <a:ext cx="12072937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1" name="Picture 5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072938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2" name="Picture 6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0050" y="3806825"/>
            <a:ext cx="3503613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3" name="Picture 7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80500" y="2259013"/>
            <a:ext cx="3689350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4" name="Picture 8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85800" y="4886325"/>
            <a:ext cx="3694113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5" descr="www.tvn.hu_918c694389110cab09e4c17b5b258651.gif"/>
          <p:cNvPicPr>
            <a:picLocks noChangeAspect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816f80c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701675"/>
            <a:ext cx="15601950" cy="140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2" descr="C:\Documents and Settings\Dell\Escritorio\08112002211678299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035859">
            <a:off x="2100820" y="371453"/>
            <a:ext cx="5797550" cy="975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602504" y="574627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animation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2" descr="Sans titre 1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004.jpg"/>
          <p:cNvPicPr>
            <a:picLocks noChangeAspect="1"/>
          </p:cNvPicPr>
          <p:nvPr/>
        </p:nvPicPr>
        <p:blipFill>
          <a:blip r:embed="rId5"/>
          <a:srcRect b="379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Image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1325225" cy="797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 descr="Image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39488" y="0"/>
            <a:ext cx="12634912" cy="504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4" descr="0aaf611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14516" y="3189288"/>
            <a:ext cx="11120438" cy="1153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Image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39687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 descr="Image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01625" y="2020888"/>
            <a:ext cx="705802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mini_500_37759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13101646" y="2491812"/>
            <a:ext cx="8049228" cy="122306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Kép 5" descr="www.tvn.hu_918c694389110cab09e4c17b5b258651.gif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0059650" y="71750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29886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629886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6073~15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66800" y="7974013"/>
            <a:ext cx="10007600" cy="674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5" descr="www.tvn.hu_918c694389110cab09e4c17b5b258651.gif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rose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0059650" y="788941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3107445089_1_3_EVLP6Mz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698500"/>
            <a:ext cx="17216438" cy="135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7030736" y="1360445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coupgu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8" y="0"/>
            <a:ext cx="237585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3" descr="coupgui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5789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08112002211678299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74863"/>
            <a:ext cx="6380163" cy="1264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Documents and Settings\Dell\Escritorio\fd3a76e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43325" y="-925513"/>
            <a:ext cx="21709063" cy="156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8530888" y="121761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4" descr="Image-lkiu.pn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7815234" y="931817"/>
            <a:ext cx="14673262" cy="1211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928777" y="2607072"/>
            <a:ext cx="12168281" cy="5577394"/>
          </a:xfrm>
          <a:prstGeom prst="rect">
            <a:avLst/>
          </a:prstGeom>
        </p:spPr>
        <p:txBody>
          <a:bodyPr lIns="219934" tIns="109967" rIns="219934" bIns="109967">
            <a:spAutoFit/>
          </a:bodyPr>
          <a:lstStyle/>
          <a:p>
            <a:pPr lvl="1" algn="ctr">
              <a:defRPr/>
            </a:pPr>
            <a:r>
              <a:rPr lang="es-ES" sz="87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87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3482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431125" y="11809413"/>
            <a:ext cx="2100337" cy="22590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4244654" y="13004839"/>
            <a:ext cx="6629446" cy="1053123"/>
          </a:xfrm>
          <a:prstGeom prst="rect">
            <a:avLst/>
          </a:prstGeom>
          <a:ln>
            <a:noFill/>
          </a:ln>
        </p:spPr>
        <p:txBody>
          <a:bodyPr wrap="square" lIns="219977" tIns="109989" rIns="219977" bIns="109989">
            <a:spAutoFit/>
          </a:bodyPr>
          <a:lstStyle/>
          <a:p>
            <a:pPr algn="ctr">
              <a:defRPr/>
            </a:pPr>
            <a:r>
              <a:rPr lang="es-ES" sz="5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0" name="Kép 5" descr="www.tvn.hu_918c694389110cab09e4c17b5b258651.gif"/>
          <p:cNvPicPr>
            <a:picLocks noChangeAspect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9531066" y="717503"/>
            <a:ext cx="37147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6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5847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0" y="11075988"/>
            <a:ext cx="23774400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35850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75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4171613" y="2919413"/>
            <a:ext cx="9312275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heme/theme1.xml><?xml version="1.0" encoding="utf-8"?>
<a:theme xmlns:a="http://schemas.openxmlformats.org/drawingml/2006/main" name="YO TE AMO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YO TE AMO</Template>
  <TotalTime>10</TotalTime>
  <Words>60</Words>
  <Application>Microsoft Office PowerPoint</Application>
  <PresentationFormat>Personalizado</PresentationFormat>
  <Paragraphs>24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YO TE AMO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2014-02-17T19:47:44Z</dcterms:created>
  <dcterms:modified xsi:type="dcterms:W3CDTF">2014-02-17T19:58:34Z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