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24" r:id="rId2"/>
  </p:sldMasterIdLst>
  <p:notesMasterIdLst>
    <p:notesMasterId r:id="rId29"/>
  </p:notesMasterIdLst>
  <p:sldIdLst>
    <p:sldId id="284" r:id="rId3"/>
    <p:sldId id="289" r:id="rId4"/>
    <p:sldId id="256" r:id="rId5"/>
    <p:sldId id="285" r:id="rId6"/>
    <p:sldId id="286" r:id="rId7"/>
    <p:sldId id="260" r:id="rId8"/>
    <p:sldId id="274" r:id="rId9"/>
    <p:sldId id="262" r:id="rId10"/>
    <p:sldId id="287" r:id="rId11"/>
    <p:sldId id="276" r:id="rId12"/>
    <p:sldId id="273" r:id="rId13"/>
    <p:sldId id="264" r:id="rId14"/>
    <p:sldId id="288" r:id="rId15"/>
    <p:sldId id="266" r:id="rId16"/>
    <p:sldId id="278" r:id="rId17"/>
    <p:sldId id="275" r:id="rId18"/>
    <p:sldId id="263" r:id="rId19"/>
    <p:sldId id="279" r:id="rId20"/>
    <p:sldId id="281" r:id="rId21"/>
    <p:sldId id="280" r:id="rId22"/>
    <p:sldId id="290" r:id="rId23"/>
    <p:sldId id="282" r:id="rId24"/>
    <p:sldId id="277" r:id="rId25"/>
    <p:sldId id="261" r:id="rId26"/>
    <p:sldId id="292" r:id="rId27"/>
    <p:sldId id="293" r:id="rId2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Nfe+yExoI4W/5cWcseOeGw" hashData="4xyn4q5miKWgSLWH4CG0z8krGa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CD60A6AC-8CFB-407E-A135-307C326F9A61}" type="datetimeFigureOut">
              <a:rPr lang="es-ES"/>
              <a:pPr>
                <a:defRPr/>
              </a:pPr>
              <a:t>04/03/2014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2E34D3DB-24B2-45A2-90B9-78ABAAFFB11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5222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4D0869F-D898-481B-A269-E904B2A617A1}" type="slidenum">
              <a:rPr lang="fr-FR" smtClean="0">
                <a:cs typeface="Arial" charset="0"/>
              </a:rPr>
              <a:pPr/>
              <a:t>15</a:t>
            </a:fld>
            <a:endParaRPr lang="fr-FR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5325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8AF0C98-0CB2-44A3-86D9-D30597320508}" type="slidenum">
              <a:rPr lang="fr-FR" smtClean="0">
                <a:cs typeface="Arial" charset="0"/>
              </a:rPr>
              <a:pPr/>
              <a:t>19</a:t>
            </a:fld>
            <a:endParaRPr lang="fr-FR" smtClean="0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CBB65A-FC42-4F25-82C6-F08BDE36CA3A}" type="datetimeFigureOut">
              <a:rPr lang="es-ES"/>
              <a:pPr>
                <a:defRPr/>
              </a:pPr>
              <a:t>04/03/2014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0C0FA7-49A3-4307-9A6D-E0E65A44673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390B05-2298-4969-BB19-962B0A22538D}" type="datetimeFigureOut">
              <a:rPr lang="es-ES"/>
              <a:pPr>
                <a:defRPr/>
              </a:pPr>
              <a:t>04/03/2014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39F44A-C1CC-4817-9225-628137AD8A6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93CC43-E40B-4B52-86F3-46E11B335A1E}" type="datetimeFigureOut">
              <a:rPr lang="es-ES"/>
              <a:pPr>
                <a:defRPr/>
              </a:pPr>
              <a:t>04/03/2014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28232A-FB4F-4E2B-8BC9-4A146D07912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55DE93-28A4-4247-AF99-4107CC526B18}" type="datetimeFigureOut">
              <a:rPr lang="es-ES"/>
              <a:pPr>
                <a:defRPr/>
              </a:pPr>
              <a:t>04/03/2014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02C24B-1B79-46C1-8A32-6ECB11AF00C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78702C-4E7B-4911-89C5-923F1ADD1A96}" type="datetimeFigureOut">
              <a:rPr lang="es-ES"/>
              <a:pPr>
                <a:defRPr/>
              </a:pPr>
              <a:t>04/03/2014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BAEB9B-4ED3-4784-903B-99BF328EDEE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581576-084E-4F63-B16C-ABE5997214EC}" type="datetimeFigureOut">
              <a:rPr lang="es-ES"/>
              <a:pPr>
                <a:defRPr/>
              </a:pPr>
              <a:t>04/03/2014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885A86-5FA0-4C0E-8F26-3D39DF75BD9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E53C4A-F963-4A9F-87E6-F84A72EF56D8}" type="datetimeFigureOut">
              <a:rPr lang="es-ES"/>
              <a:pPr>
                <a:defRPr/>
              </a:pPr>
              <a:t>04/03/2014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1D1C27-9DEA-4E51-B1BC-307A5F02A6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D13B03-A2E2-4DE6-8992-6191B7560F2B}" type="datetimeFigureOut">
              <a:rPr lang="es-ES"/>
              <a:pPr>
                <a:defRPr/>
              </a:pPr>
              <a:t>04/03/2014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4E7D64-3626-4A97-9FC1-8E034746A33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BBEFBB-F8D1-490A-8FA6-E65E6DE9BE6E}" type="datetimeFigureOut">
              <a:rPr lang="es-ES"/>
              <a:pPr>
                <a:defRPr/>
              </a:pPr>
              <a:t>04/03/2014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673682-3F5B-4763-83E9-C5A04319F68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28107E-8EFB-47F3-B335-94F8695AD330}" type="datetimeFigureOut">
              <a:rPr lang="es-ES"/>
              <a:pPr>
                <a:defRPr/>
              </a:pPr>
              <a:t>04/03/2014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D5A77E-5E77-45FD-A2C8-4351EB7B328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384FDD-F5AD-4C0C-AC3C-E57DD807E3A4}" type="datetimeFigureOut">
              <a:rPr lang="es-ES"/>
              <a:pPr>
                <a:defRPr/>
              </a:pPr>
              <a:t>04/03/2014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67AC1C-CB3B-48DA-BC0D-94B2A623C59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blinds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>
  <p:cSld name="Titel, zwei Inhalte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quarter" idx="2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5" name="Inhaltsplatzhalter 4"/>
          <p:cNvSpPr>
            <a:spLocks noGrp="1"/>
          </p:cNvSpPr>
          <p:nvPr>
            <p:ph sz="half" idx="3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73AE3A-C543-448C-9120-3BB77D2967F1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slow" advTm="6000">
    <p:blinds dir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CE1D47-1111-424D-9BB6-D2AEFF4AB04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C8BC5B8-35CE-4F2F-B4E9-EBE0BF3B30F0}" type="datetimeFigureOut">
              <a:rPr lang="es-ES"/>
              <a:pPr>
                <a:defRPr/>
              </a:pPr>
              <a:t>04/03/2014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15FD141-14B0-4D63-B85F-ECD14353D5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</p:sldLayoutIdLst>
  <p:transition spd="slow" advTm="6000">
    <p:blinds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D744D47-1204-4D53-9ACB-C793EC6C41A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frasesdeamor.in/wp-content/uploads/2012/08/amor-mio2.jpg" TargetMode="Externa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16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gif"/><Relationship Id="rId4" Type="http://schemas.openxmlformats.org/officeDocument/2006/relationships/image" Target="../media/image42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png"/><Relationship Id="rId4" Type="http://schemas.openxmlformats.org/officeDocument/2006/relationships/image" Target="../media/image44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9.png"/><Relationship Id="rId7" Type="http://schemas.openxmlformats.org/officeDocument/2006/relationships/image" Target="../media/image5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3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 descr="13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 descr="Io_e_l_amore"/>
          <p:cNvPicPr>
            <a:picLocks noChangeAspect="1" noChangeArrowheads="1"/>
          </p:cNvPicPr>
          <p:nvPr/>
        </p:nvPicPr>
        <p:blipFill>
          <a:blip r:embed="rId4"/>
          <a:srcRect l="4323" t="6221" r="5902" b="3032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2" descr="CAR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005763" y="5508625"/>
            <a:ext cx="852517" cy="98107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4341" name="WordArt 3" descr="rainbow"/>
          <p:cNvSpPr>
            <a:spLocks noChangeArrowheads="1" noChangeShapeType="1" noTextEdit="1"/>
          </p:cNvSpPr>
          <p:nvPr/>
        </p:nvSpPr>
        <p:spPr bwMode="auto">
          <a:xfrm>
            <a:off x="6372225" y="5978525"/>
            <a:ext cx="1425575" cy="428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500" b="1" kern="10" dirty="0">
                <a:ln w="9525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chemeClr val="folHlink">
                      <a:alpha val="79999"/>
                    </a:schemeClr>
                  </a:outerShdw>
                </a:effectLst>
                <a:latin typeface="Forte"/>
              </a:rPr>
              <a:t>José Luis</a:t>
            </a:r>
          </a:p>
        </p:txBody>
      </p:sp>
      <p:pic>
        <p:nvPicPr>
          <p:cNvPr id="14342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3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4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5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0800000">
            <a:off x="0" y="6783388"/>
            <a:ext cx="9144000" cy="74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6" name="Picture 8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87375" y="5326063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55658" name="WordArt 5"/>
          <p:cNvSpPr>
            <a:spLocks noChangeArrowheads="1" noChangeShapeType="1" noTextEdit="1"/>
          </p:cNvSpPr>
          <p:nvPr/>
        </p:nvSpPr>
        <p:spPr bwMode="auto">
          <a:xfrm>
            <a:off x="4049713" y="400050"/>
            <a:ext cx="4808537" cy="2206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700" b="1" i="1" kern="10" dirty="0">
                <a:ln w="25400">
                  <a:solidFill>
                    <a:srgbClr val="EBEF39"/>
                  </a:solidFill>
                  <a:round/>
                  <a:headEnd/>
                  <a:tailEnd/>
                </a:ln>
                <a:solidFill>
                  <a:srgbClr val="E31C07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Rockwell Extra Bold"/>
              </a:rPr>
              <a:t>YO </a:t>
            </a:r>
            <a:r>
              <a:rPr lang="es-ES" sz="1700" b="1" i="1" kern="10" dirty="0" smtClean="0">
                <a:ln w="25400">
                  <a:solidFill>
                    <a:srgbClr val="EBEF39"/>
                  </a:solidFill>
                  <a:round/>
                  <a:headEnd/>
                  <a:tailEnd/>
                </a:ln>
                <a:solidFill>
                  <a:srgbClr val="E31C07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Rockwell Extra Bold"/>
              </a:rPr>
              <a:t> NO  TE  </a:t>
            </a:r>
            <a:r>
              <a:rPr lang="es-ES" sz="1700" b="1" i="1" kern="10" dirty="0">
                <a:ln w="25400">
                  <a:solidFill>
                    <a:srgbClr val="EBEF39"/>
                  </a:solidFill>
                  <a:round/>
                  <a:headEnd/>
                  <a:tailEnd/>
                </a:ln>
                <a:solidFill>
                  <a:srgbClr val="E31C07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Rockwell Extra Bold"/>
              </a:rPr>
              <a:t>PIDO </a:t>
            </a:r>
          </a:p>
          <a:p>
            <a:pPr algn="ctr"/>
            <a:r>
              <a:rPr lang="es-ES" sz="1700" b="1" i="1" kern="10" dirty="0">
                <a:ln w="25400">
                  <a:solidFill>
                    <a:srgbClr val="EBEF39"/>
                  </a:solidFill>
                  <a:round/>
                  <a:headEnd/>
                  <a:tailEnd/>
                </a:ln>
                <a:solidFill>
                  <a:srgbClr val="E31C07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Rockwell Extra Bold"/>
              </a:rPr>
              <a:t>LA </a:t>
            </a:r>
            <a:r>
              <a:rPr lang="es-ES" sz="1700" b="1" i="1" kern="10" dirty="0" smtClean="0">
                <a:ln w="25400">
                  <a:solidFill>
                    <a:srgbClr val="EBEF39"/>
                  </a:solidFill>
                  <a:round/>
                  <a:headEnd/>
                  <a:tailEnd/>
                </a:ln>
                <a:solidFill>
                  <a:srgbClr val="E31C07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Rockwell Extra Bold"/>
              </a:rPr>
              <a:t> LUNA</a:t>
            </a:r>
            <a:endParaRPr lang="es-ES" sz="1700" b="1" i="1" kern="10" dirty="0">
              <a:ln w="25400">
                <a:solidFill>
                  <a:srgbClr val="EBEF39"/>
                </a:solidFill>
                <a:round/>
                <a:headEnd/>
                <a:tailEnd/>
              </a:ln>
              <a:solidFill>
                <a:srgbClr val="E31C07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Rockwell Extra Bold"/>
            </a:endParaRPr>
          </a:p>
        </p:txBody>
      </p:sp>
      <p:sp>
        <p:nvSpPr>
          <p:cNvPr id="14348" name="Text Box 12"/>
          <p:cNvSpPr txBox="1">
            <a:spLocks noChangeArrowheads="1"/>
          </p:cNvSpPr>
          <p:nvPr/>
        </p:nvSpPr>
        <p:spPr bwMode="auto">
          <a:xfrm>
            <a:off x="477838" y="6257925"/>
            <a:ext cx="1344612" cy="238125"/>
          </a:xfrm>
          <a:prstGeom prst="rect">
            <a:avLst/>
          </a:prstGeom>
          <a:solidFill>
            <a:srgbClr val="1116E9"/>
          </a:solidFill>
          <a:ln w="9525">
            <a:solidFill>
              <a:srgbClr val="E31C07"/>
            </a:solidFill>
            <a:miter lim="800000"/>
            <a:headEnd/>
            <a:tailEnd/>
          </a:ln>
        </p:spPr>
        <p:txBody>
          <a:bodyPr wrap="none" lIns="38002" tIns="19001" rIns="38002" bIns="19001">
            <a:spAutoFit/>
          </a:bodyPr>
          <a:lstStyle/>
          <a:p>
            <a:pPr defTabSz="917575"/>
            <a:r>
              <a:rPr lang="es-ES" sz="1300">
                <a:solidFill>
                  <a:schemeClr val="bg1"/>
                </a:solidFill>
              </a:rPr>
              <a:t>SERGIO DALMA</a:t>
            </a:r>
          </a:p>
        </p:txBody>
      </p:sp>
    </p:spTree>
  </p:cSld>
  <p:clrMapOvr>
    <a:masterClrMapping/>
  </p:clrMapOvr>
  <p:transition spd="slow" advTm="12000">
    <p:blinds dir="vert"/>
    <p:sndAc>
      <p:stSnd>
        <p:snd r:embed="rId2" name="05 yo no te pido la lun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55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5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55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 descr="1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4" descr="rosesparklescy5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373688"/>
            <a:ext cx="1439863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Dell\Escritorio\147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7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9" descr="www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2125" y="1928813"/>
            <a:ext cx="3810000" cy="508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10" name="Group 5"/>
          <p:cNvGrpSpPr>
            <a:grpSpLocks/>
          </p:cNvGrpSpPr>
          <p:nvPr/>
        </p:nvGrpSpPr>
        <p:grpSpPr bwMode="auto">
          <a:xfrm>
            <a:off x="-468313" y="-531813"/>
            <a:ext cx="10225088" cy="8713788"/>
            <a:chOff x="0" y="0"/>
            <a:chExt cx="5760" cy="4320"/>
          </a:xfrm>
        </p:grpSpPr>
        <p:pic>
          <p:nvPicPr>
            <p:cNvPr id="17412" name="Picture 3" descr="xr0vxjc6v53"/>
            <p:cNvPicPr>
              <a:picLocks noChangeAspect="1" noChangeArrowheads="1" noCrop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413" name="Rectangle 4"/>
            <p:cNvSpPr>
              <a:spLocks noChangeArrowheads="1"/>
            </p:cNvSpPr>
            <p:nvPr/>
          </p:nvSpPr>
          <p:spPr bwMode="auto">
            <a:xfrm>
              <a:off x="2608" y="255"/>
              <a:ext cx="862" cy="136"/>
            </a:xfrm>
            <a:prstGeom prst="rect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</p:grpSp>
      <p:pic>
        <p:nvPicPr>
          <p:cNvPr id="27654" name="Picture 6" descr="rosesparklescy5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373688"/>
            <a:ext cx="1439863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1243409105_2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6" name="Picture 10" descr="FRFI13~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540875" y="2781300"/>
            <a:ext cx="2844800" cy="3789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7" name="Picture 11" descr="femme%2019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060700" y="3308350"/>
            <a:ext cx="3452813" cy="354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3.33333E-6 L -0.67725 -0.0421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9" y="-2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82 -0.05231 L 0.60642 -0.07314 " pathEditMode="relative" rAng="0" ptsTypes="AA">
                                      <p:cBhvr>
                                        <p:cTn id="8" dur="5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7" y="-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cuments and Settings\Dell\Escritorio\14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785813"/>
            <a:ext cx="9144000" cy="8929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9" descr="www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57188" y="1112838"/>
            <a:ext cx="5214938" cy="5745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00Gg06h8gJ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14346" y="285728"/>
            <a:ext cx="8429652" cy="6572272"/>
          </a:xfrm>
          <a:prstGeom prst="rect">
            <a:avLst/>
          </a:prstGeom>
          <a:solidFill>
            <a:srgbClr val="0000FF"/>
          </a:solidFill>
          <a:ln w="76200">
            <a:solidFill>
              <a:srgbClr val="FF0000"/>
            </a:solidFill>
            <a:miter lim="800000"/>
            <a:headEnd/>
            <a:tailEnd/>
          </a:ln>
          <a:scene3d>
            <a:camera prst="perspectiveContrastingLeftFacing"/>
            <a:lightRig rig="threePt" dir="t"/>
          </a:scene3d>
        </p:spPr>
      </p:pic>
      <p:sp>
        <p:nvSpPr>
          <p:cNvPr id="20483" name="Rectangle 5"/>
          <p:cNvSpPr>
            <a:spLocks noChangeArrowheads="1"/>
          </p:cNvSpPr>
          <p:nvPr/>
        </p:nvSpPr>
        <p:spPr bwMode="auto">
          <a:xfrm>
            <a:off x="1214438" y="6072188"/>
            <a:ext cx="857250" cy="3333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91422" tIns="45711" rIns="91422" bIns="45711" anchor="ctr"/>
          <a:lstStyle/>
          <a:p>
            <a:endParaRPr lang="es-ES"/>
          </a:p>
        </p:txBody>
      </p:sp>
      <p:pic>
        <p:nvPicPr>
          <p:cNvPr id="20484" name="Picture 9" descr="flor10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7427727">
            <a:off x="892176" y="455612"/>
            <a:ext cx="519112" cy="53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9" descr="flor10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7427727">
            <a:off x="1249363" y="884238"/>
            <a:ext cx="519112" cy="53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Picture 9" descr="flor10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7427727">
            <a:off x="1677987" y="384176"/>
            <a:ext cx="519113" cy="53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7" name="Picture 9" descr="flor10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7427727">
            <a:off x="963613" y="1455738"/>
            <a:ext cx="519112" cy="53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8" name="Picture 9" descr="flor10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7427727">
            <a:off x="458787" y="4495801"/>
            <a:ext cx="2251075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9" name="Picture 9" descr="flor10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7427727">
            <a:off x="7381081" y="934245"/>
            <a:ext cx="1165225" cy="1192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C:\Documents and Settings\Dell\Escritorio\Imagen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45663" cy="735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Dell\Escritorio\TODO\AMOR\AMOR HACER\BESOS\imagesCA87AQX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766300" cy="728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8" descr="TwinkleStaranimatedIslandMoon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9" descr="www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1214438"/>
            <a:ext cx="3810000" cy="508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90513" y="-796925"/>
            <a:ext cx="9863138" cy="821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4"/>
          <a:srcRect l="14843" t="20066" r="68750" b="45536"/>
          <a:stretch>
            <a:fillRect/>
          </a:stretch>
        </p:blipFill>
        <p:spPr bwMode="auto">
          <a:xfrm>
            <a:off x="670386" y="866661"/>
            <a:ext cx="1500198" cy="2571768"/>
          </a:xfrm>
          <a:prstGeom prst="can">
            <a:avLst/>
          </a:prstGeom>
          <a:noFill/>
          <a:ln w="12700">
            <a:solidFill>
              <a:srgbClr val="FF0000"/>
            </a:solidFill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Tm="6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2 Imagen" descr="FLORES 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53550" cy="835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Picture 3" descr="amor-mio2-350x26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 descr="1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714625" y="785813"/>
            <a:ext cx="5262563" cy="416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Picture 8" descr="Kreis ausgeschniten"/>
          <p:cNvPicPr>
            <a:picLocks noGrp="1" noChangeAspect="1" noChangeArrowheads="1"/>
          </p:cNvPicPr>
          <p:nvPr>
            <p:ph sz="half" idx="3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6413"/>
          </a:xfrm>
          <a:noFill/>
        </p:spPr>
      </p:pic>
      <p:pic>
        <p:nvPicPr>
          <p:cNvPr id="35850" name="Picture 10" descr="Kugel bleibt stehen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/>
          <a:srcRect/>
          <a:stretch>
            <a:fillRect/>
          </a:stretch>
        </p:blipFill>
        <p:spPr>
          <a:xfrm>
            <a:off x="3357563" y="857250"/>
            <a:ext cx="3938587" cy="4006850"/>
          </a:xfrm>
          <a:noFill/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58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5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ChangeArrowheads="1"/>
          </p:cNvSpPr>
          <p:nvPr/>
        </p:nvSpPr>
        <p:spPr bwMode="auto">
          <a:xfrm rot="10800000" flipV="1">
            <a:off x="2209800" y="6257925"/>
            <a:ext cx="472598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05" tIns="45702" rIns="91405" bIns="45702"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My every dream has come true.</a:t>
            </a:r>
          </a:p>
        </p:txBody>
      </p:sp>
      <p:pic>
        <p:nvPicPr>
          <p:cNvPr id="27651" name="Picture 7" descr="A_la_luz_de_la_lun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857250" y="0"/>
            <a:ext cx="101504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2" name="Picture 9" descr="99763za7tvfxv0w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81838" y="5000625"/>
            <a:ext cx="2062162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Documents and Settings\Dell\Escritorio\Imagen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85875" y="0"/>
            <a:ext cx="11401425" cy="856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Y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flowChartSummingJunction">
            <a:avLst/>
          </a:prstGeom>
          <a:solidFill>
            <a:srgbClr val="00FF00">
              <a:alpha val="73725"/>
            </a:srgbClr>
          </a:solidFill>
          <a:ln w="25400" algn="ctr">
            <a:noFill/>
            <a:round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es-ES">
              <a:solidFill>
                <a:schemeClr val="lt1"/>
              </a:solidFill>
              <a:latin typeface="+mn-lt"/>
            </a:endParaRPr>
          </a:p>
        </p:txBody>
      </p:sp>
    </p:spTree>
  </p:cSld>
  <p:clrMapOvr>
    <a:masterClrMapping/>
  </p:clrMapOvr>
  <p:transition spd="slow" advTm="10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7" descr="http://i391.photobucket.com/albums/oo353/virtuellife/COUPLES/2920233063_1_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3 Marcador de contenido" descr="090314083901413664.gif"/>
          <p:cNvPicPr>
            <a:picLocks noChangeAspect="1"/>
          </p:cNvPicPr>
          <p:nvPr/>
        </p:nvPicPr>
        <p:blipFill>
          <a:blip r:embed="rId4" cstate="print"/>
          <a:srcRect l="61291" t="52222" r="27956" b="36666"/>
          <a:stretch>
            <a:fillRect/>
          </a:stretch>
        </p:blipFill>
        <p:spPr bwMode="auto">
          <a:xfrm>
            <a:off x="-1071602" y="-762000"/>
            <a:ext cx="762000" cy="762000"/>
          </a:xfrm>
          <a:prstGeom prst="flowChartConnector">
            <a:avLst/>
          </a:prstGeom>
          <a:noFill/>
          <a:ln w="76200">
            <a:noFill/>
            <a:miter lim="800000"/>
            <a:headEnd/>
            <a:tailEnd/>
          </a:ln>
        </p:spPr>
      </p:pic>
      <p:pic>
        <p:nvPicPr>
          <p:cNvPr id="5" name="3 Marcador de contenido" descr="090314083901413664.gif"/>
          <p:cNvPicPr>
            <a:picLocks noChangeAspect="1"/>
          </p:cNvPicPr>
          <p:nvPr/>
        </p:nvPicPr>
        <p:blipFill>
          <a:blip r:embed="rId4" cstate="print"/>
          <a:srcRect l="61291" t="52222" r="27956" b="36666"/>
          <a:stretch>
            <a:fillRect/>
          </a:stretch>
        </p:blipFill>
        <p:spPr bwMode="auto">
          <a:xfrm>
            <a:off x="6553200" y="533400"/>
            <a:ext cx="762000" cy="762000"/>
          </a:xfrm>
          <a:prstGeom prst="flowChartConnector">
            <a:avLst/>
          </a:prstGeom>
          <a:noFill/>
          <a:ln w="76200">
            <a:noFill/>
            <a:miter lim="800000"/>
            <a:headEnd/>
            <a:tailEnd/>
          </a:ln>
        </p:spPr>
      </p:pic>
      <p:pic>
        <p:nvPicPr>
          <p:cNvPr id="6" name="3 Marcador de contenido" descr="090314083901413664.gif"/>
          <p:cNvPicPr>
            <a:picLocks noChangeAspect="1"/>
          </p:cNvPicPr>
          <p:nvPr/>
        </p:nvPicPr>
        <p:blipFill>
          <a:blip r:embed="rId4" cstate="print"/>
          <a:srcRect l="61291" t="52222" r="27956" b="36666"/>
          <a:stretch>
            <a:fillRect/>
          </a:stretch>
        </p:blipFill>
        <p:spPr bwMode="auto">
          <a:xfrm>
            <a:off x="7086600" y="1905000"/>
            <a:ext cx="533400" cy="533400"/>
          </a:xfrm>
          <a:prstGeom prst="flowChartConnector">
            <a:avLst/>
          </a:prstGeom>
          <a:noFill/>
          <a:ln w="76200">
            <a:noFill/>
            <a:miter lim="800000"/>
            <a:headEnd/>
            <a:tailEnd/>
          </a:ln>
        </p:spPr>
      </p:pic>
      <p:pic>
        <p:nvPicPr>
          <p:cNvPr id="7" name="3 Marcador de contenido" descr="090314083901413664.gif"/>
          <p:cNvPicPr>
            <a:picLocks noChangeAspect="1"/>
          </p:cNvPicPr>
          <p:nvPr/>
        </p:nvPicPr>
        <p:blipFill>
          <a:blip r:embed="rId4" cstate="print"/>
          <a:srcRect l="61291" t="52222" r="27956" b="36666"/>
          <a:stretch>
            <a:fillRect/>
          </a:stretch>
        </p:blipFill>
        <p:spPr bwMode="auto">
          <a:xfrm>
            <a:off x="5786446" y="2571744"/>
            <a:ext cx="533400" cy="533400"/>
          </a:xfrm>
          <a:prstGeom prst="flowChartConnector">
            <a:avLst/>
          </a:prstGeom>
          <a:noFill/>
          <a:ln w="76200">
            <a:noFill/>
            <a:miter lim="800000"/>
            <a:headEnd/>
            <a:tailEnd/>
          </a:ln>
        </p:spPr>
      </p:pic>
      <p:pic>
        <p:nvPicPr>
          <p:cNvPr id="9" name="3 Marcador de contenido" descr="090314083901413664.gif"/>
          <p:cNvPicPr>
            <a:picLocks noChangeAspect="1"/>
          </p:cNvPicPr>
          <p:nvPr/>
        </p:nvPicPr>
        <p:blipFill>
          <a:blip r:embed="rId4" cstate="print"/>
          <a:srcRect l="61291" t="52222" r="27956" b="36666"/>
          <a:stretch>
            <a:fillRect/>
          </a:stretch>
        </p:blipFill>
        <p:spPr bwMode="auto">
          <a:xfrm>
            <a:off x="3857620" y="500042"/>
            <a:ext cx="785818" cy="762000"/>
          </a:xfrm>
          <a:prstGeom prst="flowChartConnector">
            <a:avLst/>
          </a:prstGeom>
          <a:noFill/>
          <a:ln w="76200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4.07407E-6 C 0.03907 -0.00162 0.04618 -0.00371 0.08177 4.07407E-6 C 0.09809 0.00162 0.11511 0.0125 0.13108 0.01759 C 0.13438 0.0206 0.13733 0.02338 0.1408 0.02638 C 0.14236 0.02777 0.14584 0.03078 0.14584 0.03101 C 0.14931 0.03726 0.15365 0.04282 0.15556 0.05023 C 0.15677 0.05463 0.1573 0.05926 0.15886 0.06365 C 0.16632 0.08333 0.15782 0.05463 0.16563 0.07847 C 0.16945 0.09097 0.16945 0.10416 0.17535 0.11551 C 0.17483 0.13078 0.17466 0.14629 0.17361 0.16157 C 0.17327 0.16782 0.16997 0.17476 0.16841 0.18101 C 0.16615 0.19467 0.16407 0.20902 0.16216 0.22291 C 0.16268 0.24328 0.16268 0.26365 0.16372 0.28379 C 0.16424 0.29213 0.16719 0.29976 0.16841 0.30763 C 0.17205 0.32615 0.17483 0.35601 0.19011 0.3625 C 0.20261 0.37361 0.19566 0.36898 0.20486 0.37314 C 0.20834 0.37453 0.21441 0.37777 0.21441 0.37801 C 0.21546 0.37986 0.2165 0.38217 0.21806 0.38402 C 0.21927 0.38611 0.22188 0.38634 0.22292 0.38865 C 0.22483 0.39236 0.22605 0.40162 0.22605 0.40208 C 0.22882 0.42546 0.23664 0.47361 0.21441 0.4824 C 0.21424 0.48495 0.21441 0.48773 0.2132 0.48935 C 0.20868 0.49513 0.19427 0.50393 0.18855 0.50648 C 0.179 0.51481 0.18455 0.52013 0.17535 0.52847 C 0.16841 0.54166 0.16736 0.55648 0.16563 0.57176 C 0.16424 0.57986 0.16216 0.58796 0.16042 0.59606 C 0.16111 0.62013 0.16111 0.64398 0.16216 0.66828 C 0.16268 0.67476 0.16511 0.67963 0.16684 0.68541 C 0.17153 0.69907 0.17726 0.71574 0.18681 0.72453 C 0.20278 0.74004 0.23177 0.75092 0.25087 0.75301 C 0.25677 0.75231 0.26302 0.75208 0.26893 0.75115 C 0.27049 0.75092 0.27188 0.74884 0.27379 0.74884 C 0.28056 0.74884 0.28802 0.75115 0.29497 0.75115 " pathEditMode="relative" rAng="0" ptsTypes="ffffffffffffffffffffffffffffffffA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" y="37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C -0.03611 -0.02569 -0.07743 -0.01991 -0.11354 0.00417 C -0.11754 0.01667 -0.11962 0.02963 -0.12361 0.0419 C -0.12292 0.05255 -0.12518 0.07963 -0.11754 0.08773 C -0.11424 0.09097 -0.09636 0.09583 -0.09566 0.09607 C -0.09028 0.09838 -0.07969 0.10463 -0.07969 0.10509 C -0.06875 0.11968 -0.06893 0.12546 -0.0717 0.15463 C -0.07205 0.15903 -0.07223 0.16412 -0.07379 0.16667 C -0.07518 0.17014 -0.07761 0.1706 -0.07969 0.17153 C -0.09427 0.17732 -0.11129 0.17732 -0.12552 0.17917 C -0.13039 0.18495 -0.13455 0.1919 -0.13959 0.19607 C -0.16077 0.2162 -0.14393 0.19445 -0.15747 0.2132 C -0.16129 0.23704 -0.15452 0.26134 -0.14341 0.27153 C -0.13976 0.27546 -0.13525 0.27616 -0.1316 0.28033 C -0.12952 0.28218 -0.12084 0.29213 -0.11754 0.29283 C -0.10365 0.29537 -0.08976 0.29537 -0.0757 0.29653 C -0.06493 0.30139 -0.05469 0.30926 -0.04375 0.31366 C -0.04115 0.32199 -0.0375 0.32917 -0.03594 0.33866 C -0.03282 0.3581 -0.03125 0.37616 -0.02587 0.39306 C -0.02396 0.42222 -0.0224 0.45833 -0.02986 0.48495 C -0.03282 0.49491 -0.05486 0.50972 -0.06181 0.51019 C -0.08768 0.51273 -0.11372 0.51273 -0.13959 0.51412 C -0.14844 0.51875 -0.15677 0.52523 -0.16545 0.53102 C -0.1717 0.53519 -0.17882 0.53611 -0.18525 0.53912 C -0.18889 0.56134 -0.18941 0.55903 -0.18525 0.59375 C -0.1842 0.60301 -0.17848 0.60347 -0.17535 0.60625 C -0.16111 0.61898 -0.14723 0.62662 -0.1316 0.63148 C -0.11424 0.64283 -0.12292 0.66551 -0.12743 0.69398 C -0.12813 0.69815 -0.12743 0.70509 -0.12952 0.70648 C -0.14809 0.71991 -0.13351 0.71065 -0.17535 0.71505 C -0.18559 0.71945 -0.19479 0.72454 -0.20521 0.72755 C -0.21979 0.73773 -0.2132 0.73333 -0.225 0.74005 C -0.22257 0.76412 -0.22379 0.77431 -0.21719 0.79051 C -0.21476 0.79653 -0.2092 0.80718 -0.2092 0.80764 C -0.18993 0.80232 -0.1974 0.80301 -0.18733 0.80301 " pathEditMode="relative" rAng="0" ptsTypes="ffffffffffffffffffffffffffffffffffA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2" y="391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73 -0.04347 C -0.00052 -0.04832 0.00208 -0.05387 0.00729 -0.05873 C 0.01493 -0.05803 0.02257 -0.05757 0.03021 -0.05642 C 0.03194 -0.05618 0.03402 -0.05595 0.03524 -0.05433 C 0.03802 -0.05064 0.04166 -0.04116 0.04166 -0.04116 C 0.0434 -0.0326 0.04444 -0.02682 0.04826 -0.01942 C 0.05017 -0.00994 0.05086 -0.00023 0.05312 0.00902 C 0.05382 0.04023 0.05642 0.07168 0.05642 0.10289 C 0.05642 0.1089 0.05677 0.11699 0.05312 0.12046 C 0.05034 0.12301 0.0434 0.12462 0.0434 0.12462 C 0.03975 0.1385 0.02812 0.13827 0.01875 0.14428 C 0.0151 0.15168 0.01423 0.15884 0.01059 0.16624 C 0.00677 0.18197 0.0085 0.19884 0.01215 0.21434 C 0.01163 0.22382 0.01232 0.23353 0.01059 0.24254 C 0.01007 0.24509 0.00694 0.24486 0.00573 0.24694 C -0.00018 0.25595 -0.00174 0.26266 -0.00417 0.2733 C -0.00469 0.28116 -0.00382 0.28948 -0.00573 0.29711 C -0.00695 0.3022 -0.01337 0.30127 -0.01736 0.3015 C -0.05018 0.30289 -0.08282 0.30312 -0.11563 0.30382 C -0.11789 0.30451 -0.12014 0.30474 -0.12223 0.3059 C -0.12396 0.30682 -0.12518 0.3096 -0.12709 0.31029 C -0.14705 0.31815 -0.16858 0.31376 -0.18941 0.31468 C -0.19792 0.32601 -0.20886 0.33272 -0.22049 0.33642 C -0.22674 0.34474 -0.22587 0.34913 -0.23039 0.35838 C -0.23299 0.37526 -0.23386 0.4185 -0.22049 0.43029 C -0.21771 0.45064 -0.22136 0.43306 -0.21407 0.44994 C -0.2132 0.45202 -0.2132 0.45457 -0.21233 0.45665 C -0.21042 0.46127 -0.20799 0.4652 -0.20573 0.4696 C -0.20348 0.47399 -0.19931 0.47538 -0.19601 0.47838 C -0.18646 0.48694 -0.17431 0.49087 -0.1632 0.49364 C -0.13733 0.51491 -0.11476 0.51191 -0.08282 0.5133 C -0.06754 0.51191 -0.05226 0.51145 -0.03698 0.5089 C -0.03403 0.50844 -0.0316 0.50567 -0.02882 0.50451 C -0.02066 0.50127 -0.01233 0.49942 -0.00417 0.49595 C 0.00521 0.4874 -0.00434 0.4948 0.01059 0.48925 C 0.0151 0.48763 0.01927 0.48462 0.02378 0.48278 C 0.03524 0.47237 0.02066 0.48439 0.0368 0.4763 C 0.03871 0.47538 0.03993 0.47306 0.04166 0.47191 C 0.04965 0.46728 0.05764 0.46474 0.06632 0.46312 C 0.07534 0.45572 0.08211 0.45087 0.08923 0.44139 C 0.09271 0.42798 0.08819 0.44069 0.09739 0.43029 C 0.09896 0.42867 0.09913 0.42543 0.10069 0.42382 C 0.10937 0.4141 0.10798 0.42012 0.11718 0.41295 C 0.12031 0.41064 0.1335 0.39676 0.13854 0.39538 C 0.14444 0.39376 0.15052 0.39399 0.15642 0.3933 C 0.16666 0.38405 0.17708 0.37665 0.18593 0.36486 C 0.19236 0.3563 0.18663 0.36093 0.19097 0.35168 C 0.19514 0.34266 0.20139 0.33665 0.20573 0.32786 C 0.2085 0.31584 0.20521 0.32462 0.21545 0.31468 C 0.21979 0.31029 0.22205 0.3052 0.22534 0.29942 C 0.22708 0.28509 0.22708 0.28393 0.2368 0.27977 C 0.24409 0.26358 0.25468 0.25318 0.26788 0.24694 C 0.28125 0.24971 0.28958 0.25387 0.29913 0.26659 C 0.29965 0.2689 0.30017 0.27098 0.30069 0.2733 C 0.30121 0.27538 0.30243 0.27977 0.30243 0.27977 " pathEditMode="relative" ptsTypes="ffffffffffffffffffffffffffffffffffffffffffffffffffffffA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719 -0.01595 C 0.02049 -0.0222 0.02205 -0.02913 0.02535 -0.03561 C 0.02483 -0.06035 0.03038 -0.09295 0.01875 -0.11607 C 0.01198 -0.1452 -0.00729 -0.16162 -0.02552 -0.17734 C -0.03229 -0.18312 -0.03316 -0.19144 -0.04028 -0.19468 C -0.04288 -0.19607 -0.04566 -0.19653 -0.04844 -0.19699 C -0.05226 -0.20439 -0.05504 -0.20717 -0.06146 -0.21017 C -0.07326 -0.22012 -0.08281 -0.22867 -0.09601 -0.23422 C -0.1151 -0.23353 -0.1342 -0.23376 -0.1533 -0.23191 C -0.1632 -0.23121 -0.17465 -0.22312 -0.18455 -0.2215 C -0.19097 -0.21803 -0.19375 -0.21433 -0.19601 -0.20578 C -0.19549 -0.19653 -0.19583 -0.16902 -0.19097 -0.15792 C -0.18767 -0.15029 -0.17986 -0.14705 -0.17465 -0.14243 C -0.16424 -0.14312 -0.15365 -0.1415 -0.14358 -0.14451 C -0.14132 -0.14543 -0.14254 -0.15052 -0.14184 -0.15329 C -0.14028 -0.16046 -0.13872 -0.16786 -0.13698 -0.17526 C -0.1375 -0.19607 -0.1375 -0.2178 -0.13854 -0.23861 C -0.13906 -0.24855 -0.14392 -0.2578 -0.1467 -0.26659 C -0.14913 -0.27445 -0.14965 -0.28601 -0.1533 -0.29272 C -0.15781 -0.30127 -0.16875 -0.31283 -0.17622 -0.31723 C -0.18281 -0.32092 -0.19045 -0.32139 -0.19757 -0.3237 C -0.21719 -0.33965 -0.2526 -0.35098 -0.27465 -0.35653 C -0.28004 -0.35931 -0.28559 -0.36208 -0.29097 -0.36532 C -0.29462 -0.36717 -0.29705 -0.37249 -0.30087 -0.37364 C -0.30243 -0.37433 -0.30417 -0.37526 -0.30573 -0.37618 C -0.31337 -0.38335 -0.31979 -0.39214 -0.32882 -0.39561 C -0.33542 -0.40231 -0.33889 -0.40393 -0.3467 -0.40601 C -0.35538 -0.4141 -0.3632 -0.41572 -0.37309 -0.41942 C -0.3809 -0.42659 -0.39028 -0.42959 -0.39931 -0.43283 C -0.41684 -0.44879 -0.43142 -0.44809 -0.4533 -0.44809 " pathEditMode="relative" rAng="0" ptsTypes="fffffffffffffffffffffffffffffA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9" y="-216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371 -0.04375 C 0.0276 -0.06944 -0.01372 -0.06366 -0.04983 -0.03958 C -0.05382 -0.02708 -0.05591 -0.01412 -0.0599 -0.00185 C -0.0592 0.0088 -0.06146 0.03588 -0.05382 0.04398 C -0.05052 0.04722 -0.03264 0.05209 -0.03195 0.05232 C -0.02657 0.05463 -0.01598 0.06088 -0.01598 0.06134 C -0.00504 0.07593 -0.00521 0.08172 -0.00799 0.11088 C -0.00834 0.11528 -0.00851 0.12037 -0.01007 0.12292 C -0.01146 0.12639 -0.01389 0.12685 -0.01598 0.12778 C -0.03056 0.13357 -0.04757 0.13357 -0.06181 0.13542 C -0.06667 0.14121 -0.07084 0.14815 -0.07587 0.15232 C -0.09705 0.17246 -0.08021 0.1507 -0.09375 0.16945 C -0.09757 0.19329 -0.0908 0.21759 -0.07969 0.22778 C -0.07604 0.23172 -0.07153 0.23241 -0.06789 0.23658 C -0.0658 0.23843 -0.05712 0.24838 -0.05382 0.24908 C -0.03993 0.25162 -0.02604 0.25162 -0.01198 0.25278 C -0.00122 0.25764 0.00902 0.26551 0.01996 0.26991 C 0.02257 0.27824 0.02621 0.28542 0.02777 0.29491 C 0.0309 0.31435 0.03246 0.33241 0.03784 0.34931 C 0.03975 0.37847 0.04132 0.41459 0.03385 0.44121 C 0.0309 0.45116 0.00885 0.46597 0.00191 0.46644 C -0.02396 0.46898 -0.05 0.46898 -0.07587 0.47037 C -0.08473 0.475 -0.09306 0.48148 -0.10174 0.48727 C -0.10799 0.49144 -0.11511 0.49236 -0.12153 0.49537 C -0.12518 0.51759 -0.1257 0.51528 -0.12153 0.55 C -0.12049 0.55926 -0.11476 0.55972 -0.11164 0.5625 C -0.0974 0.57523 -0.08351 0.58287 -0.06789 0.58773 C -0.05052 0.59908 -0.0592 0.62176 -0.06372 0.65023 C -0.06441 0.6544 -0.06372 0.66134 -0.0658 0.66273 C -0.08438 0.67616 -0.06979 0.6669 -0.11164 0.6713 C -0.12188 0.6757 -0.13108 0.68079 -0.1415 0.6838 C -0.15608 0.69398 -0.14948 0.68959 -0.16129 0.6963 C -0.15886 0.72037 -0.16007 0.73056 -0.15348 0.74676 C -0.15104 0.75278 -0.14549 0.76343 -0.14549 0.76389 C -0.12622 0.75857 -0.13368 0.75926 -0.12361 0.75926 " pathEditMode="relative" rAng="0" ptsTypes="ffffffffffffffffffffffffffffffffffA">
                                      <p:cBhvr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2" y="3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3" descr="amor+a+la+vi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5" descr="Picture4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5" y="1857375"/>
            <a:ext cx="1028700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1" descr="C:\Documents and Settings\Dell\Escritorio\TODO\AMOR\AMOR HACER\BESOS\Besos-de-amo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4673287"/>
            <a:ext cx="3604389" cy="2184713"/>
          </a:xfrm>
          <a:prstGeom prst="smileyFace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romantic_084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428604"/>
            <a:ext cx="8143868" cy="6117799"/>
          </a:xfrm>
          <a:prstGeom prst="flowChartMagneticDrum">
            <a:avLst/>
          </a:prstGeom>
          <a:noFill/>
        </p:spPr>
      </p:pic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99FF">
              <a:alpha val="74901"/>
            </a:srgbClr>
          </a:solidFill>
          <a:ln w="25400" algn="ctr">
            <a:solidFill>
              <a:srgbClr val="385D8A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es-ES">
              <a:solidFill>
                <a:schemeClr val="lt1"/>
              </a:solidFill>
              <a:latin typeface="+mn-lt"/>
            </a:endParaRPr>
          </a:p>
        </p:txBody>
      </p:sp>
      <p:sp>
        <p:nvSpPr>
          <p:cNvPr id="7" name="6 Y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flowChartSummingJunction">
            <a:avLst/>
          </a:prstGeom>
          <a:solidFill>
            <a:srgbClr val="FFFF66">
              <a:alpha val="74000"/>
            </a:srgbClr>
          </a:solidFill>
          <a:ln w="25400" algn="ctr">
            <a:noFill/>
            <a:round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es-ES">
              <a:solidFill>
                <a:schemeClr val="lt1"/>
              </a:solidFill>
              <a:latin typeface="+mn-lt"/>
            </a:endParaRPr>
          </a:p>
        </p:txBody>
      </p:sp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3 Imagen" descr="Imagen11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30225"/>
            <a:ext cx="9144000" cy="784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08.jpg"/>
          <p:cNvPicPr>
            <a:picLocks noChangeAspect="1"/>
          </p:cNvPicPr>
          <p:nvPr/>
        </p:nvPicPr>
        <p:blipFill>
          <a:blip r:embed="rId3"/>
          <a:srcRect l="2361" t="5157" r="55998" b="44803"/>
          <a:stretch>
            <a:fillRect/>
          </a:stretch>
        </p:blipFill>
        <p:spPr bwMode="auto">
          <a:xfrm>
            <a:off x="0" y="-82550"/>
            <a:ext cx="9144000" cy="694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95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7" name="Picture 9" descr="flor10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7427727">
            <a:off x="916781" y="2667794"/>
            <a:ext cx="560388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8" name="Picture 9" descr="flor10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7427727">
            <a:off x="819151" y="1954212"/>
            <a:ext cx="519112" cy="53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9" name="Picture 9" descr="flor10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7427727">
            <a:off x="819150" y="1168400"/>
            <a:ext cx="519113" cy="53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0" name="Picture 9" descr="flor10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7427727">
            <a:off x="1320801" y="884237"/>
            <a:ext cx="519112" cy="53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1" name="Picture 9" descr="flor10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-7427727">
            <a:off x="639763" y="509588"/>
            <a:ext cx="39687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2" name="Picture 9" descr="flor10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7427727">
            <a:off x="874713" y="719138"/>
            <a:ext cx="415925" cy="43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3" name="Picture 9" descr="flor10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7427727">
            <a:off x="1164431" y="424657"/>
            <a:ext cx="396875" cy="43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4" name="Picture 9" descr="flor10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7427727">
            <a:off x="973137" y="241301"/>
            <a:ext cx="296863" cy="43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5" name="Picture 9" descr="flor10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7427727">
            <a:off x="8405019" y="3185319"/>
            <a:ext cx="357188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6" name="Picture 9" descr="flor10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7427727">
            <a:off x="8239125" y="1358901"/>
            <a:ext cx="415925" cy="45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7" name="Picture 9" descr="flor100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-7427727">
            <a:off x="8020051" y="968375"/>
            <a:ext cx="296862" cy="376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8" name="Picture 9" descr="flor10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7427727">
            <a:off x="8231982" y="1362868"/>
            <a:ext cx="419100" cy="436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9" name="Picture 9" descr="flor10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-7427727">
            <a:off x="8497888" y="2152650"/>
            <a:ext cx="39687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80" name="Picture 9" descr="flor10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7427727">
            <a:off x="3692525" y="6156326"/>
            <a:ext cx="573087" cy="59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81" name="Picture 9" descr="flor10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7427727">
            <a:off x="4105276" y="5954712"/>
            <a:ext cx="519112" cy="53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82" name="Picture 9" descr="flor10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7427727">
            <a:off x="4676775" y="6229350"/>
            <a:ext cx="519113" cy="53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5 Imagen" descr="Imagen2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65113"/>
            <a:ext cx="9144000" cy="713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Rectangle 2"/>
          <p:cNvSpPr>
            <a:spLocks noChangeArrowheads="1"/>
          </p:cNvSpPr>
          <p:nvPr/>
        </p:nvSpPr>
        <p:spPr bwMode="auto">
          <a:xfrm>
            <a:off x="2051050" y="5876925"/>
            <a:ext cx="52070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2" tIns="45711" rIns="91422" bIns="45711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</a:rPr>
              <a:t>And all that I so want to give you</a:t>
            </a:r>
            <a:br>
              <a:rPr lang="en-US">
                <a:solidFill>
                  <a:schemeClr val="bg1"/>
                </a:solidFill>
              </a:rPr>
            </a:br>
            <a:r>
              <a:rPr lang="en-US">
                <a:solidFill>
                  <a:schemeClr val="bg1"/>
                </a:solidFill>
              </a:rPr>
              <a:t>it's only a heart beat away</a:t>
            </a:r>
            <a:br>
              <a:rPr lang="en-US">
                <a:solidFill>
                  <a:schemeClr val="bg1"/>
                </a:solidFill>
              </a:rPr>
            </a:br>
            <a:r>
              <a:rPr lang="en-US">
                <a:solidFill>
                  <a:schemeClr val="bg1"/>
                </a:solidFill>
              </a:rPr>
              <a:t/>
            </a:r>
            <a:br>
              <a:rPr lang="en-US">
                <a:solidFill>
                  <a:schemeClr val="bg1"/>
                </a:solidFill>
              </a:rPr>
            </a:br>
            <a:endParaRPr lang="en-US">
              <a:solidFill>
                <a:schemeClr val="bg1"/>
              </a:solidFill>
            </a:endParaRPr>
          </a:p>
        </p:txBody>
      </p:sp>
      <p:pic>
        <p:nvPicPr>
          <p:cNvPr id="31748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85738"/>
            <a:ext cx="9144000" cy="7043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9" name="Picture 7" descr="bswd2zyt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165100"/>
            <a:ext cx="4286250" cy="196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Picture4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15000" y="3143250"/>
            <a:ext cx="14065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Documents and Settings\Dell\Escritorio\Imagen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85875" y="0"/>
            <a:ext cx="11401425" cy="856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3" name="Picture 11" descr="rege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92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8" name="Picture 16" descr="pano_nacht2_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267825" cy="693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 descr="p%C3%A1rok4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150813"/>
            <a:ext cx="4267200" cy="670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4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9" presetClass="emph" presetSubtype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indefinite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5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000"/>
                            </p:stCondLst>
                            <p:childTnLst>
                              <p:par>
                                <p:cTn id="17" presetID="50" presetClass="entr" presetSubtype="0" decel="10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9500"/>
                            </p:stCondLst>
                            <p:childTnLst>
                              <p:par>
                                <p:cTn id="23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4" dur="indefinite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25" dur="indefinite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romantic_084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428605"/>
            <a:ext cx="8143868" cy="6117799"/>
          </a:xfrm>
          <a:prstGeom prst="flowChartMagneticDrum">
            <a:avLst/>
          </a:prstGeom>
          <a:noFill/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11" descr="Playa + Amor de patyfernandez "/>
          <p:cNvPicPr>
            <a:picLocks noChangeAspect="1" noChangeArrowheads="1"/>
          </p:cNvPicPr>
          <p:nvPr/>
        </p:nvPicPr>
        <p:blipFill>
          <a:blip r:embed="rId2"/>
          <a:srcRect l="1428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5" descr="Picture4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7" y="2214554"/>
            <a:ext cx="2416723" cy="2143116"/>
          </a:xfrm>
          <a:prstGeom prst="flowChartConnector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0016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214470"/>
            <a:ext cx="9144000" cy="95726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C:\Documents and Settings\Dell\Escritorio\TODO\AMOR\AMOR HACER\BESOS\dar-buenos-beso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4000504"/>
            <a:ext cx="4495801" cy="3095625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 descr="1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 descr="Io_e_l_amore"/>
          <p:cNvPicPr>
            <a:picLocks noChangeAspect="1" noChangeArrowheads="1"/>
          </p:cNvPicPr>
          <p:nvPr/>
        </p:nvPicPr>
        <p:blipFill>
          <a:blip r:embed="rId3"/>
          <a:srcRect l="4323" t="6221" r="5902" b="3032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2" descr="CAR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05763" y="5508625"/>
            <a:ext cx="852517" cy="98107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4341" name="WordArt 3" descr="rainbow"/>
          <p:cNvSpPr>
            <a:spLocks noChangeArrowheads="1" noChangeShapeType="1" noTextEdit="1"/>
          </p:cNvSpPr>
          <p:nvPr/>
        </p:nvSpPr>
        <p:spPr bwMode="auto">
          <a:xfrm>
            <a:off x="6372225" y="5978525"/>
            <a:ext cx="1425575" cy="428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500" b="1" kern="10" dirty="0">
                <a:ln w="9525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chemeClr val="folHlink">
                      <a:alpha val="79999"/>
                    </a:schemeClr>
                  </a:outerShdw>
                </a:effectLst>
                <a:latin typeface="Forte"/>
              </a:rPr>
              <a:t>José Luis</a:t>
            </a:r>
          </a:p>
        </p:txBody>
      </p:sp>
      <p:pic>
        <p:nvPicPr>
          <p:cNvPr id="14342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3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4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5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6783388"/>
            <a:ext cx="9144000" cy="74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58" name="WordArt 5"/>
          <p:cNvSpPr>
            <a:spLocks noChangeArrowheads="1" noChangeShapeType="1" noTextEdit="1"/>
          </p:cNvSpPr>
          <p:nvPr/>
        </p:nvSpPr>
        <p:spPr bwMode="auto">
          <a:xfrm>
            <a:off x="5214942" y="785794"/>
            <a:ext cx="3428994" cy="2206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700" b="1" i="1" kern="10" dirty="0" smtClean="0">
                <a:ln w="25400">
                  <a:solidFill>
                    <a:srgbClr val="EBEF39"/>
                  </a:solidFill>
                  <a:round/>
                  <a:headEnd/>
                  <a:tailEnd/>
                </a:ln>
                <a:solidFill>
                  <a:srgbClr val="E31C07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Rockwell Extra Bold"/>
              </a:rPr>
              <a:t>UN FUERTE</a:t>
            </a:r>
          </a:p>
          <a:p>
            <a:pPr algn="ctr"/>
            <a:r>
              <a:rPr lang="es-ES" sz="1700" b="1" i="1" kern="10" dirty="0" smtClean="0">
                <a:ln w="25400">
                  <a:solidFill>
                    <a:srgbClr val="EBEF39"/>
                  </a:solidFill>
                  <a:round/>
                  <a:headEnd/>
                  <a:tailEnd/>
                </a:ln>
                <a:solidFill>
                  <a:srgbClr val="E31C07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Rockwell Extra Bold"/>
              </a:rPr>
              <a:t>ABRAZO </a:t>
            </a:r>
          </a:p>
          <a:p>
            <a:pPr algn="ctr"/>
            <a:r>
              <a:rPr lang="es-ES" sz="1700" b="1" i="1" kern="10" dirty="0" smtClean="0">
                <a:ln w="25400">
                  <a:solidFill>
                    <a:srgbClr val="EBEF39"/>
                  </a:solidFill>
                  <a:round/>
                  <a:headEnd/>
                  <a:tailEnd/>
                </a:ln>
                <a:solidFill>
                  <a:srgbClr val="E31C07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Rockwell Extra Bold"/>
              </a:rPr>
              <a:t>QUE TENGAS </a:t>
            </a:r>
          </a:p>
          <a:p>
            <a:pPr algn="ctr"/>
            <a:r>
              <a:rPr lang="es-ES" sz="1700" b="1" i="1" kern="10" dirty="0" smtClean="0">
                <a:ln w="25400">
                  <a:solidFill>
                    <a:srgbClr val="EBEF39"/>
                  </a:solidFill>
                  <a:round/>
                  <a:headEnd/>
                  <a:tailEnd/>
                </a:ln>
                <a:solidFill>
                  <a:srgbClr val="E31C07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Rockwell Extra Bold"/>
              </a:rPr>
              <a:t>UN BUEN DIA</a:t>
            </a:r>
            <a:endParaRPr lang="es-ES" sz="1700" b="1" i="1" kern="10" dirty="0">
              <a:ln w="25400">
                <a:solidFill>
                  <a:srgbClr val="EBEF39"/>
                </a:solidFill>
                <a:round/>
                <a:headEnd/>
                <a:tailEnd/>
              </a:ln>
              <a:solidFill>
                <a:srgbClr val="E31C07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Rockwell Extra Bold"/>
            </a:endParaRPr>
          </a:p>
        </p:txBody>
      </p:sp>
    </p:spTree>
  </p:cSld>
  <p:clrMapOvr>
    <a:masterClrMapping/>
  </p:clrMapOvr>
  <p:transition spd="slow" advTm="12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5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55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155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556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556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1556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556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556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1556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heme/theme1.xml><?xml version="1.0" encoding="utf-8"?>
<a:theme xmlns:a="http://schemas.openxmlformats.org/drawingml/2006/main" name="YO NO TE PIDO LA LUN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YO NO TE PIDO LA LUNA</Template>
  <TotalTime>1</TotalTime>
  <Words>78</Words>
  <Application>Microsoft Office PowerPoint</Application>
  <PresentationFormat>Presentación en pantalla (4:3)</PresentationFormat>
  <Paragraphs>28</Paragraphs>
  <Slides>26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8" baseType="lpstr">
      <vt:lpstr>YO NO TE PIDO LA LUNA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2014-03-04T15:46:03Z</dcterms:created>
  <dcterms:modified xsi:type="dcterms:W3CDTF">2014-03-04T15:47:45Z</dcterms:modified>
</cp:coreProperties>
</file>