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74" r:id="rId3"/>
    <p:sldId id="256" r:id="rId4"/>
    <p:sldId id="270" r:id="rId5"/>
    <p:sldId id="258" r:id="rId6"/>
    <p:sldId id="260" r:id="rId7"/>
    <p:sldId id="261" r:id="rId8"/>
    <p:sldId id="262" r:id="rId9"/>
    <p:sldId id="275" r:id="rId10"/>
    <p:sldId id="271" r:id="rId11"/>
    <p:sldId id="273" r:id="rId12"/>
    <p:sldId id="265" r:id="rId13"/>
    <p:sldId id="266" r:id="rId14"/>
    <p:sldId id="267" r:id="rId15"/>
    <p:sldId id="269" r:id="rId16"/>
    <p:sldId id="272" r:id="rId17"/>
    <p:sldId id="276" r:id="rId18"/>
    <p:sldId id="277" r:id="rId19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LhOAq2c5bTNFqNT3jWyzfA==" hashData="CPIfkQkOMZob02rdLjEQhYcnCw8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</p:showPr>
  <p:clrMru>
    <a:srgbClr val="002200"/>
    <a:srgbClr val="000400"/>
    <a:srgbClr val="FF3300"/>
    <a:srgbClr val="D2994E"/>
    <a:srgbClr val="2E0000"/>
    <a:srgbClr val="4C0000"/>
    <a:srgbClr val="4D1503"/>
    <a:srgbClr val="99CC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779" autoAdjust="0"/>
    <p:restoredTop sz="94660"/>
  </p:normalViewPr>
  <p:slideViewPr>
    <p:cSldViewPr>
      <p:cViewPr varScale="1">
        <p:scale>
          <a:sx n="38" d="100"/>
          <a:sy n="38" d="100"/>
        </p:scale>
        <p:origin x="-102" y="-153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35194C5-743D-477F-AD38-09400B96EACC}" type="datetimeFigureOut">
              <a:rPr lang="es-ES"/>
              <a:pPr>
                <a:defRPr/>
              </a:pPr>
              <a:t>29/11/2015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152954-1A8E-45ED-907D-845B4DD2AB78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  <p:transition spd="slow" advClick="0" advTm="1702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666AFE-8594-4B1B-B4B4-72ECC5630DD6}" type="datetimeFigureOut">
              <a:rPr lang="es-ES"/>
              <a:pPr>
                <a:defRPr/>
              </a:pPr>
              <a:t>29/11/2015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AAF76F7-EF34-4E3B-A33D-031153A9D46F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  <p:transition spd="slow" advClick="0" advTm="1702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07D265D-6019-4F90-8A0C-6DC5D0DDD86B}" type="datetimeFigureOut">
              <a:rPr lang="es-ES"/>
              <a:pPr>
                <a:defRPr/>
              </a:pPr>
              <a:t>29/11/2015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25359D-2B79-433A-ABE8-803259640AA6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  <p:transition spd="slow" advClick="0" advTm="1702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21245AB-FFE2-4E9A-846F-49A31925FC8B}" type="datetimeFigureOut">
              <a:rPr lang="es-ES"/>
              <a:pPr>
                <a:defRPr/>
              </a:pPr>
              <a:t>29/11/2015</a:t>
            </a:fld>
            <a:endParaRPr lang="es-ES" dirty="0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F464960-9456-4A0E-8564-5076C103D02C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  <p:transition spd="slow" advClick="0" advTm="1702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BFB3F57-20E1-429D-A52E-7D1351422926}" type="datetimeFigureOut">
              <a:rPr lang="es-ES"/>
              <a:pPr>
                <a:defRPr/>
              </a:pPr>
              <a:t>29/11/2015</a:t>
            </a:fld>
            <a:endParaRPr lang="es-ES" dirty="0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88A846E-88CB-4C77-B1D0-F08827044F71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  <p:transition spd="slow" advClick="0" advTm="1702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DB939C-7072-4477-8AE2-E132B3BF5F57}" type="datetimeFigureOut">
              <a:rPr lang="es-ES"/>
              <a:pPr>
                <a:defRPr/>
              </a:pPr>
              <a:t>29/11/2015</a:t>
            </a:fld>
            <a:endParaRPr lang="es-ES" dirty="0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48976D-DF80-4DC3-BEE6-804DFB29F3CF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  <p:transition spd="slow" advClick="0" advTm="1702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29687D-5F27-4D5F-BAE0-801401650720}" type="datetimeFigureOut">
              <a:rPr lang="es-ES"/>
              <a:pPr>
                <a:defRPr/>
              </a:pPr>
              <a:t>29/11/2015</a:t>
            </a:fld>
            <a:endParaRPr lang="es-ES" dirty="0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5A55105-A482-4843-8F04-CABF274F5C4A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  <p:transition spd="slow" advClick="0" advTm="1702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684C7DD-94CC-4638-996E-590B7CA86562}" type="datetimeFigureOut">
              <a:rPr lang="es-ES"/>
              <a:pPr>
                <a:defRPr/>
              </a:pPr>
              <a:t>29/11/2015</a:t>
            </a:fld>
            <a:endParaRPr lang="es-ES" dirty="0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C09A55-8816-4E9E-B84B-B95205170599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  <p:transition spd="slow" advClick="0" advTm="1702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888994-77F8-4EE7-BE85-DDBE5D5078C1}" type="datetimeFigureOut">
              <a:rPr lang="es-ES"/>
              <a:pPr>
                <a:defRPr/>
              </a:pPr>
              <a:t>29/11/2015</a:t>
            </a:fld>
            <a:endParaRPr lang="es-ES" dirty="0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AB2C467-1A53-4BC2-BB19-16CD6BF5A608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  <p:transition spd="slow" advClick="0" advTm="1702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963D2CB-1DFA-4D1D-9B66-3A8D5E7D34F5}" type="datetimeFigureOut">
              <a:rPr lang="es-ES"/>
              <a:pPr>
                <a:defRPr/>
              </a:pPr>
              <a:t>29/11/2015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C581460-EDC4-4E6F-8CDE-97DA3397EB73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  <p:transition spd="slow" advClick="0" advTm="1702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9EC446-01F0-4282-8CA9-F25BFE7551EC}" type="datetimeFigureOut">
              <a:rPr lang="es-ES"/>
              <a:pPr>
                <a:defRPr/>
              </a:pPr>
              <a:t>29/11/2015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D86A8C-662B-4BB2-8960-D3E2F5E89BD9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  <p:transition spd="slow" advClick="0" advTm="1702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Vivaldi" pitchFamily="66" charset="0"/>
                <a:cs typeface="+mn-cs"/>
              </a:defRPr>
            </a:lvl1pPr>
          </a:lstStyle>
          <a:p>
            <a:pPr>
              <a:defRPr/>
            </a:pPr>
            <a:fld id="{A54FC462-1FF0-4379-94F7-5D611B71160B}" type="datetimeFigureOut">
              <a:rPr lang="es-ES"/>
              <a:pPr>
                <a:defRPr/>
              </a:pPr>
              <a:t>29/11/2015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Vivaldi" pitchFamily="66" charset="0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Vivaldi" pitchFamily="66" charset="0"/>
                <a:cs typeface="+mn-cs"/>
              </a:defRPr>
            </a:lvl1pPr>
          </a:lstStyle>
          <a:p>
            <a:pPr>
              <a:defRPr/>
            </a:pPr>
            <a:fld id="{3FE6230D-FA68-49C6-AE22-E8F55D157B02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Click="0" advTm="1702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Vivaldi" pitchFamily="66" charset="0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Vivaldi" pitchFamily="66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Vivaldi" pitchFamily="66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Vivaldi" pitchFamily="66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Vivaldi" pitchFamily="66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Vivaldi" pitchFamily="66" charset="0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Vivaldi" pitchFamily="66" charset="0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Vivaldi" pitchFamily="66" charset="0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Vivaldi" pitchFamily="66" charset="0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Vivaldi" pitchFamily="66" charset="0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jpeg"/><Relationship Id="rId9" Type="http://schemas.openxmlformats.org/officeDocument/2006/relationships/image" Target="../media/image7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4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7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0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3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8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3.jpeg"/><Relationship Id="rId5" Type="http://schemas.openxmlformats.org/officeDocument/2006/relationships/image" Target="../media/image42.jpeg"/><Relationship Id="rId4" Type="http://schemas.openxmlformats.org/officeDocument/2006/relationships/image" Target="../media/image41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gif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9.gif"/><Relationship Id="rId4" Type="http://schemas.openxmlformats.org/officeDocument/2006/relationships/image" Target="../media/image48.jpe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52.png"/><Relationship Id="rId13" Type="http://schemas.openxmlformats.org/officeDocument/2006/relationships/image" Target="../media/image55.png"/><Relationship Id="rId18" Type="http://schemas.openxmlformats.org/officeDocument/2006/relationships/image" Target="../media/image58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57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51.png"/><Relationship Id="rId11" Type="http://schemas.openxmlformats.org/officeDocument/2006/relationships/image" Target="../media/image54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56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50.png"/><Relationship Id="rId9" Type="http://schemas.openxmlformats.org/officeDocument/2006/relationships/image" Target="../media/image53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7" descr="D:\PPS DE CREACION PROPIA - EXCLUSIVOS\- La casada infiel\Imágenes\1193415845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567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8" descr="D:\Mis Imágenes\FIRMAS\firma0fgl.gif"/>
          <p:cNvPicPr>
            <a:picLocks noChangeAspect="1" noChangeArrowheads="1"/>
          </p:cNvPicPr>
          <p:nvPr/>
        </p:nvPicPr>
        <p:blipFill>
          <a:blip r:embed="rId5" cstate="print">
            <a:duotone>
              <a:prstClr val="black"/>
              <a:srgbClr val="FF5B57">
                <a:tint val="45000"/>
                <a:satMod val="400000"/>
              </a:srgbClr>
            </a:duotone>
          </a:blip>
          <a:srcRect/>
          <a:stretch>
            <a:fillRect/>
          </a:stretch>
        </p:blipFill>
        <p:spPr bwMode="auto">
          <a:xfrm>
            <a:off x="5220072" y="5157192"/>
            <a:ext cx="2146300" cy="72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20" descr="Rendered Image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36550" y="260350"/>
            <a:ext cx="1104900" cy="723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" name="Picture 22" descr="Rendered Image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81013" y="908050"/>
            <a:ext cx="2124075" cy="800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" name="Picture 24" descr="http://r78.cooltext.com/rendered/cooltext151210234040642.pn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271588" y="1557338"/>
            <a:ext cx="1714500" cy="847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10 Operación manual"/>
          <p:cNvSpPr/>
          <p:nvPr/>
        </p:nvSpPr>
        <p:spPr>
          <a:xfrm rot="16200000" flipV="1">
            <a:off x="3429000" y="1143000"/>
            <a:ext cx="6858000" cy="4572000"/>
          </a:xfrm>
          <a:prstGeom prst="flowChartManualOperation">
            <a:avLst/>
          </a:prstGeom>
          <a:blipFill>
            <a:blip r:embed="rId9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6" name="5 Operación manual"/>
          <p:cNvSpPr/>
          <p:nvPr/>
        </p:nvSpPr>
        <p:spPr>
          <a:xfrm rot="16200000">
            <a:off x="-1143000" y="1143000"/>
            <a:ext cx="6858000" cy="4572000"/>
          </a:xfrm>
          <a:prstGeom prst="flowChartManualOperation">
            <a:avLst/>
          </a:prstGeom>
          <a:blipFill>
            <a:blip r:embed="rId9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5" name="4 Operación manual"/>
          <p:cNvSpPr/>
          <p:nvPr/>
        </p:nvSpPr>
        <p:spPr>
          <a:xfrm>
            <a:off x="0" y="0"/>
            <a:ext cx="9144000" cy="3429000"/>
          </a:xfrm>
          <a:prstGeom prst="flowChartManualOperation">
            <a:avLst/>
          </a:prstGeom>
          <a:blipFill>
            <a:blip r:embed="rId9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2" name="11 Operación manual"/>
          <p:cNvSpPr/>
          <p:nvPr/>
        </p:nvSpPr>
        <p:spPr>
          <a:xfrm flipV="1">
            <a:off x="0" y="3429000"/>
            <a:ext cx="9144000" cy="3429000"/>
          </a:xfrm>
          <a:prstGeom prst="flowChartManualOperation">
            <a:avLst/>
          </a:prstGeom>
          <a:blipFill>
            <a:blip r:embed="rId9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</p:spTree>
  </p:cSld>
  <p:clrMapOvr>
    <a:masterClrMapping/>
  </p:clrMapOvr>
  <p:transition spd="slow" advClick="0" advTm="12984">
    <p:sndAc>
      <p:stSnd loop="1">
        <p:snd r:embed="rId2" name="Paco de Lucia - Canción de Amor editad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3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9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8" presetClass="entr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43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6" presetClass="emph" presetSubtype="0" autoRev="1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Scale>
                                      <p:cBhvr>
                                        <p:cTn id="45" dur="3000" fill="hold"/>
                                        <p:tgtEl>
                                          <p:spTgt spid="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46" presetID="15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15" presetClass="entr" presetSubtype="0" fill="hold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15" presetClass="entr" presetSubtype="0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52" presetClass="entr" presetSubtype="0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66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67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68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1" grpId="1" animBg="1"/>
      <p:bldP spid="6" grpId="0" animBg="1"/>
      <p:bldP spid="6" grpId="1" animBg="1"/>
      <p:bldP spid="5" grpId="0" animBg="1"/>
      <p:bldP spid="5" grpId="1" animBg="1"/>
      <p:bldP spid="12" grpId="0" animBg="1"/>
      <p:bldP spid="12" grpId="1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pic>
        <p:nvPicPr>
          <p:cNvPr id="4098" name="Picture 10" descr="D:\PPS DE CREACION PROPIA - EXCLUSIVOS\- La casada infiel\Imágenes\Naturaleza+84b13fbc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099" name="2 CuadroTexto"/>
          <p:cNvSpPr txBox="1">
            <a:spLocks noChangeArrowheads="1"/>
          </p:cNvSpPr>
          <p:nvPr/>
        </p:nvSpPr>
        <p:spPr bwMode="auto">
          <a:xfrm>
            <a:off x="4211638" y="549275"/>
            <a:ext cx="3746500" cy="1568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3200" b="1">
                <a:latin typeface="Vivaldi" pitchFamily="66" charset="0"/>
              </a:rPr>
              <a:t>Y que yo me la lleve al río</a:t>
            </a:r>
          </a:p>
          <a:p>
            <a:r>
              <a:rPr lang="es-ES" sz="3200" b="1">
                <a:latin typeface="Vivaldi" pitchFamily="66" charset="0"/>
              </a:rPr>
              <a:t>creyendo que era mozuela</a:t>
            </a:r>
          </a:p>
          <a:p>
            <a:r>
              <a:rPr lang="es-ES" sz="3200" b="1">
                <a:latin typeface="Vivaldi" pitchFamily="66" charset="0"/>
              </a:rPr>
              <a:t>pero tenía marido.</a:t>
            </a:r>
          </a:p>
        </p:txBody>
      </p:sp>
    </p:spTree>
  </p:cSld>
  <p:clrMapOvr>
    <a:masterClrMapping/>
  </p:clrMapOvr>
  <p:transition spd="slow" advClick="0" advTm="1340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0" dur="5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4099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0253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5" descr="D:\PPS DE CREACION PROPIA - EXCLUSIVOS\- La casada infiel\Imágenes\1315955398_nevseoboi.com.uafantasy-dreaming-art-mrm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65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1 CuadroTexto"/>
          <p:cNvSpPr txBox="1">
            <a:spLocks noChangeArrowheads="1"/>
          </p:cNvSpPr>
          <p:nvPr/>
        </p:nvSpPr>
        <p:spPr bwMode="auto">
          <a:xfrm>
            <a:off x="539552" y="2564904"/>
            <a:ext cx="3921266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sz="3200" b="1" dirty="0">
                <a:solidFill>
                  <a:srgbClr val="99CCFF"/>
                </a:solidFill>
                <a:effectLst>
                  <a:glow rad="63500">
                    <a:srgbClr val="000066"/>
                  </a:glow>
                </a:effectLst>
                <a:latin typeface="Vivaldi" pitchFamily="66" charset="0"/>
              </a:rPr>
              <a:t>Fue la noche de Santiago</a:t>
            </a:r>
          </a:p>
          <a:p>
            <a:pPr>
              <a:defRPr/>
            </a:pPr>
            <a:r>
              <a:rPr lang="es-ES" sz="3200" b="1" dirty="0">
                <a:solidFill>
                  <a:srgbClr val="99CCFF"/>
                </a:solidFill>
                <a:effectLst>
                  <a:glow rad="63500">
                    <a:srgbClr val="000066"/>
                  </a:glow>
                </a:effectLst>
                <a:latin typeface="Vivaldi" pitchFamily="66" charset="0"/>
              </a:rPr>
              <a:t>y casi por compromiso.</a:t>
            </a:r>
          </a:p>
        </p:txBody>
      </p:sp>
      <p:pic>
        <p:nvPicPr>
          <p:cNvPr id="5124" name="Picture 7" descr="D:\PPS DE CREACION PROPIA - EXCLUSIVOS\- La casada infiel\Imágenes\luz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"/>
            <a:ext cx="9144000" cy="6875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099" name="2 CuadroTexto"/>
          <p:cNvSpPr txBox="1">
            <a:spLocks noChangeArrowheads="1"/>
          </p:cNvSpPr>
          <p:nvPr/>
        </p:nvSpPr>
        <p:spPr bwMode="auto">
          <a:xfrm>
            <a:off x="5004048" y="548680"/>
            <a:ext cx="3456395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sz="3200" b="1" dirty="0">
                <a:solidFill>
                  <a:srgbClr val="80C000"/>
                </a:solidFill>
                <a:effectLst>
                  <a:glow rad="63500">
                    <a:srgbClr val="000400"/>
                  </a:glow>
                </a:effectLst>
                <a:latin typeface="Vivaldi" pitchFamily="66" charset="0"/>
              </a:rPr>
              <a:t>Se apagaron los faroles</a:t>
            </a:r>
          </a:p>
          <a:p>
            <a:pPr>
              <a:defRPr/>
            </a:pPr>
            <a:r>
              <a:rPr lang="es-ES" sz="3200" b="1" dirty="0">
                <a:solidFill>
                  <a:srgbClr val="80C000"/>
                </a:solidFill>
                <a:effectLst>
                  <a:glow rad="63500">
                    <a:srgbClr val="000400"/>
                  </a:glow>
                </a:effectLst>
                <a:latin typeface="Vivaldi" pitchFamily="66" charset="0"/>
              </a:rPr>
              <a:t>y se encendieron los grillos.</a:t>
            </a:r>
          </a:p>
        </p:txBody>
      </p:sp>
    </p:spTree>
  </p:cSld>
  <p:clrMapOvr>
    <a:masterClrMapping/>
  </p:clrMapOvr>
  <p:transition spd="slow" advClick="0" advTm="19268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7" presetClass="exit" presetSubtype="8" fill="hold" nodeType="withEffect">
                                  <p:stCondLst>
                                    <p:cond delay="8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" presetClass="entr" presetSubtype="2" fill="hold" nodeType="withEffect">
                                  <p:stCondLst>
                                    <p:cond delay="8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10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4" descr="D:\PPS DE CREACION PROPIA - EXCLUSIVOS\- La casada infiel\Imágenes\sddefault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2700" y="0"/>
            <a:ext cx="91567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1 CuadroTexto"/>
          <p:cNvSpPr txBox="1">
            <a:spLocks noChangeArrowheads="1"/>
          </p:cNvSpPr>
          <p:nvPr/>
        </p:nvSpPr>
        <p:spPr bwMode="auto">
          <a:xfrm>
            <a:off x="1403648" y="980728"/>
            <a:ext cx="3374642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sz="3200" b="1" dirty="0">
                <a:solidFill>
                  <a:schemeClr val="accent3">
                    <a:lumMod val="60000"/>
                    <a:lumOff val="40000"/>
                  </a:schemeClr>
                </a:solidFill>
                <a:effectLst>
                  <a:glow rad="63500">
                    <a:srgbClr val="000400">
                      <a:alpha val="40000"/>
                    </a:srgbClr>
                  </a:glow>
                </a:effectLst>
                <a:latin typeface="Vivaldi" pitchFamily="66" charset="0"/>
              </a:rPr>
              <a:t>En las últimas esquinas</a:t>
            </a:r>
          </a:p>
          <a:p>
            <a:pPr>
              <a:defRPr/>
            </a:pPr>
            <a:r>
              <a:rPr lang="es-ES" sz="3200" b="1" dirty="0">
                <a:solidFill>
                  <a:schemeClr val="accent3">
                    <a:lumMod val="60000"/>
                    <a:lumOff val="40000"/>
                  </a:schemeClr>
                </a:solidFill>
                <a:effectLst>
                  <a:glow rad="63500">
                    <a:srgbClr val="000400">
                      <a:alpha val="40000"/>
                    </a:srgbClr>
                  </a:glow>
                </a:effectLst>
                <a:latin typeface="Vivaldi" pitchFamily="66" charset="0"/>
              </a:rPr>
              <a:t>toqué sus pechos dormidos,</a:t>
            </a:r>
          </a:p>
        </p:txBody>
      </p:sp>
      <p:pic>
        <p:nvPicPr>
          <p:cNvPr id="6148" name="Picture 8" descr="D:\PPS DE CREACION PROPIA - EXCLUSIVOS\- La casada infiel\Imágenes\6 - 11-KzMbT.+315b1b35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23" name="2 CuadroTexto"/>
          <p:cNvSpPr txBox="1">
            <a:spLocks noChangeArrowheads="1"/>
          </p:cNvSpPr>
          <p:nvPr/>
        </p:nvSpPr>
        <p:spPr bwMode="auto">
          <a:xfrm>
            <a:off x="179512" y="5301208"/>
            <a:ext cx="3810659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es-ES" sz="3200" b="1" dirty="0">
                <a:solidFill>
                  <a:srgbClr val="FF9999"/>
                </a:solidFill>
                <a:effectLst>
                  <a:glow rad="63500">
                    <a:srgbClr val="3C245A"/>
                  </a:glow>
                </a:effectLst>
                <a:latin typeface="Vivaldi" pitchFamily="66" charset="0"/>
              </a:rPr>
              <a:t>Y se me abrieron de pronto</a:t>
            </a:r>
          </a:p>
          <a:p>
            <a:pPr>
              <a:defRPr/>
            </a:pPr>
            <a:r>
              <a:rPr lang="es-ES" sz="3200" b="1" dirty="0">
                <a:solidFill>
                  <a:srgbClr val="FF9999"/>
                </a:solidFill>
                <a:effectLst>
                  <a:glow rad="63500">
                    <a:srgbClr val="3C245A"/>
                  </a:glow>
                </a:effectLst>
                <a:latin typeface="Vivaldi" pitchFamily="66" charset="0"/>
              </a:rPr>
              <a:t>como ramos de jacintos.</a:t>
            </a:r>
          </a:p>
        </p:txBody>
      </p:sp>
    </p:spTree>
  </p:cSld>
  <p:clrMapOvr>
    <a:masterClrMapping/>
  </p:clrMapOvr>
  <p:transition spd="slow" advClick="0" advTm="20808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7" presetClass="entr" presetSubtype="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12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4" descr="D:\PPS DE CREACION PROPIA - EXCLUSIVOS\- La casada infiel\Imágenes\ealf-4jx-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9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1 CuadroTexto"/>
          <p:cNvSpPr txBox="1">
            <a:spLocks noChangeArrowheads="1"/>
          </p:cNvSpPr>
          <p:nvPr/>
        </p:nvSpPr>
        <p:spPr bwMode="auto">
          <a:xfrm>
            <a:off x="755576" y="1268760"/>
            <a:ext cx="3525324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sz="3200" b="1" dirty="0">
                <a:solidFill>
                  <a:srgbClr val="FFFF00"/>
                </a:solidFill>
                <a:effectLst>
                  <a:glow rad="63500">
                    <a:srgbClr val="333300"/>
                  </a:glow>
                </a:effectLst>
                <a:latin typeface="Vivaldi" pitchFamily="66" charset="0"/>
              </a:rPr>
              <a:t>El almidón de su enagua</a:t>
            </a:r>
          </a:p>
          <a:p>
            <a:pPr>
              <a:defRPr/>
            </a:pPr>
            <a:r>
              <a:rPr lang="es-ES" sz="3200" b="1" dirty="0">
                <a:solidFill>
                  <a:srgbClr val="FFFF00"/>
                </a:solidFill>
                <a:effectLst>
                  <a:glow rad="63500">
                    <a:srgbClr val="333300"/>
                  </a:glow>
                </a:effectLst>
                <a:latin typeface="Vivaldi" pitchFamily="66" charset="0"/>
              </a:rPr>
              <a:t>me sonaba en el oído.</a:t>
            </a:r>
          </a:p>
        </p:txBody>
      </p:sp>
      <p:pic>
        <p:nvPicPr>
          <p:cNvPr id="7172" name="Picture 6" descr="D:\PPS DE CREACION PROPIA - EXCLUSIVOS\- La casada infiel\Imágenes\mIRADA DE AMORX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147" name="2 CuadroTexto"/>
          <p:cNvSpPr txBox="1">
            <a:spLocks noChangeArrowheads="1"/>
          </p:cNvSpPr>
          <p:nvPr/>
        </p:nvSpPr>
        <p:spPr bwMode="auto">
          <a:xfrm>
            <a:off x="827584" y="4653136"/>
            <a:ext cx="3382657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es-ES" sz="3200" b="1" dirty="0">
                <a:solidFill>
                  <a:srgbClr val="482400"/>
                </a:solidFill>
                <a:effectLst>
                  <a:glow rad="63500">
                    <a:schemeClr val="bg1"/>
                  </a:glow>
                </a:effectLst>
                <a:latin typeface="Vivaldi" pitchFamily="66" charset="0"/>
              </a:rPr>
              <a:t>Como una pieza de seda</a:t>
            </a:r>
          </a:p>
          <a:p>
            <a:pPr>
              <a:defRPr/>
            </a:pPr>
            <a:r>
              <a:rPr lang="es-ES" sz="3200" b="1" dirty="0">
                <a:solidFill>
                  <a:srgbClr val="482400"/>
                </a:solidFill>
                <a:effectLst>
                  <a:glow rad="63500">
                    <a:schemeClr val="bg1"/>
                  </a:glow>
                </a:effectLst>
                <a:latin typeface="Vivaldi" pitchFamily="66" charset="0"/>
              </a:rPr>
              <a:t>rasgada por diez cuchillos.</a:t>
            </a:r>
          </a:p>
        </p:txBody>
      </p:sp>
    </p:spTree>
  </p:cSld>
  <p:clrMapOvr>
    <a:masterClrMapping/>
  </p:clrMapOvr>
  <p:transition spd="slow" advClick="0" advTm="2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0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12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5" descr="D:\PPS DE CREACION PROPIA - EXCLUSIVOS\- La casada infiel\Imágenes\giant-tree-1920x1200-wallpaper-paisajes-fantasticos-e-increible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1 CuadroTexto"/>
          <p:cNvSpPr txBox="1">
            <a:spLocks noChangeArrowheads="1"/>
          </p:cNvSpPr>
          <p:nvPr/>
        </p:nvSpPr>
        <p:spPr bwMode="auto">
          <a:xfrm>
            <a:off x="539552" y="548680"/>
            <a:ext cx="4004622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sz="3200" b="1" dirty="0">
                <a:solidFill>
                  <a:schemeClr val="accent1">
                    <a:lumMod val="20000"/>
                    <a:lumOff val="80000"/>
                  </a:schemeClr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</a:effectLst>
                <a:latin typeface="Vivaldi" pitchFamily="66" charset="0"/>
              </a:rPr>
              <a:t>Sin luz de plata en sus copas</a:t>
            </a:r>
          </a:p>
          <a:p>
            <a:pPr>
              <a:defRPr/>
            </a:pPr>
            <a:r>
              <a:rPr lang="es-ES" sz="3200" b="1" dirty="0">
                <a:solidFill>
                  <a:schemeClr val="accent1">
                    <a:lumMod val="20000"/>
                    <a:lumOff val="80000"/>
                  </a:schemeClr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</a:effectLst>
                <a:latin typeface="Vivaldi" pitchFamily="66" charset="0"/>
              </a:rPr>
              <a:t>los árboles han crecido,</a:t>
            </a:r>
          </a:p>
        </p:txBody>
      </p:sp>
      <p:pic>
        <p:nvPicPr>
          <p:cNvPr id="8196" name="Picture 8" descr="D:\PPS DE CREACION PROPIA - EXCLUSIVOS\- La casada infiel\Imágenes\rio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70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71" name="2 CuadroTexto"/>
          <p:cNvSpPr txBox="1">
            <a:spLocks noChangeArrowheads="1"/>
          </p:cNvSpPr>
          <p:nvPr/>
        </p:nvSpPr>
        <p:spPr bwMode="auto">
          <a:xfrm>
            <a:off x="4716016" y="620688"/>
            <a:ext cx="3507692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sz="3200" b="1" dirty="0">
                <a:ln>
                  <a:solidFill>
                    <a:srgbClr val="A50021"/>
                  </a:solidFill>
                </a:ln>
                <a:solidFill>
                  <a:srgbClr val="800000"/>
                </a:solidFill>
                <a:latin typeface="Vivaldi" pitchFamily="66" charset="0"/>
              </a:rPr>
              <a:t>Y un horizonte de perros</a:t>
            </a:r>
          </a:p>
          <a:p>
            <a:pPr>
              <a:defRPr/>
            </a:pPr>
            <a:r>
              <a:rPr lang="es-ES" sz="3200" b="1" dirty="0">
                <a:ln>
                  <a:solidFill>
                    <a:srgbClr val="A50021"/>
                  </a:solidFill>
                </a:ln>
                <a:solidFill>
                  <a:srgbClr val="800000"/>
                </a:solidFill>
                <a:latin typeface="Vivaldi" pitchFamily="66" charset="0"/>
              </a:rPr>
              <a:t>ladra muy lejos del río.</a:t>
            </a:r>
          </a:p>
        </p:txBody>
      </p:sp>
    </p:spTree>
  </p:cSld>
  <p:clrMapOvr>
    <a:masterClrMapping/>
  </p:clrMapOvr>
  <p:transition spd="slow" advClick="0" advTm="19433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3" presetClass="entr" presetSubtype="16" fill="hold" nodeType="withEffect">
                                  <p:stCondLst>
                                    <p:cond delay="8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9" presetClass="emph" presetSubtype="0" nodeType="withEffect">
                                  <p:stCondLst>
                                    <p:cond delay="8500"/>
                                  </p:stCondLst>
                                  <p:childTnLst>
                                    <p:set>
                                      <p:cBhvr rctx="PPT">
                                        <p:cTn id="17" dur="3000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8" dur="3000"/>
                                        <p:tgtEl>
                                          <p:spTgt spid="8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10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E17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5" descr="D:\PPS DE CREACION PROPIA - EXCLUSIVOS\- La casada infiel\Imágenes\Imagen2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64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2 CuadroTexto"/>
          <p:cNvSpPr txBox="1">
            <a:spLocks noChangeArrowheads="1"/>
          </p:cNvSpPr>
          <p:nvPr/>
        </p:nvSpPr>
        <p:spPr bwMode="auto">
          <a:xfrm>
            <a:off x="2915816" y="5373216"/>
            <a:ext cx="3373039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sz="3200" b="1" dirty="0">
                <a:solidFill>
                  <a:srgbClr val="C1E971"/>
                </a:solidFill>
                <a:effectLst>
                  <a:glow rad="63500">
                    <a:srgbClr val="000800"/>
                  </a:glow>
                </a:effectLst>
                <a:latin typeface="Vivaldi" pitchFamily="66" charset="0"/>
              </a:rPr>
              <a:t>Pasadas las zarzamoras,</a:t>
            </a:r>
          </a:p>
          <a:p>
            <a:pPr>
              <a:defRPr/>
            </a:pPr>
            <a:r>
              <a:rPr lang="es-ES" sz="3200" b="1" dirty="0">
                <a:solidFill>
                  <a:srgbClr val="C1E971"/>
                </a:solidFill>
                <a:effectLst>
                  <a:glow rad="63500">
                    <a:srgbClr val="000800"/>
                  </a:glow>
                </a:effectLst>
                <a:latin typeface="Vivaldi" pitchFamily="66" charset="0"/>
              </a:rPr>
              <a:t>los juncos y las espinas,</a:t>
            </a:r>
          </a:p>
        </p:txBody>
      </p:sp>
      <p:pic>
        <p:nvPicPr>
          <p:cNvPr id="9220" name="Picture 7" descr="D:\PPS DE CREACION PROPIA - EXCLUSIVOS\- La casada infiel\Imágenes\980136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195" name="3 CuadroTexto"/>
          <p:cNvSpPr txBox="1">
            <a:spLocks noChangeArrowheads="1"/>
          </p:cNvSpPr>
          <p:nvPr/>
        </p:nvSpPr>
        <p:spPr bwMode="auto">
          <a:xfrm>
            <a:off x="5508104" y="764704"/>
            <a:ext cx="3417923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sz="3200" b="1" dirty="0">
                <a:solidFill>
                  <a:srgbClr val="221100"/>
                </a:solidFill>
                <a:effectLst>
                  <a:glow rad="63500">
                    <a:srgbClr val="FFDEBD"/>
                  </a:glow>
                </a:effectLst>
                <a:latin typeface="Vivaldi" pitchFamily="66" charset="0"/>
              </a:rPr>
              <a:t>Bajo su mata de pelo</a:t>
            </a:r>
          </a:p>
          <a:p>
            <a:pPr>
              <a:defRPr/>
            </a:pPr>
            <a:r>
              <a:rPr lang="es-ES" sz="3200" b="1" dirty="0">
                <a:solidFill>
                  <a:srgbClr val="221100"/>
                </a:solidFill>
                <a:effectLst>
                  <a:glow rad="63500">
                    <a:srgbClr val="FFDEBD"/>
                  </a:glow>
                </a:effectLst>
                <a:latin typeface="Vivaldi" pitchFamily="66" charset="0"/>
              </a:rPr>
              <a:t>hice un hoyo sobre el limo.</a:t>
            </a:r>
          </a:p>
        </p:txBody>
      </p:sp>
    </p:spTree>
  </p:cSld>
  <p:clrMapOvr>
    <a:masterClrMapping/>
  </p:clrMapOvr>
  <p:transition spd="slow" advClick="0" advTm="2054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5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" dur="5000"/>
                                        <p:tgtEl>
                                          <p:spTgt spid="9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12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8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4" descr="D:\PPS DE CREACION PROPIA - EXCLUSIVOS\- La casada infiel\Imágenes\kQMttYy9LmQDD6YtBUUg2WRDW8XpAK5AmfVgI5PWmoeizmBPcnv0-w==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6870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6 CuadroTexto"/>
          <p:cNvSpPr txBox="1">
            <a:spLocks noChangeArrowheads="1"/>
          </p:cNvSpPr>
          <p:nvPr/>
        </p:nvSpPr>
        <p:spPr bwMode="auto">
          <a:xfrm>
            <a:off x="2411760" y="3933056"/>
            <a:ext cx="3375025" cy="1077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sz="3200" b="1" dirty="0">
                <a:ln>
                  <a:solidFill>
                    <a:srgbClr val="640000"/>
                  </a:solidFill>
                </a:ln>
                <a:solidFill>
                  <a:srgbClr val="000000"/>
                </a:solidFill>
                <a:latin typeface="Vivaldi" pitchFamily="66" charset="0"/>
              </a:rPr>
              <a:t>Yo me quité la corbata.</a:t>
            </a:r>
          </a:p>
          <a:p>
            <a:pPr>
              <a:defRPr/>
            </a:pPr>
            <a:r>
              <a:rPr lang="es-ES" sz="3200" b="1" dirty="0">
                <a:ln>
                  <a:solidFill>
                    <a:srgbClr val="640000"/>
                  </a:solidFill>
                </a:ln>
                <a:solidFill>
                  <a:srgbClr val="000000"/>
                </a:solidFill>
                <a:latin typeface="Vivaldi" pitchFamily="66" charset="0"/>
              </a:rPr>
              <a:t>Ella se quitó el vestido.</a:t>
            </a:r>
          </a:p>
        </p:txBody>
      </p:sp>
      <p:sp>
        <p:nvSpPr>
          <p:cNvPr id="2" name="1 Medio marco"/>
          <p:cNvSpPr/>
          <p:nvPr/>
        </p:nvSpPr>
        <p:spPr>
          <a:xfrm>
            <a:off x="0" y="0"/>
            <a:ext cx="9144000" cy="6858000"/>
          </a:xfrm>
          <a:prstGeom prst="halfFrame">
            <a:avLst>
              <a:gd name="adj1" fmla="val 5777"/>
              <a:gd name="adj2" fmla="val 6889"/>
            </a:avLst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3" name="2 Medio marco"/>
          <p:cNvSpPr/>
          <p:nvPr/>
        </p:nvSpPr>
        <p:spPr>
          <a:xfrm flipH="1" flipV="1">
            <a:off x="0" y="0"/>
            <a:ext cx="9144000" cy="6858000"/>
          </a:xfrm>
          <a:prstGeom prst="halfFrame">
            <a:avLst>
              <a:gd name="adj1" fmla="val 5556"/>
              <a:gd name="adj2" fmla="val 6667"/>
            </a:avLst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Medio marco"/>
          <p:cNvSpPr/>
          <p:nvPr/>
        </p:nvSpPr>
        <p:spPr>
          <a:xfrm>
            <a:off x="0" y="0"/>
            <a:ext cx="9144000" cy="6858000"/>
          </a:xfrm>
          <a:prstGeom prst="halfFrame">
            <a:avLst>
              <a:gd name="adj1" fmla="val 5777"/>
              <a:gd name="adj2" fmla="val 6889"/>
            </a:avLst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Medio marco"/>
          <p:cNvSpPr/>
          <p:nvPr/>
        </p:nvSpPr>
        <p:spPr>
          <a:xfrm flipH="1" flipV="1">
            <a:off x="0" y="0"/>
            <a:ext cx="9144000" cy="6858000"/>
          </a:xfrm>
          <a:prstGeom prst="halfFrame">
            <a:avLst>
              <a:gd name="adj1" fmla="val 5556"/>
              <a:gd name="adj2" fmla="val 6667"/>
            </a:avLst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chemeClr val="tx1"/>
              </a:solidFill>
            </a:endParaRPr>
          </a:p>
        </p:txBody>
      </p:sp>
      <p:pic>
        <p:nvPicPr>
          <p:cNvPr id="8" name="Picture 5" descr="D:\PPS DE CREACION PROPIA - EXCLUSIVOS\- La casada infiel\Imágenes\fuji-x100-corpino-f2-emilia-valencia-w1+87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2 CuadroTexto"/>
          <p:cNvSpPr txBox="1">
            <a:spLocks noChangeArrowheads="1"/>
          </p:cNvSpPr>
          <p:nvPr/>
        </p:nvSpPr>
        <p:spPr bwMode="auto">
          <a:xfrm>
            <a:off x="4788024" y="404664"/>
            <a:ext cx="3816350" cy="1077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es-ES" sz="3200" b="1" dirty="0">
                <a:solidFill>
                  <a:schemeClr val="bg1"/>
                </a:solidFill>
                <a:effectLst>
                  <a:glow rad="63500">
                    <a:srgbClr val="700000"/>
                  </a:glow>
                </a:effectLst>
                <a:latin typeface="Vivaldi" pitchFamily="66" charset="0"/>
              </a:rPr>
              <a:t>Yo el cinturón con revólver.</a:t>
            </a:r>
          </a:p>
          <a:p>
            <a:pPr>
              <a:defRPr/>
            </a:pPr>
            <a:r>
              <a:rPr lang="es-ES" sz="3200" b="1" dirty="0">
                <a:solidFill>
                  <a:schemeClr val="bg1"/>
                </a:solidFill>
                <a:effectLst>
                  <a:glow rad="63500">
                    <a:srgbClr val="700000"/>
                  </a:glow>
                </a:effectLst>
                <a:latin typeface="Vivaldi" pitchFamily="66" charset="0"/>
              </a:rPr>
              <a:t>Ella sus cuatro corpiños.</a:t>
            </a:r>
          </a:p>
        </p:txBody>
      </p:sp>
    </p:spTree>
  </p:cSld>
  <p:clrMapOvr>
    <a:masterClrMapping/>
  </p:clrMapOvr>
  <p:transition spd="slow" advClick="0" advTm="25501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9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" presetClass="entr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9460"/>
                            </p:stCondLst>
                            <p:childTnLst>
                              <p:par>
                                <p:cTn id="28" presetID="2" presetClass="exit" presetSubtype="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2" presetClass="exit" presetSubtype="9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2" presetClass="exit" presetSubtype="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2" presetClass="exit" presetSubtype="9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23" presetClass="entr" presetSubtype="16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1A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72" name="Picture 8" descr="D:\PPS DE CREACION PROPIA - EXCLUSIVOS\- La casada infiel\Imágenes\15 - 401043033_1104e313ff_b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1" name="Picture 7" descr="D:\PPS DE CREACION PROPIA - EXCLUSIVOS\- La casada infiel\Imágenes\15 - 401043033_1104e313ff_b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66" name="Picture 5" descr="D:\PPS DE CREACION PROPIA - EXCLUSIVOS\- La casada infiel\Imágenes\15 - 401043033_1104e313ff_b+640632a40bed24faf686cd45b10f7c7f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88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1 CuadroTexto"/>
          <p:cNvSpPr txBox="1">
            <a:spLocks noChangeArrowheads="1"/>
          </p:cNvSpPr>
          <p:nvPr/>
        </p:nvSpPr>
        <p:spPr bwMode="auto">
          <a:xfrm>
            <a:off x="1619672" y="404664"/>
            <a:ext cx="3311525" cy="1077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sz="3200" b="1" dirty="0">
                <a:solidFill>
                  <a:schemeClr val="bg1"/>
                </a:solidFill>
                <a:effectLst>
                  <a:glow rad="63500">
                    <a:schemeClr val="accent3">
                      <a:satMod val="175000"/>
                      <a:alpha val="40000"/>
                    </a:schemeClr>
                  </a:glow>
                </a:effectLst>
                <a:latin typeface="Vivaldi" pitchFamily="66" charset="0"/>
              </a:rPr>
              <a:t>Ni nardos ni caracolas </a:t>
            </a:r>
          </a:p>
          <a:p>
            <a:pPr>
              <a:defRPr/>
            </a:pPr>
            <a:r>
              <a:rPr lang="es-ES" sz="3200" b="1" dirty="0">
                <a:solidFill>
                  <a:schemeClr val="bg1"/>
                </a:solidFill>
                <a:effectLst>
                  <a:glow rad="63500">
                    <a:schemeClr val="accent3">
                      <a:satMod val="175000"/>
                      <a:alpha val="40000"/>
                    </a:schemeClr>
                  </a:glow>
                </a:effectLst>
                <a:latin typeface="Vivaldi" pitchFamily="66" charset="0"/>
              </a:rPr>
              <a:t>tienen el cutis tan fino</a:t>
            </a:r>
          </a:p>
        </p:txBody>
      </p:sp>
      <p:pic>
        <p:nvPicPr>
          <p:cNvPr id="11268" name="Picture 5" descr="D:\PPS DE CREACION PROPIA - EXCLUSIVOS\- La casada infiel\Imágenes\BS29_poCAAAhnTp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0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3 CuadroTexto"/>
          <p:cNvSpPr txBox="1">
            <a:spLocks noChangeArrowheads="1"/>
          </p:cNvSpPr>
          <p:nvPr/>
        </p:nvSpPr>
        <p:spPr bwMode="auto">
          <a:xfrm>
            <a:off x="5004048" y="4941168"/>
            <a:ext cx="3319462" cy="1077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sz="3200" b="1" dirty="0">
                <a:solidFill>
                  <a:schemeClr val="bg2">
                    <a:lumMod val="75000"/>
                  </a:schemeClr>
                </a:solidFill>
                <a:effectLst>
                  <a:glow rad="63500">
                    <a:schemeClr val="bg2">
                      <a:lumMod val="10000"/>
                      <a:alpha val="40000"/>
                    </a:schemeClr>
                  </a:glow>
                </a:effectLst>
                <a:latin typeface="Vivaldi" pitchFamily="66" charset="0"/>
              </a:rPr>
              <a:t>Ni los cristales con luna</a:t>
            </a:r>
          </a:p>
          <a:p>
            <a:pPr>
              <a:defRPr/>
            </a:pPr>
            <a:r>
              <a:rPr lang="es-ES" sz="3200" b="1" dirty="0">
                <a:solidFill>
                  <a:schemeClr val="bg2">
                    <a:lumMod val="75000"/>
                  </a:schemeClr>
                </a:solidFill>
                <a:effectLst>
                  <a:glow rad="63500">
                    <a:schemeClr val="bg2">
                      <a:lumMod val="10000"/>
                      <a:alpha val="40000"/>
                    </a:schemeClr>
                  </a:glow>
                </a:effectLst>
                <a:latin typeface="Vivaldi" pitchFamily="66" charset="0"/>
              </a:rPr>
              <a:t>relumbran con ese brillo.</a:t>
            </a:r>
          </a:p>
        </p:txBody>
      </p:sp>
    </p:spTree>
  </p:cSld>
  <p:clrMapOvr>
    <a:masterClrMapping/>
  </p:clrMapOvr>
  <p:transition spd="slow" advClick="0" advTm="22892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112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112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112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112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4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12" dur="5000"/>
                                        <p:tgtEl>
                                          <p:spTgt spid="1127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112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112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112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112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2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4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21" dur="5000"/>
                                        <p:tgtEl>
                                          <p:spTgt spid="1127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2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14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31" dur="50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5" presetClass="entr" presetSubtype="0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0" fill="hold"/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 fill="hold"/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0"/>
                                        <p:tgtEl>
                                          <p:spTgt spid="112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47" presetClass="entr" presetSubtype="0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0"/>
                                        <p:tgtEl>
                                          <p:spTgt spid="1126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0" fill="hold"/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nodeType="withEffect">
                                  <p:stCondLst>
                                    <p:cond delay="13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52A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5" name="Picture 7" descr="D:\PPS DE CREACION PROPIA - EXCLUSIVOS\- La casada infiel\Imágenes\17 - 2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0" name="Picture 3" descr="D:\PPS DE CREACION PROPIA - EXCLUSIVOS\- La casada infiel\Imágenes\28+descarga(1)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1 Rectángulo"/>
          <p:cNvSpPr/>
          <p:nvPr/>
        </p:nvSpPr>
        <p:spPr>
          <a:xfrm>
            <a:off x="4211960" y="1484784"/>
            <a:ext cx="4572000" cy="1077218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es-ES" sz="3200" dirty="0">
                <a:ln>
                  <a:solidFill>
                    <a:srgbClr val="C00000"/>
                  </a:solidFill>
                </a:ln>
                <a:solidFill>
                  <a:srgbClr val="800000"/>
                </a:solidFill>
                <a:effectLst>
                  <a:glow rad="63500">
                    <a:srgbClr val="001400"/>
                  </a:glow>
                </a:effectLst>
                <a:latin typeface="Vivaldi" pitchFamily="66" charset="0"/>
              </a:rPr>
              <a:t>Sus muslos se me escapaban</a:t>
            </a:r>
            <a:br>
              <a:rPr lang="es-ES" sz="3200" dirty="0">
                <a:ln>
                  <a:solidFill>
                    <a:srgbClr val="C00000"/>
                  </a:solidFill>
                </a:ln>
                <a:solidFill>
                  <a:srgbClr val="800000"/>
                </a:solidFill>
                <a:effectLst>
                  <a:glow rad="63500">
                    <a:srgbClr val="001400"/>
                  </a:glow>
                </a:effectLst>
                <a:latin typeface="Vivaldi" pitchFamily="66" charset="0"/>
              </a:rPr>
            </a:br>
            <a:r>
              <a:rPr lang="es-ES" sz="3200" dirty="0">
                <a:ln>
                  <a:solidFill>
                    <a:srgbClr val="C00000"/>
                  </a:solidFill>
                </a:ln>
                <a:solidFill>
                  <a:srgbClr val="800000"/>
                </a:solidFill>
                <a:effectLst>
                  <a:glow rad="63500">
                    <a:srgbClr val="001400"/>
                  </a:glow>
                </a:effectLst>
                <a:latin typeface="Vivaldi" pitchFamily="66" charset="0"/>
              </a:rPr>
              <a:t>como peces sorprendidos,</a:t>
            </a:r>
          </a:p>
        </p:txBody>
      </p:sp>
      <p:pic>
        <p:nvPicPr>
          <p:cNvPr id="12292" name="Picture 6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-15875"/>
            <a:ext cx="9144000" cy="687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5148064" y="5301208"/>
            <a:ext cx="3600400" cy="1077218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es-ES" sz="3200" dirty="0">
                <a:ln>
                  <a:solidFill>
                    <a:schemeClr val="accent1">
                      <a:lumMod val="40000"/>
                      <a:lumOff val="60000"/>
                    </a:schemeClr>
                  </a:solidFill>
                </a:ln>
                <a:solidFill>
                  <a:schemeClr val="bg1"/>
                </a:solidFill>
                <a:effectLst>
                  <a:glow rad="63500">
                    <a:srgbClr val="00003E"/>
                  </a:glow>
                </a:effectLst>
                <a:latin typeface="Vivaldi" pitchFamily="66" charset="0"/>
              </a:rPr>
              <a:t>La mitad llenos de lumbre,</a:t>
            </a:r>
            <a:br>
              <a:rPr lang="es-ES" sz="3200" dirty="0">
                <a:ln>
                  <a:solidFill>
                    <a:schemeClr val="accent1">
                      <a:lumMod val="40000"/>
                      <a:lumOff val="60000"/>
                    </a:schemeClr>
                  </a:solidFill>
                </a:ln>
                <a:solidFill>
                  <a:schemeClr val="bg1"/>
                </a:solidFill>
                <a:effectLst>
                  <a:glow rad="63500">
                    <a:srgbClr val="00003E"/>
                  </a:glow>
                </a:effectLst>
                <a:latin typeface="Vivaldi" pitchFamily="66" charset="0"/>
              </a:rPr>
            </a:br>
            <a:r>
              <a:rPr lang="es-ES" sz="3200" dirty="0">
                <a:ln>
                  <a:solidFill>
                    <a:schemeClr val="accent1">
                      <a:lumMod val="40000"/>
                      <a:lumOff val="60000"/>
                    </a:schemeClr>
                  </a:solidFill>
                </a:ln>
                <a:solidFill>
                  <a:schemeClr val="bg1"/>
                </a:solidFill>
                <a:effectLst>
                  <a:glow rad="63500">
                    <a:srgbClr val="00003E"/>
                  </a:glow>
                </a:effectLst>
                <a:latin typeface="Vivaldi" pitchFamily="66" charset="0"/>
              </a:rPr>
              <a:t>la mitad llenos de frío.</a:t>
            </a:r>
          </a:p>
        </p:txBody>
      </p:sp>
    </p:spTree>
  </p:cSld>
  <p:clrMapOvr>
    <a:masterClrMapping/>
  </p:clrMapOvr>
  <p:transition spd="slow" advClick="0" advTm="22326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50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5000"/>
                                        <p:tgtEl>
                                          <p:spTgt spid="122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6000"/>
                                        <p:tgtEl>
                                          <p:spTgt spid="122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12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9" name="Picture 7" descr="D:\PPS DE CREACION PROPIA - EXCLUSIVOS\- La casada infiel\Imágenes\19 - via-lactea-1920x108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186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20" name="Picture 8" descr="D:\PPS DE CREACION PROPIA - EXCLUSIVOS\- La casada infiel\Imágenes\19 - via-lactea-1920x108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4" name="Picture 7" descr="D:\PPS DE CREACION PROPIA - EXCLUSIVOS\- La casada infiel\Imágenes\via-lactea-1920x1080+mod_article859263_2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1 CuadroTexto"/>
          <p:cNvSpPr txBox="1">
            <a:spLocks noChangeArrowheads="1"/>
          </p:cNvSpPr>
          <p:nvPr/>
        </p:nvSpPr>
        <p:spPr bwMode="auto">
          <a:xfrm>
            <a:off x="5364088" y="620688"/>
            <a:ext cx="3035300" cy="1077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sz="3200" b="1" dirty="0">
                <a:solidFill>
                  <a:schemeClr val="accent1">
                    <a:lumMod val="40000"/>
                    <a:lumOff val="60000"/>
                  </a:schemeClr>
                </a:solidFill>
                <a:effectLst>
                  <a:glow rad="63500">
                    <a:srgbClr val="000000"/>
                  </a:glow>
                </a:effectLst>
                <a:latin typeface="Vivaldi" pitchFamily="66" charset="0"/>
              </a:rPr>
              <a:t>Aquella noche corrí</a:t>
            </a:r>
          </a:p>
          <a:p>
            <a:pPr>
              <a:defRPr/>
            </a:pPr>
            <a:r>
              <a:rPr lang="es-ES" sz="3200" b="1" dirty="0">
                <a:solidFill>
                  <a:schemeClr val="accent1">
                    <a:lumMod val="40000"/>
                    <a:lumOff val="60000"/>
                  </a:schemeClr>
                </a:solidFill>
                <a:effectLst>
                  <a:glow rad="63500">
                    <a:srgbClr val="000000"/>
                  </a:glow>
                </a:effectLst>
                <a:latin typeface="Vivaldi" pitchFamily="66" charset="0"/>
              </a:rPr>
              <a:t>el mejor de los caminos,</a:t>
            </a:r>
          </a:p>
        </p:txBody>
      </p:sp>
      <p:pic>
        <p:nvPicPr>
          <p:cNvPr id="13316" name="Picture 8" descr="D:\PPS DE CREACION PROPIA - EXCLUSIVOS\- La casada infiel\Imágenes\nubes_increibles_formas_caballo_patas+Imágenes-haciendo-el-amor-apasionada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291" name="2 CuadroTexto"/>
          <p:cNvSpPr txBox="1">
            <a:spLocks noChangeArrowheads="1"/>
          </p:cNvSpPr>
          <p:nvPr/>
        </p:nvSpPr>
        <p:spPr bwMode="auto">
          <a:xfrm>
            <a:off x="395536" y="620688"/>
            <a:ext cx="3835400" cy="1077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sz="3200" b="1" dirty="0">
                <a:solidFill>
                  <a:schemeClr val="bg2">
                    <a:lumMod val="75000"/>
                  </a:schemeClr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</a:effectLst>
                <a:latin typeface="Vivaldi" pitchFamily="66" charset="0"/>
              </a:rPr>
              <a:t>Montado en potra de nácar</a:t>
            </a:r>
          </a:p>
          <a:p>
            <a:pPr>
              <a:defRPr/>
            </a:pPr>
            <a:r>
              <a:rPr lang="es-ES" sz="3200" b="1" dirty="0">
                <a:solidFill>
                  <a:schemeClr val="bg2">
                    <a:lumMod val="75000"/>
                  </a:schemeClr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</a:effectLst>
                <a:latin typeface="Vivaldi" pitchFamily="66" charset="0"/>
              </a:rPr>
              <a:t>sin bridas y sin estribos.</a:t>
            </a:r>
          </a:p>
        </p:txBody>
      </p:sp>
    </p:spTree>
  </p:cSld>
  <p:clrMapOvr>
    <a:masterClrMapping/>
  </p:clrMapOvr>
  <p:transition spd="slow" advClick="0" advTm="22203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3000"/>
                                        <p:tgtEl>
                                          <p:spTgt spid="133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133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133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4" presetClass="entr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4" dur="3000"/>
                                        <p:tgtEl>
                                          <p:spTgt spid="133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3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1" dur="3000"/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4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3" presetClass="entr" presetSubtype="288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133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133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12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122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pic>
        <p:nvPicPr>
          <p:cNvPr id="14338" name="Picture 4" descr="D:\PPS DE CREACION PROPIA - EXCLUSIVOS\- La casada infiel\Imágenes\Imagen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567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1 CuadroTexto"/>
          <p:cNvSpPr txBox="1">
            <a:spLocks noChangeArrowheads="1"/>
          </p:cNvSpPr>
          <p:nvPr/>
        </p:nvSpPr>
        <p:spPr bwMode="auto">
          <a:xfrm>
            <a:off x="251521" y="620688"/>
            <a:ext cx="3312368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es-ES" sz="3200" b="1" dirty="0">
                <a:ln>
                  <a:solidFill>
                    <a:schemeClr val="tx1">
                      <a:lumMod val="65000"/>
                      <a:lumOff val="35000"/>
                    </a:schemeClr>
                  </a:solidFill>
                </a:ln>
                <a:latin typeface="Vivaldi" pitchFamily="66" charset="0"/>
              </a:rPr>
              <a:t>No quiero decir,  </a:t>
            </a:r>
          </a:p>
          <a:p>
            <a:pPr>
              <a:defRPr/>
            </a:pPr>
            <a:r>
              <a:rPr lang="es-ES" sz="3200" b="1" dirty="0">
                <a:ln>
                  <a:solidFill>
                    <a:schemeClr val="tx1">
                      <a:lumMod val="65000"/>
                      <a:lumOff val="35000"/>
                    </a:schemeClr>
                  </a:solidFill>
                </a:ln>
                <a:latin typeface="Vivaldi" pitchFamily="66" charset="0"/>
              </a:rPr>
              <a:t>por hombre,</a:t>
            </a:r>
          </a:p>
          <a:p>
            <a:pPr>
              <a:defRPr/>
            </a:pPr>
            <a:r>
              <a:rPr lang="es-ES" sz="3200" b="1" dirty="0">
                <a:ln>
                  <a:solidFill>
                    <a:schemeClr val="tx1">
                      <a:lumMod val="65000"/>
                      <a:lumOff val="35000"/>
                    </a:schemeClr>
                  </a:solidFill>
                </a:ln>
                <a:latin typeface="Vivaldi" pitchFamily="66" charset="0"/>
              </a:rPr>
              <a:t>las cosas que ella me dijo.</a:t>
            </a:r>
          </a:p>
        </p:txBody>
      </p:sp>
      <p:pic>
        <p:nvPicPr>
          <p:cNvPr id="14340" name="Picture 5" descr="D:\PPS DE CREACION PROPIA - EXCLUSIVOS\- La casada infiel\Imágenes\cbadfd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64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39" name="2 CuadroTexto"/>
          <p:cNvSpPr txBox="1">
            <a:spLocks noChangeArrowheads="1"/>
          </p:cNvSpPr>
          <p:nvPr/>
        </p:nvSpPr>
        <p:spPr bwMode="auto">
          <a:xfrm>
            <a:off x="4283968" y="3068960"/>
            <a:ext cx="3528392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es-ES" sz="3200" b="1" dirty="0">
                <a:solidFill>
                  <a:schemeClr val="bg1"/>
                </a:solidFill>
                <a:effectLst>
                  <a:glow rad="63500">
                    <a:srgbClr val="462600"/>
                  </a:glow>
                </a:effectLst>
                <a:latin typeface="Vivaldi" pitchFamily="66" charset="0"/>
              </a:rPr>
              <a:t>La luz del entendimiento</a:t>
            </a:r>
          </a:p>
          <a:p>
            <a:pPr>
              <a:defRPr/>
            </a:pPr>
            <a:r>
              <a:rPr lang="es-ES" sz="3200" b="1" dirty="0">
                <a:solidFill>
                  <a:schemeClr val="bg1"/>
                </a:solidFill>
                <a:effectLst>
                  <a:glow rad="63500">
                    <a:srgbClr val="462600"/>
                  </a:glow>
                </a:effectLst>
                <a:latin typeface="Vivaldi" pitchFamily="66" charset="0"/>
              </a:rPr>
              <a:t>me hace ser muy comedido.</a:t>
            </a:r>
          </a:p>
        </p:txBody>
      </p:sp>
    </p:spTree>
  </p:cSld>
  <p:clrMapOvr>
    <a:masterClrMapping/>
  </p:clrMapOvr>
  <p:transition spd="slow" advClick="0" advTm="22826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3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5000"/>
                                        <p:tgtEl>
                                          <p:spTgt spid="14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0"/>
                                        <p:tgtEl>
                                          <p:spTgt spid="143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143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143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13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143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E0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8" name="Picture 8" descr="D:\PPS DE CREACION PROPIA - EXCLUSIVOS\- La casada infiel\Imágenes\23 - 560596_3529097597107_173160531_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5875"/>
            <a:ext cx="9144000" cy="6842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7" name="Picture 7" descr="D:\PPS DE CREACION PROPIA - EXCLUSIVOS\- La casada infiel\Imágenes\23 - 560596_3529097597107_173160531_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5875"/>
            <a:ext cx="9144000" cy="6842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2" name="Picture 4" descr="D:\PPS DE CREACION PROPIA - EXCLUSIVOS\- La casada infiel\Imágenes\20 - 560596_3529097597107_173160531_n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6350"/>
            <a:ext cx="9166225" cy="6870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1 CuadroTexto"/>
          <p:cNvSpPr txBox="1">
            <a:spLocks noChangeArrowheads="1"/>
          </p:cNvSpPr>
          <p:nvPr/>
        </p:nvSpPr>
        <p:spPr bwMode="auto">
          <a:xfrm>
            <a:off x="3132138" y="1484313"/>
            <a:ext cx="3378200" cy="1077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es-ES" sz="3200" b="1" dirty="0">
                <a:solidFill>
                  <a:schemeClr val="accent6">
                    <a:lumMod val="20000"/>
                    <a:lumOff val="80000"/>
                  </a:schemeClr>
                </a:solidFill>
                <a:latin typeface="Vivaldi" pitchFamily="66" charset="0"/>
              </a:rPr>
              <a:t>Sucia de besos y arena,</a:t>
            </a:r>
          </a:p>
          <a:p>
            <a:pPr>
              <a:defRPr/>
            </a:pPr>
            <a:r>
              <a:rPr lang="es-ES" sz="3200" b="1" dirty="0">
                <a:solidFill>
                  <a:schemeClr val="accent6">
                    <a:lumMod val="20000"/>
                    <a:lumOff val="80000"/>
                  </a:schemeClr>
                </a:solidFill>
                <a:latin typeface="Vivaldi" pitchFamily="66" charset="0"/>
              </a:rPr>
              <a:t>yo me la lleve del río.</a:t>
            </a:r>
          </a:p>
        </p:txBody>
      </p:sp>
      <p:pic>
        <p:nvPicPr>
          <p:cNvPr id="15364" name="Picture 5" descr="D:\PPS DE CREACION PROPIA - EXCLUSIVOS\- La casada infiel\Imágenes\maxresdefault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363" name="2 CuadroTexto"/>
          <p:cNvSpPr txBox="1">
            <a:spLocks noChangeArrowheads="1"/>
          </p:cNvSpPr>
          <p:nvPr/>
        </p:nvSpPr>
        <p:spPr bwMode="auto">
          <a:xfrm>
            <a:off x="3563888" y="1196752"/>
            <a:ext cx="2930525" cy="1077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sz="3200" b="1" dirty="0">
                <a:ln>
                  <a:solidFill>
                    <a:schemeClr val="bg1"/>
                  </a:solidFill>
                </a:ln>
                <a:solidFill>
                  <a:srgbClr val="99CCFF"/>
                </a:solidFill>
                <a:latin typeface="Vivaldi" pitchFamily="66" charset="0"/>
              </a:rPr>
              <a:t>Con el aire se batían </a:t>
            </a:r>
          </a:p>
          <a:p>
            <a:pPr>
              <a:defRPr/>
            </a:pPr>
            <a:r>
              <a:rPr lang="es-ES" sz="3200" b="1" dirty="0">
                <a:ln>
                  <a:solidFill>
                    <a:schemeClr val="bg1"/>
                  </a:solidFill>
                </a:ln>
                <a:solidFill>
                  <a:srgbClr val="99CCFF"/>
                </a:solidFill>
                <a:latin typeface="Vivaldi" pitchFamily="66" charset="0"/>
              </a:rPr>
              <a:t>las espadas de los lirios</a:t>
            </a:r>
          </a:p>
        </p:txBody>
      </p:sp>
    </p:spTree>
  </p:cSld>
  <p:clrMapOvr>
    <a:masterClrMapping/>
  </p:clrMapOvr>
  <p:transition spd="slow" advClick="0" advTm="30846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153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53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153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153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2" dur="3000" fill="hold"/>
                                        <p:tgtEl>
                                          <p:spTgt spid="1536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3" presetID="17" presetClass="entr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153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153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153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153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6" presetClass="emph" presetSubtype="0" autoRev="1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Scale>
                                      <p:cBhvr>
                                        <p:cTn id="20" dur="3000" fill="hold"/>
                                        <p:tgtEl>
                                          <p:spTgt spid="1536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4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7" presetClass="entr" presetSubtype="2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6" presetClass="emph" presetSubtype="0" autoRev="1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animScale>
                                      <p:cBhvr>
                                        <p:cTn id="31" dur="3000" fill="hold"/>
                                        <p:tgtEl>
                                          <p:spTgt spid="1536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32" presetID="14" presetClass="entr" presetSubtype="10" fill="hold" nodeType="withEffect">
                                  <p:stCondLst>
                                    <p:cond delay="14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4" dur="5000"/>
                                        <p:tgtEl>
                                          <p:spTgt spid="153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nodeType="withEffect">
                                  <p:stCondLst>
                                    <p:cond delay="17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153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4" descr="D:\PPS DE CREACION PROPIA - EXCLUSIVOS\- La casada infiel\Imágenes\23 - puesta-al-sol+gitano-0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7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90" name="Picture 6" descr="D:\PPS DE CREACION PROPIA - EXCLUSIVOS\- La casada infiel\Imágenes\25 - puesta-al-sol+gitano-0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122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91" name="Picture 7" descr="D:\PPS DE CREACION PROPIA - EXCLUSIVOS\- La casada infiel\Imágenes\25 - puesta-al-sol+gitano-0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1 CuadroTexto"/>
          <p:cNvSpPr txBox="1">
            <a:spLocks noChangeArrowheads="1"/>
          </p:cNvSpPr>
          <p:nvPr/>
        </p:nvSpPr>
        <p:spPr bwMode="auto">
          <a:xfrm>
            <a:off x="4860032" y="404664"/>
            <a:ext cx="3565525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es-ES" sz="3200" b="1" dirty="0">
                <a:ln>
                  <a:solidFill>
                    <a:schemeClr val="bg2">
                      <a:lumMod val="25000"/>
                    </a:schemeClr>
                  </a:solidFill>
                </a:ln>
                <a:blipFill>
                  <a:blip r:embed="rId5"/>
                  <a:stretch>
                    <a:fillRect/>
                  </a:stretch>
                </a:blipFill>
                <a:latin typeface="Vivaldi" pitchFamily="66" charset="0"/>
              </a:rPr>
              <a:t>Me porté como quien soy.</a:t>
            </a:r>
          </a:p>
          <a:p>
            <a:pPr>
              <a:defRPr/>
            </a:pPr>
            <a:r>
              <a:rPr lang="es-ES" sz="3200" b="1" dirty="0">
                <a:ln>
                  <a:solidFill>
                    <a:schemeClr val="bg2">
                      <a:lumMod val="25000"/>
                    </a:schemeClr>
                  </a:solidFill>
                </a:ln>
                <a:blipFill>
                  <a:blip r:embed="rId5"/>
                  <a:stretch>
                    <a:fillRect/>
                  </a:stretch>
                </a:blipFill>
                <a:latin typeface="Vivaldi" pitchFamily="66" charset="0"/>
              </a:rPr>
              <a:t>como un gitano legítimo.</a:t>
            </a:r>
          </a:p>
        </p:txBody>
      </p:sp>
      <p:pic>
        <p:nvPicPr>
          <p:cNvPr id="16388" name="Picture 6" descr="D:\PPS DE CREACION PROPIA - EXCLUSIVOS\- La casada infiel\Imágenes\24 - Caja-de-coser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1588"/>
            <a:ext cx="9144000" cy="6856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363" name="2 CuadroTexto"/>
          <p:cNvSpPr txBox="1">
            <a:spLocks noChangeArrowheads="1"/>
          </p:cNvSpPr>
          <p:nvPr/>
        </p:nvSpPr>
        <p:spPr bwMode="auto">
          <a:xfrm>
            <a:off x="5076056" y="1628800"/>
            <a:ext cx="3090911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sz="3200" b="1" dirty="0">
                <a:ln>
                  <a:solidFill>
                    <a:srgbClr val="462600"/>
                  </a:solidFill>
                </a:ln>
                <a:solidFill>
                  <a:srgbClr val="9C6834"/>
                </a:solidFill>
                <a:latin typeface="Vivaldi" pitchFamily="66" charset="0"/>
              </a:rPr>
              <a:t>La regalé un costurero</a:t>
            </a:r>
          </a:p>
          <a:p>
            <a:pPr>
              <a:defRPr/>
            </a:pPr>
            <a:r>
              <a:rPr lang="es-ES" sz="3200" b="1" dirty="0">
                <a:ln>
                  <a:solidFill>
                    <a:srgbClr val="462600"/>
                  </a:solidFill>
                </a:ln>
                <a:solidFill>
                  <a:srgbClr val="9C6834"/>
                </a:solidFill>
                <a:latin typeface="Vivaldi" pitchFamily="66" charset="0"/>
              </a:rPr>
              <a:t>grande, de raso pajizo,</a:t>
            </a:r>
          </a:p>
        </p:txBody>
      </p:sp>
    </p:spTree>
  </p:cSld>
  <p:clrMapOvr>
    <a:masterClrMapping/>
  </p:clrMapOvr>
  <p:transition spd="slow" advClick="0" advTm="21813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163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163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163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163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3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5000"/>
                                        <p:tgtEl>
                                          <p:spTgt spid="163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163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163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163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163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3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0"/>
                                        <p:tgtEl>
                                          <p:spTgt spid="163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5" presetClass="entr" presetSubtype="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163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163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0"/>
                                        <p:tgtEl>
                                          <p:spTgt spid="163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nodeType="withEffect">
                                  <p:stCondLst>
                                    <p:cond delay="12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153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E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7" descr="D:\PPS DE CREACION PROPIA - EXCLUSIVOS\- La casada infiel\Imágenes\25 - 1gfJQ-2uV-1+4fa47bc4c8c4d42c6c2103b0d5c556ec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1 CuadroTexto"/>
          <p:cNvSpPr txBox="1">
            <a:spLocks noChangeArrowheads="1"/>
          </p:cNvSpPr>
          <p:nvPr/>
        </p:nvSpPr>
        <p:spPr bwMode="auto">
          <a:xfrm>
            <a:off x="611560" y="5013176"/>
            <a:ext cx="3402012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es-ES" sz="3200" b="1" dirty="0">
                <a:solidFill>
                  <a:schemeClr val="bg1"/>
                </a:solidFill>
                <a:effectLst>
                  <a:glow rad="63500">
                    <a:srgbClr val="321900"/>
                  </a:glow>
                </a:effectLst>
                <a:latin typeface="Vivaldi" pitchFamily="66" charset="0"/>
              </a:rPr>
              <a:t>Y no quise enamorarme</a:t>
            </a:r>
          </a:p>
          <a:p>
            <a:pPr>
              <a:defRPr/>
            </a:pPr>
            <a:r>
              <a:rPr lang="es-ES" sz="3200" b="1" dirty="0">
                <a:solidFill>
                  <a:schemeClr val="bg1"/>
                </a:solidFill>
                <a:effectLst>
                  <a:glow rad="63500">
                    <a:srgbClr val="321900"/>
                  </a:glow>
                </a:effectLst>
                <a:latin typeface="Vivaldi" pitchFamily="66" charset="0"/>
              </a:rPr>
              <a:t>porque teniendo marido</a:t>
            </a:r>
          </a:p>
        </p:txBody>
      </p:sp>
      <p:sp>
        <p:nvSpPr>
          <p:cNvPr id="6" name="5 Triángulo rectángulo"/>
          <p:cNvSpPr/>
          <p:nvPr/>
        </p:nvSpPr>
        <p:spPr>
          <a:xfrm>
            <a:off x="0" y="0"/>
            <a:ext cx="9144000" cy="6858000"/>
          </a:xfrm>
          <a:prstGeom prst="rtTriangl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 flipH="1" flipV="1">
            <a:off x="0" y="0"/>
            <a:ext cx="9144000" cy="6858000"/>
          </a:xfrm>
          <a:prstGeom prst="rtTriangle">
            <a:avLst/>
          </a:prstGeom>
          <a:solidFill>
            <a:srgbClr val="D2994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pic>
        <p:nvPicPr>
          <p:cNvPr id="17412" name="Picture 8" descr="D:\PPS DE CREACION PROPIA - EXCLUSIVOS\- La casada infiel\Imágenes\-_1_-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6350"/>
            <a:ext cx="9142413" cy="6864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387" name="2 CuadroTexto"/>
          <p:cNvSpPr txBox="1">
            <a:spLocks noChangeArrowheads="1"/>
          </p:cNvSpPr>
          <p:nvPr/>
        </p:nvSpPr>
        <p:spPr bwMode="auto">
          <a:xfrm>
            <a:off x="5292080" y="5157192"/>
            <a:ext cx="3497263" cy="107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sz="3200" b="1" dirty="0">
                <a:solidFill>
                  <a:schemeClr val="bg1"/>
                </a:solidFill>
                <a:effectLst>
                  <a:glow rad="63500">
                    <a:srgbClr val="6C3B00"/>
                  </a:glow>
                </a:effectLst>
                <a:latin typeface="Vivaldi" pitchFamily="66" charset="0"/>
              </a:rPr>
              <a:t>Me dijo que era mozuela</a:t>
            </a:r>
          </a:p>
          <a:p>
            <a:pPr>
              <a:defRPr/>
            </a:pPr>
            <a:r>
              <a:rPr lang="es-ES" sz="3200" b="1" dirty="0">
                <a:solidFill>
                  <a:schemeClr val="bg1"/>
                </a:solidFill>
                <a:effectLst>
                  <a:glow rad="63500">
                    <a:srgbClr val="6C3B00"/>
                  </a:glow>
                </a:effectLst>
                <a:latin typeface="Vivaldi" pitchFamily="66" charset="0"/>
              </a:rPr>
              <a:t>cuando la llevaba al río.</a:t>
            </a:r>
          </a:p>
        </p:txBody>
      </p:sp>
    </p:spTree>
  </p:cSld>
  <p:clrMapOvr>
    <a:masterClrMapping/>
  </p:clrMapOvr>
  <p:transition spd="slow" advClick="0" advTm="20813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174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174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174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11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163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5000" b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" name="Picture 11" descr="D:\PPS DE CREACION PROPIA - EXCLUSIVOS\- La casada infiel\Imágenes\1116EA48-2160-41AF-B387-373DDD77B12A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3813" y="0"/>
            <a:ext cx="9120187" cy="6840538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 w="9525">
            <a:solidFill>
              <a:srgbClr val="002200"/>
            </a:solidFill>
            <a:miter lim="800000"/>
            <a:headEnd/>
            <a:tailEnd/>
          </a:ln>
        </p:spPr>
      </p:pic>
      <p:sp>
        <p:nvSpPr>
          <p:cNvPr id="43" name="17 CuadroTexto"/>
          <p:cNvSpPr txBox="1">
            <a:spLocks noChangeArrowheads="1"/>
          </p:cNvSpPr>
          <p:nvPr/>
        </p:nvSpPr>
        <p:spPr bwMode="auto">
          <a:xfrm>
            <a:off x="179512" y="3284984"/>
            <a:ext cx="2587568" cy="13849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defRPr/>
            </a:pPr>
            <a:r>
              <a:rPr lang="es-ES" sz="2800" dirty="0" smtClean="0">
                <a:ln>
                  <a:solidFill>
                    <a:srgbClr val="FF6600"/>
                  </a:solidFill>
                </a:ln>
                <a:solidFill>
                  <a:srgbClr val="FF6600"/>
                </a:solidFill>
                <a:effectLst>
                  <a:glow rad="101600">
                    <a:srgbClr val="001800"/>
                  </a:glow>
                </a:effectLst>
                <a:latin typeface="Vivaldi" pitchFamily="66" charset="0"/>
              </a:rPr>
              <a:t>Música:</a:t>
            </a:r>
          </a:p>
          <a:p>
            <a:pPr>
              <a:defRPr/>
            </a:pPr>
            <a:r>
              <a:rPr lang="es-ES" sz="2800" dirty="0" smtClean="0">
                <a:ln>
                  <a:solidFill>
                    <a:srgbClr val="FF6600"/>
                  </a:solidFill>
                </a:ln>
                <a:solidFill>
                  <a:srgbClr val="FF6600"/>
                </a:solidFill>
                <a:effectLst>
                  <a:glow rad="101600">
                    <a:srgbClr val="001800"/>
                  </a:glow>
                </a:effectLst>
                <a:latin typeface="Vivaldi" pitchFamily="66" charset="0"/>
              </a:rPr>
              <a:t>Paco de Lucía</a:t>
            </a:r>
            <a:endParaRPr lang="es-ES" sz="2800" dirty="0">
              <a:ln>
                <a:solidFill>
                  <a:srgbClr val="FF6600"/>
                </a:solidFill>
              </a:ln>
              <a:solidFill>
                <a:srgbClr val="FF6600"/>
              </a:solidFill>
              <a:effectLst>
                <a:glow rad="101600">
                  <a:srgbClr val="001800"/>
                </a:glow>
              </a:effectLst>
              <a:latin typeface="Vivaldi" pitchFamily="66" charset="0"/>
            </a:endParaRPr>
          </a:p>
          <a:p>
            <a:pPr>
              <a:defRPr/>
            </a:pPr>
            <a:r>
              <a:rPr lang="es-ES" sz="2800" dirty="0" smtClean="0">
                <a:ln>
                  <a:solidFill>
                    <a:srgbClr val="FF6600"/>
                  </a:solidFill>
                </a:ln>
                <a:solidFill>
                  <a:srgbClr val="FF6600"/>
                </a:solidFill>
                <a:effectLst>
                  <a:glow rad="101600">
                    <a:srgbClr val="001800"/>
                  </a:glow>
                </a:effectLst>
                <a:latin typeface="Vivaldi" pitchFamily="66" charset="0"/>
              </a:rPr>
              <a:t>Canción de Amor</a:t>
            </a:r>
            <a:endParaRPr lang="es-ES" sz="2800" dirty="0">
              <a:ln>
                <a:solidFill>
                  <a:srgbClr val="FF6600"/>
                </a:solidFill>
              </a:ln>
              <a:solidFill>
                <a:srgbClr val="FF6600"/>
              </a:solidFill>
              <a:effectLst>
                <a:glow rad="101600">
                  <a:srgbClr val="001800"/>
                </a:glow>
              </a:effectLst>
              <a:latin typeface="Vivaldi" pitchFamily="66" charset="0"/>
            </a:endParaRPr>
          </a:p>
        </p:txBody>
      </p:sp>
      <p:sp>
        <p:nvSpPr>
          <p:cNvPr id="40" name="16 CuadroTexto"/>
          <p:cNvSpPr txBox="1">
            <a:spLocks noChangeArrowheads="1"/>
          </p:cNvSpPr>
          <p:nvPr/>
        </p:nvSpPr>
        <p:spPr bwMode="auto">
          <a:xfrm>
            <a:off x="179512" y="2708920"/>
            <a:ext cx="2592388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es-ES" sz="2800" dirty="0">
                <a:ln>
                  <a:solidFill>
                    <a:srgbClr val="FF6600"/>
                  </a:solidFill>
                </a:ln>
                <a:solidFill>
                  <a:srgbClr val="FF6600"/>
                </a:solidFill>
                <a:effectLst>
                  <a:glow rad="101600">
                    <a:srgbClr val="001800"/>
                  </a:glow>
                </a:effectLst>
                <a:latin typeface="Vivaldi" pitchFamily="66" charset="0"/>
              </a:rPr>
              <a:t>Noviembre 2015</a:t>
            </a:r>
          </a:p>
        </p:txBody>
      </p:sp>
      <p:sp>
        <p:nvSpPr>
          <p:cNvPr id="44" name="43 CuadroTexto"/>
          <p:cNvSpPr txBox="1"/>
          <p:nvPr/>
        </p:nvSpPr>
        <p:spPr>
          <a:xfrm>
            <a:off x="107504" y="5661248"/>
            <a:ext cx="3829124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es-ES" sz="2800" dirty="0">
                <a:ln>
                  <a:solidFill>
                    <a:srgbClr val="FF6600"/>
                  </a:solidFill>
                </a:ln>
                <a:solidFill>
                  <a:srgbClr val="FF6600"/>
                </a:solidFill>
                <a:effectLst>
                  <a:glow rad="101600">
                    <a:srgbClr val="001800"/>
                  </a:glow>
                </a:effectLst>
                <a:latin typeface="Vivaldi" pitchFamily="66" charset="0"/>
              </a:rPr>
              <a:t>Poema</a:t>
            </a:r>
            <a:r>
              <a:rPr lang="es-ES" sz="2800" dirty="0" smtClean="0">
                <a:ln>
                  <a:solidFill>
                    <a:srgbClr val="FF6600"/>
                  </a:solidFill>
                </a:ln>
                <a:solidFill>
                  <a:srgbClr val="FF6600"/>
                </a:solidFill>
                <a:effectLst>
                  <a:glow rad="101600">
                    <a:srgbClr val="001800"/>
                  </a:glow>
                </a:effectLst>
                <a:latin typeface="Vivaldi" pitchFamily="66" charset="0"/>
              </a:rPr>
              <a:t>:</a:t>
            </a:r>
          </a:p>
          <a:p>
            <a:pPr>
              <a:defRPr/>
            </a:pPr>
            <a:r>
              <a:rPr lang="es-ES" sz="2800" dirty="0" smtClean="0">
                <a:ln>
                  <a:solidFill>
                    <a:srgbClr val="FF6600"/>
                  </a:solidFill>
                </a:ln>
                <a:solidFill>
                  <a:srgbClr val="FF6600"/>
                </a:solidFill>
                <a:effectLst>
                  <a:glow rad="101600">
                    <a:srgbClr val="001800"/>
                  </a:glow>
                </a:effectLst>
                <a:latin typeface="Vivaldi" pitchFamily="66" charset="0"/>
              </a:rPr>
              <a:t>Federico </a:t>
            </a:r>
            <a:r>
              <a:rPr lang="es-ES" sz="2800" dirty="0">
                <a:ln>
                  <a:solidFill>
                    <a:srgbClr val="FF6600"/>
                  </a:solidFill>
                </a:ln>
                <a:solidFill>
                  <a:srgbClr val="FF6600"/>
                </a:solidFill>
                <a:effectLst>
                  <a:glow rad="101600">
                    <a:srgbClr val="001800"/>
                  </a:glow>
                </a:effectLst>
                <a:latin typeface="Vivaldi" pitchFamily="66" charset="0"/>
              </a:rPr>
              <a:t>García Lorca</a:t>
            </a:r>
          </a:p>
        </p:txBody>
      </p:sp>
      <p:grpSp>
        <p:nvGrpSpPr>
          <p:cNvPr id="4" name="13 Grupo"/>
          <p:cNvGrpSpPr>
            <a:grpSpLocks/>
          </p:cNvGrpSpPr>
          <p:nvPr/>
        </p:nvGrpSpPr>
        <p:grpSpPr bwMode="auto">
          <a:xfrm flipH="1">
            <a:off x="7019925" y="3716338"/>
            <a:ext cx="1296988" cy="1455737"/>
            <a:chOff x="6947616" y="2205191"/>
            <a:chExt cx="1558047" cy="1741712"/>
          </a:xfrm>
        </p:grpSpPr>
        <p:pic>
          <p:nvPicPr>
            <p:cNvPr id="18453" name="Picture 3" descr="C:\Users\Marga\Pictures\NAVIDAD\13-GifsAnimadosDollz-MundoEmoti.gif"/>
            <p:cNvPicPr>
              <a:picLocks noChangeAspect="1" noChangeArrowheads="1" noCrop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6951500" y="2205191"/>
              <a:ext cx="1554162" cy="12382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47" name="15 Rectángulo"/>
            <p:cNvSpPr>
              <a:spLocks noChangeArrowheads="1"/>
            </p:cNvSpPr>
            <p:nvPr/>
          </p:nvSpPr>
          <p:spPr bwMode="auto">
            <a:xfrm>
              <a:off x="6947616" y="3415234"/>
              <a:ext cx="1558047" cy="53166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es-ES" sz="2000" b="1" dirty="0">
                  <a:ln>
                    <a:solidFill>
                      <a:srgbClr val="CC6600"/>
                    </a:solidFill>
                  </a:ln>
                  <a:solidFill>
                    <a:srgbClr val="CC6600"/>
                  </a:solidFill>
                  <a:latin typeface="Vivaldi" pitchFamily="66" charset="0"/>
                </a:rPr>
                <a:t>Margarita</a:t>
              </a:r>
            </a:p>
          </p:txBody>
        </p:sp>
      </p:grpSp>
      <p:grpSp>
        <p:nvGrpSpPr>
          <p:cNvPr id="24" name="39 Grupo"/>
          <p:cNvGrpSpPr/>
          <p:nvPr/>
        </p:nvGrpSpPr>
        <p:grpSpPr>
          <a:xfrm>
            <a:off x="7153260" y="1857364"/>
            <a:ext cx="1990740" cy="3000396"/>
            <a:chOff x="4500562" y="0"/>
            <a:chExt cx="4643438" cy="6858000"/>
          </a:xfrm>
          <a:blipFill>
            <a:blip r:embed="rId4"/>
            <a:stretch>
              <a:fillRect/>
            </a:stretch>
          </a:blipFill>
        </p:grpSpPr>
        <p:sp>
          <p:nvSpPr>
            <p:cNvPr id="41" name="40 Franja diagonal"/>
            <p:cNvSpPr/>
            <p:nvPr/>
          </p:nvSpPr>
          <p:spPr>
            <a:xfrm flipH="1">
              <a:off x="4500562" y="3429000"/>
              <a:ext cx="4643438" cy="3429000"/>
            </a:xfrm>
            <a:prstGeom prst="diagStripe">
              <a:avLst>
                <a:gd name="adj" fmla="val 81670"/>
              </a:avLst>
            </a:prstGeom>
            <a:grpFill/>
            <a:ln cap="rnd">
              <a:noFill/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sp3d extrusionH="57150">
                <a:bevelT w="82550" h="38100" prst="coolSlant"/>
              </a:sp3d>
            </a:bodyPr>
            <a:lstStyle/>
            <a:p>
              <a:pPr algn="ctr">
                <a:defRPr/>
              </a:pPr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42" name="41 Franja diagonal"/>
            <p:cNvSpPr/>
            <p:nvPr/>
          </p:nvSpPr>
          <p:spPr>
            <a:xfrm rot="16200000" flipV="1">
              <a:off x="5107781" y="-607219"/>
              <a:ext cx="3429000" cy="4643438"/>
            </a:xfrm>
            <a:prstGeom prst="diagStripe">
              <a:avLst>
                <a:gd name="adj" fmla="val 82881"/>
              </a:avLst>
            </a:prstGeom>
            <a:grpFill/>
            <a:ln cap="rnd">
              <a:noFill/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sp3d extrusionH="57150">
                <a:bevelT w="82550" h="38100" prst="coolSlant"/>
              </a:sp3d>
            </a:bodyPr>
            <a:lstStyle/>
            <a:p>
              <a:pPr algn="ctr">
                <a:defRPr/>
              </a:pPr>
              <a:endParaRPr lang="es-ES">
                <a:solidFill>
                  <a:schemeClr val="tx1"/>
                </a:solidFill>
              </a:endParaRPr>
            </a:p>
          </p:txBody>
        </p:sp>
      </p:grpSp>
      <p:grpSp>
        <p:nvGrpSpPr>
          <p:cNvPr id="5" name="3 Grupo"/>
          <p:cNvGrpSpPr/>
          <p:nvPr/>
        </p:nvGrpSpPr>
        <p:grpSpPr>
          <a:xfrm>
            <a:off x="4572000" y="0"/>
            <a:ext cx="4572000" cy="6858000"/>
            <a:chOff x="4500562" y="0"/>
            <a:chExt cx="4643438" cy="6858000"/>
          </a:xfrm>
          <a:blipFill>
            <a:blip r:embed="rId4"/>
            <a:stretch>
              <a:fillRect/>
            </a:stretch>
          </a:blipFill>
        </p:grpSpPr>
        <p:sp>
          <p:nvSpPr>
            <p:cNvPr id="2" name="1 Franja diagonal"/>
            <p:cNvSpPr/>
            <p:nvPr/>
          </p:nvSpPr>
          <p:spPr>
            <a:xfrm flipH="1">
              <a:off x="4500562" y="3429000"/>
              <a:ext cx="4643438" cy="3429000"/>
            </a:xfrm>
            <a:prstGeom prst="diagStripe">
              <a:avLst>
                <a:gd name="adj" fmla="val 81669"/>
              </a:avLst>
            </a:prstGeom>
            <a:grpFill/>
            <a:ln cap="rnd">
              <a:solidFill>
                <a:srgbClr val="002200"/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sp3d extrusionH="57150">
                <a:bevelT w="82550" h="38100" prst="coolSlant"/>
              </a:sp3d>
            </a:bodyPr>
            <a:lstStyle/>
            <a:p>
              <a:pPr algn="ctr">
                <a:defRPr/>
              </a:pPr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3" name="2 Franja diagonal"/>
            <p:cNvSpPr/>
            <p:nvPr/>
          </p:nvSpPr>
          <p:spPr>
            <a:xfrm rot="16200000" flipV="1">
              <a:off x="5107781" y="-607219"/>
              <a:ext cx="3429000" cy="4643438"/>
            </a:xfrm>
            <a:prstGeom prst="diagStripe">
              <a:avLst>
                <a:gd name="adj" fmla="val 84244"/>
              </a:avLst>
            </a:prstGeom>
            <a:grpFill/>
            <a:ln cap="rnd">
              <a:solidFill>
                <a:srgbClr val="002200"/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sp3d extrusionH="57150">
                <a:bevelT w="82550" h="38100" prst="coolSlant"/>
              </a:sp3d>
            </a:bodyPr>
            <a:lstStyle/>
            <a:p>
              <a:pPr algn="ctr">
                <a:defRPr/>
              </a:pPr>
              <a:endParaRPr lang="es-ES">
                <a:solidFill>
                  <a:schemeClr val="tx1"/>
                </a:solidFill>
              </a:endParaRPr>
            </a:p>
          </p:txBody>
        </p:sp>
      </p:grpSp>
      <p:grpSp>
        <p:nvGrpSpPr>
          <p:cNvPr id="12" name="11 Grupo"/>
          <p:cNvGrpSpPr/>
          <p:nvPr/>
        </p:nvGrpSpPr>
        <p:grpSpPr>
          <a:xfrm rot="5400000">
            <a:off x="2821781" y="535781"/>
            <a:ext cx="3500438" cy="9144000"/>
            <a:chOff x="4500562" y="0"/>
            <a:chExt cx="4643438" cy="6858000"/>
          </a:xfrm>
          <a:blipFill>
            <a:blip r:embed="rId4"/>
            <a:stretch>
              <a:fillRect/>
            </a:stretch>
          </a:blipFill>
        </p:grpSpPr>
        <p:sp>
          <p:nvSpPr>
            <p:cNvPr id="13" name="12 Franja diagonal"/>
            <p:cNvSpPr/>
            <p:nvPr/>
          </p:nvSpPr>
          <p:spPr>
            <a:xfrm flipH="1">
              <a:off x="4500562" y="3429000"/>
              <a:ext cx="4643438" cy="3429000"/>
            </a:xfrm>
            <a:prstGeom prst="diagStripe">
              <a:avLst>
                <a:gd name="adj" fmla="val 84245"/>
              </a:avLst>
            </a:prstGeom>
            <a:grpFill/>
            <a:ln cap="rnd">
              <a:solidFill>
                <a:srgbClr val="002200"/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sp3d extrusionH="57150">
                <a:bevelT w="82550" h="38100" prst="coolSlant"/>
              </a:sp3d>
            </a:bodyPr>
            <a:lstStyle/>
            <a:p>
              <a:pPr algn="ctr">
                <a:defRPr/>
              </a:pPr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14" name="13 Franja diagonal"/>
            <p:cNvSpPr/>
            <p:nvPr/>
          </p:nvSpPr>
          <p:spPr>
            <a:xfrm rot="16200000" flipV="1">
              <a:off x="5107781" y="-607219"/>
              <a:ext cx="3429000" cy="4643438"/>
            </a:xfrm>
            <a:prstGeom prst="diagStripe">
              <a:avLst>
                <a:gd name="adj" fmla="val 83688"/>
              </a:avLst>
            </a:prstGeom>
            <a:grpFill/>
            <a:ln cap="rnd">
              <a:solidFill>
                <a:srgbClr val="002200"/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sp3d extrusionH="57150">
                <a:bevelT w="82550" h="38100" prst="coolSlant"/>
              </a:sp3d>
            </a:bodyPr>
            <a:lstStyle/>
            <a:p>
              <a:pPr algn="ctr">
                <a:defRPr/>
              </a:pPr>
              <a:endParaRPr lang="es-ES">
                <a:solidFill>
                  <a:schemeClr val="tx1"/>
                </a:solidFill>
              </a:endParaRPr>
            </a:p>
          </p:txBody>
        </p:sp>
      </p:grpSp>
      <p:grpSp>
        <p:nvGrpSpPr>
          <p:cNvPr id="21" name="30 Grupo"/>
          <p:cNvGrpSpPr/>
          <p:nvPr/>
        </p:nvGrpSpPr>
        <p:grpSpPr>
          <a:xfrm>
            <a:off x="6500826" y="1428736"/>
            <a:ext cx="2643174" cy="3857652"/>
            <a:chOff x="4500562" y="0"/>
            <a:chExt cx="4643438" cy="6858000"/>
          </a:xfrm>
          <a:blipFill>
            <a:blip r:embed="rId4"/>
            <a:stretch>
              <a:fillRect/>
            </a:stretch>
          </a:blipFill>
        </p:grpSpPr>
        <p:sp>
          <p:nvSpPr>
            <p:cNvPr id="32" name="31 Franja diagonal"/>
            <p:cNvSpPr/>
            <p:nvPr/>
          </p:nvSpPr>
          <p:spPr>
            <a:xfrm flipH="1">
              <a:off x="4500562" y="3429000"/>
              <a:ext cx="4643438" cy="3429000"/>
            </a:xfrm>
            <a:prstGeom prst="diagStripe">
              <a:avLst>
                <a:gd name="adj" fmla="val 81670"/>
              </a:avLst>
            </a:prstGeom>
            <a:grpFill/>
            <a:ln cap="rnd">
              <a:solidFill>
                <a:srgbClr val="002200"/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sp3d extrusionH="57150">
                <a:bevelT w="82550" h="38100" prst="coolSlant"/>
              </a:sp3d>
            </a:bodyPr>
            <a:lstStyle/>
            <a:p>
              <a:pPr algn="ctr">
                <a:defRPr/>
              </a:pPr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33" name="32 Franja diagonal"/>
            <p:cNvSpPr/>
            <p:nvPr/>
          </p:nvSpPr>
          <p:spPr>
            <a:xfrm rot="16200000" flipV="1">
              <a:off x="5107781" y="-607219"/>
              <a:ext cx="3429000" cy="4643438"/>
            </a:xfrm>
            <a:prstGeom prst="diagStripe">
              <a:avLst>
                <a:gd name="adj" fmla="val 82881"/>
              </a:avLst>
            </a:prstGeom>
            <a:grpFill/>
            <a:ln cap="rnd">
              <a:solidFill>
                <a:srgbClr val="002200"/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sp3d extrusionH="57150">
                <a:bevelT w="82550" h="38100" prst="coolSlant"/>
              </a:sp3d>
            </a:bodyPr>
            <a:lstStyle/>
            <a:p>
              <a:pPr algn="ctr">
                <a:defRPr/>
              </a:pPr>
              <a:endParaRPr lang="es-ES">
                <a:solidFill>
                  <a:schemeClr val="tx1"/>
                </a:solidFill>
              </a:endParaRPr>
            </a:p>
          </p:txBody>
        </p:sp>
      </p:grpSp>
      <p:grpSp>
        <p:nvGrpSpPr>
          <p:cNvPr id="22" name="33 Grupo"/>
          <p:cNvGrpSpPr/>
          <p:nvPr/>
        </p:nvGrpSpPr>
        <p:grpSpPr>
          <a:xfrm>
            <a:off x="5572132" y="785794"/>
            <a:ext cx="3571868" cy="5205450"/>
            <a:chOff x="4500562" y="0"/>
            <a:chExt cx="4643438" cy="6858000"/>
          </a:xfrm>
          <a:blipFill>
            <a:blip r:embed="rId4"/>
            <a:stretch>
              <a:fillRect/>
            </a:stretch>
          </a:blipFill>
        </p:grpSpPr>
        <p:sp>
          <p:nvSpPr>
            <p:cNvPr id="35" name="34 Franja diagonal"/>
            <p:cNvSpPr/>
            <p:nvPr/>
          </p:nvSpPr>
          <p:spPr>
            <a:xfrm flipH="1">
              <a:off x="4500562" y="3429000"/>
              <a:ext cx="4643438" cy="3429000"/>
            </a:xfrm>
            <a:prstGeom prst="diagStripe">
              <a:avLst>
                <a:gd name="adj" fmla="val 81670"/>
              </a:avLst>
            </a:prstGeom>
            <a:grpFill/>
            <a:ln cap="rnd">
              <a:solidFill>
                <a:srgbClr val="002200"/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sp3d extrusionH="57150">
                <a:bevelT w="82550" h="38100" prst="coolSlant"/>
              </a:sp3d>
            </a:bodyPr>
            <a:lstStyle/>
            <a:p>
              <a:pPr algn="ctr">
                <a:defRPr/>
              </a:pPr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36" name="35 Franja diagonal"/>
            <p:cNvSpPr/>
            <p:nvPr/>
          </p:nvSpPr>
          <p:spPr>
            <a:xfrm rot="16200000" flipV="1">
              <a:off x="5107781" y="-607219"/>
              <a:ext cx="3429000" cy="4643438"/>
            </a:xfrm>
            <a:prstGeom prst="diagStripe">
              <a:avLst>
                <a:gd name="adj" fmla="val 82881"/>
              </a:avLst>
            </a:prstGeom>
            <a:grpFill/>
            <a:ln cap="rnd">
              <a:solidFill>
                <a:srgbClr val="002200"/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sp3d extrusionH="57150">
                <a:bevelT w="82550" h="38100" prst="coolSlant"/>
              </a:sp3d>
            </a:bodyPr>
            <a:lstStyle/>
            <a:p>
              <a:pPr algn="ctr">
                <a:defRPr/>
              </a:pPr>
              <a:endParaRPr lang="es-ES">
                <a:solidFill>
                  <a:schemeClr val="tx1"/>
                </a:solidFill>
              </a:endParaRPr>
            </a:p>
          </p:txBody>
        </p:sp>
      </p:grpSp>
      <p:grpSp>
        <p:nvGrpSpPr>
          <p:cNvPr id="8" name="4 Grupo"/>
          <p:cNvGrpSpPr/>
          <p:nvPr/>
        </p:nvGrpSpPr>
        <p:grpSpPr>
          <a:xfrm flipH="1">
            <a:off x="0" y="0"/>
            <a:ext cx="4572000" cy="6858000"/>
            <a:chOff x="4500562" y="0"/>
            <a:chExt cx="4643438" cy="6858000"/>
          </a:xfrm>
          <a:blipFill>
            <a:blip r:embed="rId4"/>
            <a:stretch>
              <a:fillRect/>
            </a:stretch>
          </a:blipFill>
        </p:grpSpPr>
        <p:sp>
          <p:nvSpPr>
            <p:cNvPr id="6" name="5 Franja diagonal"/>
            <p:cNvSpPr/>
            <p:nvPr/>
          </p:nvSpPr>
          <p:spPr>
            <a:xfrm flipH="1">
              <a:off x="4500562" y="3429000"/>
              <a:ext cx="4643438" cy="3429000"/>
            </a:xfrm>
            <a:prstGeom prst="diagStripe">
              <a:avLst>
                <a:gd name="adj" fmla="val 81670"/>
              </a:avLst>
            </a:prstGeom>
            <a:grpFill/>
            <a:ln cap="rnd">
              <a:solidFill>
                <a:srgbClr val="002200"/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sp3d extrusionH="57150">
                <a:bevelT w="82550" h="38100" prst="coolSlant"/>
              </a:sp3d>
            </a:bodyPr>
            <a:lstStyle/>
            <a:p>
              <a:pPr algn="ctr">
                <a:defRPr/>
              </a:pPr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7" name="6 Franja diagonal"/>
            <p:cNvSpPr/>
            <p:nvPr/>
          </p:nvSpPr>
          <p:spPr>
            <a:xfrm rot="16200000" flipV="1">
              <a:off x="5107781" y="-607219"/>
              <a:ext cx="3429000" cy="4643438"/>
            </a:xfrm>
            <a:prstGeom prst="diagStripe">
              <a:avLst>
                <a:gd name="adj" fmla="val 82881"/>
              </a:avLst>
            </a:prstGeom>
            <a:grpFill/>
            <a:ln cap="rnd">
              <a:solidFill>
                <a:srgbClr val="002200"/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sp3d extrusionH="57150">
                <a:bevelT w="82550" h="38100" prst="coolSlant"/>
              </a:sp3d>
            </a:bodyPr>
            <a:lstStyle/>
            <a:p>
              <a:pPr algn="ctr">
                <a:defRPr/>
              </a:pPr>
              <a:endParaRPr lang="es-ES">
                <a:solidFill>
                  <a:schemeClr val="tx1"/>
                </a:solidFill>
              </a:endParaRPr>
            </a:p>
          </p:txBody>
        </p:sp>
      </p:grpSp>
      <p:grpSp>
        <p:nvGrpSpPr>
          <p:cNvPr id="20" name="27 Grupo"/>
          <p:cNvGrpSpPr/>
          <p:nvPr/>
        </p:nvGrpSpPr>
        <p:grpSpPr>
          <a:xfrm flipH="1">
            <a:off x="0" y="1428736"/>
            <a:ext cx="2571736" cy="4000528"/>
            <a:chOff x="4500562" y="0"/>
            <a:chExt cx="4643438" cy="6858000"/>
          </a:xfrm>
          <a:blipFill>
            <a:blip r:embed="rId4"/>
            <a:stretch>
              <a:fillRect/>
            </a:stretch>
          </a:blipFill>
        </p:grpSpPr>
        <p:sp>
          <p:nvSpPr>
            <p:cNvPr id="29" name="28 Franja diagonal"/>
            <p:cNvSpPr/>
            <p:nvPr/>
          </p:nvSpPr>
          <p:spPr>
            <a:xfrm flipH="1">
              <a:off x="4500562" y="3429000"/>
              <a:ext cx="4643438" cy="3429000"/>
            </a:xfrm>
            <a:prstGeom prst="diagStripe">
              <a:avLst>
                <a:gd name="adj" fmla="val 81670"/>
              </a:avLst>
            </a:prstGeom>
            <a:grpFill/>
            <a:ln cap="rnd">
              <a:solidFill>
                <a:srgbClr val="002200"/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sp3d extrusionH="57150">
                <a:bevelT w="82550" h="38100" prst="coolSlant"/>
              </a:sp3d>
            </a:bodyPr>
            <a:lstStyle/>
            <a:p>
              <a:pPr algn="ctr">
                <a:defRPr/>
              </a:pPr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30" name="29 Franja diagonal"/>
            <p:cNvSpPr/>
            <p:nvPr/>
          </p:nvSpPr>
          <p:spPr>
            <a:xfrm rot="16200000" flipV="1">
              <a:off x="5107781" y="-607219"/>
              <a:ext cx="3429000" cy="4643438"/>
            </a:xfrm>
            <a:prstGeom prst="diagStripe">
              <a:avLst>
                <a:gd name="adj" fmla="val 82881"/>
              </a:avLst>
            </a:prstGeom>
            <a:grpFill/>
            <a:ln cap="rnd">
              <a:solidFill>
                <a:srgbClr val="002200"/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sp3d extrusionH="57150">
                <a:bevelT w="82550" h="38100" prst="coolSlant"/>
              </a:sp3d>
            </a:bodyPr>
            <a:lstStyle/>
            <a:p>
              <a:pPr algn="ctr">
                <a:defRPr/>
              </a:pPr>
              <a:endParaRPr lang="es-ES">
                <a:solidFill>
                  <a:schemeClr val="tx1"/>
                </a:solidFill>
              </a:endParaRPr>
            </a:p>
          </p:txBody>
        </p:sp>
      </p:grpSp>
      <p:grpSp>
        <p:nvGrpSpPr>
          <p:cNvPr id="23" name="36 Grupo"/>
          <p:cNvGrpSpPr/>
          <p:nvPr/>
        </p:nvGrpSpPr>
        <p:grpSpPr>
          <a:xfrm flipH="1">
            <a:off x="0" y="1928802"/>
            <a:ext cx="1785918" cy="3000396"/>
            <a:chOff x="4500562" y="0"/>
            <a:chExt cx="4643438" cy="6858000"/>
          </a:xfrm>
          <a:blipFill>
            <a:blip r:embed="rId4"/>
            <a:stretch>
              <a:fillRect/>
            </a:stretch>
          </a:blipFill>
        </p:grpSpPr>
        <p:sp>
          <p:nvSpPr>
            <p:cNvPr id="38" name="37 Franja diagonal"/>
            <p:cNvSpPr/>
            <p:nvPr/>
          </p:nvSpPr>
          <p:spPr>
            <a:xfrm flipH="1">
              <a:off x="4500562" y="3429000"/>
              <a:ext cx="4643438" cy="3429000"/>
            </a:xfrm>
            <a:prstGeom prst="diagStripe">
              <a:avLst>
                <a:gd name="adj" fmla="val 81670"/>
              </a:avLst>
            </a:prstGeom>
            <a:grpFill/>
            <a:ln cap="rnd">
              <a:solidFill>
                <a:srgbClr val="002200"/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sp3d extrusionH="57150">
                <a:bevelT w="82550" h="38100" prst="coolSlant"/>
              </a:sp3d>
            </a:bodyPr>
            <a:lstStyle/>
            <a:p>
              <a:pPr algn="ctr">
                <a:defRPr/>
              </a:pPr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39" name="38 Franja diagonal"/>
            <p:cNvSpPr/>
            <p:nvPr/>
          </p:nvSpPr>
          <p:spPr>
            <a:xfrm rot="16200000" flipV="1">
              <a:off x="5107781" y="-607219"/>
              <a:ext cx="3429000" cy="4643438"/>
            </a:xfrm>
            <a:prstGeom prst="diagStripe">
              <a:avLst>
                <a:gd name="adj" fmla="val 82881"/>
              </a:avLst>
            </a:prstGeom>
            <a:grpFill/>
            <a:ln cap="rnd">
              <a:solidFill>
                <a:srgbClr val="002200"/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sp3d extrusionH="57150">
                <a:bevelT w="82550" h="38100" prst="coolSlant"/>
              </a:sp3d>
            </a:bodyPr>
            <a:lstStyle/>
            <a:p>
              <a:pPr algn="ctr">
                <a:defRPr/>
              </a:pPr>
              <a:endParaRPr lang="es-ES">
                <a:solidFill>
                  <a:schemeClr val="tx1"/>
                </a:solidFill>
              </a:endParaRPr>
            </a:p>
          </p:txBody>
        </p:sp>
      </p:grpSp>
      <p:grpSp>
        <p:nvGrpSpPr>
          <p:cNvPr id="9" name="8 Grupo"/>
          <p:cNvGrpSpPr/>
          <p:nvPr/>
        </p:nvGrpSpPr>
        <p:grpSpPr>
          <a:xfrm rot="5400000" flipH="1">
            <a:off x="2857500" y="-2857500"/>
            <a:ext cx="3429000" cy="9144000"/>
            <a:chOff x="4500562" y="0"/>
            <a:chExt cx="4643438" cy="6858000"/>
          </a:xfrm>
          <a:blipFill>
            <a:blip r:embed="rId4"/>
            <a:stretch>
              <a:fillRect/>
            </a:stretch>
          </a:blipFill>
        </p:grpSpPr>
        <p:sp>
          <p:nvSpPr>
            <p:cNvPr id="10" name="9 Franja diagonal"/>
            <p:cNvSpPr/>
            <p:nvPr/>
          </p:nvSpPr>
          <p:spPr>
            <a:xfrm flipH="1">
              <a:off x="4500562" y="3429000"/>
              <a:ext cx="4643438" cy="3429000"/>
            </a:xfrm>
            <a:prstGeom prst="diagStripe">
              <a:avLst>
                <a:gd name="adj" fmla="val 83336"/>
              </a:avLst>
            </a:prstGeom>
            <a:grpFill/>
            <a:ln cap="rnd">
              <a:solidFill>
                <a:srgbClr val="002200"/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sp3d extrusionH="57150">
                <a:bevelT w="82550" h="38100" prst="coolSlant"/>
              </a:sp3d>
            </a:bodyPr>
            <a:lstStyle/>
            <a:p>
              <a:pPr algn="ctr">
                <a:defRPr/>
              </a:pPr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11" name="10 Franja diagonal"/>
            <p:cNvSpPr/>
            <p:nvPr/>
          </p:nvSpPr>
          <p:spPr>
            <a:xfrm rot="16200000" flipV="1">
              <a:off x="5107781" y="-607219"/>
              <a:ext cx="3429000" cy="4643438"/>
            </a:xfrm>
            <a:prstGeom prst="diagStripe">
              <a:avLst>
                <a:gd name="adj" fmla="val 82427"/>
              </a:avLst>
            </a:prstGeom>
            <a:grpFill/>
            <a:ln cap="rnd">
              <a:solidFill>
                <a:srgbClr val="002200"/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sp3d extrusionH="57150">
                <a:bevelT w="82550" h="38100" prst="coolSlant"/>
              </a:sp3d>
            </a:bodyPr>
            <a:lstStyle/>
            <a:p>
              <a:pPr algn="ctr">
                <a:defRPr/>
              </a:pPr>
              <a:endParaRPr lang="es-ES">
                <a:solidFill>
                  <a:schemeClr val="tx1"/>
                </a:solidFill>
              </a:endParaRPr>
            </a:p>
          </p:txBody>
        </p:sp>
      </p:grpSp>
      <p:grpSp>
        <p:nvGrpSpPr>
          <p:cNvPr id="19" name="23 Grupo"/>
          <p:cNvGrpSpPr/>
          <p:nvPr/>
        </p:nvGrpSpPr>
        <p:grpSpPr>
          <a:xfrm flipH="1">
            <a:off x="0" y="785794"/>
            <a:ext cx="3419468" cy="5295912"/>
            <a:chOff x="4500562" y="0"/>
            <a:chExt cx="4643438" cy="6858000"/>
          </a:xfrm>
          <a:blipFill>
            <a:blip r:embed="rId4"/>
            <a:stretch>
              <a:fillRect/>
            </a:stretch>
          </a:blipFill>
        </p:grpSpPr>
        <p:sp>
          <p:nvSpPr>
            <p:cNvPr id="25" name="24 Franja diagonal"/>
            <p:cNvSpPr/>
            <p:nvPr/>
          </p:nvSpPr>
          <p:spPr>
            <a:xfrm flipH="1">
              <a:off x="4500562" y="3429000"/>
              <a:ext cx="4643438" cy="3429000"/>
            </a:xfrm>
            <a:prstGeom prst="diagStripe">
              <a:avLst>
                <a:gd name="adj" fmla="val 81670"/>
              </a:avLst>
            </a:prstGeom>
            <a:grpFill/>
            <a:ln cap="rnd">
              <a:solidFill>
                <a:srgbClr val="002200"/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sp3d extrusionH="57150">
                <a:bevelT w="82550" h="38100" prst="coolSlant"/>
              </a:sp3d>
            </a:bodyPr>
            <a:lstStyle/>
            <a:p>
              <a:pPr algn="ctr">
                <a:defRPr/>
              </a:pPr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26" name="25 Franja diagonal"/>
            <p:cNvSpPr/>
            <p:nvPr/>
          </p:nvSpPr>
          <p:spPr>
            <a:xfrm rot="16200000" flipV="1">
              <a:off x="5107781" y="-607219"/>
              <a:ext cx="3429000" cy="4643438"/>
            </a:xfrm>
            <a:prstGeom prst="diagStripe">
              <a:avLst>
                <a:gd name="adj" fmla="val 82881"/>
              </a:avLst>
            </a:prstGeom>
            <a:grpFill/>
            <a:ln cap="rnd">
              <a:solidFill>
                <a:srgbClr val="002200"/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sp3d extrusionH="57150">
                <a:bevelT w="82550" h="38100" prst="coolSlant"/>
              </a:sp3d>
            </a:bodyPr>
            <a:lstStyle/>
            <a:p>
              <a:pPr algn="ctr">
                <a:defRPr/>
              </a:pPr>
              <a:endParaRPr lang="es-ES">
                <a:solidFill>
                  <a:schemeClr val="tx1"/>
                </a:solidFill>
              </a:endParaRPr>
            </a:p>
          </p:txBody>
        </p:sp>
      </p:grpSp>
      <p:sp>
        <p:nvSpPr>
          <p:cNvPr id="16" name="15 Anillo"/>
          <p:cNvSpPr/>
          <p:nvPr/>
        </p:nvSpPr>
        <p:spPr>
          <a:xfrm>
            <a:off x="0" y="1643063"/>
            <a:ext cx="3643313" cy="3571875"/>
          </a:xfrm>
          <a:prstGeom prst="donut">
            <a:avLst>
              <a:gd name="adj" fmla="val 16957"/>
            </a:avLst>
          </a:prstGeom>
          <a:blipFill>
            <a:blip r:embed="rId4" cstate="print"/>
            <a:stretch>
              <a:fillRect/>
            </a:stretch>
          </a:blipFill>
          <a:ln>
            <a:solidFill>
              <a:srgbClr val="0022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cene3d>
              <a:camera prst="orthographicFront"/>
              <a:lightRig rig="threePt" dir="t"/>
            </a:scene3d>
            <a:sp3d extrusionH="57150">
              <a:bevelT w="57150" h="38100" prst="artDeco"/>
            </a:sp3d>
          </a:bodyPr>
          <a:lstStyle/>
          <a:p>
            <a:pPr algn="ctr"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Anillo"/>
          <p:cNvSpPr/>
          <p:nvPr/>
        </p:nvSpPr>
        <p:spPr>
          <a:xfrm>
            <a:off x="5643563" y="1643063"/>
            <a:ext cx="3500437" cy="3571875"/>
          </a:xfrm>
          <a:prstGeom prst="donut">
            <a:avLst>
              <a:gd name="adj" fmla="val 16067"/>
            </a:avLst>
          </a:prstGeom>
          <a:blipFill>
            <a:blip r:embed="rId4" cstate="print"/>
            <a:stretch>
              <a:fillRect/>
            </a:stretch>
          </a:blipFill>
          <a:ln>
            <a:solidFill>
              <a:srgbClr val="0022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cene3d>
              <a:camera prst="orthographicFront"/>
              <a:lightRig rig="threePt" dir="t"/>
            </a:scene3d>
            <a:sp3d extrusionH="57150">
              <a:bevelT w="57150" h="38100" prst="artDeco"/>
            </a:sp3d>
          </a:bodyPr>
          <a:lstStyle/>
          <a:p>
            <a:pPr algn="ctr"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>
            <a:off x="2857500" y="0"/>
            <a:ext cx="3500438" cy="3429000"/>
          </a:xfrm>
          <a:prstGeom prst="donut">
            <a:avLst>
              <a:gd name="adj" fmla="val 14994"/>
            </a:avLst>
          </a:prstGeom>
          <a:blipFill>
            <a:blip r:embed="rId4" cstate="print"/>
            <a:stretch>
              <a:fillRect/>
            </a:stretch>
          </a:blipFill>
          <a:ln>
            <a:solidFill>
              <a:srgbClr val="0022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cene3d>
              <a:camera prst="orthographicFront"/>
              <a:lightRig rig="threePt" dir="t"/>
            </a:scene3d>
            <a:sp3d extrusionH="57150">
              <a:bevelT w="57150" h="38100" prst="artDeco"/>
            </a:sp3d>
          </a:bodyPr>
          <a:lstStyle/>
          <a:p>
            <a:pPr algn="ctr"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Anillo"/>
          <p:cNvSpPr/>
          <p:nvPr/>
        </p:nvSpPr>
        <p:spPr>
          <a:xfrm>
            <a:off x="2786063" y="3429000"/>
            <a:ext cx="3643312" cy="3429000"/>
          </a:xfrm>
          <a:prstGeom prst="donut">
            <a:avLst>
              <a:gd name="adj" fmla="val 15841"/>
            </a:avLst>
          </a:prstGeom>
          <a:blipFill>
            <a:blip r:embed="rId4" cstate="print"/>
            <a:stretch>
              <a:fillRect/>
            </a:stretch>
          </a:blipFill>
          <a:ln>
            <a:solidFill>
              <a:srgbClr val="0022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cene3d>
              <a:camera prst="orthographicFront"/>
              <a:lightRig rig="threePt" dir="t"/>
            </a:scene3d>
            <a:sp3d extrusionH="57150">
              <a:bevelT w="57150" h="38100" prst="artDeco"/>
            </a:sp3d>
          </a:bodyPr>
          <a:lstStyle/>
          <a:p>
            <a:pPr algn="ctr">
              <a:defRPr/>
            </a:pPr>
            <a:endParaRPr lang="es-ES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slow" advClick="0" advTm="1862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6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6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6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6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6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6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6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6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" presetClass="exit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7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7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" presetClass="exit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" dur="7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7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" presetClass="exit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7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7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2" presetClass="exit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7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7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" presetClass="exit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7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7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" presetClass="exit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7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7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7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7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7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7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7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7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7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7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7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4" dur="7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" dur="7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7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1" dur="5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0" presetClass="entr" presetSubtype="0" fill="hold" nodeType="withEffect">
                                  <p:stCondLst>
                                    <p:cond delay="40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0" presetClass="entr" presetSubtype="0" fill="hold" nodeType="withEffect">
                                  <p:stCondLst>
                                    <p:cond delay="55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2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0" presetClass="entr" presetSubtype="0" fill="hold" nodeType="withEffect">
                                  <p:stCondLst>
                                    <p:cond delay="90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2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30" presetClass="entr" presetSubtype="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1600" decel="10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4" dur="16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6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6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19600" y="3276600"/>
            <a:ext cx="304800" cy="3048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6553200"/>
            <a:ext cx="9144000" cy="304800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 cstate="print"/>
          <a:srcRect/>
          <a:stretch>
            <a:fillRect/>
          </a:stretch>
        </p:blipFill>
        <p:spPr bwMode="auto">
          <a:xfrm rot="-1506012">
            <a:off x="4114800" y="838200"/>
            <a:ext cx="4826000" cy="21082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3894</TotalTime>
  <Words>326</Words>
  <Application>Microsoft Office PowerPoint</Application>
  <PresentationFormat>Presentación en pantalla (4:3)</PresentationFormat>
  <Paragraphs>64</Paragraphs>
  <Slides>17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17</vt:i4>
      </vt:variant>
    </vt:vector>
  </HeadingPairs>
  <TitlesOfParts>
    <vt:vector size="22" baseType="lpstr">
      <vt:lpstr>Arial</vt:lpstr>
      <vt:lpstr>Vivaldi</vt:lpstr>
      <vt:lpstr>Calibri</vt:lpstr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</vt:vector>
  </TitlesOfParts>
  <Company>Grizli777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Margarita</dc:creator>
  <cp:lastModifiedBy>Margarita</cp:lastModifiedBy>
  <cp:revision>330</cp:revision>
  <dcterms:created xsi:type="dcterms:W3CDTF">2015-09-28T20:25:58Z</dcterms:created>
  <dcterms:modified xsi:type="dcterms:W3CDTF">2015-11-30T00:37:40Z</dcterms:modified>
</cp:coreProperties>
</file>