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37"/>
  </p:notesMasterIdLst>
  <p:sldIdLst>
    <p:sldId id="412" r:id="rId3"/>
    <p:sldId id="413" r:id="rId4"/>
    <p:sldId id="414" r:id="rId5"/>
    <p:sldId id="415" r:id="rId6"/>
    <p:sldId id="416" r:id="rId7"/>
    <p:sldId id="417" r:id="rId8"/>
    <p:sldId id="418" r:id="rId9"/>
    <p:sldId id="419" r:id="rId10"/>
    <p:sldId id="420" r:id="rId11"/>
    <p:sldId id="421" r:id="rId12"/>
    <p:sldId id="422" r:id="rId13"/>
    <p:sldId id="423" r:id="rId14"/>
    <p:sldId id="424" r:id="rId15"/>
    <p:sldId id="425" r:id="rId16"/>
    <p:sldId id="426" r:id="rId17"/>
    <p:sldId id="427" r:id="rId18"/>
    <p:sldId id="428" r:id="rId19"/>
    <p:sldId id="429" r:id="rId20"/>
    <p:sldId id="430" r:id="rId21"/>
    <p:sldId id="431" r:id="rId22"/>
    <p:sldId id="432" r:id="rId23"/>
    <p:sldId id="433" r:id="rId24"/>
    <p:sldId id="434" r:id="rId25"/>
    <p:sldId id="435" r:id="rId26"/>
    <p:sldId id="436" r:id="rId27"/>
    <p:sldId id="437" r:id="rId28"/>
    <p:sldId id="438" r:id="rId29"/>
    <p:sldId id="439" r:id="rId30"/>
    <p:sldId id="440" r:id="rId31"/>
    <p:sldId id="441" r:id="rId32"/>
    <p:sldId id="442" r:id="rId33"/>
    <p:sldId id="443" r:id="rId34"/>
    <p:sldId id="444" r:id="rId35"/>
    <p:sldId id="445" r:id="rId36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112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226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338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45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5564" algn="l" defTabSz="914226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2676" algn="l" defTabSz="914226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199788" algn="l" defTabSz="914226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6902" algn="l" defTabSz="914226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FZZQ8GUKoXQHek54xzArA==" hashData="WR0339nGMLBYKyhnXHZwxfmKeZ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19" autoAdjust="0"/>
    <p:restoredTop sz="94698" autoAdjust="0"/>
  </p:normalViewPr>
  <p:slideViewPr>
    <p:cSldViewPr>
      <p:cViewPr varScale="1">
        <p:scale>
          <a:sx n="32" d="100"/>
          <a:sy n="32" d="100"/>
        </p:scale>
        <p:origin x="-588" y="-102"/>
      </p:cViewPr>
      <p:guideLst>
        <p:guide orient="horz" pos="4637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14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1084DE-0ACA-4736-B4B3-35C98890F2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112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226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338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45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5564" algn="l" defTabSz="9142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676" algn="l" defTabSz="9142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88" algn="l" defTabSz="9142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02" algn="l" defTabSz="9142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C3904F-5FB8-4B02-AECC-53D36FDD4740}" type="slidenum">
              <a:rPr lang="es-ES"/>
              <a:pPr/>
              <a:t>1</a:t>
            </a:fld>
            <a:endParaRPr lang="es-ES"/>
          </a:p>
        </p:txBody>
      </p:sp>
      <p:sp>
        <p:nvSpPr>
          <p:cNvPr id="120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60400" y="685800"/>
            <a:ext cx="5537200" cy="3429000"/>
          </a:xfrm>
          <a:ln/>
        </p:spPr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B599B8-5D8E-4502-90EC-C237152A603C}" type="slidenum">
              <a:rPr lang="es-ES"/>
              <a:pPr/>
              <a:t>4</a:t>
            </a:fld>
            <a:endParaRPr lang="es-ES"/>
          </a:p>
        </p:txBody>
      </p:sp>
      <p:sp>
        <p:nvSpPr>
          <p:cNvPr id="153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60400" y="685800"/>
            <a:ext cx="5537200" cy="3429000"/>
          </a:xfrm>
          <a:ln/>
        </p:spPr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8196BC-8488-4265-9A25-4B061AF47018}" type="slidenum">
              <a:rPr lang="es-ES"/>
              <a:pPr/>
              <a:t>5</a:t>
            </a:fld>
            <a:endParaRPr lang="es-ES"/>
          </a:p>
        </p:txBody>
      </p:sp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60400" y="685800"/>
            <a:ext cx="5537200" cy="3429000"/>
          </a:xfrm>
          <a:ln/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B0BC2E-88E3-45E4-9F83-5EFD88A6BB0D}" type="slidenum">
              <a:rPr lang="es-ES"/>
              <a:pPr/>
              <a:t>14</a:t>
            </a:fld>
            <a:endParaRPr lang="es-ES"/>
          </a:p>
        </p:txBody>
      </p:sp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60400" y="685800"/>
            <a:ext cx="5537200" cy="3429000"/>
          </a:xfrm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0B3F3E-FC0D-4C5B-8E8A-875D80593DA6}" type="slidenum">
              <a:rPr lang="es-ES"/>
              <a:pPr/>
              <a:t>19</a:t>
            </a:fld>
            <a:endParaRPr lang="es-ES"/>
          </a:p>
        </p:txBody>
      </p:sp>
      <p:sp>
        <p:nvSpPr>
          <p:cNvPr id="134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60400" y="685800"/>
            <a:ext cx="5537200" cy="3429000"/>
          </a:xfrm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B3B856-CFD7-42E2-867E-DFF6788C38F0}" type="slidenum">
              <a:rPr lang="es-ES"/>
              <a:pPr/>
              <a:t>33</a:t>
            </a:fld>
            <a:endParaRPr lang="es-ES"/>
          </a:p>
        </p:txBody>
      </p:sp>
      <p:sp>
        <p:nvSpPr>
          <p:cNvPr id="165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60400" y="685800"/>
            <a:ext cx="5537200" cy="3429000"/>
          </a:xfrm>
          <a:ln/>
        </p:spPr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7"/>
            <a:ext cx="20208874" cy="315595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6" y="8342313"/>
            <a:ext cx="16643349" cy="3762376"/>
          </a:xfrm>
        </p:spPr>
        <p:txBody>
          <a:bodyPr/>
          <a:lstStyle>
            <a:lvl1pPr marL="0" indent="0" algn="ctr">
              <a:buNone/>
              <a:defRPr/>
            </a:lvl1pPr>
            <a:lvl2pPr marL="457112" indent="0" algn="ctr">
              <a:buNone/>
              <a:defRPr/>
            </a:lvl2pPr>
            <a:lvl3pPr marL="914226" indent="0" algn="ctr">
              <a:buNone/>
              <a:defRPr/>
            </a:lvl3pPr>
            <a:lvl4pPr marL="1371338" indent="0" algn="ctr">
              <a:buNone/>
              <a:defRPr/>
            </a:lvl4pPr>
            <a:lvl5pPr marL="1828450" indent="0" algn="ctr">
              <a:buNone/>
              <a:defRPr/>
            </a:lvl5pPr>
            <a:lvl6pPr marL="2285564" indent="0" algn="ctr">
              <a:buNone/>
              <a:defRPr/>
            </a:lvl6pPr>
            <a:lvl7pPr marL="2742676" indent="0" algn="ctr">
              <a:buNone/>
              <a:defRPr/>
            </a:lvl7pPr>
            <a:lvl8pPr marL="3199788" indent="0" algn="ctr">
              <a:buNone/>
              <a:defRPr/>
            </a:lvl8pPr>
            <a:lvl9pPr marL="3656902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62A3-F18F-472F-A864-19E0E36E8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6152B-2051-4716-ABBA-0643DE774E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4" y="9459915"/>
            <a:ext cx="20208874" cy="2924176"/>
          </a:xfrm>
        </p:spPr>
        <p:txBody>
          <a:bodyPr anchor="t"/>
          <a:lstStyle>
            <a:lvl1pPr algn="l">
              <a:defRPr sz="4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4" y="6240465"/>
            <a:ext cx="20208874" cy="3219450"/>
          </a:xfrm>
        </p:spPr>
        <p:txBody>
          <a:bodyPr anchor="b"/>
          <a:lstStyle>
            <a:lvl1pPr marL="0" indent="0">
              <a:buNone/>
              <a:defRPr sz="1900"/>
            </a:lvl1pPr>
            <a:lvl2pPr marL="457112" indent="0">
              <a:buNone/>
              <a:defRPr sz="1700"/>
            </a:lvl2pPr>
            <a:lvl3pPr marL="914226" indent="0">
              <a:buNone/>
              <a:defRPr sz="1700"/>
            </a:lvl3pPr>
            <a:lvl4pPr marL="1371338" indent="0">
              <a:buNone/>
              <a:defRPr sz="1400"/>
            </a:lvl4pPr>
            <a:lvl5pPr marL="1828450" indent="0">
              <a:buNone/>
              <a:defRPr sz="1400"/>
            </a:lvl5pPr>
            <a:lvl6pPr marL="2285564" indent="0">
              <a:buNone/>
              <a:defRPr sz="1400"/>
            </a:lvl6pPr>
            <a:lvl7pPr marL="2742676" indent="0">
              <a:buNone/>
              <a:defRPr sz="1400"/>
            </a:lvl7pPr>
            <a:lvl8pPr marL="3199788" indent="0">
              <a:buNone/>
              <a:defRPr sz="1400"/>
            </a:lvl8pPr>
            <a:lvl9pPr marL="3656902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C2C03-E629-42F2-B0D3-FE180D80E89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1"/>
            <a:ext cx="10623551" cy="9715500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2" y="3435351"/>
            <a:ext cx="10623551" cy="9715500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134A8-A8A1-4D78-87D5-8BD50014A0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7" y="588963"/>
            <a:ext cx="21396326" cy="2454274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41" y="3295651"/>
            <a:ext cx="10504486" cy="1373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2" indent="0">
              <a:buNone/>
              <a:defRPr sz="1900" b="1"/>
            </a:lvl2pPr>
            <a:lvl3pPr marL="914226" indent="0">
              <a:buNone/>
              <a:defRPr sz="1700" b="1"/>
            </a:lvl3pPr>
            <a:lvl4pPr marL="1371338" indent="0">
              <a:buNone/>
              <a:defRPr sz="1700" b="1"/>
            </a:lvl4pPr>
            <a:lvl5pPr marL="1828450" indent="0">
              <a:buNone/>
              <a:defRPr sz="1700" b="1"/>
            </a:lvl5pPr>
            <a:lvl6pPr marL="2285564" indent="0">
              <a:buNone/>
              <a:defRPr sz="1700" b="1"/>
            </a:lvl6pPr>
            <a:lvl7pPr marL="2742676" indent="0">
              <a:buNone/>
              <a:defRPr sz="1700" b="1"/>
            </a:lvl7pPr>
            <a:lvl8pPr marL="3199788" indent="0">
              <a:buNone/>
              <a:defRPr sz="1700" b="1"/>
            </a:lvl8pPr>
            <a:lvl9pPr marL="3656902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41" y="4668840"/>
            <a:ext cx="10504486" cy="8482011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1" y="3295651"/>
            <a:ext cx="10507663" cy="1373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2" indent="0">
              <a:buNone/>
              <a:defRPr sz="1900" b="1"/>
            </a:lvl2pPr>
            <a:lvl3pPr marL="914226" indent="0">
              <a:buNone/>
              <a:defRPr sz="1700" b="1"/>
            </a:lvl3pPr>
            <a:lvl4pPr marL="1371338" indent="0">
              <a:buNone/>
              <a:defRPr sz="1700" b="1"/>
            </a:lvl4pPr>
            <a:lvl5pPr marL="1828450" indent="0">
              <a:buNone/>
              <a:defRPr sz="1700" b="1"/>
            </a:lvl5pPr>
            <a:lvl6pPr marL="2285564" indent="0">
              <a:buNone/>
              <a:defRPr sz="1700" b="1"/>
            </a:lvl6pPr>
            <a:lvl7pPr marL="2742676" indent="0">
              <a:buNone/>
              <a:defRPr sz="1700" b="1"/>
            </a:lvl7pPr>
            <a:lvl8pPr marL="3199788" indent="0">
              <a:buNone/>
              <a:defRPr sz="1700" b="1"/>
            </a:lvl8pPr>
            <a:lvl9pPr marL="3656902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1" y="4668840"/>
            <a:ext cx="10507663" cy="8482011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3EBAB-5CF4-40B5-BBF2-D52ECC8110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576AA-6710-476C-AA3A-7525518A7D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B462A-9DE4-489D-8905-3117896F7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7" y="585789"/>
            <a:ext cx="7821611" cy="2495550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90"/>
            <a:ext cx="13290550" cy="12565061"/>
          </a:xfrm>
        </p:spPr>
        <p:txBody>
          <a:bodyPr/>
          <a:lstStyle>
            <a:lvl1pPr>
              <a:defRPr sz="3100"/>
            </a:lvl1pPr>
            <a:lvl2pPr>
              <a:defRPr sz="29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7" y="3081338"/>
            <a:ext cx="7821611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112" indent="0">
              <a:buNone/>
              <a:defRPr sz="1200"/>
            </a:lvl2pPr>
            <a:lvl3pPr marL="914226" indent="0">
              <a:buNone/>
              <a:defRPr sz="1000"/>
            </a:lvl3pPr>
            <a:lvl4pPr marL="1371338" indent="0">
              <a:buNone/>
              <a:defRPr sz="1000"/>
            </a:lvl4pPr>
            <a:lvl5pPr marL="1828450" indent="0">
              <a:buNone/>
              <a:defRPr sz="1000"/>
            </a:lvl5pPr>
            <a:lvl6pPr marL="2285564" indent="0">
              <a:buNone/>
              <a:defRPr sz="1000"/>
            </a:lvl6pPr>
            <a:lvl7pPr marL="2742676" indent="0">
              <a:buNone/>
              <a:defRPr sz="1000"/>
            </a:lvl7pPr>
            <a:lvl8pPr marL="3199788" indent="0">
              <a:buNone/>
              <a:defRPr sz="1000"/>
            </a:lvl8pPr>
            <a:lvl9pPr marL="3656902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F88F4-F272-4AB4-BE67-DE43D10C40C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5" y="10306051"/>
            <a:ext cx="14265274" cy="1216025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5" y="1316038"/>
            <a:ext cx="14265274" cy="8832850"/>
          </a:xfrm>
        </p:spPr>
        <p:txBody>
          <a:bodyPr/>
          <a:lstStyle>
            <a:lvl1pPr marL="0" indent="0">
              <a:buNone/>
              <a:defRPr sz="3100"/>
            </a:lvl1pPr>
            <a:lvl2pPr marL="457112" indent="0">
              <a:buNone/>
              <a:defRPr sz="2900"/>
            </a:lvl2pPr>
            <a:lvl3pPr marL="914226" indent="0">
              <a:buNone/>
              <a:defRPr sz="2400"/>
            </a:lvl3pPr>
            <a:lvl4pPr marL="1371338" indent="0">
              <a:buNone/>
              <a:defRPr sz="1900"/>
            </a:lvl4pPr>
            <a:lvl5pPr marL="1828450" indent="0">
              <a:buNone/>
              <a:defRPr sz="1900"/>
            </a:lvl5pPr>
            <a:lvl6pPr marL="2285564" indent="0">
              <a:buNone/>
              <a:defRPr sz="1900"/>
            </a:lvl6pPr>
            <a:lvl7pPr marL="2742676" indent="0">
              <a:buNone/>
              <a:defRPr sz="1900"/>
            </a:lvl7pPr>
            <a:lvl8pPr marL="3199788" indent="0">
              <a:buNone/>
              <a:defRPr sz="1900"/>
            </a:lvl8pPr>
            <a:lvl9pPr marL="3656902" indent="0">
              <a:buNone/>
              <a:defRPr sz="19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5" y="11522077"/>
            <a:ext cx="14265274" cy="1728787"/>
          </a:xfrm>
        </p:spPr>
        <p:txBody>
          <a:bodyPr/>
          <a:lstStyle>
            <a:lvl1pPr marL="0" indent="0">
              <a:buNone/>
              <a:defRPr sz="1400"/>
            </a:lvl1pPr>
            <a:lvl2pPr marL="457112" indent="0">
              <a:buNone/>
              <a:defRPr sz="1200"/>
            </a:lvl2pPr>
            <a:lvl3pPr marL="914226" indent="0">
              <a:buNone/>
              <a:defRPr sz="1000"/>
            </a:lvl3pPr>
            <a:lvl4pPr marL="1371338" indent="0">
              <a:buNone/>
              <a:defRPr sz="1000"/>
            </a:lvl4pPr>
            <a:lvl5pPr marL="1828450" indent="0">
              <a:buNone/>
              <a:defRPr sz="1000"/>
            </a:lvl5pPr>
            <a:lvl6pPr marL="2285564" indent="0">
              <a:buNone/>
              <a:defRPr sz="1000"/>
            </a:lvl6pPr>
            <a:lvl7pPr marL="2742676" indent="0">
              <a:buNone/>
              <a:defRPr sz="1000"/>
            </a:lvl7pPr>
            <a:lvl8pPr marL="3199788" indent="0">
              <a:buNone/>
              <a:defRPr sz="1000"/>
            </a:lvl8pPr>
            <a:lvl9pPr marL="3656902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4816D-2E57-47C6-9C9D-F1FE649E0F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FDA53-FF12-44B4-803F-CA1A9BE4A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7" y="590551"/>
            <a:ext cx="5349874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3" y="590551"/>
            <a:ext cx="15897224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C1F3-3864-4E3C-88D8-903252E0D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6C635C-B147-49B0-A74C-4B75636978C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3" y="590551"/>
            <a:ext cx="21399500" cy="245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0976" tIns="110489" rIns="220976" bIns="1104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3" y="3435351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0976" tIns="110489" rIns="220976" bIns="1104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40"/>
            <a:ext cx="5548314" cy="1022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0976" tIns="110489" rIns="220976" bIns="110489" numCol="1" anchor="t" anchorCtr="0" compatLnSpc="1">
            <a:prstTxWarp prst="textNoShape">
              <a:avLst/>
            </a:prstTxWarp>
          </a:bodyPr>
          <a:lstStyle>
            <a:lvl1pPr defTabSz="2209378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7" y="13406440"/>
            <a:ext cx="7524751" cy="1022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0976" tIns="110489" rIns="220976" bIns="110489" numCol="1" anchor="t" anchorCtr="0" compatLnSpc="1">
            <a:prstTxWarp prst="textNoShape">
              <a:avLst/>
            </a:prstTxWarp>
          </a:bodyPr>
          <a:lstStyle>
            <a:lvl1pPr algn="ctr" defTabSz="2209378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7" y="13406440"/>
            <a:ext cx="5548312" cy="1022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0976" tIns="110489" rIns="220976" bIns="110489" numCol="1" anchor="t" anchorCtr="0" compatLnSpc="1">
            <a:prstTxWarp prst="textNoShape">
              <a:avLst/>
            </a:prstTxWarp>
          </a:bodyPr>
          <a:lstStyle>
            <a:lvl1pPr algn="r" defTabSz="2209378">
              <a:defRPr sz="3400"/>
            </a:lvl1pPr>
          </a:lstStyle>
          <a:p>
            <a:fld id="{49D746FF-5F18-4B64-B898-4D1D309E9B7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comb dir="vert"/>
  </p:transition>
  <p:txStyles>
    <p:titleStyle>
      <a:lvl1pPr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112"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226"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338"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450"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516" indent="-828516" algn="l" defTabSz="2209378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6707" indent="-690431" algn="l" defTabSz="2209378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1722" indent="-552344" algn="l" defTabSz="2209378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000" indent="-553932" algn="l" defTabSz="2209378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1100" indent="-550759" algn="l" defTabSz="2209378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8212" indent="-550759" algn="l" defTabSz="2209378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5326" indent="-550759" algn="l" defTabSz="2209378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2438" indent="-550759" algn="l" defTabSz="2209378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99550" indent="-550759" algn="l" defTabSz="2209378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12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26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38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50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64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76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88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02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94D7D797-13DB-4ED0-9973-6B3EE20D1793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user/tapiolga?feature=mhee" TargetMode="External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2.pn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20.jpe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37.png"/><Relationship Id="rId4" Type="http://schemas.openxmlformats.org/officeDocument/2006/relationships/image" Target="../media/image36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4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image" Target="../media/image6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5.png"/><Relationship Id="rId7" Type="http://schemas.openxmlformats.org/officeDocument/2006/relationships/image" Target="../media/image5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awesome-flower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5" name="Image 4" descr="1hnzy54l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70180" y="0"/>
            <a:ext cx="22539325" cy="2127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4" descr="1hnzy54l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0435" y="-1073573"/>
            <a:ext cx="22539325" cy="2127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1590056" y="880518"/>
            <a:ext cx="14977690" cy="2317751"/>
          </a:xfrm>
          <a:prstGeom prst="rect">
            <a:avLst/>
          </a:prstGeom>
        </p:spPr>
        <p:txBody>
          <a:bodyPr wrap="none" lIns="91405" tIns="45701" rIns="91405" bIns="45701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r>
              <a:rPr lang="es-ES" sz="3600" b="1" kern="10" spc="-361" dirty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Y COMO ES EL</a:t>
            </a:r>
          </a:p>
        </p:txBody>
      </p:sp>
      <p:pic>
        <p:nvPicPr>
          <p:cNvPr id="118788" name="Picture 4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816887" y="10961691"/>
            <a:ext cx="2447926" cy="276066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1878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17614" y="11688766"/>
            <a:ext cx="3368674" cy="162242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8797" name="Text Box 13"/>
          <p:cNvSpPr txBox="1">
            <a:spLocks noChangeArrowheads="1"/>
          </p:cNvSpPr>
          <p:nvPr/>
        </p:nvSpPr>
        <p:spPr bwMode="auto">
          <a:xfrm>
            <a:off x="346075" y="13265149"/>
            <a:ext cx="5695719" cy="754014"/>
          </a:xfrm>
          <a:prstGeom prst="rect">
            <a:avLst/>
          </a:prstGeom>
          <a:solidFill>
            <a:srgbClr val="21D951"/>
          </a:solidFill>
          <a:ln w="762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lIns="91405" tIns="45701" rIns="91405" bIns="45701">
            <a:spAutoFit/>
          </a:bodyPr>
          <a:lstStyle/>
          <a:p>
            <a:pPr defTabSz="2208955"/>
            <a:r>
              <a:rPr lang="es-ES" dirty="0">
                <a:latin typeface="Arial" charset="0"/>
              </a:rPr>
              <a:t>JOSE LUIS PERALES</a:t>
            </a:r>
          </a:p>
        </p:txBody>
      </p:sp>
      <p:sp>
        <p:nvSpPr>
          <p:cNvPr id="118790" name="WordArt 6" descr="rainbow"/>
          <p:cNvSpPr>
            <a:spLocks noChangeArrowheads="1" noChangeShapeType="1" noTextEdit="1"/>
          </p:cNvSpPr>
          <p:nvPr/>
        </p:nvSpPr>
        <p:spPr bwMode="auto">
          <a:xfrm>
            <a:off x="14695512" y="12761839"/>
            <a:ext cx="5229401" cy="866280"/>
          </a:xfrm>
          <a:prstGeom prst="rect">
            <a:avLst/>
          </a:prstGeom>
        </p:spPr>
        <p:txBody>
          <a:bodyPr wrap="none" lIns="91405" tIns="45701" rIns="91405" bIns="457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6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18798" name="Picture 14" descr="coupledanse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7970" y="4984976"/>
            <a:ext cx="8280399" cy="5664201"/>
          </a:xfrm>
          <a:prstGeom prst="rect">
            <a:avLst/>
          </a:prstGeom>
          <a:noFill/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0800000">
            <a:off x="0" y="0"/>
            <a:ext cx="23774400" cy="14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0800000">
            <a:off x="0" y="14647500"/>
            <a:ext cx="23774400" cy="14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" descr="swirlrainbw3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400000">
            <a:off x="-7270433" y="7270433"/>
            <a:ext cx="14722475" cy="1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2" descr="swirlrainbw3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400000">
            <a:off x="16322357" y="7270433"/>
            <a:ext cx="14722475" cy="1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random/>
    <p:sndAc>
      <p:stSnd loop="1">
        <p:snd r:embed="rId3" name="jose luis perales - jose luis perales - y como es 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8" name="Cadre 7"/>
          <p:cNvSpPr>
            <a:spLocks/>
          </p:cNvSpPr>
          <p:nvPr/>
        </p:nvSpPr>
        <p:spPr bwMode="auto">
          <a:xfrm>
            <a:off x="1014417" y="592138"/>
            <a:ext cx="9958387" cy="10082212"/>
          </a:xfrm>
          <a:custGeom>
            <a:avLst/>
            <a:gdLst>
              <a:gd name="T0" fmla="*/ 1915135 w 3830269"/>
              <a:gd name="T1" fmla="*/ 0 h 4654515"/>
              <a:gd name="T2" fmla="*/ 0 w 3830269"/>
              <a:gd name="T3" fmla="*/ 2327258 h 4654515"/>
              <a:gd name="T4" fmla="*/ 1915135 w 3830269"/>
              <a:gd name="T5" fmla="*/ 4654515 h 4654515"/>
              <a:gd name="T6" fmla="*/ 3830269 w 3830269"/>
              <a:gd name="T7" fmla="*/ 2327258 h 4654515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44095 w 3830269"/>
              <a:gd name="T13" fmla="*/ 144095 h 4654515"/>
              <a:gd name="T14" fmla="*/ 3686174 w 3830269"/>
              <a:gd name="T15" fmla="*/ 4510420 h 46545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830269" h="4654515">
                <a:moveTo>
                  <a:pt x="0" y="0"/>
                </a:moveTo>
                <a:lnTo>
                  <a:pt x="3830269" y="0"/>
                </a:lnTo>
                <a:lnTo>
                  <a:pt x="3830269" y="4654515"/>
                </a:lnTo>
                <a:lnTo>
                  <a:pt x="0" y="4654515"/>
                </a:lnTo>
                <a:close/>
                <a:moveTo>
                  <a:pt x="144095" y="144095"/>
                </a:moveTo>
                <a:lnTo>
                  <a:pt x="144095" y="4510420"/>
                </a:lnTo>
                <a:lnTo>
                  <a:pt x="3686174" y="4510420"/>
                </a:lnTo>
                <a:lnTo>
                  <a:pt x="3686174" y="144095"/>
                </a:lnTo>
                <a:close/>
              </a:path>
            </a:pathLst>
          </a:custGeom>
          <a:solidFill>
            <a:srgbClr val="00CC00"/>
          </a:solidFill>
          <a:ln w="9525" cap="flat" cmpd="sng" algn="ctr">
            <a:solidFill>
              <a:srgbClr val="80000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  <p:sp>
        <p:nvSpPr>
          <p:cNvPr id="9" name="Cadre 8"/>
          <p:cNvSpPr>
            <a:spLocks/>
          </p:cNvSpPr>
          <p:nvPr/>
        </p:nvSpPr>
        <p:spPr bwMode="auto">
          <a:xfrm>
            <a:off x="11526838" y="1673225"/>
            <a:ext cx="6253161" cy="4960937"/>
          </a:xfrm>
          <a:custGeom>
            <a:avLst/>
            <a:gdLst>
              <a:gd name="T0" fmla="*/ 1202353 w 2404705"/>
              <a:gd name="T1" fmla="*/ 0 h 2312459"/>
              <a:gd name="T2" fmla="*/ 0 w 2404705"/>
              <a:gd name="T3" fmla="*/ 1156230 h 2312459"/>
              <a:gd name="T4" fmla="*/ 1202353 w 2404705"/>
              <a:gd name="T5" fmla="*/ 2312459 h 2312459"/>
              <a:gd name="T6" fmla="*/ 2404705 w 2404705"/>
              <a:gd name="T7" fmla="*/ 1156230 h 2312459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58866 w 2404705"/>
              <a:gd name="T13" fmla="*/ 158866 h 2312459"/>
              <a:gd name="T14" fmla="*/ 2245839 w 2404705"/>
              <a:gd name="T15" fmla="*/ 2153593 h 231245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04705" h="2312459">
                <a:moveTo>
                  <a:pt x="0" y="0"/>
                </a:moveTo>
                <a:lnTo>
                  <a:pt x="2404705" y="0"/>
                </a:lnTo>
                <a:lnTo>
                  <a:pt x="2404705" y="2312459"/>
                </a:lnTo>
                <a:lnTo>
                  <a:pt x="0" y="2312459"/>
                </a:lnTo>
                <a:close/>
                <a:moveTo>
                  <a:pt x="158866" y="158866"/>
                </a:moveTo>
                <a:lnTo>
                  <a:pt x="158866" y="2153593"/>
                </a:lnTo>
                <a:lnTo>
                  <a:pt x="2245839" y="2153593"/>
                </a:lnTo>
                <a:lnTo>
                  <a:pt x="2245839" y="158866"/>
                </a:lnTo>
                <a:close/>
              </a:path>
            </a:pathLst>
          </a:custGeom>
          <a:solidFill>
            <a:srgbClr val="9933FF"/>
          </a:solidFill>
          <a:ln w="9525" cap="flat" cmpd="sng" algn="ctr">
            <a:solidFill>
              <a:srgbClr val="80000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  <p:sp>
        <p:nvSpPr>
          <p:cNvPr id="10" name="Cadre 9"/>
          <p:cNvSpPr>
            <a:spLocks/>
          </p:cNvSpPr>
          <p:nvPr/>
        </p:nvSpPr>
        <p:spPr bwMode="auto">
          <a:xfrm>
            <a:off x="13542963" y="6929438"/>
            <a:ext cx="5807074" cy="6532563"/>
          </a:xfrm>
          <a:custGeom>
            <a:avLst/>
            <a:gdLst>
              <a:gd name="T0" fmla="*/ 937113 w 1874225"/>
              <a:gd name="T1" fmla="*/ 0 h 3115229"/>
              <a:gd name="T2" fmla="*/ 0 w 1874225"/>
              <a:gd name="T3" fmla="*/ 1557615 h 3115229"/>
              <a:gd name="T4" fmla="*/ 937113 w 1874225"/>
              <a:gd name="T5" fmla="*/ 3115229 h 3115229"/>
              <a:gd name="T6" fmla="*/ 1874225 w 1874225"/>
              <a:gd name="T7" fmla="*/ 1557615 h 3115229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66356 w 1874225"/>
              <a:gd name="T13" fmla="*/ 166356 h 3115229"/>
              <a:gd name="T14" fmla="*/ 1707869 w 1874225"/>
              <a:gd name="T15" fmla="*/ 2948873 h 311522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74225" h="3115229">
                <a:moveTo>
                  <a:pt x="0" y="0"/>
                </a:moveTo>
                <a:lnTo>
                  <a:pt x="1874225" y="0"/>
                </a:lnTo>
                <a:lnTo>
                  <a:pt x="1874225" y="3115229"/>
                </a:lnTo>
                <a:lnTo>
                  <a:pt x="0" y="3115229"/>
                </a:lnTo>
                <a:close/>
                <a:moveTo>
                  <a:pt x="166356" y="166356"/>
                </a:moveTo>
                <a:lnTo>
                  <a:pt x="166356" y="2948873"/>
                </a:lnTo>
                <a:lnTo>
                  <a:pt x="1707869" y="2948873"/>
                </a:lnTo>
                <a:lnTo>
                  <a:pt x="1707869" y="166356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rgbClr val="80000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  <p:sp>
        <p:nvSpPr>
          <p:cNvPr id="11" name="Cadre 10"/>
          <p:cNvSpPr>
            <a:spLocks/>
          </p:cNvSpPr>
          <p:nvPr/>
        </p:nvSpPr>
        <p:spPr bwMode="auto">
          <a:xfrm>
            <a:off x="18295941" y="2105026"/>
            <a:ext cx="3954462" cy="4189414"/>
          </a:xfrm>
          <a:custGeom>
            <a:avLst/>
            <a:gdLst>
              <a:gd name="T0" fmla="*/ 760752 w 1521504"/>
              <a:gd name="T1" fmla="*/ 0 h 1951112"/>
              <a:gd name="T2" fmla="*/ 0 w 1521504"/>
              <a:gd name="T3" fmla="*/ 975556 h 1951112"/>
              <a:gd name="T4" fmla="*/ 760752 w 1521504"/>
              <a:gd name="T5" fmla="*/ 1951112 h 1951112"/>
              <a:gd name="T6" fmla="*/ 1521504 w 1521504"/>
              <a:gd name="T7" fmla="*/ 975556 h 195111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17141 w 1521504"/>
              <a:gd name="T13" fmla="*/ 117141 h 1951112"/>
              <a:gd name="T14" fmla="*/ 1404363 w 1521504"/>
              <a:gd name="T15" fmla="*/ 1833971 h 19511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21504" h="1951112">
                <a:moveTo>
                  <a:pt x="0" y="0"/>
                </a:moveTo>
                <a:lnTo>
                  <a:pt x="1521504" y="0"/>
                </a:lnTo>
                <a:lnTo>
                  <a:pt x="1521504" y="1951112"/>
                </a:lnTo>
                <a:lnTo>
                  <a:pt x="0" y="1951112"/>
                </a:lnTo>
                <a:close/>
                <a:moveTo>
                  <a:pt x="117141" y="117141"/>
                </a:moveTo>
                <a:lnTo>
                  <a:pt x="117141" y="1833971"/>
                </a:lnTo>
                <a:lnTo>
                  <a:pt x="1404363" y="1833971"/>
                </a:lnTo>
                <a:lnTo>
                  <a:pt x="1404363" y="117141"/>
                </a:lnTo>
                <a:close/>
              </a:path>
            </a:pathLst>
          </a:custGeom>
          <a:solidFill>
            <a:srgbClr val="00FFFF"/>
          </a:solidFill>
          <a:ln w="9525" cap="flat" cmpd="sng" algn="ctr">
            <a:solidFill>
              <a:srgbClr val="FF000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  <p:pic>
        <p:nvPicPr>
          <p:cNvPr id="132102" name="Picture 6" descr="Image du Blog papillondavril.centerblog.net"/>
          <p:cNvPicPr>
            <a:picLocks noChangeAspect="1" noChangeArrowheads="1"/>
          </p:cNvPicPr>
          <p:nvPr/>
        </p:nvPicPr>
        <p:blipFill>
          <a:blip r:embed="rId3" cstate="print"/>
          <a:srcRect r="1559" b="12309"/>
          <a:stretch>
            <a:fillRect/>
          </a:stretch>
        </p:blipFill>
        <p:spPr bwMode="auto">
          <a:xfrm>
            <a:off x="1403351" y="868364"/>
            <a:ext cx="9170988" cy="9431336"/>
          </a:xfrm>
          <a:prstGeom prst="rect">
            <a:avLst/>
          </a:prstGeom>
          <a:noFill/>
        </p:spPr>
      </p:pic>
      <p:pic>
        <p:nvPicPr>
          <p:cNvPr id="132103" name="Picture 7" descr="Image du Blog papillondavril.centerblog.net"/>
          <p:cNvPicPr>
            <a:picLocks noChangeAspect="1" noChangeArrowheads="1"/>
          </p:cNvPicPr>
          <p:nvPr/>
        </p:nvPicPr>
        <p:blipFill>
          <a:blip r:embed="rId4" cstate="print"/>
          <a:srcRect r="1559" b="12309"/>
          <a:stretch>
            <a:fillRect/>
          </a:stretch>
        </p:blipFill>
        <p:spPr bwMode="auto">
          <a:xfrm>
            <a:off x="11887201" y="1960568"/>
            <a:ext cx="5427664" cy="4327525"/>
          </a:xfrm>
          <a:prstGeom prst="rect">
            <a:avLst/>
          </a:prstGeom>
          <a:solidFill>
            <a:srgbClr val="0000FF"/>
          </a:solidFill>
        </p:spPr>
      </p:pic>
      <p:pic>
        <p:nvPicPr>
          <p:cNvPr id="132104" name="Picture 8" descr="Image du Blog papillondavril.centerblog.net"/>
          <p:cNvPicPr>
            <a:picLocks noChangeAspect="1" noChangeArrowheads="1"/>
          </p:cNvPicPr>
          <p:nvPr/>
        </p:nvPicPr>
        <p:blipFill>
          <a:blip r:embed="rId5" cstate="print"/>
          <a:srcRect r="1559" b="12309"/>
          <a:stretch>
            <a:fillRect/>
          </a:stretch>
        </p:blipFill>
        <p:spPr bwMode="auto">
          <a:xfrm>
            <a:off x="18583274" y="2320924"/>
            <a:ext cx="3240089" cy="3638551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132105" name="Picture 9" descr="Image du Blog papillondavril.centerblog.net"/>
          <p:cNvPicPr>
            <a:picLocks noChangeAspect="1" noChangeArrowheads="1"/>
          </p:cNvPicPr>
          <p:nvPr/>
        </p:nvPicPr>
        <p:blipFill>
          <a:blip r:embed="rId6" cstate="print"/>
          <a:srcRect r="1559" b="12309"/>
          <a:stretch>
            <a:fillRect/>
          </a:stretch>
        </p:blipFill>
        <p:spPr bwMode="auto">
          <a:xfrm>
            <a:off x="13974767" y="7216775"/>
            <a:ext cx="5056186" cy="58721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-4962523" y="3"/>
            <a:ext cx="28736924" cy="15209839"/>
            <a:chOff x="624" y="432"/>
            <a:chExt cx="4560" cy="3419"/>
          </a:xfrm>
        </p:grpSpPr>
        <p:pic>
          <p:nvPicPr>
            <p:cNvPr id="149507" name="Picture 3" descr="foto_love_30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24" y="432"/>
              <a:ext cx="4560" cy="3419"/>
            </a:xfrm>
            <a:prstGeom prst="rect">
              <a:avLst/>
            </a:prstGeom>
            <a:noFill/>
          </p:spPr>
        </p:pic>
        <p:sp>
          <p:nvSpPr>
            <p:cNvPr id="149508" name="Rectangle 4"/>
            <p:cNvSpPr>
              <a:spLocks noChangeArrowheads="1"/>
            </p:cNvSpPr>
            <p:nvPr/>
          </p:nvSpPr>
          <p:spPr bwMode="auto">
            <a:xfrm>
              <a:off x="672" y="480"/>
              <a:ext cx="816" cy="1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49509" name="Rectangle 5"/>
            <p:cNvSpPr>
              <a:spLocks noChangeArrowheads="1"/>
            </p:cNvSpPr>
            <p:nvPr/>
          </p:nvSpPr>
          <p:spPr bwMode="auto">
            <a:xfrm>
              <a:off x="672" y="480"/>
              <a:ext cx="816" cy="1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149510" name="Picture 6" descr="Image du Blog papillondavril.centerblog.net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903914" cy="152987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Lieb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27059"/>
            <a:ext cx="23774400" cy="15349537"/>
          </a:xfrm>
          <a:prstGeom prst="rect">
            <a:avLst/>
          </a:prstGeom>
          <a:noFill/>
        </p:spPr>
      </p:pic>
      <p:pic>
        <p:nvPicPr>
          <p:cNvPr id="152579" name="Picture 3" descr="rosesparklescy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30315" y="11682413"/>
            <a:ext cx="3743324" cy="3495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8" name="Picture 4" descr="coup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23774400" cy="15135226"/>
          </a:xfrm>
          <a:prstGeom prst="rect">
            <a:avLst/>
          </a:prstGeom>
          <a:noFill/>
        </p:spPr>
      </p:pic>
      <p:pic>
        <p:nvPicPr>
          <p:cNvPr id="154627" name="Picture 3" descr="rosesparklescy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536362"/>
            <a:ext cx="3743324" cy="3495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4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58723" name="Picture 3" descr="6283791-manos-sosteniendo-los-p-talos-de-rosas-rojos-sobre-fondo-neg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62340" y="1816100"/>
            <a:ext cx="17210086" cy="11487150"/>
          </a:xfrm>
          <a:prstGeom prst="rect">
            <a:avLst/>
          </a:prstGeom>
          <a:noFill/>
        </p:spPr>
      </p:pic>
      <p:sp>
        <p:nvSpPr>
          <p:cNvPr id="4" name="Cadre 3"/>
          <p:cNvSpPr>
            <a:spLocks/>
          </p:cNvSpPr>
          <p:nvPr/>
        </p:nvSpPr>
        <p:spPr bwMode="auto">
          <a:xfrm>
            <a:off x="3246438" y="1528764"/>
            <a:ext cx="17857788" cy="12169774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21D951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587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4512" y="-1533705"/>
            <a:ext cx="26251085" cy="16256180"/>
          </a:xfrm>
          <a:prstGeom prst="rect">
            <a:avLst/>
          </a:prstGeom>
          <a:noFill/>
        </p:spPr>
      </p:pic>
      <p:pic>
        <p:nvPicPr>
          <p:cNvPr id="4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73573"/>
            <a:ext cx="23774400" cy="14722475"/>
          </a:xfrm>
          <a:prstGeom prst="rect">
            <a:avLst/>
          </a:prstGeom>
          <a:noFill/>
        </p:spPr>
      </p:pic>
      <p:pic>
        <p:nvPicPr>
          <p:cNvPr id="2050" name="Picture 2" descr="C:\Users\FUNDACIO\Desktop\Imagen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4349" y="0"/>
            <a:ext cx="21731440" cy="13807058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60771" name="Picture 3" descr="30bea3f46f1e587302cded9yg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6079" y="0"/>
            <a:ext cx="16711612" cy="14801849"/>
          </a:xfrm>
          <a:prstGeom prst="rect">
            <a:avLst/>
          </a:prstGeom>
          <a:noFill/>
        </p:spPr>
      </p:pic>
      <p:sp>
        <p:nvSpPr>
          <p:cNvPr id="4" name="Cadre 3"/>
          <p:cNvSpPr>
            <a:spLocks/>
          </p:cNvSpPr>
          <p:nvPr/>
        </p:nvSpPr>
        <p:spPr bwMode="auto">
          <a:xfrm>
            <a:off x="2670180" y="0"/>
            <a:ext cx="16849724" cy="14722475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21D951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56674" name="Picture 2" descr="coup002"/>
          <p:cNvPicPr>
            <a:picLocks noChangeAspect="1" noChangeArrowheads="1"/>
          </p:cNvPicPr>
          <p:nvPr/>
        </p:nvPicPr>
        <p:blipFill>
          <a:blip r:embed="rId3" cstate="print"/>
          <a:srcRect l="21259" t="38968" r="20792" b="18806"/>
          <a:stretch>
            <a:fillRect/>
          </a:stretch>
        </p:blipFill>
        <p:spPr bwMode="auto">
          <a:xfrm>
            <a:off x="1806580" y="1600204"/>
            <a:ext cx="10585450" cy="8928099"/>
          </a:xfrm>
          <a:prstGeom prst="rect">
            <a:avLst/>
          </a:prstGeom>
          <a:noFill/>
        </p:spPr>
      </p:pic>
      <p:sp>
        <p:nvSpPr>
          <p:cNvPr id="4" name="Cadre 3"/>
          <p:cNvSpPr>
            <a:spLocks/>
          </p:cNvSpPr>
          <p:nvPr/>
        </p:nvSpPr>
        <p:spPr bwMode="auto">
          <a:xfrm>
            <a:off x="1446218" y="1457325"/>
            <a:ext cx="10944224" cy="9432925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F5F50B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  <p:pic>
        <p:nvPicPr>
          <p:cNvPr id="156676" name="Picture 4" descr="coup002"/>
          <p:cNvPicPr>
            <a:picLocks noChangeAspect="1" noChangeArrowheads="1"/>
          </p:cNvPicPr>
          <p:nvPr/>
        </p:nvPicPr>
        <p:blipFill>
          <a:blip r:embed="rId3" cstate="print"/>
          <a:srcRect l="16144" t="9373" r="15331" b="10759"/>
          <a:stretch>
            <a:fillRect/>
          </a:stretch>
        </p:blipFill>
        <p:spPr bwMode="auto">
          <a:xfrm>
            <a:off x="14551031" y="1744663"/>
            <a:ext cx="8208962" cy="12025312"/>
          </a:xfrm>
          <a:prstGeom prst="rect">
            <a:avLst/>
          </a:prstGeom>
          <a:noFill/>
        </p:spPr>
      </p:pic>
      <p:sp>
        <p:nvSpPr>
          <p:cNvPr id="5" name="Cadre 4"/>
          <p:cNvSpPr>
            <a:spLocks/>
          </p:cNvSpPr>
          <p:nvPr/>
        </p:nvSpPr>
        <p:spPr bwMode="auto">
          <a:xfrm>
            <a:off x="14335126" y="1528763"/>
            <a:ext cx="8497887" cy="12457112"/>
          </a:xfrm>
          <a:custGeom>
            <a:avLst/>
            <a:gdLst>
              <a:gd name="T0" fmla="*/ 2046654 w 4093308"/>
              <a:gd name="T1" fmla="*/ 0 h 5563382"/>
              <a:gd name="T2" fmla="*/ 0 w 4093308"/>
              <a:gd name="T3" fmla="*/ 2781691 h 5563382"/>
              <a:gd name="T4" fmla="*/ 2046654 w 4093308"/>
              <a:gd name="T5" fmla="*/ 5563382 h 5563382"/>
              <a:gd name="T6" fmla="*/ 4093308 w 4093308"/>
              <a:gd name="T7" fmla="*/ 2781691 h 556338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34424 w 4093308"/>
              <a:gd name="T13" fmla="*/ 134424 h 5563382"/>
              <a:gd name="T14" fmla="*/ 3958884 w 4093308"/>
              <a:gd name="T15" fmla="*/ 5428958 h 55633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93308" h="5563382">
                <a:moveTo>
                  <a:pt x="0" y="0"/>
                </a:moveTo>
                <a:lnTo>
                  <a:pt x="4093308" y="0"/>
                </a:lnTo>
                <a:lnTo>
                  <a:pt x="4093308" y="5563382"/>
                </a:lnTo>
                <a:lnTo>
                  <a:pt x="0" y="5563382"/>
                </a:lnTo>
                <a:close/>
                <a:moveTo>
                  <a:pt x="134424" y="134424"/>
                </a:moveTo>
                <a:lnTo>
                  <a:pt x="134424" y="5428958"/>
                </a:lnTo>
                <a:lnTo>
                  <a:pt x="3958884" y="5428958"/>
                </a:lnTo>
                <a:lnTo>
                  <a:pt x="3958884" y="134424"/>
                </a:lnTo>
                <a:close/>
              </a:path>
            </a:pathLst>
          </a:custGeom>
          <a:solidFill>
            <a:srgbClr val="21D951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16" descr="img_73362_back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11887200" cy="1493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5715" name="Picture 17" descr="img_73362_back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87200" y="1"/>
            <a:ext cx="11887200" cy="1493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7" name="Picture 15" descr="14_01_2008_0091983001200262958_sebastian_schmidt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1hnzy54l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57742" y="-487359"/>
            <a:ext cx="16562387" cy="1909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5718" name="Picture 6" descr="rosesparklescy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36362"/>
            <a:ext cx="3743324" cy="3495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5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grpSp>
        <p:nvGrpSpPr>
          <p:cNvPr id="2" name="Cadre 7"/>
          <p:cNvGrpSpPr>
            <a:grpSpLocks/>
          </p:cNvGrpSpPr>
          <p:nvPr/>
        </p:nvGrpSpPr>
        <p:grpSpPr bwMode="auto">
          <a:xfrm>
            <a:off x="10591803" y="3257554"/>
            <a:ext cx="12457112" cy="9937750"/>
            <a:chOff x="2746" y="1256"/>
            <a:chExt cx="2707" cy="1881"/>
          </a:xfrm>
        </p:grpSpPr>
        <p:pic>
          <p:nvPicPr>
            <p:cNvPr id="161801" name="Cadre 7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746" y="1256"/>
              <a:ext cx="2707" cy="1881"/>
            </a:xfrm>
            <a:prstGeom prst="rect">
              <a:avLst/>
            </a:prstGeom>
            <a:solidFill>
              <a:srgbClr val="21D951"/>
            </a:solidFill>
          </p:spPr>
        </p:pic>
        <p:sp>
          <p:nvSpPr>
            <p:cNvPr id="161802" name="Text Box 10"/>
            <p:cNvSpPr txBox="1">
              <a:spLocks noChangeArrowheads="1"/>
            </p:cNvSpPr>
            <p:nvPr/>
          </p:nvSpPr>
          <p:spPr bwMode="auto">
            <a:xfrm>
              <a:off x="2869" y="1363"/>
              <a:ext cx="2465" cy="1642"/>
            </a:xfrm>
            <a:prstGeom prst="rect">
              <a:avLst/>
            </a:prstGeom>
            <a:solidFill>
              <a:srgbClr val="21D951"/>
            </a:solidFill>
            <a:ln w="9525">
              <a:noFill/>
              <a:miter lim="800000"/>
              <a:headEnd/>
              <a:tailEnd/>
            </a:ln>
          </p:spPr>
          <p:txBody>
            <a:bodyPr lIns="219977" tIns="109989" rIns="219977" bIns="109989" anchor="ctr"/>
            <a:lstStyle/>
            <a:p>
              <a:pPr defTabSz="1099718"/>
              <a:endParaRPr lang="es-ES" dirty="0"/>
            </a:p>
          </p:txBody>
        </p:sp>
      </p:grpSp>
      <p:grpSp>
        <p:nvGrpSpPr>
          <p:cNvPr id="3" name="Cadre 6"/>
          <p:cNvGrpSpPr>
            <a:grpSpLocks/>
          </p:cNvGrpSpPr>
          <p:nvPr/>
        </p:nvGrpSpPr>
        <p:grpSpPr bwMode="auto">
          <a:xfrm>
            <a:off x="654055" y="1384302"/>
            <a:ext cx="9067799" cy="11161712"/>
            <a:chOff x="326" y="737"/>
            <a:chExt cx="2197" cy="2842"/>
          </a:xfrm>
        </p:grpSpPr>
        <p:pic>
          <p:nvPicPr>
            <p:cNvPr id="161798" name="Cadre 6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6" y="737"/>
              <a:ext cx="2197" cy="2842"/>
            </a:xfrm>
            <a:prstGeom prst="rect">
              <a:avLst/>
            </a:prstGeom>
            <a:solidFill>
              <a:srgbClr val="F5F50B"/>
            </a:solidFill>
          </p:spPr>
        </p:pic>
        <p:sp>
          <p:nvSpPr>
            <p:cNvPr id="161799" name="Text Box 7"/>
            <p:cNvSpPr txBox="1">
              <a:spLocks noChangeArrowheads="1"/>
            </p:cNvSpPr>
            <p:nvPr/>
          </p:nvSpPr>
          <p:spPr bwMode="auto">
            <a:xfrm>
              <a:off x="466" y="861"/>
              <a:ext cx="1923" cy="2572"/>
            </a:xfrm>
            <a:prstGeom prst="rect">
              <a:avLst/>
            </a:prstGeom>
            <a:solidFill>
              <a:srgbClr val="F5F50B"/>
            </a:solidFill>
            <a:ln w="9525">
              <a:noFill/>
              <a:miter lim="800000"/>
              <a:headEnd/>
              <a:tailEnd/>
            </a:ln>
          </p:spPr>
          <p:txBody>
            <a:bodyPr lIns="219977" tIns="109989" rIns="219977" bIns="109989" anchor="ctr"/>
            <a:lstStyle/>
            <a:p>
              <a:pPr defTabSz="1099718"/>
              <a:endParaRPr lang="es-ES" dirty="0"/>
            </a:p>
          </p:txBody>
        </p:sp>
      </p:grpSp>
      <p:pic>
        <p:nvPicPr>
          <p:cNvPr id="161804" name="Picture 12" descr="coup002"/>
          <p:cNvPicPr>
            <a:picLocks noChangeAspect="1" noChangeArrowheads="1"/>
          </p:cNvPicPr>
          <p:nvPr/>
        </p:nvPicPr>
        <p:blipFill>
          <a:blip r:embed="rId5" cstate="print"/>
          <a:srcRect l="21259" t="38968" r="20792" b="18806"/>
          <a:stretch>
            <a:fillRect/>
          </a:stretch>
        </p:blipFill>
        <p:spPr bwMode="auto">
          <a:xfrm>
            <a:off x="1230316" y="1744666"/>
            <a:ext cx="7993063" cy="10153650"/>
          </a:xfrm>
          <a:prstGeom prst="rect">
            <a:avLst/>
          </a:prstGeom>
          <a:noFill/>
        </p:spPr>
      </p:pic>
      <p:pic>
        <p:nvPicPr>
          <p:cNvPr id="161805" name="Picture 13" descr="30bea3f46f1e587302cded9yg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879138" y="3832228"/>
            <a:ext cx="11666538" cy="8934449"/>
          </a:xfrm>
          <a:prstGeom prst="rect">
            <a:avLst/>
          </a:prstGeom>
          <a:noFill/>
        </p:spPr>
      </p:pic>
      <p:pic>
        <p:nvPicPr>
          <p:cNvPr id="161803" name="Picture 11" descr="mota_ru_0061114-1024x76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023603" y="3832225"/>
            <a:ext cx="11593512" cy="864235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61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50531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4" name="Cadre 3"/>
          <p:cNvSpPr>
            <a:spLocks/>
          </p:cNvSpPr>
          <p:nvPr/>
        </p:nvSpPr>
        <p:spPr bwMode="auto">
          <a:xfrm>
            <a:off x="1590675" y="1457325"/>
            <a:ext cx="6911975" cy="5278439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  <p:sp>
        <p:nvSpPr>
          <p:cNvPr id="5" name="Cadre 4"/>
          <p:cNvSpPr>
            <a:spLocks/>
          </p:cNvSpPr>
          <p:nvPr/>
        </p:nvSpPr>
        <p:spPr bwMode="auto">
          <a:xfrm>
            <a:off x="12439655" y="1592264"/>
            <a:ext cx="10645775" cy="11944350"/>
          </a:xfrm>
          <a:custGeom>
            <a:avLst/>
            <a:gdLst>
              <a:gd name="T0" fmla="*/ 2046654 w 4093308"/>
              <a:gd name="T1" fmla="*/ 0 h 5563382"/>
              <a:gd name="T2" fmla="*/ 0 w 4093308"/>
              <a:gd name="T3" fmla="*/ 2781691 h 5563382"/>
              <a:gd name="T4" fmla="*/ 2046654 w 4093308"/>
              <a:gd name="T5" fmla="*/ 5563382 h 5563382"/>
              <a:gd name="T6" fmla="*/ 4093308 w 4093308"/>
              <a:gd name="T7" fmla="*/ 2781691 h 556338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34424 w 4093308"/>
              <a:gd name="T13" fmla="*/ 134424 h 5563382"/>
              <a:gd name="T14" fmla="*/ 3958884 w 4093308"/>
              <a:gd name="T15" fmla="*/ 5428958 h 55633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93308" h="5563382">
                <a:moveTo>
                  <a:pt x="0" y="0"/>
                </a:moveTo>
                <a:lnTo>
                  <a:pt x="4093308" y="0"/>
                </a:lnTo>
                <a:lnTo>
                  <a:pt x="4093308" y="5563382"/>
                </a:lnTo>
                <a:lnTo>
                  <a:pt x="0" y="5563382"/>
                </a:lnTo>
                <a:close/>
                <a:moveTo>
                  <a:pt x="134424" y="134424"/>
                </a:moveTo>
                <a:lnTo>
                  <a:pt x="134424" y="5428958"/>
                </a:lnTo>
                <a:lnTo>
                  <a:pt x="3958884" y="5428958"/>
                </a:lnTo>
                <a:lnTo>
                  <a:pt x="3958884" y="134424"/>
                </a:lnTo>
                <a:close/>
              </a:path>
            </a:pathLst>
          </a:custGeom>
          <a:solidFill>
            <a:srgbClr val="00FFFF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  <p:sp>
        <p:nvSpPr>
          <p:cNvPr id="2" name="Cadre 3"/>
          <p:cNvSpPr>
            <a:spLocks/>
          </p:cNvSpPr>
          <p:nvPr/>
        </p:nvSpPr>
        <p:spPr bwMode="auto">
          <a:xfrm>
            <a:off x="1806576" y="8585199"/>
            <a:ext cx="7731126" cy="5408614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F5F50B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  <p:pic>
        <p:nvPicPr>
          <p:cNvPr id="13108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113" y="1744666"/>
            <a:ext cx="6697662" cy="4724401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22476" y="8729664"/>
            <a:ext cx="7272338" cy="4991099"/>
          </a:xfrm>
          <a:prstGeom prst="rect">
            <a:avLst/>
          </a:prstGeom>
          <a:solidFill>
            <a:srgbClr val="00FFFF"/>
          </a:solidFill>
          <a:ln w="9525">
            <a:solidFill>
              <a:srgbClr val="00FFFF"/>
            </a:solidFill>
            <a:miter lim="800000"/>
            <a:headEnd/>
            <a:tailEnd/>
          </a:ln>
        </p:spPr>
      </p:pic>
      <p:pic>
        <p:nvPicPr>
          <p:cNvPr id="3" name="Image 4" descr="1hnzy54l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15542" y="1"/>
            <a:ext cx="16562387" cy="16233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2" grpId="0" animBg="1"/>
      <p:bldP spid="2" grpId="1" animBg="1"/>
      <p:bldP spid="2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4" y="13700129"/>
            <a:ext cx="5708651" cy="1022349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405" tIns="45701" rIns="91405" bIns="45701" anchor="ctr"/>
          <a:lstStyle/>
          <a:p>
            <a:endParaRPr lang="es-E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t="2994" r="46039" b="62674"/>
          <a:stretch>
            <a:fillRect/>
          </a:stretch>
        </p:blipFill>
        <p:spPr bwMode="auto">
          <a:xfrm>
            <a:off x="-354009" y="-631822"/>
            <a:ext cx="24128413" cy="15697200"/>
          </a:xfrm>
          <a:prstGeom prst="rect">
            <a:avLst/>
          </a:prstGeom>
          <a:noFill/>
        </p:spPr>
      </p:pic>
      <p:pic>
        <p:nvPicPr>
          <p:cNvPr id="1026" name="Picture 2" descr="C:\Users\FUNDACIO\Desktop\Imagen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8955" y="0"/>
            <a:ext cx="19391900" cy="154893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07522" name="Picture 2" descr="x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5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6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7" name="6 Imagen" descr="GHOS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50097" y="520477"/>
            <a:ext cx="17898512" cy="14722475"/>
          </a:xfrm>
          <a:prstGeom prst="ellipse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941387" y="0"/>
            <a:ext cx="13868400" cy="14722475"/>
            <a:chOff x="1248" y="0"/>
            <a:chExt cx="3360" cy="4320"/>
          </a:xfrm>
        </p:grpSpPr>
        <p:pic>
          <p:nvPicPr>
            <p:cNvPr id="148483" name="Picture 3" descr="f431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48" y="0"/>
              <a:ext cx="33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8484" name="Rectangle 4"/>
            <p:cNvSpPr>
              <a:spLocks noChangeArrowheads="1"/>
            </p:cNvSpPr>
            <p:nvPr/>
          </p:nvSpPr>
          <p:spPr bwMode="auto">
            <a:xfrm>
              <a:off x="1248" y="0"/>
              <a:ext cx="624" cy="96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14848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990887" y="520701"/>
            <a:ext cx="6019801" cy="1420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941387" y="0"/>
            <a:ext cx="13868400" cy="14722475"/>
            <a:chOff x="1248" y="0"/>
            <a:chExt cx="3360" cy="4320"/>
          </a:xfrm>
        </p:grpSpPr>
        <p:pic>
          <p:nvPicPr>
            <p:cNvPr id="148487" name="Picture 7" descr="f431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48" y="0"/>
              <a:ext cx="33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8488" name="Rectangle 8"/>
            <p:cNvSpPr>
              <a:spLocks noChangeArrowheads="1"/>
            </p:cNvSpPr>
            <p:nvPr/>
          </p:nvSpPr>
          <p:spPr bwMode="auto">
            <a:xfrm>
              <a:off x="1248" y="0"/>
              <a:ext cx="624" cy="96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b="49913"/>
          <a:stretch>
            <a:fillRect/>
          </a:stretch>
        </p:blipFill>
        <p:spPr bwMode="auto">
          <a:xfrm>
            <a:off x="12823825" y="1949454"/>
            <a:ext cx="9923464" cy="11287126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b="49913"/>
          <a:stretch>
            <a:fillRect/>
          </a:stretch>
        </p:blipFill>
        <p:spPr bwMode="auto">
          <a:xfrm>
            <a:off x="1589093" y="8134350"/>
            <a:ext cx="8985249" cy="4979988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 b="49913"/>
          <a:stretch>
            <a:fillRect/>
          </a:stretch>
        </p:blipFill>
        <p:spPr bwMode="auto">
          <a:xfrm>
            <a:off x="1779589" y="1022351"/>
            <a:ext cx="9170988" cy="4948237"/>
          </a:xfrm>
          <a:prstGeom prst="rect">
            <a:avLst/>
          </a:prstGeom>
          <a:noFill/>
        </p:spPr>
      </p:pic>
      <p:sp>
        <p:nvSpPr>
          <p:cNvPr id="4" name="Cadre 3"/>
          <p:cNvSpPr>
            <a:spLocks/>
          </p:cNvSpPr>
          <p:nvPr/>
        </p:nvSpPr>
        <p:spPr bwMode="auto">
          <a:xfrm>
            <a:off x="1589089" y="868367"/>
            <a:ext cx="9547226" cy="5280025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rgbClr val="21D951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  <p:sp>
        <p:nvSpPr>
          <p:cNvPr id="5" name="Cadre 4"/>
          <p:cNvSpPr>
            <a:spLocks/>
          </p:cNvSpPr>
          <p:nvPr/>
        </p:nvSpPr>
        <p:spPr bwMode="auto">
          <a:xfrm>
            <a:off x="12449174" y="1643063"/>
            <a:ext cx="10644187" cy="11944350"/>
          </a:xfrm>
          <a:custGeom>
            <a:avLst/>
            <a:gdLst>
              <a:gd name="T0" fmla="*/ 2046654 w 4093308"/>
              <a:gd name="T1" fmla="*/ 0 h 5563382"/>
              <a:gd name="T2" fmla="*/ 0 w 4093308"/>
              <a:gd name="T3" fmla="*/ 2781691 h 5563382"/>
              <a:gd name="T4" fmla="*/ 2046654 w 4093308"/>
              <a:gd name="T5" fmla="*/ 5563382 h 5563382"/>
              <a:gd name="T6" fmla="*/ 4093308 w 4093308"/>
              <a:gd name="T7" fmla="*/ 2781691 h 556338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34424 w 4093308"/>
              <a:gd name="T13" fmla="*/ 134424 h 5563382"/>
              <a:gd name="T14" fmla="*/ 3958884 w 4093308"/>
              <a:gd name="T15" fmla="*/ 5428958 h 55633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93308" h="5563382">
                <a:moveTo>
                  <a:pt x="0" y="0"/>
                </a:moveTo>
                <a:lnTo>
                  <a:pt x="4093308" y="0"/>
                </a:lnTo>
                <a:lnTo>
                  <a:pt x="4093308" y="5563382"/>
                </a:lnTo>
                <a:lnTo>
                  <a:pt x="0" y="5563382"/>
                </a:lnTo>
                <a:close/>
                <a:moveTo>
                  <a:pt x="134424" y="134424"/>
                </a:moveTo>
                <a:lnTo>
                  <a:pt x="134424" y="5428958"/>
                </a:lnTo>
                <a:lnTo>
                  <a:pt x="3958884" y="5428958"/>
                </a:lnTo>
                <a:lnTo>
                  <a:pt x="3958884" y="134424"/>
                </a:lnTo>
                <a:close/>
              </a:path>
            </a:pathLst>
          </a:custGeom>
          <a:solidFill>
            <a:srgbClr val="F5F50B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  <p:sp>
        <p:nvSpPr>
          <p:cNvPr id="6" name="Cadre 3"/>
          <p:cNvSpPr>
            <a:spLocks/>
          </p:cNvSpPr>
          <p:nvPr/>
        </p:nvSpPr>
        <p:spPr bwMode="auto">
          <a:xfrm>
            <a:off x="1403350" y="7978774"/>
            <a:ext cx="9361487" cy="5278439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00CC0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2" descr="Image du Blog papillondavril.centerblog.ne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"/>
            <a:ext cx="23774400" cy="14763751"/>
          </a:xfrm>
          <a:prstGeom prst="rect">
            <a:avLst/>
          </a:prstGeom>
          <a:noFill/>
        </p:spPr>
      </p:pic>
      <p:sp>
        <p:nvSpPr>
          <p:cNvPr id="5" name="4 Triángulo isósceles"/>
          <p:cNvSpPr>
            <a:spLocks noChangeArrowheads="1"/>
          </p:cNvSpPr>
          <p:nvPr/>
        </p:nvSpPr>
        <p:spPr bwMode="auto">
          <a:xfrm rot="5400000" flipH="1">
            <a:off x="-2141536" y="2662239"/>
            <a:ext cx="13755688" cy="9472614"/>
          </a:xfrm>
          <a:prstGeom prst="triangle">
            <a:avLst>
              <a:gd name="adj" fmla="val 51444"/>
            </a:avLst>
          </a:prstGeom>
          <a:solidFill>
            <a:srgbClr val="6600FF"/>
          </a:solidFill>
          <a:ln w="25400" algn="ctr">
            <a:noFill/>
            <a:miter lim="800000"/>
            <a:headEnd/>
            <a:tailEnd/>
          </a:ln>
        </p:spPr>
        <p:txBody>
          <a:bodyPr rot="10800000" vert="eaVert" lIns="219852" tIns="109924" rIns="219852" bIns="109924" anchor="ctr"/>
          <a:lstStyle/>
          <a:p>
            <a:pPr defTabSz="2199433"/>
            <a:endParaRPr lang="es-ES_tradnl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isósceles"/>
          <p:cNvSpPr>
            <a:spLocks noChangeArrowheads="1"/>
          </p:cNvSpPr>
          <p:nvPr/>
        </p:nvSpPr>
        <p:spPr bwMode="auto">
          <a:xfrm flipV="1">
            <a:off x="1" y="0"/>
            <a:ext cx="23121938" cy="6137276"/>
          </a:xfrm>
          <a:prstGeom prst="triangle">
            <a:avLst>
              <a:gd name="adj" fmla="val 50528"/>
            </a:avLst>
          </a:prstGeom>
          <a:solidFill>
            <a:srgbClr val="6600FF"/>
          </a:solidFill>
          <a:ln w="25400" algn="ctr">
            <a:noFill/>
            <a:miter lim="800000"/>
            <a:headEnd/>
            <a:tailEnd/>
          </a:ln>
        </p:spPr>
        <p:txBody>
          <a:bodyPr rot="10800000" lIns="219852" tIns="109924" rIns="219852" bIns="109924" anchor="ctr"/>
          <a:lstStyle/>
          <a:p>
            <a:pPr defTabSz="2199433"/>
            <a:endParaRPr lang="es-ES_tradnl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isósceles"/>
          <p:cNvSpPr>
            <a:spLocks noChangeArrowheads="1"/>
          </p:cNvSpPr>
          <p:nvPr/>
        </p:nvSpPr>
        <p:spPr bwMode="auto">
          <a:xfrm>
            <a:off x="1" y="8894762"/>
            <a:ext cx="21747162" cy="5827713"/>
          </a:xfrm>
          <a:prstGeom prst="triangle">
            <a:avLst>
              <a:gd name="adj" fmla="val 49727"/>
            </a:avLst>
          </a:prstGeom>
          <a:solidFill>
            <a:srgbClr val="6600FF"/>
          </a:solidFill>
          <a:ln w="25400" algn="ctr">
            <a:noFill/>
            <a:miter lim="800000"/>
            <a:headEnd/>
            <a:tailEnd/>
          </a:ln>
        </p:spPr>
        <p:txBody>
          <a:bodyPr lIns="219852" tIns="109924" rIns="219852" bIns="109924" anchor="ctr"/>
          <a:lstStyle/>
          <a:p>
            <a:pPr defTabSz="2199433"/>
            <a:endParaRPr lang="es-ES_tradnl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isósceles"/>
          <p:cNvSpPr>
            <a:spLocks noChangeArrowheads="1"/>
          </p:cNvSpPr>
          <p:nvPr/>
        </p:nvSpPr>
        <p:spPr bwMode="auto">
          <a:xfrm rot="-5400000">
            <a:off x="12030077" y="2978155"/>
            <a:ext cx="14201774" cy="9286875"/>
          </a:xfrm>
          <a:prstGeom prst="triangle">
            <a:avLst>
              <a:gd name="adj" fmla="val 51148"/>
            </a:avLst>
          </a:prstGeom>
          <a:solidFill>
            <a:srgbClr val="6600FF"/>
          </a:solidFill>
          <a:ln w="25400" algn="ctr">
            <a:noFill/>
            <a:miter lim="800000"/>
            <a:headEnd/>
            <a:tailEnd/>
          </a:ln>
        </p:spPr>
        <p:txBody>
          <a:bodyPr vert="eaVert" lIns="219852" tIns="109924" rIns="219852" bIns="109924" anchor="ctr"/>
          <a:lstStyle/>
          <a:p>
            <a:pPr defTabSz="2199433"/>
            <a:endParaRPr lang="es-ES_tradnl" dirty="0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Image du Blog papillondavril.centerblog.net"/>
          <p:cNvPicPr>
            <a:picLocks noChangeAspect="1" noChangeArrowheads="1"/>
          </p:cNvPicPr>
          <p:nvPr/>
        </p:nvPicPr>
        <p:blipFill>
          <a:blip r:embed="rId3" cstate="print"/>
          <a:srcRect r="1559" b="12309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33123" name="Picture 3" descr="Image du Blog papillondavril.centerblog.net"/>
          <p:cNvPicPr>
            <a:picLocks noChangeAspect="1" noChangeArrowheads="1"/>
          </p:cNvPicPr>
          <p:nvPr/>
        </p:nvPicPr>
        <p:blipFill>
          <a:blip r:embed="rId3" cstate="print"/>
          <a:srcRect r="1559" b="12309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33125" name="Picture 5" descr="Image du Blog papillondavril.centerblog.net"/>
          <p:cNvPicPr>
            <a:picLocks noChangeAspect="1" noChangeArrowheads="1"/>
          </p:cNvPicPr>
          <p:nvPr/>
        </p:nvPicPr>
        <p:blipFill>
          <a:blip r:embed="rId3" cstate="print"/>
          <a:srcRect r="1559" b="12309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33126" name="Picture 6" descr="rosesparklescy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536362"/>
            <a:ext cx="3743324" cy="3495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3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eau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400550" y="-6396037"/>
            <a:ext cx="29768799" cy="22102763"/>
          </a:xfrm>
          <a:prstGeom prst="rect">
            <a:avLst/>
          </a:prstGeom>
          <a:noFill/>
        </p:spPr>
      </p:pic>
      <p:pic>
        <p:nvPicPr>
          <p:cNvPr id="142339" name="Picture 3" descr="rosesparklescy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536362"/>
            <a:ext cx="3743324" cy="3495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Image du Blog papillondavril.centerblog.ne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"/>
            <a:ext cx="23774400" cy="15090775"/>
          </a:xfrm>
          <a:prstGeom prst="rect">
            <a:avLst/>
          </a:prstGeom>
          <a:noFill/>
        </p:spPr>
      </p:pic>
      <p:pic>
        <p:nvPicPr>
          <p:cNvPr id="43011" name="Picture 3" descr="Image du Blog papillondavril.centerblog.net"/>
          <p:cNvPicPr>
            <a:picLocks noChangeAspect="1" noChangeArrowheads="1"/>
          </p:cNvPicPr>
          <p:nvPr/>
        </p:nvPicPr>
        <p:blipFill>
          <a:blip r:embed="rId3" cstate="print"/>
          <a:srcRect t="23721" b="6122"/>
          <a:stretch>
            <a:fillRect/>
          </a:stretch>
        </p:blipFill>
        <p:spPr bwMode="auto">
          <a:xfrm>
            <a:off x="941986" y="-847675"/>
            <a:ext cx="24195088" cy="17138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46434" name="Picture 2" descr="Image du Blog papillondavril.centerblog.n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90637" y="-1568447"/>
            <a:ext cx="24488776" cy="19154775"/>
          </a:xfrm>
          <a:prstGeom prst="rect">
            <a:avLst/>
          </a:prstGeom>
          <a:noFill/>
        </p:spPr>
      </p:pic>
      <p:pic>
        <p:nvPicPr>
          <p:cNvPr id="146435" name="Picture 3" descr="Image du Blog papillondavril.centerblog.ne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551026" y="5289550"/>
            <a:ext cx="11657014" cy="94329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6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17765" name="Image 6" descr="mod_article47091065_4feb722cc8ac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63913" y="1457325"/>
            <a:ext cx="9626599" cy="1227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6" name="Picture 6" descr="Image du Blog papillondavril.centerblog.net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1387" y="1528763"/>
            <a:ext cx="15193963" cy="9450386"/>
          </a:xfrm>
          <a:prstGeom prst="rect">
            <a:avLst/>
          </a:prstGeom>
          <a:noFill/>
        </p:spPr>
      </p:pic>
      <p:pic>
        <p:nvPicPr>
          <p:cNvPr id="117767" name="Picture 7" descr="Image du Blog papillondavril.centerblog.ne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98967" y="1096962"/>
            <a:ext cx="9688513" cy="10585451"/>
          </a:xfrm>
          <a:prstGeom prst="rect">
            <a:avLst/>
          </a:prstGeom>
          <a:noFill/>
        </p:spPr>
      </p:pic>
      <p:sp>
        <p:nvSpPr>
          <p:cNvPr id="4" name="Cadre 3"/>
          <p:cNvSpPr/>
          <p:nvPr/>
        </p:nvSpPr>
        <p:spPr>
          <a:xfrm>
            <a:off x="16927513" y="520704"/>
            <a:ext cx="6048375" cy="13681076"/>
          </a:xfrm>
          <a:prstGeom prst="frame">
            <a:avLst>
              <a:gd name="adj1" fmla="val 3284"/>
            </a:avLst>
          </a:prstGeom>
          <a:solidFill>
            <a:srgbClr val="FF0080"/>
          </a:solidFill>
          <a:ln>
            <a:solidFill>
              <a:srgbClr val="FF008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5" tIns="45701" rIns="91405" bIns="45701" anchor="ctr"/>
          <a:lstStyle/>
          <a:p>
            <a:pPr defTabSz="457025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700" dirty="0">
              <a:solidFill>
                <a:schemeClr val="tx1"/>
              </a:solidFill>
            </a:endParaRPr>
          </a:p>
        </p:txBody>
      </p:sp>
      <p:sp>
        <p:nvSpPr>
          <p:cNvPr id="5" name="Cadre 4"/>
          <p:cNvSpPr>
            <a:spLocks/>
          </p:cNvSpPr>
          <p:nvPr/>
        </p:nvSpPr>
        <p:spPr bwMode="auto">
          <a:xfrm>
            <a:off x="438150" y="1023938"/>
            <a:ext cx="16129001" cy="10225087"/>
          </a:xfrm>
          <a:custGeom>
            <a:avLst/>
            <a:gdLst>
              <a:gd name="T0" fmla="*/ 1972677 w 3945353"/>
              <a:gd name="T1" fmla="*/ 0 h 5621485"/>
              <a:gd name="T2" fmla="*/ 0 w 3945353"/>
              <a:gd name="T3" fmla="*/ 2810743 h 5621485"/>
              <a:gd name="T4" fmla="*/ 1972677 w 3945353"/>
              <a:gd name="T5" fmla="*/ 5621485 h 5621485"/>
              <a:gd name="T6" fmla="*/ 3945353 w 3945353"/>
              <a:gd name="T7" fmla="*/ 2810743 h 5621485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29565 w 3945353"/>
              <a:gd name="T13" fmla="*/ 129565 h 5621485"/>
              <a:gd name="T14" fmla="*/ 3815788 w 3945353"/>
              <a:gd name="T15" fmla="*/ 5491920 h 562148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945353" h="5621485">
                <a:moveTo>
                  <a:pt x="0" y="0"/>
                </a:moveTo>
                <a:lnTo>
                  <a:pt x="3945353" y="0"/>
                </a:lnTo>
                <a:lnTo>
                  <a:pt x="3945353" y="5621485"/>
                </a:lnTo>
                <a:lnTo>
                  <a:pt x="0" y="5621485"/>
                </a:lnTo>
                <a:close/>
                <a:moveTo>
                  <a:pt x="129565" y="129565"/>
                </a:moveTo>
                <a:lnTo>
                  <a:pt x="129565" y="5491920"/>
                </a:lnTo>
                <a:lnTo>
                  <a:pt x="3815788" y="5491920"/>
                </a:lnTo>
                <a:lnTo>
                  <a:pt x="3815788" y="129565"/>
                </a:lnTo>
                <a:close/>
              </a:path>
            </a:pathLst>
          </a:custGeom>
          <a:solidFill>
            <a:srgbClr val="21D951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  <p:pic>
        <p:nvPicPr>
          <p:cNvPr id="117768" name="Picture 8" descr="rosesparklescy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36362"/>
            <a:ext cx="3743324" cy="3495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1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17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45410" name="Oval 2"/>
          <p:cNvSpPr>
            <a:spLocks noChangeArrowheads="1"/>
          </p:cNvSpPr>
          <p:nvPr/>
        </p:nvSpPr>
        <p:spPr bwMode="auto">
          <a:xfrm rot="626802">
            <a:off x="1157289" y="952503"/>
            <a:ext cx="16489361" cy="11985625"/>
          </a:xfrm>
          <a:prstGeom prst="ellipse">
            <a:avLst/>
          </a:prstGeom>
          <a:solidFill>
            <a:srgbClr val="00CC00"/>
          </a:solidFill>
          <a:ln w="38100">
            <a:round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CC00"/>
            </a:extrusionClr>
          </a:sp3d>
        </p:spPr>
        <p:txBody>
          <a:bodyPr wrap="none" lIns="91405" tIns="45701" rIns="91405" bIns="45701" anchor="ctr">
            <a:flatTx/>
          </a:bodyPr>
          <a:lstStyle/>
          <a:p>
            <a:endParaRPr lang="es-ES"/>
          </a:p>
        </p:txBody>
      </p:sp>
      <p:pic>
        <p:nvPicPr>
          <p:cNvPr id="145411" name="Picture 3" descr="Image du Blog papillondavril.centerblog.n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3" y="-1533650"/>
            <a:ext cx="23617238" cy="18894425"/>
          </a:xfrm>
          <a:prstGeom prst="rect">
            <a:avLst/>
          </a:prstGeom>
          <a:noFill/>
        </p:spPr>
      </p:pic>
      <p:sp>
        <p:nvSpPr>
          <p:cNvPr id="145412" name="Oval 4"/>
          <p:cNvSpPr>
            <a:spLocks noChangeArrowheads="1"/>
          </p:cNvSpPr>
          <p:nvPr/>
        </p:nvSpPr>
        <p:spPr bwMode="auto">
          <a:xfrm rot="835005">
            <a:off x="2063287" y="2413534"/>
            <a:ext cx="17000537" cy="10779125"/>
          </a:xfrm>
          <a:prstGeom prst="ellipse">
            <a:avLst/>
          </a:prstGeom>
          <a:noFill/>
          <a:ln w="38100">
            <a:solidFill>
              <a:srgbClr val="FF33CC"/>
            </a:solidFill>
            <a:round/>
            <a:headEnd/>
            <a:tailEnd/>
          </a:ln>
          <a:effectLst/>
          <a:scene3d>
            <a:camera prst="legacyPerspectiveFront">
              <a:rot lat="1500000" lon="15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1D22E7"/>
            </a:extrusionClr>
          </a:sp3d>
        </p:spPr>
        <p:txBody>
          <a:bodyPr wrap="none" lIns="91405" tIns="45701" rIns="91405" bIns="45701" anchor="ctr">
            <a:flatTx/>
          </a:bodyPr>
          <a:lstStyle/>
          <a:p>
            <a:endParaRPr lang="es-ES"/>
          </a:p>
        </p:txBody>
      </p:sp>
      <p:sp>
        <p:nvSpPr>
          <p:cNvPr id="145413" name="Oval 5"/>
          <p:cNvSpPr>
            <a:spLocks noChangeArrowheads="1"/>
          </p:cNvSpPr>
          <p:nvPr/>
        </p:nvSpPr>
        <p:spPr bwMode="auto">
          <a:xfrm rot="-2825081">
            <a:off x="242888" y="6403974"/>
            <a:ext cx="17976850" cy="11969750"/>
          </a:xfrm>
          <a:prstGeom prst="ellipse">
            <a:avLst/>
          </a:prstGeom>
          <a:noFill/>
          <a:ln w="38100">
            <a:solidFill>
              <a:srgbClr val="EC8906"/>
            </a:solidFill>
            <a:round/>
            <a:headEnd/>
            <a:tailEnd/>
          </a:ln>
          <a:effectLst/>
          <a:scene3d>
            <a:camera prst="legacyPerspectiveFront">
              <a:rot lat="1500000" lon="15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EC8906"/>
            </a:extrusionClr>
          </a:sp3d>
        </p:spPr>
        <p:txBody>
          <a:bodyPr wrap="none" lIns="91405" tIns="45701" rIns="91405" bIns="45701" anchor="ctr">
            <a:flatTx/>
          </a:bodyPr>
          <a:lstStyle/>
          <a:p>
            <a:endParaRPr lang="es-ES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" dur="3000" fill="hold"/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8" dur="3000" fill="hold"/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0" dur="3000" fill="hold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 animBg="1"/>
      <p:bldP spid="145412" grpId="0" animBg="1"/>
      <p:bldP spid="1454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23774400" cy="14722475"/>
            <a:chOff x="657" y="-2"/>
            <a:chExt cx="4446" cy="4322"/>
          </a:xfrm>
        </p:grpSpPr>
        <p:pic>
          <p:nvPicPr>
            <p:cNvPr id="143363" name="Picture 3" descr="zw73dvtdf2d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57" y="-2"/>
              <a:ext cx="4446" cy="4322"/>
            </a:xfrm>
            <a:prstGeom prst="rect">
              <a:avLst/>
            </a:prstGeom>
            <a:noFill/>
          </p:spPr>
        </p:pic>
        <p:sp>
          <p:nvSpPr>
            <p:cNvPr id="143364" name="Rectangle 4"/>
            <p:cNvSpPr>
              <a:spLocks noChangeArrowheads="1"/>
            </p:cNvSpPr>
            <p:nvPr/>
          </p:nvSpPr>
          <p:spPr bwMode="auto">
            <a:xfrm>
              <a:off x="4014" y="4110"/>
              <a:ext cx="1089" cy="21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14336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05363" y="13795376"/>
            <a:ext cx="6269037" cy="927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66" name="Picture 6" descr="rosesparklescy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226800"/>
            <a:ext cx="3743324" cy="3495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00355" name="Picture 3" descr="Sunflower´s gir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87655" y="0"/>
            <a:ext cx="8863013" cy="15019337"/>
          </a:xfrm>
          <a:prstGeom prst="rect">
            <a:avLst/>
          </a:prstGeom>
          <a:noFill/>
        </p:spPr>
      </p:pic>
      <p:pic>
        <p:nvPicPr>
          <p:cNvPr id="100356" name="Picture 4" descr="Sunflower´s gir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8718549" cy="15019337"/>
          </a:xfrm>
          <a:prstGeom prst="rect">
            <a:avLst/>
          </a:prstGeom>
          <a:noFill/>
        </p:spPr>
      </p:pic>
      <p:pic>
        <p:nvPicPr>
          <p:cNvPr id="100357" name="Picture 5" descr="mota_ru_0061114-1024x76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49453" y="328613"/>
            <a:ext cx="20594639" cy="14393862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00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:\Documents and Settings\PEPI\Mis documentos\Mis vídeos\Mis imágenes\gif animados\Nueva carpeta\corazon-en-la-playa-6550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7488"/>
            <a:ext cx="23774400" cy="1493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1hnzy54l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58417" y="7505699"/>
            <a:ext cx="8280399" cy="811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10" name="Picture 6" descr="Gods_Finger_Water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461"/>
            <a:ext cx="23774400" cy="14739939"/>
          </a:xfrm>
          <a:prstGeom prst="rect">
            <a:avLst/>
          </a:prstGeom>
          <a:noFill/>
        </p:spPr>
      </p:pic>
      <p:pic>
        <p:nvPicPr>
          <p:cNvPr id="98311" name="Picture 7" descr="Image du Blog papillondavril.centerblog.n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8518" y="520704"/>
            <a:ext cx="5699125" cy="8496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37223" name="Picture 7" descr="387"/>
          <p:cNvPicPr>
            <a:picLocks noChangeAspect="1" noChangeArrowheads="1"/>
          </p:cNvPicPr>
          <p:nvPr/>
        </p:nvPicPr>
        <p:blipFill>
          <a:blip r:embed="rId3" cstate="print"/>
          <a:srcRect r="2458" b="2147"/>
          <a:stretch>
            <a:fillRect/>
          </a:stretch>
        </p:blipFill>
        <p:spPr bwMode="auto">
          <a:xfrm>
            <a:off x="9439274" y="1889125"/>
            <a:ext cx="13536614" cy="11317288"/>
          </a:xfrm>
          <a:prstGeom prst="rect">
            <a:avLst/>
          </a:prstGeom>
          <a:noFill/>
        </p:spPr>
      </p:pic>
      <p:pic>
        <p:nvPicPr>
          <p:cNvPr id="137226" name="Picture 10" descr="387"/>
          <p:cNvPicPr>
            <a:picLocks noChangeAspect="1" noChangeArrowheads="1"/>
          </p:cNvPicPr>
          <p:nvPr/>
        </p:nvPicPr>
        <p:blipFill>
          <a:blip r:embed="rId3" cstate="print"/>
          <a:srcRect r="2458" b="2147"/>
          <a:stretch>
            <a:fillRect/>
          </a:stretch>
        </p:blipFill>
        <p:spPr bwMode="auto">
          <a:xfrm>
            <a:off x="2022475" y="9017004"/>
            <a:ext cx="5184774" cy="4752974"/>
          </a:xfrm>
          <a:prstGeom prst="rect">
            <a:avLst/>
          </a:prstGeom>
          <a:noFill/>
        </p:spPr>
      </p:pic>
      <p:pic>
        <p:nvPicPr>
          <p:cNvPr id="137224" name="Picture 8" descr="387"/>
          <p:cNvPicPr>
            <a:picLocks noChangeAspect="1" noChangeArrowheads="1"/>
          </p:cNvPicPr>
          <p:nvPr/>
        </p:nvPicPr>
        <p:blipFill>
          <a:blip r:embed="rId3" cstate="print"/>
          <a:srcRect r="2458" b="2147"/>
          <a:stretch>
            <a:fillRect/>
          </a:stretch>
        </p:blipFill>
        <p:spPr bwMode="auto">
          <a:xfrm>
            <a:off x="798519" y="1735140"/>
            <a:ext cx="7559674" cy="6319836"/>
          </a:xfrm>
          <a:prstGeom prst="rect">
            <a:avLst/>
          </a:prstGeom>
          <a:noFill/>
        </p:spPr>
      </p:pic>
      <p:sp>
        <p:nvSpPr>
          <p:cNvPr id="4" name="Cadre 3"/>
          <p:cNvSpPr>
            <a:spLocks/>
          </p:cNvSpPr>
          <p:nvPr/>
        </p:nvSpPr>
        <p:spPr bwMode="auto">
          <a:xfrm>
            <a:off x="509594" y="1239839"/>
            <a:ext cx="8137524" cy="7058025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F5F50B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  <p:sp>
        <p:nvSpPr>
          <p:cNvPr id="5" name="Cadre 4"/>
          <p:cNvSpPr>
            <a:spLocks/>
          </p:cNvSpPr>
          <p:nvPr/>
        </p:nvSpPr>
        <p:spPr bwMode="auto">
          <a:xfrm>
            <a:off x="9007474" y="1600204"/>
            <a:ext cx="14257339" cy="11953875"/>
          </a:xfrm>
          <a:custGeom>
            <a:avLst/>
            <a:gdLst>
              <a:gd name="T0" fmla="*/ 2046654 w 4093308"/>
              <a:gd name="T1" fmla="*/ 0 h 5563382"/>
              <a:gd name="T2" fmla="*/ 0 w 4093308"/>
              <a:gd name="T3" fmla="*/ 2781691 h 5563382"/>
              <a:gd name="T4" fmla="*/ 2046654 w 4093308"/>
              <a:gd name="T5" fmla="*/ 5563382 h 5563382"/>
              <a:gd name="T6" fmla="*/ 4093308 w 4093308"/>
              <a:gd name="T7" fmla="*/ 2781691 h 556338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34424 w 4093308"/>
              <a:gd name="T13" fmla="*/ 134424 h 5563382"/>
              <a:gd name="T14" fmla="*/ 3958884 w 4093308"/>
              <a:gd name="T15" fmla="*/ 5428958 h 55633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93308" h="5563382">
                <a:moveTo>
                  <a:pt x="0" y="0"/>
                </a:moveTo>
                <a:lnTo>
                  <a:pt x="4093308" y="0"/>
                </a:lnTo>
                <a:lnTo>
                  <a:pt x="4093308" y="5563382"/>
                </a:lnTo>
                <a:lnTo>
                  <a:pt x="0" y="5563382"/>
                </a:lnTo>
                <a:close/>
                <a:moveTo>
                  <a:pt x="134424" y="134424"/>
                </a:moveTo>
                <a:lnTo>
                  <a:pt x="134424" y="5428958"/>
                </a:lnTo>
                <a:lnTo>
                  <a:pt x="3958884" y="5428958"/>
                </a:lnTo>
                <a:lnTo>
                  <a:pt x="3958884" y="134424"/>
                </a:lnTo>
                <a:close/>
              </a:path>
            </a:pathLst>
          </a:custGeom>
          <a:solidFill>
            <a:srgbClr val="21D951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405" tIns="45701" rIns="91405" bIns="45701" anchor="ctr"/>
          <a:lstStyle/>
          <a:p>
            <a:endParaRPr lang="es-ES"/>
          </a:p>
        </p:txBody>
      </p:sp>
      <p:sp>
        <p:nvSpPr>
          <p:cNvPr id="2" name="Cadre 3"/>
          <p:cNvSpPr/>
          <p:nvPr/>
        </p:nvSpPr>
        <p:spPr>
          <a:xfrm>
            <a:off x="1806578" y="8801102"/>
            <a:ext cx="5543551" cy="5200651"/>
          </a:xfrm>
          <a:prstGeom prst="frame">
            <a:avLst>
              <a:gd name="adj1" fmla="val 3762"/>
            </a:avLst>
          </a:prstGeom>
          <a:solidFill>
            <a:srgbClr val="FF0080"/>
          </a:solidFill>
          <a:ln>
            <a:solidFill>
              <a:srgbClr val="FF008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5" tIns="45701" rIns="91405" bIns="45701" anchor="ctr"/>
          <a:lstStyle/>
          <a:p>
            <a:pPr defTabSz="457025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7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wesome-flowe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41314" name="Picture 2" descr="tvdlmetl73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62339" y="0"/>
            <a:ext cx="16478249" cy="14722475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</p:spPr>
      </p:pic>
      <p:pic>
        <p:nvPicPr>
          <p:cNvPr id="141315" name="Picture 3" descr="rosesparklescy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536362"/>
            <a:ext cx="3743324" cy="3495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1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Image 5" descr="409803914_b51613e6d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93726" y="3"/>
            <a:ext cx="24368126" cy="150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7459" name="Image 3" descr="az5l5j10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465" y="868367"/>
            <a:ext cx="22201187" cy="912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9954" y="12041188"/>
            <a:ext cx="2198687" cy="2203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51" name="Rectangle 3"/>
          <p:cNvSpPr>
            <a:spLocks noChangeArrowheads="1"/>
          </p:cNvSpPr>
          <p:nvPr/>
        </p:nvSpPr>
        <p:spPr bwMode="auto">
          <a:xfrm>
            <a:off x="15127293" y="-693289"/>
            <a:ext cx="8208962" cy="14880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05" tIns="45701" rIns="91405" bIns="45701" anchor="ctr">
            <a:spAutoFit/>
          </a:bodyPr>
          <a:lstStyle/>
          <a:p>
            <a:pPr algn="l"/>
            <a:r>
              <a:rPr lang="en-US" sz="3100" b="1" i="1" dirty="0"/>
              <a:t/>
            </a:r>
            <a:br>
              <a:rPr lang="en-US" sz="3100" b="1" i="1" dirty="0"/>
            </a:br>
            <a:r>
              <a:rPr lang="en-US" sz="3100" b="1" i="1" dirty="0"/>
              <a:t/>
            </a:r>
            <a:br>
              <a:rPr lang="en-US" sz="3100" b="1" i="1" dirty="0"/>
            </a:br>
            <a:r>
              <a:rPr lang="en-US" sz="3100" b="1" i="1" dirty="0" err="1"/>
              <a:t>Arréglate</a:t>
            </a:r>
            <a:r>
              <a:rPr lang="en-US" sz="3100" b="1" i="1" dirty="0"/>
              <a:t> </a:t>
            </a:r>
            <a:r>
              <a:rPr lang="en-US" sz="3100" b="1" i="1" dirty="0" err="1"/>
              <a:t>mujer</a:t>
            </a:r>
            <a:r>
              <a:rPr lang="en-US" sz="3100" b="1" i="1" dirty="0"/>
              <a:t> se </a:t>
            </a:r>
            <a:r>
              <a:rPr lang="en-US" sz="3100" b="1" i="1" dirty="0" err="1"/>
              <a:t>te</a:t>
            </a:r>
            <a:r>
              <a:rPr lang="en-US" sz="3100" b="1" i="1" dirty="0"/>
              <a:t> </a:t>
            </a:r>
            <a:r>
              <a:rPr lang="en-US" sz="3100" b="1" i="1" dirty="0" err="1"/>
              <a:t>hace</a:t>
            </a:r>
            <a:r>
              <a:rPr lang="en-US" sz="3100" b="1" i="1" dirty="0"/>
              <a:t> </a:t>
            </a:r>
            <a:r>
              <a:rPr lang="en-US" sz="3100" b="1" i="1" dirty="0" err="1"/>
              <a:t>tarde</a:t>
            </a:r>
            <a:r>
              <a:rPr lang="en-US" sz="3100" b="1" i="1" dirty="0"/>
              <a:t> </a:t>
            </a:r>
            <a:br>
              <a:rPr lang="en-US" sz="3100" b="1" i="1" dirty="0"/>
            </a:br>
            <a:r>
              <a:rPr lang="en-US" sz="3100" b="1" i="1" dirty="0"/>
              <a:t>y </a:t>
            </a:r>
            <a:r>
              <a:rPr lang="en-US" sz="3100" b="1" i="1" dirty="0" err="1"/>
              <a:t>llévate</a:t>
            </a:r>
            <a:r>
              <a:rPr lang="en-US" sz="3100" b="1" i="1" dirty="0"/>
              <a:t> el </a:t>
            </a:r>
            <a:r>
              <a:rPr lang="en-US" sz="3100" b="1" i="1" dirty="0" err="1"/>
              <a:t>paraguas</a:t>
            </a:r>
            <a:r>
              <a:rPr lang="en-US" sz="3100" b="1" i="1" dirty="0"/>
              <a:t> </a:t>
            </a:r>
            <a:r>
              <a:rPr lang="en-US" sz="3100" b="1" i="1" dirty="0" err="1"/>
              <a:t>por</a:t>
            </a:r>
            <a:r>
              <a:rPr lang="en-US" sz="3100" b="1" i="1" dirty="0"/>
              <a:t> </a:t>
            </a:r>
            <a:r>
              <a:rPr lang="en-US" sz="3100" b="1" i="1" dirty="0" err="1"/>
              <a:t>si</a:t>
            </a:r>
            <a:r>
              <a:rPr lang="en-US" sz="3100" b="1" i="1" dirty="0"/>
              <a:t> </a:t>
            </a:r>
            <a:r>
              <a:rPr lang="en-US" sz="3100" b="1" i="1" dirty="0" err="1"/>
              <a:t>llueve</a:t>
            </a:r>
            <a:r>
              <a:rPr lang="en-US" sz="3100" b="1" i="1" dirty="0"/>
              <a:t>. </a:t>
            </a:r>
            <a:br>
              <a:rPr lang="en-US" sz="3100" b="1" i="1" dirty="0"/>
            </a:br>
            <a:r>
              <a:rPr lang="en-US" sz="3100" b="1" i="1" dirty="0" err="1"/>
              <a:t>Él</a:t>
            </a:r>
            <a:r>
              <a:rPr lang="en-US" sz="3100" b="1" i="1" dirty="0"/>
              <a:t> </a:t>
            </a:r>
            <a:r>
              <a:rPr lang="en-US" sz="3100" b="1" i="1" dirty="0" err="1"/>
              <a:t>te</a:t>
            </a:r>
            <a:r>
              <a:rPr lang="en-US" sz="3100" b="1" i="1" dirty="0"/>
              <a:t> </a:t>
            </a:r>
            <a:r>
              <a:rPr lang="en-US" sz="3100" b="1" i="1" dirty="0" err="1"/>
              <a:t>estará</a:t>
            </a:r>
            <a:r>
              <a:rPr lang="en-US" sz="3100" b="1" i="1" dirty="0"/>
              <a:t> </a:t>
            </a:r>
            <a:r>
              <a:rPr lang="en-US" sz="3100" b="1" i="1" dirty="0" err="1"/>
              <a:t>esperando</a:t>
            </a:r>
            <a:r>
              <a:rPr lang="en-US" sz="3100" b="1" i="1" dirty="0"/>
              <a:t> </a:t>
            </a:r>
            <a:r>
              <a:rPr lang="en-US" sz="3100" b="1" i="1" dirty="0" err="1"/>
              <a:t>para</a:t>
            </a:r>
            <a:r>
              <a:rPr lang="en-US" sz="3100" b="1" i="1" dirty="0"/>
              <a:t> </a:t>
            </a:r>
            <a:r>
              <a:rPr lang="en-US" sz="3100" b="1" i="1" dirty="0" err="1"/>
              <a:t>amarte</a:t>
            </a:r>
            <a:r>
              <a:rPr lang="en-US" sz="3100" b="1" i="1" dirty="0"/>
              <a:t> </a:t>
            </a:r>
            <a:br>
              <a:rPr lang="en-US" sz="3100" b="1" i="1" dirty="0"/>
            </a:br>
            <a:r>
              <a:rPr lang="en-US" sz="3100" b="1" i="1" dirty="0"/>
              <a:t>y </a:t>
            </a:r>
            <a:r>
              <a:rPr lang="en-US" sz="3100" b="1" i="1" dirty="0" err="1"/>
              <a:t>yo</a:t>
            </a:r>
            <a:r>
              <a:rPr lang="en-US" sz="3100" b="1" i="1" dirty="0"/>
              <a:t> </a:t>
            </a:r>
            <a:r>
              <a:rPr lang="en-US" sz="3100" b="1" i="1" dirty="0" err="1"/>
              <a:t>estaré</a:t>
            </a:r>
            <a:r>
              <a:rPr lang="en-US" sz="3100" b="1" i="1" dirty="0"/>
              <a:t> </a:t>
            </a:r>
            <a:r>
              <a:rPr lang="en-US" sz="3100" b="1" i="1" dirty="0" err="1"/>
              <a:t>celoso</a:t>
            </a:r>
            <a:r>
              <a:rPr lang="en-US" sz="3100" b="1" i="1" dirty="0"/>
              <a:t> de </a:t>
            </a:r>
            <a:r>
              <a:rPr lang="en-US" sz="3100" b="1" i="1" dirty="0" err="1"/>
              <a:t>perderte</a:t>
            </a:r>
            <a:r>
              <a:rPr lang="en-US" sz="3100" b="1" i="1" dirty="0"/>
              <a:t>. </a:t>
            </a:r>
            <a:br>
              <a:rPr lang="en-US" sz="3100" b="1" i="1" dirty="0"/>
            </a:br>
            <a:r>
              <a:rPr lang="en-US" sz="3100" b="1" i="1" dirty="0"/>
              <a:t/>
            </a:r>
            <a:br>
              <a:rPr lang="en-US" sz="3100" b="1" i="1" dirty="0"/>
            </a:br>
            <a:r>
              <a:rPr lang="en-US" sz="3100" b="1" i="1" dirty="0"/>
              <a:t>Y </a:t>
            </a:r>
            <a:r>
              <a:rPr lang="en-US" sz="3100" b="1" i="1" dirty="0" err="1"/>
              <a:t>abrígate</a:t>
            </a:r>
            <a:r>
              <a:rPr lang="en-US" sz="3100" b="1" i="1" dirty="0"/>
              <a:t>, </a:t>
            </a:r>
            <a:r>
              <a:rPr lang="en-US" sz="3100" b="1" i="1" dirty="0" err="1"/>
              <a:t>te</a:t>
            </a:r>
            <a:r>
              <a:rPr lang="en-US" sz="3100" b="1" i="1" dirty="0"/>
              <a:t> </a:t>
            </a:r>
            <a:r>
              <a:rPr lang="en-US" sz="3100" b="1" i="1" dirty="0" err="1"/>
              <a:t>sienta</a:t>
            </a:r>
            <a:r>
              <a:rPr lang="en-US" sz="3100" b="1" i="1" dirty="0"/>
              <a:t> </a:t>
            </a:r>
            <a:r>
              <a:rPr lang="en-US" sz="3100" b="1" i="1" dirty="0" err="1"/>
              <a:t>bien</a:t>
            </a:r>
            <a:r>
              <a:rPr lang="en-US" sz="3100" b="1" i="1" dirty="0"/>
              <a:t> </a:t>
            </a:r>
            <a:r>
              <a:rPr lang="en-US" sz="3100" b="1" i="1" dirty="0" err="1"/>
              <a:t>ese</a:t>
            </a:r>
            <a:r>
              <a:rPr lang="en-US" sz="3100" b="1" i="1" dirty="0"/>
              <a:t> </a:t>
            </a:r>
            <a:r>
              <a:rPr lang="en-US" sz="3100" b="1" i="1" dirty="0" err="1"/>
              <a:t>vestido</a:t>
            </a:r>
            <a:r>
              <a:rPr lang="en-US" sz="3100" b="1" i="1" dirty="0"/>
              <a:t> </a:t>
            </a:r>
            <a:r>
              <a:rPr lang="en-US" sz="3100" b="1" i="1" dirty="0" err="1"/>
              <a:t>gris</a:t>
            </a:r>
            <a:r>
              <a:rPr lang="en-US" sz="3100" b="1" i="1" dirty="0"/>
              <a:t>. </a:t>
            </a:r>
            <a:br>
              <a:rPr lang="en-US" sz="3100" b="1" i="1" dirty="0"/>
            </a:br>
            <a:r>
              <a:rPr lang="en-US" sz="3100" b="1" i="1" dirty="0" err="1"/>
              <a:t>Sonríete</a:t>
            </a:r>
            <a:r>
              <a:rPr lang="en-US" sz="3100" b="1" i="1" dirty="0"/>
              <a:t>, </a:t>
            </a:r>
            <a:r>
              <a:rPr lang="en-US" sz="3100" b="1" i="1" dirty="0" err="1"/>
              <a:t>que</a:t>
            </a:r>
            <a:r>
              <a:rPr lang="en-US" sz="3100" b="1" i="1" dirty="0"/>
              <a:t> no </a:t>
            </a:r>
            <a:r>
              <a:rPr lang="en-US" sz="3100" b="1" i="1" dirty="0" err="1"/>
              <a:t>sospeche</a:t>
            </a:r>
            <a:r>
              <a:rPr lang="en-US" sz="3100" b="1" i="1" dirty="0"/>
              <a:t> </a:t>
            </a:r>
            <a:r>
              <a:rPr lang="en-US" sz="3100" b="1" i="1" dirty="0" err="1"/>
              <a:t>que</a:t>
            </a:r>
            <a:r>
              <a:rPr lang="en-US" sz="3100" b="1" i="1" dirty="0"/>
              <a:t> has </a:t>
            </a:r>
            <a:r>
              <a:rPr lang="en-US" sz="3100" b="1" i="1" dirty="0" err="1"/>
              <a:t>llorado</a:t>
            </a:r>
            <a:r>
              <a:rPr lang="en-US" sz="3100" b="1" i="1" dirty="0"/>
              <a:t>. </a:t>
            </a:r>
            <a:br>
              <a:rPr lang="en-US" sz="3100" b="1" i="1" dirty="0"/>
            </a:br>
            <a:r>
              <a:rPr lang="en-US" sz="3100" b="1" i="1" dirty="0"/>
              <a:t>Y </a:t>
            </a:r>
            <a:r>
              <a:rPr lang="en-US" sz="3100" b="1" i="1" dirty="0" err="1"/>
              <a:t>déjame</a:t>
            </a:r>
            <a:r>
              <a:rPr lang="en-US" sz="3100" b="1" i="1" dirty="0"/>
              <a:t> </a:t>
            </a:r>
            <a:r>
              <a:rPr lang="en-US" sz="3100" b="1" i="1" dirty="0" err="1"/>
              <a:t>que</a:t>
            </a:r>
            <a:r>
              <a:rPr lang="en-US" sz="3100" b="1" i="1" dirty="0"/>
              <a:t> </a:t>
            </a:r>
            <a:r>
              <a:rPr lang="en-US" sz="3100" b="1" i="1" dirty="0" err="1"/>
              <a:t>vaya</a:t>
            </a:r>
            <a:r>
              <a:rPr lang="en-US" sz="3100" b="1" i="1" dirty="0"/>
              <a:t> </a:t>
            </a:r>
            <a:r>
              <a:rPr lang="en-US" sz="3100" b="1" i="1" dirty="0" err="1"/>
              <a:t>preparando</a:t>
            </a:r>
            <a:r>
              <a:rPr lang="en-US" sz="3100" b="1" i="1" dirty="0"/>
              <a:t> mi </a:t>
            </a:r>
            <a:r>
              <a:rPr lang="en-US" sz="3100" b="1" i="1" dirty="0" err="1"/>
              <a:t>equipaje</a:t>
            </a:r>
            <a:r>
              <a:rPr lang="en-US" sz="3100" b="1" i="1" dirty="0"/>
              <a:t>. </a:t>
            </a:r>
            <a:br>
              <a:rPr lang="en-US" sz="3100" b="1" i="1" dirty="0"/>
            </a:br>
            <a:r>
              <a:rPr lang="en-US" sz="3100" b="1" i="1" dirty="0" err="1"/>
              <a:t>Perdóname</a:t>
            </a:r>
            <a:r>
              <a:rPr lang="en-US" sz="3100" b="1" i="1" dirty="0"/>
              <a:t> </a:t>
            </a:r>
            <a:r>
              <a:rPr lang="en-US" sz="3100" b="1" i="1" dirty="0" err="1"/>
              <a:t>si</a:t>
            </a:r>
            <a:r>
              <a:rPr lang="en-US" sz="3100" b="1" i="1" dirty="0"/>
              <a:t> </a:t>
            </a:r>
            <a:r>
              <a:rPr lang="en-US" sz="3100" b="1" i="1" dirty="0" err="1"/>
              <a:t>te</a:t>
            </a:r>
            <a:r>
              <a:rPr lang="en-US" sz="3100" b="1" i="1" dirty="0"/>
              <a:t> </a:t>
            </a:r>
            <a:r>
              <a:rPr lang="en-US" sz="3100" b="1" i="1" dirty="0" err="1"/>
              <a:t>hago</a:t>
            </a:r>
            <a:r>
              <a:rPr lang="en-US" sz="3100" b="1" i="1" dirty="0"/>
              <a:t> </a:t>
            </a:r>
            <a:r>
              <a:rPr lang="en-US" sz="3100" b="1" i="1" dirty="0" err="1"/>
              <a:t>otra</a:t>
            </a:r>
            <a:r>
              <a:rPr lang="en-US" sz="3100" b="1" i="1" dirty="0"/>
              <a:t> </a:t>
            </a:r>
            <a:r>
              <a:rPr lang="en-US" sz="3100" b="1" i="1" dirty="0" err="1"/>
              <a:t>pregunta</a:t>
            </a:r>
            <a:r>
              <a:rPr lang="en-US" sz="3100" b="1" i="1" dirty="0"/>
              <a:t>. </a:t>
            </a:r>
            <a:br>
              <a:rPr lang="en-US" sz="3100" b="1" i="1" dirty="0"/>
            </a:br>
            <a:r>
              <a:rPr lang="en-US" sz="3100" b="1" i="1" dirty="0"/>
              <a:t/>
            </a:r>
            <a:br>
              <a:rPr lang="en-US" sz="3100" b="1" i="1" dirty="0"/>
            </a:br>
            <a:r>
              <a:rPr lang="en-US" sz="3100" b="1" i="1" dirty="0"/>
              <a:t/>
            </a:r>
            <a:br>
              <a:rPr lang="en-US" sz="3100" b="1" i="1" dirty="0"/>
            </a:br>
            <a:r>
              <a:rPr lang="en-US" sz="3100" b="1" i="1" dirty="0"/>
              <a:t>¿Y </a:t>
            </a:r>
            <a:r>
              <a:rPr lang="en-US" sz="3100" b="1" i="1" dirty="0" err="1"/>
              <a:t>cómo</a:t>
            </a:r>
            <a:r>
              <a:rPr lang="en-US" sz="3100" b="1" i="1" dirty="0"/>
              <a:t> </a:t>
            </a:r>
            <a:r>
              <a:rPr lang="en-US" sz="3100" b="1" i="1" dirty="0" err="1"/>
              <a:t>es</a:t>
            </a:r>
            <a:r>
              <a:rPr lang="en-US" sz="3100" b="1" i="1" dirty="0"/>
              <a:t> </a:t>
            </a:r>
            <a:r>
              <a:rPr lang="en-US" sz="3100" b="1" i="1" dirty="0" err="1"/>
              <a:t>él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¿En </a:t>
            </a:r>
            <a:r>
              <a:rPr lang="en-US" sz="3100" b="1" i="1" dirty="0" err="1"/>
              <a:t>qué</a:t>
            </a:r>
            <a:r>
              <a:rPr lang="en-US" sz="3100" b="1" i="1" dirty="0"/>
              <a:t> </a:t>
            </a:r>
            <a:r>
              <a:rPr lang="en-US" sz="3100" b="1" i="1" dirty="0" err="1"/>
              <a:t>lugar</a:t>
            </a:r>
            <a:r>
              <a:rPr lang="en-US" sz="3100" b="1" i="1" dirty="0"/>
              <a:t> se </a:t>
            </a:r>
            <a:r>
              <a:rPr lang="en-US" sz="3100" b="1" i="1" dirty="0" err="1"/>
              <a:t>enamoró</a:t>
            </a:r>
            <a:r>
              <a:rPr lang="en-US" sz="3100" b="1" i="1" dirty="0"/>
              <a:t> de </a:t>
            </a:r>
            <a:r>
              <a:rPr lang="en-US" sz="3100" b="1" i="1" dirty="0" err="1"/>
              <a:t>ti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¿De </a:t>
            </a:r>
            <a:r>
              <a:rPr lang="en-US" sz="3100" b="1" i="1" dirty="0" err="1"/>
              <a:t>dónde</a:t>
            </a:r>
            <a:r>
              <a:rPr lang="en-US" sz="3100" b="1" i="1" dirty="0"/>
              <a:t> </a:t>
            </a:r>
            <a:r>
              <a:rPr lang="en-US" sz="3100" b="1" i="1" dirty="0" err="1"/>
              <a:t>es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¿A </a:t>
            </a:r>
            <a:r>
              <a:rPr lang="en-US" sz="3100" b="1" i="1" dirty="0" err="1"/>
              <a:t>qué</a:t>
            </a:r>
            <a:r>
              <a:rPr lang="en-US" sz="3100" b="1" i="1" dirty="0"/>
              <a:t> </a:t>
            </a:r>
            <a:r>
              <a:rPr lang="en-US" sz="3100" b="1" i="1" dirty="0" err="1"/>
              <a:t>dedica</a:t>
            </a:r>
            <a:r>
              <a:rPr lang="en-US" sz="3100" b="1" i="1" dirty="0"/>
              <a:t> el </a:t>
            </a:r>
            <a:r>
              <a:rPr lang="en-US" sz="3100" b="1" i="1" dirty="0" err="1"/>
              <a:t>tiempo</a:t>
            </a:r>
            <a:r>
              <a:rPr lang="en-US" sz="3100" b="1" i="1" dirty="0"/>
              <a:t> </a:t>
            </a:r>
            <a:r>
              <a:rPr lang="en-US" sz="3100" b="1" i="1" dirty="0" err="1"/>
              <a:t>libre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 err="1"/>
              <a:t>Pregúntale</a:t>
            </a:r>
            <a:r>
              <a:rPr lang="en-US" sz="3100" b="1" i="1" dirty="0"/>
              <a:t>, </a:t>
            </a:r>
            <a:br>
              <a:rPr lang="en-US" sz="3100" b="1" i="1" dirty="0"/>
            </a:br>
            <a:r>
              <a:rPr lang="en-US" sz="3100" b="1" i="1" dirty="0"/>
              <a:t>¿</a:t>
            </a:r>
            <a:r>
              <a:rPr lang="en-US" sz="3100" b="1" i="1" dirty="0" err="1"/>
              <a:t>Por</a:t>
            </a:r>
            <a:r>
              <a:rPr lang="en-US" sz="3100" b="1" i="1" dirty="0"/>
              <a:t> </a:t>
            </a:r>
            <a:r>
              <a:rPr lang="en-US" sz="3100" b="1" i="1" dirty="0" err="1"/>
              <a:t>qué</a:t>
            </a:r>
            <a:r>
              <a:rPr lang="en-US" sz="3100" b="1" i="1" dirty="0"/>
              <a:t> ha </a:t>
            </a:r>
            <a:r>
              <a:rPr lang="en-US" sz="3100" b="1" i="1" dirty="0" err="1"/>
              <a:t>robado</a:t>
            </a:r>
            <a:r>
              <a:rPr lang="en-US" sz="3100" b="1" i="1" dirty="0"/>
              <a:t> un </a:t>
            </a:r>
            <a:r>
              <a:rPr lang="en-US" sz="3100" b="1" i="1" dirty="0" err="1"/>
              <a:t>trozo</a:t>
            </a:r>
            <a:r>
              <a:rPr lang="en-US" sz="3100" b="1" i="1" dirty="0"/>
              <a:t> de mi </a:t>
            </a:r>
            <a:r>
              <a:rPr lang="en-US" sz="3100" b="1" i="1" dirty="0" err="1"/>
              <a:t>vida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Es un </a:t>
            </a:r>
            <a:r>
              <a:rPr lang="en-US" sz="3100" b="1" i="1" dirty="0" err="1"/>
              <a:t>ladrón</a:t>
            </a:r>
            <a:r>
              <a:rPr lang="en-US" sz="3100" b="1" i="1" dirty="0"/>
              <a:t> </a:t>
            </a:r>
            <a:r>
              <a:rPr lang="en-US" sz="3100" b="1" i="1" dirty="0" err="1"/>
              <a:t>que</a:t>
            </a:r>
            <a:r>
              <a:rPr lang="en-US" sz="3100" b="1" i="1" dirty="0"/>
              <a:t> me ha </a:t>
            </a:r>
            <a:r>
              <a:rPr lang="en-US" sz="3100" b="1" i="1" dirty="0" err="1"/>
              <a:t>robado</a:t>
            </a:r>
            <a:r>
              <a:rPr lang="en-US" sz="3100" b="1" i="1" dirty="0"/>
              <a:t> </a:t>
            </a:r>
            <a:r>
              <a:rPr lang="en-US" sz="3100" b="1" i="1" dirty="0" err="1"/>
              <a:t>todo</a:t>
            </a:r>
            <a:r>
              <a:rPr lang="en-US" sz="3100" b="1" i="1" dirty="0"/>
              <a:t>. </a:t>
            </a:r>
            <a:br>
              <a:rPr lang="en-US" sz="3100" b="1" i="1" dirty="0"/>
            </a:br>
            <a:r>
              <a:rPr lang="en-US" sz="3100" b="1" i="1" dirty="0"/>
              <a:t/>
            </a:r>
            <a:br>
              <a:rPr lang="en-US" sz="3100" b="1" i="1" dirty="0"/>
            </a:br>
            <a:r>
              <a:rPr lang="en-US" sz="3100" b="1" i="1" dirty="0"/>
              <a:t/>
            </a:r>
            <a:br>
              <a:rPr lang="en-US" sz="3100" b="1" i="1" dirty="0"/>
            </a:br>
            <a:r>
              <a:rPr lang="en-US" sz="3100" b="1" i="1" dirty="0"/>
              <a:t>¿Y </a:t>
            </a:r>
            <a:r>
              <a:rPr lang="en-US" sz="3100" b="1" i="1" dirty="0" err="1"/>
              <a:t>cómo</a:t>
            </a:r>
            <a:r>
              <a:rPr lang="en-US" sz="3100" b="1" i="1" dirty="0"/>
              <a:t> </a:t>
            </a:r>
            <a:r>
              <a:rPr lang="en-US" sz="3100" b="1" i="1" dirty="0" err="1"/>
              <a:t>es</a:t>
            </a:r>
            <a:r>
              <a:rPr lang="en-US" sz="3100" b="1" i="1" dirty="0"/>
              <a:t> </a:t>
            </a:r>
            <a:r>
              <a:rPr lang="en-US" sz="3100" b="1" i="1" dirty="0" err="1"/>
              <a:t>él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¿En </a:t>
            </a:r>
            <a:r>
              <a:rPr lang="en-US" sz="3100" b="1" i="1" dirty="0" err="1"/>
              <a:t>qué</a:t>
            </a:r>
            <a:r>
              <a:rPr lang="en-US" sz="3100" b="1" i="1" dirty="0"/>
              <a:t> </a:t>
            </a:r>
            <a:r>
              <a:rPr lang="en-US" sz="3100" b="1" i="1" dirty="0" err="1"/>
              <a:t>lugar</a:t>
            </a:r>
            <a:r>
              <a:rPr lang="en-US" sz="3100" b="1" i="1" dirty="0"/>
              <a:t> se </a:t>
            </a:r>
            <a:r>
              <a:rPr lang="en-US" sz="3100" b="1" i="1" dirty="0" err="1"/>
              <a:t>enamoró</a:t>
            </a:r>
            <a:r>
              <a:rPr lang="en-US" sz="3100" b="1" i="1" dirty="0"/>
              <a:t> de </a:t>
            </a:r>
            <a:r>
              <a:rPr lang="en-US" sz="3100" b="1" i="1" dirty="0" err="1"/>
              <a:t>ti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¿De </a:t>
            </a:r>
            <a:r>
              <a:rPr lang="en-US" sz="3100" b="1" i="1" dirty="0" err="1"/>
              <a:t>dónde</a:t>
            </a:r>
            <a:r>
              <a:rPr lang="en-US" sz="3100" b="1" i="1" dirty="0"/>
              <a:t> </a:t>
            </a:r>
            <a:r>
              <a:rPr lang="en-US" sz="3100" b="1" i="1" dirty="0" err="1"/>
              <a:t>es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¿A </a:t>
            </a:r>
            <a:r>
              <a:rPr lang="en-US" sz="3100" b="1" i="1" dirty="0" err="1"/>
              <a:t>qué</a:t>
            </a:r>
            <a:r>
              <a:rPr lang="en-US" sz="3100" b="1" i="1" dirty="0"/>
              <a:t> </a:t>
            </a:r>
            <a:r>
              <a:rPr lang="en-US" sz="3100" b="1" i="1" dirty="0" err="1"/>
              <a:t>dedica</a:t>
            </a:r>
            <a:r>
              <a:rPr lang="en-US" sz="3100" b="1" i="1" dirty="0"/>
              <a:t> el </a:t>
            </a:r>
            <a:r>
              <a:rPr lang="en-US" sz="3100" b="1" i="1" dirty="0" err="1"/>
              <a:t>tiempo</a:t>
            </a:r>
            <a:r>
              <a:rPr lang="en-US" sz="3100" b="1" i="1" dirty="0"/>
              <a:t> </a:t>
            </a:r>
            <a:r>
              <a:rPr lang="en-US" sz="3100" b="1" i="1" dirty="0" err="1"/>
              <a:t>libre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 err="1"/>
              <a:t>Pregúntale</a:t>
            </a:r>
            <a:r>
              <a:rPr lang="en-US" sz="3100" b="1" i="1" dirty="0"/>
              <a:t>, </a:t>
            </a:r>
            <a:br>
              <a:rPr lang="en-US" sz="3100" b="1" i="1" dirty="0"/>
            </a:br>
            <a:r>
              <a:rPr lang="en-US" sz="3100" b="1" i="1" dirty="0"/>
              <a:t>¿</a:t>
            </a:r>
            <a:r>
              <a:rPr lang="en-US" sz="3100" b="1" i="1" dirty="0" err="1"/>
              <a:t>Por</a:t>
            </a:r>
            <a:r>
              <a:rPr lang="en-US" sz="3100" b="1" i="1" dirty="0"/>
              <a:t> </a:t>
            </a:r>
            <a:r>
              <a:rPr lang="en-US" sz="3100" b="1" i="1" dirty="0" err="1"/>
              <a:t>qué</a:t>
            </a:r>
            <a:r>
              <a:rPr lang="en-US" sz="3100" b="1" i="1" dirty="0"/>
              <a:t> ha </a:t>
            </a:r>
            <a:r>
              <a:rPr lang="en-US" sz="3100" b="1" i="1" dirty="0" err="1"/>
              <a:t>robado</a:t>
            </a:r>
            <a:r>
              <a:rPr lang="en-US" sz="3100" b="1" i="1" dirty="0"/>
              <a:t> un </a:t>
            </a:r>
            <a:r>
              <a:rPr lang="en-US" sz="3100" b="1" i="1" dirty="0" err="1"/>
              <a:t>trozo</a:t>
            </a:r>
            <a:r>
              <a:rPr lang="en-US" sz="3100" b="1" i="1" dirty="0"/>
              <a:t> de mi </a:t>
            </a:r>
            <a:r>
              <a:rPr lang="en-US" sz="3100" b="1" i="1" dirty="0" err="1"/>
              <a:t>vida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Es un </a:t>
            </a:r>
            <a:r>
              <a:rPr lang="en-US" sz="3100" b="1" i="1" dirty="0" err="1"/>
              <a:t>ladrón</a:t>
            </a:r>
            <a:r>
              <a:rPr lang="en-US" sz="3100" b="1" i="1" dirty="0"/>
              <a:t> </a:t>
            </a:r>
            <a:r>
              <a:rPr lang="en-US" sz="3100" b="1" i="1" dirty="0" err="1"/>
              <a:t>que</a:t>
            </a:r>
            <a:r>
              <a:rPr lang="en-US" sz="3100" b="1" i="1" dirty="0"/>
              <a:t> me ha </a:t>
            </a:r>
            <a:r>
              <a:rPr lang="en-US" sz="3100" b="1" i="1" dirty="0" err="1"/>
              <a:t>robado</a:t>
            </a:r>
            <a:r>
              <a:rPr lang="en-US" sz="3100" b="1" i="1" dirty="0"/>
              <a:t> </a:t>
            </a:r>
            <a:r>
              <a:rPr lang="en-US" sz="3100" b="1" i="1" dirty="0" err="1"/>
              <a:t>todo</a:t>
            </a:r>
            <a:r>
              <a:rPr lang="en-US" sz="3100" b="1" i="1" dirty="0"/>
              <a:t> </a:t>
            </a:r>
          </a:p>
        </p:txBody>
      </p:sp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7062788" y="2933700"/>
            <a:ext cx="7632700" cy="12495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05" tIns="45701" rIns="91405" bIns="45701">
            <a:spAutoFit/>
          </a:bodyPr>
          <a:lstStyle/>
          <a:p>
            <a:pPr defTabSz="2208955"/>
            <a:r>
              <a:rPr lang="en-US" sz="3100" b="1" i="1" dirty="0" err="1"/>
              <a:t>Mirándote</a:t>
            </a:r>
            <a:r>
              <a:rPr lang="en-US" sz="3100" b="1" i="1" dirty="0"/>
              <a:t> a los </a:t>
            </a:r>
            <a:r>
              <a:rPr lang="en-US" sz="3100" b="1" i="1" dirty="0" err="1"/>
              <a:t>ojos</a:t>
            </a:r>
            <a:r>
              <a:rPr lang="en-US" sz="3100" b="1" i="1" dirty="0"/>
              <a:t> </a:t>
            </a:r>
            <a:r>
              <a:rPr lang="en-US" sz="3100" b="1" i="1" dirty="0" err="1"/>
              <a:t>juraría</a:t>
            </a:r>
            <a:r>
              <a:rPr lang="en-US" sz="3100" b="1" i="1" dirty="0"/>
              <a:t> </a:t>
            </a:r>
            <a:br>
              <a:rPr lang="en-US" sz="3100" b="1" i="1" dirty="0"/>
            </a:br>
            <a:r>
              <a:rPr lang="en-US" sz="3100" b="1" i="1" dirty="0" err="1"/>
              <a:t>que</a:t>
            </a:r>
            <a:r>
              <a:rPr lang="en-US" sz="3100" b="1" i="1" dirty="0"/>
              <a:t> </a:t>
            </a:r>
            <a:r>
              <a:rPr lang="en-US" sz="3100" b="1" i="1" dirty="0" err="1"/>
              <a:t>tienes</a:t>
            </a:r>
            <a:r>
              <a:rPr lang="en-US" sz="3100" b="1" i="1" dirty="0"/>
              <a:t> </a:t>
            </a:r>
            <a:r>
              <a:rPr lang="en-US" sz="3100" b="1" i="1" dirty="0" err="1"/>
              <a:t>algo</a:t>
            </a:r>
            <a:r>
              <a:rPr lang="en-US" sz="3100" b="1" i="1" dirty="0"/>
              <a:t> </a:t>
            </a:r>
            <a:r>
              <a:rPr lang="en-US" sz="3100" b="1" i="1" dirty="0" err="1"/>
              <a:t>nuevo</a:t>
            </a:r>
            <a:r>
              <a:rPr lang="en-US" sz="3100" b="1" i="1" dirty="0"/>
              <a:t> </a:t>
            </a:r>
            <a:r>
              <a:rPr lang="en-US" sz="3100" b="1" i="1" dirty="0" err="1"/>
              <a:t>que</a:t>
            </a:r>
            <a:r>
              <a:rPr lang="en-US" sz="3100" b="1" i="1" dirty="0"/>
              <a:t> </a:t>
            </a:r>
            <a:r>
              <a:rPr lang="en-US" sz="3100" b="1" i="1" dirty="0" err="1"/>
              <a:t>contarme</a:t>
            </a:r>
            <a:r>
              <a:rPr lang="en-US" sz="3100" b="1" i="1" dirty="0"/>
              <a:t>. </a:t>
            </a:r>
            <a:br>
              <a:rPr lang="en-US" sz="3100" b="1" i="1" dirty="0"/>
            </a:br>
            <a:r>
              <a:rPr lang="en-US" sz="3100" b="1" i="1" dirty="0" err="1"/>
              <a:t>Empieza</a:t>
            </a:r>
            <a:r>
              <a:rPr lang="en-US" sz="3100" b="1" i="1" dirty="0"/>
              <a:t> </a:t>
            </a:r>
            <a:r>
              <a:rPr lang="en-US" sz="3100" b="1" i="1" dirty="0" err="1"/>
              <a:t>ya</a:t>
            </a:r>
            <a:r>
              <a:rPr lang="en-US" sz="3100" b="1" i="1" dirty="0"/>
              <a:t> </a:t>
            </a:r>
            <a:r>
              <a:rPr lang="en-US" sz="3100" b="1" i="1" dirty="0" err="1"/>
              <a:t>mujer</a:t>
            </a:r>
            <a:r>
              <a:rPr lang="en-US" sz="3100" b="1" i="1" dirty="0"/>
              <a:t> no </a:t>
            </a:r>
            <a:r>
              <a:rPr lang="en-US" sz="3100" b="1" i="1" dirty="0" err="1"/>
              <a:t>tengas</a:t>
            </a:r>
            <a:r>
              <a:rPr lang="en-US" sz="3100" b="1" i="1" dirty="0"/>
              <a:t> </a:t>
            </a:r>
            <a:r>
              <a:rPr lang="en-US" sz="3100" b="1" i="1" dirty="0" err="1"/>
              <a:t>miedo</a:t>
            </a:r>
            <a:r>
              <a:rPr lang="en-US" sz="3100" b="1" i="1" dirty="0"/>
              <a:t>, </a:t>
            </a:r>
            <a:br>
              <a:rPr lang="en-US" sz="3100" b="1" i="1" dirty="0"/>
            </a:br>
            <a:r>
              <a:rPr lang="en-US" sz="3100" b="1" i="1" dirty="0" err="1"/>
              <a:t>quizá</a:t>
            </a:r>
            <a:r>
              <a:rPr lang="en-US" sz="3100" b="1" i="1" dirty="0"/>
              <a:t> </a:t>
            </a:r>
            <a:r>
              <a:rPr lang="en-US" sz="3100" b="1" i="1" dirty="0" err="1"/>
              <a:t>para</a:t>
            </a:r>
            <a:r>
              <a:rPr lang="en-US" sz="3100" b="1" i="1" dirty="0"/>
              <a:t> </a:t>
            </a:r>
            <a:r>
              <a:rPr lang="en-US" sz="3100" b="1" i="1" dirty="0" err="1"/>
              <a:t>mañana</a:t>
            </a:r>
            <a:r>
              <a:rPr lang="en-US" sz="3100" b="1" i="1" dirty="0"/>
              <a:t> sea </a:t>
            </a:r>
            <a:r>
              <a:rPr lang="en-US" sz="3100" b="1" i="1" dirty="0" err="1"/>
              <a:t>tarde</a:t>
            </a:r>
            <a:r>
              <a:rPr lang="en-US" sz="3100" b="1" i="1" dirty="0"/>
              <a:t>, </a:t>
            </a:r>
            <a:br>
              <a:rPr lang="en-US" sz="3100" b="1" i="1" dirty="0"/>
            </a:br>
            <a:r>
              <a:rPr lang="en-US" sz="3100" b="1" i="1" dirty="0" err="1"/>
              <a:t>quizá</a:t>
            </a:r>
            <a:r>
              <a:rPr lang="en-US" sz="3100" b="1" i="1" dirty="0"/>
              <a:t> </a:t>
            </a:r>
            <a:r>
              <a:rPr lang="en-US" sz="3100" b="1" i="1" dirty="0" err="1"/>
              <a:t>para</a:t>
            </a:r>
            <a:r>
              <a:rPr lang="en-US" sz="3100" b="1" i="1" dirty="0"/>
              <a:t> </a:t>
            </a:r>
            <a:r>
              <a:rPr lang="en-US" sz="3100" b="1" i="1" dirty="0" err="1"/>
              <a:t>mañana</a:t>
            </a:r>
            <a:r>
              <a:rPr lang="en-US" sz="3100" b="1" i="1" dirty="0"/>
              <a:t> sea </a:t>
            </a:r>
            <a:r>
              <a:rPr lang="en-US" sz="3100" b="1" i="1" dirty="0" err="1"/>
              <a:t>tarde</a:t>
            </a:r>
            <a:r>
              <a:rPr lang="en-US" sz="3100" b="1" i="1" dirty="0"/>
              <a:t>. </a:t>
            </a:r>
            <a:br>
              <a:rPr lang="en-US" sz="3100" b="1" i="1" dirty="0"/>
            </a:br>
            <a:r>
              <a:rPr lang="en-US" sz="3100" b="1" i="1" dirty="0"/>
              <a:t/>
            </a:r>
            <a:br>
              <a:rPr lang="en-US" sz="3100" b="1" i="1" dirty="0"/>
            </a:br>
            <a:r>
              <a:rPr lang="en-US" sz="3100" b="1" i="1" dirty="0"/>
              <a:t/>
            </a:r>
            <a:br>
              <a:rPr lang="en-US" sz="3100" b="1" i="1" dirty="0"/>
            </a:br>
            <a:r>
              <a:rPr lang="en-US" sz="3100" b="1" i="1" dirty="0"/>
              <a:t>¿Y </a:t>
            </a:r>
            <a:r>
              <a:rPr lang="en-US" sz="3100" b="1" i="1" dirty="0" err="1"/>
              <a:t>Cómo</a:t>
            </a:r>
            <a:r>
              <a:rPr lang="en-US" sz="3100" b="1" i="1" dirty="0"/>
              <a:t> </a:t>
            </a:r>
            <a:r>
              <a:rPr lang="en-US" sz="3100" b="1" i="1" dirty="0" err="1"/>
              <a:t>es</a:t>
            </a:r>
            <a:r>
              <a:rPr lang="en-US" sz="3100" b="1" i="1" dirty="0"/>
              <a:t> </a:t>
            </a:r>
            <a:r>
              <a:rPr lang="en-US" sz="3100" b="1" i="1" dirty="0" err="1"/>
              <a:t>él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¿En </a:t>
            </a:r>
            <a:r>
              <a:rPr lang="en-US" sz="3100" b="1" i="1" dirty="0" err="1"/>
              <a:t>qué</a:t>
            </a:r>
            <a:r>
              <a:rPr lang="en-US" sz="3100" b="1" i="1" dirty="0"/>
              <a:t> </a:t>
            </a:r>
            <a:r>
              <a:rPr lang="en-US" sz="3100" b="1" i="1" dirty="0" err="1"/>
              <a:t>lugar</a:t>
            </a:r>
            <a:r>
              <a:rPr lang="en-US" sz="3100" b="1" i="1" dirty="0"/>
              <a:t> se </a:t>
            </a:r>
            <a:r>
              <a:rPr lang="en-US" sz="3100" b="1" i="1" dirty="0" err="1"/>
              <a:t>enamoró</a:t>
            </a:r>
            <a:r>
              <a:rPr lang="en-US" sz="3100" b="1" i="1" dirty="0"/>
              <a:t> de </a:t>
            </a:r>
            <a:r>
              <a:rPr lang="en-US" sz="3100" b="1" i="1" dirty="0" err="1"/>
              <a:t>ti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¿De </a:t>
            </a:r>
            <a:r>
              <a:rPr lang="en-US" sz="3100" b="1" i="1" dirty="0" err="1"/>
              <a:t>dónde</a:t>
            </a:r>
            <a:r>
              <a:rPr lang="en-US" sz="3100" b="1" i="1" dirty="0"/>
              <a:t> </a:t>
            </a:r>
            <a:r>
              <a:rPr lang="en-US" sz="3100" b="1" i="1" dirty="0" err="1"/>
              <a:t>es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¿A </a:t>
            </a:r>
            <a:r>
              <a:rPr lang="en-US" sz="3100" b="1" i="1" dirty="0" err="1"/>
              <a:t>qué</a:t>
            </a:r>
            <a:r>
              <a:rPr lang="en-US" sz="3100" b="1" i="1" dirty="0"/>
              <a:t> </a:t>
            </a:r>
            <a:r>
              <a:rPr lang="en-US" sz="3100" b="1" i="1" dirty="0" err="1"/>
              <a:t>dedica</a:t>
            </a:r>
            <a:r>
              <a:rPr lang="en-US" sz="3100" b="1" i="1" dirty="0"/>
              <a:t> el </a:t>
            </a:r>
            <a:r>
              <a:rPr lang="en-US" sz="3100" b="1" i="1" dirty="0" err="1"/>
              <a:t>tiempo</a:t>
            </a:r>
            <a:r>
              <a:rPr lang="en-US" sz="3100" b="1" i="1" dirty="0"/>
              <a:t> </a:t>
            </a:r>
            <a:r>
              <a:rPr lang="en-US" sz="3100" b="1" i="1" dirty="0" err="1"/>
              <a:t>libre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 err="1"/>
              <a:t>Pregúntale</a:t>
            </a:r>
            <a:r>
              <a:rPr lang="en-US" sz="3100" b="1" i="1" dirty="0"/>
              <a:t>, </a:t>
            </a:r>
            <a:br>
              <a:rPr lang="en-US" sz="3100" b="1" i="1" dirty="0"/>
            </a:br>
            <a:r>
              <a:rPr lang="en-US" sz="3100" b="1" i="1" dirty="0"/>
              <a:t>¿</a:t>
            </a:r>
            <a:r>
              <a:rPr lang="en-US" sz="3100" b="1" i="1" dirty="0" err="1"/>
              <a:t>Por</a:t>
            </a:r>
            <a:r>
              <a:rPr lang="en-US" sz="3100" b="1" i="1" dirty="0"/>
              <a:t> </a:t>
            </a:r>
            <a:r>
              <a:rPr lang="en-US" sz="3100" b="1" i="1" dirty="0" err="1"/>
              <a:t>qué</a:t>
            </a:r>
            <a:r>
              <a:rPr lang="en-US" sz="3100" b="1" i="1" dirty="0"/>
              <a:t> ha </a:t>
            </a:r>
            <a:r>
              <a:rPr lang="en-US" sz="3100" b="1" i="1" dirty="0" err="1"/>
              <a:t>robado</a:t>
            </a:r>
            <a:r>
              <a:rPr lang="en-US" sz="3100" b="1" i="1" dirty="0"/>
              <a:t> un </a:t>
            </a:r>
            <a:r>
              <a:rPr lang="en-US" sz="3100" b="1" i="1" dirty="0" err="1"/>
              <a:t>trozo</a:t>
            </a:r>
            <a:r>
              <a:rPr lang="en-US" sz="3100" b="1" i="1" dirty="0"/>
              <a:t> de mi </a:t>
            </a:r>
            <a:r>
              <a:rPr lang="en-US" sz="3100" b="1" i="1" dirty="0" err="1"/>
              <a:t>vida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Es un </a:t>
            </a:r>
            <a:r>
              <a:rPr lang="en-US" sz="3100" b="1" i="1" dirty="0" err="1"/>
              <a:t>ladrón</a:t>
            </a:r>
            <a:r>
              <a:rPr lang="en-US" sz="3100" b="1" i="1" dirty="0"/>
              <a:t>, </a:t>
            </a:r>
            <a:r>
              <a:rPr lang="en-US" sz="3100" b="1" i="1" dirty="0" err="1"/>
              <a:t>que</a:t>
            </a:r>
            <a:r>
              <a:rPr lang="en-US" sz="3100" b="1" i="1" dirty="0"/>
              <a:t> me ha </a:t>
            </a:r>
            <a:r>
              <a:rPr lang="en-US" sz="3100" b="1" i="1" dirty="0" err="1"/>
              <a:t>robado</a:t>
            </a:r>
            <a:r>
              <a:rPr lang="en-US" sz="3100" b="1" i="1" dirty="0"/>
              <a:t> </a:t>
            </a:r>
            <a:r>
              <a:rPr lang="en-US" sz="3100" b="1" i="1" dirty="0" err="1"/>
              <a:t>todo</a:t>
            </a:r>
            <a:r>
              <a:rPr lang="en-US" sz="3100" b="1" i="1" dirty="0"/>
              <a:t>. </a:t>
            </a:r>
            <a:br>
              <a:rPr lang="en-US" sz="3100" b="1" i="1" dirty="0"/>
            </a:br>
            <a:r>
              <a:rPr lang="en-US" sz="3100" b="1" i="1" dirty="0"/>
              <a:t/>
            </a:r>
            <a:br>
              <a:rPr lang="en-US" sz="3100" b="1" i="1" dirty="0"/>
            </a:br>
            <a:r>
              <a:rPr lang="en-US" sz="3100" b="1" i="1" dirty="0"/>
              <a:t>¿Y </a:t>
            </a:r>
            <a:r>
              <a:rPr lang="en-US" sz="3100" b="1" i="1" dirty="0" err="1"/>
              <a:t>cómo</a:t>
            </a:r>
            <a:r>
              <a:rPr lang="en-US" sz="3100" b="1" i="1" dirty="0"/>
              <a:t> </a:t>
            </a:r>
            <a:r>
              <a:rPr lang="en-US" sz="3100" b="1" i="1" dirty="0" err="1"/>
              <a:t>es</a:t>
            </a:r>
            <a:r>
              <a:rPr lang="en-US" sz="3100" b="1" i="1" dirty="0"/>
              <a:t> </a:t>
            </a:r>
            <a:r>
              <a:rPr lang="en-US" sz="3100" b="1" i="1" dirty="0" err="1"/>
              <a:t>él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¿En </a:t>
            </a:r>
            <a:r>
              <a:rPr lang="en-US" sz="3100" b="1" i="1" dirty="0" err="1"/>
              <a:t>qué</a:t>
            </a:r>
            <a:r>
              <a:rPr lang="en-US" sz="3100" b="1" i="1" dirty="0"/>
              <a:t> </a:t>
            </a:r>
            <a:r>
              <a:rPr lang="en-US" sz="3100" b="1" i="1" dirty="0" err="1"/>
              <a:t>lugar</a:t>
            </a:r>
            <a:r>
              <a:rPr lang="en-US" sz="3100" b="1" i="1" dirty="0"/>
              <a:t> se </a:t>
            </a:r>
            <a:r>
              <a:rPr lang="en-US" sz="3100" b="1" i="1" dirty="0" err="1"/>
              <a:t>enamoró</a:t>
            </a:r>
            <a:r>
              <a:rPr lang="en-US" sz="3100" b="1" i="1" dirty="0"/>
              <a:t> de </a:t>
            </a:r>
            <a:r>
              <a:rPr lang="en-US" sz="3100" b="1" i="1" dirty="0" err="1"/>
              <a:t>ti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¿De </a:t>
            </a:r>
            <a:r>
              <a:rPr lang="en-US" sz="3100" b="1" i="1" dirty="0" err="1"/>
              <a:t>dónde</a:t>
            </a:r>
            <a:r>
              <a:rPr lang="en-US" sz="3100" b="1" i="1" dirty="0"/>
              <a:t> </a:t>
            </a:r>
            <a:r>
              <a:rPr lang="en-US" sz="3100" b="1" i="1" dirty="0" err="1"/>
              <a:t>es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¿A </a:t>
            </a:r>
            <a:r>
              <a:rPr lang="en-US" sz="3100" b="1" i="1" dirty="0" err="1"/>
              <a:t>qué</a:t>
            </a:r>
            <a:r>
              <a:rPr lang="en-US" sz="3100" b="1" i="1" dirty="0"/>
              <a:t> </a:t>
            </a:r>
            <a:r>
              <a:rPr lang="en-US" sz="3100" b="1" i="1" dirty="0" err="1"/>
              <a:t>dedica</a:t>
            </a:r>
            <a:r>
              <a:rPr lang="en-US" sz="3100" b="1" i="1" dirty="0"/>
              <a:t> el </a:t>
            </a:r>
            <a:r>
              <a:rPr lang="en-US" sz="3100" b="1" i="1" dirty="0" err="1"/>
              <a:t>tiempo</a:t>
            </a:r>
            <a:r>
              <a:rPr lang="en-US" sz="3100" b="1" i="1" dirty="0"/>
              <a:t> </a:t>
            </a:r>
            <a:r>
              <a:rPr lang="en-US" sz="3100" b="1" i="1" dirty="0" err="1"/>
              <a:t>libre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 err="1"/>
              <a:t>Pregúntale</a:t>
            </a:r>
            <a:r>
              <a:rPr lang="en-US" sz="3100" b="1" i="1" dirty="0"/>
              <a:t>, </a:t>
            </a:r>
            <a:br>
              <a:rPr lang="en-US" sz="3100" b="1" i="1" dirty="0"/>
            </a:br>
            <a:r>
              <a:rPr lang="en-US" sz="3100" b="1" i="1" dirty="0"/>
              <a:t>¿</a:t>
            </a:r>
            <a:r>
              <a:rPr lang="en-US" sz="3100" b="1" i="1" dirty="0" err="1"/>
              <a:t>Por</a:t>
            </a:r>
            <a:r>
              <a:rPr lang="en-US" sz="3100" b="1" i="1" dirty="0"/>
              <a:t> </a:t>
            </a:r>
            <a:r>
              <a:rPr lang="en-US" sz="3100" b="1" i="1" dirty="0" err="1"/>
              <a:t>qué</a:t>
            </a:r>
            <a:r>
              <a:rPr lang="en-US" sz="3100" b="1" i="1" dirty="0"/>
              <a:t> ha </a:t>
            </a:r>
            <a:r>
              <a:rPr lang="en-US" sz="3100" b="1" i="1" dirty="0" err="1"/>
              <a:t>robado</a:t>
            </a:r>
            <a:r>
              <a:rPr lang="en-US" sz="3100" b="1" i="1" dirty="0"/>
              <a:t> un </a:t>
            </a:r>
            <a:r>
              <a:rPr lang="en-US" sz="3100" b="1" i="1" dirty="0" err="1"/>
              <a:t>trozo</a:t>
            </a:r>
            <a:r>
              <a:rPr lang="en-US" sz="3100" b="1" i="1" dirty="0"/>
              <a:t> de mi </a:t>
            </a:r>
            <a:r>
              <a:rPr lang="en-US" sz="3100" b="1" i="1" dirty="0" err="1"/>
              <a:t>vida</a:t>
            </a:r>
            <a:r>
              <a:rPr lang="en-US" sz="3100" b="1" i="1" dirty="0"/>
              <a:t>? </a:t>
            </a:r>
            <a:br>
              <a:rPr lang="en-US" sz="3100" b="1" i="1" dirty="0"/>
            </a:br>
            <a:r>
              <a:rPr lang="en-US" sz="3100" b="1" i="1" dirty="0"/>
              <a:t>Es un </a:t>
            </a:r>
            <a:r>
              <a:rPr lang="en-US" sz="3100" b="1" i="1" dirty="0" err="1"/>
              <a:t>ladrón</a:t>
            </a:r>
            <a:r>
              <a:rPr lang="en-US" sz="3100" b="1" i="1" dirty="0"/>
              <a:t> </a:t>
            </a:r>
            <a:r>
              <a:rPr lang="en-US" sz="3100" b="1" i="1" dirty="0" err="1"/>
              <a:t>que</a:t>
            </a:r>
            <a:r>
              <a:rPr lang="en-US" sz="3100" b="1" i="1" dirty="0"/>
              <a:t> me ha </a:t>
            </a:r>
            <a:r>
              <a:rPr lang="en-US" sz="3100" b="1" i="1" dirty="0" err="1"/>
              <a:t>robado</a:t>
            </a:r>
            <a:r>
              <a:rPr lang="en-US" sz="3100" b="1" i="1" dirty="0"/>
              <a:t> </a:t>
            </a:r>
            <a:r>
              <a:rPr lang="en-US" sz="3100" b="1" i="1" dirty="0" err="1"/>
              <a:t>todo</a:t>
            </a:r>
            <a:r>
              <a:rPr lang="en-US" sz="3100" b="1" i="1" dirty="0"/>
              <a:t>. </a:t>
            </a:r>
            <a:r>
              <a:rPr lang="en-US" sz="3100" dirty="0"/>
              <a:t/>
            </a:r>
            <a:br>
              <a:rPr lang="en-US" sz="3100" dirty="0"/>
            </a:br>
            <a:r>
              <a:rPr lang="en-US" sz="3100" dirty="0"/>
              <a:t/>
            </a:r>
            <a:br>
              <a:rPr lang="en-US" sz="3100" dirty="0"/>
            </a:br>
            <a:endParaRPr lang="es-ES" sz="3100" dirty="0"/>
          </a:p>
        </p:txBody>
      </p:sp>
      <p:pic>
        <p:nvPicPr>
          <p:cNvPr id="104456" name="Picture 8" descr="jlp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4" y="3689353"/>
            <a:ext cx="5857875" cy="4476751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04457" name="WordArt 9" descr="rainbow"/>
          <p:cNvSpPr>
            <a:spLocks noChangeArrowheads="1" noChangeShapeType="1" noTextEdit="1"/>
          </p:cNvSpPr>
          <p:nvPr/>
        </p:nvSpPr>
        <p:spPr bwMode="auto">
          <a:xfrm>
            <a:off x="1301754" y="881068"/>
            <a:ext cx="11664949" cy="1511299"/>
          </a:xfrm>
          <a:prstGeom prst="rect">
            <a:avLst/>
          </a:prstGeom>
        </p:spPr>
        <p:txBody>
          <a:bodyPr wrap="none" lIns="91405" tIns="45701" rIns="91405" bIns="457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6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Y COMO ES EL</a:t>
            </a:r>
          </a:p>
        </p:txBody>
      </p:sp>
      <p:sp>
        <p:nvSpPr>
          <p:cNvPr id="104458" name="WordArt 10"/>
          <p:cNvSpPr>
            <a:spLocks noChangeArrowheads="1" noChangeShapeType="1" noTextEdit="1"/>
          </p:cNvSpPr>
          <p:nvPr/>
        </p:nvSpPr>
        <p:spPr bwMode="auto">
          <a:xfrm>
            <a:off x="654055" y="8513767"/>
            <a:ext cx="5483226" cy="936625"/>
          </a:xfrm>
          <a:prstGeom prst="rect">
            <a:avLst/>
          </a:prstGeom>
        </p:spPr>
        <p:txBody>
          <a:bodyPr wrap="none" lIns="91405" tIns="45701" rIns="91405" bIns="457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6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9933FF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 PERALES</a:t>
            </a: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awesome-flower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841376" y="868365"/>
            <a:ext cx="12168187" cy="2317751"/>
          </a:xfrm>
          <a:prstGeom prst="rect">
            <a:avLst/>
          </a:prstGeom>
        </p:spPr>
        <p:txBody>
          <a:bodyPr wrap="none" lIns="91405" tIns="45701" rIns="91405" bIns="45701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r>
              <a:rPr lang="es-ES" sz="3600" b="1" kern="10" spc="-361" dirty="0">
                <a:ln w="25400">
                  <a:solidFill>
                    <a:srgbClr val="CC0066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Y COMO ES EL</a:t>
            </a:r>
          </a:p>
        </p:txBody>
      </p:sp>
      <p:pic>
        <p:nvPicPr>
          <p:cNvPr id="164872" name="Picture 8" descr="coupledans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8512" y="3616325"/>
            <a:ext cx="7632700" cy="5221288"/>
          </a:xfrm>
          <a:prstGeom prst="rect">
            <a:avLst/>
          </a:prstGeom>
          <a:noFill/>
        </p:spPr>
      </p:pic>
      <p:sp>
        <p:nvSpPr>
          <p:cNvPr id="164873" name="Text Box 9"/>
          <p:cNvSpPr txBox="1">
            <a:spLocks noChangeArrowheads="1"/>
          </p:cNvSpPr>
          <p:nvPr/>
        </p:nvSpPr>
        <p:spPr bwMode="auto">
          <a:xfrm>
            <a:off x="1138238" y="13409613"/>
            <a:ext cx="5105494" cy="754014"/>
          </a:xfrm>
          <a:prstGeom prst="rect">
            <a:avLst/>
          </a:prstGeom>
          <a:solidFill>
            <a:srgbClr val="21D951"/>
          </a:solidFill>
          <a:ln w="762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lIns="91405" tIns="45701" rIns="91405" bIns="45701">
            <a:spAutoFit/>
          </a:bodyPr>
          <a:lstStyle/>
          <a:p>
            <a:pPr defTabSz="2208955"/>
            <a:r>
              <a:rPr lang="es-ES" dirty="0">
                <a:latin typeface="Arial" charset="0"/>
              </a:rPr>
              <a:t>FOTOS DE LA RED</a:t>
            </a:r>
          </a:p>
        </p:txBody>
      </p:sp>
      <p:pic>
        <p:nvPicPr>
          <p:cNvPr id="164867" name="Picture 3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672427" y="11106155"/>
            <a:ext cx="2303462" cy="254476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" name="Image 4" descr="1hnzy54l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14641" y="-1350959"/>
            <a:ext cx="22539325" cy="21278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871" name="WordArt 7" descr="rainbow"/>
          <p:cNvSpPr>
            <a:spLocks noChangeArrowheads="1" noChangeShapeType="1" noTextEdit="1"/>
          </p:cNvSpPr>
          <p:nvPr/>
        </p:nvSpPr>
        <p:spPr bwMode="auto">
          <a:xfrm>
            <a:off x="14119225" y="12833354"/>
            <a:ext cx="5992813" cy="938213"/>
          </a:xfrm>
          <a:prstGeom prst="rect">
            <a:avLst/>
          </a:prstGeom>
        </p:spPr>
        <p:txBody>
          <a:bodyPr wrap="none" lIns="91405" tIns="45701" rIns="91405" bIns="457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6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7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96960" y="1308665"/>
            <a:ext cx="792480" cy="654332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/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11941563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0632899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 smtClean="0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 dirty="0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4960" y="1308664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75560" y="7361237"/>
          <a:ext cx="18425160" cy="2224730"/>
        </p:xfrm>
        <a:graphic>
          <a:graphicData uri="http://schemas.openxmlformats.org/drawingml/2006/table">
            <a:tbl>
              <a:tblPr/>
              <a:tblGrid>
                <a:gridCol w="3070860"/>
                <a:gridCol w="3070860"/>
                <a:gridCol w="3070860"/>
                <a:gridCol w="3070860"/>
                <a:gridCol w="3070860"/>
                <a:gridCol w="3070860"/>
              </a:tblGrid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6209340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/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dirty="0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20530331">
            <a:off x="13868400" y="3271664"/>
            <a:ext cx="9311640" cy="33602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Y COMO ES EL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 COMO ES EL</Template>
  <TotalTime>7</TotalTime>
  <Words>77</Words>
  <Application>Microsoft Office PowerPoint</Application>
  <PresentationFormat>Personalizado</PresentationFormat>
  <Paragraphs>31</Paragraphs>
  <Slides>34</Slides>
  <Notes>6</Notes>
  <HiddenSlides>1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Y COMO ES 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2014-09-04T09:08:48Z</dcterms:created>
  <dcterms:modified xsi:type="dcterms:W3CDTF">2014-09-04T09:16:02Z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