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96" r:id="rId3"/>
    <p:sldId id="298" r:id="rId4"/>
    <p:sldId id="322" r:id="rId5"/>
    <p:sldId id="268" r:id="rId6"/>
    <p:sldId id="303" r:id="rId7"/>
    <p:sldId id="353" r:id="rId8"/>
    <p:sldId id="279" r:id="rId9"/>
    <p:sldId id="321" r:id="rId10"/>
    <p:sldId id="314" r:id="rId11"/>
    <p:sldId id="281" r:id="rId12"/>
    <p:sldId id="304" r:id="rId13"/>
    <p:sldId id="305" r:id="rId14"/>
    <p:sldId id="309" r:id="rId15"/>
    <p:sldId id="340" r:id="rId16"/>
    <p:sldId id="313" r:id="rId17"/>
    <p:sldId id="325" r:id="rId18"/>
    <p:sldId id="352" r:id="rId19"/>
    <p:sldId id="315" r:id="rId20"/>
    <p:sldId id="282" r:id="rId21"/>
    <p:sldId id="288" r:id="rId22"/>
    <p:sldId id="351" r:id="rId23"/>
    <p:sldId id="302" r:id="rId24"/>
    <p:sldId id="306" r:id="rId25"/>
    <p:sldId id="355" r:id="rId26"/>
    <p:sldId id="333" r:id="rId27"/>
    <p:sldId id="327" r:id="rId28"/>
    <p:sldId id="316" r:id="rId29"/>
    <p:sldId id="319" r:id="rId30"/>
    <p:sldId id="297" r:id="rId31"/>
    <p:sldId id="356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7s63arUFjlFHwpFSzeW3cQ" hashData="NGtH5MW75s8fo5zY7/HaMoFBAP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0000"/>
    <a:srgbClr val="0000FF"/>
    <a:srgbClr val="00FF00"/>
    <a:srgbClr val="CC99FF"/>
    <a:srgbClr val="00FFFF"/>
    <a:srgbClr val="3399FF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19" autoAdjust="0"/>
    <p:restoredTop sz="99824" autoAdjust="0"/>
  </p:normalViewPr>
  <p:slideViewPr>
    <p:cSldViewPr>
      <p:cViewPr>
        <p:scale>
          <a:sx n="70" d="100"/>
          <a:sy n="70" d="100"/>
        </p:scale>
        <p:origin x="-99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88A1E-1A8B-4FB8-9AE9-B6858DE331B5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EA296-008D-4198-B470-51F0FB7DA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F42D6-27BE-422C-A8AC-C2888479C13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8708A-C7F8-44AE-8F38-0C7821BAE87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651B0-88CF-4ACF-897E-319CA00820D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A5A4E-9E7A-41FB-ADED-DFD96316CA4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A6620-EF3A-4AF5-BBDA-969A1822B97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FEDDF-710F-4D66-BC3B-578A31DF87C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21CEF-507E-4977-B114-C28DCC1ED1F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7623-F852-4B9C-A7D8-A3C4BC8CF68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22607-4013-4E96-89C5-B4013D4A5CD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6F209-72BE-4DF7-95E5-5465FFBEEEE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BE027-8F21-4021-86DB-9DFF6FC2B6B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1E9DA-5924-4790-811D-F1FF34577A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9E102E-6BFD-4664-8661-5A2D6089830E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922FFA-B87D-40ED-8423-D382D412FB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6" descr="pano_nacht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7" descr="ciftresimpng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7166"/>
            <a:ext cx="3929090" cy="6289927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5516564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lIns="91422" tIns="45711" rIns="91422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4500562" y="857232"/>
            <a:ext cx="4143404" cy="2500330"/>
          </a:xfrm>
          <a:prstGeom prst="rect">
            <a:avLst/>
          </a:prstGeom>
        </p:spPr>
        <p:txBody>
          <a:bodyPr wrap="none" lIns="91422" tIns="45711" rIns="91422" bIns="45711" fromWordArt="1">
            <a:prstTxWarp prst="textPlain">
              <a:avLst>
                <a:gd name="adj" fmla="val 49076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VUELVE  </a:t>
            </a:r>
          </a:p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CONMIGO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1826250" cy="284586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7995" tIns="18997" rIns="37995" bIns="18997">
            <a:spAutoFit/>
          </a:bodyPr>
          <a:lstStyle/>
          <a:p>
            <a:pPr defTabSz="918987"/>
            <a:r>
              <a:rPr lang="es-ES" sz="1600" dirty="0" smtClean="0">
                <a:solidFill>
                  <a:schemeClr val="bg1"/>
                </a:solidFill>
              </a:rPr>
              <a:t>PABLO  ALBORAN</a:t>
            </a:r>
            <a:endParaRPr lang="es-ES" sz="1600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3850" y="5445126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56608" flipV="1">
            <a:off x="1187451" y="5373689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random/>
    <p:sndAc>
      <p:stSnd>
        <p:snd r:embed="rId2" name="vuelve conm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7"/>
          <p:cNvPicPr>
            <a:picLocks noChangeAspect="1" noChangeArrowheads="1"/>
          </p:cNvPicPr>
          <p:nvPr/>
        </p:nvPicPr>
        <p:blipFill>
          <a:blip r:embed="rId2"/>
          <a:srcRect b="16702"/>
          <a:stretch>
            <a:fillRect/>
          </a:stretch>
        </p:blipFill>
        <p:spPr bwMode="auto">
          <a:xfrm>
            <a:off x="0" y="-357214"/>
            <a:ext cx="9144000" cy="8429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 rot="10800000" flipV="1">
            <a:off x="2663825" y="6425693"/>
            <a:ext cx="3817938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Through all of my nights.</a:t>
            </a:r>
          </a:p>
        </p:txBody>
      </p:sp>
      <p:pic>
        <p:nvPicPr>
          <p:cNvPr id="12291" name="Picture 3" descr="3754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1243409105_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super poza !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5800" cy="8286784"/>
          </a:xfrm>
          <a:prstGeom prst="rect">
            <a:avLst/>
          </a:prstGeom>
          <a:noFill/>
        </p:spPr>
      </p:pic>
      <p:pic>
        <p:nvPicPr>
          <p:cNvPr id="3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462282">
            <a:off x="176824" y="5208622"/>
            <a:ext cx="1500246" cy="643930"/>
          </a:xfrm>
          <a:prstGeom prst="rect">
            <a:avLst/>
          </a:prstGeom>
          <a:noFill/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746037">
            <a:off x="-148644" y="5209094"/>
            <a:ext cx="1500246" cy="6439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1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54" y="0"/>
            <a:ext cx="9501254" cy="12396681"/>
          </a:xfrm>
          <a:prstGeom prst="rect">
            <a:avLst/>
          </a:prstGeom>
          <a:noFill/>
        </p:spPr>
      </p:pic>
      <p:pic>
        <p:nvPicPr>
          <p:cNvPr id="6146" name="Picture 2" descr="1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500042"/>
            <a:ext cx="5899155" cy="7696873"/>
          </a:xfrm>
          <a:prstGeom prst="rect">
            <a:avLst/>
          </a:prstGeom>
          <a:noFill/>
        </p:spPr>
      </p:pic>
      <p:pic>
        <p:nvPicPr>
          <p:cNvPr id="6147" name="Picture 3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229225"/>
            <a:ext cx="1296988" cy="1419225"/>
          </a:xfrm>
          <a:prstGeom prst="rect">
            <a:avLst/>
          </a:prstGeom>
          <a:noFill/>
        </p:spPr>
      </p:pic>
      <p:pic>
        <p:nvPicPr>
          <p:cNvPr id="6148" name="Picture 4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429000"/>
            <a:ext cx="1296988" cy="1419225"/>
          </a:xfrm>
          <a:prstGeom prst="rect">
            <a:avLst/>
          </a:prstGeom>
          <a:noFill/>
        </p:spPr>
      </p:pic>
      <p:pic>
        <p:nvPicPr>
          <p:cNvPr id="6149" name="Picture 5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1296987" cy="1419225"/>
          </a:xfrm>
          <a:prstGeom prst="rect">
            <a:avLst/>
          </a:prstGeom>
          <a:noFill/>
        </p:spPr>
      </p:pic>
      <p:pic>
        <p:nvPicPr>
          <p:cNvPr id="6150" name="Picture 6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5438776"/>
            <a:ext cx="1296987" cy="1419225"/>
          </a:xfrm>
          <a:prstGeom prst="rect">
            <a:avLst/>
          </a:prstGeom>
          <a:noFill/>
        </p:spPr>
      </p:pic>
      <p:pic>
        <p:nvPicPr>
          <p:cNvPr id="6151" name="Picture 7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438776"/>
            <a:ext cx="1296988" cy="1419225"/>
          </a:xfrm>
          <a:prstGeom prst="rect">
            <a:avLst/>
          </a:prstGeom>
          <a:noFill/>
        </p:spPr>
      </p:pic>
      <p:pic>
        <p:nvPicPr>
          <p:cNvPr id="6152" name="Picture 8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941888"/>
            <a:ext cx="1296988" cy="1419225"/>
          </a:xfrm>
          <a:prstGeom prst="rect">
            <a:avLst/>
          </a:prstGeom>
          <a:noFill/>
        </p:spPr>
      </p:pic>
      <p:pic>
        <p:nvPicPr>
          <p:cNvPr id="6153" name="Picture 9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5013325"/>
            <a:ext cx="1296988" cy="1419225"/>
          </a:xfrm>
          <a:prstGeom prst="rect">
            <a:avLst/>
          </a:prstGeom>
          <a:noFill/>
        </p:spPr>
      </p:pic>
      <p:pic>
        <p:nvPicPr>
          <p:cNvPr id="6154" name="Picture 10" descr="203rvom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3141663"/>
            <a:ext cx="1296988" cy="1419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mor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5" name="Picture 7" descr="wall1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5700" y="0"/>
            <a:ext cx="9719700" cy="90163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497888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 rot="10800000" flipV="1">
            <a:off x="2387600" y="6425693"/>
            <a:ext cx="4370388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Have a great day sweetheart.</a:t>
            </a:r>
          </a:p>
        </p:txBody>
      </p:sp>
      <p:pic>
        <p:nvPicPr>
          <p:cNvPr id="29699" name="Picture 3" descr="20110813232307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215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odas Inmigrantes Irregulares Italia_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1" descr="203rvom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4857760"/>
            <a:ext cx="1035848" cy="11334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651544"/>
            <a:ext cx="4357687" cy="19641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cupl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0105" cy="6429396"/>
          </a:xfrm>
          <a:prstGeom prst="rect">
            <a:avLst/>
          </a:prstGeom>
          <a:noFill/>
        </p:spPr>
      </p:pic>
      <p:pic>
        <p:nvPicPr>
          <p:cNvPr id="3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462282">
            <a:off x="176824" y="5208622"/>
            <a:ext cx="1500246" cy="643930"/>
          </a:xfrm>
          <a:prstGeom prst="rect">
            <a:avLst/>
          </a:prstGeom>
          <a:noFill/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97413">
            <a:off x="329224" y="5361022"/>
            <a:ext cx="1500246" cy="6439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1243409106_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p%C3%A1rok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857364"/>
            <a:ext cx="2663825" cy="4486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 rot="10800000" flipV="1">
            <a:off x="2644775" y="6352668"/>
            <a:ext cx="3856038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Our souls are intertwined</a:t>
            </a:r>
          </a:p>
        </p:txBody>
      </p:sp>
      <p:pic>
        <p:nvPicPr>
          <p:cNvPr id="15363" name="Picture 3" descr="iubirea-te-face-sa-traiesti-mai-m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628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64231">
            <a:off x="2549020" y="4998814"/>
            <a:ext cx="4050806" cy="1738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98901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0" name="Picture 6" descr="PROK41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4064004" cy="7076985"/>
          </a:xfrm>
          <a:prstGeom prst="rect">
            <a:avLst/>
          </a:prstGeom>
          <a:noFill/>
        </p:spPr>
      </p:pic>
      <p:pic>
        <p:nvPicPr>
          <p:cNvPr id="3" name="Picture 6" descr="PROK41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714876" y="0"/>
            <a:ext cx="4429124" cy="7076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1.01598 0.1469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" y="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1193E-6 L -1.13194 0.2147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" y="10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 rot="10800000" flipV="1">
            <a:off x="1908176" y="6352668"/>
            <a:ext cx="5616575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Yours are the arms I want to hold me</a:t>
            </a:r>
          </a:p>
        </p:txBody>
      </p:sp>
      <p:pic>
        <p:nvPicPr>
          <p:cNvPr id="11267" name="Picture 3" descr="375463"/>
          <p:cNvPicPr>
            <a:picLocks noChangeAspect="1" noChangeArrowheads="1"/>
          </p:cNvPicPr>
          <p:nvPr/>
        </p:nvPicPr>
        <p:blipFill>
          <a:blip r:embed="rId2"/>
          <a:srcRect t="14520" b="11670"/>
          <a:stretch>
            <a:fillRect/>
          </a:stretch>
        </p:blipFill>
        <p:spPr bwMode="auto">
          <a:xfrm>
            <a:off x="0" y="0"/>
            <a:ext cx="9144000" cy="6868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6" name="Picture 10" descr="FRFI13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875" y="2781301"/>
            <a:ext cx="2844800" cy="3789363"/>
          </a:xfrm>
          <a:prstGeom prst="rect">
            <a:avLst/>
          </a:prstGeom>
          <a:noFill/>
        </p:spPr>
      </p:pic>
      <p:pic>
        <p:nvPicPr>
          <p:cNvPr id="4107" name="Picture 11" descr="femme%20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60700" y="3308350"/>
            <a:ext cx="3452813" cy="3549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67725 -0.0421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-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5231 L 0.60642 -0.0731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lide0013_image0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921098"/>
          </a:xfrm>
          <a:prstGeom prst="rect">
            <a:avLst/>
          </a:prstGeom>
          <a:noFill/>
        </p:spPr>
      </p:pic>
      <p:pic>
        <p:nvPicPr>
          <p:cNvPr id="3" name="Picture 6" descr="62963957_1282318818_1230817048_fiamma_passione1"/>
          <p:cNvPicPr>
            <a:picLocks noChangeAspect="1" noChangeArrowheads="1"/>
          </p:cNvPicPr>
          <p:nvPr/>
        </p:nvPicPr>
        <p:blipFill>
          <a:blip r:embed="rId3"/>
          <a:srcRect b="11844"/>
          <a:stretch>
            <a:fillRect/>
          </a:stretch>
        </p:blipFill>
        <p:spPr bwMode="auto">
          <a:xfrm>
            <a:off x="2357422" y="-642966"/>
            <a:ext cx="3940712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222" cy="8324850"/>
          </a:xfrm>
          <a:prstGeom prst="rect">
            <a:avLst/>
          </a:prstGeom>
          <a:noFill/>
        </p:spPr>
      </p:pic>
      <p:pic>
        <p:nvPicPr>
          <p:cNvPr id="3" name="Picture 16" descr="pano_nacht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3494" y="0"/>
            <a:ext cx="9767592" cy="73129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6848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867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6" name="Picture 8" descr="TwinkleStaranimatedIslandMo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3810000" cy="5089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blauw natu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2019"/>
          </a:xfrm>
          <a:prstGeom prst="rect">
            <a:avLst/>
          </a:prstGeom>
          <a:noFill/>
        </p:spPr>
      </p:pic>
      <p:pic>
        <p:nvPicPr>
          <p:cNvPr id="4" name="Picture 7" descr="ciftresimpng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7789" y="428604"/>
            <a:ext cx="4016211" cy="6429396"/>
          </a:xfrm>
          <a:prstGeom prst="rect">
            <a:avLst/>
          </a:prstGeom>
          <a:noFill/>
        </p:spPr>
      </p:pic>
      <p:pic>
        <p:nvPicPr>
          <p:cNvPr id="5127" name="Picture 7" descr="water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972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SAL%20MI%20-%20A%20(16)-73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9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864104"/>
            <a:ext cx="4645432" cy="19938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ver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RF24462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2mynv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1" y="2852738"/>
            <a:ext cx="1323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wall1-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921098"/>
          </a:xfrm>
          <a:prstGeom prst="rect">
            <a:avLst/>
          </a:prstGeom>
          <a:noFill/>
        </p:spPr>
      </p:pic>
      <p:pic>
        <p:nvPicPr>
          <p:cNvPr id="3083" name="Picture 11" descr="re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1098"/>
          </a:xfrm>
          <a:prstGeom prst="rect">
            <a:avLst/>
          </a:prstGeom>
          <a:noFill/>
        </p:spPr>
      </p:pic>
      <p:pic>
        <p:nvPicPr>
          <p:cNvPr id="3088" name="Picture 16" descr="pano_nacht2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23494" y="0"/>
            <a:ext cx="9267494" cy="6938504"/>
          </a:xfrm>
          <a:prstGeom prst="rect">
            <a:avLst/>
          </a:prstGeom>
          <a:noFill/>
        </p:spPr>
      </p:pic>
      <p:pic>
        <p:nvPicPr>
          <p:cNvPr id="5" name="Picture 6" descr="p%C3%A1rok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0438"/>
            <a:ext cx="4267209" cy="67075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5" dur="indefinite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1243409106_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7" name="Picture 9" descr="szep_p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05163" y="2565400"/>
            <a:ext cx="3476626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0.99896 -0.0393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" y="-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243409125_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www_tvn_hu_b5729a0e359bae4b42f494f17712785c_www_kepfeltoltes_hu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57463" y="3068638"/>
            <a:ext cx="2808288" cy="37893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104E-6 L 0.70087 -0.0136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" y="-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RF24462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2mynv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6" y="2492375"/>
            <a:ext cx="1323975" cy="1028700"/>
          </a:xfrm>
          <a:prstGeom prst="rect">
            <a:avLst/>
          </a:prstGeom>
          <a:noFill/>
        </p:spPr>
      </p:pic>
      <p:pic>
        <p:nvPicPr>
          <p:cNvPr id="4" name="3 Imagen" descr="otr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tr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29256" y="117693"/>
            <a:ext cx="407196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Dime si eres capaz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de rechazar nuestro pasado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y de borrar nuestras caricias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y que de mi ya te has cansado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ya no me quieres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no he sentido tus abrazos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a sido todo mentira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no darías por mí la vida.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l estribillo</a:t>
            </a: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) </a:t>
            </a:r>
            <a:endParaRPr lang="es-ES" sz="16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Se que </a:t>
            </a: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no </a:t>
            </a: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puedes negarte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sientes algo por mí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sabes que entrego mi vida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lo doy todo por ti.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Quiero beber de tu boca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me hizo renacer y soñar a deshoras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con mil un amaneceres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borracho entre copas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locas historias y cuentos vividos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siguen en mi memoria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porque no te olvido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vuele conmigo (bis) </a:t>
            </a: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sp>
        <p:nvSpPr>
          <p:cNvPr id="3" name="2 Rectángulo"/>
          <p:cNvSpPr/>
          <p:nvPr/>
        </p:nvSpPr>
        <p:spPr>
          <a:xfrm>
            <a:off x="1928794" y="1928802"/>
            <a:ext cx="350046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Ya no queda valor para mirarnos de nuevo y pedirnos perdón por</a:t>
            </a:r>
          </a:p>
          <a:p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todo el daño que nos hemos hecho  no lo puedo creer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a sido de aquellos momentos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cuando no existía el miedo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cuando los besos eran eternos.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(Estribillo) Pasa el tiempo y yo no olvido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quiero beber de tu boca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me hizo renacer y soñar a deshoras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con mil un amaneceres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borracho entre copas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locas historias y cuentos vividos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que siguen en mí memoria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porque no te olvido </a:t>
            </a:r>
            <a:b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latin typeface="Comic Sans MS" pitchFamily="66" charset="0"/>
              </a:rPr>
              <a:t>vuelve conmigo. </a:t>
            </a:r>
            <a:endParaRPr lang="es-ES" sz="1600" dirty="0"/>
          </a:p>
        </p:txBody>
      </p:sp>
      <p:sp>
        <p:nvSpPr>
          <p:cNvPr id="4" name="3 Rectángulo"/>
          <p:cNvSpPr/>
          <p:nvPr/>
        </p:nvSpPr>
        <p:spPr>
          <a:xfrm>
            <a:off x="1357290" y="500042"/>
            <a:ext cx="4071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n-lt"/>
                <a:ea typeface="Tahoma"/>
                <a:cs typeface="Tahoma"/>
              </a:rPr>
              <a:t>VUELVE </a:t>
            </a:r>
          </a:p>
          <a:p>
            <a:pPr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n-lt"/>
                <a:ea typeface="Tahoma"/>
                <a:cs typeface="Tahoma"/>
              </a:rPr>
              <a:t>CONMIGO</a:t>
            </a:r>
            <a:endParaRPr lang="es-ES" sz="3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+mn-lt"/>
              <a:ea typeface="Tahoma"/>
              <a:cs typeface="Tahoma"/>
            </a:endParaRPr>
          </a:p>
        </p:txBody>
      </p:sp>
      <p:pic>
        <p:nvPicPr>
          <p:cNvPr id="1026" name="Picture 2" descr="C:\Documents and Settings\Dell\Escritorio\foto_39105_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1827214" cy="1370410"/>
          </a:xfrm>
          <a:prstGeom prst="rect">
            <a:avLst/>
          </a:prstGeom>
          <a:noFill/>
          <a:ln>
            <a:solidFill>
              <a:srgbClr val="00FFFF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285720" y="1714488"/>
            <a:ext cx="1394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</a:rPr>
              <a:t>PABLO</a:t>
            </a:r>
          </a:p>
          <a:p>
            <a:pPr algn="ctr"/>
            <a:r>
              <a:rPr lang="es-ES" b="1" dirty="0" smtClean="0">
                <a:solidFill>
                  <a:srgbClr val="00FFFF"/>
                </a:solidFill>
              </a:rPr>
              <a:t> ALBORAN</a:t>
            </a:r>
            <a:endParaRPr lang="es-ES" b="1" dirty="0">
              <a:solidFill>
                <a:srgbClr val="00FFFF"/>
              </a:solidFill>
            </a:endParaRPr>
          </a:p>
        </p:txBody>
      </p:sp>
      <p:pic>
        <p:nvPicPr>
          <p:cNvPr id="7" name="Picture 7" descr="mano y rat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1179513" cy="628650"/>
          </a:xfrm>
          <a:prstGeom prst="rect">
            <a:avLst/>
          </a:prstGeom>
          <a:noFill/>
        </p:spPr>
      </p:pic>
      <p:sp>
        <p:nvSpPr>
          <p:cNvPr id="8" name="Plaqu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bevel">
            <a:avLst>
              <a:gd name="adj" fmla="val 12500"/>
            </a:avLst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fr-FR" dirty="0">
              <a:latin typeface="+mn-lt"/>
              <a:cs typeface="+mn-cs"/>
            </a:endParaRPr>
          </a:p>
        </p:txBody>
      </p:sp>
    </p:spTree>
  </p:cSld>
  <p:clrMapOvr>
    <a:masterClrMapping/>
  </p:clrMapOvr>
  <p:transition>
    <p:strips/>
    <p:sndAc>
      <p:stSnd>
        <p:snd r:embed="rId2" name="vuelve conm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 descr="ciftresimpng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3929090" cy="6289927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7596188" y="620430"/>
            <a:ext cx="923803" cy="36234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0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9534" y="5542453"/>
            <a:ext cx="776043" cy="981299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6330474" y="6024616"/>
            <a:ext cx="1563688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000628" y="571480"/>
            <a:ext cx="3577395" cy="2513163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Un fuerte abrazo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Que tengas 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un buen día</a:t>
            </a:r>
            <a:endParaRPr lang="es-ES" sz="15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UELVE CONMIGO.">
  <a:themeElements>
    <a:clrScheme name="say-something-ad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ay-something-ad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y-something-ad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y-something-ad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y-something-ad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VUELVE CONMIGO.</Template>
  <TotalTime>12</TotalTime>
  <Words>109</Words>
  <Application>Microsoft Office PowerPoint</Application>
  <PresentationFormat>Presentación en pantalla (4:3)</PresentationFormat>
  <Paragraphs>35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VUELVE CONMIGO.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2013-11-02T10:30:14Z</dcterms:created>
  <dcterms:modified xsi:type="dcterms:W3CDTF">2013-11-02T10:43:11Z</dcterms:modified>
</cp:coreProperties>
</file>