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304" r:id="rId4"/>
    <p:sldId id="256" r:id="rId5"/>
    <p:sldId id="305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6DkD5PdFcxoVPvTd5oSUw==" hashData="m/TjWixilZMjgjEb2el0VVdSjvG4yxLMD+F3v9mtRD8nKpc57fQ1arj/leqNXGV6vYuWf4NpdY2vb5hCq1FL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15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FC99F2-6850-4634-6795-2990E62E0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C1C193A-AA64-2E30-EA6C-A48255468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A3803D-20AF-ED5A-7812-6C18CE98E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FAA27D-75AF-CBAE-EAD5-5DE6C0A92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47CB0-4DC4-EFD7-1002-7739C0738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0618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F735B6-445E-9CF8-C2B6-5244FAF2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A832F02-9487-F4E5-412E-76C8681483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016291-578D-6811-AB85-54C913DF6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7790C0-3F3B-FD3A-D5C2-2D6758C61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F13D96A-AA33-4BEF-D945-A6C608CE2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0287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284F8C-256F-B9D5-A073-B15C760D3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E573A88-6E12-703A-3BC1-6A502C750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FFEEBFD-8929-8AF4-61B1-3BABE69C6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EBC17F-BE0B-81F0-5173-AB42625BB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6851DF-26C9-A6CC-4AC3-D40D2EF76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7498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A6A4F8-8FE0-9B42-94FE-4DE01773C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65C8EF9-0DFB-0EF7-5BF7-68D0428247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8700A41-93FC-B0D1-E89B-933DF6C6A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83B2CC1-2729-079D-6CF8-A703CA796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F93BE1B-69AF-1773-58C6-4D6BD5602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5A3609-6839-551D-023A-1919F60F3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407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9B571A-DB76-7977-5EBF-D9C14E852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E80C5C-34E7-C666-C579-351ECC195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D9A5191-6A35-02F5-6550-904F361EC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8CBED3D-8DD4-BA69-B9A8-A7D29696B09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57959E0-978A-2185-971D-45F01C171E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73D4371-7070-FF08-CAC4-B63D6B8DE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ECA7742-770E-5CFE-FF7F-258C857E1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883BA7D-791F-BF00-5179-FB9D2EA4C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397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6218BC-BFD5-071D-AD35-8EF55B966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B44B567-67DB-AE1F-6158-61E3B58D1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30FB7E-2642-10C9-114B-35826C7AA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D340AF3-32BD-BE46-2061-C46AA41C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3007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1BEDF4B-758B-ADF9-7C5A-229E19545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438360-510F-725A-8EB3-985D17FDC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240975F-D8FA-5C90-8A58-EBCADDA2F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2349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CC7A21-608D-EE84-5206-EF6DCA782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8E03D4-63B0-4B55-AA6B-FBFAB8E53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696154-35B3-EF59-C783-C9774BB60D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432F81D-4A26-6408-63BF-F33A2EB0F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DF7002-9F6E-86A7-6CAE-7AF85C9F2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2787FC9-4004-BCA8-E501-6884246D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369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7A54DA-50EE-BC7F-0A0C-7B0DF3886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773A411-DDEA-0D4B-094F-27793586CB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D60F666-7508-63A6-2194-887897EBD8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5F7182D-8318-3466-91A6-3E03BB8B7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3B247AC-6458-D1F5-94DF-2ED2D3A3C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2122212-8ACD-EAA5-1A3B-B7C03A5BA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5532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C9036B-EE1A-15DD-C165-D1B496ABF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1B67281-5BBE-D14D-561B-10BEF4719F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DB8E9E2-0AE1-9551-66C0-BFD0625B7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037807-1BA3-D3E6-739A-E7E5A23BF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476299-5702-AC23-BFE0-2E0983222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0756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C69B2E7-757E-C2F9-24EE-CB2C187D0C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CCE1AC0-63D9-C059-3C8A-D7370E9AB4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5B3A56-0077-EDAE-405B-A324A0082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F52DEB-9EFD-0AA7-7275-DD6E73152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962E5B-D69C-5CF5-84D2-4211273B2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4270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10FD5D-5901-D67C-A310-E62C5D02A0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5E96241-CA10-04AA-AC05-C116FD1011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9C3AD7-50F6-653D-B809-84B32E804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04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0BBBDBE3-ACF5-2CC1-88F9-499A8C9D1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2A0F89-C839-45D5-B2C1-36411E7EE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A18A85-DB5A-AA04-962B-81DB932E4F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9538B-6AAF-44E9-9B79-E9DA09640836}" type="datetimeFigureOut">
              <a:rPr lang="es-ES" smtClean="0"/>
              <a:t>22/06/2024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3C8B7E-9336-1DA5-ACAA-E20011C13D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B23449-EFE5-08CB-5797-5CDA5B94DE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E3327-9845-460E-BD52-7CE14B192D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280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2737B4D-7C70-B041-23C6-6A7A4412E80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34131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18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.png"/><Relationship Id="rId9" Type="http://schemas.openxmlformats.org/officeDocument/2006/relationships/image" Target="../media/image1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>
            <a:extLst>
              <a:ext uri="{FF2B5EF4-FFF2-40B4-BE49-F238E27FC236}">
                <a16:creationId xmlns:a16="http://schemas.microsoft.com/office/drawing/2014/main" id="{DF3F4C9C-B7AF-CF34-57B5-162E0E7AA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7885" y="5674785"/>
            <a:ext cx="18473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endParaRPr lang="fr-CA" altLang="es-ES" sz="4800"/>
          </a:p>
        </p:txBody>
      </p:sp>
      <p:pic>
        <p:nvPicPr>
          <p:cNvPr id="5123" name="Picture 15">
            <a:extLst>
              <a:ext uri="{FF2B5EF4-FFF2-40B4-BE49-F238E27FC236}">
                <a16:creationId xmlns:a16="http://schemas.microsoft.com/office/drawing/2014/main" id="{395655AA-D105-24B1-6044-2AF945386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6805"/>
            <a:ext cx="12191999" cy="68262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8" name="Picture 22">
            <a:extLst>
              <a:ext uri="{FF2B5EF4-FFF2-40B4-BE49-F238E27FC236}">
                <a16:creationId xmlns:a16="http://schemas.microsoft.com/office/drawing/2014/main" id="{1A439473-0731-9B7B-F393-F80BE2D93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1998" cy="68543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999" name="Picture 23">
            <a:extLst>
              <a:ext uri="{FF2B5EF4-FFF2-40B4-BE49-F238E27FC236}">
                <a16:creationId xmlns:a16="http://schemas.microsoft.com/office/drawing/2014/main" id="{D070D0E3-E59D-A2E7-D92D-605F48412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6805"/>
            <a:ext cx="12191997" cy="68206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7000" name="Rectangle 24">
            <a:extLst>
              <a:ext uri="{FF2B5EF4-FFF2-40B4-BE49-F238E27FC236}">
                <a16:creationId xmlns:a16="http://schemas.microsoft.com/office/drawing/2014/main" id="{BC55B7B8-DB23-C2BF-EA3B-65E9D45BE8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494" y="524998"/>
            <a:ext cx="37657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sz="48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Vuela mariposa</a:t>
            </a:r>
            <a:endParaRPr 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4" name="audio1CORTADA">
            <a:hlinkClick r:id="" action="ppaction://media"/>
            <a:extLst>
              <a:ext uri="{FF2B5EF4-FFF2-40B4-BE49-F238E27FC236}">
                <a16:creationId xmlns:a16="http://schemas.microsoft.com/office/drawing/2014/main" id="{1227F4EF-1CE9-5D9B-3F8A-42D43B5BDE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04845" y="7484158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126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269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26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3" presetClass="exit" presetSubtype="20" fill="hold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0">
                <p:cTn id="3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7000" grpId="0"/>
      <p:bldP spid="12700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>
            <a:extLst>
              <a:ext uri="{FF2B5EF4-FFF2-40B4-BE49-F238E27FC236}">
                <a16:creationId xmlns:a16="http://schemas.microsoft.com/office/drawing/2014/main" id="{F3AFEFEB-6DB0-1762-8804-38F577715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158"/>
            <a:ext cx="12191999" cy="68366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6">
            <a:extLst>
              <a:ext uri="{FF2B5EF4-FFF2-40B4-BE49-F238E27FC236}">
                <a16:creationId xmlns:a16="http://schemas.microsoft.com/office/drawing/2014/main" id="{A5E69768-06E5-0997-E3F7-6E0692265A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4891"/>
            <a:ext cx="12191999" cy="6868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7">
            <a:extLst>
              <a:ext uri="{FF2B5EF4-FFF2-40B4-BE49-F238E27FC236}">
                <a16:creationId xmlns:a16="http://schemas.microsoft.com/office/drawing/2014/main" id="{E85CC19D-29F9-564F-7368-D09BEEAE4F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17189" y="-184195"/>
            <a:ext cx="1019357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spcAft>
                <a:spcPts val="1440"/>
              </a:spcAft>
            </a:pPr>
            <a:r>
              <a:rPr lang="es-ES" sz="3600" i="1" dirty="0">
                <a:solidFill>
                  <a:srgbClr val="FF0000"/>
                </a:solidFill>
                <a:latin typeface="Bell MT" panose="02020503060305020303" pitchFamily="18" charset="0"/>
                <a:ea typeface="Calibri" panose="020F0502020204030204" pitchFamily="34" charset="0"/>
              </a:rPr>
              <a:t>……….</a:t>
            </a:r>
            <a:endParaRPr lang="es-ES" altLang="es-ES" sz="3600" i="1" dirty="0">
              <a:solidFill>
                <a:srgbClr val="FF0000"/>
              </a:solidFill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74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6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grpId="2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8">
            <a:extLst>
              <a:ext uri="{FF2B5EF4-FFF2-40B4-BE49-F238E27FC236}">
                <a16:creationId xmlns:a16="http://schemas.microsoft.com/office/drawing/2014/main" id="{E7423BD5-3E1C-54CA-388D-CFA06B474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" r="953"/>
          <a:stretch/>
        </p:blipFill>
        <p:spPr bwMode="auto"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9">
            <a:extLst>
              <a:ext uri="{FF2B5EF4-FFF2-40B4-BE49-F238E27FC236}">
                <a16:creationId xmlns:a16="http://schemas.microsoft.com/office/drawing/2014/main" id="{35AB1082-6B1A-37D9-C7FF-1CCBDD55BC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4"/>
          <a:stretch/>
        </p:blipFill>
        <p:spPr bwMode="auto"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0">
            <a:extLst>
              <a:ext uri="{FF2B5EF4-FFF2-40B4-BE49-F238E27FC236}">
                <a16:creationId xmlns:a16="http://schemas.microsoft.com/office/drawing/2014/main" id="{2B35B79F-E9FD-5581-F284-EB9299A0D3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0" b="2690"/>
          <a:stretch/>
        </p:blipFill>
        <p:spPr bwMode="auto">
          <a:xfrm flipH="1">
            <a:off x="-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1">
            <a:extLst>
              <a:ext uri="{FF2B5EF4-FFF2-40B4-BE49-F238E27FC236}">
                <a16:creationId xmlns:a16="http://schemas.microsoft.com/office/drawing/2014/main" id="{CB20C1F2-5145-C61C-D77E-B30F1188C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9579" y="6434958"/>
            <a:ext cx="282708" cy="543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tIns="50784" bIns="0" anchor="ctr">
            <a:spAutoFit/>
          </a:bodyPr>
          <a:lstStyle/>
          <a:p>
            <a:pPr lvl="1" algn="ctr">
              <a:spcAft>
                <a:spcPts val="1440"/>
              </a:spcAft>
            </a:pPr>
            <a:r>
              <a:rPr lang="es-ES" sz="3200" i="1" dirty="0">
                <a:latin typeface="Bell MT" panose="02020503060305020303" pitchFamily="18" charset="0"/>
                <a:ea typeface="Calibri" panose="020F0502020204030204" pitchFamily="34" charset="0"/>
              </a:rPr>
              <a:t>.</a:t>
            </a:r>
          </a:p>
        </p:txBody>
      </p:sp>
      <p:sp>
        <p:nvSpPr>
          <p:cNvPr id="8" name="Text Box 33">
            <a:extLst>
              <a:ext uri="{FF2B5EF4-FFF2-40B4-BE49-F238E27FC236}">
                <a16:creationId xmlns:a16="http://schemas.microsoft.com/office/drawing/2014/main" id="{054F0230-82B7-89EC-EFE1-AC34D29CE5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1648" y="5326962"/>
            <a:ext cx="2453569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altLang="es-ES" sz="66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66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9" name="Text Box 34">
            <a:extLst>
              <a:ext uri="{FF2B5EF4-FFF2-40B4-BE49-F238E27FC236}">
                <a16:creationId xmlns:a16="http://schemas.microsoft.com/office/drawing/2014/main" id="{5EAD9B67-340B-6942-7759-3E428134EB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87" y="7012553"/>
            <a:ext cx="38863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ES" sz="2400" dirty="0"/>
              <a:t>jrvallegomez@outlook.es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47DE27F2-0C6E-33B9-F086-677FC3D41C56}"/>
              </a:ext>
            </a:extLst>
          </p:cNvPr>
          <p:cNvSpPr txBox="1"/>
          <p:nvPr/>
        </p:nvSpPr>
        <p:spPr>
          <a:xfrm>
            <a:off x="8381986" y="6858000"/>
            <a:ext cx="3685967" cy="322443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alivia con tu vuelo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penas de mi alma;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transmíteme la calma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se observa en tu volar.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Enséñame a empezar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valorando tu humildad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tú forma de danzar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aire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sencillez y claridad.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despertar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empiezas con sutileza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humildad tu camino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peregrinar en la majestuosidad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creación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mostrando que con dedicación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puede polemizar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mundo con amor.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Muéstrame la verdad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las almas puras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crean sus ataduras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basadas en la amistad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aprecio y la sinceridad.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 se detienen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 nada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los guía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encanto de verdadero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sentimiento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brota 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800"/>
              </a:spcAft>
            </a:pPr>
            <a:r>
              <a:rPr lang="es-ES" sz="3600" i="1" kern="0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sencillez de la dulzura.</a:t>
            </a:r>
            <a:endParaRPr lang="es-ES" sz="3600" i="1" kern="100" dirty="0">
              <a:solidFill>
                <a:schemeClr val="bg1"/>
              </a:solidFill>
              <a:latin typeface="Bell MT" panose="02020503060305020303" pitchFamily="18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557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2" presetClass="exit" presetSubtype="9" fill="hold" grpId="2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4.44444E-6 L -0.02318 -5.69097 " pathEditMode="relative" rAng="0" ptsTypes="AA">
                                      <p:cBhvr>
                                        <p:cTn id="40" dur="14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9" y="-28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500"/>
                            </p:stCondLst>
                            <p:childTnLst>
                              <p:par>
                                <p:cTn id="42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50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2"/>
      <p:bldP spid="8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A4B9F464-6695-26BE-3CA5-CAA006E4A5D3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F948B09E-472D-5688-8632-A0ABD0FD9D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19C7F98-624A-3974-A2D5-7F5DD58503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29EE7425-760D-3A31-6BD8-E6107852A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79CA666-E580-8F16-5E2F-5A43A7E03D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40CC171E-918E-E9E4-7624-DC33248D7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B40163D0-31EC-78C0-8367-63BE1C82AF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D14C3E4-635E-96E7-B9A1-C6D9CCBE9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8DBEBCE7-7CB4-5BA0-D090-16A313941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0671567E-69D9-7CFC-1BB1-54B15CACF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7ED3712F-4217-6F2A-6744-097A952F0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E9B5B247-BC5A-4456-E8AA-3A29F05E6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5806C9E1-952C-CA60-5DA4-495F74A197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E78EB368-2BE6-ABAD-85A6-60568D8AB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6C3DFEE-D92F-DE7A-B742-995BF8D1746B}"/>
              </a:ext>
            </a:extLst>
          </p:cNvPr>
          <p:cNvSpPr txBox="1"/>
          <p:nvPr/>
        </p:nvSpPr>
        <p:spPr>
          <a:xfrm>
            <a:off x="276726" y="7098632"/>
            <a:ext cx="1780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92138342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162</Words>
  <Application>Microsoft Office PowerPoint</Application>
  <PresentationFormat>Panorámica</PresentationFormat>
  <Paragraphs>38</Paragraphs>
  <Slides>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Vuela mariposa....</dc:title>
  <dc:creator>jrvallegomez@outlook.es</dc:creator>
  <cp:keywords>poesia</cp:keywords>
  <cp:lastModifiedBy>jose ruiz</cp:lastModifiedBy>
  <cp:revision>15</cp:revision>
  <dcterms:created xsi:type="dcterms:W3CDTF">2023-12-29T10:08:11Z</dcterms:created>
  <dcterms:modified xsi:type="dcterms:W3CDTF">2024-06-22T13:48:36Z</dcterms:modified>
</cp:coreProperties>
</file>