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8" r:id="rId4"/>
    <p:sldId id="259" r:id="rId5"/>
    <p:sldId id="260" r:id="rId6"/>
    <p:sldId id="261" r:id="rId7"/>
    <p:sldId id="263" r:id="rId8"/>
    <p:sldId id="264" r:id="rId9"/>
    <p:sldId id="258" r:id="rId10"/>
    <p:sldId id="269" r:id="rId11"/>
    <p:sldId id="265" r:id="rId12"/>
    <p:sldId id="266" r:id="rId13"/>
    <p:sldId id="267" r:id="rId14"/>
    <p:sldId id="262" r:id="rId15"/>
    <p:sldId id="270" r:id="rId16"/>
    <p:sldId id="271" r:id="rId17"/>
    <p:sldId id="272" r:id="rId18"/>
    <p:sldId id="279" r:id="rId19"/>
    <p:sldId id="273" r:id="rId20"/>
    <p:sldId id="274" r:id="rId21"/>
    <p:sldId id="275" r:id="rId22"/>
    <p:sldId id="268" r:id="rId23"/>
    <p:sldId id="276" r:id="rId24"/>
    <p:sldId id="277" r:id="rId25"/>
    <p:sldId id="280" r:id="rId26"/>
  </p:sldIdLst>
  <p:sldSz cx="9144000" cy="5143500" type="screen16x9"/>
  <p:notesSz cx="6858000" cy="9144000"/>
  <p:embeddedFontLst>
    <p:embeddedFont>
      <p:font typeface="Mistletoe" pitchFamily="2" charset="0"/>
      <p:regular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Fiolex Girls" pitchFamily="34" charset="0"/>
      <p:regular r:id="rId32"/>
    </p:embeddedFont>
    <p:embeddedFont>
      <p:font typeface="Harrington" pitchFamily="82" charset="0"/>
      <p:regular r:id="rId33"/>
    </p:embeddedFont>
    <p:embeddedFont>
      <p:font typeface="Kristen ITC" pitchFamily="66" charset="0"/>
      <p:regular r:id="rId3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UPSmdYZlCoKRV+ecrGG4w==" hashData="bxeUJxzGXwpnU0Nw8k/xJmdvP9lRftaXSxdQ8q43Zcu8RTaWDhOvUTD/iZYnYFO1+GAUoGAYd1YYA0H7ui43Zw=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600"/>
    <a:srgbClr val="DA9314"/>
    <a:srgbClr val="643200"/>
    <a:srgbClr val="7A2900"/>
    <a:srgbClr val="CCA2AC"/>
    <a:srgbClr val="D16309"/>
    <a:srgbClr val="4A596A"/>
    <a:srgbClr val="CC99FF"/>
    <a:srgbClr val="A193C3"/>
    <a:srgbClr val="47425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96" autoAdjust="0"/>
  </p:normalViewPr>
  <p:slideViewPr>
    <p:cSldViewPr>
      <p:cViewPr varScale="1">
        <p:scale>
          <a:sx n="79" d="100"/>
          <a:sy n="79" d="100"/>
        </p:scale>
        <p:origin x="-84" y="-12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5221-2109-4EC9-8DBC-F588235DCD2E}" type="datetimeFigureOut">
              <a:rPr lang="es-ES" smtClean="0"/>
              <a:pPr/>
              <a:t>14/03/2023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17707-C5BC-4D2E-A866-FF56FA3B40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90855221-2109-4EC9-8DBC-F588235DCD2E}" type="datetimeFigureOut">
              <a:rPr lang="es-ES" smtClean="0"/>
              <a:pPr/>
              <a:t>14/03/2023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22017707-C5BC-4D2E-A866-FF56FA3B400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52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Volvere\Imágenes\douceursatine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588"/>
            <a:ext cx="9156700" cy="5138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987574"/>
            <a:ext cx="3024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4C2600"/>
                  </a:outerShdw>
                </a:effectLst>
                <a:latin typeface="Mistletoe" pitchFamily="2" charset="0"/>
              </a:rPr>
              <a:t>VOLVERE </a:t>
            </a:r>
          </a:p>
        </p:txBody>
      </p:sp>
      <p:sp>
        <p:nvSpPr>
          <p:cNvPr id="4" name="3 Anillo"/>
          <p:cNvSpPr/>
          <p:nvPr/>
        </p:nvSpPr>
        <p:spPr>
          <a:xfrm flipV="1">
            <a:off x="0" y="0"/>
            <a:ext cx="9144000" cy="5143500"/>
          </a:xfrm>
          <a:prstGeom prst="donut">
            <a:avLst>
              <a:gd name="adj" fmla="val 21676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solidFill>
              <a:srgbClr val="6233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flipV="1">
            <a:off x="1043608" y="771550"/>
            <a:ext cx="7056784" cy="3456384"/>
          </a:xfrm>
          <a:prstGeom prst="donut">
            <a:avLst>
              <a:gd name="adj" fmla="val 23452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solidFill>
              <a:srgbClr val="6233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835696" y="1491630"/>
            <a:ext cx="5400600" cy="1944216"/>
          </a:xfrm>
          <a:prstGeom prst="donut">
            <a:avLst>
              <a:gd name="adj" fmla="val 35107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solidFill>
              <a:srgbClr val="6233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flipV="1">
            <a:off x="2699792" y="1995686"/>
            <a:ext cx="3816424" cy="864096"/>
          </a:xfrm>
          <a:prstGeom prst="donut">
            <a:avLst>
              <a:gd name="adj" fmla="val 41022"/>
            </a:avLst>
          </a:prstGeom>
          <a:blipFill>
            <a:blip r:embed="rId5" cstate="print"/>
            <a:stretch>
              <a:fillRect/>
            </a:stretch>
          </a:blipFill>
          <a:ln w="63500" cmpd="tri">
            <a:solidFill>
              <a:srgbClr val="6233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D05E2CD2-9B01-BF80-2213-7C8E15B48590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>
    <p:sndAc>
      <p:stSnd>
        <p:snd r:embed="rId2" name="Recuerdame - Pablo  Alborán - editado 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grpId="3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grpId="3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xit" presetSubtype="0" fill="hold" grpId="2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0" presetClass="exit" presetSubtype="0" fill="hold" grpId="2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0" presetClass="exit" presetSubtype="0" fill="hold" grpId="3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0" presetClass="exit" presetSubtype="0" fill="hold" grpId="2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0" presetClass="exit" presetSubtype="0" fill="hold" grpId="3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0" presetClass="entr" presetSubtype="0" fill="hold" nodeType="withEffect">
                                  <p:stCondLst>
                                    <p:cond delay="8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Volvere\Imágenes\54237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64F35D24-778A-969E-4B67-B9199068FFEA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Volvere\Imágenes\somos-polvo-de-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627534"/>
            <a:ext cx="3816424" cy="1944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/>
                  </a:outerShdw>
                </a:effectLst>
                <a:latin typeface="Fiolex Girls" pitchFamily="34" charset="0"/>
              </a:rPr>
              <a:t>Cuando mi cuerpo  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/>
                  </a:outerShdw>
                </a:effectLst>
                <a:latin typeface="Fiolex Girls" pitchFamily="34" charset="0"/>
              </a:rPr>
              <a:t> se convierta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/>
                  </a:outerShdw>
                </a:effectLst>
                <a:latin typeface="Fiolex Girls" pitchFamily="34" charset="0"/>
              </a:rPr>
              <a:t> en polvo de 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1"/>
                  </a:outerShdw>
                </a:effectLst>
                <a:latin typeface="Fiolex Girls" pitchFamily="34" charset="0"/>
              </a:rPr>
              <a:t> estrellas,</a:t>
            </a:r>
          </a:p>
        </p:txBody>
      </p:sp>
      <p:pic>
        <p:nvPicPr>
          <p:cNvPr id="3075" name="Picture 3" descr="E:\PPS  EXCLUSIVOS\- Volvere\Imágenes\alas_de_angel-other-678x3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524" y="-6350"/>
            <a:ext cx="9153524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9531" y="987574"/>
            <a:ext cx="4664518" cy="1046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2">
                      <a:lumMod val="20000"/>
                      <a:lumOff val="80000"/>
                    </a:schemeClr>
                  </a:outerShdw>
                </a:effectLst>
                <a:latin typeface="Fiolex Girls" pitchFamily="34" charset="0"/>
              </a:rPr>
              <a:t>Y las alas de mi alma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chemeClr val="tx2">
                      <a:lumMod val="20000"/>
                      <a:lumOff val="80000"/>
                    </a:schemeClr>
                  </a:outerShdw>
                </a:effectLst>
                <a:latin typeface="Fiolex Girls" pitchFamily="34" charset="0"/>
              </a:rPr>
              <a:t> me lleven al infinito,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14A14E5B-6E8F-336E-FB2C-C2B899462E99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Volvere\Imágenes\shiaslow-cabrils-mataro-masaje-plumas-caricia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1519" y="3651870"/>
            <a:ext cx="3536261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rgbClr val="0070C0"/>
                </a:solidFill>
                <a:effectLst>
                  <a:outerShdw blurRad="38100" dist="25400" dir="2700000" algn="tl">
                    <a:srgbClr val="002060"/>
                  </a:outerShdw>
                </a:effectLst>
                <a:latin typeface="Fiolex Girls" pitchFamily="34" charset="0"/>
              </a:rPr>
              <a:t>Volveré en una caricia del viento </a:t>
            </a:r>
          </a:p>
        </p:txBody>
      </p:sp>
      <p:pic>
        <p:nvPicPr>
          <p:cNvPr id="2051" name="Picture 3" descr="E:\PPS  EXCLUSIVOS\- Volvere\Imágenes\55198wid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411510"/>
            <a:ext cx="3744416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rgbClr val="006600"/>
                </a:solidFill>
                <a:effectLst>
                  <a:outerShdw blurRad="38100" dist="25400" dir="2700000" algn="tl">
                    <a:srgbClr val="003300"/>
                  </a:outerShdw>
                </a:effectLst>
                <a:latin typeface="Fiolex Girls" pitchFamily="34" charset="0"/>
              </a:rPr>
              <a:t>En un cosquilleo en tu pecho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1E507F52-44D7-2D0F-D923-CFB95D52DC8B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50000">
              <a:srgbClr val="FFFF00"/>
            </a:gs>
            <a:gs pos="100000">
              <a:srgbClr val="66006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Volvere\Imágenes\HD-wallpaper-girl-with-humming-bird-art-window-girl-model-flowers-humming-bird-woman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339502"/>
            <a:ext cx="2592289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rgbClr val="A12929"/>
                </a:solidFill>
                <a:effectLst>
                  <a:outerShdw blurRad="38100" dist="25400" dir="2700000" algn="tl">
                    <a:schemeClr val="accent2">
                      <a:lumMod val="50000"/>
                    </a:schemeClr>
                  </a:outerShdw>
                </a:effectLst>
                <a:latin typeface="Fiolex Girls" pitchFamily="34" charset="0"/>
              </a:rPr>
              <a:t>Tal vez en colibrí en tu ventana </a:t>
            </a:r>
          </a:p>
        </p:txBody>
      </p:sp>
      <p:pic>
        <p:nvPicPr>
          <p:cNvPr id="4" name="Picture 1" descr="E:\PPS  EXCLUSIVOS\- Volvere\Imágenes\8 - 710447+png y maripos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9" y="2643758"/>
            <a:ext cx="3528392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rgbClr val="007600"/>
                </a:solidFill>
                <a:effectLst>
                  <a:outerShdw blurRad="38100" dist="25400" dir="2700000" algn="tl">
                    <a:srgbClr val="003300"/>
                  </a:outerShdw>
                </a:effectLst>
                <a:latin typeface="Fiolex Girls" pitchFamily="34" charset="0"/>
              </a:rPr>
              <a:t>O en mariposa blanca en tu jardín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1804AC44-5F80-8DBA-4794-71173953AC70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56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Volvere\Imágenes\Bucas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339502"/>
            <a:ext cx="3816424" cy="1944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lumMod val="65000"/>
                      <a:lumOff val="35000"/>
                    </a:schemeClr>
                  </a:outerShdw>
                </a:effectLst>
                <a:latin typeface="Fiolex Girls" pitchFamily="34" charset="0"/>
              </a:rPr>
              <a:t>La marea alta te recordará 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lumMod val="65000"/>
                      <a:lumOff val="35000"/>
                    </a:schemeClr>
                  </a:outerShdw>
                </a:effectLst>
                <a:latin typeface="Fiolex Girls" pitchFamily="34" charset="0"/>
              </a:rPr>
              <a:t>todo lo que juntos compartimos</a:t>
            </a:r>
          </a:p>
        </p:txBody>
      </p:sp>
      <p:pic>
        <p:nvPicPr>
          <p:cNvPr id="2052" name="Picture 4" descr="E:\PPS  EXCLUSIVOS\- Volvere\Imágenes\couple-love-sunset-lake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1275606"/>
            <a:ext cx="3672408" cy="1046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Los retos y batallas ganados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F37FD08E-48B1-3E87-C5B7-41C167CE37ED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8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Volvere\Imágenes\1662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65" y="0"/>
            <a:ext cx="9118635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12160" y="1563638"/>
            <a:ext cx="2649979" cy="1495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643200"/>
                  </a:outerShdw>
                </a:effectLst>
                <a:latin typeface="Fiolex Girls" pitchFamily="34" charset="0"/>
              </a:rPr>
              <a:t>aquello</a:t>
            </a: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que creímos perdido</a:t>
            </a:r>
          </a:p>
        </p:txBody>
      </p:sp>
      <p:pic>
        <p:nvPicPr>
          <p:cNvPr id="3075" name="Picture 3" descr="E:\PPS  EXCLUSIVOS\- Volvere\Imágenes\59901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0849" y="483518"/>
            <a:ext cx="4520789" cy="597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>
                      <a:lumMod val="95000"/>
                      <a:lumOff val="5000"/>
                    </a:schemeClr>
                  </a:outerShdw>
                </a:effectLst>
                <a:latin typeface="Fiolex Girls" pitchFamily="34" charset="0"/>
              </a:rPr>
              <a:t>Y al final fue perfecto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81CDC4F3-BCA6-DC06-8A55-26432A9A4876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59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Volvere\Imágenes\59373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40149" y="483518"/>
            <a:ext cx="5013185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Fiolex Girls" pitchFamily="34" charset="0"/>
              </a:rPr>
              <a:t>En algún olor me sentirás </a:t>
            </a:r>
          </a:p>
        </p:txBody>
      </p:sp>
      <p:pic>
        <p:nvPicPr>
          <p:cNvPr id="18436" name="Picture 4" descr="E:\PPS  EXCLUSIVOS\- Volvere\Imágenes\maxresdefault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507854"/>
            <a:ext cx="4824535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3E1F00"/>
                  </a:outerShdw>
                </a:effectLst>
                <a:latin typeface="Fiolex Girls" pitchFamily="34" charset="0"/>
              </a:rPr>
              <a:t>Y entre letras y versos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3E1F00"/>
                  </a:outerShdw>
                </a:effectLst>
                <a:latin typeface="Fiolex Girls" pitchFamily="34" charset="0"/>
              </a:rPr>
              <a:t>te hablaré discreta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99462483-2003-10E9-FD15-3AE852B260BE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5" name="Picture 1" descr="E:\PPS  EXCLUSIVOS\- Volvere\Imágenes\23 - 23360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5D0E281C-E151-00BB-BE1E-FBEF8703C588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1126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425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Volvere\Imágenes\80895353-gruesas-y-pintorescas-nubes-de-humo-de-incienso-o-cigarrillos-o-cigarros-adentro-en-los-rayo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74"/>
            <a:ext cx="9150350" cy="515421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55526"/>
            <a:ext cx="3816424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Fiolex Girls" pitchFamily="34" charset="0"/>
              </a:rPr>
              <a:t>Volveré entre nubes de incienso </a:t>
            </a:r>
          </a:p>
        </p:txBody>
      </p:sp>
      <p:pic>
        <p:nvPicPr>
          <p:cNvPr id="3075" name="Picture 3" descr="E:\Imágenes\lluvia\542ef8429195b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3219822"/>
            <a:ext cx="4392488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effectLst>
                  <a:outerShdw blurRad="38100" dist="38100" dir="2700000" algn="tl">
                    <a:schemeClr val="bg2">
                      <a:lumMod val="25000"/>
                    </a:schemeClr>
                  </a:outerShdw>
                </a:effectLst>
                <a:latin typeface="Fiolex Girls" pitchFamily="34" charset="0"/>
              </a:rPr>
              <a:t>Entre gotas de lluvia</a:t>
            </a:r>
          </a:p>
        </p:txBody>
      </p:sp>
      <p:pic>
        <p:nvPicPr>
          <p:cNvPr id="3076" name="Picture 4" descr="E:\PPS  EXCLUSIVOS\- Volvere\Imágenes\18 - 5187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64088" y="411510"/>
            <a:ext cx="3384376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Fiolex Girls" pitchFamily="34" charset="0"/>
              </a:rPr>
              <a:t>Entre campos floridos,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94FFE34F-AFFD-C4B4-8A3E-D834718895F7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7" name="Picture 1" descr="E:\PPS  EXCLUSIVOS\- Volvere\Imágenes\42449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9552" y="555526"/>
            <a:ext cx="3024336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Fiolex Girls" pitchFamily="34" charset="0"/>
              </a:rPr>
              <a:t>Y en los fríos inviernos</a:t>
            </a:r>
          </a:p>
        </p:txBody>
      </p:sp>
      <p:pic>
        <p:nvPicPr>
          <p:cNvPr id="13313" name="Picture 1" descr="E:\PPS  EXCLUSIVOS\- Volvere\Imágenes\101951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411510"/>
            <a:ext cx="4283968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dará mi recuerdo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unas ganas inmensas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agarrarme a besos,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FBF11799-6DC9-FB69-BAD3-D716B4A67DF9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4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3" grpId="0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Volvere\Imágenes\21 - 8333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915566"/>
            <a:ext cx="4572000" cy="10466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Pero entonces verás 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con los ojos cerrados </a:t>
            </a:r>
          </a:p>
        </p:txBody>
      </p:sp>
      <p:pic>
        <p:nvPicPr>
          <p:cNvPr id="12292" name="Picture 4" descr="E:\PPS  EXCLUSIVOS\- Volvere\Imágenes\22 - 4630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483518"/>
            <a:ext cx="4896544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accent1">
                      <a:lumMod val="50000"/>
                    </a:schemeClr>
                  </a:outerShdw>
                </a:effectLst>
                <a:latin typeface="Fiolex Girls" pitchFamily="34" charset="0"/>
              </a:rPr>
              <a:t>Mi silueta presente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accent1">
                      <a:lumMod val="50000"/>
                    </a:schemeClr>
                  </a:outerShdw>
                </a:effectLst>
                <a:latin typeface="Fiolex Girls" pitchFamily="34" charset="0"/>
              </a:rPr>
              <a:t>con sonrisa en mis labios,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C94B7389-CD8B-0DAA-21D8-12F8DF4691E4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93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09" name="Picture 1" descr="E:\PPS  EXCLUSIVOS\- Volvere\Imágenes\15 - 11936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2C8FB4BB-A4B8-9BEC-AAE9-8F6490D78B63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75000"/>
              </a:schemeClr>
            </a:gs>
            <a:gs pos="100000">
              <a:srgbClr val="FFC000"/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Volvere\Imágenes\24 - 114849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411510"/>
            <a:ext cx="4572000" cy="10466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Y si sigo presente 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en tus lindas memorias </a:t>
            </a:r>
          </a:p>
        </p:txBody>
      </p:sp>
      <p:pic>
        <p:nvPicPr>
          <p:cNvPr id="2050" name="Picture 2" descr="E:\PPS  EXCLUSIVOS\- Volvere\Imágenes\55876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83518"/>
            <a:ext cx="3744416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pt-BR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Volveré a menudo</a:t>
            </a:r>
          </a:p>
          <a:p>
            <a:pPr algn="ctr">
              <a:lnSpc>
                <a:spcPts val="3500"/>
              </a:lnSpc>
            </a:pPr>
            <a:r>
              <a:rPr lang="pt-BR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a contar mil historias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73FD1549-546E-6D62-4083-8D14C093AE38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99FF"/>
            </a:gs>
            <a:gs pos="50000">
              <a:schemeClr val="tx2">
                <a:lumMod val="40000"/>
                <a:lumOff val="60000"/>
              </a:schemeClr>
            </a:gs>
            <a:gs pos="100000">
              <a:srgbClr val="0066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967"/>
            <a:ext cx="9179496" cy="5163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95536" y="843558"/>
            <a:ext cx="3797836" cy="597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Fiolex Girls" pitchFamily="34" charset="0"/>
              </a:rPr>
              <a:t>A morirnos de risa</a:t>
            </a:r>
          </a:p>
        </p:txBody>
      </p:sp>
      <p:pic>
        <p:nvPicPr>
          <p:cNvPr id="10242" name="Picture 2" descr="E:\PPS  EXCLUSIVOS\- Volvere\Imágenes\27 - 90617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483518"/>
            <a:ext cx="3934090" cy="597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A llorar de repente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66FB19B5-61FF-A5FF-68FE-13F9D074BBE8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932040" y="1275606"/>
            <a:ext cx="3923928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Fiolex Girls" pitchFamily="34" charset="0"/>
              </a:rPr>
              <a:t>Y a gritarle al viento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Fiolex Girls" pitchFamily="34" charset="0"/>
              </a:rPr>
              <a:t>de esa ausencia que hiere,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0D07035F-0D1A-A362-7DDD-267B024CF6FD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6000" fill="hold"/>
                                        <p:tgtEl>
                                          <p:spTgt spid="81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63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E:\PPS  EXCLUSIVOS\- Volvere\Imágenes\70669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7207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3 Combinar"/>
          <p:cNvSpPr/>
          <p:nvPr/>
        </p:nvSpPr>
        <p:spPr>
          <a:xfrm flipV="1">
            <a:off x="0" y="2571750"/>
            <a:ext cx="4572000" cy="2571750"/>
          </a:xfrm>
          <a:prstGeom prst="flowChartMerge">
            <a:avLst/>
          </a:prstGeom>
          <a:solidFill>
            <a:srgbClr val="4A5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4572000" cy="2571750"/>
          </a:xfrm>
          <a:prstGeom prst="flowChartMerge">
            <a:avLst/>
          </a:prstGeom>
          <a:solidFill>
            <a:srgbClr val="4A5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solidFill>
            <a:srgbClr val="4A5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4A5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 flipV="1">
            <a:off x="4572000" y="2571750"/>
            <a:ext cx="4572000" cy="2571750"/>
          </a:xfrm>
          <a:prstGeom prst="flowChartMerge">
            <a:avLst/>
          </a:prstGeom>
          <a:solidFill>
            <a:srgbClr val="4A5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 rot="16200000" flipV="1">
            <a:off x="4286250" y="285750"/>
            <a:ext cx="5143500" cy="4572000"/>
          </a:xfrm>
          <a:prstGeom prst="flowChartMerge">
            <a:avLst/>
          </a:prstGeom>
          <a:solidFill>
            <a:srgbClr val="4A5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3" name="2 Ordenar"/>
          <p:cNvSpPr/>
          <p:nvPr/>
        </p:nvSpPr>
        <p:spPr>
          <a:xfrm>
            <a:off x="1714500" y="0"/>
            <a:ext cx="5786438" cy="5143500"/>
          </a:xfrm>
          <a:prstGeom prst="flowChartSort">
            <a:avLst/>
          </a:prstGeom>
          <a:solidFill>
            <a:srgbClr val="4A59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8F7B56C9-5C64-A71B-0488-FD4C0D7F1482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7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6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3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A2AC"/>
            </a:gs>
            <a:gs pos="50000">
              <a:srgbClr val="C00000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Volvere\Imágenes\ex-novios-unsplash-kcjD--620x349@a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3867894"/>
            <a:ext cx="5040560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Fiolex Girls" pitchFamily="34" charset="0"/>
              </a:rPr>
              <a:t>Pero no olvides nunca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Fiolex Girls" pitchFamily="34" charset="0"/>
              </a:rPr>
              <a:t>que mi amor llenará </a:t>
            </a:r>
          </a:p>
        </p:txBody>
      </p:sp>
      <p:pic>
        <p:nvPicPr>
          <p:cNvPr id="6146" name="Picture 2" descr="E:\PPS  EXCLUSIVOS\- Volvere\Imágenes\31 - 7065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2931790"/>
            <a:ext cx="3888432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accent2">
                      <a:lumMod val="75000"/>
                    </a:schemeClr>
                  </a:outerShdw>
                </a:effectLst>
                <a:latin typeface="Fiolex Girls" pitchFamily="34" charset="0"/>
              </a:rPr>
              <a:t>Ese espacio vacío </a:t>
            </a:r>
          </a:p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chemeClr val="accent2">
                      <a:lumMod val="75000"/>
                    </a:schemeClr>
                  </a:outerShdw>
                </a:effectLst>
                <a:latin typeface="Fiolex Girls" pitchFamily="34" charset="0"/>
              </a:rPr>
              <a:t>que mi cuerpo dejó,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ED27AF77-DF0F-0261-D9AE-8BB9FE6FE238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Volvere\Imágenes\32 - 1195440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83518"/>
            <a:ext cx="2448272" cy="1046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Seré luz en la noche </a:t>
            </a:r>
          </a:p>
        </p:txBody>
      </p:sp>
      <p:pic>
        <p:nvPicPr>
          <p:cNvPr id="1028" name="Picture 4" descr="E:\PPS  EXCLUSIVOS\- Volvere\Imágenes\33 - 600594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05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3723878"/>
            <a:ext cx="3888432" cy="541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Seré paz en tu día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1BDB194E-7961-EA09-34A6-3ACF74B42D5C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2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Volvere\Imágenes\56850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555526"/>
            <a:ext cx="3746538" cy="597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2060"/>
                  </a:outerShdw>
                </a:effectLst>
                <a:latin typeface="Fiolex Girls" pitchFamily="34" charset="0"/>
              </a:rPr>
              <a:t>Seré cálido abrazo</a:t>
            </a:r>
          </a:p>
        </p:txBody>
      </p:sp>
      <p:pic>
        <p:nvPicPr>
          <p:cNvPr id="4100" name="Picture 4" descr="E:\PPS  EXCLUSIVOS\- Volvere\Imágenes\35 - 58512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0"/>
            <a:ext cx="9153526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2643758"/>
            <a:ext cx="3562116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¡En recuerdos de vida!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ADA771DC-E9CF-4595-51E8-A89757704C90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Volvere\Imágenes\889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2931790"/>
            <a:ext cx="2808312" cy="1046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25400" dir="2700000" algn="tl">
                    <a:srgbClr val="FF0000"/>
                  </a:outerShdw>
                </a:effectLst>
                <a:latin typeface="Fiolex Girls" pitchFamily="34" charset="0"/>
              </a:rPr>
              <a:t>Nadie muere del todo</a:t>
            </a:r>
          </a:p>
        </p:txBody>
      </p:sp>
      <p:pic>
        <p:nvPicPr>
          <p:cNvPr id="2052" name="Picture 4" descr="E:\PPS  EXCLUSIVOS\- Volvere\Imágenes\37 - 10359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3219822"/>
            <a:ext cx="2880320" cy="1046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5400" dirty="0">
                <a:solidFill>
                  <a:schemeClr val="bg1"/>
                </a:solidFill>
                <a:effectLst>
                  <a:outerShdw blurRad="38100" dist="38100" dir="2700000" algn="tl">
                    <a:srgbClr val="112F37"/>
                  </a:outerShdw>
                </a:effectLst>
                <a:latin typeface="Fiolex Girls" pitchFamily="34" charset="0"/>
              </a:rPr>
              <a:t>Mientras tu lo recuerdes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xmlns="" id="{C022BA28-7543-1BF4-9A75-945BA909A1FA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Volvere\Imágenes\75606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4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432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A93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A931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xmlns="" id="{1369A5FF-F906-6323-E2C1-071DDA23BCFE}"/>
              </a:ext>
            </a:extLst>
          </p:cNvPr>
          <p:cNvSpPr/>
          <p:nvPr/>
        </p:nvSpPr>
        <p:spPr>
          <a:xfrm>
            <a:off x="0" y="-3175"/>
            <a:ext cx="9144000" cy="513873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7" grpId="0" animBg="1"/>
      <p:bldP spid="8" grpId="0" animBg="1"/>
      <p:bldP spid="5" grpId="0" animBg="1"/>
      <p:bldP spid="6" grpId="0" animBg="1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7" name="Picture 5" descr="E:\PPS  EXCLUSIVOS\- Volvere\Imágenes\background-texture-paint-brush-ink-260nw-193692277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86863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411510"/>
            <a:ext cx="2367956" cy="566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0000"/>
                  </a:outerShdw>
                </a:effectLst>
                <a:latin typeface="Fiolex Girls" pitchFamily="34" charset="0"/>
              </a:rPr>
              <a:t>Marzo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39552" y="1563638"/>
            <a:ext cx="4032448" cy="1015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0000"/>
                  </a:outerShdw>
                </a:effectLst>
                <a:latin typeface="Fiolex Girls" pitchFamily="34" charset="0"/>
              </a:rPr>
              <a:t>Música: Recuérdame</a:t>
            </a:r>
          </a:p>
          <a:p>
            <a:pPr>
              <a:lnSpc>
                <a:spcPts val="3500"/>
              </a:lnSpc>
            </a:pPr>
            <a:r>
              <a:rPr lang="es-ES" sz="44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0000"/>
                  </a:outerShdw>
                </a:effectLst>
                <a:latin typeface="Fiolex Girls" pitchFamily="34" charset="0"/>
              </a:rPr>
              <a:t>      Pablo </a:t>
            </a:r>
            <a:r>
              <a:rPr lang="es-ES" sz="4400" dirty="0" err="1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0000"/>
                  </a:outerShdw>
                </a:effectLst>
                <a:latin typeface="Fiolex Girls" pitchFamily="34" charset="0"/>
              </a:rPr>
              <a:t>Alborán</a:t>
            </a:r>
            <a:endParaRPr lang="es-ES" sz="44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C00000"/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4227934"/>
            <a:ext cx="4054315" cy="541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C00000"/>
                  </a:outerShdw>
                </a:effectLst>
                <a:latin typeface="Fiolex Girls" pitchFamily="34" charset="0"/>
              </a:rPr>
              <a:t>Autora: Aurora Orozco</a:t>
            </a:r>
          </a:p>
        </p:txBody>
      </p:sp>
      <p:grpSp>
        <p:nvGrpSpPr>
          <p:cNvPr id="10" name="19 Grupo"/>
          <p:cNvGrpSpPr/>
          <p:nvPr/>
        </p:nvGrpSpPr>
        <p:grpSpPr>
          <a:xfrm>
            <a:off x="4644009" y="3435844"/>
            <a:ext cx="1152128" cy="1457347"/>
            <a:chOff x="3313607" y="2847043"/>
            <a:chExt cx="1118301" cy="1262295"/>
          </a:xfrm>
        </p:grpSpPr>
        <p:sp>
          <p:nvSpPr>
            <p:cNvPr id="11" name="20 CuadroTexto"/>
            <p:cNvSpPr txBox="1"/>
            <p:nvPr/>
          </p:nvSpPr>
          <p:spPr>
            <a:xfrm>
              <a:off x="3313607" y="3736121"/>
              <a:ext cx="1118301" cy="37321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2200" dirty="0">
                  <a:solidFill>
                    <a:schemeClr val="accent2">
                      <a:lumMod val="40000"/>
                      <a:lumOff val="60000"/>
                    </a:schemeClr>
                  </a:solidFill>
                  <a:effectLst>
                    <a:outerShdw blurRad="38100" dist="38100" dir="1200000" algn="ctr" rotWithShape="0">
                      <a:srgbClr val="C00000"/>
                    </a:outerShdw>
                  </a:effectLst>
                  <a:latin typeface="Fiolex Girls" pitchFamily="34" charset="0"/>
                </a:rPr>
                <a:t>Margarita</a:t>
              </a:r>
            </a:p>
          </p:txBody>
        </p:sp>
        <p:pic>
          <p:nvPicPr>
            <p:cNvPr id="12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399628" y="2847043"/>
              <a:ext cx="821471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Rectángulo 4">
            <a:extLst>
              <a:ext uri="{FF2B5EF4-FFF2-40B4-BE49-F238E27FC236}">
                <a16:creationId xmlns:a16="http://schemas.microsoft.com/office/drawing/2014/main" xmlns="" id="{3F8B1572-8180-ACA9-1954-25A42F78D47B}"/>
              </a:ext>
            </a:extLst>
          </p:cNvPr>
          <p:cNvSpPr/>
          <p:nvPr/>
        </p:nvSpPr>
        <p:spPr>
          <a:xfrm>
            <a:off x="0" y="-3175"/>
            <a:ext cx="9144000" cy="5146675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2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2" grpId="0"/>
      <p:bldP spid="3" grpId="0"/>
      <p:bldP spid="4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2068</TotalTime>
  <Words>255</Words>
  <Application>Microsoft Office PowerPoint</Application>
  <PresentationFormat>Presentación en pantalla (16:9)</PresentationFormat>
  <Paragraphs>56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2" baseType="lpstr">
      <vt:lpstr>Arial</vt:lpstr>
      <vt:lpstr>Mistletoe</vt:lpstr>
      <vt:lpstr>Calibri</vt:lpstr>
      <vt:lpstr>Fiolex Girls</vt:lpstr>
      <vt:lpstr>Harrington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2022-12-03T15:01:42Z</dcterms:created>
  <dcterms:modified xsi:type="dcterms:W3CDTF">2023-03-14T00:15:17Z</dcterms:modified>
</cp:coreProperties>
</file>