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84" r:id="rId3"/>
    <p:sldId id="256" r:id="rId4"/>
    <p:sldId id="257" r:id="rId5"/>
    <p:sldId id="258" r:id="rId6"/>
    <p:sldId id="285" r:id="rId7"/>
    <p:sldId id="259" r:id="rId8"/>
    <p:sldId id="287" r:id="rId9"/>
    <p:sldId id="293" r:id="rId10"/>
    <p:sldId id="260" r:id="rId11"/>
    <p:sldId id="288" r:id="rId12"/>
    <p:sldId id="289" r:id="rId13"/>
    <p:sldId id="290" r:id="rId14"/>
    <p:sldId id="291" r:id="rId15"/>
    <p:sldId id="292" r:id="rId16"/>
    <p:sldId id="265" r:id="rId17"/>
    <p:sldId id="267" r:id="rId18"/>
    <p:sldId id="270" r:id="rId19"/>
    <p:sldId id="271" r:id="rId20"/>
    <p:sldId id="277" r:id="rId21"/>
    <p:sldId id="278" r:id="rId22"/>
    <p:sldId id="282" r:id="rId23"/>
    <p:sldId id="273" r:id="rId24"/>
    <p:sldId id="283" r:id="rId25"/>
    <p:sldId id="275" r:id="rId26"/>
    <p:sldId id="281" r:id="rId27"/>
    <p:sldId id="279" r:id="rId28"/>
    <p:sldId id="294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kM5aA2StlJzToHtxcyRPg==" hashData="/M+VkElLe7+cSx1PGZaEtvpd+L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A0EFA"/>
    <a:srgbClr val="F41439"/>
    <a:srgbClr val="9900FF"/>
    <a:srgbClr val="66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78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9A4FB9C-D6EF-49B0-AE6B-A3054391842B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BE43C10-E7BC-472D-BB0A-494A43AB76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0EFA8-2ED3-4AEA-92FA-E049FB32D1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D3344-BB1B-4076-B8EB-9409CC1244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87523-E320-4CE4-8A65-09F6541F11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DA97E-68E4-4423-951C-5D5FBAD2B3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9B056-8661-4B00-84DC-728423292C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763118-AE75-493B-A52E-7384016F09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B5EA7-4F30-40B0-A529-0ADDA7BB53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1BC51-F8FE-427A-9751-A0C072A089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2FAA3-F2F3-4D70-8A96-E1619B45EC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C4AF9-B70D-4E20-90EF-4E7FCC1E39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74645-0F7C-4C9A-AA7B-653008083C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7913C-F45D-455D-B68E-2417B2092C2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69FE107-1114-4EC0-AD09-E37A2673A7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over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6B7554E-57D5-4FCB-A8FC-B82BFA6BE2B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usuario\Escritorio\nuevo\como_hacer_feliz_a_un_hombre_interi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0"/>
            <a:ext cx="6429375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usuario\Escritorio\nuevo\como_hacer_feliz_a_un_hombre_interi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57313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usuario\Escritorio\nuevo\como_hacer_feliz_a_un_hombre_interi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688" y="0"/>
            <a:ext cx="1357312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908175" y="5229225"/>
            <a:ext cx="477566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  <a:latin typeface="Georgia" pitchFamily="18" charset="0"/>
              </a:rPr>
              <a:t>Con 15 </a:t>
            </a:r>
            <a:r>
              <a:rPr lang="es-ES" sz="3200" b="1" dirty="0" smtClean="0">
                <a:solidFill>
                  <a:srgbClr val="FF0000"/>
                </a:solidFill>
                <a:latin typeface="Georgia" pitchFamily="18" charset="0"/>
              </a:rPr>
              <a:t>años te </a:t>
            </a:r>
            <a:r>
              <a:rPr lang="es-ES" sz="3200" b="1" dirty="0">
                <a:solidFill>
                  <a:srgbClr val="FF0000"/>
                </a:solidFill>
                <a:latin typeface="Georgia" pitchFamily="18" charset="0"/>
              </a:rPr>
              <a:t>conocí </a:t>
            </a:r>
          </a:p>
        </p:txBody>
      </p:sp>
    </p:spTree>
  </p:cSld>
  <p:clrMapOvr>
    <a:masterClrMapping/>
  </p:clrMapOvr>
  <p:transition spd="slow" advClick="0" advTm="15000">
    <p:cover dir="rd"/>
    <p:sndAc>
      <p:stSnd loop="1">
        <p:snd r:embed="rId2" name="01 waldo de los rios - himno a la alegria - beethov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mbinar"/>
          <p:cNvSpPr/>
          <p:nvPr/>
        </p:nvSpPr>
        <p:spPr>
          <a:xfrm>
            <a:off x="539552" y="332656"/>
            <a:ext cx="2267744" cy="5589240"/>
          </a:xfrm>
          <a:prstGeom prst="flowChartMerge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6516216" y="1772816"/>
            <a:ext cx="2627784" cy="4581128"/>
          </a:xfrm>
          <a:prstGeom prst="flowChartExtra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Disco magnético"/>
          <p:cNvSpPr/>
          <p:nvPr/>
        </p:nvSpPr>
        <p:spPr>
          <a:xfrm>
            <a:off x="3419872" y="620688"/>
            <a:ext cx="2857500" cy="5286375"/>
          </a:xfrm>
          <a:prstGeom prst="flowChartMagneticDisk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3347864" y="764704"/>
            <a:ext cx="42656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  <a:latin typeface="Georgia" pitchFamily="18" charset="0"/>
              </a:rPr>
              <a:t>con 16 me enamoré</a:t>
            </a:r>
          </a:p>
        </p:txBody>
      </p:sp>
    </p:spTree>
  </p:cSld>
  <p:clrMapOvr>
    <a:masterClrMapping/>
  </p:clrMapOvr>
  <p:transition spd="slow" advClick="0" advTm="15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una-pareja-de-enamorados-1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una-pareja-de-enamorados-1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44000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una-pareja-de-enamorados-1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47750"/>
            <a:ext cx="9144000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916238" y="1341438"/>
            <a:ext cx="3330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solidFill>
                  <a:srgbClr val="FF0000"/>
                </a:solidFill>
                <a:latin typeface="Georgia" pitchFamily="18" charset="0"/>
              </a:rPr>
              <a:t>con 23 me casé</a:t>
            </a:r>
          </a:p>
        </p:txBody>
      </p:sp>
    </p:spTree>
  </p:cSld>
  <p:clrMapOvr>
    <a:masterClrMapping/>
  </p:clrMapOvr>
  <p:transition spd="slow" advClick="0" advTm="1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www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ww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980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88913"/>
            <a:ext cx="4572000" cy="64627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Vente conmigo a ésta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aventura que tengo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en mente hacer, va a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 ser maravilloso, es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 para vivirla en 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el barco del amor,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un viaje a un lugar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desconocido, donde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viviremos, nuevas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sensaciones  de placer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los dos juntos, donde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nos amaremos el resto </a:t>
            </a:r>
          </a:p>
          <a:p>
            <a:pPr>
              <a:defRPr/>
            </a:pPr>
            <a:r>
              <a:rPr lang="es-ES" sz="2800" b="1" i="1" dirty="0">
                <a:solidFill>
                  <a:schemeClr val="accent4">
                    <a:lumMod val="25000"/>
                  </a:schemeClr>
                </a:solidFill>
                <a:latin typeface="Georgia" pitchFamily="18" charset="0"/>
              </a:rPr>
              <a:t>de nuestra vida.</a:t>
            </a:r>
          </a:p>
          <a:p>
            <a:pPr>
              <a:defRPr/>
            </a:pPr>
            <a:endParaRPr lang="es-ES" b="1" i="1" dirty="0">
              <a:solidFill>
                <a:srgbClr val="7030A0"/>
              </a:solidFill>
            </a:endParaRPr>
          </a:p>
          <a:p>
            <a:pPr>
              <a:defRPr/>
            </a:pPr>
            <a:r>
              <a:rPr lang="es-ES" b="1" dirty="0">
                <a:solidFill>
                  <a:srgbClr val="7030A0"/>
                </a:solidFill>
              </a:rPr>
              <a:t>      </a:t>
            </a:r>
            <a:r>
              <a:rPr lang="es-ES" sz="3200" b="1" dirty="0">
                <a:solidFill>
                  <a:srgbClr val="7030A0"/>
                </a:solidFill>
              </a:rPr>
              <a:t>  </a:t>
            </a:r>
          </a:p>
        </p:txBody>
      </p:sp>
      <p:pic>
        <p:nvPicPr>
          <p:cNvPr id="3" name="Picture 4" descr="94721_3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692696"/>
            <a:ext cx="4160837" cy="380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76056" y="5157192"/>
            <a:ext cx="25010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solidFill>
                  <a:srgbClr val="7030A0"/>
                </a:solidFill>
                <a:latin typeface="Georgia" pitchFamily="18" charset="0"/>
              </a:rPr>
              <a:t>TE  AMO</a:t>
            </a:r>
            <a:endParaRPr lang="es-ES" sz="4000" dirty="0">
              <a:solidFill>
                <a:srgbClr val="7030A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46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0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9000"/>
                            </p:stCondLst>
                            <p:childTnLst>
                              <p:par>
                                <p:cTn id="7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02_13_13_18_14_33_8_itz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34963"/>
            <a:ext cx="9144000" cy="719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02_13_13_18_14_33_8_itze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34963"/>
            <a:ext cx="9144000" cy="719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san-valentc3ad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-1588"/>
            <a:ext cx="10298113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 rot="20718531">
            <a:off x="1127271" y="963480"/>
            <a:ext cx="33385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FFFF00"/>
                </a:solidFill>
                <a:latin typeface="Georgia" pitchFamily="18" charset="0"/>
              </a:rPr>
              <a:t>Sueños de locura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 rot="1128792">
            <a:off x="3478213" y="2176463"/>
            <a:ext cx="31448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Georgia" pitchFamily="18" charset="0"/>
              </a:rPr>
              <a:t>Sueños de amor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 rot="-753598">
            <a:off x="4932363" y="3644900"/>
            <a:ext cx="3578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Georgia" pitchFamily="18" charset="0"/>
              </a:rPr>
              <a:t>Sueños de ternura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 rot="866170">
            <a:off x="3708400" y="5229225"/>
            <a:ext cx="36052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Georgia" pitchFamily="18" charset="0"/>
              </a:rPr>
              <a:t>Sueños de pasión</a:t>
            </a:r>
          </a:p>
        </p:txBody>
      </p:sp>
      <p:sp>
        <p:nvSpPr>
          <p:cNvPr id="8" name="7 Elipse"/>
          <p:cNvSpPr/>
          <p:nvPr/>
        </p:nvSpPr>
        <p:spPr>
          <a:xfrm>
            <a:off x="6228184" y="332656"/>
            <a:ext cx="2016125" cy="2232025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4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800"/>
                            </p:stCondLst>
                            <p:childTnLst>
                              <p:par>
                                <p:cTn id="2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 animBg="1"/>
      <p:bldP spid="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static.nanopress.es/625X0/www/ellahoy/es/img/estres-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211540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3501008"/>
            <a:ext cx="29819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latin typeface="Georgia" pitchFamily="18" charset="0"/>
              </a:rPr>
              <a:t>Qué nos pasó</a:t>
            </a:r>
            <a:endParaRPr lang="es-ES" sz="3200" b="1" dirty="0">
              <a:solidFill>
                <a:srgbClr val="0000FF"/>
              </a:solidFill>
              <a:latin typeface="Georgia" pitchFamily="18" charset="0"/>
            </a:endParaRPr>
          </a:p>
        </p:txBody>
      </p:sp>
      <p:pic>
        <p:nvPicPr>
          <p:cNvPr id="4" name="Picture 2" descr="C:\Documents and Settings\usuario\Mis documentos\Isabel\animaciones en gif\canefas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4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usuario\Mis documentos\Isabel\animaciones en gif\canefas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813" y="0"/>
            <a:ext cx="611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779912" y="4077072"/>
            <a:ext cx="444865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00FF"/>
                </a:solidFill>
                <a:latin typeface="Georgia" pitchFamily="18" charset="0"/>
              </a:rPr>
              <a:t>Nuestros hijos crecieron </a:t>
            </a:r>
          </a:p>
          <a:p>
            <a:pPr algn="ctr"/>
            <a:r>
              <a:rPr lang="es-ES" sz="2400" b="1" dirty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es-ES" sz="2400" b="1" dirty="0" smtClean="0">
                <a:solidFill>
                  <a:srgbClr val="0000FF"/>
                </a:solidFill>
                <a:latin typeface="Georgia" pitchFamily="18" charset="0"/>
              </a:rPr>
              <a:t>y empecé a sentirme sola </a:t>
            </a:r>
          </a:p>
          <a:p>
            <a:pPr algn="ctr"/>
            <a:r>
              <a:rPr lang="es-ES" sz="2400" b="1" dirty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es-ES" sz="2400" b="1" dirty="0" smtClean="0">
                <a:solidFill>
                  <a:srgbClr val="0000FF"/>
                </a:solidFill>
                <a:latin typeface="Georgia" pitchFamily="18" charset="0"/>
              </a:rPr>
              <a:t>es cuando me di cuenta</a:t>
            </a:r>
          </a:p>
          <a:p>
            <a:pPr algn="ctr"/>
            <a:r>
              <a:rPr lang="es-ES" sz="2400" b="1" dirty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es-ES" sz="2400" b="1" dirty="0" smtClean="0">
                <a:solidFill>
                  <a:srgbClr val="0000FF"/>
                </a:solidFill>
                <a:latin typeface="Georgia" pitchFamily="18" charset="0"/>
              </a:rPr>
              <a:t>que perdimos lo que había</a:t>
            </a:r>
          </a:p>
          <a:p>
            <a:pPr algn="ctr"/>
            <a:r>
              <a:rPr lang="es-ES" sz="2400" b="1" dirty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es-ES" sz="2400" b="1" dirty="0" smtClean="0">
                <a:solidFill>
                  <a:srgbClr val="0000FF"/>
                </a:solidFill>
                <a:latin typeface="Georgia" pitchFamily="18" charset="0"/>
              </a:rPr>
              <a:t>o quizás el problema fue</a:t>
            </a:r>
          </a:p>
          <a:p>
            <a:pPr algn="ctr"/>
            <a:r>
              <a:rPr lang="es-ES" sz="2400" b="1" dirty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es-ES" sz="2400" b="1" dirty="0" smtClean="0">
                <a:solidFill>
                  <a:srgbClr val="0000FF"/>
                </a:solidFill>
                <a:latin typeface="Georgia" pitchFamily="18" charset="0"/>
              </a:rPr>
              <a:t> ¿darte tanto amor ? </a:t>
            </a:r>
          </a:p>
          <a:p>
            <a:r>
              <a:rPr lang="es-ES" dirty="0"/>
              <a:t> </a:t>
            </a:r>
          </a:p>
        </p:txBody>
      </p:sp>
    </p:spTree>
  </p:cSld>
  <p:clrMapOvr>
    <a:masterClrMapping/>
  </p:clrMapOvr>
  <p:transition spd="slow" advClick="0" advTm="16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5" descr="IMAGENES-PAREJAS-ENAMORADAS-3"/>
          <p:cNvSpPr>
            <a:spLocks noChangeAspect="1" noChangeArrowheads="1"/>
          </p:cNvSpPr>
          <p:nvPr/>
        </p:nvSpPr>
        <p:spPr bwMode="auto">
          <a:xfrm>
            <a:off x="3114675" y="1971675"/>
            <a:ext cx="291465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1267" name="AutoShape 7" descr="IMAGENES-PAREJAS-ENAMORADAS-3"/>
          <p:cNvSpPr>
            <a:spLocks noChangeAspect="1" noChangeArrowheads="1"/>
          </p:cNvSpPr>
          <p:nvPr/>
        </p:nvSpPr>
        <p:spPr bwMode="auto">
          <a:xfrm>
            <a:off x="3114675" y="1971675"/>
            <a:ext cx="291465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7174" name="Picture 6" descr="C:\Documents and Settings\usuario\Escritorio\nuevo\mujer-pensativa-430vm1007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113" y="0"/>
            <a:ext cx="10706101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67752" y="5373688"/>
            <a:ext cx="467147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Hace tiempo que no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estás </a:t>
            </a:r>
            <a:r>
              <a:rPr lang="es-ES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como antes </a:t>
            </a:r>
          </a:p>
          <a:p>
            <a:pPr algn="ctr">
              <a:defRPr/>
            </a:pPr>
            <a:r>
              <a:rPr lang="es-ES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no me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miras </a:t>
            </a:r>
            <a:r>
              <a:rPr lang="es-ES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como mujer, </a:t>
            </a:r>
            <a:endParaRPr lang="es-ES" b="1" dirty="0" smtClean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  <a:p>
            <a:pPr algn="ctr">
              <a:defRPr/>
            </a:pP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voy </a:t>
            </a:r>
            <a:r>
              <a:rPr lang="es-ES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a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tratar de conquistarte de nuevo</a:t>
            </a:r>
            <a:endParaRPr lang="es-ES" b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4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C:\Documents and Settings\usuario\Escritorio\nuevo\mujer-triste_thumb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"/>
            <a:ext cx="9144000" cy="713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39552" y="548680"/>
            <a:ext cx="519084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  <a:latin typeface="Georgia" pitchFamily="18" charset="0"/>
              </a:rPr>
              <a:t>Por mas cosas que hago, no lo consigo</a:t>
            </a:r>
          </a:p>
          <a:p>
            <a:pPr algn="ctr"/>
            <a:r>
              <a:rPr lang="es-ES" sz="2000" b="1" dirty="0">
                <a:solidFill>
                  <a:srgbClr val="FFFF00"/>
                </a:solidFill>
                <a:latin typeface="Georgia" pitchFamily="18" charset="0"/>
              </a:rPr>
              <a:t> sigue sin mirarme como mujer,</a:t>
            </a:r>
          </a:p>
          <a:p>
            <a:pPr algn="ctr"/>
            <a:r>
              <a:rPr lang="es-ES" sz="2000" b="1" dirty="0">
                <a:solidFill>
                  <a:srgbClr val="FFFF00"/>
                </a:solidFill>
                <a:latin typeface="Georgia" pitchFamily="18" charset="0"/>
              </a:rPr>
              <a:t> solo me ve como una hermana</a:t>
            </a:r>
          </a:p>
          <a:p>
            <a:pPr algn="ctr"/>
            <a:r>
              <a:rPr lang="es-ES" sz="2000" b="1" dirty="0">
                <a:solidFill>
                  <a:srgbClr val="FFFF00"/>
                </a:solidFill>
                <a:latin typeface="Georgia" pitchFamily="18" charset="0"/>
              </a:rPr>
              <a:t> cuentas noches me dormí llorando </a:t>
            </a:r>
          </a:p>
        </p:txBody>
      </p:sp>
    </p:spTree>
  </p:cSld>
  <p:clrMapOvr>
    <a:masterClrMapping/>
  </p:clrMapOvr>
  <p:transition spd="slow" advClick="0" advTm="1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C:\Documents and Settings\usuario\Escritorio\nuevo\mujer pensativa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0"/>
            <a:ext cx="52197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1052736"/>
            <a:ext cx="3959671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atin typeface="Georgia" pitchFamily="18" charset="0"/>
              </a:rPr>
              <a:t>Tengo que hacer algo </a:t>
            </a:r>
          </a:p>
          <a:p>
            <a:pPr algn="ctr"/>
            <a:r>
              <a:rPr lang="es-ES" sz="2400" dirty="0">
                <a:latin typeface="Georgia" pitchFamily="18" charset="0"/>
              </a:rPr>
              <a:t>para salir de </a:t>
            </a:r>
            <a:endParaRPr lang="es-ES" sz="2400" dirty="0" smtClean="0">
              <a:latin typeface="Georgia" pitchFamily="18" charset="0"/>
            </a:endParaRPr>
          </a:p>
          <a:p>
            <a:pPr algn="ctr"/>
            <a:r>
              <a:rPr lang="es-ES" sz="2400" dirty="0" smtClean="0">
                <a:latin typeface="Georgia" pitchFamily="18" charset="0"/>
              </a:rPr>
              <a:t>esta depresión,</a:t>
            </a:r>
          </a:p>
          <a:p>
            <a:pPr algn="ctr"/>
            <a:endParaRPr lang="es-ES" sz="2400" dirty="0">
              <a:latin typeface="Georgia" pitchFamily="18" charset="0"/>
            </a:endParaRPr>
          </a:p>
          <a:p>
            <a:pPr algn="ctr"/>
            <a:endParaRPr lang="es-ES" sz="2400" dirty="0">
              <a:latin typeface="Georgia" pitchFamily="18" charset="0"/>
            </a:endParaRPr>
          </a:p>
          <a:p>
            <a:pPr algn="ctr"/>
            <a:r>
              <a:rPr lang="es-ES" sz="2400" dirty="0">
                <a:latin typeface="Georgia" pitchFamily="18" charset="0"/>
              </a:rPr>
              <a:t> no puedo seguir </a:t>
            </a:r>
            <a:r>
              <a:rPr lang="es-ES" sz="2400" dirty="0" smtClean="0">
                <a:latin typeface="Georgia" pitchFamily="18" charset="0"/>
              </a:rPr>
              <a:t>así,</a:t>
            </a:r>
            <a:endParaRPr lang="es-ES" sz="2400" dirty="0">
              <a:latin typeface="Georgia" pitchFamily="18" charset="0"/>
            </a:endParaRPr>
          </a:p>
          <a:p>
            <a:pPr algn="ctr"/>
            <a:r>
              <a:rPr lang="es-ES" sz="2400" dirty="0">
                <a:latin typeface="Georgia" pitchFamily="18" charset="0"/>
              </a:rPr>
              <a:t> no me </a:t>
            </a:r>
            <a:r>
              <a:rPr lang="es-ES" sz="2400" dirty="0" smtClean="0">
                <a:latin typeface="Georgia" pitchFamily="18" charset="0"/>
              </a:rPr>
              <a:t>centro </a:t>
            </a:r>
            <a:r>
              <a:rPr lang="es-ES" sz="2400" dirty="0">
                <a:latin typeface="Georgia" pitchFamily="18" charset="0"/>
              </a:rPr>
              <a:t>en </a:t>
            </a:r>
            <a:r>
              <a:rPr lang="es-ES" sz="2400" dirty="0" smtClean="0">
                <a:latin typeface="Georgia" pitchFamily="18" charset="0"/>
              </a:rPr>
              <a:t>nada,</a:t>
            </a:r>
          </a:p>
          <a:p>
            <a:pPr algn="ctr"/>
            <a:endParaRPr lang="es-ES" sz="2400" dirty="0">
              <a:latin typeface="Georgia" pitchFamily="18" charset="0"/>
            </a:endParaRPr>
          </a:p>
          <a:p>
            <a:pPr algn="ctr"/>
            <a:endParaRPr lang="es-ES" sz="2400" dirty="0">
              <a:latin typeface="Georgia" pitchFamily="18" charset="0"/>
            </a:endParaRPr>
          </a:p>
          <a:p>
            <a:pPr algn="ctr"/>
            <a:r>
              <a:rPr lang="es-ES" sz="2400" dirty="0">
                <a:latin typeface="Georgia" pitchFamily="18" charset="0"/>
              </a:rPr>
              <a:t> no tengo </a:t>
            </a:r>
            <a:r>
              <a:rPr lang="es-ES" sz="2400" dirty="0" smtClean="0">
                <a:latin typeface="Georgia" pitchFamily="18" charset="0"/>
              </a:rPr>
              <a:t>ganas</a:t>
            </a:r>
            <a:endParaRPr lang="es-ES" sz="2400" dirty="0">
              <a:latin typeface="Georgia" pitchFamily="18" charset="0"/>
            </a:endParaRPr>
          </a:p>
          <a:p>
            <a:pPr algn="ctr"/>
            <a:r>
              <a:rPr lang="es-ES" sz="2400" dirty="0">
                <a:latin typeface="Georgia" pitchFamily="18" charset="0"/>
              </a:rPr>
              <a:t> </a:t>
            </a:r>
            <a:r>
              <a:rPr lang="es-ES" sz="2400" dirty="0" smtClean="0">
                <a:latin typeface="Georgia" pitchFamily="18" charset="0"/>
              </a:rPr>
              <a:t>de nada, ni de vivir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</p:spTree>
  </p:cSld>
  <p:clrMapOvr>
    <a:masterClrMapping/>
  </p:clrMapOvr>
  <p:transition spd="slow" advClick="0" advTm="13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 descr="http://cdn.20minutos.es/img2/recortes/2013/08/14/134291-368-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-976313"/>
            <a:ext cx="6553200" cy="783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211230" y="333375"/>
            <a:ext cx="333456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rgbClr val="2A0EFA"/>
                </a:solidFill>
                <a:latin typeface="Georgia" pitchFamily="18" charset="0"/>
              </a:rPr>
              <a:t>Amiga  estoy haciendo </a:t>
            </a:r>
          </a:p>
          <a:p>
            <a:pPr algn="ctr"/>
            <a:r>
              <a:rPr lang="es-ES" sz="2000" b="1" dirty="0">
                <a:solidFill>
                  <a:srgbClr val="2A0EFA"/>
                </a:solidFill>
                <a:latin typeface="Georgia" pitchFamily="18" charset="0"/>
              </a:rPr>
              <a:t>un curso muy básico de </a:t>
            </a:r>
          </a:p>
          <a:p>
            <a:pPr algn="ctr"/>
            <a:r>
              <a:rPr lang="es-ES" sz="2000" b="1" dirty="0">
                <a:solidFill>
                  <a:srgbClr val="2A0EFA"/>
                </a:solidFill>
                <a:latin typeface="Georgia" pitchFamily="18" charset="0"/>
              </a:rPr>
              <a:t>informática, para saber</a:t>
            </a:r>
          </a:p>
          <a:p>
            <a:pPr algn="ctr"/>
            <a:r>
              <a:rPr lang="es-ES" sz="2000" b="1" dirty="0">
                <a:solidFill>
                  <a:srgbClr val="2A0EFA"/>
                </a:solidFill>
                <a:latin typeface="Georgia" pitchFamily="18" charset="0"/>
              </a:rPr>
              <a:t>manejar un poco el</a:t>
            </a:r>
          </a:p>
          <a:p>
            <a:pPr algn="ctr"/>
            <a:r>
              <a:rPr lang="es-ES" sz="2000" b="1" dirty="0">
                <a:solidFill>
                  <a:srgbClr val="2A0EFA"/>
                </a:solidFill>
                <a:latin typeface="Georgia" pitchFamily="18" charset="0"/>
              </a:rPr>
              <a:t>ordenador</a:t>
            </a:r>
          </a:p>
        </p:txBody>
      </p:sp>
      <p:pic>
        <p:nvPicPr>
          <p:cNvPr id="40972" name="Picture 12" descr="C:\Documents and Settings\usuario\Mis documentos\Isabel\animaciones en gif\canefas\acolores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11800" y="2749848"/>
            <a:ext cx="6121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C:\Documents and Settings\usuario\Mis documentos\Isabel\animaciones en gif\canefas\acolores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489200" y="2749550"/>
            <a:ext cx="6121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700"/>
                            </p:stCondLst>
                            <p:childTnLst>
                              <p:par>
                                <p:cTn id="1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4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400"/>
                            </p:stCondLst>
                            <p:childTnLst>
                              <p:par>
                                <p:cTn id="2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800"/>
                            </p:stCondLst>
                            <p:childTnLst>
                              <p:par>
                                <p:cTn id="3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cdn.20minutos.es/img2/recortes/2013/08/14/134291-368-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2963" y="0"/>
            <a:ext cx="5761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708400" y="333375"/>
            <a:ext cx="4572000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rgbClr val="2A0EFA"/>
                </a:solidFill>
                <a:latin typeface="Georgia" pitchFamily="18" charset="0"/>
              </a:rPr>
              <a:t>Me ha devuelto las ganas de vivir</a:t>
            </a:r>
          </a:p>
          <a:p>
            <a:pPr algn="ctr"/>
            <a:r>
              <a:rPr lang="es-ES" sz="2000" b="1" dirty="0">
                <a:solidFill>
                  <a:srgbClr val="2A0EFA"/>
                </a:solidFill>
                <a:latin typeface="Georgia" pitchFamily="18" charset="0"/>
              </a:rPr>
              <a:t> me siento joven como hacia</a:t>
            </a:r>
          </a:p>
          <a:p>
            <a:pPr algn="ctr"/>
            <a:r>
              <a:rPr lang="es-ES" sz="2000" b="1" dirty="0">
                <a:solidFill>
                  <a:srgbClr val="2A0EFA"/>
                </a:solidFill>
                <a:latin typeface="Georgia" pitchFamily="18" charset="0"/>
              </a:rPr>
              <a:t> tiempo que no me sentía</a:t>
            </a:r>
          </a:p>
        </p:txBody>
      </p:sp>
      <p:pic>
        <p:nvPicPr>
          <p:cNvPr id="5" name="Picture 10" descr="C:\Documents and Settings\usuario\Escritorio\cosas en png\red-41230_64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913"/>
            <a:ext cx="3200400" cy="303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C:\Documents and Settings\usuario\Escritorio\cosas en png\red-41230_64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793712" flipV="1">
            <a:off x="1" y="3551237"/>
            <a:ext cx="3198812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700"/>
                            </p:stCondLst>
                            <p:childTnLst>
                              <p:par>
                                <p:cTn id="1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8" name="Picture 6" descr="http://www.mujeresdemiedad.com/wp-content/uploads/2013/04/mujer-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00563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http://www.mujeresdemiedad.com/wp-content/uploads/2013/04/mujer-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2924175"/>
            <a:ext cx="4643437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5 CuadroTexto"/>
          <p:cNvSpPr txBox="1">
            <a:spLocks noChangeArrowheads="1"/>
          </p:cNvSpPr>
          <p:nvPr/>
        </p:nvSpPr>
        <p:spPr bwMode="auto">
          <a:xfrm>
            <a:off x="4544820" y="333375"/>
            <a:ext cx="361829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dirty="0">
                <a:latin typeface="Georgia" pitchFamily="18" charset="0"/>
              </a:rPr>
              <a:t>Soy feliz, buenos compañeros</a:t>
            </a:r>
          </a:p>
          <a:p>
            <a:pPr algn="ctr"/>
            <a:r>
              <a:rPr lang="es-ES" sz="2000" dirty="0">
                <a:latin typeface="Georgia" pitchFamily="18" charset="0"/>
              </a:rPr>
              <a:t> </a:t>
            </a:r>
            <a:r>
              <a:rPr lang="es-ES" sz="2000" dirty="0" smtClean="0">
                <a:latin typeface="Georgia" pitchFamily="18" charset="0"/>
              </a:rPr>
              <a:t>después </a:t>
            </a:r>
            <a:r>
              <a:rPr lang="es-ES" sz="2000" dirty="0">
                <a:latin typeface="Georgia" pitchFamily="18" charset="0"/>
              </a:rPr>
              <a:t>de </a:t>
            </a:r>
            <a:r>
              <a:rPr lang="es-ES" sz="2000" dirty="0" smtClean="0">
                <a:latin typeface="Georgia" pitchFamily="18" charset="0"/>
              </a:rPr>
              <a:t>acabar </a:t>
            </a:r>
            <a:r>
              <a:rPr lang="es-ES" sz="2000" dirty="0">
                <a:latin typeface="Georgia" pitchFamily="18" charset="0"/>
              </a:rPr>
              <a:t>el curso</a:t>
            </a:r>
          </a:p>
          <a:p>
            <a:pPr algn="ctr"/>
            <a:r>
              <a:rPr lang="es-ES" sz="2000" dirty="0" smtClean="0">
                <a:latin typeface="Georgia" pitchFamily="18" charset="0"/>
              </a:rPr>
              <a:t>salidas </a:t>
            </a:r>
            <a:r>
              <a:rPr lang="es-ES" sz="2000" dirty="0">
                <a:latin typeface="Georgia" pitchFamily="18" charset="0"/>
              </a:rPr>
              <a:t>a tomar café</a:t>
            </a:r>
          </a:p>
          <a:p>
            <a:pPr algn="ctr"/>
            <a:r>
              <a:rPr lang="es-ES" sz="2000" dirty="0">
                <a:latin typeface="Georgia" pitchFamily="18" charset="0"/>
              </a:rPr>
              <a:t> ver museos</a:t>
            </a:r>
          </a:p>
          <a:p>
            <a:pPr algn="ctr"/>
            <a:r>
              <a:rPr lang="es-ES" sz="2000" dirty="0">
                <a:latin typeface="Georgia" pitchFamily="18" charset="0"/>
              </a:rPr>
              <a:t> y conocer a </a:t>
            </a:r>
            <a:r>
              <a:rPr lang="es-ES" sz="2000" dirty="0" smtClean="0">
                <a:latin typeface="Georgia" pitchFamily="18" charset="0"/>
              </a:rPr>
              <a:t>más </a:t>
            </a:r>
            <a:r>
              <a:rPr lang="es-ES" sz="2000" dirty="0">
                <a:latin typeface="Georgia" pitchFamily="18" charset="0"/>
              </a:rPr>
              <a:t>gente , me </a:t>
            </a:r>
          </a:p>
          <a:p>
            <a:pPr algn="ctr"/>
            <a:r>
              <a:rPr lang="es-ES" sz="2000" dirty="0" smtClean="0">
                <a:latin typeface="Georgia" pitchFamily="18" charset="0"/>
              </a:rPr>
              <a:t>presentan </a:t>
            </a:r>
            <a:r>
              <a:rPr lang="es-ES" sz="2000" dirty="0">
                <a:latin typeface="Georgia" pitchFamily="18" charset="0"/>
              </a:rPr>
              <a:t>amigos suyos</a:t>
            </a:r>
          </a:p>
        </p:txBody>
      </p:sp>
      <p:pic>
        <p:nvPicPr>
          <p:cNvPr id="16391" name="Picture 7" descr="C:\Documents and Settings\usuario\Mis documentos\Isabel\animaciones en gif\flores en gif\Imagen1ram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789040"/>
            <a:ext cx="3250332" cy="32503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3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400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pareja-de-enamorados-52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0"/>
            <a:ext cx="1101725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-267635" y="332656"/>
            <a:ext cx="4357283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0000FF"/>
                </a:solidFill>
                <a:latin typeface="Georgia" pitchFamily="18" charset="0"/>
              </a:rPr>
              <a:t>   No estoy enamorada, pero si siento</a:t>
            </a:r>
          </a:p>
          <a:p>
            <a:pPr algn="ctr"/>
            <a:r>
              <a:rPr lang="es-ES" sz="2000" dirty="0" smtClean="0">
                <a:solidFill>
                  <a:srgbClr val="0000FF"/>
                </a:solidFill>
                <a:latin typeface="Georgia" pitchFamily="18" charset="0"/>
              </a:rPr>
              <a:t>   deseos,  procuro vivir y disfrutar</a:t>
            </a:r>
          </a:p>
          <a:p>
            <a:pPr algn="ctr"/>
            <a:r>
              <a:rPr lang="es-ES" sz="2000" dirty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es-ES" sz="2000" dirty="0" smtClean="0">
                <a:solidFill>
                  <a:srgbClr val="0000FF"/>
                </a:solidFill>
                <a:latin typeface="Georgia" pitchFamily="18" charset="0"/>
              </a:rPr>
              <a:t> es más que lo que viví antes,</a:t>
            </a:r>
          </a:p>
          <a:p>
            <a:pPr algn="ctr"/>
            <a:endParaRPr lang="es-ES" sz="2000" dirty="0" smtClean="0">
              <a:solidFill>
                <a:srgbClr val="0000FF"/>
              </a:solidFill>
              <a:latin typeface="Georgia" pitchFamily="18" charset="0"/>
            </a:endParaRPr>
          </a:p>
          <a:p>
            <a:pPr algn="ctr"/>
            <a:r>
              <a:rPr lang="es-ES" sz="2000" dirty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es-ES" sz="2000" dirty="0" smtClean="0">
                <a:solidFill>
                  <a:srgbClr val="0000FF"/>
                </a:solidFill>
                <a:latin typeface="Georgia" pitchFamily="18" charset="0"/>
              </a:rPr>
              <a:t>    Del pasado, …  lo mejor mis hijos,</a:t>
            </a:r>
          </a:p>
          <a:p>
            <a:pPr algn="ctr"/>
            <a:r>
              <a:rPr lang="es-ES" sz="2000" dirty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es-ES" sz="2000" dirty="0" smtClean="0">
                <a:solidFill>
                  <a:srgbClr val="0000FF"/>
                </a:solidFill>
                <a:latin typeface="Georgia" pitchFamily="18" charset="0"/>
              </a:rPr>
              <a:t>   mi conciencia esta tranquila,</a:t>
            </a:r>
          </a:p>
          <a:p>
            <a:pPr algn="ctr"/>
            <a:r>
              <a:rPr lang="es-ES" sz="2000" dirty="0" smtClean="0">
                <a:solidFill>
                  <a:srgbClr val="0000FF"/>
                </a:solidFill>
                <a:latin typeface="Georgia" pitchFamily="18" charset="0"/>
              </a:rPr>
              <a:t>  en mi vida de enamorada</a:t>
            </a:r>
          </a:p>
          <a:p>
            <a:pPr algn="ctr"/>
            <a:r>
              <a:rPr lang="es-ES" sz="2000" dirty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es-ES" sz="2000" dirty="0" smtClean="0">
                <a:solidFill>
                  <a:srgbClr val="0000FF"/>
                </a:solidFill>
                <a:latin typeface="Georgia" pitchFamily="18" charset="0"/>
              </a:rPr>
              <a:t>     hice todo por la persona </a:t>
            </a:r>
          </a:p>
          <a:p>
            <a:pPr algn="ctr"/>
            <a:r>
              <a:rPr lang="es-ES" sz="2000" dirty="0" smtClean="0">
                <a:solidFill>
                  <a:srgbClr val="0000FF"/>
                </a:solidFill>
                <a:latin typeface="Georgia" pitchFamily="18" charset="0"/>
              </a:rPr>
              <a:t>  de la que lo estaba,</a:t>
            </a:r>
          </a:p>
          <a:p>
            <a:pPr algn="ctr"/>
            <a:endParaRPr lang="es-ES" sz="2000" dirty="0" smtClean="0">
              <a:solidFill>
                <a:srgbClr val="0000FF"/>
              </a:solidFill>
              <a:latin typeface="Georgia" pitchFamily="18" charset="0"/>
            </a:endParaRPr>
          </a:p>
          <a:p>
            <a:pPr algn="ctr"/>
            <a:endParaRPr lang="es-ES" sz="2000" dirty="0">
              <a:solidFill>
                <a:srgbClr val="0000FF"/>
              </a:solidFill>
              <a:latin typeface="Georgia" pitchFamily="18" charset="0"/>
            </a:endParaRPr>
          </a:p>
          <a:p>
            <a:pPr algn="ctr"/>
            <a:endParaRPr lang="es-ES" sz="2000" dirty="0" smtClean="0">
              <a:solidFill>
                <a:srgbClr val="0000FF"/>
              </a:solidFill>
              <a:latin typeface="Georgia" pitchFamily="18" charset="0"/>
            </a:endParaRPr>
          </a:p>
          <a:p>
            <a:pPr algn="ctr"/>
            <a:endParaRPr lang="es-ES" sz="2000" dirty="0">
              <a:solidFill>
                <a:srgbClr val="0000FF"/>
              </a:solidFill>
              <a:latin typeface="Georgia" pitchFamily="18" charset="0"/>
            </a:endParaRPr>
          </a:p>
          <a:p>
            <a:pPr algn="ctr"/>
            <a:endParaRPr lang="es-ES" sz="2000" dirty="0" smtClean="0">
              <a:solidFill>
                <a:srgbClr val="0000FF"/>
              </a:solidFill>
              <a:latin typeface="Georgia" pitchFamily="18" charset="0"/>
            </a:endParaRPr>
          </a:p>
          <a:p>
            <a:pPr algn="ctr"/>
            <a:endParaRPr lang="es-ES" sz="2000" dirty="0" smtClean="0">
              <a:solidFill>
                <a:srgbClr val="0000FF"/>
              </a:solidFill>
              <a:latin typeface="Georgia" pitchFamily="18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Click="0" advTm="15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love-500x3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Buna-seara-roses-35449441-550-4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260350"/>
            <a:ext cx="20891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Buna-seara-roses-35449441-550-4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33375"/>
            <a:ext cx="20891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259632" y="5229200"/>
            <a:ext cx="62646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Le di mi vida desde muy joven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      creo que me merezco ser feliz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   y en eso estoy</a:t>
            </a:r>
            <a:endParaRPr lang="es-ES" sz="2400" dirty="0">
              <a:solidFill>
                <a:srgbClr val="0000FF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3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4" dur="indefinite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5" descr="couples-001"/>
          <p:cNvSpPr>
            <a:spLocks noChangeAspect="1" noChangeArrowheads="1"/>
          </p:cNvSpPr>
          <p:nvPr/>
        </p:nvSpPr>
        <p:spPr bwMode="auto">
          <a:xfrm>
            <a:off x="1033463" y="771525"/>
            <a:ext cx="7077075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5" name="Picture 7" descr="fotos-de-enamorad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5813" y="0"/>
            <a:ext cx="11017251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-180528" y="260648"/>
            <a:ext cx="655019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Quizás un día me enamore de nuevo</a:t>
            </a:r>
          </a:p>
          <a:p>
            <a:pPr algn="ctr"/>
            <a:r>
              <a:rPr lang="es-ES" sz="2400" b="1" dirty="0">
                <a:solidFill>
                  <a:srgbClr val="FFFF00"/>
                </a:solidFill>
                <a:latin typeface="Georgia" pitchFamily="18" charset="0"/>
              </a:rPr>
              <a:t> </a:t>
            </a:r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mientras aprovecharé los buenos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 momentos que la vida me da</a:t>
            </a:r>
          </a:p>
          <a:p>
            <a:pPr algn="ctr"/>
            <a:r>
              <a:rPr lang="es-ES" sz="2400" b="1" dirty="0">
                <a:solidFill>
                  <a:srgbClr val="FFFF00"/>
                </a:solidFill>
                <a:latin typeface="Georgia" pitchFamily="18" charset="0"/>
              </a:rPr>
              <a:t> </a:t>
            </a:r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  siguiendo a lo que me dicta mi corazón</a:t>
            </a:r>
          </a:p>
          <a:p>
            <a:endParaRPr lang="es-ES" dirty="0" smtClean="0">
              <a:solidFill>
                <a:srgbClr val="FFFF00"/>
              </a:solidFill>
            </a:endParaRPr>
          </a:p>
          <a:p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3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vectores_parejas_enamorados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0063"/>
            <a:ext cx="9251950" cy="839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7" descr="Imagenes-de-parejas-enamoradas-en-la-playa-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052513"/>
            <a:ext cx="1362075" cy="90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23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un-amor-verdadero_48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331640" y="6021288"/>
            <a:ext cx="6550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latin typeface="Georgia" pitchFamily="18" charset="0"/>
              </a:rPr>
              <a:t>La vida me da una segunda oportunidad</a:t>
            </a:r>
            <a:endParaRPr lang="es-ES" sz="2800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8" name="Picture 8" descr="pareja-300x2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pareja-300x2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500063"/>
            <a:ext cx="7921625" cy="593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pareja-300x2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857250"/>
            <a:ext cx="6716712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pareja-300x2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25" y="1428750"/>
            <a:ext cx="4884738" cy="366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1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551277_635103789854766_127120240_n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5" descr="551277_635103789854766_127120240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dreamingw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dreaming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971600" y="3068960"/>
            <a:ext cx="29938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</a:rPr>
              <a:t>Vuelvo a ser yo</a:t>
            </a:r>
            <a:endParaRPr lang="es-E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5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500"/>
                            </p:stCondLst>
                            <p:childTnLst>
                              <p:par>
                                <p:cTn id="2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917838cenas-romanticas%255B1%255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2163" y="0"/>
            <a:ext cx="9936163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917838cenas-romanticas%255B1%255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2163" y="0"/>
            <a:ext cx="9936163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917838cenas-romanticas%255B1%255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2163" y="0"/>
            <a:ext cx="9936163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pareja-de-enamorados-beso-lago_lar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75" y="0"/>
            <a:ext cx="10369550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 descr="7908385-coppia-in-amo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2997200"/>
            <a:ext cx="154146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AutoShape 9" descr="imagenes-parejas-enamoradas-9"/>
          <p:cNvSpPr>
            <a:spLocks noChangeAspect="1" noChangeArrowheads="1"/>
          </p:cNvSpPr>
          <p:nvPr/>
        </p:nvSpPr>
        <p:spPr bwMode="auto">
          <a:xfrm>
            <a:off x="1033463" y="1071563"/>
            <a:ext cx="7077075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9701" name="AutoShape 11" descr="imagenes-parejas-enamoradas-9"/>
          <p:cNvSpPr>
            <a:spLocks noChangeAspect="1" noChangeArrowheads="1"/>
          </p:cNvSpPr>
          <p:nvPr/>
        </p:nvSpPr>
        <p:spPr bwMode="auto">
          <a:xfrm>
            <a:off x="1033463" y="1071563"/>
            <a:ext cx="7077075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3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500554293_115265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72100" y="0"/>
            <a:ext cx="37719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6" descr="581968531_179698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 descr="581968531_179698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048000"/>
            <a:ext cx="3738563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8" descr="500554293_115265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3048000"/>
            <a:ext cx="3671887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9" descr="Imagen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500" y="1643063"/>
            <a:ext cx="118110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6" name="Picture 10" descr="luz brillant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4300" y="115888"/>
            <a:ext cx="600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7" name="Picture 11" descr="luz brillant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692150"/>
            <a:ext cx="600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8" name="Picture 12" descr="luz brillant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63" y="1143000"/>
            <a:ext cx="600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9" name="Picture 13" descr="luz brillant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941888"/>
            <a:ext cx="9001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0" name="Picture 14" descr="luz brillant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16913" y="4868863"/>
            <a:ext cx="827087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2" name="Picture 16" descr="gifs-corazon-animado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00750"/>
            <a:ext cx="8667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3" name="Picture 17" descr="gifs-corazon-animado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933825"/>
            <a:ext cx="8667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4" name="Picture 18" descr="gifs-corazon-animado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7225" y="6000750"/>
            <a:ext cx="8667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5" name="Picture 19" descr="gifs-corazon-animado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7225" y="3860800"/>
            <a:ext cx="8667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pareja-de-enamorados-en-el-lago_de-la_amistad-al-atardecer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6" descr="pareja-de-enamorados-en-el-lago_de-la_amistad-al-atardec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 descr="pareja-de-enamorados-en-el-lago_de-la_amistad-al-atardecer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3249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8" descr="pareja-de-enamorados-en-el-lago_de-la_amistad-al-atardec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9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Proceso alternativo"/>
          <p:cNvSpPr/>
          <p:nvPr/>
        </p:nvSpPr>
        <p:spPr>
          <a:xfrm>
            <a:off x="899592" y="332656"/>
            <a:ext cx="2928937" cy="1643062"/>
          </a:xfrm>
          <a:prstGeom prst="flowChartAlternateProcess">
            <a:avLst/>
          </a:prstGeom>
          <a:blipFill>
            <a:blip r:embed="rId4" cstate="print"/>
            <a:stretch>
              <a:fillRect/>
            </a:stretch>
          </a:blipFill>
          <a:ln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3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1">
      <a:dk1>
        <a:srgbClr val="3E3E5C"/>
      </a:dk1>
      <a:lt1>
        <a:srgbClr val="FFFFFF"/>
      </a:lt1>
      <a:dk2>
        <a:srgbClr val="666699"/>
      </a:dk2>
      <a:lt2>
        <a:srgbClr val="FFFFFF"/>
      </a:lt2>
      <a:accent1>
        <a:srgbClr val="60597B"/>
      </a:accent1>
      <a:accent2>
        <a:srgbClr val="6666FF"/>
      </a:accent2>
      <a:accent3>
        <a:srgbClr val="B8B8CA"/>
      </a:accent3>
      <a:accent4>
        <a:srgbClr val="DADADA"/>
      </a:accent4>
      <a:accent5>
        <a:srgbClr val="B6B5BF"/>
      </a:accent5>
      <a:accent6>
        <a:srgbClr val="5C5CE7"/>
      </a:accent6>
      <a:hlink>
        <a:srgbClr val="99CCFF"/>
      </a:hlink>
      <a:folHlink>
        <a:srgbClr val="FFFF99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2092</TotalTime>
  <Words>426</Words>
  <Application>Microsoft Office PowerPoint</Application>
  <PresentationFormat>Presentación en pantalla (4:3)</PresentationFormat>
  <Paragraphs>102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 </dc:creator>
  <cp:lastModifiedBy>Isabel</cp:lastModifiedBy>
  <cp:revision>134</cp:revision>
  <dcterms:created xsi:type="dcterms:W3CDTF">2013-10-04T14:18:23Z</dcterms:created>
  <dcterms:modified xsi:type="dcterms:W3CDTF">2013-10-10T23:50:47Z</dcterms:modified>
</cp:coreProperties>
</file>