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72" r:id="rId4"/>
    <p:sldId id="257" r:id="rId5"/>
    <p:sldId id="258" r:id="rId6"/>
    <p:sldId id="259" r:id="rId7"/>
    <p:sldId id="260" r:id="rId8"/>
    <p:sldId id="268" r:id="rId9"/>
    <p:sldId id="262" r:id="rId10"/>
    <p:sldId id="263" r:id="rId11"/>
    <p:sldId id="274" r:id="rId12"/>
    <p:sldId id="264" r:id="rId13"/>
    <p:sldId id="265" r:id="rId14"/>
    <p:sldId id="271" r:id="rId15"/>
    <p:sldId id="267" r:id="rId16"/>
    <p:sldId id="270" r:id="rId17"/>
    <p:sldId id="275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e/9z/lT6fU0aluJVru6JQ==" hashData="JCkmVrm043b377O/nMbz03T+U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800000"/>
    <a:srgbClr val="835E49"/>
    <a:srgbClr val="846A5A"/>
    <a:srgbClr val="DBD9A9"/>
    <a:srgbClr val="F2F0E6"/>
    <a:srgbClr val="FFF4D5"/>
    <a:srgbClr val="223232"/>
    <a:srgbClr val="002F2E"/>
    <a:srgbClr val="4E4D27"/>
    <a:srgbClr val="00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3" autoAdjust="0"/>
    <p:restoredTop sz="95685" autoAdjust="0"/>
  </p:normalViewPr>
  <p:slideViewPr>
    <p:cSldViewPr>
      <p:cViewPr varScale="1">
        <p:scale>
          <a:sx n="82" d="100"/>
          <a:sy n="82" d="100"/>
        </p:scale>
        <p:origin x="-78" y="-8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130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F491E8-2D7E-4CC2-9EDF-97693124306F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941C2-8324-4FEA-8FF8-8726C678BC7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6015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FF19-99EE-416C-B950-3162DB035D44}" type="datetimeFigureOut">
              <a:rPr lang="es-ES" smtClean="0"/>
              <a:pPr/>
              <a:t>31/05/2019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A4B0B-7EC2-4025-BD02-999C1D9015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DA80FF19-99EE-416C-B950-3162DB035D44}" type="datetimeFigureOut">
              <a:rPr lang="es-ES" smtClean="0"/>
              <a:pPr/>
              <a:t>31/05/2019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3CAA4B0B-7EC2-4025-BD02-999C1D90159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4.jpeg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10" Type="http://schemas.openxmlformats.org/officeDocument/2006/relationships/image" Target="../media/image24.jpeg"/><Relationship Id="rId4" Type="http://schemas.openxmlformats.org/officeDocument/2006/relationships/image" Target="../media/image56.png"/><Relationship Id="rId9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DE CREACION PROPIA - EXCLUSIVOS\- Una vez yo tuve un sueño\Imágenes\46ca9a8f82971ddaed392b1994ee44c2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11510"/>
            <a:ext cx="2600325" cy="790576"/>
          </a:xfrm>
          <a:prstGeom prst="rect">
            <a:avLst/>
          </a:prstGeom>
          <a:noFill/>
        </p:spPr>
      </p:pic>
      <p:pic>
        <p:nvPicPr>
          <p:cNvPr id="1741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39502"/>
            <a:ext cx="2543175" cy="895351"/>
          </a:xfrm>
          <a:prstGeom prst="rect">
            <a:avLst/>
          </a:prstGeom>
          <a:noFill/>
        </p:spPr>
      </p:pic>
      <p:pic>
        <p:nvPicPr>
          <p:cNvPr id="17414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339502"/>
            <a:ext cx="2943225" cy="790576"/>
          </a:xfrm>
          <a:prstGeom prst="rect">
            <a:avLst/>
          </a:prstGeom>
          <a:noFill/>
        </p:spPr>
      </p:pic>
      <p:sp>
        <p:nvSpPr>
          <p:cNvPr id="6" name="5 Elipse"/>
          <p:cNvSpPr/>
          <p:nvPr/>
        </p:nvSpPr>
        <p:spPr>
          <a:xfrm>
            <a:off x="467544" y="168483"/>
            <a:ext cx="1080120" cy="756084"/>
          </a:xfrm>
          <a:prstGeom prst="ellipse">
            <a:avLst/>
          </a:prstGeom>
          <a:blipFill dpi="0"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-27003"/>
            <a:ext cx="611560" cy="411510"/>
          </a:xfrm>
          <a:prstGeom prst="ellipse">
            <a:avLst/>
          </a:prstGeom>
          <a:blipFill dpi="0" rotWithShape="1">
            <a:blip r:embed="rId8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2411760" y="1086585"/>
            <a:ext cx="1512168" cy="972108"/>
          </a:xfrm>
          <a:prstGeom prst="ellipse">
            <a:avLst/>
          </a:prstGeom>
          <a:blipFill dpi="0" rotWithShape="1">
            <a:blip r:embed="rId9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403648" y="546525"/>
            <a:ext cx="1224136" cy="918102"/>
          </a:xfrm>
          <a:prstGeom prst="ellipse">
            <a:avLst/>
          </a:prstGeom>
          <a:blipFill dpi="0" rotWithShape="1">
            <a:blip r:embed="rId10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flipH="1">
            <a:off x="5220072" y="1059582"/>
            <a:ext cx="1512168" cy="1026114"/>
          </a:xfrm>
          <a:prstGeom prst="ellipse">
            <a:avLst/>
          </a:prstGeom>
          <a:blipFill dpi="0" rotWithShape="1">
            <a:blip r:embed="rId11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flipH="1">
            <a:off x="6516216" y="573528"/>
            <a:ext cx="1224136" cy="918102"/>
          </a:xfrm>
          <a:prstGeom prst="ellipse">
            <a:avLst/>
          </a:prstGeom>
          <a:blipFill dpi="0" rotWithShape="1">
            <a:blip r:embed="rId10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flipH="1">
            <a:off x="7668344" y="249492"/>
            <a:ext cx="1080120" cy="702078"/>
          </a:xfrm>
          <a:prstGeom prst="ellipse">
            <a:avLst/>
          </a:prstGeom>
          <a:blipFill dpi="0" rotWithShape="1">
            <a:blip r:embed="rId12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flipH="1">
            <a:off x="8532440" y="0"/>
            <a:ext cx="611560" cy="411510"/>
          </a:xfrm>
          <a:prstGeom prst="ellipse">
            <a:avLst/>
          </a:prstGeom>
          <a:blipFill dpi="0" rotWithShape="1">
            <a:blip r:embed="rId8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flipV="1">
            <a:off x="2411760" y="3084807"/>
            <a:ext cx="1512168" cy="1026114"/>
          </a:xfrm>
          <a:prstGeom prst="ellipse">
            <a:avLst/>
          </a:prstGeom>
          <a:blipFill dpi="0" rotWithShape="1">
            <a:blip r:embed="rId11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flipV="1">
            <a:off x="1259632" y="3570861"/>
            <a:ext cx="1224136" cy="756084"/>
          </a:xfrm>
          <a:prstGeom prst="ellipse">
            <a:avLst/>
          </a:prstGeom>
          <a:blipFill dpi="0" rotWithShape="1">
            <a:blip r:embed="rId13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flipV="1">
            <a:off x="467544" y="4110921"/>
            <a:ext cx="1080120" cy="702078"/>
          </a:xfrm>
          <a:prstGeom prst="ellipse">
            <a:avLst/>
          </a:prstGeom>
          <a:blipFill dpi="0" rotWithShape="1">
            <a:blip r:embed="rId12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V="1">
            <a:off x="0" y="4704987"/>
            <a:ext cx="683568" cy="411510"/>
          </a:xfrm>
          <a:prstGeom prst="ellipse">
            <a:avLst/>
          </a:prstGeom>
          <a:blipFill dpi="0" rotWithShape="1">
            <a:blip r:embed="rId14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flipH="1" flipV="1">
            <a:off x="5220072" y="3111810"/>
            <a:ext cx="1440160" cy="1026114"/>
          </a:xfrm>
          <a:prstGeom prst="ellipse">
            <a:avLst/>
          </a:prstGeom>
          <a:blipFill dpi="0" rotWithShape="1">
            <a:blip r:embed="rId15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H="1" flipV="1">
            <a:off x="6660232" y="3570861"/>
            <a:ext cx="1224136" cy="810090"/>
          </a:xfrm>
          <a:prstGeom prst="ellipse">
            <a:avLst/>
          </a:prstGeom>
          <a:blipFill dpi="0" rotWithShape="1">
            <a:blip r:embed="rId16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H="1" flipV="1">
            <a:off x="7668339" y="4110920"/>
            <a:ext cx="1080124" cy="702079"/>
          </a:xfrm>
          <a:prstGeom prst="ellipse">
            <a:avLst/>
          </a:prstGeom>
          <a:blipFill dpi="0" rotWithShape="1">
            <a:blip r:embed="rId12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H="1" flipV="1">
            <a:off x="8460432" y="4704987"/>
            <a:ext cx="683568" cy="411510"/>
          </a:xfrm>
          <a:prstGeom prst="ellipse">
            <a:avLst/>
          </a:prstGeom>
          <a:blipFill dpi="0" rotWithShape="1">
            <a:blip r:embed="rId14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3851920" y="1707654"/>
            <a:ext cx="1440160" cy="1026114"/>
          </a:xfrm>
          <a:prstGeom prst="ellipse">
            <a:avLst/>
          </a:prstGeom>
          <a:blipFill dpi="0" rotWithShape="1">
            <a:blip r:embed="rId15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851920" y="2436735"/>
            <a:ext cx="1440160" cy="1026114"/>
          </a:xfrm>
          <a:prstGeom prst="ellipse">
            <a:avLst/>
          </a:prstGeom>
          <a:blipFill dpi="0" rotWithShape="1">
            <a:blip r:embed="rId15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2771800" y="2004687"/>
            <a:ext cx="1440160" cy="1080120"/>
          </a:xfrm>
          <a:prstGeom prst="ellipse">
            <a:avLst/>
          </a:prstGeom>
          <a:blipFill dpi="0" rotWithShape="1">
            <a:blip r:embed="rId1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4932040" y="2031690"/>
            <a:ext cx="1440160" cy="1080120"/>
          </a:xfrm>
          <a:prstGeom prst="ellipse">
            <a:avLst/>
          </a:prstGeom>
          <a:blipFill dpi="0" rotWithShape="1">
            <a:blip r:embed="rId1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4067944" y="951570"/>
            <a:ext cx="1080120" cy="756084"/>
          </a:xfrm>
          <a:prstGeom prst="ellipse">
            <a:avLst/>
          </a:prstGeom>
          <a:blipFill dpi="0"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3995936" y="3408843"/>
            <a:ext cx="1080120" cy="756084"/>
          </a:xfrm>
          <a:prstGeom prst="ellipse">
            <a:avLst/>
          </a:prstGeom>
          <a:blipFill dpi="0" rotWithShape="1">
            <a:blip r:embed="rId7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1619672" y="2112699"/>
            <a:ext cx="1152128" cy="810090"/>
          </a:xfrm>
          <a:prstGeom prst="ellipse">
            <a:avLst/>
          </a:prstGeom>
          <a:blipFill dpi="0" rotWithShape="1">
            <a:blip r:embed="rId18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6372200" y="2193708"/>
            <a:ext cx="1152128" cy="756084"/>
          </a:xfrm>
          <a:prstGeom prst="ellipse">
            <a:avLst/>
          </a:prstGeom>
          <a:blipFill dpi="0" rotWithShape="1">
            <a:blip r:embed="rId19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4139952" y="411510"/>
            <a:ext cx="864096" cy="540060"/>
          </a:xfrm>
          <a:prstGeom prst="ellipse">
            <a:avLst/>
          </a:prstGeom>
          <a:blipFill dpi="0" rotWithShape="1">
            <a:blip r:embed="rId20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4139952" y="4164927"/>
            <a:ext cx="864096" cy="540060"/>
          </a:xfrm>
          <a:prstGeom prst="ellipse">
            <a:avLst/>
          </a:prstGeom>
          <a:blipFill dpi="0" rotWithShape="1">
            <a:blip r:embed="rId20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755576" y="2220711"/>
            <a:ext cx="864096" cy="594066"/>
          </a:xfrm>
          <a:prstGeom prst="ellipse">
            <a:avLst/>
          </a:prstGeom>
          <a:blipFill dpi="0" rotWithShape="1">
            <a:blip r:embed="rId21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7524328" y="2247714"/>
            <a:ext cx="936104" cy="648072"/>
          </a:xfrm>
          <a:prstGeom prst="ellipse">
            <a:avLst/>
          </a:prstGeom>
          <a:blipFill dpi="0" rotWithShape="1">
            <a:blip r:embed="rId22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4211960" y="0"/>
            <a:ext cx="648072" cy="411510"/>
          </a:xfrm>
          <a:prstGeom prst="ellipse">
            <a:avLst/>
          </a:prstGeom>
          <a:blipFill dpi="0" rotWithShape="1">
            <a:blip r:embed="rId23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4283968" y="4704987"/>
            <a:ext cx="648072" cy="411510"/>
          </a:xfrm>
          <a:prstGeom prst="ellipse">
            <a:avLst/>
          </a:prstGeom>
          <a:blipFill dpi="0" rotWithShape="1">
            <a:blip r:embed="rId23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0" y="2274717"/>
            <a:ext cx="683568" cy="486054"/>
          </a:xfrm>
          <a:prstGeom prst="ellipse">
            <a:avLst/>
          </a:prstGeom>
          <a:blipFill dpi="0" rotWithShape="1">
            <a:blip r:embed="rId24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8495928" y="2301720"/>
            <a:ext cx="648072" cy="540060"/>
          </a:xfrm>
          <a:prstGeom prst="ellipse">
            <a:avLst/>
          </a:prstGeom>
          <a:blipFill dpi="0" rotWithShape="1">
            <a:blip r:embed="rId25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625">
    <p:sndAc>
      <p:stSnd loop="1">
        <p:snd r:embed="rId2" name="Secret Garden -  Poé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2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8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0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DE CREACION PROPIA - EXCLUSIVOS\- Una vez yo tuve un sueño\Imágenes\armonia-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1938" cy="5149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59564778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Una vez yo tuve un sueño\Imágenes\crecer-con-los-suenos-800x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2139702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Una vez yo tuve un sueño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una infancia que pasó,</a:t>
            </a:r>
          </a:p>
        </p:txBody>
      </p:sp>
      <p:pic>
        <p:nvPicPr>
          <p:cNvPr id="2051" name="Picture 3" descr="E:\PPS DE CREACION PROPIA - EXCLUSIVOS\- Una vez yo tuve un sueño\Imágenes\31a207e1bf284aef032d33bd457680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73529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32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viviendo sus instantes,</a:t>
            </a:r>
            <a:r>
              <a:rPr lang="es-ES" sz="3200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caminaba sin temblor,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DE CREACION PROPIA - EXCLUSIVOS\- Una vez yo tuve un sueño\Imágenes\mujer-hada-en-la-isla-bajo-el-cielo-púrpura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5035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2067694"/>
            <a:ext cx="34623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Aprendía 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la vida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cada día una lección,</a:t>
            </a:r>
          </a:p>
        </p:txBody>
      </p:sp>
      <p:pic>
        <p:nvPicPr>
          <p:cNvPr id="2050" name="Picture 2" descr="E:\PPS DE CREACION PROPIA - EXCLUSIVOS\- Una vez yo tuve un sueño\Imágenes\9e7db12648237cfa040e459eb5ec12ad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50350" cy="5153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681541"/>
            <a:ext cx="32941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Solventando 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preguntas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las dudas sin pudor,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8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E:\PPS DE CREACION PROPIA - EXCLUSIVOS\- Una vez yo tuve un sueño\Imágenes\4d35931446d87043ea41a82ba638d014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" y="-10716"/>
            <a:ext cx="9167813" cy="51661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67536" y="1995686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es </a:t>
            </a:r>
            <a:r>
              <a:rPr lang="es-ES" sz="32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entonces esos sueños</a:t>
            </a:r>
            <a:r>
              <a:rPr lang="es-ES" sz="32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embriagaban de emoción,</a:t>
            </a:r>
          </a:p>
        </p:txBody>
      </p:sp>
      <p:pic>
        <p:nvPicPr>
          <p:cNvPr id="2056" name="Picture 8" descr="E:\PPS DE CREACION PROPIA - EXCLUSIVOS\- Una vez yo tuve un sueño\Imágenes\8 - 230761fbda51817597687f0d973d4b97+p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4" y="0"/>
            <a:ext cx="9155113" cy="51530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15616" y="2643758"/>
            <a:ext cx="32433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3200" b="1" dirty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 hacían insistentes</a:t>
            </a:r>
            <a:r>
              <a:rPr lang="es-ES" sz="32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3175"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destellos de candor,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Una vez yo tuve un sueño\Imágenes\5e7ab22389b2e641d83637739c383dc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0688" y="612673"/>
            <a:ext cx="31683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Navegaba </a:t>
            </a:r>
            <a:r>
              <a:rPr lang="es-E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 el mundo</a:t>
            </a:r>
            <a:r>
              <a:rPr lang="es-E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un barco sin </a:t>
            </a:r>
            <a:r>
              <a:rPr lang="es-E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timón</a:t>
            </a:r>
            <a:endParaRPr lang="es-ES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099" name="Picture 3" descr="E:\PPS DE CREACION PROPIA - EXCLUSIVOS\- Una vez yo tuve un sueño\Imágenes\7c8d315c3da2b9b89b4d955600b98440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22920" y="963909"/>
            <a:ext cx="3366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Bien </a:t>
            </a:r>
            <a:r>
              <a:rPr lang="es-ES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cargado de ilusiones</a:t>
            </a:r>
            <a:br>
              <a:rPr lang="es-ES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a su mando estaba yo...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E:\PPS DE CREACION PROPIA - EXCLUSIVOS\- Una vez yo tuve un sueño\Imágenes\butterflysleep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Una vez yo tuve un sueño\Imágenes\B_wpcweek165_mryrf9h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51482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987574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 el 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sueño 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solo es sueño,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una imagen sin color,</a:t>
            </a:r>
          </a:p>
        </p:txBody>
      </p:sp>
      <p:pic>
        <p:nvPicPr>
          <p:cNvPr id="6150" name="Picture 6" descr="E:\PPS DE CREACION PROPIA - EXCLUSIVOS\- Una vez yo tuve un sueño\Imágenes\12 - B_wpcweek165_mryrf9hi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95936" y="1851670"/>
            <a:ext cx="3312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 la tierna fantasía</a:t>
            </a:r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compartes entre dos,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Una vez yo tuve un sueño\Imágenes\1 -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4" y="21744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4636" y="897565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6DB7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6DB7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faltaba esa figura,</a:t>
            </a:r>
            <a:r>
              <a:rPr lang="es-ES" sz="28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6DB7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6DB7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6DB7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los labios y mentón,</a:t>
            </a:r>
          </a:p>
        </p:txBody>
      </p:sp>
      <p:pic>
        <p:nvPicPr>
          <p:cNvPr id="2050" name="Picture 2" descr="E:\PPS DE CREACION PROPIA - EXCLUSIVOS\- Una vez yo tuve un sueño\Imágenes\15 - atardecer-magico-fondos-4k-hd-elviajeroazul.top-15+guill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7120" y="2444429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esa cara sonrosada</a:t>
            </a:r>
            <a:r>
              <a:rPr lang="es-ES" sz="28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los ojos con tu voz;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1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DE CREACION PROPIA - EXCLUSIVOS\- Una vez yo tuve un sueño\Imágenes\16 - 72850bae9981faf6184ccc033adcdec7+e89f445258e280bdc7ac4c23d1cf74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2232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2232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E4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E4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08868841"/>
      </p:ext>
    </p:extLst>
  </p:cSld>
  <p:clrMapOvr>
    <a:masterClrMapping/>
  </p:clrMapOvr>
  <p:transition spd="slow" advClick="0" advTm="13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  <p:bldP spid="9" grpId="0" animBg="1"/>
      <p:bldP spid="10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Una vez yo tuve un sueño\Imágenes\tumblr_no09jyCVNE1tsaf9zo1_1280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94" y="0"/>
            <a:ext cx="9182393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45832" y="555526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</a:t>
            </a:r>
            <a:r>
              <a:rPr lang="es-ES" sz="2800" b="1" dirty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quería que leyeras</a:t>
            </a:r>
            <a: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cantaras </a:t>
            </a:r>
            <a:r>
              <a:rPr lang="es-ES" sz="2800" b="1" dirty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mi canción,</a:t>
            </a:r>
          </a:p>
        </p:txBody>
      </p:sp>
      <p:pic>
        <p:nvPicPr>
          <p:cNvPr id="2052" name="Picture 4" descr="E:\PPS DE CREACION PROPIA - EXCLUSIVOS\- Una vez yo tuve un sueño\Imágenes\Valentine's_Day_Roses_Pink_color_Heart_Book_Petals_540641_1280x8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94" y="0"/>
            <a:ext cx="9182394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16016" y="3651870"/>
            <a:ext cx="35821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un día en unos versos</a:t>
            </a:r>
            <a: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entregué con gran fervor,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3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13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580112" y="1339122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leíste, con tus labios,</a:t>
            </a: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lloraste bajo el sol,</a:t>
            </a:r>
          </a:p>
        </p:txBody>
      </p:sp>
      <p:pic>
        <p:nvPicPr>
          <p:cNvPr id="5125" name="Picture 5" descr="E:\PPS DE CREACION PROPIA - EXCLUSIVOS\- Una vez yo tuve un sueño\Imágenes\dfe33f5f0442b90e8a5a278448e9ccf9+162Vh-1ZK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53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536" y="422382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hasta hiciste que temblara,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mi </a:t>
            </a:r>
            <a:r>
              <a:rPr lang="es-ES" sz="28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pecho, el corazón...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9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2950" y="2571750"/>
            <a:ext cx="45910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71750"/>
            <a:ext cx="45910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910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2950" y="0"/>
            <a:ext cx="45910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 rot="20312863">
            <a:off x="1071392" y="4139922"/>
            <a:ext cx="1460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Edwardian Script ITC" pitchFamily="66" charset="0"/>
              </a:rPr>
              <a:t>Ppsx</a:t>
            </a:r>
            <a:r>
              <a:rPr lang="es-E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dwardian Script ITC" pitchFamily="66" charset="0"/>
              </a:rPr>
              <a:t> Margarita</a:t>
            </a:r>
            <a:endParaRPr lang="es-ES" sz="1600" b="1" dirty="0">
              <a:solidFill>
                <a:schemeClr val="tx1">
                  <a:lumMod val="50000"/>
                  <a:lumOff val="50000"/>
                </a:schemeClr>
              </a:solidFill>
              <a:latin typeface="Edwardian Script ITC" pitchFamily="66" charset="0"/>
            </a:endParaRPr>
          </a:p>
        </p:txBody>
      </p:sp>
      <p:pic>
        <p:nvPicPr>
          <p:cNvPr id="5139" name="Picture 19" descr="E:\PPS DE CREACION PROPIA - EXCLUSIVOS\- Una vez yo tuve un sueño\Imágenes\Imagen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3" dur="5000" fill="hold"/>
                                        <p:tgtEl>
                                          <p:spTgt spid="51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DE CREACION PROPIA - EXCLUSIVOS\- Una vez yo tuve un sueño\Imágenes\dormir+PNG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79712" y="267493"/>
            <a:ext cx="34409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"...Una vez yo tuve un sueño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marchó sin un adiós,</a:t>
            </a:r>
          </a:p>
        </p:txBody>
      </p:sp>
      <p:pic>
        <p:nvPicPr>
          <p:cNvPr id="2053" name="Picture 5" descr="E:\PPS DE CREACION PROPIA - EXCLUSIVOS\- Una vez yo tuve un sueño\Imágenes\oNwN-3Un-3+IMG_85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43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2" y="888563"/>
            <a:ext cx="35821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aquel tiempo inolvidable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hoy revive en una flor..."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5E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-35237"/>
            <a:ext cx="9144000" cy="5178737"/>
            <a:chOff x="0" y="-35237"/>
            <a:chExt cx="9144000" cy="5178737"/>
          </a:xfrm>
        </p:grpSpPr>
        <p:grpSp>
          <p:nvGrpSpPr>
            <p:cNvPr id="21" name="20 Grupo"/>
            <p:cNvGrpSpPr/>
            <p:nvPr/>
          </p:nvGrpSpPr>
          <p:grpSpPr>
            <a:xfrm>
              <a:off x="0" y="-35237"/>
              <a:ext cx="9144000" cy="5178737"/>
              <a:chOff x="0" y="-35237"/>
              <a:chExt cx="9144000" cy="5178737"/>
            </a:xfrm>
          </p:grpSpPr>
          <p:pic>
            <p:nvPicPr>
              <p:cNvPr id="22" name="Picture 3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-27434"/>
                <a:ext cx="4571206" cy="51709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" name="Picture 3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382790" y="-27434"/>
                <a:ext cx="4761210" cy="51709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" name="Picture 10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076056" cy="32918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" name="Picture 11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83968" y="-27974"/>
                <a:ext cx="4815429" cy="33198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Picture 9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50" y="-27434"/>
                <a:ext cx="9086850" cy="1087016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317500"/>
              </a:effectLst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" name="Picture 2" descr="E:\PPS DE CREACION PROPIA - EXCLUSIVOS\- Una vez yo tuve un sueño\Imágenes\a9db2fee0af6613ae703c44c42fc8f3c.gif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5696" y="-35237"/>
                <a:ext cx="5094188" cy="5115496"/>
              </a:xfrm>
              <a:prstGeom prst="rect">
                <a:avLst/>
              </a:prstGeom>
              <a:noFill/>
              <a:effectLst>
                <a:softEdge rad="635000"/>
              </a:effectLst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" name="3 CuadroTexto"/>
            <p:cNvSpPr txBox="1"/>
            <p:nvPr/>
          </p:nvSpPr>
          <p:spPr>
            <a:xfrm rot="1496600">
              <a:off x="3097471" y="3122554"/>
              <a:ext cx="12902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bg2">
                      <a:lumMod val="75000"/>
                    </a:schemeClr>
                  </a:solidFill>
                  <a:latin typeface="Edwardian Script ITC" pitchFamily="66" charset="0"/>
                </a:rPr>
                <a:t>Ppsx</a:t>
              </a:r>
              <a:r>
                <a:rPr lang="es-ES" sz="1600" b="1" dirty="0" smtClean="0">
                  <a:solidFill>
                    <a:schemeClr val="bg2">
                      <a:lumMod val="75000"/>
                    </a:schemeClr>
                  </a:solidFill>
                  <a:latin typeface="Edwardian Script ITC" pitchFamily="66" charset="0"/>
                </a:rPr>
                <a:t> Margarita</a:t>
              </a:r>
              <a:endParaRPr lang="es-ES" sz="1600" b="1" dirty="0">
                <a:solidFill>
                  <a:schemeClr val="bg2">
                    <a:lumMod val="75000"/>
                  </a:schemeClr>
                </a:solidFill>
                <a:latin typeface="Edwardian Script ITC" pitchFamily="66" charset="0"/>
              </a:endParaRPr>
            </a:p>
          </p:txBody>
        </p:sp>
      </p:grpSp>
      <p:sp>
        <p:nvSpPr>
          <p:cNvPr id="29" name="28 CuadroTexto"/>
          <p:cNvSpPr txBox="1"/>
          <p:nvPr/>
        </p:nvSpPr>
        <p:spPr>
          <a:xfrm>
            <a:off x="467544" y="1635646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atin typeface="Vivaldi" pitchFamily="66" charset="0"/>
              </a:rPr>
              <a:t>Mayo 2019</a:t>
            </a:r>
            <a:endParaRPr lang="es-ES" sz="2800" b="1" dirty="0">
              <a:latin typeface="Vivaldi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95536" y="2355726"/>
            <a:ext cx="2232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Vivaldi" pitchFamily="66" charset="0"/>
              </a:rPr>
              <a:t>Música: </a:t>
            </a:r>
            <a:r>
              <a:rPr lang="es-ES" sz="2800" b="1" dirty="0" err="1" smtClean="0">
                <a:latin typeface="Vivaldi" pitchFamily="66" charset="0"/>
              </a:rPr>
              <a:t>Poéme</a:t>
            </a:r>
            <a:endParaRPr lang="es-ES" sz="2800" b="1" dirty="0" smtClean="0">
              <a:latin typeface="Vivaldi" pitchFamily="66" charset="0"/>
            </a:endParaRPr>
          </a:p>
          <a:p>
            <a:r>
              <a:rPr lang="es-ES" sz="2800" b="1" dirty="0" err="1" smtClean="0">
                <a:latin typeface="Vivaldi" pitchFamily="66" charset="0"/>
              </a:rPr>
              <a:t>Secret</a:t>
            </a:r>
            <a:r>
              <a:rPr lang="es-ES" sz="2800" b="1" dirty="0" smtClean="0">
                <a:latin typeface="Vivaldi" pitchFamily="66" charset="0"/>
              </a:rPr>
              <a:t> Garden </a:t>
            </a:r>
            <a:endParaRPr lang="es-ES" sz="2800" b="1" dirty="0">
              <a:latin typeface="Vivaldi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92373" y="3785451"/>
            <a:ext cx="33041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atin typeface="Vivaldi" pitchFamily="66" charset="0"/>
              </a:rPr>
              <a:t>Autor poema: </a:t>
            </a:r>
          </a:p>
          <a:p>
            <a:r>
              <a:rPr lang="es-ES" sz="2800" b="1" dirty="0" smtClean="0">
                <a:latin typeface="Vivaldi" pitchFamily="66" charset="0"/>
              </a:rPr>
              <a:t>Rafael Sánchez Ortega</a:t>
            </a:r>
            <a:endParaRPr lang="es-ES" sz="2800" b="1" dirty="0">
              <a:latin typeface="Vivaldi" pitchFamily="66" charset="0"/>
            </a:endParaRPr>
          </a:p>
        </p:txBody>
      </p:sp>
      <p:grpSp>
        <p:nvGrpSpPr>
          <p:cNvPr id="28" name="27 Grupo"/>
          <p:cNvGrpSpPr/>
          <p:nvPr/>
        </p:nvGrpSpPr>
        <p:grpSpPr>
          <a:xfrm>
            <a:off x="7596336" y="3579862"/>
            <a:ext cx="1067303" cy="1321296"/>
            <a:chOff x="7596336" y="3579862"/>
            <a:chExt cx="1067303" cy="1321296"/>
          </a:xfrm>
        </p:grpSpPr>
        <p:pic>
          <p:nvPicPr>
            <p:cNvPr id="1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7596336" y="3579862"/>
              <a:ext cx="962256" cy="932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0" name="Picture 4" descr="Rendered Imag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668344" y="4515966"/>
              <a:ext cx="995295" cy="385192"/>
            </a:xfrm>
            <a:prstGeom prst="rect">
              <a:avLst/>
            </a:prstGeom>
            <a:noFill/>
          </p:spPr>
        </p:pic>
      </p:grpSp>
      <p:sp>
        <p:nvSpPr>
          <p:cNvPr id="20" name="19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20" grpId="0" animBg="1"/>
      <p:bldP spid="17" grpId="0" animBg="1"/>
      <p:bldP spid="19" grpId="0" animBg="1"/>
      <p:bldP spid="18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2599</TotalTime>
  <Words>138</Words>
  <Application>Microsoft Office PowerPoint</Application>
  <PresentationFormat>Presentación en pantalla (16:9)</PresentationFormat>
  <Paragraphs>28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180</cp:revision>
  <dcterms:created xsi:type="dcterms:W3CDTF">2019-05-08T16:49:33Z</dcterms:created>
  <dcterms:modified xsi:type="dcterms:W3CDTF">2019-05-31T22:39:19Z</dcterms:modified>
</cp:coreProperties>
</file>