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85" r:id="rId3"/>
    <p:sldId id="258" r:id="rId4"/>
    <p:sldId id="286" r:id="rId5"/>
    <p:sldId id="281" r:id="rId6"/>
    <p:sldId id="280" r:id="rId7"/>
    <p:sldId id="279" r:id="rId8"/>
    <p:sldId id="278" r:id="rId9"/>
    <p:sldId id="277" r:id="rId10"/>
    <p:sldId id="276" r:id="rId11"/>
    <p:sldId id="268" r:id="rId12"/>
    <p:sldId id="275" r:id="rId13"/>
    <p:sldId id="274" r:id="rId14"/>
    <p:sldId id="257" r:id="rId15"/>
    <p:sldId id="273" r:id="rId16"/>
    <p:sldId id="272" r:id="rId17"/>
    <p:sldId id="271" r:id="rId18"/>
    <p:sldId id="262" r:id="rId19"/>
    <p:sldId id="270" r:id="rId20"/>
    <p:sldId id="267" r:id="rId21"/>
    <p:sldId id="266" r:id="rId22"/>
    <p:sldId id="265" r:id="rId23"/>
    <p:sldId id="264" r:id="rId24"/>
    <p:sldId id="263" r:id="rId25"/>
    <p:sldId id="261" r:id="rId26"/>
    <p:sldId id="260" r:id="rId27"/>
    <p:sldId id="256" r:id="rId28"/>
    <p:sldId id="284" r:id="rId2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sOEOkoU3dEyJ5dTLCq01ag" hashData="TMCXQQfp1/jXR8oubPh6D1tWlJ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19" autoAdjust="0"/>
    <p:restoredTop sz="94660"/>
  </p:normalViewPr>
  <p:slideViewPr>
    <p:cSldViewPr>
      <p:cViewPr>
        <p:scale>
          <a:sx n="40" d="100"/>
          <a:sy n="40" d="100"/>
        </p:scale>
        <p:origin x="-948" y="-6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F75D6-BA32-411D-8B9C-88BFB96A1438}" type="datetimeFigureOut">
              <a:rPr lang="es-ES" smtClean="0"/>
              <a:pPr/>
              <a:t>27/05/2013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DB3E9-33CA-49C9-9D0B-DE738631AA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F75D6-BA32-411D-8B9C-88BFB96A1438}" type="datetimeFigureOut">
              <a:rPr lang="es-ES" smtClean="0"/>
              <a:pPr/>
              <a:t>27/05/2013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DB3E9-33CA-49C9-9D0B-DE738631AA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F75D6-BA32-411D-8B9C-88BFB96A1438}" type="datetimeFigureOut">
              <a:rPr lang="es-ES" smtClean="0"/>
              <a:pPr/>
              <a:t>27/05/2013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DB3E9-33CA-49C9-9D0B-DE738631AA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F75D6-BA32-411D-8B9C-88BFB96A1438}" type="datetimeFigureOut">
              <a:rPr lang="es-ES" smtClean="0"/>
              <a:pPr/>
              <a:t>27/05/2013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DB3E9-33CA-49C9-9D0B-DE738631AA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F75D6-BA32-411D-8B9C-88BFB96A1438}" type="datetimeFigureOut">
              <a:rPr lang="es-ES" smtClean="0"/>
              <a:pPr/>
              <a:t>27/05/2013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DB3E9-33CA-49C9-9D0B-DE738631AA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F75D6-BA32-411D-8B9C-88BFB96A1438}" type="datetimeFigureOut">
              <a:rPr lang="es-ES" smtClean="0"/>
              <a:pPr/>
              <a:t>27/05/2013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DB3E9-33CA-49C9-9D0B-DE738631AA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F75D6-BA32-411D-8B9C-88BFB96A1438}" type="datetimeFigureOut">
              <a:rPr lang="es-ES" smtClean="0"/>
              <a:pPr/>
              <a:t>27/05/2013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DB3E9-33CA-49C9-9D0B-DE738631AA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F75D6-BA32-411D-8B9C-88BFB96A1438}" type="datetimeFigureOut">
              <a:rPr lang="es-ES" smtClean="0"/>
              <a:pPr/>
              <a:t>27/05/2013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DB3E9-33CA-49C9-9D0B-DE738631AA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F75D6-BA32-411D-8B9C-88BFB96A1438}" type="datetimeFigureOut">
              <a:rPr lang="es-ES" smtClean="0"/>
              <a:pPr/>
              <a:t>27/05/2013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DB3E9-33CA-49C9-9D0B-DE738631AA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F75D6-BA32-411D-8B9C-88BFB96A1438}" type="datetimeFigureOut">
              <a:rPr lang="es-ES" smtClean="0"/>
              <a:pPr/>
              <a:t>27/05/2013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DB3E9-33CA-49C9-9D0B-DE738631AA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F75D6-BA32-411D-8B9C-88BFB96A1438}" type="datetimeFigureOut">
              <a:rPr lang="es-ES" smtClean="0"/>
              <a:pPr/>
              <a:t>27/05/2013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7DB3E9-33CA-49C9-9D0B-DE738631AA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AFE20E-81B4-4587-BF5C-B987E5E239A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5F75D6-BA32-411D-8B9C-88BFB96A1438}" type="datetimeFigureOut">
              <a:rPr lang="es-ES" smtClean="0"/>
              <a:pPr/>
              <a:t>27/05/2013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7DB3E9-33CA-49C9-9D0B-DE738631AA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6AC4ABD-6F4C-410F-956D-95C7D4D5719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2.png"/><Relationship Id="rId7" Type="http://schemas.openxmlformats.org/officeDocument/2006/relationships/image" Target="../media/image6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65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4" name="13 Imagen" descr="rosa blanc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5" name="14 Imagen" descr="am_49529_6072622_387228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" name="15 Imagen" descr="cooltext1050029869.png"/>
          <p:cNvPicPr>
            <a:picLocks noChangeAspect="1"/>
          </p:cNvPicPr>
          <p:nvPr/>
        </p:nvPicPr>
        <p:blipFill>
          <a:blip r:embed="rId5">
            <a:lum contrast="20000"/>
          </a:blip>
          <a:stretch>
            <a:fillRect/>
          </a:stretch>
        </p:blipFill>
        <p:spPr>
          <a:xfrm>
            <a:off x="0" y="277390"/>
            <a:ext cx="1643042" cy="801975"/>
          </a:xfrm>
          <a:prstGeom prst="rect">
            <a:avLst/>
          </a:prstGeom>
        </p:spPr>
      </p:pic>
      <p:pic>
        <p:nvPicPr>
          <p:cNvPr id="17" name="16 Imagen" descr="cooltext1050030171.png"/>
          <p:cNvPicPr>
            <a:picLocks noChangeAspect="1"/>
          </p:cNvPicPr>
          <p:nvPr/>
        </p:nvPicPr>
        <p:blipFill>
          <a:blip r:embed="rId6">
            <a:lum contrast="20000"/>
          </a:blip>
          <a:stretch>
            <a:fillRect/>
          </a:stretch>
        </p:blipFill>
        <p:spPr>
          <a:xfrm>
            <a:off x="1785918" y="172671"/>
            <a:ext cx="1928826" cy="843202"/>
          </a:xfrm>
          <a:prstGeom prst="rect">
            <a:avLst/>
          </a:prstGeom>
        </p:spPr>
      </p:pic>
      <p:pic>
        <p:nvPicPr>
          <p:cNvPr id="18" name="17 Imagen" descr="cooltext1050030338.png"/>
          <p:cNvPicPr>
            <a:picLocks noChangeAspect="1"/>
          </p:cNvPicPr>
          <p:nvPr/>
        </p:nvPicPr>
        <p:blipFill>
          <a:blip r:embed="rId7">
            <a:lum contrast="20000"/>
          </a:blip>
          <a:stretch>
            <a:fillRect/>
          </a:stretch>
        </p:blipFill>
        <p:spPr>
          <a:xfrm>
            <a:off x="0" y="1445752"/>
            <a:ext cx="1857356" cy="843283"/>
          </a:xfrm>
          <a:prstGeom prst="rect">
            <a:avLst/>
          </a:prstGeom>
        </p:spPr>
      </p:pic>
      <p:pic>
        <p:nvPicPr>
          <p:cNvPr id="19" name="18 Imagen" descr="cooltext1050030453.png"/>
          <p:cNvPicPr>
            <a:picLocks noChangeAspect="1"/>
          </p:cNvPicPr>
          <p:nvPr/>
        </p:nvPicPr>
        <p:blipFill>
          <a:blip r:embed="rId8">
            <a:lum contrast="20000"/>
          </a:blip>
          <a:stretch>
            <a:fillRect/>
          </a:stretch>
        </p:blipFill>
        <p:spPr>
          <a:xfrm>
            <a:off x="2285984" y="1428736"/>
            <a:ext cx="1127660" cy="834902"/>
          </a:xfrm>
          <a:prstGeom prst="rect">
            <a:avLst/>
          </a:prstGeom>
        </p:spPr>
      </p:pic>
      <p:pic>
        <p:nvPicPr>
          <p:cNvPr id="20" name="19 Imagen" descr="cooltext1050030632.png"/>
          <p:cNvPicPr>
            <a:picLocks noChangeAspect="1"/>
          </p:cNvPicPr>
          <p:nvPr/>
        </p:nvPicPr>
        <p:blipFill>
          <a:blip r:embed="rId9">
            <a:lum contrast="20000"/>
          </a:blip>
          <a:stretch>
            <a:fillRect/>
          </a:stretch>
        </p:blipFill>
        <p:spPr>
          <a:xfrm>
            <a:off x="0" y="2643182"/>
            <a:ext cx="1445267" cy="847600"/>
          </a:xfrm>
          <a:prstGeom prst="rect">
            <a:avLst/>
          </a:prstGeom>
        </p:spPr>
      </p:pic>
      <p:pic>
        <p:nvPicPr>
          <p:cNvPr id="21" name="20 Imagen" descr="cooltext1050030759.png"/>
          <p:cNvPicPr>
            <a:picLocks noChangeAspect="1"/>
          </p:cNvPicPr>
          <p:nvPr/>
        </p:nvPicPr>
        <p:blipFill>
          <a:blip r:embed="rId10">
            <a:lum contrast="20000"/>
          </a:blip>
          <a:stretch>
            <a:fillRect/>
          </a:stretch>
        </p:blipFill>
        <p:spPr>
          <a:xfrm>
            <a:off x="1928794" y="2428868"/>
            <a:ext cx="1618155" cy="865051"/>
          </a:xfrm>
          <a:prstGeom prst="rect">
            <a:avLst/>
          </a:prstGeom>
        </p:spPr>
      </p:pic>
      <p:pic>
        <p:nvPicPr>
          <p:cNvPr id="22" name="21 Imagen" descr="cooltext1050030929.png"/>
          <p:cNvPicPr>
            <a:picLocks noChangeAspect="1"/>
          </p:cNvPicPr>
          <p:nvPr/>
        </p:nvPicPr>
        <p:blipFill>
          <a:blip r:embed="rId11">
            <a:lum contrast="20000"/>
          </a:blip>
          <a:stretch>
            <a:fillRect/>
          </a:stretch>
        </p:blipFill>
        <p:spPr>
          <a:xfrm>
            <a:off x="714348" y="3714752"/>
            <a:ext cx="2138011" cy="790771"/>
          </a:xfrm>
          <a:prstGeom prst="rect">
            <a:avLst/>
          </a:prstGeom>
        </p:spPr>
      </p:pic>
      <p:pic>
        <p:nvPicPr>
          <p:cNvPr id="23" name="22 Imagen" descr="cooltext1050031145.png"/>
          <p:cNvPicPr>
            <a:picLocks noChangeAspect="1"/>
          </p:cNvPicPr>
          <p:nvPr/>
        </p:nvPicPr>
        <p:blipFill>
          <a:blip r:embed="rId12">
            <a:lum contrast="20000"/>
          </a:blip>
          <a:stretch>
            <a:fillRect/>
          </a:stretch>
        </p:blipFill>
        <p:spPr>
          <a:xfrm>
            <a:off x="0" y="4572008"/>
            <a:ext cx="3542814" cy="874769"/>
          </a:xfrm>
          <a:prstGeom prst="rect">
            <a:avLst/>
          </a:prstGeom>
        </p:spPr>
      </p:pic>
      <p:pic>
        <p:nvPicPr>
          <p:cNvPr id="24" name="23 Imagen" descr="cooltext1050031431.png"/>
          <p:cNvPicPr>
            <a:picLocks noChangeAspect="1"/>
          </p:cNvPicPr>
          <p:nvPr/>
        </p:nvPicPr>
        <p:blipFill>
          <a:blip r:embed="rId13">
            <a:lum contrast="20000"/>
          </a:blip>
          <a:stretch>
            <a:fillRect/>
          </a:stretch>
        </p:blipFill>
        <p:spPr>
          <a:xfrm>
            <a:off x="0" y="5572140"/>
            <a:ext cx="3599887" cy="810231"/>
          </a:xfrm>
          <a:prstGeom prst="rect">
            <a:avLst/>
          </a:prstGeom>
        </p:spPr>
      </p:pic>
      <p:sp>
        <p:nvSpPr>
          <p:cNvPr id="25" name="24 CuadroTexto"/>
          <p:cNvSpPr txBox="1"/>
          <p:nvPr/>
        </p:nvSpPr>
        <p:spPr>
          <a:xfrm>
            <a:off x="6143636" y="6286520"/>
            <a:ext cx="187102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Esta es una creación de </a:t>
            </a:r>
            <a:r>
              <a:rPr lang="es-ES" sz="1100" dirty="0" err="1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Jaz-Pac</a:t>
            </a:r>
            <a:endParaRPr lang="es-ES" sz="1100" dirty="0"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</p:spTree>
  </p:cSld>
  <p:clrMapOvr>
    <a:masterClrMapping/>
  </p:clrMapOvr>
  <p:transition spd="slow" advTm="18000">
    <p:sndAc>
      <p:stSnd>
        <p:snd r:embed="rId2" name="Enrique Chia Extraños en la noche (Pianista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0"/>
                            </p:stCondLst>
                            <p:childTnLst>
                              <p:par>
                                <p:cTn id="68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 (1).jpg"/>
          <p:cNvPicPr>
            <a:picLocks noChangeAspect="1"/>
          </p:cNvPicPr>
          <p:nvPr/>
        </p:nvPicPr>
        <p:blipFill>
          <a:blip r:embed="rId2">
            <a:lum brigh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ink-rosejjpeg.jpg"/>
          <p:cNvPicPr>
            <a:picLocks noChangeAspect="1"/>
          </p:cNvPicPr>
          <p:nvPr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Terrace Eiffel Suite LR(c)Christoph Kicherer - copi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4 Imagen" descr="rosa-amarill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92853_10151236354719555_347689485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2jjpeg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00871_325557014192951_273068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46641_315828178550916_757998507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4a71f1c468dc096565e73be7290e34f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31211"/>
          </a:xfrm>
          <a:prstGeom prst="rect">
            <a:avLst/>
          </a:prstGeom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-c2-na-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5" name="4 Imagen" descr="7f2287b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-ce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8d9beb6d5180d914a46a3a0b95130c4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-c-e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8jjpeg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-cenas.jpg"/>
          <p:cNvPicPr>
            <a:picLocks noGrp="1" noChangeAspect="1"/>
          </p:cNvPicPr>
          <p:nvPr>
            <p:ph idx="1"/>
          </p:nvPr>
        </p:nvPicPr>
        <p:blipFill>
          <a:blip r:embed="rId2"/>
          <a:srcRect r="16883"/>
          <a:stretch>
            <a:fillRect/>
          </a:stretch>
        </p:blipFill>
        <p:spPr>
          <a:xfrm>
            <a:off x="-1" y="0"/>
            <a:ext cx="9144001" cy="6858000"/>
          </a:xfrm>
        </p:spPr>
      </p:pic>
      <p:pic>
        <p:nvPicPr>
          <p:cNvPr id="5" name="4 Imagen" descr="lovely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E-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flor_rosa_roja_Wettra_2560x192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-ce-na.jpg"/>
          <p:cNvPicPr>
            <a:picLocks noChangeAspect="1"/>
          </p:cNvPicPr>
          <p:nvPr/>
        </p:nvPicPr>
        <p:blipFill>
          <a:blip r:embed="rId2"/>
          <a:srcRect l="2857" r="214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3 - 1.jpg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7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ena-roman_13510964946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rosas_rojas-1280x80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04837"/>
          </a:xfrm>
          <a:prstGeom prst="rect">
            <a:avLst/>
          </a:prstGeom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ENA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30-imágenes-bonitas-para-mamá-1 (1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-cena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0-imágenes-bonitas-para-mamá-1 (23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-ENA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rosa_Mama_Puri_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-ce-nas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Rosas0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3336" y="0"/>
            <a:ext cx="9157336" cy="6858000"/>
          </a:xfrm>
          <a:prstGeom prst="rect">
            <a:avLst/>
          </a:prstGeom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EN-A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5" name="4 Imagen" descr="bg_500825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E-N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rosa azu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-ce-n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rosa_Bluenette_05_08_p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EN-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rosa_Rimosa_05_09_p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ENAS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rosa-azu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-cenas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rosa-blanca-imágenes-bonitas-fotos-gratis-muy-lindas-para-compartir-en-facebook-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EN-AS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rosapiano.jpg"/>
          <p:cNvPicPr>
            <a:picLocks noChangeAspect="1"/>
          </p:cNvPicPr>
          <p:nvPr/>
        </p:nvPicPr>
        <p:blipFill>
          <a:blip r:embed="rId3"/>
          <a:srcRect l="782" r="149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red_travel_6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ROS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3896_374001172709876_93322112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4123875-m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786050" y="442913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3000364" y="4857760"/>
            <a:ext cx="3397148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ush Script MT" pitchFamily="66" charset="0"/>
              </a:rPr>
              <a:t>Jazmín-Francisco del Olmo</a:t>
            </a:r>
            <a:endParaRPr lang="es-ES" sz="28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</Template>
  <TotalTime>0</TotalTime>
  <Words>49</Words>
  <Application>Microsoft Office PowerPoint</Application>
  <PresentationFormat>Presentación en pantalla (4:3)</PresentationFormat>
  <Paragraphs>17</Paragraphs>
  <Slides>27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29" baseType="lpstr">
      <vt:lpstr>Presentación1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4</cp:revision>
  <dcterms:created xsi:type="dcterms:W3CDTF">2013-05-27T17:27:58Z</dcterms:created>
  <dcterms:modified xsi:type="dcterms:W3CDTF">2013-05-28T00:01:11Z</dcterms:modified>
</cp:coreProperties>
</file>