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5" r:id="rId3"/>
    <p:sldId id="267" r:id="rId4"/>
    <p:sldId id="273" r:id="rId5"/>
    <p:sldId id="262" r:id="rId6"/>
    <p:sldId id="257" r:id="rId7"/>
    <p:sldId id="272" r:id="rId8"/>
    <p:sldId id="266" r:id="rId9"/>
    <p:sldId id="271" r:id="rId10"/>
    <p:sldId id="260" r:id="rId11"/>
    <p:sldId id="261" r:id="rId12"/>
    <p:sldId id="259" r:id="rId13"/>
    <p:sldId id="263" r:id="rId14"/>
    <p:sldId id="274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va9RIMiGWqtls3e5xQupg" hashData="UrZW789QU87RFF9Se8Pu/QchH3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186" autoAdjust="0"/>
    <p:restoredTop sz="92976" autoAdjust="0"/>
  </p:normalViewPr>
  <p:slideViewPr>
    <p:cSldViewPr>
      <p:cViewPr>
        <p:scale>
          <a:sx n="40" d="100"/>
          <a:sy n="40" d="100"/>
        </p:scale>
        <p:origin x="-1410" y="-5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6299E9-08EA-42BD-BFDE-11B319493D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703FF-C3BB-4C31-8BE0-976C75F3995B}" type="datetimeFigureOut">
              <a:rPr lang="es-ES" smtClean="0"/>
              <a:pPr/>
              <a:t>12/11/2012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5BE922-5E67-4E4E-9951-51BEF93B3F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630E6B-B5CE-4A26-A67A-1E84F7160A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iranda-Kerr-22.jpg"/>
          <p:cNvPicPr>
            <a:picLocks noGrp="1" noChangeAspect="1"/>
          </p:cNvPicPr>
          <p:nvPr>
            <p:ph idx="1"/>
          </p:nvPr>
        </p:nvPicPr>
        <p:blipFill>
          <a:blip r:embed="rId3"/>
          <a:srcRect b="13627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5 CuadroTexto"/>
          <p:cNvSpPr txBox="1"/>
          <p:nvPr/>
        </p:nvSpPr>
        <p:spPr>
          <a:xfrm>
            <a:off x="428596" y="285728"/>
            <a:ext cx="9144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Una  Mujer</a:t>
            </a:r>
          </a:p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    Desnuda </a:t>
            </a:r>
          </a:p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                   Y En</a:t>
            </a:r>
          </a:p>
          <a:p>
            <a:r>
              <a:rPr lang="es-ES" sz="3200" b="1" dirty="0" smtClean="0">
                <a:ln>
                  <a:solidFill>
                    <a:srgbClr val="FF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                                  Lo  Oscuro</a:t>
            </a:r>
            <a:endParaRPr lang="es-ES" sz="3200" b="1" dirty="0">
              <a:ln>
                <a:solidFill>
                  <a:srgbClr val="FF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7" name="Picture 2" descr="http://static1.glowtxt.com/data1/6/b/d/6bd65afb395cad89a6eae8876e5fa74955c576e9da39a3ee5e6b4b0d3255bfef95601890afd80709da39a3ee5e6b4b0d3255bfef95601890afd80709246102e34938f5e2dbe51590d60fe73b.png"/>
          <p:cNvPicPr>
            <a:picLocks noChangeAspect="1" noChangeArrowheads="1"/>
          </p:cNvPicPr>
          <p:nvPr/>
        </p:nvPicPr>
        <p:blipFill>
          <a:blip r:embed="rId5">
            <a:grayscl/>
            <a:lum bright="30000" contrast="40000"/>
          </a:blip>
          <a:srcRect/>
          <a:stretch>
            <a:fillRect/>
          </a:stretch>
        </p:blipFill>
        <p:spPr bwMode="auto">
          <a:xfrm>
            <a:off x="4000496" y="5945684"/>
            <a:ext cx="3429024" cy="5218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ndAc>
      <p:stSnd loop="1">
        <p:snd r:embed="rId2" name="06. UNA MUJER DESNUDA Y EN LO OSCU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536226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nude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32" y="0"/>
            <a:ext cx="5544702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Elena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715040" cy="6858000"/>
          </a:xfrm>
          <a:prstGeom prst="rect">
            <a:avLst/>
          </a:prstGeom>
        </p:spPr>
      </p:pic>
      <p:pic>
        <p:nvPicPr>
          <p:cNvPr id="8" name="7 Imagen" descr="1298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072230" cy="6858000"/>
          </a:xfrm>
          <a:prstGeom prst="rect">
            <a:avLst/>
          </a:prstGeom>
          <a:ln w="3175"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intergrund-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175">
            <a:noFill/>
          </a:ln>
        </p:spPr>
      </p:pic>
      <p:pic>
        <p:nvPicPr>
          <p:cNvPr id="7" name="6 Imagen" descr="1350134488_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175"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tumblr_m5z5700QBb1r2mc2e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14974" cy="6858000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1277803839_9a6c4fc1048271b948fa5c092c33ad8f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5185633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anco y negro muj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857916" cy="6929486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929354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MUJER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ética-de-los-genitales-Tabu-3.jpg"/>
          <p:cNvPicPr>
            <a:picLocks noChangeAspect="1"/>
          </p:cNvPicPr>
          <p:nvPr/>
        </p:nvPicPr>
        <p:blipFill>
          <a:blip r:embed="rId2"/>
          <a:srcRect l="16405" r="15625"/>
          <a:stretch>
            <a:fillRect/>
          </a:stretch>
        </p:blipFill>
        <p:spPr>
          <a:xfrm>
            <a:off x="1500166" y="0"/>
            <a:ext cx="6215106" cy="685800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Guitar_Nude_by_gvbrown.jpg"/>
          <p:cNvPicPr>
            <a:picLocks noChangeAspect="1"/>
          </p:cNvPicPr>
          <p:nvPr/>
        </p:nvPicPr>
        <p:blipFill>
          <a:blip r:embed="rId3"/>
          <a:srcRect b="24016"/>
          <a:stretch>
            <a:fillRect/>
          </a:stretch>
        </p:blipFill>
        <p:spPr>
          <a:xfrm>
            <a:off x="1571604" y="0"/>
            <a:ext cx="6215106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5715040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nude-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71504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art-nude-photographyweek-end-L-CXPQGU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175">
            <a:noFill/>
          </a:ln>
        </p:spPr>
      </p:pic>
      <p:pic>
        <p:nvPicPr>
          <p:cNvPr id="8" name="7 Imagen" descr="Nude_by_Pixell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175">
            <a:noFill/>
          </a:ln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285720" y="500042"/>
            <a:ext cx="428628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400" b="1" cap="small" dirty="0" smtClean="0"/>
          </a:p>
          <a:p>
            <a:endParaRPr lang="es-ES" sz="1400" dirty="0" smtClean="0"/>
          </a:p>
          <a:p>
            <a:endParaRPr lang="es-ES" sz="1400" dirty="0"/>
          </a:p>
          <a:p>
            <a:endParaRPr lang="es-ES" sz="2000" dirty="0" smtClean="0">
              <a:latin typeface="Script MT Bold" pitchFamily="66" charset="0"/>
            </a:endParaRP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mujer desnuda y en lo oscuro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 una claridad que nos alumbra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modo que si ocurre un desconsuelo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 apagón o una noche sin luna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conveniente y hasta imprescindible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tener a mano una mujer desnuda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 desnuda y en lo oscuro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genera un resplandor que da confianza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entonces </a:t>
            </a:r>
            <a:r>
              <a:rPr lang="es-E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dominguea</a:t>
            </a: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el almanaque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vibran en su rincón las telarañas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los ojos felices y felinos</a:t>
            </a:r>
            <a:b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miran y de mirar nunca se cansan</a:t>
            </a:r>
            <a:r>
              <a:rPr lang="es-ES" dirty="0"/>
              <a:t/>
            </a:r>
            <a:br>
              <a:rPr lang="es-ES" dirty="0"/>
            </a:br>
            <a:r>
              <a:rPr lang="es-ES" dirty="0"/>
              <a:t> </a:t>
            </a:r>
            <a:br>
              <a:rPr lang="es-ES" dirty="0"/>
            </a:br>
            <a:endParaRPr lang="es-ES" dirty="0"/>
          </a:p>
          <a:p>
            <a:endParaRPr lang="es-ES" sz="1400" dirty="0"/>
          </a:p>
        </p:txBody>
      </p:sp>
      <p:sp>
        <p:nvSpPr>
          <p:cNvPr id="5" name="4 CuadroTexto"/>
          <p:cNvSpPr txBox="1"/>
          <p:nvPr/>
        </p:nvSpPr>
        <p:spPr>
          <a:xfrm>
            <a:off x="4857752" y="1357298"/>
            <a:ext cx="3930884" cy="46474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 desnuda y en lo oscuro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una vocación para las manos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los labios es casi un destino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para el corazón un despilfarro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 desnuda es un enigma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siempre es una fiesta descifrarlo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 desnuda y en lo oscuro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genera una luz propia y nos enciende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cielo raso se convierte en cielo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es una gloria no ser inocente 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una mujer querida o vislumbrada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desbarata por una vez la muerte.</a:t>
            </a:r>
          </a:p>
          <a:p>
            <a:r>
              <a:rPr lang="es-ES" i="1" dirty="0" smtClean="0"/>
              <a:t/>
            </a:r>
            <a:br>
              <a:rPr lang="es-ES" i="1" dirty="0" smtClean="0"/>
            </a:br>
            <a:endParaRPr lang="es-ES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6" name="5 Imagen" descr="http://www.poesi.as/firma0mb.gif"/>
          <p:cNvPicPr/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5500694" y="5143512"/>
            <a:ext cx="2286000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1071538" y="500042"/>
            <a:ext cx="7057638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cap="small" dirty="0" smtClean="0">
                <a:ln>
                  <a:solidFill>
                    <a:srgbClr val="FF0000"/>
                  </a:solidFill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latin typeface="Broadway" pitchFamily="82" charset="0"/>
              </a:rPr>
              <a:t>Una  Mujer  Desnuda  Y  En  Lo  Oscuro</a:t>
            </a:r>
            <a:endParaRPr lang="es-ES" sz="2800" dirty="0" smtClean="0">
              <a:ln>
                <a:solidFill>
                  <a:srgbClr val="FF0000"/>
                </a:solidFill>
              </a:ln>
              <a:blipFill dpi="0" rotWithShape="1">
                <a:blip r:embed="rId3"/>
                <a:srcRect/>
                <a:stretch>
                  <a:fillRect/>
                </a:stretch>
              </a:blipFill>
              <a:latin typeface="Broadway" pitchFamily="82" charset="0"/>
            </a:endParaRPr>
          </a:p>
          <a:p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357158" y="5786454"/>
            <a:ext cx="35163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Interpreta : Joan Manuel Serrat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0" y="628652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6715140" y="614364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357818" y="5786454"/>
            <a:ext cx="23855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Autor : Mario Benedetti</a:t>
            </a:r>
            <a:endParaRPr lang="es-ES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1578246_1678391.jpg"/>
          <p:cNvPicPr>
            <a:picLocks noChangeAspect="1"/>
          </p:cNvPicPr>
          <p:nvPr/>
        </p:nvPicPr>
        <p:blipFill>
          <a:blip r:embed="rId2"/>
          <a:srcRect r="16428"/>
          <a:stretch>
            <a:fillRect/>
          </a:stretch>
        </p:blipFill>
        <p:spPr>
          <a:xfrm>
            <a:off x="1714480" y="0"/>
            <a:ext cx="5572164" cy="6858000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554767383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572164" cy="6858000"/>
          </a:xfrm>
          <a:prstGeom prst="rect">
            <a:avLst/>
          </a:prstGeom>
          <a:ln>
            <a:noFill/>
          </a:ln>
        </p:spPr>
      </p:pic>
      <p:pic>
        <p:nvPicPr>
          <p:cNvPr id="8196" name="Picture 4" descr="http://static1.glowtxt.com/data1/b/6/9/b690838bbd3a9a5611efaea9d23bd17b84badc6dda39a3ee5e6b4b0d3255bfef95601890afd80709da39a3ee5e6b4b0d3255bfef95601890afd807091039ab1250ac1a9b5e4c913706ec32b4.png"/>
          <p:cNvPicPr>
            <a:picLocks noChangeAspect="1" noChangeArrowheads="1"/>
          </p:cNvPicPr>
          <p:nvPr/>
        </p:nvPicPr>
        <p:blipFill>
          <a:blip r:embed="rId4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2143108" y="5857892"/>
            <a:ext cx="2714644" cy="6230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UNA MUJER DESNUDA Y EN LO OSCU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UNA MUJER DESNUDA Y EN LO OSCURO</Template>
  <TotalTime>0</TotalTime>
  <Words>80</Words>
  <Application>Microsoft Office PowerPoint</Application>
  <PresentationFormat>Presentación en pantalla (4:3)</PresentationFormat>
  <Paragraphs>29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UNA MUJER DESNUDA Y EN LO OSCURO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2012-11-12T17:10:14Z</dcterms:created>
  <dcterms:modified xsi:type="dcterms:W3CDTF">2012-11-12T17:11:56Z</dcterms:modified>
</cp:coreProperties>
</file>