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68" r:id="rId4"/>
    <p:sldId id="271" r:id="rId5"/>
    <p:sldId id="267" r:id="rId6"/>
    <p:sldId id="272" r:id="rId7"/>
    <p:sldId id="270" r:id="rId8"/>
    <p:sldId id="269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73" r:id="rId17"/>
    <p:sldId id="257" r:id="rId18"/>
    <p:sldId id="258" r:id="rId19"/>
    <p:sldId id="277" r:id="rId20"/>
    <p:sldId id="27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S1fP8mbPiG3D0V9wy4Nsg" hashData="J3jiKn8m4p15Y9zAsJyWS+VOeE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14" autoAdjust="0"/>
    <p:restoredTop sz="94660"/>
  </p:normalViewPr>
  <p:slideViewPr>
    <p:cSldViewPr>
      <p:cViewPr>
        <p:scale>
          <a:sx n="100" d="100"/>
          <a:sy n="100" d="100"/>
        </p:scale>
        <p:origin x="444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9C25C-8448-4D82-99CD-D9C136516C2D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576A7-326C-44D8-A245-561387CF2D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a4a1cc9227b746d650604d0ed0ef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643042" y="285728"/>
            <a:ext cx="1485900" cy="885825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428992" y="285728"/>
            <a:ext cx="1866900" cy="1390651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572132" y="0"/>
            <a:ext cx="3038475" cy="1181101"/>
          </a:xfrm>
          <a:prstGeom prst="rect">
            <a:avLst/>
          </a:prstGeom>
          <a:noFill/>
        </p:spPr>
      </p:pic>
      <p:pic>
        <p:nvPicPr>
          <p:cNvPr id="19464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786050" y="1142984"/>
            <a:ext cx="866775" cy="895351"/>
          </a:xfrm>
          <a:prstGeom prst="rect">
            <a:avLst/>
          </a:prstGeom>
          <a:noFill/>
        </p:spPr>
      </p:pic>
      <p:pic>
        <p:nvPicPr>
          <p:cNvPr id="19466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429124" y="1142984"/>
            <a:ext cx="1028700" cy="809626"/>
          </a:xfrm>
          <a:prstGeom prst="rect">
            <a:avLst/>
          </a:prstGeom>
          <a:noFill/>
        </p:spPr>
      </p:pic>
      <p:pic>
        <p:nvPicPr>
          <p:cNvPr id="19468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929322" y="1071546"/>
            <a:ext cx="1095375" cy="800100"/>
          </a:xfrm>
          <a:prstGeom prst="rect">
            <a:avLst/>
          </a:prstGeom>
          <a:noFill/>
        </p:spPr>
      </p:pic>
      <p:pic>
        <p:nvPicPr>
          <p:cNvPr id="19470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4071934" y="2000240"/>
            <a:ext cx="1971675" cy="73342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6072206"/>
            <a:ext cx="2308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2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>
    <p:sndAc>
      <p:stSnd>
        <p:snd r:embed="rId2" name="Joan Manuel Serrat - Una mujer desnuda y en los oscu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500"/>
                            </p:stCondLst>
                            <p:childTnLst>
                              <p:par>
                                <p:cTn id="8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235c8dd1b9ff8e7bd0c5ef3f0067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b920ba90848a7c18161216ab81259d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f2549-92a8-423c-8608-7f3d0af02f27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06518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[20131022193440]tie7795_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0a95299606b43289fe8fe0dee23d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6cdd9e06393949ead1e514dcaa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94651574_milos-burkhard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7121775020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 black and white photograp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57b0f5d2b705f139de4f93b5e3089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779c5cb3ca5b4c8ca42d2921184f2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5971ccd22179b7670e5760101502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4ec8625e9171a83a557af0a587c1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5e1f54e4909a302058a2bfd3005e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claw_Wantuch_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702f6a3a4a8a19d80dea686b917b8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a mujer desnuda y en lo oscuro (Mario Benedetti)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ked-girl-desnu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DESNUDO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83628">
            <a:off x="722179" y="4781141"/>
            <a:ext cx="2127132" cy="135125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 redondeado"/>
          <p:cNvSpPr/>
          <p:nvPr/>
        </p:nvSpPr>
        <p:spPr>
          <a:xfrm>
            <a:off x="571472" y="571480"/>
            <a:ext cx="8143932" cy="5786478"/>
          </a:xfrm>
          <a:prstGeom prst="round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500430" y="5286388"/>
            <a:ext cx="21266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ysClr val="windowText" lastClr="000000"/>
                </a:solidFill>
                <a:latin typeface="Brush Script MT" pitchFamily="66" charset="0"/>
              </a:rPr>
              <a:t>Autor : Mario Benedetti</a:t>
            </a:r>
          </a:p>
          <a:p>
            <a:r>
              <a:rPr lang="es-ES_tradnl" sz="1400" b="1" dirty="0" smtClean="0">
                <a:solidFill>
                  <a:sysClr val="windowText" lastClr="000000"/>
                </a:solidFill>
                <a:latin typeface="Brush Script MT" pitchFamily="66" charset="0"/>
              </a:rPr>
              <a:t>Interpreta : </a:t>
            </a:r>
            <a:r>
              <a:rPr lang="es-ES" sz="1400" b="1" dirty="0" smtClean="0">
                <a:solidFill>
                  <a:sysClr val="windowText" lastClr="000000"/>
                </a:solidFill>
                <a:latin typeface="Brush Script MT" pitchFamily="66" charset="0"/>
              </a:rPr>
              <a:t>Joan Manuel Serrat</a:t>
            </a:r>
          </a:p>
          <a:p>
            <a:endParaRPr lang="es-ES" sz="1400" b="1" dirty="0">
              <a:solidFill>
                <a:sysClr val="windowText" lastClr="000000"/>
              </a:solidFill>
              <a:latin typeface="Brush Script MT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 rot="19634849">
            <a:off x="8123108" y="5985588"/>
            <a:ext cx="9573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err="1" smtClean="0">
                <a:ln w="3175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ln w="3175"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 Raquel</a:t>
            </a:r>
            <a:endParaRPr lang="es-ES" sz="1600" b="1" dirty="0">
              <a:ln w="3175">
                <a:solidFill>
                  <a:schemeClr val="tx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142976" y="928670"/>
            <a:ext cx="3257623" cy="452431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</a:t>
            </a: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desnuda y en lo oscuro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tiene una claridad que nos alumbra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de modo que si ocurre un desconsuelo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 apagón o una noche sin luna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es conveniente y hasta imprescindible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tener a mano una mujer desnuda</a:t>
            </a:r>
          </a:p>
          <a:p>
            <a:endParaRPr lang="es-ES" sz="20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desnuda y en lo oscuro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genera un resplandor que da confianza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entonces </a:t>
            </a:r>
            <a:r>
              <a:rPr lang="es-ES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dominguea</a:t>
            </a: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el almanaque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vibran en su rincón las telarañas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y los ojos felices y felinos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miran y de mirar nunca se cansan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929190" y="928670"/>
            <a:ext cx="3203121" cy="440120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desnuda y en lo oscuro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es una vocación para las manos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para los labios es casi un destino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y para el corazón un despilfarro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desnuda es un enigma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y siempre es una fiesta descifrarlo</a:t>
            </a:r>
          </a:p>
          <a:p>
            <a:endParaRPr lang="es-ES" sz="20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desnuda y en lo oscuro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genera una luz propia y nos enciende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el cielo raso se convierte en cielo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y es una gloria no ser inocente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una mujer querida o vislumbrada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desbarata por una vez la muerte</a:t>
            </a:r>
          </a:p>
          <a:p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50000">
    <p:sndAc>
      <p:stSnd>
        <p:snd r:embed="rId2" name="_ ERNESTO CORTAZAR - Truly in love (romantic piano music)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UNA MUJER DESNUDA Y EN  LO OSCURO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UNA MUJER DESNUDA Y EN  LO OSCURO -</Template>
  <TotalTime>0</TotalTime>
  <Words>61</Words>
  <Application>Microsoft Office PowerPoint</Application>
  <PresentationFormat>Presentación en pantalla (4:3)</PresentationFormat>
  <Paragraphs>13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- UNA MUJER DESNUDA Y EN  LO OSCURO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2015-07-03T14:53:18Z</dcterms:created>
  <dcterms:modified xsi:type="dcterms:W3CDTF">2015-07-03T14:53:57Z</dcterms:modified>
</cp:coreProperties>
</file>