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5" r:id="rId3"/>
    <p:sldId id="259" r:id="rId4"/>
    <p:sldId id="257" r:id="rId5"/>
    <p:sldId id="267" r:id="rId6"/>
    <p:sldId id="266" r:id="rId7"/>
    <p:sldId id="264" r:id="rId8"/>
    <p:sldId id="261" r:id="rId9"/>
    <p:sldId id="262" r:id="rId10"/>
    <p:sldId id="263" r:id="rId11"/>
    <p:sldId id="258" r:id="rId12"/>
    <p:sldId id="270" r:id="rId13"/>
    <p:sldId id="269" r:id="rId14"/>
    <p:sldId id="272" r:id="rId15"/>
    <p:sldId id="271" r:id="rId16"/>
    <p:sldId id="274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xtFGTNah5hjphnxY49ZmQ" hashData="ptcMv7DArp+jq/dF6evKcm9oUq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2CAFF-922F-4B21-99B0-61E1170722F0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0851C-159F-4537-9A2C-B409A76134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10851C-159F-4537-9A2C-B409A761342A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06D2F-A234-407F-93B2-B3611CCC59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4D409-ACD6-4308-B850-70B1A9C3D324}" type="datetimeFigureOut">
              <a:rPr lang="es-ES" smtClean="0"/>
              <a:pPr/>
              <a:t>01/04/2013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867B7-33DD-4A46-9725-2D69133035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17178A-5637-432A-9D32-71897F4526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1234583769_54694539757211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35781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072198" y="1500174"/>
            <a:ext cx="1771650" cy="914401"/>
          </a:xfrm>
          <a:prstGeom prst="rect">
            <a:avLst/>
          </a:prstGeom>
          <a:noFill/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429256" y="2357430"/>
            <a:ext cx="3419475" cy="1014414"/>
          </a:xfrm>
          <a:prstGeom prst="rect">
            <a:avLst/>
          </a:prstGeom>
          <a:noFill/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500826" y="3714752"/>
            <a:ext cx="1295400" cy="804862"/>
          </a:xfrm>
          <a:prstGeom prst="rect">
            <a:avLst/>
          </a:prstGeom>
          <a:noFill/>
        </p:spPr>
      </p:pic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857884" y="4643446"/>
            <a:ext cx="2552700" cy="885825"/>
          </a:xfrm>
          <a:prstGeom prst="rect">
            <a:avLst/>
          </a:prstGeom>
          <a:noFill/>
        </p:spPr>
      </p:pic>
      <p:pic>
        <p:nvPicPr>
          <p:cNvPr id="15370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214678" y="6302855"/>
            <a:ext cx="2097422" cy="159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>
        <p:snd r:embed="rId2" name="CLARO DE LUNA (Moonlight Sonata) - BEETHO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mme aveug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005" y="0"/>
            <a:ext cx="617099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3071810"/>
            <a:ext cx="3571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una chica ciega que se odiaba por ser ciega. Odiaba a todos, excepto a su novio amoroso</a:t>
            </a:r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nzod7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500042"/>
            <a:ext cx="4143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sz="2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estaba allí para ella. Un día ella le dijo a su novio, "Si tan sólo pudiera ver el mundo, me casaría contigo." </a:t>
            </a:r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4eee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2928934"/>
            <a:ext cx="3571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día, alguien donó un par de ojos para ella. 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0346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786058"/>
            <a:ext cx="3143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tx1">
                    <a:lumMod val="95000"/>
                  </a:schemeClr>
                </a:solidFill>
              </a:rPr>
              <a:t>Cuando por fin retiraron el vendaje de sus ojos,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</a:rPr>
              <a:t>fue </a:t>
            </a:r>
            <a:r>
              <a:rPr lang="es-ES" sz="2400" b="1" dirty="0" err="1" smtClean="0">
                <a:solidFill>
                  <a:schemeClr val="tx1">
                    <a:lumMod val="95000"/>
                  </a:schemeClr>
                </a:solidFill>
              </a:rPr>
              <a:t>capáz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</a:rPr>
              <a:t>  </a:t>
            </a:r>
            <a:r>
              <a:rPr lang="es-ES" sz="2400" b="1" dirty="0">
                <a:solidFill>
                  <a:schemeClr val="tx1">
                    <a:lumMod val="95000"/>
                  </a:schemeClr>
                </a:solidFill>
              </a:rPr>
              <a:t>de 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</a:rPr>
              <a:t> verlo  </a:t>
            </a:r>
            <a:r>
              <a:rPr lang="es-ES" sz="2400" b="1" dirty="0">
                <a:solidFill>
                  <a:schemeClr val="tx1">
                    <a:lumMod val="95000"/>
                  </a:schemeClr>
                </a:solidFill>
              </a:rPr>
              <a:t>todo, incluyendo a su novio</a:t>
            </a:r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</a:rPr>
              <a:t> El </a:t>
            </a:r>
            <a:r>
              <a:rPr lang="es-ES" sz="2400" b="1" dirty="0">
                <a:solidFill>
                  <a:schemeClr val="tx1">
                    <a:lumMod val="95000"/>
                  </a:schemeClr>
                </a:solidFill>
              </a:rPr>
              <a:t>le preguntó:</a:t>
            </a:r>
            <a:endParaRPr lang="es-ES" sz="2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ld9pu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5357826"/>
            <a:ext cx="47436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"¿Ahora que ya puedes ver el mundo</a:t>
            </a:r>
            <a:r>
              <a:rPr lang="es-ES" sz="2400" b="1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</a:t>
            </a:r>
            <a:r>
              <a:rPr lang="es-ES" sz="2400" b="1" dirty="0">
                <a:solidFill>
                  <a:schemeClr val="bg1"/>
                </a:solidFill>
              </a:rPr>
              <a:t>¿quieres casarte conmigo? "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ela-Se_Ciega_X_Amor-Interior_Front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85728"/>
            <a:ext cx="5715008" cy="68680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9dhsj5w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0"/>
            <a:ext cx="3357554" cy="69549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357422" y="1928802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La chica miró a su novio y </a:t>
            </a:r>
            <a:r>
              <a:rPr lang="es-ES" sz="2400" b="1" dirty="0" err="1">
                <a:solidFill>
                  <a:schemeClr val="bg1"/>
                </a:solidFill>
              </a:rPr>
              <a:t>vió</a:t>
            </a:r>
            <a:r>
              <a:rPr lang="es-ES" sz="2400" b="1" dirty="0">
                <a:solidFill>
                  <a:schemeClr val="bg1"/>
                </a:solidFill>
              </a:rPr>
              <a:t> que era ciego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28596" y="5857892"/>
            <a:ext cx="837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latin typeface="Russel Write TT" pitchFamily="82" charset="0"/>
              </a:rPr>
              <a:t>Pps.Jaz-Pac</a:t>
            </a:r>
            <a:endParaRPr lang="es-ES" sz="1200" b="1" dirty="0" smtClean="0">
              <a:solidFill>
                <a:schemeClr val="bg1"/>
              </a:solidFill>
              <a:latin typeface="Russel Write TT" pitchFamily="82" charset="0"/>
            </a:endParaRPr>
          </a:p>
          <a:p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5353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89346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14678" y="2285992"/>
            <a:ext cx="4080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apariencia de sus párpados </a:t>
            </a: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cerrados</a:t>
            </a:r>
            <a:r>
              <a:rPr lang="es-ES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la impresionó. </a:t>
            </a:r>
          </a:p>
          <a:p>
            <a:pPr algn="ctr"/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hifddk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71736" y="1571612"/>
            <a:ext cx="36034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Ella no se lo esperaba </a:t>
            </a:r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así ...</a:t>
            </a:r>
            <a:r>
              <a:rPr lang="es-ES" sz="24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 </a:t>
            </a:r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endParaRPr lang="es-ES" sz="2400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k70g6b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1030825">
            <a:off x="1474503" y="427497"/>
            <a:ext cx="663550" cy="377854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171083">
            <a:off x="2506436" y="646793"/>
            <a:ext cx="561368" cy="424543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71670" y="2357430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idea de mirarlo el resto de su vida así la llevó a negarse a 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casarse 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él. </a:t>
            </a:r>
          </a:p>
          <a:p>
            <a:pPr algn="ctr"/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857884" y="3000372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novio la dejó en lágrimas y días más tarde escribió una nota a ella diciendo: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llor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6697291" cy="71437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4714876" y="6286520"/>
            <a:ext cx="8130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solidFill>
                  <a:schemeClr val="tx2">
                    <a:lumMod val="50000"/>
                  </a:schemeClr>
                </a:solidFill>
                <a:latin typeface="Russel Write TT" pitchFamily="82" charset="0"/>
              </a:rPr>
              <a:t>Pps.Jaz-Pac</a:t>
            </a:r>
            <a:endParaRPr lang="es-ES" sz="1100" dirty="0">
              <a:solidFill>
                <a:schemeClr val="tx2">
                  <a:lumMod val="50000"/>
                </a:schemeClr>
              </a:solidFill>
              <a:latin typeface="Russel Write TT" pitchFamily="82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ta p uma ami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000372"/>
            <a:ext cx="36433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"Cuida bien de tus ojos, mi amor, porque antes de ser tuyos, fueron míos."  </a:t>
            </a:r>
            <a:endParaRPr lang="es-E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714620"/>
            <a:ext cx="3214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Así es como el cerebro humano trabaja a menudo cuando nuestro estatus cambia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ba388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357166"/>
            <a:ext cx="47863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unos pocos recuerdan cómo era la vida antes, y a quienes siempre estuvieron a su lado en las situaciones más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dolorosas.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son capaces de sentir el verdadero amor</a:t>
            </a:r>
          </a:p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  </a:t>
            </a:r>
            <a:b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hermosas-rosas-rojas-para-el-dia-del-amor-y-la-amistad-14-de-febrer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hermosas-rosas-rojas-para-el-dia-del-amor-y-la-amistad-14-de-febrer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429256" y="5715016"/>
            <a:ext cx="2868510" cy="248604"/>
          </a:xfrm>
          <a:prstGeom prst="rect">
            <a:avLst/>
          </a:prstGeom>
          <a:noFill/>
        </p:spPr>
      </p:pic>
      <p:pic>
        <p:nvPicPr>
          <p:cNvPr id="30724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29652" y="6393676"/>
            <a:ext cx="385762" cy="1928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LECCION DE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LECCION DE AMOR</Template>
  <TotalTime>0</TotalTime>
  <Words>159</Words>
  <Application>Microsoft Office PowerPoint</Application>
  <PresentationFormat>Presentación en pantalla (4:3)</PresentationFormat>
  <Paragraphs>36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UNA LECCION DE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2013-04-01T19:41:36Z</dcterms:created>
  <dcterms:modified xsi:type="dcterms:W3CDTF">2013-04-01T19:43:08Z</dcterms:modified>
</cp:coreProperties>
</file>