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68" r:id="rId3"/>
    <p:sldId id="27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2" r:id="rId16"/>
    <p:sldId id="274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awbkGz2vvEc3GyhrQ4+PQ==" hashData="SaTUskeWJiVOLxQnGCjw3cOu5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C0000"/>
    <a:srgbClr val="1A210D"/>
    <a:srgbClr val="00003E"/>
    <a:srgbClr val="800000"/>
    <a:srgbClr val="8EBBF2"/>
    <a:srgbClr val="301C48"/>
    <a:srgbClr val="0000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84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AAEF87EF-BF9D-4793-AE2D-15F05F1791DC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dirty="0" smtClean="0"/>
              <a:t>Haga clic para modificar el estilo de texto del patrón</a:t>
            </a:r>
          </a:p>
          <a:p>
            <a:pPr lvl="1"/>
            <a:r>
              <a:rPr lang="es-ES" noProof="0" dirty="0" smtClean="0"/>
              <a:t>Segundo nivel</a:t>
            </a:r>
          </a:p>
          <a:p>
            <a:pPr lvl="2"/>
            <a:r>
              <a:rPr lang="es-ES" noProof="0" dirty="0" smtClean="0"/>
              <a:t>Tercer nivel</a:t>
            </a:r>
          </a:p>
          <a:p>
            <a:pPr lvl="3"/>
            <a:r>
              <a:rPr lang="es-ES" noProof="0" dirty="0" smtClean="0"/>
              <a:t>Cuarto nivel</a:t>
            </a:r>
          </a:p>
          <a:p>
            <a:pPr lvl="4"/>
            <a:r>
              <a:rPr lang="es-ES" noProof="0" dirty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04199BD1-73A1-4CC6-A4C3-F698781A08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Sueño que en noches calladas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Te tengo en mis brazos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Muy cerca del mar</a:t>
            </a:r>
          </a:p>
        </p:txBody>
      </p:sp>
      <p:sp>
        <p:nvSpPr>
          <p:cNvPr id="143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6848842-3907-4CED-8A39-997559EB32D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Y que tus ojos me miran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Me miran llorando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De felicidad</a:t>
            </a: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FC2111-1637-4FC5-B9BF-EE969A8DDB37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Sueño que tus labios rojos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m</a:t>
            </a:r>
          </a:p>
        </p:txBody>
      </p:sp>
      <p:sp>
        <p:nvSpPr>
          <p:cNvPr id="163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440DC66-F568-4C3B-93C6-E604A549E38B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A4119-B12D-4E78-8FF2-96C9F74300D0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B7F66-E0DA-4DB9-8FC9-11C1F3A041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630FD-9B4D-408F-A86E-E908C7D6723F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5A72B-5C99-4431-9C51-CFBBE088ACE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2890E-6A93-4B33-AEC3-5C0D920E24A1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A7A5D-10B2-43BA-8F84-3547472B8B7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1CDE4-E204-49DE-A3FC-04E41C2E5678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EA705-8F4A-4A00-A65D-E5937630F3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04B0F-CA7A-44E1-9CD1-B8C7724F71DE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D86EB-BB2B-4788-8D80-8470941C068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34FBD-7682-4155-A7C0-1A1A4291A53D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FFC39-6120-40C9-B939-56C7E6CC60C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149D3-0C2D-45B7-B84C-8771739031D7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922C1-53A0-4773-93FB-BE64ED32ECD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A69AB-0544-44CB-B134-3E8CB3E359F3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79D20-87B6-4286-AD5E-DBE7FA32173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E389E-72A6-4008-ADAE-66BF99686042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E9BA7-9DAC-4CDD-9BFC-9ED41001486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7B231-DA12-42E0-8676-D36AFFEDB656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C878A-C4C6-456F-BEF6-70742A3576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BA005-2406-4C81-8C7F-36BDE220CB55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01971-AF4E-4400-B52D-FD30861E0D0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8C1F9195-CD77-44F5-AE1B-D5E16CE7B54C}" type="datetimeFigureOut">
              <a:rPr lang="es-ES"/>
              <a:pPr>
                <a:defRPr/>
              </a:pPr>
              <a:t>14/02/2016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84C67AA8-2FCC-443F-A77F-EE8ED5A30AF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8.jpeg"/><Relationship Id="rId7" Type="http://schemas.openxmlformats.org/officeDocument/2006/relationships/image" Target="../media/image2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15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1.gif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1.gif"/><Relationship Id="rId7" Type="http://schemas.openxmlformats.org/officeDocument/2006/relationships/image" Target="../media/image3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15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gif"/><Relationship Id="rId5" Type="http://schemas.openxmlformats.org/officeDocument/2006/relationships/image" Target="../media/image46.gif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0" name="Picture 20" descr="D:\PPS DE CREACION PROPIA - EXCLUSIVOS\- Un sueño de tantos\Imágenes\1 - 53607532_lank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175" y="3068638"/>
            <a:ext cx="1198563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375" y="3860800"/>
            <a:ext cx="2409825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4" name="Picture 1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2500" y="4508500"/>
            <a:ext cx="998538" cy="72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Picture 1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8538" y="5084763"/>
            <a:ext cx="29337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9" name="Picture 19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288" y="6081713"/>
            <a:ext cx="24479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9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22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39" name="3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0" name="3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42" name="4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3" name="4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45" name="4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6" name="4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48" name="4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9" name="4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0" name="49 Anillo"/>
          <p:cNvSpPr/>
          <p:nvPr/>
        </p:nvSpPr>
        <p:spPr>
          <a:xfrm>
            <a:off x="0" y="1643050"/>
            <a:ext cx="3643306" cy="3571900"/>
          </a:xfrm>
          <a:prstGeom prst="donut">
            <a:avLst>
              <a:gd name="adj" fmla="val 16957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5643570" y="1643050"/>
            <a:ext cx="3500430" cy="3571900"/>
          </a:xfrm>
          <a:prstGeom prst="donut">
            <a:avLst>
              <a:gd name="adj" fmla="val 16067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2857488" y="0"/>
            <a:ext cx="3500462" cy="3429000"/>
          </a:xfrm>
          <a:prstGeom prst="donut">
            <a:avLst>
              <a:gd name="adj" fmla="val 14994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2786050" y="3429000"/>
            <a:ext cx="3643338" cy="3429000"/>
          </a:xfrm>
          <a:prstGeom prst="donut">
            <a:avLst>
              <a:gd name="adj" fmla="val 15841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609">
    <p:sndAc>
      <p:stSnd>
        <p:snd r:embed="rId2" name="Un sueño de tantos - Rocio Durc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2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D:\Mis Imágenes\amor\15 - 1- corazo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17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144397">
            <a:off x="2941638" y="5703888"/>
            <a:ext cx="120491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PS DE CREACION PROPIA - EXCLUSIVOS\- Un sueño de tantos\Imágenes\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851275" y="476250"/>
            <a:ext cx="3168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Sueño que en noches calladas</a:t>
            </a:r>
          </a:p>
        </p:txBody>
      </p:sp>
      <p:pic>
        <p:nvPicPr>
          <p:cNvPr id="3077" name="Picture 5" descr="D:\PPS DE CREACION PROPIA - EXCLUSIVOS\- Un sueño de tantos\Imágenes\Amo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2 Rectángulo"/>
          <p:cNvSpPr>
            <a:spLocks noChangeArrowheads="1"/>
          </p:cNvSpPr>
          <p:nvPr/>
        </p:nvSpPr>
        <p:spPr bwMode="auto">
          <a:xfrm>
            <a:off x="4140200" y="1341438"/>
            <a:ext cx="3149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Muy cerca del mar</a:t>
            </a: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1187450" y="620713"/>
            <a:ext cx="3600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Te tengo en mis brazos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074" grpId="0"/>
      <p:bldP spid="7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D:\PPS DE CREACION PROPIA - EXCLUSIVOS\- Un sueño de tantos\Imágenes\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7463"/>
            <a:ext cx="915670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611560" y="476672"/>
            <a:ext cx="367240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Y que tus ojos me miran</a:t>
            </a:r>
          </a:p>
        </p:txBody>
      </p:sp>
      <p:pic>
        <p:nvPicPr>
          <p:cNvPr id="4107" name="Picture 11" descr="D:\PPS DE CREACION PROPIA - EXCLUSIVOS\- Un sueño de tantos\Imágenes\1280_1024_201002080110294349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79512" y="1844824"/>
            <a:ext cx="27622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Me miran llorando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11560" y="2420888"/>
            <a:ext cx="18694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De felicidad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PPS DE CREACION PROPIA - EXCLUSIVOS\- Un sueño de tantos\Imágenes\noviazgo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44008" y="404664"/>
            <a:ext cx="37850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Sueño que tus labios rojos, 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5124" name="Picture 4" descr="D:\PPS DE CREACION PROPIA - EXCLUSIVOS\- Un sueño de tantos\Imágenes\1aw7I-1Ax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1 Rectángulo"/>
          <p:cNvSpPr>
            <a:spLocks noChangeArrowheads="1"/>
          </p:cNvSpPr>
          <p:nvPr/>
        </p:nvSpPr>
        <p:spPr bwMode="auto">
          <a:xfrm>
            <a:off x="971600" y="836712"/>
            <a:ext cx="29340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Murmuran y dicen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15616" y="1484784"/>
            <a:ext cx="2404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Te quiero besar, </a:t>
            </a:r>
            <a:endParaRPr lang="es-ES" sz="3200" dirty="0">
              <a:blipFill>
                <a:blip r:embed="rId7"/>
                <a:stretch>
                  <a:fillRect/>
                </a:stretch>
              </a:blip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D:\PPS DE CREACION PROPIA - EXCLUSIVOS\- Un sueño de tantos\Imágenes\164138_119616218111277_622556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755576" y="1412776"/>
            <a:ext cx="15119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Acércate, </a:t>
            </a:r>
          </a:p>
        </p:txBody>
      </p:sp>
      <p:pic>
        <p:nvPicPr>
          <p:cNvPr id="6150" name="Picture 6" descr="D:\PPS DE CREACION PROPIA - EXCLUSIVOS\- Un sueño de tantos\Imágenes\GetAttachme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 rot="21318515">
            <a:off x="5411219" y="3556287"/>
            <a:ext cx="14686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Bésame,</a:t>
            </a:r>
          </a:p>
        </p:txBody>
      </p:sp>
      <p:pic>
        <p:nvPicPr>
          <p:cNvPr id="6151" name="Picture 7" descr="D:\PPS DE CREACION PROPIA - EXCLUSIVOS\- Un sueño de tantos\Imágenes\17529-11062Z02239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350" y="-7938"/>
            <a:ext cx="915035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3 Rectángulo"/>
          <p:cNvSpPr>
            <a:spLocks noChangeArrowheads="1"/>
          </p:cNvSpPr>
          <p:nvPr/>
        </p:nvSpPr>
        <p:spPr bwMode="auto">
          <a:xfrm>
            <a:off x="5652120" y="260648"/>
            <a:ext cx="320384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Que con tus caricias, </a:t>
            </a:r>
            <a:b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Se acaban mis penas, </a:t>
            </a:r>
            <a:b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    Y me haces gozar.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8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0" y="0"/>
            <a:ext cx="9144000" cy="6873875"/>
            <a:chOff x="0" y="0"/>
            <a:chExt cx="9144000" cy="6873563"/>
          </a:xfrm>
        </p:grpSpPr>
        <p:grpSp>
          <p:nvGrpSpPr>
            <p:cNvPr id="10243" name="5 Grupo"/>
            <p:cNvGrpSpPr>
              <a:grpSpLocks/>
            </p:cNvGrpSpPr>
            <p:nvPr/>
          </p:nvGrpSpPr>
          <p:grpSpPr bwMode="auto">
            <a:xfrm>
              <a:off x="0" y="0"/>
              <a:ext cx="9144000" cy="6873563"/>
              <a:chOff x="0" y="0"/>
              <a:chExt cx="9144000" cy="6873563"/>
            </a:xfrm>
          </p:grpSpPr>
          <p:sp>
            <p:nvSpPr>
              <p:cNvPr id="4" name="3 Rectángulo"/>
              <p:cNvSpPr/>
              <p:nvPr/>
            </p:nvSpPr>
            <p:spPr>
              <a:xfrm>
                <a:off x="0" y="0"/>
                <a:ext cx="9144000" cy="6857689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pic>
            <p:nvPicPr>
              <p:cNvPr id="10246" name="Picture 1" descr="D:\Mis Imágenes\corazones\53ac5z11jj5iw3ij9ja2.gif"/>
              <p:cNvPicPr>
                <a:picLocks noChangeAspect="1" noChangeArrowheads="1" noCrop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11560" y="0"/>
                <a:ext cx="7992888" cy="68735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" name="4 Rectángulo"/>
              <p:cNvSpPr/>
              <p:nvPr/>
            </p:nvSpPr>
            <p:spPr>
              <a:xfrm>
                <a:off x="4140200" y="0"/>
                <a:ext cx="914400" cy="504802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</p:grpSp>
        <p:pic>
          <p:nvPicPr>
            <p:cNvPr id="10244" name="Picture 17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79420" y="4812479"/>
              <a:ext cx="1200292" cy="371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:\PPS DE CREACION PROPIA - EXCLUSIVOS\- Un sueño de tantos\Imágenes\13 - fleurs_120gif-blanco y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D:\PPS DE CREACION PROPIA - EXCLUSIVOS\- Un sueño de tantos\Imágenes\fleurs_120gi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7463"/>
            <a:ext cx="915670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1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D:\PPS DE CREACION PROPIA - EXCLUSIVOS\- Un sueño de tantos\Imágenes\imagenes-del-cielo-gif-con-movimiento+0_390b2_771329e5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683568" y="620688"/>
            <a:ext cx="3600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Solo la luna y estrellas, </a:t>
            </a:r>
            <a:b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</a:b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7175" name="Picture 7" descr="D:\PPS DE CREACION PROPIA - EXCLUSIVOS\- Un sueño de tantos\Imágenes\IMG_8424+Eenamorados-play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88" y="-6350"/>
            <a:ext cx="9148762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292080" y="764704"/>
            <a:ext cx="252028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Olas y palmeras nos pueden mirar, 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D:\PPS DE CREACION PROPIA - EXCLUSIVOS\- Un sueño de tantos\Imágenes\rakushka-na-beregu+judina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3275856" y="1340768"/>
            <a:ext cx="22322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101600">
                    <a:srgbClr val="0000CC"/>
                  </a:glow>
                </a:effectLst>
                <a:latin typeface="Vivaldi" pitchFamily="66" charset="0"/>
              </a:rPr>
              <a:t>Y tus cabellos dorados, </a:t>
            </a:r>
          </a:p>
        </p:txBody>
      </p:sp>
      <p:pic>
        <p:nvPicPr>
          <p:cNvPr id="8198" name="Picture 6" descr="D:\PPS DE CREACION PROPIA - EXCLUSIVOS\- Un sueño de tantos\Imágenes\5ca76384bd76c8d6e10711d71d1d9fea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11560" y="1556792"/>
            <a:ext cx="2829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B965"/>
                  </a:glow>
                </a:effectLst>
                <a:latin typeface="Vivaldi" pitchFamily="66" charset="0"/>
              </a:rPr>
              <a:t>Saludan fragantes 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FFB965"/>
                </a:glow>
              </a:effectLst>
            </a:endParaRPr>
          </a:p>
        </p:txBody>
      </p:sp>
      <p:pic>
        <p:nvPicPr>
          <p:cNvPr id="8200" name="Picture 8" descr="D:\PPS DE CREACION PROPIA - EXCLUSIVOS\- Un sueño de tantos\Imágenes\10942567_971692746185733_5938089228294503152_n+JUD8IN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275856" y="476672"/>
            <a:ext cx="25923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00003E"/>
                  </a:glow>
                </a:effectLst>
                <a:latin typeface="Vivaldi" pitchFamily="66" charset="0"/>
              </a:rPr>
              <a:t>La brisa del mar. </a:t>
            </a:r>
            <a:endParaRPr lang="es-ES" sz="3200" dirty="0">
              <a:blipFill>
                <a:blip r:embed="rId7"/>
                <a:stretch>
                  <a:fillRect/>
                </a:stretch>
              </a:blipFill>
              <a:effectLst>
                <a:glow rad="63500">
                  <a:srgbClr val="00003E"/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:\PPS DE CREACION PROPIA - EXCLUSIVOS\- Un sueño de tantos\Imágenes\006O054SN8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3995936" y="1340768"/>
            <a:ext cx="35283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Así yo vivo en mis noches, </a:t>
            </a:r>
          </a:p>
        </p:txBody>
      </p:sp>
      <p:pic>
        <p:nvPicPr>
          <p:cNvPr id="9221" name="Picture 5" descr="D:\PPS DE CREACION PROPIA - EXCLUSIVOS\- Un sueño de tantos\Imágenes\Lindo-Amanecer-en-las-Montanas_Imagenes-de-Amaneceres-Rayos-de-Sol+csajok_1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724128" y="476672"/>
            <a:ext cx="309634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muero en el día </a:t>
            </a:r>
          </a:p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al despertar el sol, 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:\PPS DE CREACION PROPIA - EXCLUSIVOS\- Un sueño de tantos\Imágenes\Wallpaper-For-Compu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467544" y="764704"/>
            <a:ext cx="35283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01C48"/>
                  </a:glow>
                </a:effectLst>
                <a:latin typeface="Vivaldi" pitchFamily="66" charset="0"/>
              </a:rPr>
              <a:t>Y las gaviotas se alejan, </a:t>
            </a:r>
          </a:p>
        </p:txBody>
      </p:sp>
      <p:pic>
        <p:nvPicPr>
          <p:cNvPr id="10245" name="Picture 5" descr="D:\PPS DE CREACION PROPIA - EXCLUSIVOS\- Un sueño de tantos\Imágenes\672137__scarlett-johansson-lost-beach-boat-eyes-blue-cruse-wallpaper_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525" y="0"/>
            <a:ext cx="9164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99592" y="2708920"/>
            <a:ext cx="165618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EBBF2"/>
                  </a:glow>
                </a:effectLst>
                <a:latin typeface="Vivaldi" pitchFamily="66" charset="0"/>
              </a:rPr>
              <a:t>Se llevan mis sueños, 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8EBBF2"/>
                </a:glo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PPS DE CREACION PROPIA - EXCLUSIVOS\- Un sueño de tantos\Imágenes\80399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4860032" y="404664"/>
            <a:ext cx="158417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Tu </a:t>
            </a:r>
          </a:p>
          <a:p>
            <a:pPr algn="ctr"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mi corazón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51" name="Picture 47" descr="D:\PPS DE CREACION PROPIA - EXCLUSIVOS\- Un sueño de tantos\Imágenes\24 - for_valentines_by_tylerxy-d36u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50" name="Picture 46" descr="D:\PPS DE CREACION PROPIA - EXCLUSIVOS\- Un sueño de tantos\Imágenes\24 - for_valentines_by_tylerxy-d36u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6" descr="D:\PPS DE CREACION PROPIA - EXCLUSIVOS\- Un sueño de tantos\Imágenes\24 - for_valentines_by_tylerxy-d36u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47" name="Picture 4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916113"/>
            <a:ext cx="38877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49" name="Picture 4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268413"/>
            <a:ext cx="1917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41" name="Picture 37" descr="D:\Mis Imágenes\corazones\GIF04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325" y="1196975"/>
            <a:ext cx="936625" cy="165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42" name="Picture 38" descr="D:\Mis Imágenes\corazones\GIF04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1628775"/>
            <a:ext cx="936625" cy="165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43" name="Picture 39" descr="D:\Mis Imágenes\corazones\GIF04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91388" y="333375"/>
            <a:ext cx="936625" cy="165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3 Grupo"/>
          <p:cNvGrpSpPr>
            <a:grpSpLocks/>
          </p:cNvGrpSpPr>
          <p:nvPr/>
        </p:nvGrpSpPr>
        <p:grpSpPr bwMode="auto">
          <a:xfrm flipH="1">
            <a:off x="7596188" y="5300663"/>
            <a:ext cx="1223962" cy="1387475"/>
            <a:chOff x="6948264" y="2205037"/>
            <a:chExt cx="1763959" cy="1720500"/>
          </a:xfrm>
        </p:grpSpPr>
        <p:pic>
          <p:nvPicPr>
            <p:cNvPr id="1741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158060" y="2205037"/>
              <a:ext cx="1554161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9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763959" cy="496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000" b="1" dirty="0">
                  <a:solidFill>
                    <a:srgbClr val="FF0000"/>
                  </a:solidFill>
                  <a:latin typeface="Vivaldi" pitchFamily="66" charset="0"/>
                </a:rPr>
                <a:t>Margarita</a:t>
              </a:r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7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7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7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7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471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7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7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7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7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7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7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7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1" dur="3000" fill="hold"/>
                                        <p:tgtEl>
                                          <p:spTgt spid="471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47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7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18437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8439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18440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6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600</TotalTime>
  <Words>167</Words>
  <Application>Microsoft Office PowerPoint</Application>
  <PresentationFormat>Presentación en pantalla (4:3)</PresentationFormat>
  <Paragraphs>39</Paragraphs>
  <Slides>15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1" baseType="lpstr">
      <vt:lpstr>Arial</vt:lpstr>
      <vt:lpstr>Vivaldi</vt:lpstr>
      <vt:lpstr>Calibri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59</cp:revision>
  <dcterms:created xsi:type="dcterms:W3CDTF">2013-02-04T22:43:45Z</dcterms:created>
  <dcterms:modified xsi:type="dcterms:W3CDTF">2016-02-14T01:54:54Z</dcterms:modified>
</cp:coreProperties>
</file>