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U8TNqzry4/PkUNrbciTf3Q==" hashData="1FeWy4HXy3WUJ9ZtF9d941iFW/EBVB1kHl6myUErw6FxHS4dh4X3jDD+PLC2fSPy4Muvgzbr5WJw0uZn7KQ3Y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5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46F41-A3D4-4BBC-9503-6D0CB6BA94A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2897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C24D1-0B70-4BC0-965B-F39F37DB18B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729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6C208-BD2A-49F1-B6C3-DB7F91394DD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56602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BBD67-703D-441F-AF27-0E7321F1A38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2720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EADA-8EAA-4718-B06C-8E398F6D4E4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31755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935C2-A4E1-42D3-8F4D-234D035F1C9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66851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D1CA4-FEFF-4105-8D91-BCB6680F094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05211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A97E7-C6B0-4DBB-AC23-469A3CAB89D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745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0043F-68C3-4D7A-B1DB-560F6A365E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88904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DE8D-E53C-4DFF-BE40-F41FF3148B3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26833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BDEBC-0079-484B-9EE3-1F5E3CA727B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876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7E509E-21D7-B907-F8A6-A6FC04232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867E19D-B1D1-8D50-1A0C-985599A3E4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AFEF6A-5FE4-B240-CAAC-8F8DF35EA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938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8ED8B9A-2247-40DB-9EEF-620F177547F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EAAF779-3166-B90D-6ABB-32C49AE6EE6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641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37" b="19468"/>
          <a:stretch/>
        </p:blipFill>
        <p:spPr bwMode="auto">
          <a:xfrm>
            <a:off x="0" y="0"/>
            <a:ext cx="12192000" cy="5373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5"/>
          <a:stretch/>
        </p:blipFill>
        <p:spPr bwMode="auto">
          <a:xfrm>
            <a:off x="0" y="0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84FF59E-E627-9A10-C146-9AC4DCD03E13}"/>
              </a:ext>
            </a:extLst>
          </p:cNvPr>
          <p:cNvSpPr txBox="1"/>
          <p:nvPr/>
        </p:nvSpPr>
        <p:spPr>
          <a:xfrm>
            <a:off x="18394" y="116632"/>
            <a:ext cx="871296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Un recuerdo </a:t>
            </a:r>
          </a:p>
          <a:p>
            <a:r>
              <a:rPr lang="es-ES" sz="5400" i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          y un pesar</a:t>
            </a:r>
          </a:p>
        </p:txBody>
      </p:sp>
      <p:pic>
        <p:nvPicPr>
          <p:cNvPr id="2" name="aaaaaudio1">
            <a:hlinkClick r:id="" action="ppaction://media"/>
            <a:extLst>
              <a:ext uri="{FF2B5EF4-FFF2-40B4-BE49-F238E27FC236}">
                <a16:creationId xmlns:a16="http://schemas.microsoft.com/office/drawing/2014/main" id="{E6F158D0-6EC2-24C4-F014-ACBBA18EA4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31362" y="7068748"/>
            <a:ext cx="609600" cy="609600"/>
          </a:xfrm>
          <a:prstGeom prst="rect">
            <a:avLst/>
          </a:prstGeom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363BD5AF-F0C9-3549-F2B5-1E88BFCCD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2" r="6072"/>
          <a:stretch/>
        </p:blipFill>
        <p:spPr bwMode="auto">
          <a:xfrm flipH="1">
            <a:off x="479374" y="188639"/>
            <a:ext cx="11233247" cy="55339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21DAB85-1C94-86E8-A840-6F27AE37C0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3" y="188639"/>
            <a:ext cx="11233247" cy="5533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0">
            <a:extLst>
              <a:ext uri="{FF2B5EF4-FFF2-40B4-BE49-F238E27FC236}">
                <a16:creationId xmlns:a16="http://schemas.microsoft.com/office/drawing/2014/main" id="{16F2CDB2-C076-015E-34D7-F2BBA9B00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416" y="708861"/>
            <a:ext cx="2807264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1560"/>
              </a:spcBef>
              <a:spcAft>
                <a:spcPts val="1200"/>
              </a:spcAft>
            </a:pP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infortunio, un rictus de dolor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refleja en su rostro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pasos lentos se acerca al ataúd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darle el último adiós,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fuerte opresión le ahoga el alma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quejumbroso ¡ oh </a:t>
            </a:r>
            <a:r>
              <a:rPr lang="es-ES" sz="2200" kern="0" dirty="0" err="1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diooos</a:t>
            </a: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¡</a:t>
            </a:r>
            <a:b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escapa de la garganta.</a:t>
            </a:r>
            <a:endParaRPr lang="es-ES" sz="2200" b="1" i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  <a:ea typeface="Calibri" panose="020F0502020204030204" pitchFamily="34" charset="0"/>
            </a:endParaRPr>
          </a:p>
        </p:txBody>
      </p:sp>
      <p:pic>
        <p:nvPicPr>
          <p:cNvPr id="9" name="Imagen 8" descr="Imagen en blanco y negro de una persona&#10;&#10;Descripción generada automáticamente con confianza baja">
            <a:extLst>
              <a:ext uri="{FF2B5EF4-FFF2-40B4-BE49-F238E27FC236}">
                <a16:creationId xmlns:a16="http://schemas.microsoft.com/office/drawing/2014/main" id="{91CA066A-92B9-3093-2B7D-554D032A05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6"/>
          <a:stretch/>
        </p:blipFill>
        <p:spPr>
          <a:xfrm>
            <a:off x="911424" y="382089"/>
            <a:ext cx="10441160" cy="57832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" name="Imagen 9" descr="Imagen que contiene exterior, árbol, sostener, parado&#10;&#10;Descripción generada automáticamente">
            <a:extLst>
              <a:ext uri="{FF2B5EF4-FFF2-40B4-BE49-F238E27FC236}">
                <a16:creationId xmlns:a16="http://schemas.microsoft.com/office/drawing/2014/main" id="{DFC52E3C-025E-C45A-9CE6-0BF4C807D37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68" b="25000"/>
          <a:stretch/>
        </p:blipFill>
        <p:spPr>
          <a:xfrm>
            <a:off x="911424" y="382089"/>
            <a:ext cx="10441160" cy="5783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98C9CCC-7551-3170-37B9-43B0A94C49EB}"/>
              </a:ext>
            </a:extLst>
          </p:cNvPr>
          <p:cNvSpPr txBox="1"/>
          <p:nvPr/>
        </p:nvSpPr>
        <p:spPr>
          <a:xfrm>
            <a:off x="1199456" y="2090172"/>
            <a:ext cx="264653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El llanto sale a borbotones</a:t>
            </a:r>
            <a:b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</a:br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las palabras de consuelo</a:t>
            </a:r>
            <a:b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</a:br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tienen un sabor amargo.</a:t>
            </a:r>
            <a:endParaRPr lang="es-ES" sz="2800" i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  <a:ea typeface="NSimSun" panose="02010609030101010101" pitchFamily="49" charset="-122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99993095-F725-EEDA-F629-FF6B26DBD23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7" b="4477"/>
          <a:stretch/>
        </p:blipFill>
        <p:spPr>
          <a:xfrm>
            <a:off x="1271464" y="555164"/>
            <a:ext cx="9721080" cy="58981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3" name="Imagen 12" descr="Una calle de noche&#10;&#10;Descripción generada automáticamente">
            <a:extLst>
              <a:ext uri="{FF2B5EF4-FFF2-40B4-BE49-F238E27FC236}">
                <a16:creationId xmlns:a16="http://schemas.microsoft.com/office/drawing/2014/main" id="{16C3AD6A-5D95-EF16-5105-E3C26527955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555164"/>
            <a:ext cx="9721080" cy="5898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16CAE411-8D1D-33FD-4B95-BF91D72B89B7}"/>
              </a:ext>
            </a:extLst>
          </p:cNvPr>
          <p:cNvSpPr txBox="1"/>
          <p:nvPr/>
        </p:nvSpPr>
        <p:spPr>
          <a:xfrm>
            <a:off x="1588400" y="2090172"/>
            <a:ext cx="252028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era su esposa, ni su amante</a:t>
            </a:r>
            <a:b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eran amigos íntimos</a:t>
            </a:r>
            <a:b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sello de alianza.</a:t>
            </a:r>
            <a:endParaRPr lang="es-ES" sz="2800" i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02F73261-0DFD-4031-89F5-5CD52A3AD5D6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"/>
          <a:stretch/>
        </p:blipFill>
        <p:spPr bwMode="auto">
          <a:xfrm>
            <a:off x="1631504" y="688294"/>
            <a:ext cx="9001000" cy="61697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CEE3DED-AD21-DFA4-C2C5-9E0A642908B3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92"/>
          <a:stretch/>
        </p:blipFill>
        <p:spPr bwMode="auto">
          <a:xfrm>
            <a:off x="1631504" y="688292"/>
            <a:ext cx="8928992" cy="61909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2">
            <a:extLst>
              <a:ext uri="{FF2B5EF4-FFF2-40B4-BE49-F238E27FC236}">
                <a16:creationId xmlns:a16="http://schemas.microsoft.com/office/drawing/2014/main" id="{2EDCE1C6-0207-37D4-2199-CA7337E39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0494" y="2372763"/>
            <a:ext cx="2664593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ese fatídico día sus almas</a:t>
            </a:r>
            <a:b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volvieron inseparables</a:t>
            </a:r>
            <a:b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ella cumple un año más de vida</a:t>
            </a:r>
            <a:b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200" i="1" kern="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él es una remembranza.</a:t>
            </a:r>
            <a:endParaRPr lang="es-ES" altLang="es-ES" sz="2200" i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B7729B8-4552-518A-0751-315EDC043B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7897" y="6140792"/>
            <a:ext cx="20694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 err="1">
                <a:solidFill>
                  <a:schemeClr val="bg1"/>
                </a:solidFill>
                <a:latin typeface="Ink Free" panose="03080402000500000000" pitchFamily="66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latin typeface="Ink Free" panose="03080402000500000000" pitchFamily="66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DBFD524-EEEF-051A-485F-5241C9610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8" y="6996192"/>
            <a:ext cx="44644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dirty="0"/>
              <a:t>jrvallegomez@outlook.es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3000" tmFilter="0,0; .5, 0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3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33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4200"/>
                            </p:stCondLst>
                            <p:childTnLst>
                              <p:par>
                                <p:cTn id="64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820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xit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3000" tmFilter="0,0; .5, 0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300"/>
                            </p:stCondLst>
                            <p:childTnLst>
                              <p:par>
                                <p:cTn id="89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430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7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8600"/>
                            </p:stCondLst>
                            <p:childTnLst>
                              <p:par>
                                <p:cTn id="11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3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8" grpId="0"/>
      <p:bldP spid="8" grpId="1"/>
      <p:bldP spid="11" grpId="0"/>
      <p:bldP spid="11" grpId="1"/>
      <p:bldP spid="14" grpId="0" build="allAtOnce"/>
      <p:bldP spid="17" grpId="0"/>
      <p:bldP spid="17" grpId="1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D26D15F-DF6F-F454-025B-0890AD01EFE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05DC1B3-9F08-319C-D1D4-D01769878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218F932-1C4D-8B44-9FBD-A53C8CF33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758B50AF-29B9-1C18-B5B8-F0606CDDE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BDCF696-4EDB-FEAE-CFBC-50C915F16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9094F9B-0131-FBC2-90FE-23C9A99E4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D48166E6-75FF-3B6A-B884-8A357C91B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7999E4C-33E2-DEB6-55E5-BCA70FD32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075DC574-9F69-5290-75EF-01FE9DE02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858FEE8F-DA0E-D322-9F32-1BC5FDC99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9952ADE5-9750-2EAC-3A09-5C100DE70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1F259B32-4DD1-0FB3-3C16-00438B10D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58673793-782E-89B7-CBD4-C04D872B8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B8BDA5A7-73C0-0154-4185-F514EA592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9939775-5E43-6080-2920-5A016C27A25B}"/>
              </a:ext>
            </a:extLst>
          </p:cNvPr>
          <p:cNvSpPr txBox="1"/>
          <p:nvPr/>
        </p:nvSpPr>
        <p:spPr>
          <a:xfrm>
            <a:off x="191344" y="71014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,,,</a:t>
            </a:r>
          </a:p>
        </p:txBody>
      </p:sp>
    </p:spTree>
    <p:extLst>
      <p:ext uri="{BB962C8B-B14F-4D97-AF65-F5344CB8AC3E}">
        <p14:creationId xmlns:p14="http://schemas.microsoft.com/office/powerpoint/2010/main" val="39759720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425</TotalTime>
  <Words>165</Words>
  <Application>Microsoft Office PowerPoint</Application>
  <PresentationFormat>Panorámica</PresentationFormat>
  <Paragraphs>12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Ink Free</vt:lpstr>
      <vt:lpstr>Kristen ITC</vt:lpstr>
      <vt:lpstr>Poor Richard</vt:lpstr>
      <vt:lpstr>Diseño predeterminado</vt:lpstr>
      <vt:lpstr>1_Diseño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recuerdo y un pesar....</dc:title>
  <dc:subject>ppsx</dc:subject>
  <dc:creator>jrvallegomez@outlook.es</dc:creator>
  <cp:keywords>poesia</cp:keywords>
  <cp:lastModifiedBy>jose ruiz</cp:lastModifiedBy>
  <cp:revision>33</cp:revision>
  <dcterms:created xsi:type="dcterms:W3CDTF">2011-07-30T11:53:12Z</dcterms:created>
  <dcterms:modified xsi:type="dcterms:W3CDTF">2024-12-14T10:37:27Z</dcterms:modified>
</cp:coreProperties>
</file>