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2" r:id="rId16"/>
    <p:sldId id="273" r:id="rId17"/>
  </p:sldIdLst>
  <p:sldSz cx="9144000" cy="5143500" type="screen16x9"/>
  <p:notesSz cx="6858000" cy="9144000"/>
  <p:embeddedFontLst>
    <p:embeddedFont>
      <p:font typeface="ChopinScript" pitchFamily="2" charset="0"/>
      <p:regular r:id="rId19"/>
    </p:embeddedFon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Fiolex Girls" pitchFamily="34" charset="0"/>
      <p:regular r:id="rId24"/>
    </p:embeddedFont>
    <p:embeddedFont>
      <p:font typeface="Kristen ITC" pitchFamily="66" charset="0"/>
      <p:regular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DM4F/y6dvd0IEOYceFDCA==" hashData="/knq3+Ada7a/qgGLe7KsKmzmxzM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CFA3"/>
    <a:srgbClr val="585858"/>
    <a:srgbClr val="6F6F6F"/>
    <a:srgbClr val="655E39"/>
    <a:srgbClr val="996600"/>
    <a:srgbClr val="0066FF"/>
    <a:srgbClr val="000066"/>
    <a:srgbClr val="000000"/>
    <a:srgbClr val="9999FF"/>
    <a:srgbClr val="9A9CF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91" autoAdjust="0"/>
  </p:normalViewPr>
  <p:slideViewPr>
    <p:cSldViewPr>
      <p:cViewPr varScale="1">
        <p:scale>
          <a:sx n="55" d="100"/>
          <a:sy n="55" d="100"/>
        </p:scale>
        <p:origin x="-102" y="-16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0B3829-D075-409A-B411-98C97624F6A0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5258AA-355B-4E56-8005-5503044B18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A50D-884D-464B-A116-91CC79D2EF93}" type="datetimeFigureOut">
              <a:rPr lang="es-ES" smtClean="0"/>
              <a:pPr/>
              <a:t>09/10/2023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2A640-0315-412F-937C-4B25CC8315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B9D9E24-4F55-4FEA-B291-639413084A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89D2E3B3-D771-7495-E2AE-30A92CEEFE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68949CB-B36A-9059-096F-AE22BA272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1284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442BA50D-884D-464B-A116-91CC79D2EF93}" type="datetimeFigureOut">
              <a:rPr lang="es-ES" smtClean="0"/>
              <a:pPr/>
              <a:t>09/10/2023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02C2A640-0315-412F-937C-4B25CC8315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73379B13-FE9D-3C76-C8B4-65A44FCB057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358147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Un día igual a los demás\Imágenes\1 - 5a575ae75770e2d7163b1aa5781fb73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851920" y="411510"/>
            <a:ext cx="48245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>
                <a:ln w="3175">
                  <a:solidFill>
                    <a:srgbClr val="0066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ChopinScript" pitchFamily="2" charset="0"/>
              </a:rPr>
              <a:t>Un Día Igual  </a:t>
            </a:r>
          </a:p>
          <a:p>
            <a:r>
              <a:rPr lang="es-ES" sz="6000" b="1" dirty="0">
                <a:ln w="3175">
                  <a:solidFill>
                    <a:srgbClr val="0066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ChopinScript" pitchFamily="2" charset="0"/>
              </a:rPr>
              <a:t>    A Los </a:t>
            </a:r>
          </a:p>
          <a:p>
            <a:r>
              <a:rPr lang="es-ES" sz="6000" b="1" dirty="0">
                <a:ln w="3175">
                  <a:solidFill>
                    <a:srgbClr val="0066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ChopinScript" pitchFamily="2" charset="0"/>
              </a:rPr>
              <a:t>            Demás</a:t>
            </a: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457200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V="1">
            <a:off x="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 flipV="1">
            <a:off x="457200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737574" y="735546"/>
            <a:ext cx="3834426" cy="183620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4572000" y="735546"/>
            <a:ext cx="3834426" cy="183620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V="1">
            <a:off x="735390" y="2571750"/>
            <a:ext cx="3782609" cy="194421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 flipV="1">
            <a:off x="4572000" y="2571750"/>
            <a:ext cx="3834426" cy="194421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1439652" y="1329612"/>
            <a:ext cx="3132348" cy="1242138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4572000" y="1329612"/>
            <a:ext cx="3132348" cy="1242138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flipV="1">
            <a:off x="1439652" y="2571750"/>
            <a:ext cx="3132348" cy="129614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 flipV="1">
            <a:off x="4680014" y="2571752"/>
            <a:ext cx="3027937" cy="1252939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sndAc>
      <p:stSnd>
        <p:snd r:embed="rId2" name="DEMIS ROUSSOS- Un día igual a los demas.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4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Un día igual a los demás\Imágenes\2 - 118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483518"/>
            <a:ext cx="4248472" cy="13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día igual a los demás</a:t>
            </a:r>
          </a:p>
        </p:txBody>
      </p:sp>
      <p:pic>
        <p:nvPicPr>
          <p:cNvPr id="2050" name="Picture 2" descr="E:\PPS  EXCLUSIVOS\- Un día igual a los demás\Imágenes\11802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31671" y="1779662"/>
            <a:ext cx="4421403" cy="6822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Llegaste junto a mi</a:t>
            </a:r>
          </a:p>
        </p:txBody>
      </p:sp>
      <p:pic>
        <p:nvPicPr>
          <p:cNvPr id="16385" name="Picture 1" descr="E:\PPS  EXCLUSIVOS\- Un día igual a los demás\Imágenes\Sea_Coast_Sunrises_and_4679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99792" y="3363838"/>
            <a:ext cx="5760640" cy="799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la misma suavidad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63688" y="3939902"/>
            <a:ext cx="63367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la aurora sobre el mar</a:t>
            </a:r>
            <a:endParaRPr lang="es-ES" sz="6000" dirty="0"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Un día igual a los demás\Imágenes\4 - Germany_Berlin_Coast_4585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555526"/>
            <a:ext cx="5872120" cy="799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día igual  a los demás</a:t>
            </a:r>
          </a:p>
        </p:txBody>
      </p:sp>
      <p:pic>
        <p:nvPicPr>
          <p:cNvPr id="3074" name="Picture 2" descr="E:\PPS  EXCLUSIVOS\- Un día igual a los demás\Imágenes\Germany_Berlin_Coast_45858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11560" y="1491630"/>
            <a:ext cx="488515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pronto comprendí</a:t>
            </a:r>
          </a:p>
        </p:txBody>
      </p:sp>
      <p:pic>
        <p:nvPicPr>
          <p:cNvPr id="3075" name="Picture 3" descr="E:\PPS  EXCLUSIVOS\- Un día igual a los demás\Imágenes\5 - love-summer-palm-tree-palms-wallpaper-preview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47864" y="483518"/>
            <a:ext cx="5400600" cy="695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dist="38100" dir="2700000" algn="tl">
                    <a:schemeClr val="accent1">
                      <a:lumMod val="75000"/>
                    </a:schemeClr>
                  </a:outerShdw>
                </a:effectLst>
                <a:latin typeface="Fiolex Girls" pitchFamily="34" charset="0"/>
              </a:rPr>
              <a:t>Que tu amor podría ser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508104" y="1347614"/>
            <a:ext cx="3096344" cy="1334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dist="38100" dir="2700000" algn="tl">
                    <a:schemeClr val="accent1">
                      <a:lumMod val="75000"/>
                    </a:schemeClr>
                  </a:outerShdw>
                </a:effectLst>
                <a:latin typeface="Fiolex Girls" pitchFamily="34" charset="0"/>
              </a:rPr>
              <a:t>Mi segunda piel</a:t>
            </a:r>
          </a:p>
        </p:txBody>
      </p:sp>
      <p:pic>
        <p:nvPicPr>
          <p:cNvPr id="9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Un día igual a los demás\Imágenes\6 - Theoduoi_khaituo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195486"/>
            <a:ext cx="5009705" cy="799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Creí tocar la eternidad</a:t>
            </a:r>
          </a:p>
        </p:txBody>
      </p:sp>
      <p:pic>
        <p:nvPicPr>
          <p:cNvPr id="13314" name="Picture 2" descr="E:\PPS  EXCLUSIVOS\- Un día igual a los demás\Imágenes\USA_Coast_Evening_Sunrises_and_sunsets_California_586610_1280x92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1491630"/>
            <a:ext cx="3168352" cy="1379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9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Me trajiste tanta paz</a:t>
            </a:r>
          </a:p>
        </p:txBody>
      </p:sp>
      <p:pic>
        <p:nvPicPr>
          <p:cNvPr id="4100" name="Picture 4" descr="E:\PPS  EXCLUSIVOS\- Un día igual a los demás\Imágenes\7 - istock-840449198_07c3ef3b_1245x842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flipH="1">
            <a:off x="3419872" y="339502"/>
            <a:ext cx="5328592" cy="751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a tu lado el tiempo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88024" y="1131590"/>
            <a:ext cx="2276585" cy="720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9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corría</a:t>
            </a:r>
          </a:p>
        </p:txBody>
      </p:sp>
      <p:pic>
        <p:nvPicPr>
          <p:cNvPr id="9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Un día igual a los demás\Imágenes\man-walks-down-road-with-many-hearts-in-the-sky_662214-869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7" y="483518"/>
            <a:ext cx="4032447" cy="1357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dist="38100" dir="2700000" algn="tl">
                    <a:schemeClr val="accent2">
                      <a:lumMod val="50000"/>
                    </a:schemeClr>
                  </a:outerShdw>
                </a:effectLst>
                <a:latin typeface="Fiolex Girls" pitchFamily="34" charset="0"/>
              </a:rPr>
              <a:t>La vida fue un festival</a:t>
            </a:r>
          </a:p>
        </p:txBody>
      </p:sp>
      <p:pic>
        <p:nvPicPr>
          <p:cNvPr id="5" name="Picture 2" descr="E:\PPS  EXCLUSIVOS\- Un día igual a los demás\Imágenes\violin-y-rosas-rojas_1920x1200_94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63888" y="915566"/>
            <a:ext cx="3960439" cy="74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8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dist="38100" dir="2700000" algn="tl">
                    <a:schemeClr val="accent2">
                      <a:lumMod val="50000"/>
                    </a:schemeClr>
                  </a:outerShdw>
                </a:effectLst>
                <a:latin typeface="Fiolex Girls" pitchFamily="34" charset="0"/>
              </a:rPr>
              <a:t>Sinfonía mágica </a:t>
            </a:r>
          </a:p>
        </p:txBody>
      </p:sp>
      <p:pic>
        <p:nvPicPr>
          <p:cNvPr id="12290" name="Picture 2" descr="E:\PPS  EXCLUSIVOS\- Un día igual a los demás\Imágenes\9 - wallpaper-hd-puestas-sol-fotosdelanaturaleza.es-15-1024x576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2283718"/>
            <a:ext cx="434692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todo cuanto yo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92080" y="2787774"/>
            <a:ext cx="3168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Pude esperar</a:t>
            </a:r>
            <a:endParaRPr lang="es-ES" sz="6000" dirty="0"/>
          </a:p>
        </p:txBody>
      </p:sp>
      <p:pic>
        <p:nvPicPr>
          <p:cNvPr id="9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Un día igual a los demás\Imágenes\IMG_519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9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84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Un día igual a los demás\Imágenes\15 - Russia_St._Petersburg_Autumn_Vesely_Posjolok_Trees_54239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55576" y="3363838"/>
            <a:ext cx="3384375" cy="1402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día igual a los demás</a:t>
            </a:r>
          </a:p>
        </p:txBody>
      </p:sp>
      <p:pic>
        <p:nvPicPr>
          <p:cNvPr id="3074" name="Picture 2" descr="E:\PPS  EXCLUSIVOS\- Un día igual a los demás\Imágenes\11 - Russia_St._Petersburg_Autumn_Vesely_Posjolok_Trees_542398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96136" y="3223510"/>
            <a:ext cx="290470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Llegaste</a:t>
            </a:r>
          </a:p>
          <a:p>
            <a:pPr algn="ctr">
              <a:lnSpc>
                <a:spcPts val="50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junto a mí</a:t>
            </a:r>
          </a:p>
        </p:txBody>
      </p:sp>
      <p:pic>
        <p:nvPicPr>
          <p:cNvPr id="6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BD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Un día igual a los demás\Imágenes\12 - Libros-de-Suenos+ 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5076056" y="339502"/>
            <a:ext cx="3384377" cy="1402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60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un sueño íntimo</a:t>
            </a:r>
          </a:p>
        </p:txBody>
      </p:sp>
      <p:pic>
        <p:nvPicPr>
          <p:cNvPr id="4101" name="Picture 5" descr="E:\PPS  EXCLUSIVOS\- Un día igual a los demás\Imágenes\13 - couple-love-standing-path-heart-shaped-frame_878402-70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2859782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un premio súbito</a:t>
            </a:r>
          </a:p>
        </p:txBody>
      </p:sp>
      <p:pic>
        <p:nvPicPr>
          <p:cNvPr id="6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Un día igual a los demás\Imágenes\14 - Fields_Camomiles_Sky_Stars_Night_Moon_551125_1280x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35892" y="339502"/>
            <a:ext cx="5684569" cy="799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día igual a los demás</a:t>
            </a:r>
          </a:p>
        </p:txBody>
      </p:sp>
      <p:pic>
        <p:nvPicPr>
          <p:cNvPr id="8195" name="Picture 3" descr="E:\PPS  EXCLUSIVOS\- Un día igual a los demás\Imágenes\14 - Fields_Camomiles_Sky_Stars_Night_Moon_551125_1280x84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555776" y="1419622"/>
            <a:ext cx="4714753" cy="799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pronto comprendí</a:t>
            </a:r>
          </a:p>
        </p:txBody>
      </p:sp>
      <p:pic>
        <p:nvPicPr>
          <p:cNvPr id="8197" name="Picture 5" descr="E:\PPS  EXCLUSIVOS\- Un día igual a los demás\Imágenes\USA_Parks_Lake_Autumn_Sheffield_Lake_Park_Trees_536513_1280x84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5292080" y="411510"/>
            <a:ext cx="3240360" cy="1349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tu amor podría ser 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067944" y="3435846"/>
            <a:ext cx="3985386" cy="799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Mi segunda piel</a:t>
            </a:r>
          </a:p>
        </p:txBody>
      </p:sp>
      <p:pic>
        <p:nvPicPr>
          <p:cNvPr id="9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E:\PPS  EXCLUSIVOS\- Un día igual a los demás\Imágenes\10542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52120" y="267494"/>
            <a:ext cx="32329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Creí ganar la inmensidad</a:t>
            </a:r>
          </a:p>
        </p:txBody>
      </p:sp>
      <p:pic>
        <p:nvPicPr>
          <p:cNvPr id="5128" name="Picture 8" descr="E:\PPS  EXCLUSIVOS\- Un día igual a los demás\Imágenes\heart-tree-love-for-nature-red-landscape-at-sunset-free-photo+pn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483518"/>
            <a:ext cx="3240360" cy="1402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Me trajiste tanta paz</a:t>
            </a:r>
          </a:p>
        </p:txBody>
      </p:sp>
      <p:pic>
        <p:nvPicPr>
          <p:cNvPr id="5129" name="Picture 9" descr="E:\PPS  EXCLUSIVOS\- Un día igual a los demás\Imágenes\17 - Portugal_Sunrises_and_493856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211710"/>
            <a:ext cx="53285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a tu lado el tiempo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475656" y="2931790"/>
            <a:ext cx="2276585" cy="799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corría</a:t>
            </a:r>
          </a:p>
        </p:txBody>
      </p:sp>
      <p:pic>
        <p:nvPicPr>
          <p:cNvPr id="9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7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Un día igual a los demás\Imágenes\25 - Imagen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-6350"/>
            <a:ext cx="91376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19127" y="339502"/>
            <a:ext cx="5139548" cy="799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vida fue un festival</a:t>
            </a:r>
          </a:p>
        </p:txBody>
      </p:sp>
      <p:pic>
        <p:nvPicPr>
          <p:cNvPr id="6145" name="Picture 1" descr="E:\PPS  EXCLUSIVOS\- Un día igual a los demás\Imágenes\26 - 8dee23fc34d720ba66c324f6bd5e0fe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3528" y="1851670"/>
            <a:ext cx="3744416" cy="751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9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Armonía mágica </a:t>
            </a:r>
          </a:p>
        </p:txBody>
      </p:sp>
      <p:pic>
        <p:nvPicPr>
          <p:cNvPr id="6147" name="Picture 3" descr="E:\PPS  EXCLUSIVOS\- Un día igual a los demás\Imágenes\27 - France_Sunrises_and_sunsets_Coast_Sea_Sky_Brittany_585095_1280x739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699542"/>
            <a:ext cx="4302224" cy="799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todo cuanto yo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580112" y="2139702"/>
            <a:ext cx="29386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Pude esperar</a:t>
            </a:r>
            <a:endParaRPr lang="es-ES" sz="6000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Un día igual a los demás\Imágenes\Camino por el bosque - Paisajes de Ensueñ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411510"/>
            <a:ext cx="6048672" cy="799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día igual a los demás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755576" y="2643758"/>
            <a:ext cx="2664296" cy="1357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8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fuiste sin dolor</a:t>
            </a:r>
          </a:p>
        </p:txBody>
      </p:sp>
      <p:pic>
        <p:nvPicPr>
          <p:cNvPr id="7" name="Picture 5" descr="E:\PPS  EXCLUSIVOS\- Un día igual a los demás\Imágenes\9d76c4d5ccebaa19c4329efc34e2b48f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563638"/>
            <a:ext cx="3024336" cy="3927317"/>
          </a:xfrm>
          <a:prstGeom prst="rect">
            <a:avLst/>
          </a:prstGeom>
          <a:noFill/>
        </p:spPr>
      </p:pic>
      <p:pic>
        <p:nvPicPr>
          <p:cNvPr id="2051" name="Picture 3" descr="E:\PPS  EXCLUSIVOS\- Un día igual a los demás\Imágenes\sunset-1347697_960_720 CREPUSCULO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483518"/>
            <a:ext cx="3240360" cy="1379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la misma suavidad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499992" y="2283718"/>
            <a:ext cx="4176464" cy="1379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9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el crespúsculo en el mar</a:t>
            </a:r>
          </a:p>
        </p:txBody>
      </p:sp>
      <p:pic>
        <p:nvPicPr>
          <p:cNvPr id="10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9C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Un día igual a los demás\Imágenes\pexels-photo-16633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339502"/>
            <a:ext cx="5684569" cy="799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día igual a los demás</a:t>
            </a:r>
          </a:p>
        </p:txBody>
      </p:sp>
      <p:pic>
        <p:nvPicPr>
          <p:cNvPr id="4102" name="Picture 6" descr="E:\PPS  EXCLUSIVOS\- Un día igual a los demás\Imágenes\31 - pexels-photo-166336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49226" y="1131590"/>
            <a:ext cx="3935693" cy="799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sentiré llamar</a:t>
            </a:r>
          </a:p>
        </p:txBody>
      </p:sp>
      <p:pic>
        <p:nvPicPr>
          <p:cNvPr id="4107" name="Picture 11" descr="E:\PPS  EXCLUSIVOS\- Un día igual a los demás\Imágenes\33 - French_Polynesia_Tropics_507154+png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515937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35896" y="483518"/>
            <a:ext cx="5190845" cy="799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sabré que nunca más</a:t>
            </a:r>
          </a:p>
        </p:txBody>
      </p:sp>
      <p:pic>
        <p:nvPicPr>
          <p:cNvPr id="4108" name="Picture 12" descr="E:\PPS  EXCLUSIVOS\- Un día igual a los demás\Imágenes\33 - French_Polynesia_Tropics_507154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716016" y="1275606"/>
            <a:ext cx="3615092" cy="799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volverás a ir</a:t>
            </a:r>
          </a:p>
        </p:txBody>
      </p:sp>
      <p:pic>
        <p:nvPicPr>
          <p:cNvPr id="4109" name="Picture 13" descr="E:\PPS  EXCLUSIVOS\- Un día igual a los demás\Imágenes\35 - French_Polynesia_Tropics_507154+png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860032" y="915566"/>
            <a:ext cx="3094736" cy="799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400"/>
              </a:lnSpc>
            </a:pPr>
            <a:r>
              <a:rPr lang="es-ES" sz="60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Sin mí </a:t>
            </a:r>
          </a:p>
        </p:txBody>
      </p:sp>
      <p:pic>
        <p:nvPicPr>
          <p:cNvPr id="13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Un día igual a los demás\Imágenes\fondo-textura-acuarela-purpura-rosa_1083-16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2139702"/>
            <a:ext cx="2813591" cy="7335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5000"/>
              </a:lnSpc>
            </a:pPr>
            <a:r>
              <a:rPr lang="es-ES" sz="50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Octubre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3528" y="339502"/>
            <a:ext cx="4767652" cy="1374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5000"/>
              </a:lnSpc>
            </a:pPr>
            <a:r>
              <a:rPr lang="es-ES" sz="50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 </a:t>
            </a:r>
            <a:r>
              <a:rPr lang="es-ES" sz="5000" dirty="0" err="1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Demis</a:t>
            </a:r>
            <a:r>
              <a:rPr lang="es-ES" sz="50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5000" dirty="0" err="1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Roussos</a:t>
            </a:r>
            <a:endParaRPr lang="es-ES" sz="5000" dirty="0">
              <a:solidFill>
                <a:schemeClr val="bg1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>
              <a:lnSpc>
                <a:spcPts val="5000"/>
              </a:lnSpc>
            </a:pPr>
            <a:r>
              <a:rPr lang="es-ES" sz="50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día igual a los demás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1187624" y="3219821"/>
            <a:ext cx="1080120" cy="1449450"/>
            <a:chOff x="3080113" y="2847044"/>
            <a:chExt cx="1198180" cy="1193083"/>
          </a:xfrm>
        </p:grpSpPr>
        <p:sp>
          <p:nvSpPr>
            <p:cNvPr id="6" name="20 CuadroTexto"/>
            <p:cNvSpPr txBox="1"/>
            <p:nvPr/>
          </p:nvSpPr>
          <p:spPr>
            <a:xfrm>
              <a:off x="3080113" y="3736120"/>
              <a:ext cx="1198180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>
                    <a:glow rad="63500">
                      <a:schemeClr val="accent4">
                        <a:satMod val="175000"/>
                        <a:alpha val="40000"/>
                      </a:schemeClr>
                    </a:glow>
                    <a:outerShdw blurRad="25400" dist="38100" dir="5400000" algn="ctr" rotWithShape="0">
                      <a:srgbClr val="5A3488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59993" y="2847044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3" descr="E:\PPS  EXCLUSIVOS\- Un día igual a los demás\Imágenes\istockphoto-636264250-612x6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04886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xmlns="" id="{36680693-5978-57E5-4C5D-443DC1ED2501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xmlns="" id="{446845DA-6181-5E97-0E2A-D91AC33595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xmlns="" id="{04081557-2416-26D2-4B4E-78C242AFF6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xmlns="" id="{B7209C5D-DC21-04B7-77EE-4324B2C85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xmlns="" id="{DF525E8C-9F30-8CCB-D132-1F52D13A9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xmlns="" id="{0E3361E7-69EE-C2D5-F11A-C711C570E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xmlns="" id="{E5FC7377-9F6B-782C-F4CD-2FFFE04AF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xmlns="" id="{86E870D3-2F16-5D56-A093-F0339FED1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xmlns="" id="{6C24737D-76DA-0060-A847-DDA24EE1C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xmlns="" id="{D7420F68-F218-7EBB-7C14-F2EA82FDF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xmlns="" id="{9E18A83F-1537-3EC6-5351-F825A208C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xmlns="" id="{A934596D-8618-7843-CC20-41E218047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xmlns="" id="{B9C0328A-8201-F915-8154-96B101801E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xmlns="" id="{93AE3EFF-4F0C-28F5-4316-714C0D69D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298018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3347</TotalTime>
  <Words>221</Words>
  <Application>Microsoft Office PowerPoint</Application>
  <PresentationFormat>Presentación en pantalla (16:9)</PresentationFormat>
  <Paragraphs>52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ChopinScript</vt:lpstr>
      <vt:lpstr>Calibri</vt:lpstr>
      <vt:lpstr>Fiolex Girls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Usuario</cp:lastModifiedBy>
  <cp:revision>98</cp:revision>
  <dcterms:created xsi:type="dcterms:W3CDTF">2022-07-29T19:17:33Z</dcterms:created>
  <dcterms:modified xsi:type="dcterms:W3CDTF">2023-10-09T14:41:45Z</dcterms:modified>
</cp:coreProperties>
</file>