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l7/6H8UYTe+oJuOZBxtfg==" hashData="s5hgaPS9uEscFzcBD6MpQeCHAXjLVcusz2Py0siG5zNdgCrTeOFAG/d2JB/He84tN+TsHCmdcWqlni85/YUE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>
        <p:scale>
          <a:sx n="70" d="100"/>
          <a:sy n="70" d="100"/>
        </p:scale>
        <p:origin x="1260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1221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50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1612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502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2295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0008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9849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6339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225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1651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5045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16C23F-79A6-E877-317E-05F4073B47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FECF94C-5711-1700-BAED-6BD210974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8A8DFF-EF3E-9E3F-CDD5-EE3A4C4F7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942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29577-9DCA-4290-9F60-B5E9F485F6E4}" type="datetimeFigureOut">
              <a:rPr lang="es-ES" smtClean="0"/>
              <a:t>13/10/2025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F2382-10C1-4945-A58D-04BFA95E35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741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ACC6BC6-A674-ED01-A8EE-A225362D319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9273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12" Type="http://schemas.openxmlformats.org/officeDocument/2006/relationships/image" Target="../media/image8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hyperlink" Target="mailto:jrvallea@outlook.es" TargetMode="External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53FFAB7-C2CE-49AF-BD43-664E4B57AAA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06" b="37060"/>
          <a:stretch>
            <a:fillRect/>
          </a:stretch>
        </p:blipFill>
        <p:spPr>
          <a:xfrm>
            <a:off x="615463" y="1626780"/>
            <a:ext cx="10961076" cy="3604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537956A0-E47B-49E5-A542-79D7E42F3B1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8" b="2658"/>
          <a:stretch/>
        </p:blipFill>
        <p:spPr>
          <a:xfrm>
            <a:off x="615461" y="1626780"/>
            <a:ext cx="10961077" cy="35831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56D30EE-7785-0924-A34E-DE8941F30A88}"/>
              </a:ext>
            </a:extLst>
          </p:cNvPr>
          <p:cNvSpPr/>
          <p:nvPr/>
        </p:nvSpPr>
        <p:spPr>
          <a:xfrm>
            <a:off x="405714" y="302166"/>
            <a:ext cx="838936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fontAlgn="base"/>
            <a:r>
              <a:rPr lang="es-ES" sz="6000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Tu ausencia me  rodea</a:t>
            </a:r>
            <a:endParaRPr lang="es-ES" sz="6000" b="1" i="1" dirty="0">
              <a:solidFill>
                <a:schemeClr val="bg1"/>
              </a:solidFill>
              <a:latin typeface="Papyrus" panose="03070502060502030205" pitchFamily="66" charset="0"/>
              <a:ea typeface="Calibri" panose="020F0502020204030204" pitchFamily="34" charset="0"/>
            </a:endParaRPr>
          </a:p>
        </p:txBody>
      </p:sp>
      <p:pic>
        <p:nvPicPr>
          <p:cNvPr id="6" name="wander-143535">
            <a:hlinkClick r:id="" action="ppaction://media"/>
            <a:extLst>
              <a:ext uri="{FF2B5EF4-FFF2-40B4-BE49-F238E27FC236}">
                <a16:creationId xmlns:a16="http://schemas.microsoft.com/office/drawing/2014/main" id="{0BEB7074-DC4D-C33B-1F5E-FE41724973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53516" y="8484782"/>
            <a:ext cx="609600" cy="6096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91304F7-0AB2-B066-4360-44000664C0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0" b="18150"/>
          <a:stretch/>
        </p:blipFill>
        <p:spPr>
          <a:xfrm>
            <a:off x="1084521" y="1286539"/>
            <a:ext cx="10069032" cy="4274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 Box 16">
            <a:extLst>
              <a:ext uri="{FF2B5EF4-FFF2-40B4-BE49-F238E27FC236}">
                <a16:creationId xmlns:a16="http://schemas.microsoft.com/office/drawing/2014/main" id="{C3D6CA50-7113-6431-EA77-F2119F258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5243" y="1651171"/>
            <a:ext cx="334925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Aft>
                <a:spcPts val="1950"/>
              </a:spcAft>
            </a:pP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Habré de levantar la vasta vida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que aún ahora es tu espejo: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cada mañana habré de reconstruirla.</a:t>
            </a:r>
          </a:p>
        </p:txBody>
      </p:sp>
      <p:sp>
        <p:nvSpPr>
          <p:cNvPr id="9" name="Text Box 16">
            <a:extLst>
              <a:ext uri="{FF2B5EF4-FFF2-40B4-BE49-F238E27FC236}">
                <a16:creationId xmlns:a16="http://schemas.microsoft.com/office/drawing/2014/main" id="{5778818B-4416-93B9-FA74-CB7656866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6442" y="3750262"/>
            <a:ext cx="387649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Aft>
                <a:spcPts val="1950"/>
              </a:spcAft>
            </a:pPr>
            <a:br>
              <a:rPr lang="es-ES" sz="2400" i="1" dirty="0">
                <a:solidFill>
                  <a:schemeClr val="bg1"/>
                </a:solidFill>
                <a:latin typeface="Poor Richard" panose="02080502050505020702" pitchFamily="18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Desde que te alejaste,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cuántos lugares se han tornado vanos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y sin sentido, iguales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a luces en el día.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9DA2502-F0D4-8151-8DB8-A672054891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3" b="12453"/>
          <a:stretch/>
        </p:blipFill>
        <p:spPr>
          <a:xfrm>
            <a:off x="1424763" y="942081"/>
            <a:ext cx="9366697" cy="49563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3162B8F-C9D8-857C-E22C-311CDFFBCE6C}"/>
              </a:ext>
            </a:extLst>
          </p:cNvPr>
          <p:cNvSpPr/>
          <p:nvPr/>
        </p:nvSpPr>
        <p:spPr>
          <a:xfrm>
            <a:off x="1641172" y="1128770"/>
            <a:ext cx="32621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Tardes que fueron nicho de tu imagen,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músicas en que siempre me aguardabas,</a:t>
            </a:r>
            <a:endParaRPr lang="es-ES" b="1" i="1" dirty="0">
              <a:solidFill>
                <a:schemeClr val="bg1"/>
              </a:solidFill>
              <a:latin typeface="Papyrus" panose="03070502060502030205" pitchFamily="66" charset="0"/>
              <a:ea typeface="Verdana" panose="020B060403050404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427733B-23F0-7E1B-4802-A304BC8FA449}"/>
              </a:ext>
            </a:extLst>
          </p:cNvPr>
          <p:cNvSpPr/>
          <p:nvPr/>
        </p:nvSpPr>
        <p:spPr>
          <a:xfrm>
            <a:off x="1641171" y="4805900"/>
            <a:ext cx="32621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palabras de aquel tiempo,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yo tendré que quebrarlas con mis manos.</a:t>
            </a:r>
            <a:endParaRPr lang="es-ES" b="1" i="1" dirty="0">
              <a:solidFill>
                <a:schemeClr val="bg1"/>
              </a:solidFill>
              <a:latin typeface="Papyrus" panose="03070502060502030205" pitchFamily="66" charset="0"/>
              <a:ea typeface="Verdana" panose="020B060403050404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4F068A30-EF16-7314-4CC7-A5998D08B7C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7" r="3487"/>
          <a:stretch/>
        </p:blipFill>
        <p:spPr>
          <a:xfrm>
            <a:off x="1807535" y="510363"/>
            <a:ext cx="8576930" cy="5837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 Box 33">
            <a:extLst>
              <a:ext uri="{FF2B5EF4-FFF2-40B4-BE49-F238E27FC236}">
                <a16:creationId xmlns:a16="http://schemas.microsoft.com/office/drawing/2014/main" id="{35A74551-AAAB-72A9-68D9-29D8A524D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729" y="763027"/>
            <a:ext cx="409073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¿En qué hondonada esconderé mi alma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para que no vea tu ausencia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que, como un sol terrible, sin ocaso,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brilla definitiva y despiadada?</a:t>
            </a:r>
            <a:endParaRPr lang="es-ES" altLang="es-ES" b="1" i="1" dirty="0">
              <a:solidFill>
                <a:schemeClr val="bg1"/>
              </a:solidFill>
              <a:latin typeface="Papyrus" panose="03070502060502030205" pitchFamily="66" charset="0"/>
              <a:ea typeface="Verdana" panose="020B0604030504040204" pitchFamily="34" charset="0"/>
            </a:endParaRPr>
          </a:p>
        </p:txBody>
      </p:sp>
      <p:sp>
        <p:nvSpPr>
          <p:cNvPr id="13" name="Text Box 33">
            <a:extLst>
              <a:ext uri="{FF2B5EF4-FFF2-40B4-BE49-F238E27FC236}">
                <a16:creationId xmlns:a16="http://schemas.microsoft.com/office/drawing/2014/main" id="{42D0A6CD-0BAF-FAD9-7991-70C574512E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4597" y="5269404"/>
            <a:ext cx="3689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Tu ausencia me rodea</a:t>
            </a:r>
            <a:b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</a:br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ea typeface="Calibri" panose="020F0502020204030204" pitchFamily="34" charset="0"/>
              </a:rPr>
              <a:t>como la cuerda a la garganta el mar al que se hunde.</a:t>
            </a:r>
            <a:endParaRPr lang="es-ES" altLang="es-ES" b="1" i="1" dirty="0">
              <a:solidFill>
                <a:schemeClr val="bg1"/>
              </a:solidFill>
              <a:latin typeface="Papyrus" panose="03070502060502030205" pitchFamily="66" charset="0"/>
              <a:ea typeface="Verdana" panose="020B060403050404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B5122FF-D480-973B-3A5C-EA89A974CC2C}"/>
              </a:ext>
            </a:extLst>
          </p:cNvPr>
          <p:cNvSpPr txBox="1"/>
          <p:nvPr/>
        </p:nvSpPr>
        <p:spPr>
          <a:xfrm>
            <a:off x="49850" y="5485776"/>
            <a:ext cx="21336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i="1" dirty="0" err="1">
                <a:solidFill>
                  <a:schemeClr val="bg1"/>
                </a:solidFill>
                <a:latin typeface="Poor Richard" panose="02080502050505020702" pitchFamily="18" charset="0"/>
              </a:rPr>
              <a:t>jrvg</a:t>
            </a:r>
            <a:endParaRPr lang="es-ES" sz="54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6ED2E75-0392-E492-4EF3-9B6F775E8EA1}"/>
              </a:ext>
            </a:extLst>
          </p:cNvPr>
          <p:cNvSpPr txBox="1"/>
          <p:nvPr/>
        </p:nvSpPr>
        <p:spPr>
          <a:xfrm>
            <a:off x="1669555" y="6858000"/>
            <a:ext cx="2921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16" name="Imagen 15" descr="La cara de una persona&#10;&#10;Descripción generada automáticamente con confianza media">
            <a:extLst>
              <a:ext uri="{FF2B5EF4-FFF2-40B4-BE49-F238E27FC236}">
                <a16:creationId xmlns:a16="http://schemas.microsoft.com/office/drawing/2014/main" id="{CA6CD21B-A422-8145-26D8-18522C1EED4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776" y="170120"/>
            <a:ext cx="7910623" cy="64097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4CC8DD56-A049-2ECF-0758-130ECF3F23A7}"/>
              </a:ext>
            </a:extLst>
          </p:cNvPr>
          <p:cNvSpPr txBox="1"/>
          <p:nvPr/>
        </p:nvSpPr>
        <p:spPr>
          <a:xfrm>
            <a:off x="32737" y="6360018"/>
            <a:ext cx="2147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jrvallea@outlook.es</a:t>
            </a:r>
            <a:endParaRPr lang="es-ES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927D27D-ACD4-5297-8A39-590B8AA493E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62"/>
          <a:stretch/>
        </p:blipFill>
        <p:spPr>
          <a:xfrm>
            <a:off x="0" y="-1"/>
            <a:ext cx="12191999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558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0"/>
                            </p:stCondLst>
                            <p:childTnLst>
                              <p:par>
                                <p:cTn id="37" presetID="42" presetClass="path" presetSubtype="0" accel="50000" decel="50000" fill="hold" grpId="2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04167E-6 -7.40741E-7 L 1.04167E-6 0.19977 " pathEditMode="relative" rAng="0" ptsTypes="AA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500"/>
                            </p:stCondLst>
                            <p:childTnLst>
                              <p:par>
                                <p:cTn id="48" presetID="47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7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18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8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800"/>
                            </p:stCondLst>
                            <p:childTnLst>
                              <p:par>
                                <p:cTn id="67" presetID="42" presetClass="path" presetSubtype="0" accel="50000" decel="50000" fill="hold" grpId="2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6.25E-7 -3.33333E-6 L 0.01094 0.37778 " pathEditMode="relative" rAng="0" ptsTypes="AA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7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88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3800"/>
                            </p:stCondLst>
                            <p:childTnLst>
                              <p:par>
                                <p:cTn id="74" presetID="18" presetClass="exit" presetSubtype="9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trips(upLeft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strips(upLeft)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64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99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900"/>
                            </p:stCondLst>
                            <p:childTnLst>
                              <p:par>
                                <p:cTn id="89" presetID="42" presetClass="path" presetSubtype="0" accel="50000" decel="5000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2.5E-6 3.33333E-6 L -0.00404 0.49514 " pathEditMode="relative" rAng="0" ptsTypes="AA">
                                      <p:cBhvr>
                                        <p:cTn id="90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219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7900"/>
                            </p:stCondLst>
                            <p:childTnLst>
                              <p:par>
                                <p:cTn id="96" presetID="41" presetClass="exit" presetSubtype="0" fill="hold" grpId="0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3000" tmFilter="0,0; .5, 0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1" presetClass="exit" presetSubtype="0" fill="hold" grpId="0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3000" tmFilter="0,0; .5, 0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47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7700"/>
                            </p:stCondLst>
                            <p:childTnLst>
                              <p:par>
                                <p:cTn id="115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622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672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8" grpId="0"/>
      <p:bldP spid="8" grpId="1"/>
      <p:bldP spid="8" grpId="2"/>
      <p:bldP spid="9" grpId="0"/>
      <p:bldP spid="9" grpId="1"/>
      <p:bldP spid="4" grpId="0"/>
      <p:bldP spid="4" grpId="1"/>
      <p:bldP spid="4" grpId="2"/>
      <p:bldP spid="10" grpId="0"/>
      <p:bldP spid="10" grpId="1"/>
      <p:bldP spid="12" grpId="0" build="allAtOnce"/>
      <p:bldP spid="12" grpId="1" build="allAtOnce"/>
      <p:bldP spid="13" grpId="0" build="allAtOnce"/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DB628FF9-9B2E-76BF-569A-BB1B49C52321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20CA0A31-3849-E0E1-CAE9-145322654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4A74781-46A7-B6E9-FF12-8681BA0CF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BB38833D-88C1-8FC8-51E3-AF0F0FCAB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D5095B9-BE3B-F395-DE90-E4B96E9FB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A120781-4E14-6CE1-4199-7021A6443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C020C7F9-A5D2-67B9-6BAA-2EB89A946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0AC1C05-7E60-556C-5485-499560AD0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7BA8640B-6EFE-D6DD-159C-1B4642026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8D942BD8-82EF-AEF6-1D3F-0867B74A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80EDE74F-6977-17B6-4C66-41243E9AC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4833A8BF-8B4E-AB57-046F-A85244818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698EF4C9-CF3F-A837-C033-2E162CBA6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A5792DA6-9688-4AA0-539E-3DA336382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2C2C8D9-E490-EF9A-A483-9EA87E8004A2}"/>
              </a:ext>
            </a:extLst>
          </p:cNvPr>
          <p:cNvSpPr txBox="1"/>
          <p:nvPr/>
        </p:nvSpPr>
        <p:spPr>
          <a:xfrm>
            <a:off x="638175" y="6953250"/>
            <a:ext cx="619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,,,,,,</a:t>
            </a:r>
          </a:p>
        </p:txBody>
      </p:sp>
    </p:spTree>
    <p:extLst>
      <p:ext uri="{BB962C8B-B14F-4D97-AF65-F5344CB8AC3E}">
        <p14:creationId xmlns:p14="http://schemas.microsoft.com/office/powerpoint/2010/main" val="20956540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180</Words>
  <Application>Microsoft Office PowerPoint</Application>
  <PresentationFormat>Panorámica</PresentationFormat>
  <Paragraphs>14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Kristen ITC</vt:lpstr>
      <vt:lpstr>Papyrus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 ausencia me rodea.......</dc:title>
  <dc:subject>ppsx</dc:subject>
  <dc:creator>jrvallegomez@outlook.es</dc:creator>
  <cp:keywords>poesia</cp:keywords>
  <cp:lastModifiedBy>jose ruiz</cp:lastModifiedBy>
  <cp:revision>33</cp:revision>
  <dcterms:created xsi:type="dcterms:W3CDTF">2014-08-23T08:25:16Z</dcterms:created>
  <dcterms:modified xsi:type="dcterms:W3CDTF">2025-10-13T09:05:13Z</dcterms:modified>
</cp:coreProperties>
</file>