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61" r:id="rId4"/>
    <p:sldId id="262" r:id="rId5"/>
    <p:sldId id="267" r:id="rId6"/>
    <p:sldId id="263" r:id="rId7"/>
    <p:sldId id="269" r:id="rId8"/>
    <p:sldId id="270" r:id="rId9"/>
    <p:sldId id="272" r:id="rId10"/>
    <p:sldId id="273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JdYcY93GrJ/fvcXChil1Q==" hashData="wGW5lVMI55XyETf4dfBZ5gKoe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BF0B4-2810-4C1E-BF77-8A331B5760B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CB3A5-E4D4-4153-8F9C-73C550929863}" type="datetimeFigureOut">
              <a:rPr lang="es-ES" smtClean="0"/>
              <a:pPr/>
              <a:t>28/01/2013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E2916-5FED-4936-8DAF-043ECF1FD0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6794E0-4EF3-4631-8B09-4AF3C376388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ALEX\Desktop\fotos amor\imagenes de amor triste\otra.pn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2"/>
            <a:ext cx="9143999" cy="6758182"/>
          </a:xfrm>
          <a:prstGeom prst="rect">
            <a:avLst/>
          </a:prstGeom>
          <a:noFill/>
        </p:spPr>
      </p:pic>
      <p:pic>
        <p:nvPicPr>
          <p:cNvPr id="8" name="Picture 2" descr="C:\Users\ALEX\Desktop\fotos amor\imagenes de amor triste\otr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2" y="-27384"/>
            <a:ext cx="9167813" cy="688419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572000" y="4437112"/>
            <a:ext cx="4392488" cy="216024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  <a:scene3d>
              <a:camera prst="perspectiveContrastingRightFacing"/>
              <a:lightRig rig="flood" dir="t"/>
            </a:scene3d>
            <a:sp3d extrusionH="95250">
              <a:bevelT w="38100" h="38100" prst="angle"/>
              <a:bevelB w="38100" h="38100" prst="angle"/>
            </a:sp3d>
          </a:bodyPr>
          <a:lstStyle/>
          <a:p>
            <a:pPr algn="ctr"/>
            <a:r>
              <a:rPr lang="es-ES" sz="5400" b="1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00B05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279400" dir="60000" algn="tl">
                    <a:srgbClr val="000000">
                      <a:alpha val="37000"/>
                    </a:srgbClr>
                  </a:outerShdw>
                </a:effectLst>
                <a:latin typeface="Algerian" pitchFamily="82" charset="0"/>
              </a:rPr>
              <a:t>Tres</a:t>
            </a:r>
          </a:p>
          <a:p>
            <a:pPr algn="ctr"/>
            <a:r>
              <a:rPr lang="es-ES" sz="5400" b="1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00B05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279400" dir="60000" algn="tl">
                    <a:srgbClr val="000000">
                      <a:alpha val="37000"/>
                    </a:srgbClr>
                  </a:outerShdw>
                </a:effectLst>
                <a:latin typeface="Algerian" pitchFamily="82" charset="0"/>
              </a:rPr>
              <a:t>palabras</a:t>
            </a:r>
            <a:endParaRPr lang="es-ES" sz="5400" b="1" dirty="0">
              <a:ln w="18000">
                <a:noFill/>
                <a:prstDash val="solid"/>
                <a:miter lim="800000"/>
              </a:ln>
              <a:gradFill flip="none" rotWithShape="1">
                <a:gsLst>
                  <a:gs pos="0">
                    <a:srgbClr val="00B05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rect">
                  <a:fillToRect l="100000" t="100000"/>
                </a:path>
                <a:tileRect r="-100000" b="-1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279400" dir="60000" algn="tl">
                  <a:srgbClr val="000000">
                    <a:alpha val="37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5710">
    <p:sndAc>
      <p:stSnd loop="1">
        <p:snd r:embed="rId2" name="03 tres palabr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LEX\Desktop\nuevas fotos amor\pasion 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491880" y="5373216"/>
            <a:ext cx="5652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Footlight MT Light" pitchFamily="18" charset="0"/>
              </a:rPr>
              <a:t>Oye la confesión de mis secretos</a:t>
            </a:r>
            <a:endParaRPr lang="es-ES" sz="2800" b="1" dirty="0">
              <a:solidFill>
                <a:srgbClr val="FF0000"/>
              </a:solidFill>
              <a:latin typeface="Footlight MT Light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63888" y="5877272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latin typeface="Footlight MT Light" pitchFamily="18" charset="0"/>
              </a:rPr>
              <a:t>Nace de un corazón que esta desierto</a:t>
            </a:r>
            <a:endParaRPr lang="es-ES" sz="2400" b="1" dirty="0">
              <a:solidFill>
                <a:srgbClr val="FF0000"/>
              </a:solidFill>
              <a:latin typeface="Footlight MT Light" pitchFamily="18" charset="0"/>
            </a:endParaRPr>
          </a:p>
        </p:txBody>
      </p:sp>
      <p:pic>
        <p:nvPicPr>
          <p:cNvPr id="10" name="Picture 2" descr="C:\Users\ALEX\Desktop\nuevas fotos amor\pasion 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3374994"/>
          </a:xfrm>
          <a:prstGeom prst="bevel">
            <a:avLst/>
          </a:prstGeom>
          <a:noFill/>
        </p:spPr>
      </p:pic>
      <p:pic>
        <p:nvPicPr>
          <p:cNvPr id="11" name="Picture 2" descr="C:\Users\ALEX\Desktop\nuevas fotos amor\pasion 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72000" y="54007"/>
            <a:ext cx="4499991" cy="3374993"/>
          </a:xfrm>
          <a:prstGeom prst="bevel">
            <a:avLst/>
          </a:prstGeom>
          <a:noFill/>
        </p:spPr>
      </p:pic>
      <p:pic>
        <p:nvPicPr>
          <p:cNvPr id="12" name="Picture 2" descr="C:\Users\ALEX\Desktop\nuevas fotos amor\pasion 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83006"/>
            <a:ext cx="4499992" cy="3374994"/>
          </a:xfrm>
          <a:prstGeom prst="bevel">
            <a:avLst/>
          </a:prstGeom>
          <a:noFill/>
        </p:spPr>
      </p:pic>
      <p:pic>
        <p:nvPicPr>
          <p:cNvPr id="13" name="Picture 2" descr="C:\Users\ALEX\Desktop\nuevas fotos amor\pasion 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72000" y="3483006"/>
            <a:ext cx="4499992" cy="3374994"/>
          </a:xfrm>
          <a:prstGeom prst="bevel">
            <a:avLst/>
          </a:prstGeom>
          <a:noFill/>
        </p:spPr>
      </p:pic>
    </p:spTree>
  </p:cSld>
  <p:clrMapOvr>
    <a:masterClrMapping/>
  </p:clrMapOvr>
  <p:transition advTm="223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600"/>
                            </p:stCondLst>
                            <p:childTnLst>
                              <p:par>
                                <p:cTn id="66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api.ning.com/files/BhWO6jdYKDGjUvG-OjUqimwn8oYGqxy5C19neevAUeU-yg6BaUP1bAgDnLdgQePYnAqfLa6P1nx-B4NdVxd4jQ__/3586835d38d89cf6b74b5ee5724909be31aac88.jpg"/>
          <p:cNvPicPr>
            <a:picLocks noChangeAspect="1" noChangeArrowheads="1"/>
          </p:cNvPicPr>
          <p:nvPr/>
        </p:nvPicPr>
        <p:blipFill>
          <a:blip r:embed="rId3" cstate="print"/>
          <a:srcRect l="2462" t="3640" r="2731"/>
          <a:stretch>
            <a:fillRect/>
          </a:stretch>
        </p:blipFill>
        <p:spPr bwMode="auto">
          <a:xfrm>
            <a:off x="467544" y="69680"/>
            <a:ext cx="8208912" cy="6780708"/>
          </a:xfrm>
          <a:prstGeom prst="heart">
            <a:avLst/>
          </a:prstGeom>
          <a:noFill/>
        </p:spPr>
      </p:pic>
      <p:pic>
        <p:nvPicPr>
          <p:cNvPr id="3" name="Picture 6" descr="http://api.ning.com/files/BhWO6jdYKDGjUvG-OjUqimwn8oYGqxy5C19neevAUeU-yg6BaUP1bAgDnLdgQePYnAqfLa6P1nx-B4NdVxd4jQ__/3586835d38d89cf6b74b5ee5724909be31aac88.jpg"/>
          <p:cNvPicPr>
            <a:picLocks noChangeAspect="1" noChangeArrowheads="1"/>
          </p:cNvPicPr>
          <p:nvPr/>
        </p:nvPicPr>
        <p:blipFill>
          <a:blip r:embed="rId3" cstate="print"/>
          <a:srcRect l="2462" t="4682" r="2731"/>
          <a:stretch>
            <a:fillRect/>
          </a:stretch>
        </p:blipFill>
        <p:spPr bwMode="auto">
          <a:xfrm>
            <a:off x="35496" y="-5455"/>
            <a:ext cx="9074874" cy="686345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23728" y="332656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Footlight MT Light" pitchFamily="18" charset="0"/>
              </a:rPr>
              <a:t>Con tres palabras te diré todas mis cosas</a:t>
            </a:r>
            <a:endParaRPr lang="es-ES" sz="2800" b="1" dirty="0">
              <a:solidFill>
                <a:schemeClr val="bg1"/>
              </a:solidFill>
              <a:latin typeface="Footlight MT Light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024336" y="5949280"/>
            <a:ext cx="6300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Footlight MT Light" pitchFamily="18" charset="0"/>
              </a:rPr>
              <a:t>Cosas del corazón que son preciosas</a:t>
            </a:r>
            <a:endParaRPr lang="es-ES" sz="2800" b="1" dirty="0">
              <a:solidFill>
                <a:schemeClr val="bg1"/>
              </a:solidFill>
              <a:latin typeface="Footlight MT Light" pitchFamily="18" charset="0"/>
            </a:endParaRPr>
          </a:p>
        </p:txBody>
      </p:sp>
    </p:spTree>
  </p:cSld>
  <p:clrMapOvr>
    <a:masterClrMapping/>
  </p:clrMapOvr>
  <p:transition advTm="233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600"/>
                            </p:stCondLst>
                            <p:childTnLst>
                              <p:par>
                                <p:cTn id="22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LEX\Desktop\para pps\fotos amor\opicuo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97" y="0"/>
            <a:ext cx="9087205" cy="6858000"/>
          </a:xfrm>
          <a:prstGeom prst="rect">
            <a:avLst/>
          </a:prstGeom>
          <a:noFill/>
        </p:spPr>
      </p:pic>
      <p:pic>
        <p:nvPicPr>
          <p:cNvPr id="5" name="Picture 4" descr="C:\Users\ALEX\Desktop\para pps\fotos amor\2rnbhpi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0029" y="0"/>
            <a:ext cx="9164365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55576" y="332656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Footlight MT Light" pitchFamily="18" charset="0"/>
              </a:rPr>
              <a:t>Dame  tus  manos  ven ….toma las mías</a:t>
            </a:r>
            <a:endParaRPr lang="es-ES" sz="2800" b="1" dirty="0"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339752" y="6093296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Footlight MT Light" pitchFamily="18" charset="0"/>
              </a:rPr>
              <a:t>Que te voy a confiar las ansias mías</a:t>
            </a:r>
            <a:endParaRPr lang="es-ES" sz="2800" b="1" dirty="0">
              <a:solidFill>
                <a:srgbClr val="FFFF00"/>
              </a:solidFill>
              <a:latin typeface="Footlight MT Light" pitchFamily="18" charset="0"/>
            </a:endParaRPr>
          </a:p>
        </p:txBody>
      </p:sp>
    </p:spTree>
  </p:cSld>
  <p:clrMapOvr>
    <a:masterClrMapping/>
  </p:clrMapOvr>
  <p:transition advTm="226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api.ning.com:80/files/F-aMr4iQSAXfwhsPukyEt*ERPUhxC*jHdbESiOn7SGmJR64kF2V7iqc1jce32PvZolUX0Vca8BdfDBfNPiYYp0PHzRHbdlfK/haciendoelamorbajolallu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624"/>
            <a:ext cx="9144000" cy="672506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755576" y="548680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Footlight MT Light" pitchFamily="18" charset="0"/>
              </a:rPr>
              <a:t>Son tres palabras solamente mis angustias</a:t>
            </a:r>
            <a:endParaRPr lang="es-ES" sz="2800" b="1" dirty="0"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560" y="5877272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Footlight MT Light" pitchFamily="18" charset="0"/>
              </a:rPr>
              <a:t>Y esas palabras son  como me gustas</a:t>
            </a:r>
            <a:endParaRPr lang="es-ES" sz="2800" b="1" dirty="0">
              <a:solidFill>
                <a:srgbClr val="FFFF00"/>
              </a:solidFill>
              <a:latin typeface="Footlight MT Light" pitchFamily="18" charset="0"/>
            </a:endParaRPr>
          </a:p>
        </p:txBody>
      </p:sp>
      <p:pic>
        <p:nvPicPr>
          <p:cNvPr id="7" name="Picture 1" descr="C:\Users\ALEX\Desktop\nuevas fotos amor\18721214_9251_deseo_pasion_amor_pareja_enamorados_pareja_sen_H062451_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4716015" cy="6808610"/>
          </a:xfrm>
          <a:prstGeom prst="rect">
            <a:avLst/>
          </a:prstGeom>
          <a:noFill/>
        </p:spPr>
      </p:pic>
      <p:pic>
        <p:nvPicPr>
          <p:cNvPr id="8" name="Picture 1" descr="C:\Users\ALEX\Desktop\nuevas fotos amor\18721214_9251_deseo_pasion_amor_pareja_enamorados_pareja_sen_H062451_L[1].jpg"/>
          <p:cNvPicPr>
            <a:picLocks noChangeAspect="1" noChangeArrowheads="1"/>
          </p:cNvPicPr>
          <p:nvPr/>
        </p:nvPicPr>
        <p:blipFill>
          <a:blip r:embed="rId3" cstate="print"/>
          <a:srcRect r="1575"/>
          <a:stretch>
            <a:fillRect/>
          </a:stretch>
        </p:blipFill>
        <p:spPr bwMode="auto">
          <a:xfrm flipH="1">
            <a:off x="4644008" y="0"/>
            <a:ext cx="4499992" cy="6808610"/>
          </a:xfrm>
          <a:prstGeom prst="rect">
            <a:avLst/>
          </a:prstGeom>
          <a:noFill/>
        </p:spPr>
      </p:pic>
    </p:spTree>
  </p:cSld>
  <p:clrMapOvr>
    <a:masterClrMapping/>
  </p:clrMapOvr>
  <p:transition advTm="247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Corazón"/>
          <p:cNvSpPr/>
          <p:nvPr/>
        </p:nvSpPr>
        <p:spPr>
          <a:xfrm>
            <a:off x="971600" y="260648"/>
            <a:ext cx="7056784" cy="6309320"/>
          </a:xfrm>
          <a:prstGeom prst="hear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C:\Users\ALEX\Desktop\para pps\fotos amor\pasion-entre-colores[1]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32656"/>
            <a:ext cx="6921565" cy="6168008"/>
          </a:xfrm>
          <a:prstGeom prst="heart">
            <a:avLst/>
          </a:prstGeom>
          <a:noFill/>
        </p:spPr>
      </p:pic>
      <p:pic>
        <p:nvPicPr>
          <p:cNvPr id="1026" name="Picture 2" descr="C:\Users\ALEX\Desktop\para pps\gifs\1655586593x12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662511" y="2886645"/>
            <a:ext cx="6336704" cy="1228725"/>
          </a:xfrm>
          <a:prstGeom prst="rect">
            <a:avLst/>
          </a:prstGeom>
          <a:noFill/>
        </p:spPr>
      </p:pic>
      <p:pic>
        <p:nvPicPr>
          <p:cNvPr id="30" name="Picture 2" descr="C:\Users\ALEX\Desktop\para pps\gifs\1655586593x12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61287" y="2814638"/>
            <a:ext cx="6336704" cy="1228725"/>
          </a:xfrm>
          <a:prstGeom prst="rect">
            <a:avLst/>
          </a:prstGeom>
          <a:noFill/>
        </p:spPr>
      </p:pic>
      <p:pic>
        <p:nvPicPr>
          <p:cNvPr id="1029" name="Picture 5" descr="C:\Users\ALEX\Desktop\para pps\fotos amor\amore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8964487" cy="7008308"/>
          </a:xfrm>
          <a:prstGeom prst="rect">
            <a:avLst/>
          </a:prstGeom>
          <a:noFill/>
        </p:spPr>
      </p:pic>
      <p:pic>
        <p:nvPicPr>
          <p:cNvPr id="2" name="Picture 6" descr="C:\Users\ALEX\Desktop\para pps\fotos amor\amore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892480" cy="6986537"/>
          </a:xfrm>
          <a:prstGeom prst="rect">
            <a:avLst/>
          </a:prstGeom>
          <a:noFill/>
        </p:spPr>
      </p:pic>
    </p:spTree>
  </p:cSld>
  <p:clrMapOvr>
    <a:masterClrMapping/>
  </p:clrMapOvr>
  <p:transition advTm="194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4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data8.blog.de/media/117/6727117_c36495e02d_m.jpeg"/>
          <p:cNvPicPr>
            <a:picLocks noChangeAspect="1" noChangeArrowheads="1"/>
          </p:cNvPicPr>
          <p:nvPr/>
        </p:nvPicPr>
        <p:blipFill>
          <a:blip r:embed="rId2" cstate="print"/>
          <a:srcRect l="4838" r="1644"/>
          <a:stretch>
            <a:fillRect/>
          </a:stretch>
        </p:blipFill>
        <p:spPr bwMode="auto">
          <a:xfrm>
            <a:off x="107504" y="188640"/>
            <a:ext cx="9001000" cy="6397388"/>
          </a:xfrm>
          <a:prstGeom prst="rect">
            <a:avLst/>
          </a:prstGeom>
          <a:noFill/>
        </p:spPr>
      </p:pic>
      <p:pic>
        <p:nvPicPr>
          <p:cNvPr id="2050" name="Picture 2" descr="C:\Users\ALEX\Desktop\fotos amor\15523685_7349_15523685_5599_15432520_1655_33f247823efd120ee9_H152030_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67558"/>
            <a:ext cx="5004047" cy="6529794"/>
          </a:xfrm>
          <a:prstGeom prst="rect">
            <a:avLst/>
          </a:prstGeom>
          <a:noFill/>
        </p:spPr>
      </p:pic>
      <p:pic>
        <p:nvPicPr>
          <p:cNvPr id="2051" name="Picture 3" descr="C:\Users\ALEX\Desktop\fotos amor\15523685_7349_15523685_5599_15432520_1655_33f247823efd120ee9_H152030_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427984" y="72008"/>
            <a:ext cx="4716016" cy="652534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187624" y="241484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Footlight MT Light" pitchFamily="18" charset="0"/>
              </a:rPr>
              <a:t>Son tres palabras  solamente  mis  angustias</a:t>
            </a:r>
            <a:endParaRPr lang="es-ES" sz="2800" b="1" dirty="0">
              <a:solidFill>
                <a:srgbClr val="FF0000"/>
              </a:solidFill>
              <a:latin typeface="Footlight MT Light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11560" y="6093296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Footlight MT Light" pitchFamily="18" charset="0"/>
              </a:rPr>
              <a:t>Y estas palabras son……..</a:t>
            </a:r>
            <a:endParaRPr lang="es-ES" sz="2800" b="1" dirty="0">
              <a:solidFill>
                <a:srgbClr val="FF0000"/>
              </a:solidFill>
              <a:latin typeface="Footlight MT Light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948264" y="5157192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Footlight MT Light" pitchFamily="18" charset="0"/>
              </a:rPr>
              <a:t>Como me gustas</a:t>
            </a:r>
            <a:endParaRPr lang="es-ES" sz="2800" b="1" dirty="0">
              <a:solidFill>
                <a:srgbClr val="FF0000"/>
              </a:solidFill>
              <a:latin typeface="Footlight MT Light" pitchFamily="18" charset="0"/>
            </a:endParaRPr>
          </a:p>
        </p:txBody>
      </p:sp>
    </p:spTree>
  </p:cSld>
  <p:clrMapOvr>
    <a:masterClrMapping/>
  </p:clrMapOvr>
  <p:transition advTm="263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0"/>
                            </p:stCondLst>
                            <p:childTnLst>
                              <p:par>
                                <p:cTn id="4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3.bp.blogspot.com/-n1fJ5zUYaaA/UM34bpyJa9I/AAAAAAAAdpw/KU6zoNJ7qe8/s1600/Sin+t%C3%ADtulo+8b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0"/>
            <a:ext cx="9324527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627784" y="3501008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  <a:latin typeface="Footlight MT Light" pitchFamily="18" charset="0"/>
              </a:rPr>
              <a:t>Hoy es  </a:t>
            </a:r>
            <a:fld id="{19498F39-3BBB-4824-9678-37F68D2B7169}" type="datetime2">
              <a:rPr lang="es-ES" b="1" smtClean="0">
                <a:solidFill>
                  <a:srgbClr val="0070C0"/>
                </a:solidFill>
                <a:latin typeface="Footlight MT Light" pitchFamily="18" charset="0"/>
              </a:rPr>
              <a:pPr/>
              <a:t>lunes, 28 de enero de 2013</a:t>
            </a:fld>
            <a:endParaRPr lang="es-ES" b="1" dirty="0">
              <a:solidFill>
                <a:srgbClr val="0070C0"/>
              </a:solidFill>
              <a:latin typeface="Footlight MT Light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55776" y="5373216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0070C0"/>
                </a:solidFill>
                <a:latin typeface="Footlight MT Light" pitchFamily="18" charset="0"/>
              </a:rPr>
              <a:t>Imágenes de internet</a:t>
            </a:r>
            <a:endParaRPr lang="es-ES" sz="1600" b="1" dirty="0">
              <a:solidFill>
                <a:srgbClr val="0070C0"/>
              </a:solidFill>
              <a:latin typeface="Footlight MT Light" pitchFamily="18" charset="0"/>
            </a:endParaRPr>
          </a:p>
        </p:txBody>
      </p:sp>
      <p:pic>
        <p:nvPicPr>
          <p:cNvPr id="22533" name="Picture 5" descr="C:\Users\ALEX\Desktop\para pps\gifs\signature_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725144"/>
            <a:ext cx="2143125" cy="1419225"/>
          </a:xfrm>
          <a:prstGeom prst="rect">
            <a:avLst/>
          </a:prstGeom>
          <a:noFill/>
        </p:spPr>
      </p:pic>
    </p:spTree>
    <p:controls>
      <p:control spid="22531" name="ShockwaveFlash1" r:id="rId2" imgW="4967161" imgH="1440000"/>
    </p:controls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</TotalTime>
  <Words>118</Words>
  <Application>Microsoft Office PowerPoint</Application>
  <PresentationFormat>Presentación en pantalla (4:3)</PresentationFormat>
  <Paragraphs>30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fideo</dc:creator>
  <cp:lastModifiedBy>fideo</cp:lastModifiedBy>
  <cp:revision>103</cp:revision>
  <dcterms:created xsi:type="dcterms:W3CDTF">2013-01-26T15:46:18Z</dcterms:created>
  <dcterms:modified xsi:type="dcterms:W3CDTF">2013-01-28T21:54:32Z</dcterms:modified>
</cp:coreProperties>
</file>