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35"/>
  </p:notesMasterIdLst>
  <p:sldIdLst>
    <p:sldId id="350" r:id="rId3"/>
    <p:sldId id="441" r:id="rId4"/>
    <p:sldId id="445" r:id="rId5"/>
    <p:sldId id="412" r:id="rId6"/>
    <p:sldId id="452" r:id="rId7"/>
    <p:sldId id="428" r:id="rId8"/>
    <p:sldId id="449" r:id="rId9"/>
    <p:sldId id="447" r:id="rId10"/>
    <p:sldId id="439" r:id="rId11"/>
    <p:sldId id="416" r:id="rId12"/>
    <p:sldId id="430" r:id="rId13"/>
    <p:sldId id="432" r:id="rId14"/>
    <p:sldId id="444" r:id="rId15"/>
    <p:sldId id="433" r:id="rId16"/>
    <p:sldId id="442" r:id="rId17"/>
    <p:sldId id="421" r:id="rId18"/>
    <p:sldId id="431" r:id="rId19"/>
    <p:sldId id="429" r:id="rId20"/>
    <p:sldId id="390" r:id="rId21"/>
    <p:sldId id="436" r:id="rId22"/>
    <p:sldId id="435" r:id="rId23"/>
    <p:sldId id="443" r:id="rId24"/>
    <p:sldId id="450" r:id="rId25"/>
    <p:sldId id="437" r:id="rId26"/>
    <p:sldId id="446" r:id="rId27"/>
    <p:sldId id="434" r:id="rId28"/>
    <p:sldId id="417" r:id="rId29"/>
    <p:sldId id="420" r:id="rId30"/>
    <p:sldId id="415" r:id="rId31"/>
    <p:sldId id="426" r:id="rId32"/>
    <p:sldId id="387" r:id="rId33"/>
    <p:sldId id="453" r:id="rId34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Script MT Bold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Kx/7k3tsOHyY9POgblvrA" hashData="5Uadz/8WwBSs4QBrnge+agIFoT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66FFFF"/>
    <a:srgbClr val="E31C07"/>
    <a:srgbClr val="1116E9"/>
    <a:srgbClr val="1C861C"/>
    <a:srgbClr val="167ED4"/>
    <a:srgbClr val="CC3300"/>
    <a:srgbClr val="990033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26" autoAdjust="0"/>
    <p:restoredTop sz="94542" autoAdjust="0"/>
  </p:normalViewPr>
  <p:slideViewPr>
    <p:cSldViewPr>
      <p:cViewPr>
        <p:scale>
          <a:sx n="30" d="100"/>
          <a:sy n="30" d="100"/>
        </p:scale>
        <p:origin x="-744" y="-306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007742-A463-4724-93B1-4FF6354E1B69}" type="datetimeFigureOut">
              <a:rPr lang="es-ES" smtClean="0"/>
              <a:pPr/>
              <a:t>27/10/2013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C6E3A-AC28-4DBD-A001-A93B875FC3E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B7134F-B3A1-4C06-B34C-0707F8EEAB78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6EFEA3-A17C-40BC-AA14-9318636351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3C9E0-8066-4C41-896F-256592324CA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5AA167-D925-4077-B0A6-C9223F3381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EF424-E15B-4733-A2E5-374B59416E2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23F18F-22FE-4F49-9F6B-462AA1CDB9C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AB459-8C10-417D-B3EF-DA255AEBE04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1DB267-769B-46B6-A0B1-BDAFBC9E51C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4CC028-B7C6-4720-9072-346D4A5C715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3A426C-DC3C-4391-9BA8-BD96477DBE3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E97848-B00B-47BB-B6E7-8FA87CFCF4C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40D96F-91EE-4B7C-AD89-A415461BDB5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5919C-5F3C-4947-906F-3853AF9BDF0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0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>
                <a:latin typeface="+mn-lt"/>
              </a:defRPr>
            </a:lvl1pPr>
          </a:lstStyle>
          <a:p>
            <a:fld id="{B07B9333-BD45-4B2D-92CB-DD0B378CF20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8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80E4179C-4592-4BFD-8699-0B2211C789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1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holaf44.h.o.pic.centerblog.net/o/sx0wls.gif" TargetMode="External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holaf44.h.o.pic.centerblog.net/o/sx0wls.gif" TargetMode="External"/><Relationship Id="rId5" Type="http://schemas.openxmlformats.org/officeDocument/2006/relationships/image" Target="../media/image15.gif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hyperlink" Target="http://holaf44.h.o.pic.centerblog.net/o/sx0wls.gif" TargetMode="External"/><Relationship Id="rId4" Type="http://schemas.openxmlformats.org/officeDocument/2006/relationships/image" Target="../media/image1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.gi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8.png"/><Relationship Id="rId7" Type="http://schemas.openxmlformats.org/officeDocument/2006/relationships/image" Target="../media/image5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3 Marcador de contenido" descr="p52.jpg"/>
          <p:cNvPicPr>
            <a:picLocks noChangeAspect="1"/>
          </p:cNvPicPr>
          <p:nvPr/>
        </p:nvPicPr>
        <p:blipFill>
          <a:blip r:embed="rId3" cstate="print"/>
          <a:srcRect b="5208"/>
          <a:stretch>
            <a:fillRect/>
          </a:stretch>
        </p:blipFill>
        <p:spPr>
          <a:xfrm>
            <a:off x="0" y="-1"/>
            <a:ext cx="23774400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13" name="Picture 4" descr="60286079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85888" y="-997009"/>
            <a:ext cx="26185114" cy="16216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5416213" y="12906375"/>
            <a:ext cx="50006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66FFFF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85748" y="11433203"/>
            <a:ext cx="266541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0601316" y="574627"/>
            <a:ext cx="11001452" cy="864399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TRES  MIL 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66FF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BESOS   TARDE</a:t>
            </a:r>
            <a:endParaRPr lang="es-ES" sz="4000" b="1" i="1" kern="10" dirty="0">
              <a:ln w="25400">
                <a:solidFill>
                  <a:srgbClr val="66FF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798513" y="13049250"/>
            <a:ext cx="3523722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dirty="0" smtClean="0">
                <a:solidFill>
                  <a:schemeClr val="bg1"/>
                </a:solidFill>
                <a:latin typeface="Arial" charset="0"/>
              </a:rPr>
              <a:t>Pastora Soler</a:t>
            </a:r>
            <a:endParaRPr lang="es-ES" dirty="0">
              <a:solidFill>
                <a:schemeClr val="bg1"/>
              </a:solidFill>
              <a:latin typeface="Arial" charset="0"/>
            </a:endParaRPr>
          </a:p>
        </p:txBody>
      </p:sp>
      <p:pic>
        <p:nvPicPr>
          <p:cNvPr id="155665" name="Image 12" descr="2992337971_1_5_TP2pU1yd.gif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71434" y="860379"/>
            <a:ext cx="2214578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66" name="Image 5" descr="deco6.gif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174140" y="574627"/>
            <a:ext cx="1857388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000">
    <p:random/>
    <p:sndAc>
      <p:stSnd loop="1">
        <p:snd r:embed="rId2" name="06-tres_mil_besos_tarde-bajandoxvid co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quando nasce un amor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8549919" cy="20809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4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20501295" y="11631438"/>
            <a:ext cx="3273106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5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949365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4690" y="2106132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hnzy54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00392" y="1931949"/>
            <a:ext cx="17785399" cy="14395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2011" y="11689374"/>
            <a:ext cx="7656514" cy="2228819"/>
          </a:xfrm>
          <a:prstGeom prst="rect">
            <a:avLst/>
          </a:prstGeom>
          <a:noFill/>
        </p:spPr>
      </p:pic>
      <p:pic>
        <p:nvPicPr>
          <p:cNvPr id="38917" name="Picture 5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783460" y="7161740"/>
            <a:ext cx="6321805" cy="269938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0578" name="Picture 2" descr="illusion-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900" y="-1208088"/>
            <a:ext cx="29744988" cy="17592676"/>
          </a:xfrm>
          <a:prstGeom prst="rect">
            <a:avLst/>
          </a:prstGeom>
          <a:noFill/>
        </p:spPr>
      </p:pic>
      <p:pic>
        <p:nvPicPr>
          <p:cNvPr id="4" name="Picture 5" descr="Image du Blog papillondavril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029284" y="0"/>
            <a:ext cx="15316224" cy="1478766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31874" y="-831547"/>
            <a:ext cx="27897774" cy="16852464"/>
          </a:xfrm>
          <a:prstGeom prst="rect">
            <a:avLst/>
          </a:prstGeom>
          <a:noFill/>
        </p:spPr>
      </p:pic>
      <p:pic>
        <p:nvPicPr>
          <p:cNvPr id="36867" name="Picture 3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8711" y="12462985"/>
            <a:ext cx="3743644" cy="3091037"/>
          </a:xfrm>
          <a:prstGeom prst="rect">
            <a:avLst/>
          </a:prstGeom>
          <a:noFill/>
        </p:spPr>
      </p:pic>
      <p:pic>
        <p:nvPicPr>
          <p:cNvPr id="36868" name="Picture 4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3936" y="12616344"/>
            <a:ext cx="4119245" cy="3091039"/>
          </a:xfrm>
          <a:prstGeom prst="rect">
            <a:avLst/>
          </a:prstGeom>
          <a:noFill/>
        </p:spPr>
      </p:pic>
      <p:pic>
        <p:nvPicPr>
          <p:cNvPr id="36869" name="Picture 5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704899" y="12462985"/>
            <a:ext cx="3743641" cy="3091037"/>
          </a:xfrm>
          <a:prstGeom prst="rect">
            <a:avLst/>
          </a:prstGeom>
          <a:noFill/>
        </p:spPr>
      </p:pic>
      <p:pic>
        <p:nvPicPr>
          <p:cNvPr id="36870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0124" y="12616344"/>
            <a:ext cx="3743641" cy="3091039"/>
          </a:xfrm>
          <a:prstGeom prst="rect">
            <a:avLst/>
          </a:prstGeom>
          <a:noFill/>
        </p:spPr>
      </p:pic>
      <p:pic>
        <p:nvPicPr>
          <p:cNvPr id="36871" name="Picture 7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1221" y="12616344"/>
            <a:ext cx="3743644" cy="3091039"/>
          </a:xfrm>
          <a:prstGeom prst="rect">
            <a:avLst/>
          </a:prstGeom>
          <a:noFill/>
        </p:spPr>
      </p:pic>
      <p:pic>
        <p:nvPicPr>
          <p:cNvPr id="36872" name="Picture 8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20709" y="12462985"/>
            <a:ext cx="3743641" cy="3091037"/>
          </a:xfrm>
          <a:prstGeom prst="rect">
            <a:avLst/>
          </a:prstGeom>
          <a:noFill/>
        </p:spPr>
      </p:pic>
      <p:pic>
        <p:nvPicPr>
          <p:cNvPr id="9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59628" y="1289007"/>
            <a:ext cx="3743641" cy="3091039"/>
          </a:xfrm>
          <a:prstGeom prst="rect">
            <a:avLst/>
          </a:prstGeom>
          <a:noFill/>
        </p:spPr>
      </p:pic>
      <p:pic>
        <p:nvPicPr>
          <p:cNvPr id="10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459628" y="6003915"/>
            <a:ext cx="3743641" cy="3091039"/>
          </a:xfrm>
          <a:prstGeom prst="rect">
            <a:avLst/>
          </a:prstGeom>
          <a:noFill/>
        </p:spPr>
      </p:pic>
      <p:pic>
        <p:nvPicPr>
          <p:cNvPr id="11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16752" y="9504377"/>
            <a:ext cx="3743641" cy="3091039"/>
          </a:xfrm>
          <a:prstGeom prst="rect">
            <a:avLst/>
          </a:prstGeom>
          <a:noFill/>
        </p:spPr>
      </p:pic>
      <p:pic>
        <p:nvPicPr>
          <p:cNvPr id="12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14450" y="8075617"/>
            <a:ext cx="3743641" cy="3091039"/>
          </a:xfrm>
          <a:prstGeom prst="rect">
            <a:avLst/>
          </a:prstGeom>
          <a:noFill/>
        </p:spPr>
      </p:pic>
      <p:pic>
        <p:nvPicPr>
          <p:cNvPr id="13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575947"/>
            <a:ext cx="3743641" cy="3091039"/>
          </a:xfrm>
          <a:prstGeom prst="rect">
            <a:avLst/>
          </a:prstGeom>
          <a:noFill/>
        </p:spPr>
      </p:pic>
      <p:pic>
        <p:nvPicPr>
          <p:cNvPr id="14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888124" y="12290459"/>
            <a:ext cx="3743641" cy="3091039"/>
          </a:xfrm>
          <a:prstGeom prst="rect">
            <a:avLst/>
          </a:prstGeom>
          <a:noFill/>
        </p:spPr>
      </p:pic>
      <p:pic>
        <p:nvPicPr>
          <p:cNvPr id="15" name="Picture 6" descr="Image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2938" y="12504773"/>
            <a:ext cx="3743641" cy="309103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-656274" y="-1141673"/>
            <a:ext cx="25648288" cy="18549638"/>
            <a:chOff x="1020" y="618"/>
            <a:chExt cx="3696" cy="3220"/>
          </a:xfrm>
        </p:grpSpPr>
        <p:pic>
          <p:nvPicPr>
            <p:cNvPr id="18437" name="Picture 2" descr="Couples-Love-Couples-pic-romantic-mora-любов-analove-romance-Good-Morning-Eva-Tandrete-PARY-amore-CASAIS-franky-12-sexy-step-up-passion_large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20" y="618"/>
              <a:ext cx="3696" cy="2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8" name="Picture 4" descr="divisorio-300x13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20" y="3249"/>
              <a:ext cx="1800" cy="5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8435" name="Picture 6" descr="i284044605_40862"/>
          <p:cNvPicPr>
            <a:picLocks noChangeAspect="1" noChangeArrowheads="1"/>
          </p:cNvPicPr>
          <p:nvPr/>
        </p:nvPicPr>
        <p:blipFill>
          <a:blip r:embed="rId4"/>
          <a:srcRect b="7115"/>
          <a:stretch>
            <a:fillRect/>
          </a:stretch>
        </p:blipFill>
        <p:spPr bwMode="auto">
          <a:xfrm>
            <a:off x="1964690" y="11474672"/>
            <a:ext cx="3273109" cy="3247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7" descr="petal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85654" y="1949365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12" descr="sx0wls.gif">
            <a:hlinkClick r:id="rId6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78955" y="405552"/>
            <a:ext cx="4313236" cy="4638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ztb0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1566" y="717503"/>
            <a:ext cx="21099161" cy="1328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3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17314865" y="11631438"/>
            <a:ext cx="3273106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567786" y="1179162"/>
            <a:ext cx="1778954" cy="1468841"/>
          </a:xfrm>
          <a:prstGeom prst="rect">
            <a:avLst/>
          </a:prstGeom>
          <a:noFill/>
        </p:spPr>
      </p:pic>
      <p:pic>
        <p:nvPicPr>
          <p:cNvPr id="24584" name="Picture 8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382049" y="2106133"/>
            <a:ext cx="1778951" cy="1468841"/>
          </a:xfrm>
          <a:prstGeom prst="rect">
            <a:avLst/>
          </a:prstGeom>
          <a:noFill/>
        </p:spPr>
      </p:pic>
      <p:pic>
        <p:nvPicPr>
          <p:cNvPr id="24585" name="Picture 9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9126" y="3033103"/>
            <a:ext cx="1778954" cy="1468841"/>
          </a:xfrm>
          <a:prstGeom prst="rect">
            <a:avLst/>
          </a:prstGeom>
          <a:noFill/>
        </p:spPr>
      </p:pic>
      <p:pic>
        <p:nvPicPr>
          <p:cNvPr id="24586" name="Picture 10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66069" y="4113434"/>
            <a:ext cx="1778951" cy="1468838"/>
          </a:xfrm>
          <a:prstGeom prst="rect">
            <a:avLst/>
          </a:prstGeom>
          <a:noFill/>
        </p:spPr>
      </p:pic>
      <p:pic>
        <p:nvPicPr>
          <p:cNvPr id="24587" name="Picture 11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88749" y="4733686"/>
            <a:ext cx="1778951" cy="1468838"/>
          </a:xfrm>
          <a:prstGeom prst="rect">
            <a:avLst/>
          </a:prstGeom>
          <a:noFill/>
        </p:spPr>
      </p:pic>
      <p:pic>
        <p:nvPicPr>
          <p:cNvPr id="24588" name="Picture 12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25691" y="3806715"/>
            <a:ext cx="1778954" cy="1468838"/>
          </a:xfrm>
          <a:prstGeom prst="rect">
            <a:avLst/>
          </a:prstGeom>
          <a:noFill/>
        </p:spPr>
      </p:pic>
      <p:pic>
        <p:nvPicPr>
          <p:cNvPr id="24589" name="Picture 13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87031" y="2722978"/>
            <a:ext cx="1778954" cy="1468838"/>
          </a:xfrm>
          <a:prstGeom prst="rect">
            <a:avLst/>
          </a:prstGeom>
          <a:noFill/>
        </p:spPr>
      </p:pic>
      <p:pic>
        <p:nvPicPr>
          <p:cNvPr id="24590" name="Picture 14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062634" y="1642647"/>
            <a:ext cx="1778951" cy="1468841"/>
          </a:xfrm>
          <a:prstGeom prst="rect">
            <a:avLst/>
          </a:prstGeom>
          <a:noFill/>
        </p:spPr>
      </p:pic>
      <p:pic>
        <p:nvPicPr>
          <p:cNvPr id="24591" name="Picture 15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87031" y="869036"/>
            <a:ext cx="1778954" cy="1468838"/>
          </a:xfrm>
          <a:prstGeom prst="rect">
            <a:avLst/>
          </a:prstGeom>
          <a:noFill/>
        </p:spPr>
      </p:pic>
      <p:pic>
        <p:nvPicPr>
          <p:cNvPr id="24592" name="Picture 16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374486" y="1179162"/>
            <a:ext cx="1778954" cy="1468841"/>
          </a:xfrm>
          <a:prstGeom prst="rect">
            <a:avLst/>
          </a:prstGeom>
          <a:noFill/>
        </p:spPr>
      </p:pic>
      <p:pic>
        <p:nvPicPr>
          <p:cNvPr id="24593" name="Picture 17" descr="Image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066069" y="1332522"/>
            <a:ext cx="1778951" cy="14688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 r="812"/>
          <a:stretch>
            <a:fillRect/>
          </a:stretch>
        </p:blipFill>
        <p:spPr bwMode="auto">
          <a:xfrm>
            <a:off x="5522595" y="-521422"/>
            <a:ext cx="12716829" cy="15243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 descr="i284044605_40862"/>
          <p:cNvPicPr>
            <a:picLocks noChangeAspect="1" noChangeArrowheads="1"/>
          </p:cNvPicPr>
          <p:nvPr/>
        </p:nvPicPr>
        <p:blipFill>
          <a:blip r:embed="rId4"/>
          <a:srcRect b="7213"/>
          <a:stretch>
            <a:fillRect/>
          </a:stretch>
        </p:blipFill>
        <p:spPr bwMode="auto">
          <a:xfrm>
            <a:off x="19188750" y="10609044"/>
            <a:ext cx="3273106" cy="3244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0"/>
            <a:ext cx="4829175" cy="51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4" descr="petal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66409" y="1332521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00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5748" y="788940"/>
            <a:ext cx="21145648" cy="13098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Picture 5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20501295" y="11631438"/>
            <a:ext cx="3273106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6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6030" y="1179161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39wq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7176290"/>
          </a:xfrm>
          <a:prstGeom prst="rect">
            <a:avLst/>
          </a:prstGeom>
          <a:noFill/>
        </p:spPr>
      </p:pic>
      <p:pic>
        <p:nvPicPr>
          <p:cNvPr id="3" name="Image 1" descr="FEMMES 4477d836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7252" y="3146395"/>
            <a:ext cx="17526000" cy="1447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150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14516" y="0"/>
            <a:ext cx="26527861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2011" y="12152859"/>
            <a:ext cx="1778954" cy="1468841"/>
          </a:xfrm>
          <a:prstGeom prst="rect">
            <a:avLst/>
          </a:prstGeom>
          <a:noFill/>
        </p:spPr>
      </p:pic>
      <p:pic>
        <p:nvPicPr>
          <p:cNvPr id="6149" name="Picture 5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3109" y="12616344"/>
            <a:ext cx="1778951" cy="1468841"/>
          </a:xfrm>
          <a:prstGeom prst="rect">
            <a:avLst/>
          </a:prstGeom>
          <a:noFill/>
        </p:spPr>
      </p:pic>
      <p:pic>
        <p:nvPicPr>
          <p:cNvPr id="6150" name="Picture 6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08334" y="12773111"/>
            <a:ext cx="1778951" cy="1468841"/>
          </a:xfrm>
          <a:prstGeom prst="rect">
            <a:avLst/>
          </a:prstGeom>
          <a:noFill/>
        </p:spPr>
      </p:pic>
      <p:pic>
        <p:nvPicPr>
          <p:cNvPr id="6151" name="Picture 7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43559" y="12773111"/>
            <a:ext cx="1778951" cy="1468841"/>
          </a:xfrm>
          <a:prstGeom prst="rect">
            <a:avLst/>
          </a:prstGeom>
          <a:noFill/>
        </p:spPr>
      </p:pic>
      <p:pic>
        <p:nvPicPr>
          <p:cNvPr id="6152" name="Picture 8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50259" y="12926471"/>
            <a:ext cx="1778951" cy="1468838"/>
          </a:xfrm>
          <a:prstGeom prst="rect">
            <a:avLst/>
          </a:prstGeom>
          <a:noFill/>
        </p:spPr>
      </p:pic>
      <p:pic>
        <p:nvPicPr>
          <p:cNvPr id="6153" name="Picture 9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85484" y="12773111"/>
            <a:ext cx="1778951" cy="1468841"/>
          </a:xfrm>
          <a:prstGeom prst="rect">
            <a:avLst/>
          </a:prstGeom>
          <a:noFill/>
        </p:spPr>
      </p:pic>
      <p:pic>
        <p:nvPicPr>
          <p:cNvPr id="6154" name="Picture 10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20709" y="12926471"/>
            <a:ext cx="1778951" cy="1468838"/>
          </a:xfrm>
          <a:prstGeom prst="rect">
            <a:avLst/>
          </a:prstGeom>
          <a:noFill/>
        </p:spPr>
      </p:pic>
      <p:pic>
        <p:nvPicPr>
          <p:cNvPr id="6155" name="Picture 11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51806" y="12616344"/>
            <a:ext cx="1778954" cy="1468841"/>
          </a:xfrm>
          <a:prstGeom prst="rect">
            <a:avLst/>
          </a:prstGeom>
          <a:noFill/>
        </p:spPr>
      </p:pic>
      <p:pic>
        <p:nvPicPr>
          <p:cNvPr id="6156" name="Picture 12" descr="Image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687031" y="12309626"/>
            <a:ext cx="1778954" cy="14688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/>
          <p:cNvPicPr>
            <a:picLocks noChangeAspect="1" noChangeArrowheads="1"/>
          </p:cNvPicPr>
          <p:nvPr/>
        </p:nvPicPr>
        <p:blipFill>
          <a:blip r:embed="rId2"/>
          <a:srcRect r="995"/>
          <a:stretch>
            <a:fillRect/>
          </a:stretch>
        </p:blipFill>
        <p:spPr bwMode="auto">
          <a:xfrm>
            <a:off x="-1" y="0"/>
            <a:ext cx="24188001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5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19935825" y="11631438"/>
            <a:ext cx="3273109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2D050"/>
            </a:gs>
            <a:gs pos="100000">
              <a:srgbClr val="E31C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62975" y="1"/>
            <a:ext cx="18020665" cy="15864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4" name="Picture 4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145" y="1485879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5" descr="ATT00001_2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117889" y="11689374"/>
            <a:ext cx="7656511" cy="2228819"/>
          </a:xfrm>
          <a:prstGeom prst="rect">
            <a:avLst/>
          </a:prstGeom>
          <a:noFill/>
        </p:spPr>
      </p:pic>
      <p:pic>
        <p:nvPicPr>
          <p:cNvPr id="20486" name="Picture 12" descr="sx0wls.gif">
            <a:hlinkClick r:id="rId6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4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715676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0" descr="y1p4h7haueppnrvqgzkdhpgdq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3110" y="1485881"/>
            <a:ext cx="17409795" cy="1189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11" descr="petal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7614" y="1949365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2146" y="11999501"/>
            <a:ext cx="7656514" cy="2228819"/>
          </a:xfrm>
          <a:prstGeom prst="rect">
            <a:avLst/>
          </a:prstGeom>
          <a:noFill/>
        </p:spPr>
      </p:pic>
      <p:pic>
        <p:nvPicPr>
          <p:cNvPr id="8199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2011" y="558910"/>
            <a:ext cx="3161665" cy="3401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/>
          <a:srcRect r="1503"/>
          <a:stretch>
            <a:fillRect/>
          </a:stretch>
        </p:blipFill>
        <p:spPr bwMode="auto">
          <a:xfrm>
            <a:off x="4814838" y="-1"/>
            <a:ext cx="13583604" cy="1643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363" name="Picture 3" descr="i284044605_40862"/>
          <p:cNvPicPr>
            <a:picLocks noChangeAspect="1" noChangeArrowheads="1"/>
          </p:cNvPicPr>
          <p:nvPr/>
        </p:nvPicPr>
        <p:blipFill>
          <a:blip r:embed="rId4"/>
          <a:srcRect b="11598"/>
          <a:stretch>
            <a:fillRect/>
          </a:stretch>
        </p:blipFill>
        <p:spPr bwMode="auto">
          <a:xfrm>
            <a:off x="19935825" y="11225888"/>
            <a:ext cx="3273109" cy="3091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6" descr="petali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00128" y="1931949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5208"/>
          <a:stretch>
            <a:fillRect/>
          </a:stretch>
        </p:blipFill>
        <p:spPr>
          <a:xfrm>
            <a:off x="0" y="-1"/>
            <a:ext cx="23774400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083935" y="2106133"/>
            <a:ext cx="10669589" cy="883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>
              <a:spcBef>
                <a:spcPct val="50000"/>
              </a:spcBef>
            </a:pPr>
            <a:endParaRPr lang="fr-FR" dirty="0">
              <a:latin typeface="Arial" charset="0"/>
            </a:endParaRPr>
          </a:p>
        </p:txBody>
      </p:sp>
      <p:pic>
        <p:nvPicPr>
          <p:cNvPr id="5123" name="Picture 5" descr="2869799_640p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43268" y="1289007"/>
            <a:ext cx="17314864" cy="10707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8" descr="petal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7614" y="1485879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8710" y="11536015"/>
            <a:ext cx="8403590" cy="2446930"/>
          </a:xfrm>
          <a:prstGeom prst="rect">
            <a:avLst/>
          </a:prstGeom>
          <a:noFill/>
        </p:spPr>
      </p:pic>
      <p:pic>
        <p:nvPicPr>
          <p:cNvPr id="5127" name="Picture 7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09880" y="11842734"/>
            <a:ext cx="8403590" cy="2446930"/>
          </a:xfrm>
          <a:prstGeom prst="rect">
            <a:avLst/>
          </a:prstGeom>
          <a:noFill/>
        </p:spPr>
      </p:pic>
      <p:pic>
        <p:nvPicPr>
          <p:cNvPr id="5128" name="Picture 8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3109" y="558910"/>
            <a:ext cx="8403590" cy="2446930"/>
          </a:xfrm>
          <a:prstGeom prst="rect">
            <a:avLst/>
          </a:prstGeom>
          <a:noFill/>
        </p:spPr>
      </p:pic>
      <p:pic>
        <p:nvPicPr>
          <p:cNvPr id="5129" name="Picture 9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24144" y="869037"/>
            <a:ext cx="8403590" cy="2446930"/>
          </a:xfrm>
          <a:prstGeom prst="rect">
            <a:avLst/>
          </a:prstGeom>
          <a:noFill/>
        </p:spPr>
      </p:pic>
      <p:pic>
        <p:nvPicPr>
          <p:cNvPr id="5130" name="Picture 10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-1006058" y="5415982"/>
            <a:ext cx="9276522" cy="2963545"/>
          </a:xfrm>
          <a:prstGeom prst="rect">
            <a:avLst/>
          </a:prstGeom>
          <a:noFill/>
        </p:spPr>
      </p:pic>
      <p:pic>
        <p:nvPicPr>
          <p:cNvPr id="5131" name="Picture 11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6200000">
            <a:off x="16641309" y="5956145"/>
            <a:ext cx="8809630" cy="2963545"/>
          </a:xfrm>
          <a:prstGeom prst="rect">
            <a:avLst/>
          </a:prstGeom>
          <a:noFill/>
        </p:spPr>
      </p:pic>
      <p:pic>
        <p:nvPicPr>
          <p:cNvPr id="5132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24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5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0" y="11631438"/>
            <a:ext cx="3273109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 descr="ATT00001_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04729" y="12895798"/>
            <a:ext cx="6269671" cy="182667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Picture 5" descr="imag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25700"/>
          </a:xfrm>
          <a:prstGeom prst="rect">
            <a:avLst/>
          </a:prstGeom>
          <a:noFill/>
        </p:spPr>
      </p:pic>
      <p:pic>
        <p:nvPicPr>
          <p:cNvPr id="3" name="Image 4" descr="1hnzy54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42938" y="788941"/>
            <a:ext cx="21532592" cy="17428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a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7384" y="1146131"/>
            <a:ext cx="19388190" cy="12520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4" descr="i284044605_40862"/>
          <p:cNvPicPr>
            <a:picLocks noChangeAspect="1" noChangeArrowheads="1"/>
          </p:cNvPicPr>
          <p:nvPr/>
        </p:nvPicPr>
        <p:blipFill>
          <a:blip r:embed="rId4"/>
          <a:srcRect b="11598"/>
          <a:stretch>
            <a:fillRect/>
          </a:stretch>
        </p:blipFill>
        <p:spPr bwMode="auto">
          <a:xfrm>
            <a:off x="19935825" y="11631438"/>
            <a:ext cx="3273109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60286079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4690" y="1179162"/>
            <a:ext cx="20311429" cy="12578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 descr="i284044605_40862"/>
          <p:cNvPicPr>
            <a:picLocks noChangeAspect="1" noChangeArrowheads="1"/>
          </p:cNvPicPr>
          <p:nvPr/>
        </p:nvPicPr>
        <p:blipFill>
          <a:blip r:embed="rId3"/>
          <a:srcRect b="15985"/>
          <a:stretch>
            <a:fillRect/>
          </a:stretch>
        </p:blipFill>
        <p:spPr bwMode="auto">
          <a:xfrm>
            <a:off x="19003010" y="11784797"/>
            <a:ext cx="3273109" cy="2937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4" name="Picture 6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42010" y="1949365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 t="26401"/>
          <a:stretch>
            <a:fillRect/>
          </a:stretch>
        </p:blipFill>
        <p:spPr bwMode="auto">
          <a:xfrm>
            <a:off x="0" y="0"/>
            <a:ext cx="24532593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19374485" y="11631438"/>
            <a:ext cx="3273109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coucher_pacif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Image 4" descr="667tq3vc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38575" y="-40896"/>
            <a:ext cx="16377920" cy="14763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elle tue mani"/>
          <p:cNvPicPr>
            <a:picLocks noChangeAspect="1" noChangeArrowheads="1"/>
          </p:cNvPicPr>
          <p:nvPr/>
        </p:nvPicPr>
        <p:blipFill>
          <a:blip r:embed="rId2"/>
          <a:srcRect l="1033" t="2754" r="2089" b="2754"/>
          <a:stretch>
            <a:fillRect/>
          </a:stretch>
        </p:blipFill>
        <p:spPr bwMode="auto">
          <a:xfrm>
            <a:off x="1" y="0"/>
            <a:ext cx="23774400" cy="14988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17504730" y="11631438"/>
            <a:ext cx="3273106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6409" y="1642646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teioiw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410" y="1332522"/>
            <a:ext cx="22841585" cy="12152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 descr="i284044605_40862"/>
          <p:cNvPicPr>
            <a:picLocks noChangeAspect="1" noChangeArrowheads="1"/>
          </p:cNvPicPr>
          <p:nvPr/>
        </p:nvPicPr>
        <p:blipFill>
          <a:blip r:embed="rId3"/>
          <a:srcRect b="11598"/>
          <a:stretch>
            <a:fillRect/>
          </a:stretch>
        </p:blipFill>
        <p:spPr bwMode="auto">
          <a:xfrm>
            <a:off x="0" y="11631438"/>
            <a:ext cx="3273109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78954" y="1485879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12" descr="sx0wls.gif">
            <a:hlinkClick r:id="rId5" tooltip="Agrandir l'image de holaf44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313239" cy="463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4" descr="petali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715676"/>
            <a:ext cx="7726680" cy="4580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0" y="0"/>
            <a:ext cx="23774400" cy="17073682"/>
            <a:chOff x="703" y="-273"/>
            <a:chExt cx="4354" cy="4392"/>
          </a:xfrm>
        </p:grpSpPr>
        <p:pic>
          <p:nvPicPr>
            <p:cNvPr id="9220" name="Picture 3" descr="572a5944"/>
            <p:cNvPicPr>
              <a:picLocks noChangeAspect="1" noChangeArrowheads="1" noCrop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03" y="-273"/>
              <a:ext cx="4354" cy="4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1" name="Picture 6" descr="divisorio-300x13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884" y="3339"/>
              <a:ext cx="1800" cy="7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9219" name="Picture 8" descr="i284044605_40862"/>
          <p:cNvPicPr>
            <a:picLocks noChangeAspect="1" noChangeArrowheads="1"/>
          </p:cNvPicPr>
          <p:nvPr/>
        </p:nvPicPr>
        <p:blipFill>
          <a:blip r:embed="rId4"/>
          <a:srcRect b="11598"/>
          <a:stretch>
            <a:fillRect/>
          </a:stretch>
        </p:blipFill>
        <p:spPr bwMode="auto">
          <a:xfrm>
            <a:off x="20501295" y="11631438"/>
            <a:ext cx="3273106" cy="30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p2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3774400" cy="14722475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AE5C6-3556-4FD8-BAB4-AEC48884C114}" type="datetime1">
              <a:rPr lang="es-ES" smtClean="0"/>
              <a:pPr/>
              <a:t>27/10/2013</a:t>
            </a:fld>
            <a:endParaRPr lang="es-ES"/>
          </a:p>
        </p:txBody>
      </p:sp>
    </p:spTree>
  </p:cSld>
  <p:clrMapOvr>
    <a:masterClrMapping/>
  </p:clrMapOvr>
  <p:transition spd="med" advClick="0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9" descr="coucher_pacifiqu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Marcador de contenido" descr="p1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2458704" cy="14722475"/>
          </a:xfrm>
          <a:prstGeom prst="teardrop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6" name="3 Marcador de contenido" descr="p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flipH="1">
            <a:off x="12458703" y="0"/>
            <a:ext cx="11315695" cy="14722475"/>
          </a:xfrm>
          <a:prstGeom prst="teardrop">
            <a:avLst/>
          </a:prstGeom>
          <a:solidFill>
            <a:srgbClr val="000000">
              <a:shade val="95000"/>
            </a:srgbClr>
          </a:solidFill>
          <a:ln w="444500" cap="sq">
            <a:noFill/>
            <a:miter lim="800000"/>
            <a:headEnd/>
            <a:tailEnd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med" advClick="0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51" name="Picture 11" descr="manzara1-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82607"/>
          </a:xfrm>
          <a:prstGeom prst="rect">
            <a:avLst/>
          </a:prstGeom>
          <a:noFill/>
        </p:spPr>
      </p:pic>
      <p:pic>
        <p:nvPicPr>
          <p:cNvPr id="3" name="Image 4" descr="1hnzy54l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14648" y="4217965"/>
            <a:ext cx="17031249" cy="1378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3850110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7186" y="860379"/>
            <a:ext cx="4643470" cy="4572032"/>
          </a:xfrm>
          <a:prstGeom prst="rect">
            <a:avLst/>
          </a:prstGeom>
          <a:noFill/>
        </p:spPr>
      </p:pic>
      <p:sp>
        <p:nvSpPr>
          <p:cNvPr id="4" name="WordArt 5" descr="rainbow"/>
          <p:cNvSpPr>
            <a:spLocks noChangeArrowheads="1" noChangeShapeType="1" noTextEdit="1"/>
          </p:cNvSpPr>
          <p:nvPr/>
        </p:nvSpPr>
        <p:spPr bwMode="auto">
          <a:xfrm>
            <a:off x="885748" y="5861039"/>
            <a:ext cx="4500594" cy="1413146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 smtClean="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Pastora Soler</a:t>
            </a:r>
            <a:endParaRPr lang="es-ES" sz="8700" b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957846" y="4075089"/>
            <a:ext cx="8572560" cy="994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 smtClean="0"/>
              <a:t>Quítate de mi vista, anda vete de aquí,</a:t>
            </a:r>
            <a:br>
              <a:rPr lang="es-ES" sz="4000" dirty="0" smtClean="0"/>
            </a:br>
            <a:r>
              <a:rPr lang="es-ES" sz="4000" dirty="0" smtClean="0"/>
              <a:t>no quiero</a:t>
            </a:r>
            <a:r>
              <a:rPr lang="es-ES" sz="4000" u="sng" dirty="0" smtClean="0"/>
              <a:t> </a:t>
            </a:r>
            <a:r>
              <a:rPr lang="es-ES" sz="4000" dirty="0" smtClean="0"/>
              <a:t>ver tu sombra por mi casa,</a:t>
            </a:r>
            <a:br>
              <a:rPr lang="es-ES" sz="4000" dirty="0" smtClean="0"/>
            </a:br>
            <a:r>
              <a:rPr lang="es-ES" sz="4000" dirty="0" smtClean="0"/>
              <a:t>por una vez en mi vida</a:t>
            </a:r>
            <a:r>
              <a:rPr lang="es-ES" sz="4000" u="sng" dirty="0" smtClean="0"/>
              <a:t> </a:t>
            </a:r>
            <a:r>
              <a:rPr lang="es-ES" sz="4000" dirty="0" smtClean="0"/>
              <a:t>voy a ser feliz,</a:t>
            </a:r>
            <a:br>
              <a:rPr lang="es-ES" sz="4000" dirty="0" smtClean="0"/>
            </a:br>
            <a:r>
              <a:rPr lang="es-ES" sz="4000" dirty="0" smtClean="0"/>
              <a:t>tu tren por mi puerta ya no pasa, no pasa.</a:t>
            </a:r>
            <a:br>
              <a:rPr lang="es-ES" sz="4000" dirty="0" smtClean="0"/>
            </a:br>
            <a:r>
              <a:rPr lang="es-ES" sz="4000" dirty="0" smtClean="0"/>
              <a:t>Tu linda palabrería ya no rompe mi muralla,</a:t>
            </a:r>
            <a:br>
              <a:rPr lang="es-ES" sz="4000" dirty="0" smtClean="0"/>
            </a:br>
            <a:r>
              <a:rPr lang="es-ES" sz="4000" dirty="0" smtClean="0"/>
              <a:t>otra habrá que te aguante donde vayas.</a:t>
            </a:r>
            <a:br>
              <a:rPr lang="es-ES" sz="4000" dirty="0" smtClean="0"/>
            </a:br>
            <a:r>
              <a:rPr lang="es-ES" sz="4000" dirty="0" smtClean="0"/>
              <a:t>Ahora que ya no me tienes</a:t>
            </a:r>
            <a:br>
              <a:rPr lang="es-ES" sz="4000" dirty="0" smtClean="0"/>
            </a:br>
            <a:r>
              <a:rPr lang="es-ES" sz="4000" dirty="0" smtClean="0"/>
              <a:t>quizás me eches de menos,</a:t>
            </a:r>
            <a:br>
              <a:rPr lang="es-ES" sz="4000" dirty="0" smtClean="0"/>
            </a:br>
            <a:r>
              <a:rPr lang="es-ES" sz="4000" dirty="0" smtClean="0"/>
              <a:t>no te canses, no insistas, no te creo.</a:t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>Porque tus besos son de mentira,</a:t>
            </a:r>
            <a:br>
              <a:rPr lang="es-ES" sz="4000" dirty="0" smtClean="0"/>
            </a:br>
            <a:r>
              <a:rPr lang="es-ES" sz="4000" dirty="0" smtClean="0"/>
              <a:t>cuando me tocas yo sé que es mentira,</a:t>
            </a:r>
            <a:br>
              <a:rPr lang="es-ES" sz="4000" dirty="0" smtClean="0"/>
            </a:br>
            <a:r>
              <a:rPr lang="es-ES" sz="4000" dirty="0" smtClean="0"/>
              <a:t>cuando me amas también es mentira,</a:t>
            </a:r>
            <a:br>
              <a:rPr lang="es-ES" sz="4000" dirty="0" smtClean="0"/>
            </a:br>
            <a:r>
              <a:rPr lang="es-ES" sz="4000" dirty="0" smtClean="0"/>
              <a:t>haberte </a:t>
            </a:r>
            <a:r>
              <a:rPr lang="es-ES" sz="4000" u="sng" dirty="0" smtClean="0"/>
              <a:t>querido</a:t>
            </a:r>
            <a:r>
              <a:rPr lang="es-ES" sz="4000" dirty="0" smtClean="0"/>
              <a:t> me parece mentira.</a:t>
            </a:r>
            <a:endParaRPr lang="es-ES" sz="4000" dirty="0"/>
          </a:p>
        </p:txBody>
      </p:sp>
      <p:sp>
        <p:nvSpPr>
          <p:cNvPr id="7" name="6 Rectángulo"/>
          <p:cNvSpPr/>
          <p:nvPr/>
        </p:nvSpPr>
        <p:spPr>
          <a:xfrm>
            <a:off x="14387530" y="646065"/>
            <a:ext cx="11887200" cy="1363450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4000" dirty="0" smtClean="0"/>
              <a:t>Déjame, déjame sola,</a:t>
            </a:r>
            <a:br>
              <a:rPr lang="es-ES" sz="4000" dirty="0" smtClean="0"/>
            </a:br>
            <a:r>
              <a:rPr lang="es-ES" sz="4000" dirty="0" smtClean="0"/>
              <a:t>no quiero oír tu voz,</a:t>
            </a:r>
            <a:br>
              <a:rPr lang="es-ES" sz="4000" dirty="0" smtClean="0"/>
            </a:br>
            <a:r>
              <a:rPr lang="es-ES" sz="4000" dirty="0" smtClean="0"/>
              <a:t>mejor ¿por qué no llamas a la de siempre?</a:t>
            </a:r>
            <a:br>
              <a:rPr lang="es-ES" sz="4000" dirty="0" smtClean="0"/>
            </a:br>
            <a:r>
              <a:rPr lang="es-ES" sz="4000" dirty="0" smtClean="0"/>
              <a:t>aunque, si te soy sincera, no le guardo rencor,</a:t>
            </a:r>
            <a:br>
              <a:rPr lang="es-ES" sz="4000" dirty="0" smtClean="0"/>
            </a:br>
            <a:r>
              <a:rPr lang="es-ES" sz="4000" dirty="0" smtClean="0"/>
              <a:t>le auguro esta misma mala </a:t>
            </a:r>
            <a:r>
              <a:rPr lang="es-ES" sz="4000" u="sng" dirty="0" smtClean="0"/>
              <a:t>suerte</a:t>
            </a:r>
            <a:r>
              <a:rPr lang="es-ES" sz="4000" dirty="0" smtClean="0"/>
              <a:t>, mi suerte.</a:t>
            </a:r>
            <a:br>
              <a:rPr lang="es-ES" sz="4000" dirty="0" smtClean="0"/>
            </a:br>
            <a:r>
              <a:rPr lang="es-ES" sz="4000" dirty="0" smtClean="0"/>
              <a:t>No me ablandas, es inútil,</a:t>
            </a:r>
            <a:br>
              <a:rPr lang="es-ES" sz="4000" dirty="0" smtClean="0"/>
            </a:br>
            <a:r>
              <a:rPr lang="es-ES" sz="4000" dirty="0" smtClean="0"/>
              <a:t>llegas tres mil besos tarde</a:t>
            </a:r>
            <a:br>
              <a:rPr lang="es-ES" sz="4000" dirty="0" smtClean="0"/>
            </a:br>
            <a:r>
              <a:rPr lang="es-ES" sz="4000" dirty="0" smtClean="0"/>
              <a:t>y una lágrima, querido, no es bastante.</a:t>
            </a:r>
            <a:br>
              <a:rPr lang="es-ES" sz="4000" dirty="0" smtClean="0"/>
            </a:br>
            <a:r>
              <a:rPr lang="es-ES" sz="4000" dirty="0" smtClean="0"/>
              <a:t>Yo pensé que lo era todo</a:t>
            </a:r>
            <a:br>
              <a:rPr lang="es-ES" sz="4000" dirty="0" smtClean="0"/>
            </a:br>
            <a:r>
              <a:rPr lang="es-ES" sz="4000" dirty="0" smtClean="0"/>
              <a:t>pero era solo un juego</a:t>
            </a:r>
            <a:br>
              <a:rPr lang="es-ES" sz="4000" dirty="0" smtClean="0"/>
            </a:br>
            <a:r>
              <a:rPr lang="es-ES" sz="4000" dirty="0" smtClean="0"/>
              <a:t>no te canses, no insistas, no te creo.</a:t>
            </a:r>
            <a:br>
              <a:rPr lang="es-ES" sz="4000" dirty="0" smtClean="0"/>
            </a:br>
            <a:r>
              <a:rPr lang="es-ES" sz="4000" dirty="0" smtClean="0"/>
              <a:t/>
            </a:r>
            <a:br>
              <a:rPr lang="es-ES" sz="4000" dirty="0" smtClean="0"/>
            </a:br>
            <a:r>
              <a:rPr lang="es-ES" sz="4000" dirty="0" smtClean="0"/>
              <a:t>Porque tus besos son de mentira,</a:t>
            </a:r>
            <a:br>
              <a:rPr lang="es-ES" sz="4000" dirty="0" smtClean="0"/>
            </a:br>
            <a:r>
              <a:rPr lang="es-ES" sz="4000" dirty="0" smtClean="0"/>
              <a:t>cuando me tocas yo sé que es mentira,</a:t>
            </a:r>
            <a:br>
              <a:rPr lang="es-ES" sz="4000" dirty="0" smtClean="0"/>
            </a:br>
            <a:r>
              <a:rPr lang="es-ES" sz="4000" dirty="0" smtClean="0"/>
              <a:t>cuando me amas también es mentira,</a:t>
            </a:r>
            <a:br>
              <a:rPr lang="es-ES" sz="4000" dirty="0" smtClean="0"/>
            </a:br>
            <a:r>
              <a:rPr lang="es-ES" sz="4000" dirty="0" smtClean="0"/>
              <a:t>haberte querido me parece mentira,</a:t>
            </a:r>
            <a:br>
              <a:rPr lang="es-ES" sz="4000" dirty="0" smtClean="0"/>
            </a:br>
            <a:r>
              <a:rPr lang="es-ES" sz="4000" dirty="0" smtClean="0"/>
              <a:t>me lo dicen tus ojos cuando me miran.</a:t>
            </a:r>
            <a:br>
              <a:rPr lang="es-ES" sz="4000" dirty="0" smtClean="0"/>
            </a:br>
            <a:r>
              <a:rPr lang="es-ES" sz="4000" dirty="0" smtClean="0"/>
              <a:t>Porque tu amor fue una pura mentira,</a:t>
            </a:r>
            <a:br>
              <a:rPr lang="es-ES" sz="4000" dirty="0" smtClean="0"/>
            </a:br>
            <a:r>
              <a:rPr lang="es-ES" sz="4000" dirty="0" smtClean="0"/>
              <a:t>y tu pasión era todo mentira,</a:t>
            </a:r>
            <a:br>
              <a:rPr lang="es-ES" sz="4000" dirty="0" smtClean="0"/>
            </a:br>
            <a:r>
              <a:rPr lang="es-ES" sz="4000" dirty="0" smtClean="0"/>
              <a:t>que yo la única era mentira.</a:t>
            </a:r>
            <a:br>
              <a:rPr lang="es-ES" sz="4000" dirty="0" smtClean="0"/>
            </a:br>
            <a:r>
              <a:rPr lang="es-ES" sz="4000" dirty="0" smtClean="0"/>
              <a:t>Haberte querido me parece mentira,</a:t>
            </a:r>
            <a:br>
              <a:rPr lang="es-ES" sz="4000" dirty="0" smtClean="0"/>
            </a:br>
            <a:r>
              <a:rPr lang="es-ES" sz="4000" dirty="0" smtClean="0"/>
              <a:t>mentira, mentira......</a:t>
            </a:r>
            <a:endParaRPr lang="es-ES" sz="4000" dirty="0"/>
          </a:p>
        </p:txBody>
      </p:sp>
      <p:sp>
        <p:nvSpPr>
          <p:cNvPr id="8" name="7 Rectángulo"/>
          <p:cNvSpPr/>
          <p:nvPr/>
        </p:nvSpPr>
        <p:spPr>
          <a:xfrm>
            <a:off x="5886408" y="646065"/>
            <a:ext cx="828680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kern="10" dirty="0" smtClean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CC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Bodoni MT Black" pitchFamily="18" charset="0"/>
              </a:rPr>
              <a:t>3000 BESOS TARDE</a:t>
            </a:r>
            <a:endParaRPr lang="es-ES" sz="8800" kern="10" dirty="0">
              <a:ln w="9525">
                <a:solidFill>
                  <a:schemeClr val="tx1"/>
                </a:solidFill>
                <a:round/>
                <a:headEnd/>
                <a:tailEnd/>
              </a:ln>
              <a:solidFill>
                <a:srgbClr val="FF33CC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Bodoni MT Black" pitchFamily="18" charset="0"/>
            </a:endParaRPr>
          </a:p>
        </p:txBody>
      </p:sp>
      <p:pic>
        <p:nvPicPr>
          <p:cNvPr id="9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872" y="12147583"/>
            <a:ext cx="2575138" cy="2079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CC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C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59034" y="4075089"/>
            <a:ext cx="4500594" cy="550072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1" name="Picture 10" descr="Livres ad"/>
          <p:cNvPicPr>
            <a:picLocks noChangeAspect="1" noChangeArrowheads="1"/>
          </p:cNvPicPr>
          <p:nvPr/>
        </p:nvPicPr>
        <p:blipFill>
          <a:blip r:embed="rId3"/>
          <a:srcRect b="2782"/>
          <a:stretch>
            <a:fillRect/>
          </a:stretch>
        </p:blipFill>
        <p:spPr bwMode="auto">
          <a:xfrm>
            <a:off x="1028624" y="1577883"/>
            <a:ext cx="20259900" cy="12641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WordArt 5" descr="rainbow"/>
          <p:cNvSpPr>
            <a:spLocks noChangeArrowheads="1" noChangeShapeType="1" noTextEdit="1"/>
          </p:cNvSpPr>
          <p:nvPr/>
        </p:nvSpPr>
        <p:spPr bwMode="auto">
          <a:xfrm>
            <a:off x="14887596" y="10718823"/>
            <a:ext cx="4680585" cy="1198832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0" name="WordArt 5" descr="rainbow"/>
          <p:cNvSpPr>
            <a:spLocks noChangeArrowheads="1" noChangeShapeType="1" noTextEdit="1"/>
          </p:cNvSpPr>
          <p:nvPr/>
        </p:nvSpPr>
        <p:spPr bwMode="auto">
          <a:xfrm>
            <a:off x="4529086" y="3646461"/>
            <a:ext cx="7286676" cy="5715040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 smtClean="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 fuerte abrazo</a:t>
            </a:r>
          </a:p>
          <a:p>
            <a:pPr algn="ctr"/>
            <a:r>
              <a:rPr lang="es-ES" sz="8700" b="1" kern="10" dirty="0" smtClean="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Que tengas </a:t>
            </a:r>
          </a:p>
          <a:p>
            <a:pPr algn="ctr"/>
            <a:r>
              <a:rPr lang="es-ES" sz="8700" b="1" kern="10" dirty="0" smtClean="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Un buen día</a:t>
            </a:r>
            <a:endParaRPr lang="es-ES" sz="8700" b="1" kern="10" dirty="0">
              <a:ln w="9525">
                <a:solidFill>
                  <a:srgbClr val="00FFFF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396960" y="1308665"/>
            <a:ext cx="792480" cy="654332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11941563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0632899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960" y="1308664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75560" y="7361237"/>
          <a:ext cx="18425160" cy="2224730"/>
        </p:xfrm>
        <a:graphic>
          <a:graphicData uri="http://schemas.openxmlformats.org/drawingml/2006/table">
            <a:tbl>
              <a:tblPr/>
              <a:tblGrid>
                <a:gridCol w="3070860"/>
                <a:gridCol w="3070860"/>
                <a:gridCol w="3070860"/>
                <a:gridCol w="3070860"/>
                <a:gridCol w="3070860"/>
                <a:gridCol w="3070860"/>
              </a:tblGrid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1123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3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3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6209340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13868400" y="3271664"/>
            <a:ext cx="9311640" cy="33602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RES MIL BESOS TARDE">
  <a:themeElements>
    <a:clrScheme name="QU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QU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Script MT Bold" pitchFamily="66" charset="0"/>
          </a:defRPr>
        </a:defPPr>
      </a:lstStyle>
    </a:lnDef>
  </a:objectDefaults>
  <a:extraClrSchemeLst>
    <a:extraClrScheme>
      <a:clrScheme name="QU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QU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QU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TRES MIL BESOS TARDE</Template>
  <TotalTime>21</TotalTime>
  <Words>80</Words>
  <Application>Microsoft Office PowerPoint</Application>
  <PresentationFormat>Personalizado</PresentationFormat>
  <Paragraphs>29</Paragraphs>
  <Slides>32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TRES MIL BESOS TARDE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2013-10-27T14:01:26Z</dcterms:created>
  <dcterms:modified xsi:type="dcterms:W3CDTF">2013-10-27T14:22:41Z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