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57" r:id="rId6"/>
    <p:sldId id="258" r:id="rId7"/>
    <p:sldId id="259" r:id="rId8"/>
    <p:sldId id="284" r:id="rId9"/>
    <p:sldId id="260" r:id="rId10"/>
    <p:sldId id="261" r:id="rId11"/>
    <p:sldId id="262" r:id="rId12"/>
    <p:sldId id="263" r:id="rId13"/>
    <p:sldId id="285" r:id="rId14"/>
    <p:sldId id="264" r:id="rId15"/>
    <p:sldId id="265" r:id="rId16"/>
    <p:sldId id="266" r:id="rId17"/>
    <p:sldId id="267" r:id="rId18"/>
    <p:sldId id="286" r:id="rId19"/>
    <p:sldId id="268" r:id="rId20"/>
    <p:sldId id="269" r:id="rId21"/>
    <p:sldId id="270" r:id="rId22"/>
    <p:sldId id="287" r:id="rId23"/>
    <p:sldId id="271" r:id="rId24"/>
    <p:sldId id="272" r:id="rId25"/>
    <p:sldId id="273" r:id="rId26"/>
    <p:sldId id="288" r:id="rId27"/>
    <p:sldId id="274" r:id="rId28"/>
    <p:sldId id="289" r:id="rId29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30"/>
    </p:embeddedFont>
    <p:embeddedFont>
      <p:font typeface="Brock Script" panose="02000507020000020002" pitchFamily="2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Kingthings Flashbang" panose="02000000000000000000" pitchFamily="2" charset="0"/>
      <p:regular r:id="rId3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wzzWp+3YnVhJ3vlsmRiEA==" hashData="lNlCHE7kxa21CR0cwf5j9merS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131A23"/>
    <a:srgbClr val="2904C8"/>
    <a:srgbClr val="715FF7"/>
    <a:srgbClr val="6666FF"/>
    <a:srgbClr val="531111"/>
    <a:srgbClr val="6F1717"/>
    <a:srgbClr val="7F4B41"/>
    <a:srgbClr val="75637B"/>
    <a:srgbClr val="CC70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1" autoAdjust="0"/>
    <p:restoredTop sz="93410" autoAdjust="0"/>
  </p:normalViewPr>
  <p:slideViewPr>
    <p:cSldViewPr>
      <p:cViewPr varScale="1">
        <p:scale>
          <a:sx n="61" d="100"/>
          <a:sy n="61" d="100"/>
        </p:scale>
        <p:origin x="-90" y="-133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1F34-E60F-4DC9-8548-4A5255734A64}" type="datetimeFigureOut">
              <a:rPr lang="es-ES" smtClean="0"/>
              <a:pPr/>
              <a:t>13/11/2020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6A7E0-4B55-4113-B325-53F8B5C41E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7E0D1F34-E60F-4DC9-8548-4A5255734A64}" type="datetimeFigureOut">
              <a:rPr lang="es-ES" smtClean="0"/>
              <a:pPr/>
              <a:t>13/11/2020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D676A7E0-4B55-4113-B325-53F8B5C41E6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Picture 19" descr="E:\PPS  EXCLUSIVOS\- Todavia\Imágenes\1 - 8f8b0f44362c138ddebe1a9b7725649f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195486"/>
            <a:ext cx="2664296" cy="4606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9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T</a:t>
            </a:r>
          </a:p>
          <a:p>
            <a:pPr>
              <a:lnSpc>
                <a:spcPts val="49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  O</a:t>
            </a:r>
          </a:p>
          <a:p>
            <a:pPr>
              <a:lnSpc>
                <a:spcPts val="49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    D</a:t>
            </a:r>
          </a:p>
          <a:p>
            <a:pPr>
              <a:lnSpc>
                <a:spcPts val="52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     A</a:t>
            </a:r>
          </a:p>
          <a:p>
            <a:pPr>
              <a:lnSpc>
                <a:spcPts val="52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       V</a:t>
            </a:r>
          </a:p>
          <a:p>
            <a:pPr>
              <a:lnSpc>
                <a:spcPts val="52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         I</a:t>
            </a:r>
          </a:p>
          <a:p>
            <a:pPr>
              <a:lnSpc>
                <a:spcPts val="4900"/>
              </a:lnSpc>
            </a:pPr>
            <a:r>
              <a:rPr lang="es-ES" sz="5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          A</a:t>
            </a:r>
            <a:endParaRPr lang="es-ES" sz="5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16" name="1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B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B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Eugen Doga - Rondo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6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7" grpId="0" animBg="1"/>
      <p:bldP spid="14" grpId="0" animBg="1"/>
      <p:bldP spid="15" grpId="0" animBg="1"/>
      <p:bldP spid="12" grpId="0" animBg="1"/>
      <p:bldP spid="13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Todavia\Imágenes\2 - 4b9521bb1abaa4069559d72dfba578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tx1">
                <a:lumMod val="75000"/>
                <a:lumOff val="25000"/>
              </a:schemeClr>
            </a:gs>
            <a:gs pos="100000">
              <a:srgbClr val="A697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Todavia\Imágenes\3 - Imagen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pic>
        <p:nvPicPr>
          <p:cNvPr id="1026" name="Picture 2" descr="E:\PPS  EXCLUSIVOS\- Todavia\Imágenes\3 - Imagen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19050"/>
            <a:ext cx="9163050" cy="51054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Todavia\Imágenes\USA_Rivers_Forests_Columbia_Maryland_58118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7938"/>
            <a:ext cx="9120187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32736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lo creo todavía</a:t>
            </a:r>
          </a:p>
        </p:txBody>
      </p:sp>
      <p:pic>
        <p:nvPicPr>
          <p:cNvPr id="19458" name="Picture 2" descr="E:\PPS  EXCLUSIVOS\- Todavia\Imágenes\5 - 14695430_10211399759088373_7563618236090094269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2499742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</a:t>
            </a:r>
            <a:r>
              <a:rPr lang="es-ES" sz="3200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stás </a:t>
            </a:r>
            <a:r>
              <a:rPr lang="es-ES" sz="32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llegando a mi lado</a:t>
            </a:r>
          </a:p>
        </p:txBody>
      </p:sp>
      <p:pic>
        <p:nvPicPr>
          <p:cNvPr id="19459" name="Picture 3" descr="E:\PPS  EXCLUSIVOS\- Todavia\Imágenes\6 - thumb-1920-86368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44008" y="411510"/>
            <a:ext cx="4283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2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noche es un puñado</a:t>
            </a:r>
            <a:r>
              <a:rPr lang="es-ES" sz="32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estrellas y de alegría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2">
                <a:lumMod val="60000"/>
                <a:lumOff val="4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Todavia\Imágenes\7 - 10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67494"/>
            <a:ext cx="31683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Palpo, gusto,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escucho y veo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 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rostro, </a:t>
            </a:r>
          </a:p>
          <a:p>
            <a:pPr algn="ctr">
              <a:lnSpc>
                <a:spcPts val="3200"/>
              </a:lnSpc>
            </a:pP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paso largo</a:t>
            </a:r>
          </a:p>
        </p:txBody>
      </p:sp>
      <p:pic>
        <p:nvPicPr>
          <p:cNvPr id="18433" name="Picture 1" descr="E:\PPS  EXCLUSIVOS\- Todavia\Imágenes\7 - two-medicine-lake-3840x2160-glacier-national-park-montana-usa-4k-515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51720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003798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7538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7538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us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7538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manos y sin embargo</a:t>
            </a:r>
            <a:b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7538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7538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todavía no lo creo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E:\PPS  EXCLUSIVOS\- Todavia\Imágenes\864-puesta-de-sol-en-un-dia-caluroso-de-veran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01" y="0"/>
            <a:ext cx="9153175" cy="51434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C6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Todavia\Imágenes\10 - P3mr4ji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49480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-9525"/>
            <a:ext cx="9144000" cy="51530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212911"/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Todavia\Imágenes\11 - Slovenia_Rivers_Bridges_4660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788024" y="1923678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regreso tiene tanto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ver contigo y conmigo</a:t>
            </a:r>
          </a:p>
        </p:txBody>
      </p:sp>
      <p:pic>
        <p:nvPicPr>
          <p:cNvPr id="4099" name="Picture 3" descr="E:\PPS  EXCLUSIVOS\- Todavia\Imágenes\nra0worhkpv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33338"/>
            <a:ext cx="9150350" cy="51768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1347614"/>
            <a:ext cx="4211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ue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 cábala lo digo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por las dudas lo canto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228A22"/>
            </a:gs>
            <a:gs pos="100000">
              <a:srgbClr val="75644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Todavia\Imágenes\333021-svet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44208" y="2787774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adie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nunca te reemplaza</a:t>
            </a:r>
          </a:p>
        </p:txBody>
      </p:sp>
      <p:pic>
        <p:nvPicPr>
          <p:cNvPr id="6149" name="Picture 5" descr="E:\PPS  EXCLUSIVOS\- Todavia\Imágenes\nature-ansel-adams-wilderness-beautiful-large-wallpaper-black-and-white-nature-wallpaper.jpg.pagespeed.ce._zAgj4X_o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99542"/>
            <a:ext cx="4211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las cosas más triviales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vuelven fundamentales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50000">
              <a:srgbClr val="339933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E:\PPS  EXCLUSIVOS\- Todavia\Imágenes\7342693698_f57f16fcc3_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483518"/>
            <a:ext cx="47836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estás llegando a casa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3D9636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Todavia\Imágenes\Lake-Louise-Canada-Landscape-Wallpaper-1024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4288"/>
            <a:ext cx="9163050" cy="5172076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PPS  EXCLUSIVOS\- Todavia\Imágenes\mountains_sky_reflection-scenery_HD_Wallpaper_1366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7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rgbClr val="AF8023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Todavia\Imágenes\Scotland_Lake_Coast_47319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1"/>
            <a:ext cx="9172576" cy="51482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267494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in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embargo todavía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dudo de esta buena suerte</a:t>
            </a:r>
          </a:p>
        </p:txBody>
      </p:sp>
      <p:pic>
        <p:nvPicPr>
          <p:cNvPr id="3076" name="Picture 4" descr="E:\PPS  EXCLUSIVOS\- Todavia\Imágenes\19 - 92036_150546059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53525" cy="51244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27534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cielo de tenerte</a:t>
            </a:r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parece fantasía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81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Todavia\Imágenes\20 - 193647bf7e8bb29e1c0e7a0df242ee5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3363838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3B5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3B5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ero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3B5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venís y es seguro</a:t>
            </a:r>
          </a:p>
        </p:txBody>
      </p:sp>
      <p:pic>
        <p:nvPicPr>
          <p:cNvPr id="2054" name="Picture 6" descr="E:\PPS  EXCLUSIVOS\- Todavia\Imágenes\21 - mítico-paisaje-con-neblina-foggy-landscape-ciudad-con-árboles-1920x10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8762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4083918"/>
            <a:ext cx="3658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venís con tu mirada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C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Todavia\Imágenes\Switzerland_Mountains_Lake_Scenery_Mount_578311_1280x79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411510"/>
            <a:ext cx="3995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 eso tu llegada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hace mágico el futuro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Todavia\Imágenes\rha-848-128_1000x42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rgbClr val="CC70D6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E:\PPS  EXCLUSIVOS\- Todavia\Imágenes\Skyrim_(Sovngarde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70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3">
                <a:lumMod val="75000"/>
              </a:schemeClr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Todavia\Imágenes\ar4399000023_1000x70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53524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9502"/>
            <a:ext cx="4572000" cy="13439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aunque no siempre he entendido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mis culpas y mis fracasos</a:t>
            </a:r>
          </a:p>
        </p:txBody>
      </p:sp>
      <p:pic>
        <p:nvPicPr>
          <p:cNvPr id="13316" name="Picture 4" descr="E:\PPS  EXCLUSIVOS\- Todavia\Imágenes\Nocturn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39238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627534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cambio sé que en tus brazos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4D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Todavia\Imágenes\27 - wallpapers-4k-hd-agua-verde-fotosdelanaturaleza.es-3-1024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131590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mundo tiene sentido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306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9AA3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22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6">
                <a:lumMod val="75000"/>
              </a:schemeClr>
            </a:gs>
            <a:gs pos="100000">
              <a:srgbClr val="13331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9" name="Picture 15" descr="E:\PPS  EXCLUSIVOS\- Todavia\Imágenes\ws_Sunset_Plant_Flowers_1920x12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630" y="375047"/>
            <a:ext cx="8215313" cy="4446984"/>
          </a:xfrm>
          <a:prstGeom prst="rect">
            <a:avLst/>
          </a:prstGeom>
          <a:solidFill>
            <a:schemeClr val="accent6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7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776E"/>
            </a:gs>
            <a:gs pos="50000">
              <a:srgbClr val="292929"/>
            </a:gs>
            <a:gs pos="100000">
              <a:srgbClr val="75637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odavia\Imágenes\Winter-Dusk-Sacramento-DSC957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776E"/>
            </a:gs>
            <a:gs pos="50000">
              <a:srgbClr val="292929"/>
            </a:gs>
            <a:gs pos="100000">
              <a:srgbClr val="75637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Todavia\Imágenes\stupendous-waterfall-at-a-cave-hdr-1366x768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3651870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beso la osadía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/>
            </a:r>
            <a:b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el misterio de tus labios</a:t>
            </a:r>
          </a:p>
        </p:txBody>
      </p:sp>
      <p:pic>
        <p:nvPicPr>
          <p:cNvPr id="9219" name="Picture 3" descr="E:\PPS  EXCLUSIVOS\- Todavia\Imágenes\310342c6976dd4fa407c92c5156a031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0"/>
            <a:ext cx="91249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267494"/>
            <a:ext cx="4597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5859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5859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05859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habrá dudas ni resabios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7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6">
                <a:lumMod val="50000"/>
              </a:schemeClr>
            </a:gs>
            <a:gs pos="100000">
              <a:srgbClr val="131A2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Todavia\Imágenes\imagen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339502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</a:t>
            </a:r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querré más</a:t>
            </a:r>
            <a:b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todavía.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rgbClr val="7F4B4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Todavia\Imágenes\33 - atardecer-especial-1440x900-202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11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Todavia\Imágenes\a -1bPMs-1SU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5F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Todavia\Imágenes\86283710_10157794765244933_6999888379911340032_n-removebg-preview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noFill/>
            <a:prstDash val="sysDot"/>
          </a:ln>
        </p:spPr>
      </p:pic>
      <p:sp>
        <p:nvSpPr>
          <p:cNvPr id="2" name="1 CuadroTexto"/>
          <p:cNvSpPr txBox="1"/>
          <p:nvPr/>
        </p:nvSpPr>
        <p:spPr>
          <a:xfrm>
            <a:off x="827584" y="2571750"/>
            <a:ext cx="2603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Noviembre 2020</a:t>
            </a:r>
            <a:endParaRPr lang="es-ES" sz="2800" dirty="0">
              <a:ln>
                <a:solidFill>
                  <a:srgbClr val="392262"/>
                </a:solidFill>
              </a:ln>
              <a:solidFill>
                <a:srgbClr val="3922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1560" y="627534"/>
            <a:ext cx="35381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Rondo</a:t>
            </a:r>
          </a:p>
          <a:p>
            <a:r>
              <a:rPr lang="es-ES" sz="2800" dirty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</a:t>
            </a:r>
            <a:r>
              <a:rPr lang="es-ES" sz="2800" dirty="0" smtClean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</a:t>
            </a:r>
            <a:r>
              <a:rPr lang="es-ES" sz="2800" dirty="0" err="1" smtClean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Eugen</a:t>
            </a:r>
            <a:r>
              <a:rPr lang="es-ES" sz="2800" dirty="0" smtClean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Doga</a:t>
            </a:r>
            <a:endParaRPr lang="es-ES" sz="2800" dirty="0">
              <a:ln>
                <a:solidFill>
                  <a:srgbClr val="392262"/>
                </a:solidFill>
              </a:ln>
              <a:solidFill>
                <a:srgbClr val="3922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4227934"/>
            <a:ext cx="3990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392262"/>
                  </a:solidFill>
                </a:ln>
                <a:solidFill>
                  <a:srgbClr val="3922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Autor: Mario Benedetti</a:t>
            </a:r>
            <a:endParaRPr lang="es-ES" sz="2800" dirty="0">
              <a:ln>
                <a:solidFill>
                  <a:srgbClr val="392262"/>
                </a:solidFill>
              </a:ln>
              <a:solidFill>
                <a:srgbClr val="3922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668344" y="3291830"/>
            <a:ext cx="1172342" cy="1509514"/>
            <a:chOff x="6948264" y="2205038"/>
            <a:chExt cx="1763959" cy="1598852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b="1" dirty="0">
                  <a:solidFill>
                    <a:srgbClr val="3922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2050" name="Picture 2" descr="E:\PPS  EXCLUSIVOS\- Todavia\Imágenes\35 - 86283710_10157794765244933_6999888379911340032_n-removebg-preview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7534"/>
            <a:ext cx="7992888" cy="3960440"/>
          </a:xfrm>
          <a:prstGeom prst="rect">
            <a:avLst/>
          </a:prstGeom>
          <a:noFill/>
          <a:ln w="76200">
            <a:solidFill>
              <a:srgbClr val="2904C8"/>
            </a:solidFill>
            <a:prstDash val="sysDot"/>
          </a:ln>
        </p:spPr>
      </p:pic>
      <p:pic>
        <p:nvPicPr>
          <p:cNvPr id="2051" name="Picture 3" descr="E:\PPS  EXCLUSIVOS\- Todavia\Imágenes\35 - 86283710_10157794765244933_6999888379911340032_n-removebg-preview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31590"/>
            <a:ext cx="6480720" cy="2880320"/>
          </a:xfrm>
          <a:prstGeom prst="rect">
            <a:avLst/>
          </a:prstGeom>
          <a:noFill/>
          <a:ln w="76200">
            <a:solidFill>
              <a:srgbClr val="2904C8"/>
            </a:solidFill>
            <a:prstDash val="sysDot"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Click="0" advTm="32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2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0" presetClass="entr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145</Words>
  <Application>Microsoft Office PowerPoint</Application>
  <PresentationFormat>Presentación en pantalla (16:9)</PresentationFormat>
  <Paragraphs>37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Kristen ITC</vt:lpstr>
      <vt:lpstr>Brock Script</vt:lpstr>
      <vt:lpstr>Calibri</vt:lpstr>
      <vt:lpstr>Kingthings Flashbang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115</cp:revision>
  <dcterms:created xsi:type="dcterms:W3CDTF">2020-11-01T18:13:52Z</dcterms:created>
  <dcterms:modified xsi:type="dcterms:W3CDTF">2020-11-13T22:23:34Z</dcterms:modified>
</cp:coreProperties>
</file>