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9" r:id="rId3"/>
    <p:sldId id="272" r:id="rId4"/>
    <p:sldId id="275" r:id="rId5"/>
    <p:sldId id="256" r:id="rId6"/>
    <p:sldId id="273" r:id="rId7"/>
    <p:sldId id="271" r:id="rId8"/>
    <p:sldId id="270" r:id="rId9"/>
    <p:sldId id="269" r:id="rId10"/>
    <p:sldId id="268" r:id="rId11"/>
    <p:sldId id="265" r:id="rId12"/>
    <p:sldId id="276" r:id="rId13"/>
    <p:sldId id="278" r:id="rId14"/>
    <p:sldId id="277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aY6EDEbnM0eDrMsn0fKwA" hashData="cbnlsacX22+8N2ihbWROFB8q9H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7E9C"/>
    <a:srgbClr val="0083C4"/>
    <a:srgbClr val="009999"/>
    <a:srgbClr val="006600"/>
    <a:srgbClr val="0000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85" autoAdjust="0"/>
    <p:restoredTop sz="92052" autoAdjust="0"/>
  </p:normalViewPr>
  <p:slideViewPr>
    <p:cSldViewPr>
      <p:cViewPr>
        <p:scale>
          <a:sx n="50" d="100"/>
          <a:sy n="50" d="100"/>
        </p:scale>
        <p:origin x="-69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01DDC7-EFC7-467F-A9C0-6C2D7801583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ABA78C-3ACB-4514-A91E-BAFC955B02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BA78C-3ACB-4514-A91E-BAFC955B02F6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96E98-548E-42F8-B3F0-AE4DBCADB4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FFEDC-1A55-443E-A706-B49D0FF7EBA8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99D0B-EAAE-4B45-858B-46FB1D671E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7E550CE-AD34-410D-A5E3-79A5230BB1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09paisajes-g_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5372da8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714356"/>
            <a:ext cx="5286412" cy="6588191"/>
          </a:xfrm>
          <a:prstGeom prst="rect">
            <a:avLst/>
          </a:prstGeom>
        </p:spPr>
      </p:pic>
      <p:pic>
        <p:nvPicPr>
          <p:cNvPr id="11" name="10 Imagen" descr="signature_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5923073"/>
            <a:ext cx="3571900" cy="934927"/>
          </a:xfrm>
          <a:prstGeom prst="rect">
            <a:avLst/>
          </a:prstGeom>
        </p:spPr>
      </p:pic>
      <p:pic>
        <p:nvPicPr>
          <p:cNvPr id="7" name="6 Imagen" descr="2573cc5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352998">
            <a:off x="-296801" y="-1027364"/>
            <a:ext cx="4649259" cy="6427664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000364" y="0"/>
            <a:ext cx="4500594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Tengo  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Nostalgia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De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</a:t>
            </a:r>
            <a:endParaRPr lang="es-ES" sz="5400" b="1" dirty="0">
              <a:ln>
                <a:solidFill>
                  <a:sysClr val="windowText" lastClr="000000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357818" y="1643050"/>
            <a:ext cx="104714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Ti</a:t>
            </a:r>
            <a:endParaRPr lang="es-ES" sz="5400" b="1" dirty="0">
              <a:ln>
                <a:solidFill>
                  <a:sysClr val="windowText" lastClr="000000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4000">
    <p:sndAc>
      <p:stSnd loop="1">
        <p:snd r:embed="rId2" name="chris_spheeris_juliette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1689210_193445034872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dc8cbe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3303" y="256957"/>
            <a:ext cx="4400697" cy="660104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1857364"/>
            <a:ext cx="40066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/>
              <a:t>Hoy sentí nostalgia al recordar</a:t>
            </a:r>
            <a:br>
              <a:rPr lang="es-ES" sz="2400" dirty="0" smtClean="0"/>
            </a:br>
            <a:r>
              <a:rPr lang="es-ES" sz="2400" dirty="0" smtClean="0"/>
              <a:t>lo que vivimos tú y yo</a:t>
            </a:r>
            <a:br>
              <a:rPr lang="es-ES" sz="2400" dirty="0" smtClean="0"/>
            </a:br>
            <a:endParaRPr lang="es-ES" sz="24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5008" y="3857628"/>
            <a:ext cx="34289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gesto angelical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clavaba en mi mente sin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parar y  yo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poder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controlar esta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nostalgia del ayer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8 Imagen" descr="eb1254a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99">
                <a:tint val="45000"/>
                <a:satMod val="400000"/>
              </a:srgbClr>
            </a:duotone>
          </a:blip>
          <a:srcRect l="39380" r="23115"/>
          <a:stretch>
            <a:fillRect/>
          </a:stretch>
        </p:blipFill>
        <p:spPr>
          <a:xfrm>
            <a:off x="-714412" y="-428652"/>
            <a:ext cx="4929222" cy="806174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Cascada_Hopetou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mod_article1465376_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2858" y="0"/>
            <a:ext cx="492053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500042"/>
            <a:ext cx="400667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sz="2400" dirty="0" smtClean="0"/>
              <a:t>Hoy sentí nostalgia al recordar</a:t>
            </a:r>
            <a:br>
              <a:rPr lang="es-ES" sz="2400" dirty="0" smtClean="0"/>
            </a:br>
            <a:r>
              <a:rPr lang="es-ES" sz="2400" dirty="0" smtClean="0"/>
              <a:t>el primer beso que recibí</a:t>
            </a:r>
            <a:endParaRPr lang="es-ES" sz="2400" dirty="0"/>
          </a:p>
        </p:txBody>
      </p:sp>
      <p:pic>
        <p:nvPicPr>
          <p:cNvPr id="9" name="8 Imagen" descr="3b947f6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23734"/>
            <a:ext cx="4429156" cy="611694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8215338" y="74295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dirty="0"/>
          </a:p>
        </p:txBody>
      </p:sp>
      <p:pic>
        <p:nvPicPr>
          <p:cNvPr id="12290" name="Picture 2" descr="http://www.medciencia.com/wp-content/uploads/2012/07/pl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12 Imagen" descr="couple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-1" y="928671"/>
            <a:ext cx="4419805" cy="6646322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3143240" y="785794"/>
            <a:ext cx="60007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de la mano tú y yo sentíamos la brisa del mar cuando solíamos andar dibujando un enorme  corazón que decía tú y yo.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ond_d_ecran_PAYSAGE_AUTOMNE_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4786322"/>
            <a:ext cx="44548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sentí nostalgia del ayer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en mis brazos descansaban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 caricias, tus sonrisas, tu mirada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tus besos para mí.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8 Imagen" descr="1132756.jpe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99">
                <a:tint val="45000"/>
                <a:satMod val="400000"/>
              </a:srgbClr>
            </a:duotone>
            <a:lum bright="20000" contrast="30000"/>
          </a:blip>
          <a:srcRect l="2803" t="4666" r="4724" b="6253"/>
          <a:stretch>
            <a:fillRect/>
          </a:stretch>
        </p:blipFill>
        <p:spPr>
          <a:xfrm rot="681302">
            <a:off x="4472092" y="603353"/>
            <a:ext cx="4658108" cy="5979259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-en-otono-1024x768-17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CuadroTexto"/>
          <p:cNvSpPr txBox="1"/>
          <p:nvPr/>
        </p:nvSpPr>
        <p:spPr>
          <a:xfrm>
            <a:off x="4357686" y="4786322"/>
            <a:ext cx="41097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</a:rPr>
              <a:t>Hoy sentí nostalgia </a:t>
            </a:r>
            <a:endParaRPr lang="es-ES" sz="2800" dirty="0" smtClean="0">
              <a:solidFill>
                <a:schemeClr val="bg1"/>
              </a:solidFill>
            </a:endParaRPr>
          </a:p>
          <a:p>
            <a:pPr algn="ctr"/>
            <a:r>
              <a:rPr lang="es-ES" sz="2800" dirty="0" smtClean="0">
                <a:solidFill>
                  <a:schemeClr val="bg1"/>
                </a:solidFill>
              </a:rPr>
              <a:t>de </a:t>
            </a:r>
            <a:r>
              <a:rPr lang="es-ES" sz="2800" dirty="0" smtClean="0">
                <a:solidFill>
                  <a:schemeClr val="bg1"/>
                </a:solidFill>
              </a:rPr>
              <a:t>ese amor.</a:t>
            </a:r>
            <a:br>
              <a:rPr lang="es-ES" sz="2800" dirty="0" smtClean="0">
                <a:solidFill>
                  <a:schemeClr val="bg1"/>
                </a:solidFill>
              </a:rPr>
            </a:br>
            <a:r>
              <a:rPr lang="es-ES" sz="2800" dirty="0" smtClean="0">
                <a:solidFill>
                  <a:schemeClr val="bg1"/>
                </a:solidFill>
              </a:rPr>
              <a:t/>
            </a:r>
            <a:br>
              <a:rPr lang="es-ES" sz="2800" dirty="0" smtClean="0">
                <a:solidFill>
                  <a:schemeClr val="bg1"/>
                </a:solidFill>
              </a:rPr>
            </a:br>
            <a:endParaRPr lang="es-ES" sz="2800" dirty="0">
              <a:solidFill>
                <a:schemeClr val="bg1"/>
              </a:solidFill>
            </a:endParaRPr>
          </a:p>
        </p:txBody>
      </p:sp>
      <p:pic>
        <p:nvPicPr>
          <p:cNvPr id="7" name="6 Imagen" descr="76db2bf692b4ec9f567d1f35c74bd64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52512">
            <a:off x="250265" y="-489057"/>
            <a:ext cx="4889064" cy="6950817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87E9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3a1d5395604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9 CuadroTexto"/>
          <p:cNvSpPr txBox="1"/>
          <p:nvPr/>
        </p:nvSpPr>
        <p:spPr>
          <a:xfrm>
            <a:off x="4496061" y="4714884"/>
            <a:ext cx="464793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sentí nostalgia al recordar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manera de amar</a:t>
            </a:r>
          </a:p>
          <a:p>
            <a:pPr algn="ctr"/>
            <a:endParaRPr lang="es-ES" sz="2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CuadroTexto"/>
          <p:cNvSpPr txBox="1"/>
          <p:nvPr/>
        </p:nvSpPr>
        <p:spPr>
          <a:xfrm>
            <a:off x="4643438" y="4429132"/>
            <a:ext cx="398378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me enseñaste a besar,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suspiro que daba al sentir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yo estaba muy en ti,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tus ojos llenitos de amor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tu rostro, la tierna expresión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8 Imagen" descr="30543810_26539750_5adcf14e5e1b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0712555">
            <a:off x="-626988" y="-391293"/>
            <a:ext cx="6102477" cy="5954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ond-ecran-paysage.jpg"/>
          <p:cNvPicPr>
            <a:picLocks noChangeAspect="1"/>
          </p:cNvPicPr>
          <p:nvPr/>
        </p:nvPicPr>
        <p:blipFill>
          <a:blip r:embed="rId2"/>
          <a:srcRect r="39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_6cc29_193405dc_X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46795">
            <a:off x="3714744" y="357166"/>
            <a:ext cx="6149351" cy="735809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857488" y="4642009"/>
            <a:ext cx="3167727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amor, una vez más,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todos los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días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sentí nostalgia de ti.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8" name="Picture 4" descr="http://libresansdieu.files.wordpress.com/2010/07/caviezel-jim-photo-jim-caviezel-6234131.jpg"/>
          <p:cNvPicPr>
            <a:picLocks noChangeAspect="1" noChangeArrowheads="1"/>
          </p:cNvPicPr>
          <p:nvPr/>
        </p:nvPicPr>
        <p:blipFill>
          <a:blip r:embed="rId4"/>
          <a:srcRect r="18833" b="27761"/>
          <a:stretch>
            <a:fillRect/>
          </a:stretch>
        </p:blipFill>
        <p:spPr bwMode="auto">
          <a:xfrm rot="20399912">
            <a:off x="-264032" y="-153762"/>
            <a:ext cx="4597898" cy="511511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429388" y="592933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1571612"/>
            <a:ext cx="314996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Hoy sentí nostalgia al recordar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lo que vivimos tú y yo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tu gesto angelical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se clavaba en mi mente sin parar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y yo sin poder controlar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esta nostalgia del ayer.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/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Hoy sentí nostalgia al recordar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el primer beso que recibí,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cuando de la mano tú y yo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sentíamos la brisa del mar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cuando solíamos andar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dibujando un enorme corazón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que decía tú y yo.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/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endParaRPr lang="es-ES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857752" y="1571612"/>
            <a:ext cx="338977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Hoy sentí nostalgia del ayer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cuando en mis brazos descansaban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tus caricias, tus sonrisas, tu mirada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y tus besos para mí.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Hoy sentí nostalgia de ese amor.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/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Hoy sentí nostalgia al recordar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tu manera de amar,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cuando me enseñaste a besar,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del suspiro que daba al sentir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que yo estaba muy en ti,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de tus ojos llenitos de amor</a:t>
            </a:r>
            <a:b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de tu rostro, la tierna expresión.</a:t>
            </a:r>
          </a:p>
          <a:p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 </a:t>
            </a:r>
          </a:p>
          <a:p>
            <a:endParaRPr lang="es-ES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endParaRPr lang="es-ES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786314" y="5286388"/>
            <a:ext cx="24252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Hoy amor, una vez más,</a:t>
            </a:r>
          </a:p>
          <a:p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como todos los </a:t>
            </a:r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días</a:t>
            </a:r>
            <a:endParaRPr lang="es-ES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sentí nostalgia de ti.</a:t>
            </a:r>
            <a:endParaRPr lang="es-ES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571604" y="500042"/>
            <a:ext cx="628447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5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Tengo Nostalgia de Ti</a:t>
            </a:r>
            <a:endParaRPr lang="es-ES" sz="54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42910" y="5857892"/>
            <a:ext cx="1938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Autor  Desconocido</a:t>
            </a:r>
            <a:endParaRPr lang="es-ES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2772" name="Picture 4" descr="pareja!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071538" y="5572140"/>
            <a:ext cx="425924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OBRAN LAS PALABRAS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SOBRAN LAS PALABRAS</Template>
  <TotalTime>0</TotalTime>
  <Words>140</Words>
  <Application>Microsoft Office PowerPoint</Application>
  <PresentationFormat>Presentación en pantalla (4:3)</PresentationFormat>
  <Paragraphs>44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SOBRAN LAS PALABRAS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27</cp:revision>
  <dcterms:created xsi:type="dcterms:W3CDTF">2012-10-23T01:42:45Z</dcterms:created>
  <dcterms:modified xsi:type="dcterms:W3CDTF">2012-10-23T16:00:57Z</dcterms:modified>
</cp:coreProperties>
</file>