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5" r:id="rId4"/>
    <p:sldId id="264" r:id="rId5"/>
    <p:sldId id="267" r:id="rId6"/>
    <p:sldId id="266" r:id="rId7"/>
    <p:sldId id="268" r:id="rId8"/>
    <p:sldId id="269" r:id="rId9"/>
    <p:sldId id="270" r:id="rId10"/>
    <p:sldId id="271" r:id="rId11"/>
    <p:sldId id="272" r:id="rId12"/>
  </p:sldIdLst>
  <p:sldSz cx="9144000" cy="5143500" type="screen16x9"/>
  <p:notesSz cx="6858000" cy="9144000"/>
  <p:embeddedFontLs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Kristen ITC" pitchFamily="66" charset="0"/>
      <p:regular r:id="rId18"/>
    </p:embeddedFont>
    <p:embeddedFont>
      <p:font typeface="Comic Sans MS" pitchFamily="66" charset="0"/>
      <p:regular r:id="rId19"/>
      <p:bold r:id="rId20"/>
      <p:italic r:id="rId21"/>
      <p:boldItalic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Z3rKIh/CqNjFh+Zchz2vQ==" hashData="sKqR+HR2lygmqyp8eIt99vE5u4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-19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4923D7-B6B7-472D-8F4D-8C71833C40A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F2B48C-C801-481C-9785-37C22DBE4BC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9689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2B48C-C801-481C-9785-37C22DBE4BCC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4561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4122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1929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3326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7963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4301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2886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0484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7191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6457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5530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2017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C4B02-3EF6-49DC-B872-1EEA5F042B8E}" type="datetimeFigureOut">
              <a:rPr lang="es-ES" smtClean="0"/>
              <a:t>07/11/2022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295FD-929A-4B6B-84D5-664053DF74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6054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2.jpg"/><Relationship Id="rId10" Type="http://schemas.openxmlformats.org/officeDocument/2006/relationships/image" Target="../media/image6.png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hdphoto" Target="../media/hdphoto2.wdp"/><Relationship Id="rId7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9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4.wdp"/><Relationship Id="rId7" Type="http://schemas.microsoft.com/office/2007/relationships/hdphoto" Target="../media/hdphoto3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microsoft.com/office/2007/relationships/hdphoto" Target="../media/hdphoto2.wdp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microsoft.com/office/2007/relationships/hdphoto" Target="../media/hdphoto5.wdp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microsoft.com/office/2007/relationships/hdphoto" Target="../media/hdphoto2.wdp"/><Relationship Id="rId7" Type="http://schemas.openxmlformats.org/officeDocument/2006/relationships/image" Target="../media/image2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6.wdp"/><Relationship Id="rId10" Type="http://schemas.microsoft.com/office/2007/relationships/hdphoto" Target="../media/hdphoto3.wdp"/><Relationship Id="rId4" Type="http://schemas.openxmlformats.org/officeDocument/2006/relationships/image" Target="../media/image27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2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3.wdp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2.wdp"/><Relationship Id="rId7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1.png"/><Relationship Id="rId10" Type="http://schemas.microsoft.com/office/2007/relationships/hdphoto" Target="../media/hdphoto8.wdp"/><Relationship Id="rId4" Type="http://schemas.openxmlformats.org/officeDocument/2006/relationships/image" Target="../media/image30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301161"/>
            <a:ext cx="3815780" cy="457771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42055"/>
            <a:ext cx="9144000" cy="72008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595" y="1003851"/>
            <a:ext cx="6480720" cy="2764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14 Rectángulo"/>
          <p:cNvSpPr/>
          <p:nvPr/>
        </p:nvSpPr>
        <p:spPr>
          <a:xfrm>
            <a:off x="9442" y="5026687"/>
            <a:ext cx="9144000" cy="72008"/>
          </a:xfrm>
          <a:prstGeom prst="rect">
            <a:avLst/>
          </a:prstGeom>
          <a:blipFill dpi="0" rotWithShape="1">
            <a:blip r:embed="rId5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660" y="436894"/>
            <a:ext cx="1791975" cy="396044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812" y="3803844"/>
            <a:ext cx="5022689" cy="96308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617" y="1003850"/>
            <a:ext cx="6477698" cy="276450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157" y="2154698"/>
            <a:ext cx="2397836" cy="204556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800074"/>
            <a:ext cx="896038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223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15000">
        <p14:ferris dir="l"/>
        <p:sndAc>
          <p:stSnd>
            <p:snd r:embed="rId3" name="Carla Morrison - Te regalo (1).wav"/>
          </p:stSnd>
        </p:sndAc>
      </p:transition>
    </mc:Choice>
    <mc:Fallback xmlns="">
      <p:transition spd="slow" advClick="0" advTm="15000">
        <p:fade/>
        <p:sndAc>
          <p:stSnd>
            <p:snd r:embed="rId12" name="Carla Morrison - Te regalo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03407">
            <a:off x="-115123" y="1641370"/>
            <a:ext cx="4301624" cy="21456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63049" y="119274"/>
            <a:ext cx="3267632" cy="2998397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95486"/>
            <a:ext cx="1728192" cy="148552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3" y="794118"/>
            <a:ext cx="4170498" cy="177378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390400"/>
            <a:ext cx="1794235" cy="264755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132" y="2646431"/>
            <a:ext cx="3996270" cy="22539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8" name="17 Rectángulo"/>
          <p:cNvSpPr/>
          <p:nvPr/>
        </p:nvSpPr>
        <p:spPr>
          <a:xfrm>
            <a:off x="0" y="42055"/>
            <a:ext cx="9144000" cy="72008"/>
          </a:xfrm>
          <a:prstGeom prst="rect">
            <a:avLst/>
          </a:prstGeom>
          <a:blipFill dpi="0" rotWithShape="1">
            <a:blip r:embed="rId8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265" y="5060653"/>
            <a:ext cx="9144000" cy="72008"/>
          </a:xfrm>
          <a:prstGeom prst="rect">
            <a:avLst/>
          </a:prstGeom>
          <a:blipFill dpi="0" rotWithShape="1">
            <a:blip r:embed="rId8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9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866" y="3974868"/>
            <a:ext cx="951851" cy="826107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387922"/>
            <a:ext cx="2499899" cy="102483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65" y="4548631"/>
            <a:ext cx="2182188" cy="51202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621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5000">
        <p:blinds dir="vert"/>
      </p:transition>
    </mc:Choice>
    <mc:Fallback xmlns=""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0"/>
            <a:ext cx="2592287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16566"/>
            <a:ext cx="5927277" cy="4521169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5202"/>
            <a:ext cx="3429000" cy="51435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9" name="8 Rectángulo"/>
          <p:cNvSpPr/>
          <p:nvPr/>
        </p:nvSpPr>
        <p:spPr>
          <a:xfrm>
            <a:off x="2987824" y="4122182"/>
            <a:ext cx="630475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regalo la luna,  para que te </a:t>
            </a:r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acompañe </a:t>
            </a:r>
          </a:p>
          <a:p>
            <a:pPr algn="ctr"/>
            <a:r>
              <a:rPr lang="es-E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 </a:t>
            </a:r>
            <a:r>
              <a:rPr lang="es-E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tus noches de desvelo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3" y="3219822"/>
            <a:ext cx="896038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951" y="483518"/>
            <a:ext cx="4464496" cy="375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07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5000">
        <p14:reveal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2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352" y="109826"/>
            <a:ext cx="5832648" cy="437448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0"/>
            <a:ext cx="2592287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3203848" y="4191924"/>
            <a:ext cx="57961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Comic Sans MS" pitchFamily="66" charset="0"/>
              </a:rPr>
              <a:t>Te regalo mis </a:t>
            </a:r>
            <a:r>
              <a:rPr lang="es-ES" sz="1600" dirty="0" smtClean="0">
                <a:latin typeface="Comic Sans MS" pitchFamily="66" charset="0"/>
              </a:rPr>
              <a:t>manos para </a:t>
            </a:r>
            <a:r>
              <a:rPr lang="es-ES" sz="1600" dirty="0">
                <a:latin typeface="Comic Sans MS" pitchFamily="66" charset="0"/>
              </a:rPr>
              <a:t>que te </a:t>
            </a:r>
            <a:r>
              <a:rPr lang="es-ES" sz="1600" dirty="0" smtClean="0">
                <a:latin typeface="Comic Sans MS" pitchFamily="66" charset="0"/>
              </a:rPr>
              <a:t>cubran </a:t>
            </a:r>
          </a:p>
          <a:p>
            <a:pPr algn="ctr"/>
            <a:r>
              <a:rPr lang="es-ES" sz="1600" dirty="0" smtClean="0">
                <a:latin typeface="Comic Sans MS" pitchFamily="66" charset="0"/>
              </a:rPr>
              <a:t>cuando </a:t>
            </a:r>
            <a:r>
              <a:rPr lang="es-ES" sz="1600" dirty="0">
                <a:latin typeface="Comic Sans MS" pitchFamily="66" charset="0"/>
              </a:rPr>
              <a:t>tengas </a:t>
            </a:r>
            <a:r>
              <a:rPr lang="es-ES" sz="1600" dirty="0" smtClean="0">
                <a:latin typeface="Comic Sans MS" pitchFamily="66" charset="0"/>
              </a:rPr>
              <a:t>frio</a:t>
            </a:r>
            <a:r>
              <a:rPr lang="es-ES" sz="1600" dirty="0" smtClean="0"/>
              <a:t>.</a:t>
            </a:r>
            <a:endParaRPr lang="es-ES" sz="1600" dirty="0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5202"/>
            <a:ext cx="3429000" cy="51435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3" y="3219822"/>
            <a:ext cx="896038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-452586"/>
            <a:ext cx="5848303" cy="466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07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3000">
        <p14:reveal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7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0"/>
            <a:ext cx="2592287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3779912" y="379588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sz="1600" dirty="0"/>
          </a:p>
          <a:p>
            <a:pPr algn="ctr"/>
            <a:r>
              <a:rPr lang="es-ES" sz="1600" dirty="0">
                <a:latin typeface="Comic Sans MS" pitchFamily="66" charset="0"/>
              </a:rPr>
              <a:t>Te regalo mis </a:t>
            </a:r>
            <a:r>
              <a:rPr lang="es-ES" sz="1600" dirty="0" smtClean="0">
                <a:latin typeface="Comic Sans MS" pitchFamily="66" charset="0"/>
              </a:rPr>
              <a:t>alas, para </a:t>
            </a:r>
            <a:r>
              <a:rPr lang="es-ES" sz="1600" dirty="0">
                <a:latin typeface="Comic Sans MS" pitchFamily="66" charset="0"/>
              </a:rPr>
              <a:t>que vueles tan alto</a:t>
            </a:r>
          </a:p>
          <a:p>
            <a:pPr algn="ctr"/>
            <a:r>
              <a:rPr lang="es-ES" sz="1600" dirty="0">
                <a:latin typeface="Comic Sans MS" pitchFamily="66" charset="0"/>
              </a:rPr>
              <a:t>como puedas, </a:t>
            </a:r>
            <a:r>
              <a:rPr lang="es-ES" sz="1600" dirty="0" smtClean="0">
                <a:latin typeface="Comic Sans MS" pitchFamily="66" charset="0"/>
              </a:rPr>
              <a:t>cuando ya </a:t>
            </a:r>
            <a:r>
              <a:rPr lang="es-ES" sz="1600" dirty="0">
                <a:latin typeface="Comic Sans MS" pitchFamily="66" charset="0"/>
              </a:rPr>
              <a:t>no puedas andar.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245" y="-199283"/>
            <a:ext cx="7293496" cy="4494113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79101"/>
            <a:ext cx="5458217" cy="372831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5202"/>
            <a:ext cx="3429000" cy="51435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3" y="3219822"/>
            <a:ext cx="896038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007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8000">
        <p14:reveal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8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485" y="241572"/>
            <a:ext cx="6422515" cy="4268620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0"/>
            <a:ext cx="2592287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4416929" y="4217805"/>
            <a:ext cx="36862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Comic Sans MS" pitchFamily="66" charset="0"/>
              </a:rPr>
              <a:t>Te regalo mis </a:t>
            </a:r>
            <a:r>
              <a:rPr lang="es-ES" sz="1600" dirty="0" smtClean="0">
                <a:latin typeface="Comic Sans MS" pitchFamily="66" charset="0"/>
              </a:rPr>
              <a:t>labios si </a:t>
            </a:r>
            <a:r>
              <a:rPr lang="es-ES" sz="1600" dirty="0">
                <a:latin typeface="Comic Sans MS" pitchFamily="66" charset="0"/>
              </a:rPr>
              <a:t>alguna vez </a:t>
            </a:r>
            <a:r>
              <a:rPr lang="es-ES" sz="1600" dirty="0" smtClean="0">
                <a:latin typeface="Comic Sans MS" pitchFamily="66" charset="0"/>
              </a:rPr>
              <a:t>necesitas escuchar </a:t>
            </a:r>
            <a:r>
              <a:rPr lang="es-ES" sz="1600" dirty="0">
                <a:latin typeface="Comic Sans MS" pitchFamily="66" charset="0"/>
              </a:rPr>
              <a:t>un te quiero.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5202"/>
            <a:ext cx="3429000" cy="51435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3" y="3219822"/>
            <a:ext cx="896038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007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0000">
        <p14:reveal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0"/>
            <a:ext cx="2592287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681" y="-5202"/>
            <a:ext cx="6338738" cy="4542041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139952" y="4172425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dirty="0">
                <a:latin typeface="Comic Sans MS" pitchFamily="66" charset="0"/>
              </a:rPr>
              <a:t>Te regalo mis </a:t>
            </a:r>
            <a:r>
              <a:rPr lang="es-ES" sz="1600" dirty="0" smtClean="0">
                <a:latin typeface="Comic Sans MS" pitchFamily="66" charset="0"/>
              </a:rPr>
              <a:t>brazos para </a:t>
            </a:r>
            <a:r>
              <a:rPr lang="es-ES" sz="1600" dirty="0">
                <a:latin typeface="Comic Sans MS" pitchFamily="66" charset="0"/>
              </a:rPr>
              <a:t>que sepas </a:t>
            </a:r>
          </a:p>
          <a:p>
            <a:pPr algn="ctr"/>
            <a:r>
              <a:rPr lang="es-ES" sz="1600" dirty="0">
                <a:latin typeface="Comic Sans MS" pitchFamily="66" charset="0"/>
              </a:rPr>
              <a:t>que hay </a:t>
            </a:r>
            <a:r>
              <a:rPr lang="es-ES" sz="1600" dirty="0" smtClean="0">
                <a:latin typeface="Comic Sans MS" pitchFamily="66" charset="0"/>
              </a:rPr>
              <a:t>alguien esperando </a:t>
            </a:r>
            <a:r>
              <a:rPr lang="es-ES" sz="1600" dirty="0">
                <a:latin typeface="Comic Sans MS" pitchFamily="66" charset="0"/>
              </a:rPr>
              <a:t>por ti.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5202"/>
            <a:ext cx="3429000" cy="51435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3" y="3219822"/>
            <a:ext cx="896038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007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8000">
        <p14:reveal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0"/>
            <a:ext cx="2592287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-135750"/>
            <a:ext cx="6068054" cy="475252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987824" y="4032003"/>
            <a:ext cx="61561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>
                <a:latin typeface="Comic Sans MS" pitchFamily="66" charset="0"/>
              </a:rPr>
              <a:t>Te regalo mis </a:t>
            </a:r>
            <a:r>
              <a:rPr lang="es-ES" sz="1400" dirty="0" smtClean="0">
                <a:latin typeface="Comic Sans MS" pitchFamily="66" charset="0"/>
              </a:rPr>
              <a:t>sonrisas por </a:t>
            </a:r>
            <a:r>
              <a:rPr lang="es-ES" sz="1400" dirty="0">
                <a:latin typeface="Comic Sans MS" pitchFamily="66" charset="0"/>
              </a:rPr>
              <a:t>si </a:t>
            </a:r>
            <a:r>
              <a:rPr lang="es-ES" sz="1400" dirty="0" smtClean="0">
                <a:latin typeface="Comic Sans MS" pitchFamily="66" charset="0"/>
              </a:rPr>
              <a:t>algún día </a:t>
            </a:r>
            <a:r>
              <a:rPr lang="es-ES" sz="1400" dirty="0">
                <a:latin typeface="Comic Sans MS" pitchFamily="66" charset="0"/>
              </a:rPr>
              <a:t>necesitas fuerzas,</a:t>
            </a:r>
          </a:p>
          <a:p>
            <a:pPr algn="ctr"/>
            <a:r>
              <a:rPr lang="es-ES" sz="1400" dirty="0">
                <a:latin typeface="Comic Sans MS" pitchFamily="66" charset="0"/>
              </a:rPr>
              <a:t>son las mismas que tu </a:t>
            </a:r>
            <a:r>
              <a:rPr lang="es-ES" sz="1400" dirty="0" smtClean="0">
                <a:latin typeface="Comic Sans MS" pitchFamily="66" charset="0"/>
              </a:rPr>
              <a:t>dibujas en </a:t>
            </a:r>
            <a:r>
              <a:rPr lang="es-ES" sz="1400" dirty="0">
                <a:latin typeface="Comic Sans MS" pitchFamily="66" charset="0"/>
              </a:rPr>
              <a:t>mi rostro cuando estás cerca</a:t>
            </a:r>
            <a:r>
              <a:rPr lang="es-ES" sz="1600" dirty="0"/>
              <a:t>.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3" y="3219822"/>
            <a:ext cx="896038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796" y="-100027"/>
            <a:ext cx="6019652" cy="413203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5202"/>
            <a:ext cx="3429000" cy="51435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007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7000">
        <p14:reveal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8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0"/>
            <a:ext cx="2592287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5202"/>
            <a:ext cx="3429000" cy="51435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3" y="3219822"/>
            <a:ext cx="896038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722" y="0"/>
            <a:ext cx="4856964" cy="41423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95257" y="4121753"/>
            <a:ext cx="7308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>
                <a:latin typeface="Comic Sans MS" pitchFamily="66" charset="0"/>
              </a:rPr>
              <a:t>Te regalo mi </a:t>
            </a:r>
            <a:r>
              <a:rPr lang="es-ES" sz="1200" dirty="0" smtClean="0">
                <a:latin typeface="Comic Sans MS" pitchFamily="66" charset="0"/>
              </a:rPr>
              <a:t>esencia, cual </a:t>
            </a:r>
            <a:r>
              <a:rPr lang="es-ES" sz="1200" dirty="0">
                <a:latin typeface="Comic Sans MS" pitchFamily="66" charset="0"/>
              </a:rPr>
              <a:t>valiosa </a:t>
            </a:r>
            <a:r>
              <a:rPr lang="es-ES" sz="1200" dirty="0" smtClean="0">
                <a:latin typeface="Comic Sans MS" pitchFamily="66" charset="0"/>
              </a:rPr>
              <a:t>posesión </a:t>
            </a:r>
            <a:r>
              <a:rPr lang="es-ES" sz="1200" dirty="0">
                <a:latin typeface="Comic Sans MS" pitchFamily="66" charset="0"/>
              </a:rPr>
              <a:t>del ser humano,</a:t>
            </a:r>
          </a:p>
          <a:p>
            <a:pPr algn="ctr"/>
            <a:r>
              <a:rPr lang="es-ES" sz="1200" dirty="0">
                <a:latin typeface="Comic Sans MS" pitchFamily="66" charset="0"/>
              </a:rPr>
              <a:t>te la regalo, porque en </a:t>
            </a:r>
            <a:r>
              <a:rPr lang="es-ES" sz="1200" dirty="0" smtClean="0">
                <a:latin typeface="Comic Sans MS" pitchFamily="66" charset="0"/>
              </a:rPr>
              <a:t>ésta </a:t>
            </a:r>
            <a:r>
              <a:rPr lang="es-ES" sz="1200" dirty="0">
                <a:latin typeface="Comic Sans MS" pitchFamily="66" charset="0"/>
              </a:rPr>
              <a:t>se </a:t>
            </a:r>
            <a:r>
              <a:rPr lang="es-ES" sz="1200" dirty="0" smtClean="0">
                <a:latin typeface="Comic Sans MS" pitchFamily="66" charset="0"/>
              </a:rPr>
              <a:t>encuentra lo </a:t>
            </a:r>
            <a:r>
              <a:rPr lang="es-ES" sz="1200" dirty="0">
                <a:latin typeface="Comic Sans MS" pitchFamily="66" charset="0"/>
              </a:rPr>
              <a:t>mas puro </a:t>
            </a:r>
            <a:endParaRPr lang="es-ES" sz="1200" dirty="0" smtClean="0">
              <a:latin typeface="Comic Sans MS" pitchFamily="66" charset="0"/>
            </a:endParaRPr>
          </a:p>
          <a:p>
            <a:pPr algn="ctr"/>
            <a:r>
              <a:rPr lang="es-ES" sz="1200" dirty="0" smtClean="0">
                <a:latin typeface="Comic Sans MS" pitchFamily="66" charset="0"/>
              </a:rPr>
              <a:t>que </a:t>
            </a:r>
            <a:r>
              <a:rPr lang="es-ES" sz="1200" dirty="0">
                <a:latin typeface="Comic Sans MS" pitchFamily="66" charset="0"/>
              </a:rPr>
              <a:t>me </a:t>
            </a:r>
            <a:r>
              <a:rPr lang="es-ES" sz="1200" dirty="0" smtClean="0">
                <a:latin typeface="Comic Sans MS" pitchFamily="66" charset="0"/>
              </a:rPr>
              <a:t>permite ser </a:t>
            </a:r>
            <a:r>
              <a:rPr lang="es-ES" sz="1200" dirty="0">
                <a:latin typeface="Comic Sans MS" pitchFamily="66" charset="0"/>
              </a:rPr>
              <a:t>quien soy.</a:t>
            </a:r>
          </a:p>
        </p:txBody>
      </p:sp>
    </p:spTree>
    <p:extLst>
      <p:ext uri="{BB962C8B-B14F-4D97-AF65-F5344CB8AC3E}">
        <p14:creationId xmlns:p14="http://schemas.microsoft.com/office/powerpoint/2010/main" val="357007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0">
        <p14:reveal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0"/>
            <a:ext cx="2592287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7134"/>
            <a:ext cx="5748322" cy="376875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193335"/>
            <a:ext cx="4205892" cy="8594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3" y="3219822"/>
            <a:ext cx="896038" cy="37182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3059832" y="3723878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dirty="0">
                <a:latin typeface="Comic Sans MS" pitchFamily="66" charset="0"/>
              </a:rPr>
              <a:t>Si me preguntas..</a:t>
            </a:r>
          </a:p>
          <a:p>
            <a:pPr algn="ctr"/>
            <a:r>
              <a:rPr lang="es-ES" sz="1600" dirty="0">
                <a:latin typeface="Comic Sans MS" pitchFamily="66" charset="0"/>
              </a:rPr>
              <a:t>¿porque no te regalo mi corazón?</a:t>
            </a: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5202"/>
            <a:ext cx="3429000" cy="51435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906" y="-11147"/>
            <a:ext cx="5062954" cy="3912283"/>
          </a:xfrm>
          <a:prstGeom prst="rect">
            <a:avLst/>
          </a:prstGeom>
        </p:spPr>
      </p:pic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323528" y="4778956"/>
            <a:ext cx="2133600" cy="273844"/>
          </a:xfrm>
        </p:spPr>
        <p:txBody>
          <a:bodyPr/>
          <a:lstStyle/>
          <a:p>
            <a:r>
              <a:rPr lang="es-ES" dirty="0" smtClean="0">
                <a:solidFill>
                  <a:schemeClr val="tx1"/>
                </a:solidFill>
                <a:latin typeface="Comic Sans MS" pitchFamily="66" charset="0"/>
              </a:rPr>
              <a:t>07/11/2022</a:t>
            </a:r>
            <a:endParaRPr lang="es-ES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09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6000">
        <p14:reveal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 REGAL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 REGALO</Template>
  <TotalTime>0</TotalTime>
  <Words>171</Words>
  <Application>Microsoft Office PowerPoint</Application>
  <PresentationFormat>Presentación en pantalla (16:9)</PresentationFormat>
  <Paragraphs>22</Paragraphs>
  <Slides>11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Calibri</vt:lpstr>
      <vt:lpstr>Kristen ITC</vt:lpstr>
      <vt:lpstr>Comic Sans MS</vt:lpstr>
      <vt:lpstr>TE REGALO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2022-11-07T23:19:02Z</dcterms:created>
  <dcterms:modified xsi:type="dcterms:W3CDTF">2022-11-07T23:20:27Z</dcterms:modified>
</cp:coreProperties>
</file>