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6" r:id="rId3"/>
    <p:sldId id="259" r:id="rId4"/>
    <p:sldId id="260" r:id="rId5"/>
    <p:sldId id="262" r:id="rId6"/>
    <p:sldId id="263" r:id="rId7"/>
    <p:sldId id="265" r:id="rId8"/>
    <p:sldId id="266" r:id="rId9"/>
    <p:sldId id="268" r:id="rId10"/>
    <p:sldId id="269" r:id="rId11"/>
    <p:sldId id="271" r:id="rId12"/>
    <p:sldId id="272" r:id="rId13"/>
    <p:sldId id="278" r:id="rId14"/>
    <p:sldId id="274" r:id="rId15"/>
    <p:sldId id="275" r:id="rId16"/>
    <p:sldId id="277" r:id="rId17"/>
    <p:sldId id="279" r:id="rId18"/>
  </p:sldIdLst>
  <p:sldSz cx="9144000" cy="5143500" type="screen16x9"/>
  <p:notesSz cx="6858000" cy="9144000"/>
  <p:embeddedFontLst>
    <p:embeddedFont>
      <p:font typeface="Brock Script" panose="02000507020000020002" pitchFamily="2" charset="0"/>
      <p:regular r:id="rId19"/>
    </p:embeddedFont>
    <p:embeddedFont>
      <p:font typeface="Kristen ITC" panose="03050502040202030202" pitchFamily="66" charset="0"/>
      <p:regular r:id="rId20"/>
    </p:embeddedFont>
    <p:embeddedFont>
      <p:font typeface="Reed of Love" panose="02000500000000000000" pitchFamily="2" charset="0"/>
      <p:regular r:id="rId21"/>
    </p:embeddedFont>
    <p:embeddedFont>
      <p:font typeface="Calibri" panose="020F0502020204030204" pitchFamily="34" charset="0"/>
      <p:regular r:id="rId22"/>
      <p:bold r:id="rId23"/>
      <p:italic r:id="rId24"/>
      <p:boldItalic r:id="rId25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Zv0vP3G+KrToozoESsS4g==" hashData="NyHmR3sGgLdcEf9ZRV2g5KBwYq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63020"/>
    <a:srgbClr val="500000"/>
    <a:srgbClr val="2B3135"/>
    <a:srgbClr val="D99694"/>
    <a:srgbClr val="990000"/>
    <a:srgbClr val="0C3464"/>
    <a:srgbClr val="864900"/>
    <a:srgbClr val="B46300"/>
    <a:srgbClr val="384E3C"/>
    <a:srgbClr val="FB97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731" autoAdjust="0"/>
  </p:normalViewPr>
  <p:slideViewPr>
    <p:cSldViewPr>
      <p:cViewPr varScale="1">
        <p:scale>
          <a:sx n="27" d="100"/>
          <a:sy n="27" d="100"/>
        </p:scale>
        <p:origin x="-84" y="-184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font" Target="fonts/font3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7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font" Target="fonts/font2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6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5.fntdata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font" Target="fonts/font1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4.fntdata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505E3-83C5-4590-A4DE-44DAE1544E7C}" type="datetimeFigureOut">
              <a:rPr lang="es-ES" smtClean="0"/>
              <a:pPr/>
              <a:t>19/04/2022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94AFC-6CD7-4C13-9973-60DFE90B871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505E3-83C5-4590-A4DE-44DAE1544E7C}" type="datetimeFigureOut">
              <a:rPr lang="es-ES" smtClean="0"/>
              <a:pPr/>
              <a:t>19/04/2022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94AFC-6CD7-4C13-9973-60DFE90B871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505E3-83C5-4590-A4DE-44DAE1544E7C}" type="datetimeFigureOut">
              <a:rPr lang="es-ES" smtClean="0"/>
              <a:pPr/>
              <a:t>19/04/2022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94AFC-6CD7-4C13-9973-60DFE90B871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505E3-83C5-4590-A4DE-44DAE1544E7C}" type="datetimeFigureOut">
              <a:rPr lang="es-ES" smtClean="0"/>
              <a:pPr/>
              <a:t>19/04/2022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94AFC-6CD7-4C13-9973-60DFE90B871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505E3-83C5-4590-A4DE-44DAE1544E7C}" type="datetimeFigureOut">
              <a:rPr lang="es-ES" smtClean="0"/>
              <a:pPr/>
              <a:t>19/04/2022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94AFC-6CD7-4C13-9973-60DFE90B871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505E3-83C5-4590-A4DE-44DAE1544E7C}" type="datetimeFigureOut">
              <a:rPr lang="es-ES" smtClean="0"/>
              <a:pPr/>
              <a:t>19/04/2022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94AFC-6CD7-4C13-9973-60DFE90B871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505E3-83C5-4590-A4DE-44DAE1544E7C}" type="datetimeFigureOut">
              <a:rPr lang="es-ES" smtClean="0"/>
              <a:pPr/>
              <a:t>19/04/2022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94AFC-6CD7-4C13-9973-60DFE90B871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505E3-83C5-4590-A4DE-44DAE1544E7C}" type="datetimeFigureOut">
              <a:rPr lang="es-ES" smtClean="0"/>
              <a:pPr/>
              <a:t>19/04/2022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94AFC-6CD7-4C13-9973-60DFE90B871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505E3-83C5-4590-A4DE-44DAE1544E7C}" type="datetimeFigureOut">
              <a:rPr lang="es-ES" smtClean="0"/>
              <a:pPr/>
              <a:t>19/04/2022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94AFC-6CD7-4C13-9973-60DFE90B871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505E3-83C5-4590-A4DE-44DAE1544E7C}" type="datetimeFigureOut">
              <a:rPr lang="es-ES" smtClean="0"/>
              <a:pPr/>
              <a:t>19/04/2022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94AFC-6CD7-4C13-9973-60DFE90B871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505E3-83C5-4590-A4DE-44DAE1544E7C}" type="datetimeFigureOut">
              <a:rPr lang="es-ES" smtClean="0"/>
              <a:pPr/>
              <a:t>19/04/2022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794AFC-6CD7-4C13-9973-60DFE90B871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91718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Brock Script" pitchFamily="2" charset="0"/>
              </a:defRPr>
            </a:lvl1pPr>
          </a:lstStyle>
          <a:p>
            <a:fld id="{305505E3-83C5-4590-A4DE-44DAE1544E7C}" type="datetimeFigureOut">
              <a:rPr lang="es-ES" smtClean="0"/>
              <a:pPr/>
              <a:t>19/04/2022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Brock Script" pitchFamily="2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Brock Script" pitchFamily="2" charset="0"/>
              </a:defRPr>
            </a:lvl1pPr>
          </a:lstStyle>
          <a:p>
            <a:fld id="{35794AFC-6CD7-4C13-9973-60DFE90B871C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Brock Script" pitchFamily="2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Brock Script" pitchFamily="2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Brock Script" pitchFamily="2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Brock Script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Brock Script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Brock Script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eg"/><Relationship Id="rId4" Type="http://schemas.openxmlformats.org/officeDocument/2006/relationships/image" Target="../media/image30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image" Target="../media/image36.png"/><Relationship Id="rId18" Type="http://schemas.openxmlformats.org/officeDocument/2006/relationships/image" Target="../media/image3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2.png"/><Relationship Id="rId11" Type="http://schemas.openxmlformats.org/officeDocument/2006/relationships/image" Target="../media/image3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1.png"/><Relationship Id="rId9" Type="http://schemas.openxmlformats.org/officeDocument/2006/relationships/image" Target="../media/image3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A15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5292079" y="555526"/>
            <a:ext cx="3672407" cy="23108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5500"/>
              </a:lnSpc>
            </a:pPr>
            <a:r>
              <a:rPr lang="es-ES" sz="5000" dirty="0" smtClean="0">
                <a:ln w="9525">
                  <a:solidFill>
                    <a:schemeClr val="bg1"/>
                  </a:solidFill>
                </a:ln>
                <a:solidFill>
                  <a:srgbClr val="31161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eed of Love" pitchFamily="2" charset="0"/>
              </a:rPr>
              <a:t>    Te </a:t>
            </a:r>
          </a:p>
          <a:p>
            <a:pPr algn="ctr">
              <a:lnSpc>
                <a:spcPts val="5500"/>
              </a:lnSpc>
            </a:pPr>
            <a:r>
              <a:rPr lang="es-ES" sz="5000" dirty="0" smtClean="0">
                <a:ln w="9525">
                  <a:solidFill>
                    <a:schemeClr val="bg1"/>
                  </a:solidFill>
                </a:ln>
                <a:solidFill>
                  <a:srgbClr val="31161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eed of Love" pitchFamily="2" charset="0"/>
              </a:rPr>
              <a:t>   Recuerdo   </a:t>
            </a:r>
          </a:p>
          <a:p>
            <a:pPr algn="ctr">
              <a:lnSpc>
                <a:spcPts val="6300"/>
              </a:lnSpc>
            </a:pPr>
            <a:r>
              <a:rPr lang="es-ES" sz="5000" dirty="0" smtClean="0">
                <a:ln w="9525">
                  <a:solidFill>
                    <a:schemeClr val="bg1"/>
                  </a:solidFill>
                </a:ln>
                <a:solidFill>
                  <a:srgbClr val="31161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eed of Love" pitchFamily="2" charset="0"/>
              </a:rPr>
              <a:t> Dulcemente</a:t>
            </a:r>
            <a:endParaRPr lang="es-ES" sz="5000" dirty="0">
              <a:ln w="9525">
                <a:solidFill>
                  <a:schemeClr val="bg1"/>
                </a:solidFill>
              </a:ln>
              <a:solidFill>
                <a:srgbClr val="31161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eed of Love" pitchFamily="2" charset="0"/>
            </a:endParaRPr>
          </a:p>
        </p:txBody>
      </p:sp>
      <p:sp>
        <p:nvSpPr>
          <p:cNvPr id="4" name="3 Triángulo rectángulo"/>
          <p:cNvSpPr/>
          <p:nvPr/>
        </p:nvSpPr>
        <p:spPr>
          <a:xfrm>
            <a:off x="0" y="0"/>
            <a:ext cx="4572000" cy="5143500"/>
          </a:xfrm>
          <a:prstGeom prst="rtTriangle">
            <a:avLst/>
          </a:prstGeom>
          <a:solidFill>
            <a:srgbClr val="7B6157"/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755576" y="0"/>
            <a:ext cx="3816424" cy="5143500"/>
          </a:xfrm>
          <a:prstGeom prst="rtTriangle">
            <a:avLst/>
          </a:prstGeom>
          <a:solidFill>
            <a:srgbClr val="7B6157"/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1403648" y="0"/>
            <a:ext cx="3168352" cy="5143500"/>
          </a:xfrm>
          <a:prstGeom prst="rtTriangle">
            <a:avLst/>
          </a:prstGeom>
          <a:solidFill>
            <a:srgbClr val="7B6157"/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4571999" y="0"/>
            <a:ext cx="4571999" cy="5143500"/>
          </a:xfrm>
          <a:prstGeom prst="rtTriangle">
            <a:avLst/>
          </a:prstGeom>
          <a:solidFill>
            <a:srgbClr val="7B6157"/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>
            <a:off x="4572000" y="0"/>
            <a:ext cx="3888432" cy="5143500"/>
          </a:xfrm>
          <a:prstGeom prst="rtTriangle">
            <a:avLst/>
          </a:prstGeom>
          <a:solidFill>
            <a:srgbClr val="7B6157"/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4572000" y="0"/>
            <a:ext cx="3168352" cy="5143500"/>
          </a:xfrm>
          <a:prstGeom prst="rtTriangle">
            <a:avLst/>
          </a:prstGeom>
          <a:solidFill>
            <a:srgbClr val="7B6157"/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>
            <a:off x="2123728" y="0"/>
            <a:ext cx="3168352" cy="5143500"/>
          </a:xfrm>
          <a:prstGeom prst="rtTriangle">
            <a:avLst/>
          </a:prstGeom>
          <a:solidFill>
            <a:srgbClr val="7B6157"/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flipH="1">
            <a:off x="4572000" y="0"/>
            <a:ext cx="2448272" cy="5143500"/>
          </a:xfrm>
          <a:prstGeom prst="rtTriangle">
            <a:avLst/>
          </a:prstGeom>
          <a:solidFill>
            <a:srgbClr val="7B6157"/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>
            <a:off x="2123728" y="0"/>
            <a:ext cx="4896544" cy="5143500"/>
          </a:xfrm>
          <a:prstGeom prst="flowChartMerge">
            <a:avLst/>
          </a:prstGeom>
          <a:solidFill>
            <a:srgbClr val="7B6157"/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9 Rectángulo"/>
          <p:cNvSpPr/>
          <p:nvPr/>
        </p:nvSpPr>
        <p:spPr>
          <a:xfrm>
            <a:off x="-2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>
    <p:sndAc>
      <p:stSnd>
        <p:snd r:embed="rId2" name="02 - Te Recuerdo Dulcement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4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5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8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1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4" dur="4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77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0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3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6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5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4" grpId="0" animBg="1"/>
      <p:bldP spid="4" grpId="1" animBg="1"/>
      <p:bldP spid="6" grpId="0" animBg="1"/>
      <p:bldP spid="6" grpId="1" animBg="1"/>
      <p:bldP spid="7" grpId="0" animBg="1"/>
      <p:bldP spid="7" grpId="1" animBg="1"/>
      <p:bldP spid="10" grpId="0" animBg="1"/>
      <p:bldP spid="10" grpId="1" animBg="1"/>
      <p:bldP spid="9" grpId="0" animBg="1"/>
      <p:bldP spid="9" grpId="1" animBg="1"/>
      <p:bldP spid="8" grpId="0" animBg="1"/>
      <p:bldP spid="8" grpId="1" animBg="1"/>
      <p:bldP spid="14" grpId="0" animBg="1"/>
      <p:bldP spid="14" grpId="1" animBg="1"/>
      <p:bldP spid="15" grpId="0" animBg="1"/>
      <p:bldP spid="15" grpId="1" animBg="1"/>
      <p:bldP spid="13" grpId="0" animBg="1"/>
      <p:bldP spid="13" grpId="1" animBg="1"/>
      <p:bldP spid="1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200"/>
            </a:gs>
            <a:gs pos="50000">
              <a:srgbClr val="9F908D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 descr="E:\PPS  EXCLUSIVOS\- Te recuerdo dulcemente\Imágenes\R (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755576" y="483518"/>
            <a:ext cx="466826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3600" dirty="0">
                <a:solidFill>
                  <a:schemeClr val="bg1"/>
                </a:solidFill>
                <a:effectLst>
                  <a:glow rad="63500">
                    <a:srgbClr val="0022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Cada vez que te recuerdo,</a:t>
            </a:r>
          </a:p>
        </p:txBody>
      </p:sp>
      <p:pic>
        <p:nvPicPr>
          <p:cNvPr id="21506" name="Picture 2" descr="E:\PPS  EXCLUSIVOS\- Te recuerdo dulcemente\Imágenes\4 - England_Coast_Sunrises_and_sunsets_Stones_Lundy_565665_1280x808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639"/>
            <a:ext cx="91440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572000" y="1131590"/>
            <a:ext cx="295232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dirty="0">
                <a:solidFill>
                  <a:schemeClr val="bg1"/>
                </a:solidFill>
                <a:effectLst>
                  <a:glow rad="63500">
                    <a:srgbClr val="8649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Te recuerdo dulcemente,</a:t>
            </a:r>
          </a:p>
        </p:txBody>
      </p:sp>
      <p:sp>
        <p:nvSpPr>
          <p:cNvPr id="6" name="1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15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15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21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60000"/>
                <a:lumOff val="40000"/>
              </a:schemeClr>
            </a:gs>
            <a:gs pos="50000">
              <a:srgbClr val="FB9705"/>
            </a:gs>
            <a:gs pos="50000">
              <a:srgbClr val="384E3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E:\PPS  EXCLUSIVOS\- Te recuerdo dulcemente\Imágenes\Finland_Forests_Lake_Roads_Evening_Sunrises_and_588029_1280x80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9050"/>
            <a:ext cx="9144000" cy="51625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11560" y="2067694"/>
            <a:ext cx="471475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3600" dirty="0">
                <a:solidFill>
                  <a:schemeClr val="bg1"/>
                </a:solidFill>
                <a:effectLst>
                  <a:glow rad="63500">
                    <a:srgbClr val="0022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Con cariño y con respeto,</a:t>
            </a:r>
          </a:p>
        </p:txBody>
      </p:sp>
      <p:pic>
        <p:nvPicPr>
          <p:cNvPr id="2054" name="Picture 6" descr="E:\PPS  EXCLUSIVOS\- Te recuerdo dulcemente\Imágenes\6 - USA_Coast_Evening_Sunrises_and_sunsets_California_586610_1280x923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83968" y="2283718"/>
            <a:ext cx="446308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3600" dirty="0">
                <a:solidFill>
                  <a:schemeClr val="bg1"/>
                </a:solidFill>
                <a:effectLst>
                  <a:glow rad="63500">
                    <a:srgbClr val="0022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Con amor y admiración.</a:t>
            </a:r>
          </a:p>
        </p:txBody>
      </p:sp>
      <p:sp>
        <p:nvSpPr>
          <p:cNvPr id="6" name="19 Rectángulo"/>
          <p:cNvSpPr/>
          <p:nvPr/>
        </p:nvSpPr>
        <p:spPr>
          <a:xfrm>
            <a:off x="0" y="-1905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B313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093" y="0"/>
            <a:ext cx="9153093" cy="51313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4355976" y="627534"/>
            <a:ext cx="338437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dirty="0">
                <a:ln>
                  <a:solidFill>
                    <a:schemeClr val="bg2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63500">
                    <a:schemeClr val="tx1">
                      <a:lumMod val="65000"/>
                      <a:lumOff val="3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Fue tan bello nuestro encuentro</a:t>
            </a:r>
          </a:p>
        </p:txBody>
      </p:sp>
      <p:pic>
        <p:nvPicPr>
          <p:cNvPr id="3075" name="Picture 3" descr="E:\PPS  EXCLUSIVOS\- Te recuerdo dulcemente\Imágenes\9 - 285279+png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371367" y="699543"/>
            <a:ext cx="340854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dirty="0">
                <a:solidFill>
                  <a:schemeClr val="bg1"/>
                </a:solidFill>
                <a:effectLst>
                  <a:glow rad="101600">
                    <a:srgbClr val="366AA8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Nuestra entrega, nuestro amor,</a:t>
            </a:r>
          </a:p>
        </p:txBody>
      </p:sp>
      <p:sp>
        <p:nvSpPr>
          <p:cNvPr id="6" name="1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Click="0" advTm="3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74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E:\PPS  EXCLUSIVOS\- Te recuerdo dulcemente\Imágenes\Finland_Forests_Evening_Sunrises_and_sunsets_588034_1280x72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724128" y="3867894"/>
            <a:ext cx="3130222" cy="10163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3600" b="1" dirty="0">
                <a:ln>
                  <a:solidFill>
                    <a:schemeClr val="accent3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glow rad="63500">
                    <a:srgbClr val="00220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Nuestros días, nuestras tardes,</a:t>
            </a:r>
          </a:p>
        </p:txBody>
      </p:sp>
      <p:pic>
        <p:nvPicPr>
          <p:cNvPr id="17412" name="Picture 4" descr="E:\PPS  EXCLUSIVOS\- Te recuerdo dulcemente\Imágenes\11 - love-romantic-picture-0248-wallpaper-preview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292080" y="771550"/>
            <a:ext cx="3600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dirty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Nuestras noches, nuestro adiós.</a:t>
            </a:r>
          </a:p>
        </p:txBody>
      </p:sp>
      <p:sp>
        <p:nvSpPr>
          <p:cNvPr id="6" name="1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Click="0" advTm="8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 descr="E:\PPS  EXCLUSIVOS\- Te recuerdo dulcemente\Imágenes\2827874bc87158e7993c466edfee0ad7_vice_67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868144" y="2211710"/>
            <a:ext cx="24482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dirty="0">
                <a:ln w="9525">
                  <a:solidFill>
                    <a:srgbClr val="689CDA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Te recuerdo dulcemente,</a:t>
            </a:r>
          </a:p>
        </p:txBody>
      </p:sp>
      <p:pic>
        <p:nvPicPr>
          <p:cNvPr id="14338" name="Picture 2" descr="E:\PPS  EXCLUSIVOS\- Te recuerdo dulcemente\Imágenes\13 - Sunrises_and_sunsets_462201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39552" y="1563638"/>
            <a:ext cx="294783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dirty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El día de tu cumpleaños,</a:t>
            </a:r>
          </a:p>
        </p:txBody>
      </p:sp>
      <p:sp>
        <p:nvSpPr>
          <p:cNvPr id="6" name="1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Click="0" advTm="58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3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 descr="E:\PPS  EXCLUSIVOS\- Te recuerdo dulcemente\Imágenes\151843456074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187624" y="843558"/>
            <a:ext cx="24482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dirty="0"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Ese día de tu santo,</a:t>
            </a:r>
          </a:p>
        </p:txBody>
      </p:sp>
      <p:pic>
        <p:nvPicPr>
          <p:cNvPr id="13314" name="Picture 2" descr="E:\PPS  EXCLUSIVOS\- Te recuerdo dulcemente\Imágenes\15 - Christmas_Champagne_Wine_459819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9940" y="-14288"/>
            <a:ext cx="91440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868144" y="627534"/>
            <a:ext cx="284364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dirty="0">
                <a:ln>
                  <a:solidFill>
                    <a:srgbClr val="B4AA7A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Año </a:t>
            </a:r>
            <a:r>
              <a:rPr lang="es-ES" sz="3600" dirty="0" smtClean="0">
                <a:ln>
                  <a:solidFill>
                    <a:srgbClr val="B4AA7A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Nuevo </a:t>
            </a:r>
            <a:r>
              <a:rPr lang="es-ES" sz="3600" dirty="0">
                <a:ln>
                  <a:solidFill>
                    <a:srgbClr val="B4AA7A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y </a:t>
            </a:r>
            <a:r>
              <a:rPr lang="es-ES" sz="3600" dirty="0" smtClean="0">
                <a:ln>
                  <a:solidFill>
                    <a:srgbClr val="B4AA7A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Navidad</a:t>
            </a:r>
            <a:r>
              <a:rPr lang="es-ES" sz="3600" dirty="0">
                <a:ln>
                  <a:solidFill>
                    <a:srgbClr val="B4AA7A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.</a:t>
            </a:r>
          </a:p>
        </p:txBody>
      </p:sp>
      <p:sp>
        <p:nvSpPr>
          <p:cNvPr id="6" name="19 Rectángulo"/>
          <p:cNvSpPr/>
          <p:nvPr/>
        </p:nvSpPr>
        <p:spPr>
          <a:xfrm>
            <a:off x="-19940" y="-23264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Click="0" advTm="8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E:\PPS  EXCLUSIVOS\- Te recuerdo dulcemente\Imágenes\16 - 817426+png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526" y="0"/>
            <a:ext cx="9153526" cy="51625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131840" y="483518"/>
            <a:ext cx="308053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dirty="0">
                <a:ln>
                  <a:solidFill>
                    <a:srgbClr val="6983F3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En mi mente vives siempre,</a:t>
            </a:r>
          </a:p>
        </p:txBody>
      </p:sp>
      <p:pic>
        <p:nvPicPr>
          <p:cNvPr id="11271" name="Picture 7" descr="E:\PPS  EXCLUSIVOS\- Te recuerdo dulcemente\Imágenes\sunsets-couple-romantic-guitars-1024x768-nature-sunsets-hd-art-wallpaper-preview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0074" y="1"/>
            <a:ext cx="9131300" cy="51625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7544" y="699542"/>
            <a:ext cx="30243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dirty="0">
                <a:ln>
                  <a:solidFill>
                    <a:srgbClr val="929068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Y en mi mente vivirás,</a:t>
            </a:r>
          </a:p>
        </p:txBody>
      </p:sp>
      <p:sp>
        <p:nvSpPr>
          <p:cNvPr id="6" name="1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PPS  EXCLUSIVOS\- Te recuerdo dulcemente\Imágenes\Gardens_Spring_Flowering_trees_Grass_Branches_546248_1280x852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411760" y="483518"/>
            <a:ext cx="31325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dirty="0">
                <a:ln>
                  <a:solidFill>
                    <a:srgbClr val="8E973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Porque tú eres el recuerdo,</a:t>
            </a:r>
          </a:p>
        </p:txBody>
      </p:sp>
      <p:pic>
        <p:nvPicPr>
          <p:cNvPr id="6" name="Picture 1" descr="E:\PPS  EXCLUSIVOS\- Te recuerdo dulcemente\Imágenes\19 - couple-space-bubbles-hd-wallpaper-preview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012160" y="2211710"/>
            <a:ext cx="2808312" cy="10163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500"/>
              </a:lnSpc>
            </a:pPr>
            <a:r>
              <a:rPr lang="es-ES" sz="3600" dirty="0">
                <a:ln>
                  <a:solidFill>
                    <a:schemeClr val="tx2">
                      <a:lumMod val="40000"/>
                      <a:lumOff val="6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Que jamás </a:t>
            </a:r>
            <a:r>
              <a:rPr lang="es-ES" sz="3600" dirty="0" smtClean="0">
                <a:ln>
                  <a:solidFill>
                    <a:schemeClr val="tx2">
                      <a:lumMod val="40000"/>
                      <a:lumOff val="6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puedo </a:t>
            </a:r>
            <a:r>
              <a:rPr lang="es-ES" sz="3600" dirty="0">
                <a:ln>
                  <a:solidFill>
                    <a:schemeClr val="tx2">
                      <a:lumMod val="40000"/>
                      <a:lumOff val="6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olvidar.</a:t>
            </a:r>
          </a:p>
        </p:txBody>
      </p:sp>
      <p:sp>
        <p:nvSpPr>
          <p:cNvPr id="7" name="1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 descr="E:\PPS  EXCLUSIVOS\- Te recuerdo dulcemente\Imágenes\Sky_Brown_haired_Legs_4386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83568" y="555526"/>
            <a:ext cx="31683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dirty="0">
                <a:ln>
                  <a:solidFill>
                    <a:srgbClr val="0070C0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Y te </a:t>
            </a:r>
            <a:r>
              <a:rPr lang="es-ES" sz="3600" dirty="0" smtClean="0">
                <a:ln>
                  <a:solidFill>
                    <a:srgbClr val="0070C0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recordaré</a:t>
            </a:r>
            <a:endParaRPr lang="es-ES" sz="3600" dirty="0">
              <a:ln>
                <a:solidFill>
                  <a:srgbClr val="0070C0"/>
                </a:solidFill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043608" y="1419622"/>
            <a:ext cx="266932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600" dirty="0" smtClean="0">
                <a:ln>
                  <a:solidFill>
                    <a:srgbClr val="0070C0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Toda la vida,</a:t>
            </a:r>
            <a:endParaRPr lang="es-ES" sz="3600" dirty="0"/>
          </a:p>
        </p:txBody>
      </p:sp>
      <p:pic>
        <p:nvPicPr>
          <p:cNvPr id="2052" name="Picture 4" descr="E:\PPS  EXCLUSIVOS\- Te recuerdo dulcemente\Imágenes\Iceland_GodafossIce_45127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508104" y="843558"/>
            <a:ext cx="316835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dirty="0">
                <a:solidFill>
                  <a:schemeClr val="bg1"/>
                </a:solidFill>
                <a:effectLst>
                  <a:glow rad="63500">
                    <a:srgbClr val="0C3464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Y te </a:t>
            </a:r>
            <a:r>
              <a:rPr lang="es-ES" sz="3600" dirty="0" smtClean="0">
                <a:solidFill>
                  <a:schemeClr val="bg1"/>
                </a:solidFill>
                <a:effectLst>
                  <a:glow rad="63500">
                    <a:srgbClr val="0C3464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recordaré</a:t>
            </a:r>
            <a:endParaRPr lang="es-ES" sz="3600" dirty="0">
              <a:solidFill>
                <a:schemeClr val="bg1"/>
              </a:solidFill>
              <a:effectLst>
                <a:glow rad="63500">
                  <a:srgbClr val="0C3464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5508104" y="1419622"/>
            <a:ext cx="342914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3600" dirty="0" smtClean="0">
                <a:solidFill>
                  <a:schemeClr val="bg1"/>
                </a:solidFill>
                <a:effectLst>
                  <a:glow rad="63500">
                    <a:srgbClr val="0C3464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Mientras yo viva,</a:t>
            </a:r>
            <a:endParaRPr lang="es-ES" sz="3600" dirty="0">
              <a:solidFill>
                <a:schemeClr val="bg1"/>
              </a:solidFill>
              <a:effectLst>
                <a:glow rad="63500">
                  <a:srgbClr val="0C3464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8" name="1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8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3" grpId="0"/>
      <p:bldP spid="7" grpId="0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PPS  EXCLUSIVOS\- Te recuerdo dulcemente\Imágenes\22 - Ireland_Coast_Sunrises_and_sunsets_Donegal_Clouds_605283_1280x85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572000" y="339502"/>
            <a:ext cx="369852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dirty="0">
                <a:ln>
                  <a:solidFill>
                    <a:srgbClr val="0070C0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Con el cariño y el respeto de siempre,</a:t>
            </a:r>
          </a:p>
        </p:txBody>
      </p:sp>
      <p:pic>
        <p:nvPicPr>
          <p:cNvPr id="8195" name="Picture 3" descr="E:\PPS  EXCLUSIVOS\- Te recuerdo dulcemente\Imágenes\e99f18ecb093d3f98bd66a4459988a2e (1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788024" y="3219822"/>
            <a:ext cx="370215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dirty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Porque tú fuiste mi más bello amor.</a:t>
            </a:r>
          </a:p>
        </p:txBody>
      </p:sp>
      <p:sp>
        <p:nvSpPr>
          <p:cNvPr id="6" name="1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630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PPS  EXCLUSIVOS\- Te recuerdo dulcemente\Imágenes\24 - 4281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90" y="0"/>
            <a:ext cx="9042846" cy="5157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274" y="0"/>
            <a:ext cx="9126962" cy="5143500"/>
          </a:xfrm>
          <a:prstGeom prst="rec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1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358680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500"/>
    </mc:Choice>
    <mc:Fallback>
      <p:transition spd="slow" advTm="95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 animBg="1"/>
      <p:bldP spid="2" grpId="2" animBg="1"/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 EXCLUSIVOS\- Te recuerdo dulcemente\Imágenes\23 - Germany_Rivers_Fields_Lotus_position_Blonde_girl_604627_1280x85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536" y="915566"/>
            <a:ext cx="27363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dirty="0">
                <a:ln>
                  <a:solidFill>
                    <a:srgbClr val="0070C0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Y te </a:t>
            </a:r>
            <a:r>
              <a:rPr lang="es-ES" sz="3600" dirty="0" smtClean="0">
                <a:ln>
                  <a:solidFill>
                    <a:srgbClr val="0070C0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recordaré</a:t>
            </a:r>
            <a:endParaRPr lang="es-ES" sz="3600" dirty="0">
              <a:ln>
                <a:solidFill>
                  <a:srgbClr val="0070C0"/>
                </a:solidFill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539552" y="1491630"/>
            <a:ext cx="266932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600" dirty="0" smtClean="0">
                <a:ln>
                  <a:solidFill>
                    <a:srgbClr val="0070C0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Toda la vida,</a:t>
            </a:r>
            <a:endParaRPr lang="es-ES" sz="3600" dirty="0"/>
          </a:p>
        </p:txBody>
      </p:sp>
      <p:pic>
        <p:nvPicPr>
          <p:cNvPr id="6147" name="Picture 3" descr="E:\PPS  EXCLUSIVOS\- Te recuerdo dulcemente\Imágenes\Sunrises_and_sunsets_Fields_Poppies_Rays_of_light_566698_1280x640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187624" y="2715766"/>
            <a:ext cx="293720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dirty="0">
                <a:ln>
                  <a:solidFill>
                    <a:srgbClr val="FEA0A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Y te </a:t>
            </a:r>
            <a:r>
              <a:rPr lang="es-ES" sz="3600" dirty="0" smtClean="0">
                <a:ln>
                  <a:solidFill>
                    <a:srgbClr val="FEA0A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recordaré</a:t>
            </a:r>
            <a:endParaRPr lang="es-ES" sz="3600" dirty="0">
              <a:ln>
                <a:solidFill>
                  <a:srgbClr val="FEA0A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971600" y="3435846"/>
            <a:ext cx="36724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dirty="0" smtClean="0">
                <a:ln>
                  <a:solidFill>
                    <a:srgbClr val="FEA0A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Mientras yo viva,</a:t>
            </a:r>
            <a:endParaRPr lang="es-ES" sz="3600" dirty="0"/>
          </a:p>
        </p:txBody>
      </p:sp>
      <p:sp>
        <p:nvSpPr>
          <p:cNvPr id="8" name="1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Click="0" advTm="21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6400"/>
                                  </p:stCondLst>
                                  <p:iterate type="lt">
                                    <p:tmPct val="11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9500"/>
                                  </p:stCondLst>
                                  <p:iterate type="lt">
                                    <p:tmPct val="11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3" grpId="0"/>
      <p:bldP spid="6" grpId="0"/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Te recuerdo dulcemente\Imágenes\pc-hd-nature-image-1920x1200-wallpaper-preview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39552" y="2571750"/>
            <a:ext cx="46805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dirty="0">
                <a:ln>
                  <a:solidFill>
                    <a:srgbClr val="4B86E7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Con el cariño </a:t>
            </a:r>
            <a:endParaRPr lang="es-ES" sz="3600" dirty="0" smtClean="0">
              <a:ln>
                <a:solidFill>
                  <a:srgbClr val="4B86E7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  <a:p>
            <a:pPr algn="ctr"/>
            <a:r>
              <a:rPr lang="es-ES" sz="3600" dirty="0" smtClean="0">
                <a:ln>
                  <a:solidFill>
                    <a:srgbClr val="4B86E7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y </a:t>
            </a:r>
            <a:r>
              <a:rPr lang="es-ES" sz="3600" dirty="0">
                <a:ln>
                  <a:solidFill>
                    <a:srgbClr val="4B86E7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el respeto de siempre,</a:t>
            </a:r>
          </a:p>
        </p:txBody>
      </p:sp>
      <p:pic>
        <p:nvPicPr>
          <p:cNvPr id="3076" name="Picture 4" descr="E:\PPS  EXCLUSIVOS\- Te recuerdo dulcemente\Imágenes\28 - HD-wallpaper-romantic-night-romantic-beautiful-valentine-clouds-man-and-women-fantasy-moon-eclipse-love-nigh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88"/>
            <a:ext cx="9144000" cy="513873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580112" y="1203598"/>
            <a:ext cx="324036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dirty="0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Porque tú fuiste mi más bello amor.</a:t>
            </a:r>
          </a:p>
        </p:txBody>
      </p:sp>
      <p:sp>
        <p:nvSpPr>
          <p:cNvPr id="6" name="1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Te recuerdo dulcemente\Imágenes\There_Were_Roses_by_Unique_Wall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76200">
            <a:solidFill>
              <a:srgbClr val="500000"/>
            </a:solidFill>
          </a:ln>
        </p:spPr>
      </p:pic>
      <p:sp>
        <p:nvSpPr>
          <p:cNvPr id="2" name="1 CuadroTexto"/>
          <p:cNvSpPr txBox="1"/>
          <p:nvPr/>
        </p:nvSpPr>
        <p:spPr>
          <a:xfrm>
            <a:off x="870553" y="627534"/>
            <a:ext cx="212429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dirty="0" smtClean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Abril 2022</a:t>
            </a:r>
            <a:endParaRPr lang="es-ES" sz="3200" dirty="0"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78465" y="1995686"/>
            <a:ext cx="4237057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dirty="0" smtClean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Música: Rocío Dúrcal</a:t>
            </a:r>
          </a:p>
          <a:p>
            <a:r>
              <a:rPr lang="es-ES" sz="3200" dirty="0" smtClean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  Te recuerdo </a:t>
            </a:r>
            <a:r>
              <a:rPr lang="es-ES" sz="3200" dirty="0" smtClean="0">
                <a:ln>
                  <a:solidFill>
                    <a:srgbClr val="D99694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dulcemente</a:t>
            </a:r>
            <a:endParaRPr lang="es-ES" sz="3200" dirty="0">
              <a:ln>
                <a:solidFill>
                  <a:srgbClr val="D99694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grpSp>
        <p:nvGrpSpPr>
          <p:cNvPr id="10" name="19 Grupo"/>
          <p:cNvGrpSpPr/>
          <p:nvPr/>
        </p:nvGrpSpPr>
        <p:grpSpPr>
          <a:xfrm>
            <a:off x="5563114" y="3219822"/>
            <a:ext cx="1080120" cy="1490682"/>
            <a:chOff x="3000235" y="2847045"/>
            <a:chExt cx="1278059" cy="1227022"/>
          </a:xfrm>
        </p:grpSpPr>
        <p:sp>
          <p:nvSpPr>
            <p:cNvPr id="11" name="20 CuadroTexto"/>
            <p:cNvSpPr txBox="1"/>
            <p:nvPr/>
          </p:nvSpPr>
          <p:spPr>
            <a:xfrm>
              <a:off x="3000235" y="3795394"/>
              <a:ext cx="1278059" cy="27867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sz="1600" dirty="0" smtClean="0">
                  <a:ln>
                    <a:solidFill>
                      <a:srgbClr val="D99694"/>
                    </a:solidFill>
                  </a:ln>
                  <a:solidFill>
                    <a:schemeClr val="bg1"/>
                  </a:solidFill>
                  <a:effectLst>
                    <a:glow rad="63500">
                      <a:srgbClr val="C6605E">
                        <a:alpha val="40000"/>
                      </a:srgbClr>
                    </a:glow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rock Script" pitchFamily="2" charset="0"/>
                </a:rPr>
                <a:t>Margarita</a:t>
              </a:r>
              <a:endParaRPr lang="es-ES" sz="1600" dirty="0">
                <a:ln>
                  <a:solidFill>
                    <a:srgbClr val="D99694"/>
                  </a:solidFill>
                </a:ln>
                <a:solidFill>
                  <a:schemeClr val="bg1"/>
                </a:solidFill>
                <a:effectLst>
                  <a:glow rad="63500">
                    <a:srgbClr val="C6605E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endParaRPr>
            </a:p>
          </p:txBody>
        </p:sp>
        <p:pic>
          <p:nvPicPr>
            <p:cNvPr id="12" name="Picture 9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818181"/>
                </a:clrFrom>
                <a:clrTo>
                  <a:srgbClr val="818181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000235" y="2847045"/>
              <a:ext cx="1220864" cy="9509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4" name="3 CuadroTexto"/>
          <p:cNvSpPr txBox="1"/>
          <p:nvPr/>
        </p:nvSpPr>
        <p:spPr>
          <a:xfrm>
            <a:off x="395536" y="3867894"/>
            <a:ext cx="39405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dirty="0" smtClean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Autor: Juan Gabriel</a:t>
            </a:r>
            <a:endParaRPr lang="es-ES" sz="3200" dirty="0"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6" name="5 Placa"/>
          <p:cNvSpPr/>
          <p:nvPr/>
        </p:nvSpPr>
        <p:spPr>
          <a:xfrm>
            <a:off x="0" y="0"/>
            <a:ext cx="4572000" cy="2571750"/>
          </a:xfrm>
          <a:prstGeom prst="plaque">
            <a:avLst/>
          </a:prstGeom>
          <a:blipFill>
            <a:blip r:embed="rId3" cstate="print"/>
            <a:stretch>
              <a:fillRect/>
            </a:stretch>
          </a:blipFill>
          <a:ln w="76200">
            <a:solidFill>
              <a:srgbClr val="5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Placa"/>
          <p:cNvSpPr/>
          <p:nvPr/>
        </p:nvSpPr>
        <p:spPr>
          <a:xfrm>
            <a:off x="0" y="2571750"/>
            <a:ext cx="4572000" cy="2571750"/>
          </a:xfrm>
          <a:prstGeom prst="plaque">
            <a:avLst/>
          </a:prstGeom>
          <a:blipFill>
            <a:blip r:embed="rId3" cstate="print"/>
            <a:stretch>
              <a:fillRect/>
            </a:stretch>
          </a:blipFill>
          <a:ln w="76200">
            <a:solidFill>
              <a:srgbClr val="5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Placa"/>
          <p:cNvSpPr/>
          <p:nvPr/>
        </p:nvSpPr>
        <p:spPr>
          <a:xfrm>
            <a:off x="4572000" y="0"/>
            <a:ext cx="4572000" cy="2571750"/>
          </a:xfrm>
          <a:prstGeom prst="plaque">
            <a:avLst/>
          </a:prstGeom>
          <a:blipFill>
            <a:blip r:embed="rId3" cstate="print"/>
            <a:stretch>
              <a:fillRect/>
            </a:stretch>
          </a:blipFill>
          <a:ln w="76200">
            <a:solidFill>
              <a:srgbClr val="5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Placa"/>
          <p:cNvSpPr/>
          <p:nvPr/>
        </p:nvSpPr>
        <p:spPr>
          <a:xfrm>
            <a:off x="4572000" y="2571750"/>
            <a:ext cx="4572000" cy="2571750"/>
          </a:xfrm>
          <a:prstGeom prst="plaque">
            <a:avLst/>
          </a:prstGeom>
          <a:blipFill>
            <a:blip r:embed="rId3" cstate="print"/>
            <a:stretch>
              <a:fillRect/>
            </a:stretch>
          </a:blipFill>
          <a:ln w="76200">
            <a:solidFill>
              <a:srgbClr val="5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9 Rectángulo"/>
          <p:cNvSpPr/>
          <p:nvPr/>
        </p:nvSpPr>
        <p:spPr>
          <a:xfrm>
            <a:off x="0" y="-37455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8" presetClass="exit" presetSubtype="16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diamond(in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5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5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52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2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6" grpId="1" animBg="1"/>
      <p:bldP spid="7" grpId="1" animBg="1"/>
      <p:bldP spid="8" grpId="1" animBg="1"/>
      <p:bldP spid="9" grpId="1" animBg="1"/>
      <p:bldP spid="1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alt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ES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2437</TotalTime>
  <Words>200</Words>
  <Application>Microsoft Office PowerPoint</Application>
  <PresentationFormat>Presentación en pantalla (16:9)</PresentationFormat>
  <Paragraphs>40</Paragraphs>
  <Slides>16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23" baseType="lpstr">
      <vt:lpstr>Arial</vt:lpstr>
      <vt:lpstr>Brock Script</vt:lpstr>
      <vt:lpstr>Kristen ITC</vt:lpstr>
      <vt:lpstr>Reed of Love</vt:lpstr>
      <vt:lpstr>Calibri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221</cp:revision>
  <dcterms:created xsi:type="dcterms:W3CDTF">2021-12-06T14:41:05Z</dcterms:created>
  <dcterms:modified xsi:type="dcterms:W3CDTF">2022-04-19T18:42:14Z</dcterms:modified>
</cp:coreProperties>
</file>