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68" r:id="rId4"/>
    <p:sldId id="257" r:id="rId5"/>
    <p:sldId id="269" r:id="rId6"/>
    <p:sldId id="258" r:id="rId7"/>
    <p:sldId id="259" r:id="rId8"/>
    <p:sldId id="272" r:id="rId9"/>
    <p:sldId id="260" r:id="rId10"/>
    <p:sldId id="261" r:id="rId11"/>
    <p:sldId id="265" r:id="rId12"/>
    <p:sldId id="262" r:id="rId13"/>
    <p:sldId id="263" r:id="rId14"/>
    <p:sldId id="264" r:id="rId15"/>
    <p:sldId id="274" r:id="rId16"/>
    <p:sldId id="273" r:id="rId17"/>
    <p:sldId id="275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hRPNZ2UeWh1XnR0a1L2yw==" hashData="ILDsUj91nuZCYstEuvqCNdEmX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800000"/>
    <a:srgbClr val="581300"/>
    <a:srgbClr val="FFD5AB"/>
    <a:srgbClr val="571C01"/>
    <a:srgbClr val="5C5B33"/>
    <a:srgbClr val="5E5138"/>
    <a:srgbClr val="6F684D"/>
    <a:srgbClr val="FABA06"/>
    <a:srgbClr val="BBAF9F"/>
    <a:srgbClr val="B3CDD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84" y="-12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56140-1AEA-4369-BEFE-8DBD9418B857}" type="datetimeFigureOut">
              <a:rPr lang="es-ES_tradnl" smtClean="0"/>
              <a:pPr/>
              <a:t>12/10/2016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5F13AF-4E7A-472C-B03C-415D35FB9D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23FA-3D09-49E1-B90D-94F539DDBFBE}" type="datetimeFigureOut">
              <a:rPr lang="es-ES" smtClean="0"/>
              <a:pPr/>
              <a:t>12/10/2016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6BB3C-2888-4322-BBDF-C04348E30E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3C4B23FA-3D09-49E1-B90D-94F539DDBFBE}" type="datetimeFigureOut">
              <a:rPr lang="es-ES" smtClean="0"/>
              <a:pPr/>
              <a:t>12/10/2016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4556BB3C-2888-4322-BBDF-C04348E30E0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Nueva carpeta\PPS DE CREACION PROPIA - EXCLUSIVOS\- Te propongo\Imágenes\11JRy-599-3+25672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pic>
      <p:pic>
        <p:nvPicPr>
          <p:cNvPr id="15370" name="Picture 1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124744"/>
            <a:ext cx="1080119" cy="898205"/>
          </a:xfrm>
          <a:prstGeom prst="rect">
            <a:avLst/>
          </a:prstGeom>
          <a:noFill/>
        </p:spPr>
      </p:pic>
      <p:pic>
        <p:nvPicPr>
          <p:cNvPr id="15372" name="Picture 1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554743">
            <a:off x="762511" y="1799187"/>
            <a:ext cx="4013494" cy="1080120"/>
          </a:xfrm>
          <a:prstGeom prst="rect">
            <a:avLst/>
          </a:prstGeom>
          <a:noFill/>
        </p:spPr>
      </p:pic>
      <p:pic>
        <p:nvPicPr>
          <p:cNvPr id="15376" name="Picture 1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5589240"/>
            <a:ext cx="3019425" cy="56197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2267744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267744" y="0"/>
            <a:ext cx="2304256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2000" y="0"/>
            <a:ext cx="2267744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804248" y="0"/>
            <a:ext cx="2339752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1700808"/>
            <a:ext cx="2267744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67744" y="1700808"/>
            <a:ext cx="2304256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1700808"/>
            <a:ext cx="2267744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04248" y="1700808"/>
            <a:ext cx="2339752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429000"/>
            <a:ext cx="2267744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267744" y="3429000"/>
            <a:ext cx="2304256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572000" y="3429000"/>
            <a:ext cx="2267744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804248" y="3429000"/>
            <a:ext cx="2339752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5157192"/>
            <a:ext cx="2267744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267744" y="5157192"/>
            <a:ext cx="2304256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72000" y="5157192"/>
            <a:ext cx="2267744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804248" y="5157192"/>
            <a:ext cx="2339752" cy="17008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625">
    <p:sndAc>
      <p:stSnd>
        <p:snd r:embed="rId2" name="Celine Dion and RKelly  I'm Your Angel-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000"/>
                            </p:stCondLst>
                            <p:childTnLst>
                              <p:par>
                                <p:cTn id="13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CD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Nueva carpeta\PPS DE CREACION PROPIA - EXCLUSIVOS\- Te propongo\Imágenes\childless cou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4077072"/>
            <a:ext cx="21723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propongo …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100" name="Picture 4" descr="D:\Nueva carpeta\PPS DE CREACION PROPIA - EXCLUSIVOS\- Te propongo\Imágenes\coss-que-marcan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56176" y="5373216"/>
            <a:ext cx="24197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caminemos </a:t>
            </a:r>
          </a:p>
          <a:p>
            <a:r>
              <a:rPr lang="es-ES" sz="3200" b="1" dirty="0" smtClean="0"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de la mano</a:t>
            </a:r>
            <a:endParaRPr lang="es-ES" sz="3200" b="1" dirty="0">
              <a:effectLst>
                <a:glow rad="63500">
                  <a:schemeClr val="bg2">
                    <a:lumMod val="9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7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Te propongo\Imágenes\4 - 2w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D:\Nueva carpeta\PPS DE CREACION PROPIA - EXCLUSIVOS\- Te propongo\Imágenes\2w+image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1052736"/>
            <a:ext cx="2304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 abrazo en la madrugada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3" name="Picture 3" descr="D:\Nueva carpeta\PPS DE CREACION PROPIA - EXCLUSIVOS\- Te propongo\Imágenes\nastol.com.ua-25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300192" y="4941168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un beso en la mañana</a:t>
            </a:r>
            <a:endParaRPr lang="es-ES" sz="32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 descr="D:\Nueva carpeta\PPS DE CREACION PROPIA - EXCLUSIVOS\- Te propongo\Imágenes\14961_shutterstock_19750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686368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5680"/>
            <a:ext cx="3096344" cy="686368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5680"/>
            <a:ext cx="3168352" cy="685232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685232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2655168" y="2655168"/>
            <a:ext cx="6858000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4905164" y="2619164"/>
            <a:ext cx="6858000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5680"/>
            <a:ext cx="3131840" cy="686368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Te propongo\Imágenes\XVdand0A7oZYTAfCklo-FC5jzV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90872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propongo ….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0" name="Picture 2" descr="D:\Nueva carpeta\PPS DE CREACION PROPIA - EXCLUSIVOS\- Te propongo\Imágenes\pintor-cielo-de-noche-paisaje-mes-estrellas-nubes-sierra-prado-182814+51521308c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958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55776" y="764704"/>
            <a:ext cx="3411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Contemplar a las estrellas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3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30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Te propongo\Imágenes\9 - Toasting-over-wine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Te propongo\Imágenes\Toasting-over-wi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620688"/>
            <a:ext cx="33698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Brindando con un tinto</a:t>
            </a:r>
            <a:endParaRPr lang="es-ES" sz="3200" b="1" dirty="0">
              <a:ln>
                <a:solidFill>
                  <a:srgbClr val="6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099" name="Picture 3" descr="D:\Nueva carpeta\PPS DE CREACION PROPIA - EXCLUSIVOS\- Te propongo\Imágenes\paar_see_ste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99992" y="548680"/>
            <a:ext cx="38234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68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escribir la misma historia</a:t>
            </a:r>
            <a:endParaRPr lang="es-ES" sz="3200" b="1" dirty="0">
              <a:ln>
                <a:solidFill>
                  <a:srgbClr val="68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Te propongo\Imágenes\1gix4-4OU-1+100077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Anillo"/>
          <p:cNvSpPr/>
          <p:nvPr/>
        </p:nvSpPr>
        <p:spPr>
          <a:xfrm>
            <a:off x="0" y="1643049"/>
            <a:ext cx="3491880" cy="3571900"/>
          </a:xfrm>
          <a:prstGeom prst="donut">
            <a:avLst>
              <a:gd name="adj" fmla="val 2163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4" name="3 Anillo"/>
          <p:cNvSpPr/>
          <p:nvPr/>
        </p:nvSpPr>
        <p:spPr>
          <a:xfrm flipH="1">
            <a:off x="5652120" y="1643050"/>
            <a:ext cx="3491880" cy="3571900"/>
          </a:xfrm>
          <a:prstGeom prst="donut">
            <a:avLst>
              <a:gd name="adj" fmla="val 21523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2850374" y="1"/>
            <a:ext cx="3429002" cy="3429000"/>
          </a:xfrm>
          <a:prstGeom prst="donut">
            <a:avLst>
              <a:gd name="adj" fmla="val 2161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6" name="5 Anillo"/>
          <p:cNvSpPr/>
          <p:nvPr/>
        </p:nvSpPr>
        <p:spPr>
          <a:xfrm rot="16200000">
            <a:off x="2886094" y="3429000"/>
            <a:ext cx="3429000" cy="3429000"/>
          </a:xfrm>
          <a:prstGeom prst="donut">
            <a:avLst>
              <a:gd name="adj" fmla="val 2082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1643050"/>
            <a:ext cx="3643306" cy="3571900"/>
          </a:xfrm>
          <a:prstGeom prst="donut">
            <a:avLst>
              <a:gd name="adj" fmla="val 2333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8" name="7 Anillo"/>
          <p:cNvSpPr/>
          <p:nvPr/>
        </p:nvSpPr>
        <p:spPr>
          <a:xfrm flipH="1">
            <a:off x="5580112" y="1643050"/>
            <a:ext cx="3563888" cy="3571900"/>
          </a:xfrm>
          <a:prstGeom prst="donut">
            <a:avLst>
              <a:gd name="adj" fmla="val 2161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9" name="8 Anillo"/>
          <p:cNvSpPr/>
          <p:nvPr/>
        </p:nvSpPr>
        <p:spPr>
          <a:xfrm rot="5400000">
            <a:off x="2857488" y="0"/>
            <a:ext cx="3500462" cy="3429000"/>
          </a:xfrm>
          <a:prstGeom prst="donut">
            <a:avLst>
              <a:gd name="adj" fmla="val 1943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10" name="9 Anillo"/>
          <p:cNvSpPr/>
          <p:nvPr/>
        </p:nvSpPr>
        <p:spPr>
          <a:xfrm rot="16200000">
            <a:off x="2839634" y="3375416"/>
            <a:ext cx="3536169" cy="3429000"/>
          </a:xfrm>
          <a:prstGeom prst="donut">
            <a:avLst>
              <a:gd name="adj" fmla="val 2271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5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5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6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62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9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7A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Te propongo\Imágenes\1273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692696"/>
            <a:ext cx="21723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2">
                    <a:lumMod val="90000"/>
                  </a:schemeClr>
                </a:solidFill>
                <a:effectLst>
                  <a:glow rad="63500">
                    <a:srgbClr val="29331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propongo …</a:t>
            </a:r>
            <a:endParaRPr lang="es-ES" sz="3200" b="1" dirty="0">
              <a:solidFill>
                <a:schemeClr val="bg2">
                  <a:lumMod val="90000"/>
                </a:schemeClr>
              </a:solidFill>
              <a:effectLst>
                <a:glow rad="63500">
                  <a:srgbClr val="29331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D40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rgbClr val="8E34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051" name="Picture 3" descr="D:\Nueva carpeta\PPS DE CREACION PROPIA - EXCLUSIVOS\- Te propongo\Imágenes\Zdjecie-krajobrazowe-zachod-slonca+0_74794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5301208"/>
            <a:ext cx="3071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 beso en los ocasos</a:t>
            </a:r>
            <a:endParaRPr lang="es-E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3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5B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Te propongo\Imágenes\14 - 14589showing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Te propongo\Imágenes\14589sho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908720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Contemplar caer la lluvia</a:t>
            </a:r>
            <a:endParaRPr lang="es-ES" sz="32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4" name="Picture 6" descr="D:\Nueva carpeta\PPS DE CREACION PROPIA - EXCLUSIVOS\- Te propongo\Imágenes\Joy-of-couple-on-a-rainy-street+1472816157 ....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300192" y="980728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Refugiada en mis brazos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5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Nueva carpeta\PPS DE CREACION PROPIA - EXCLUSIVOS\- Te propongo\Imágenes\14333718095829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Operación manual"/>
          <p:cNvSpPr/>
          <p:nvPr/>
        </p:nvSpPr>
        <p:spPr>
          <a:xfrm rot="16200000">
            <a:off x="-1143000" y="1143000"/>
            <a:ext cx="6858000" cy="4572000"/>
          </a:xfrm>
          <a:prstGeom prst="flowChartManualOperation">
            <a:avLst/>
          </a:prstGeom>
          <a:solidFill>
            <a:srgbClr val="FABA0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solidFill>
            <a:srgbClr val="FABA0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 rot="16200000" flipV="1">
            <a:off x="3429000" y="1143000"/>
            <a:ext cx="6858000" cy="4572000"/>
          </a:xfrm>
          <a:prstGeom prst="flowChartManualOperation">
            <a:avLst/>
          </a:prstGeom>
          <a:solidFill>
            <a:srgbClr val="FABA0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flipV="1">
            <a:off x="0" y="3429000"/>
            <a:ext cx="9144000" cy="3429000"/>
          </a:xfrm>
          <a:prstGeom prst="flowChartManualOperation">
            <a:avLst/>
          </a:prstGeom>
          <a:solidFill>
            <a:srgbClr val="FABA0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10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D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D:\Nueva carpeta\PPS DE CREACION PROPIA - EXCLUSIVOS\- Te propongo\Imágenes\1585764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7984" y="692696"/>
            <a:ext cx="2239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propongo ….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7172" name="Picture 4" descr="D:\Nueva carpeta\PPS DE CREACION PROPIA - EXCLUSIVOS\- Te propongo\Imágenes\18 - 1FA6x-3bL-1+thinkstockphotos-4831311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0187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3356992"/>
            <a:ext cx="2430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Unirte a la vida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1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1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Nueva carpeta\PPS DE CREACION PROPIA - EXCLUSIVOS\- Te propongo\Imágenes\19 - 426573_svecha_karta_chernilnica_pero_ruka_vintazh_1680x1050_www.GdeFon.ru+maxresdefault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1775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5364088" y="836712"/>
            <a:ext cx="31229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ECD9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Como poeta a la pluma</a:t>
            </a:r>
            <a:endParaRPr lang="es-ES" sz="3200" b="1" dirty="0">
              <a:solidFill>
                <a:srgbClr val="ECD9C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147" name="Picture 3" descr="D:\Nueva carpeta\PPS DE CREACION PROPIA - EXCLUSIVOS\- Te propongo\Imágenes\20 - Wedding-Vows+la noche con la luna de rosalv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764"/>
            <a:ext cx="9144000" cy="685958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851920" y="5589240"/>
            <a:ext cx="3174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casarnos en la luna</a:t>
            </a:r>
            <a:endParaRPr lang="es-ES" sz="32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2" grpId="0"/>
      <p:bldP spid="3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Te propongo\Imágenes\21 - IMAGEN DE VOLCANES DE ROSE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1" name="Picture 1" descr="D:\Nueva carpeta\PPS DE CREACION PROPIA - EXCLUSIVOS\- Te propongo\Imágenes\IMAGEN DE VOLCANES DE ROSETE+modeli_par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3356992"/>
            <a:ext cx="2685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6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¿Aceptas la locura?</a:t>
            </a:r>
            <a:endParaRPr lang="es-ES" sz="3200" b="1" dirty="0">
              <a:ln>
                <a:solidFill>
                  <a:srgbClr val="6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96969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96969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AF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D:\Nueva carpeta\PPS DE CREACION PROPIA - EXCLUSIVOS\- Te propongo\Imágenes\2-1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0" name="Picture 4" descr="D:\Nueva carpeta\PPS DE CREACION PROPIA - EXCLUSIVOS\- Te propongo\Imágenes\2-1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8" name="Picture 2" descr="D:\Nueva carpeta\PPS DE CREACION PROPIA - EXCLUSIVOS\- Te propongo\Imágenes\2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297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B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Nueva carpeta\PPS DE CREACION PROPIA - EXCLUSIVOS\- Te propongo\Imágenes\CORAZONESCORAZONESCORAZ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6350"/>
            <a:ext cx="9156700" cy="6870700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589240"/>
            <a:ext cx="2181225" cy="619126"/>
          </a:xfrm>
          <a:prstGeom prst="rect">
            <a:avLst/>
          </a:prstGeom>
          <a:noFill/>
        </p:spPr>
      </p:pic>
      <p:pic>
        <p:nvPicPr>
          <p:cNvPr id="1034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3602" y="692696"/>
            <a:ext cx="4143375" cy="571501"/>
          </a:xfrm>
          <a:prstGeom prst="rect">
            <a:avLst/>
          </a:prstGeom>
          <a:noFill/>
        </p:spPr>
      </p:pic>
      <p:pic>
        <p:nvPicPr>
          <p:cNvPr id="1036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77618" y="1268760"/>
            <a:ext cx="3857625" cy="561975"/>
          </a:xfrm>
          <a:prstGeom prst="rect">
            <a:avLst/>
          </a:prstGeom>
          <a:noFill/>
        </p:spPr>
      </p:pic>
      <p:grpSp>
        <p:nvGrpSpPr>
          <p:cNvPr id="33" name="32 Grupo"/>
          <p:cNvGrpSpPr/>
          <p:nvPr/>
        </p:nvGrpSpPr>
        <p:grpSpPr>
          <a:xfrm>
            <a:off x="7308304" y="5013176"/>
            <a:ext cx="1281683" cy="1628378"/>
            <a:chOff x="7308304" y="5013176"/>
            <a:chExt cx="1281683" cy="1628378"/>
          </a:xfrm>
        </p:grpSpPr>
        <p:pic>
          <p:nvPicPr>
            <p:cNvPr id="1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7308304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8" name="Picture 14" descr="Rendered Image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380312" y="6165304"/>
              <a:ext cx="1209675" cy="476250"/>
            </a:xfrm>
            <a:prstGeom prst="rect">
              <a:avLst/>
            </a:prstGeom>
            <a:noFill/>
          </p:spPr>
        </p:pic>
      </p:grpSp>
      <p:sp>
        <p:nvSpPr>
          <p:cNvPr id="17" name="16 Rombo"/>
          <p:cNvSpPr/>
          <p:nvPr/>
        </p:nvSpPr>
        <p:spPr>
          <a:xfrm>
            <a:off x="0" y="0"/>
            <a:ext cx="3059832" cy="6858000"/>
          </a:xfrm>
          <a:prstGeom prst="diamond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987824" y="0"/>
            <a:ext cx="3168352" cy="6858000"/>
          </a:xfrm>
          <a:prstGeom prst="diamond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1475656" y="3429000"/>
            <a:ext cx="3168352" cy="3429000"/>
          </a:xfrm>
          <a:prstGeom prst="triangle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4572000" y="3429000"/>
            <a:ext cx="3168352" cy="3429000"/>
          </a:xfrm>
          <a:prstGeom prst="triangle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1547664" y="0"/>
            <a:ext cx="3024336" cy="3429000"/>
          </a:xfrm>
          <a:prstGeom prst="triangle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0" y="3429000"/>
            <a:ext cx="1547664" cy="3429000"/>
          </a:xfrm>
          <a:prstGeom prst="rtTriangle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668344" y="3429000"/>
            <a:ext cx="1475656" cy="3429000"/>
          </a:xfrm>
          <a:prstGeom prst="rtTriangle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6" name="25 Triángulo rectángulo"/>
          <p:cNvSpPr/>
          <p:nvPr/>
        </p:nvSpPr>
        <p:spPr>
          <a:xfrm flipV="1">
            <a:off x="0" y="0"/>
            <a:ext cx="1547664" cy="3429000"/>
          </a:xfrm>
          <a:prstGeom prst="rtTriangle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7668344" y="0"/>
            <a:ext cx="1475656" cy="3429000"/>
          </a:xfrm>
          <a:prstGeom prst="rtTriangle">
            <a:avLst/>
          </a:prstGeom>
          <a:solidFill>
            <a:srgbClr val="570101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400" decel="10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4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2192</TotalTime>
  <Words>103</Words>
  <Application>Microsoft Office PowerPoint</Application>
  <PresentationFormat>Presentación en pantalla (4:3)</PresentationFormat>
  <Paragraphs>21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190</cp:revision>
  <dcterms:created xsi:type="dcterms:W3CDTF">2016-07-03T19:29:25Z</dcterms:created>
  <dcterms:modified xsi:type="dcterms:W3CDTF">2016-10-11T23:47:12Z</dcterms:modified>
</cp:coreProperties>
</file>