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z5bckc+s4AC1r6Yf/jcsQ==" hashData="N8GB91BZXodg7POCJZigqpZeZscGRDODBMRfkgPAmw+5+JNhXtAGkrwaYezbG/0YhgbKIy3CU0fhxmwEVwSN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146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19F4EF-EF4D-4EA5-8DD3-86789BE49F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4E64B78-E984-4E3D-85E9-B8C15250FA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5AC26B-5D7F-4CAA-A2DB-CAB387575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C8C034-5413-4D1E-B03A-2BA225BE3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209E75-7619-4433-959C-6F390B12A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0285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0168A3-967F-41D8-8019-3D7897890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628117-3B61-4B31-A493-3C4A8872EA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0DFB71-E599-4E2B-B446-5854EB4C2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6CE5C7-475E-45EB-8479-8F3085940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5EC456-C417-4381-B870-816C67641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7928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D0649A-9299-4715-A31D-7A65C6A06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62DD3EB-48B3-4890-BDE3-2282BAB17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A5F61F-ED5E-4B5A-8AD1-4009F66CE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B68335-E6CA-4027-887C-D26E61CF5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BA935-0CB8-4073-94B0-2E84992D4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0611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1EB2D2-B184-4889-B550-9B37172D9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2A8E179-83B1-4F07-A7C1-0381ECB825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C06D0F-0269-4D0E-A904-828515BDA9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4461115-507A-4FFA-A039-80678C50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93F7D68-087D-4FCB-82CB-5F6BA8FF3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86C6D82-F006-4583-BF87-95B1D6F34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475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4CE10-8FED-4E56-BE92-B456B46DE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2ECB98B-BFA5-4E8F-9B69-8055E8206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C5D49E-358A-49C7-B18E-512EA9335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15FEB23-2655-44B6-B175-54BC80E6EA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8819878-F464-4F0D-A021-F8860BC038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B77CA23-103F-473C-B19E-136804761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367E462-1EF8-4FE6-91BE-A4959AC3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FD40CE3-0DB8-45C5-8691-1CC304CE1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4192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47EB58-4182-4A79-A388-B843E9064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DD3E83-34F1-4D5F-ACF5-E3EBF4EC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046C261-24DD-4E3C-855F-834CEA004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811AB67-CEF5-4AAB-BED6-7831209FF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551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69A10A6-9B39-453F-9062-4BEAF3C9F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C180022-1BF8-45C6-88D8-F61675E2E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859E4E-E64E-4DAE-BB89-5564C993E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986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3A116C-5916-46A3-899E-36997C34F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1C698B-A07B-42A7-9575-E6A7AD2D0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B35B499-B0DA-482C-ABAE-5E30F6B08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2AE36A-1CEB-4867-941D-8A064438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1F0394-7424-4324-B63A-7F8DA5586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0B629E-0C67-4E70-B627-D957B9284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4814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247007-860B-412E-B47E-AE805B213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FC2E1C5-796E-4213-B549-6C9DE3CBD3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7FC1A22-807D-4C4D-BF17-23AF572C0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0265862-7E45-4E68-A5C0-86BFE89FE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34FA1DF-B457-448E-A7B4-B28E02D3B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7C3DCF1-BEBE-4C12-A585-F07CFA92E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8254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595178-9E08-47BD-AA47-B671B8F8D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D6D7A24-CA04-46E5-BB55-4AAC341787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B2304E-0C6A-4FDC-87D4-0A8ECB9FF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F609E3-94AB-48B3-8D28-31D22E26C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7D715-5FA9-4D45-89C5-DC339C2AA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9374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6465D28-0A26-46A9-B30F-339CCAC834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09D4B4F-BF73-40FD-8483-52A8F29D90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80D3BA-9473-49C3-962D-995DF46CC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581ABE-CF7E-4677-B125-C61B61161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FD1DDA-2EA7-433F-81BC-0172899F6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2338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451FBF-4B03-9DF9-E2C0-599923EBC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EB67907-0073-24BF-2324-472F981BAE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CDF5DD-C7D1-EF7E-3AE7-3A3109905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055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3FBFDEB-0E5D-4D3E-BDB3-4A17A8C49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3C1E9AE-1537-411F-9423-23E6BF4B7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B74733-59E6-4E03-9C29-12B5B2E573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9F947-BB3D-472F-93CD-E45F206C0D58}" type="datetimeFigureOut">
              <a:rPr lang="es-ES" smtClean="0"/>
              <a:t>20/06/2024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B67560-CD72-4796-A76D-5345913CFC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78DF70-236D-4B59-8F59-1BE990017D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217F7-8C5A-4623-9A2B-E4E3E230A6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8148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8D92859-A804-E713-CD01-61A3B7AC416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9468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audio" Target="../media/media1.wav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11" Type="http://schemas.openxmlformats.org/officeDocument/2006/relationships/image" Target="../media/image7.png"/><Relationship Id="rId5" Type="http://schemas.openxmlformats.org/officeDocument/2006/relationships/image" Target="../media/image1.gif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6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13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9" name="Text Box 27">
            <a:extLst>
              <a:ext uri="{FF2B5EF4-FFF2-40B4-BE49-F238E27FC236}">
                <a16:creationId xmlns:a16="http://schemas.microsoft.com/office/drawing/2014/main" id="{53D76446-ED49-4675-B271-93F5610C8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8251" y="6597651"/>
            <a:ext cx="3603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800"/>
              <a:t>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3C9457C-4DEB-4ADB-BA2F-C20E3EB64D74}"/>
              </a:ext>
            </a:extLst>
          </p:cNvPr>
          <p:cNvSpPr txBox="1"/>
          <p:nvPr/>
        </p:nvSpPr>
        <p:spPr>
          <a:xfrm>
            <a:off x="5450306" y="104315"/>
            <a:ext cx="641101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dirty="0">
                <a:solidFill>
                  <a:srgbClr val="FFFF00"/>
                </a:solidFill>
                <a:latin typeface="Bell MT" panose="02020503060305020303" pitchFamily="18" charset="0"/>
              </a:rPr>
              <a:t>Te nombro mi cielo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872FBFB-33C0-21BE-D06A-D6FEE5052F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922" y="1227221"/>
            <a:ext cx="11527276" cy="4355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Declan Masterson The hazel woods cortada(1)">
            <a:hlinkClick r:id="" action="ppaction://media"/>
            <a:extLst>
              <a:ext uri="{FF2B5EF4-FFF2-40B4-BE49-F238E27FC236}">
                <a16:creationId xmlns:a16="http://schemas.microsoft.com/office/drawing/2014/main" id="{2EC93635-C671-4059-C5D4-BC5C61FBC1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020143" y="7563853"/>
            <a:ext cx="609600" cy="609600"/>
          </a:xfrm>
          <a:prstGeom prst="rect">
            <a:avLst/>
          </a:prstGeom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10C66F61-FE00-17EE-404B-973BB6CF2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4802" y="1282263"/>
            <a:ext cx="11582396" cy="42934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20">
            <a:extLst>
              <a:ext uri="{FF2B5EF4-FFF2-40B4-BE49-F238E27FC236}">
                <a16:creationId xmlns:a16="http://schemas.microsoft.com/office/drawing/2014/main" id="{152F4FAF-C2C3-01C7-1C32-A1D97BF97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3084" y="1624406"/>
            <a:ext cx="7375358" cy="3550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102775" tIns="0" rIns="79350" bIns="79350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llegar hasta tu corazón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acariciar tu alma con el alma mía,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que sientas lo que estoy sintiendo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sembrar en tus ojos una gran sonrisa.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F3C6EFA1-2BF7-5E17-3FE8-7BAF29C3A2A6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47" y="1181069"/>
            <a:ext cx="11526252" cy="4401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22">
            <a:extLst>
              <a:ext uri="{FF2B5EF4-FFF2-40B4-BE49-F238E27FC236}">
                <a16:creationId xmlns:a16="http://schemas.microsoft.com/office/drawing/2014/main" id="{D2A1820A-23B7-9440-FA2E-C885943455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7779" y="1424233"/>
            <a:ext cx="7218947" cy="408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102775" tIns="0" rIns="79350" bIns="79350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invitarte a dar un recorrido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por el universo y que volemos juntos,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llevarte a contemplar la aurora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regalarte en versos, mi esencia y mi amor. 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2485D7BD-0546-DE11-10F0-48A48F9897E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37" b="25626"/>
          <a:stretch/>
        </p:blipFill>
        <p:spPr>
          <a:xfrm>
            <a:off x="344906" y="1263317"/>
            <a:ext cx="11502188" cy="4313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0412E43-EE99-1FAA-C0ED-0D01A9983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7779" y="1424233"/>
            <a:ext cx="7359315" cy="408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102775" tIns="0" rIns="79350" bIns="79350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escapar contigo a otro planeta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entre fantasías que alimentan sueños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dejar que vuelen libres sentimientos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para hacer que el alma empiece a florecer. 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37EC98CF-B52C-D1C9-72EB-B3AE29A836B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54"/>
          <a:stretch/>
        </p:blipFill>
        <p:spPr>
          <a:xfrm>
            <a:off x="300789" y="1215189"/>
            <a:ext cx="11550315" cy="4367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Rectangle 22">
            <a:extLst>
              <a:ext uri="{FF2B5EF4-FFF2-40B4-BE49-F238E27FC236}">
                <a16:creationId xmlns:a16="http://schemas.microsoft.com/office/drawing/2014/main" id="{9520CB9E-F2D0-F305-E67C-11F31FFD7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335506" y="1704887"/>
            <a:ext cx="7218947" cy="3448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102775" tIns="0" rIns="79350" bIns="79350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mostrarte el jardín colorido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con la primavera que nace en mi pecho,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esta fragancia que perfuma el viento endulzando instantes de nuestro tiempo.</a:t>
            </a:r>
          </a:p>
        </p:txBody>
      </p:sp>
      <p:sp>
        <p:nvSpPr>
          <p:cNvPr id="34" name="Text Box 31">
            <a:extLst>
              <a:ext uri="{FF2B5EF4-FFF2-40B4-BE49-F238E27FC236}">
                <a16:creationId xmlns:a16="http://schemas.microsoft.com/office/drawing/2014/main" id="{56CA6700-A62A-9628-4285-996DC8DF8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0293" y="5996921"/>
            <a:ext cx="264328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b="1" i="1" dirty="0" err="1">
                <a:solidFill>
                  <a:schemeClr val="bg1"/>
                </a:solidFill>
                <a:latin typeface="Microsoft JhengHei" panose="020B0604030504040204" pitchFamily="34" charset="-120"/>
              </a:rPr>
              <a:t>jrvg</a:t>
            </a:r>
            <a:endParaRPr lang="es-ES" altLang="es-ES" sz="4000" b="1" i="1" dirty="0">
              <a:solidFill>
                <a:schemeClr val="bg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35" name="Text Box 32">
            <a:extLst>
              <a:ext uri="{FF2B5EF4-FFF2-40B4-BE49-F238E27FC236}">
                <a16:creationId xmlns:a16="http://schemas.microsoft.com/office/drawing/2014/main" id="{1EE84FE5-6953-9F81-B594-7F932DABDF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1" y="6870699"/>
            <a:ext cx="30241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200" b="1" i="1" dirty="0">
                <a:latin typeface="Microsoft JhengHei" panose="020B0604030504040204" pitchFamily="34" charset="-120"/>
              </a:rPr>
              <a:t>jrvallegomez@outlook.es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BD5069A3-5A7C-20D5-4FE1-A1AC1A30511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48" b="21648"/>
          <a:stretch/>
        </p:blipFill>
        <p:spPr>
          <a:xfrm flipH="1">
            <a:off x="355837" y="1239254"/>
            <a:ext cx="11512407" cy="4331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Rectangle 30">
            <a:extLst>
              <a:ext uri="{FF2B5EF4-FFF2-40B4-BE49-F238E27FC236}">
                <a16:creationId xmlns:a16="http://schemas.microsoft.com/office/drawing/2014/main" id="{4C88CA6B-B022-73C2-DC3A-87DFC832A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8611" y="1382029"/>
            <a:ext cx="5415735" cy="4093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Quiero que sepas que te entrego todo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mi corazón, mi alma, mi cuerpo, mis sueños;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llevo impregnado en mí tu dulce aliento 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0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y en una poesía te nombro... ¡mi cielo!</a:t>
            </a:r>
            <a:endParaRPr lang="es-ES" sz="30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CEC3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53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6000"/>
                            </p:stCondLst>
                            <p:childTnLst>
                              <p:par>
                                <p:cTn id="40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1000"/>
                            </p:stCondLst>
                            <p:childTnLst>
                              <p:par>
                                <p:cTn id="50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CEC3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53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4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CEC3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2" presetID="53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85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6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40500"/>
                            </p:stCondLst>
                            <p:childTnLst>
                              <p:par>
                                <p:cTn id="98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CEC3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6" presetID="53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77500"/>
                            </p:stCondLst>
                            <p:childTnLst>
                              <p:par>
                                <p:cTn id="11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0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9500"/>
                            </p:stCondLst>
                            <p:childTnLst>
                              <p:par>
                                <p:cTn id="122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4EA7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8" presetID="17" presetClass="exit" presetSubtype="10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21500"/>
                            </p:stCondLst>
                            <p:childTnLst>
                              <p:par>
                                <p:cTn id="133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23500"/>
                            </p:stCondLst>
                            <p:childTnLst>
                              <p:par>
                                <p:cTn id="13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8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4" grpId="0"/>
      <p:bldP spid="12" grpId="0"/>
      <p:bldP spid="12" grpId="1"/>
      <p:bldP spid="12" grpId="2"/>
      <p:bldP spid="15" grpId="0"/>
      <p:bldP spid="15" grpId="1"/>
      <p:bldP spid="15" grpId="2"/>
      <p:bldP spid="23" grpId="0"/>
      <p:bldP spid="23" grpId="1"/>
      <p:bldP spid="23" grpId="2"/>
      <p:bldP spid="33" grpId="0"/>
      <p:bldP spid="33" grpId="1"/>
      <p:bldP spid="33" grpId="2"/>
      <p:bldP spid="34" grpId="0"/>
      <p:bldP spid="35" grpId="0"/>
      <p:bldP spid="37" grpId="0"/>
      <p:bldP spid="37" grpId="1"/>
      <p:bldP spid="37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32735FDE-3E7B-A91D-20BD-B2F0982A7387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03B082B8-1B48-DA77-20C2-FD1B1FDF5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401C66C-F3CE-80E7-CB9E-785F80523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4"/>
            <a:extLst>
              <a:ext uri="{FF2B5EF4-FFF2-40B4-BE49-F238E27FC236}">
                <a16:creationId xmlns:a16="http://schemas.microsoft.com/office/drawing/2014/main" id="{D6F69E58-1DD0-8BDF-DF5E-9A92D75C3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A7FA67B-0236-688A-A59D-611E2BE8C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4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1F5DE4C-BA25-8ED9-622A-D8904B5D32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6"/>
            <a:extLst>
              <a:ext uri="{FF2B5EF4-FFF2-40B4-BE49-F238E27FC236}">
                <a16:creationId xmlns:a16="http://schemas.microsoft.com/office/drawing/2014/main" id="{FB49B0E5-32E6-681F-CD25-997E0D1C9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FD19034-ED8B-9160-B12E-612171DFC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9"/>
            <a:extLst>
              <a:ext uri="{FF2B5EF4-FFF2-40B4-BE49-F238E27FC236}">
                <a16:creationId xmlns:a16="http://schemas.microsoft.com/office/drawing/2014/main" id="{F24D9E7C-3CAC-EECD-5890-58400B9CD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1"/>
            <a:extLst>
              <a:ext uri="{FF2B5EF4-FFF2-40B4-BE49-F238E27FC236}">
                <a16:creationId xmlns:a16="http://schemas.microsoft.com/office/drawing/2014/main" id="{043F5A28-4679-FAF9-CB95-9FC4EC08F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3"/>
            <a:extLst>
              <a:ext uri="{FF2B5EF4-FFF2-40B4-BE49-F238E27FC236}">
                <a16:creationId xmlns:a16="http://schemas.microsoft.com/office/drawing/2014/main" id="{95666A2D-FB4C-3465-0325-21A606280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5"/>
            <a:extLst>
              <a:ext uri="{FF2B5EF4-FFF2-40B4-BE49-F238E27FC236}">
                <a16:creationId xmlns:a16="http://schemas.microsoft.com/office/drawing/2014/main" id="{E153EA66-DA0B-68D4-AD38-69661D1C1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C0B73277-E736-9F90-6137-B307915B89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0A27744E-4997-39F2-CA55-F5D53142E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4F040B7-F268-FDD1-7A7F-333733A74378}"/>
              </a:ext>
            </a:extLst>
          </p:cNvPr>
          <p:cNvSpPr txBox="1"/>
          <p:nvPr/>
        </p:nvSpPr>
        <p:spPr>
          <a:xfrm>
            <a:off x="156411" y="7062537"/>
            <a:ext cx="98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01416030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201</Words>
  <Application>Microsoft Office PowerPoint</Application>
  <PresentationFormat>Panorámica</PresentationFormat>
  <Paragraphs>27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JhengHei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Acuérdate de mí....</dc:title>
  <dc:creator>jrvallegomez@outlook.es</dc:creator>
  <cp:keywords>poesia</cp:keywords>
  <cp:lastModifiedBy>jose ruiz</cp:lastModifiedBy>
  <cp:revision>19</cp:revision>
  <dcterms:created xsi:type="dcterms:W3CDTF">2023-11-22T14:23:04Z</dcterms:created>
  <dcterms:modified xsi:type="dcterms:W3CDTF">2024-06-20T11:26:58Z</dcterms:modified>
</cp:coreProperties>
</file>