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81" r:id="rId4"/>
    <p:sldId id="257" r:id="rId5"/>
    <p:sldId id="258" r:id="rId6"/>
    <p:sldId id="259" r:id="rId7"/>
    <p:sldId id="260" r:id="rId8"/>
    <p:sldId id="284" r:id="rId9"/>
    <p:sldId id="277" r:id="rId10"/>
    <p:sldId id="263" r:id="rId11"/>
    <p:sldId id="264" r:id="rId12"/>
    <p:sldId id="278" r:id="rId13"/>
    <p:sldId id="266" r:id="rId14"/>
    <p:sldId id="267" r:id="rId15"/>
    <p:sldId id="279" r:id="rId16"/>
    <p:sldId id="269" r:id="rId17"/>
    <p:sldId id="270" r:id="rId18"/>
    <p:sldId id="275" r:id="rId19"/>
    <p:sldId id="272" r:id="rId20"/>
    <p:sldId id="285" r:id="rId21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2"/>
    </p:embeddedFont>
    <p:embeddedFont>
      <p:font typeface="Harrington" panose="04040505050A02020702" pitchFamily="82" charset="0"/>
      <p:regular r:id="rId23"/>
    </p:embeddedFont>
    <p:embeddedFont>
      <p:font typeface="Kristen ITC" panose="03050502040202030202" pitchFamily="66" charset="0"/>
      <p:regular r:id="rId2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fl3YzHkhPZFIYn1+k19ug==" hashData="lTuIZTrf/Qag2yjB0VAS2xErdS71aGV8tdi2GragtgfSnq+pKKtP7CMho134dRkMyTk5p+g8cLKBBKUC+6e/q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EE58"/>
    <a:srgbClr val="FFFF9B"/>
    <a:srgbClr val="3BA0BB"/>
    <a:srgbClr val="E9A9BD"/>
    <a:srgbClr val="FF9999"/>
    <a:srgbClr val="27697B"/>
    <a:srgbClr val="308298"/>
    <a:srgbClr val="173E49"/>
    <a:srgbClr val="2C778C"/>
    <a:srgbClr val="1E0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638" autoAdjust="0"/>
  </p:normalViewPr>
  <p:slideViewPr>
    <p:cSldViewPr>
      <p:cViewPr varScale="1">
        <p:scale>
          <a:sx n="82" d="100"/>
          <a:sy n="82" d="100"/>
        </p:scale>
        <p:origin x="108" y="7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B1B32-6971-4A41-AE19-5DEDF4F21C70}" type="datetimeFigureOut">
              <a:rPr lang="es-ES" smtClean="0"/>
              <a:pPr/>
              <a:t>15/09/2024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0263-F16E-4086-A8C7-63C78B967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B1B32-6971-4A41-AE19-5DEDF4F21C70}" type="datetimeFigureOut">
              <a:rPr lang="es-ES" smtClean="0"/>
              <a:pPr/>
              <a:t>15/09/2024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0263-F16E-4086-A8C7-63C78B967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B1B32-6971-4A41-AE19-5DEDF4F21C70}" type="datetimeFigureOut">
              <a:rPr lang="es-ES" smtClean="0"/>
              <a:pPr/>
              <a:t>15/09/2024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0263-F16E-4086-A8C7-63C78B967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B1B32-6971-4A41-AE19-5DEDF4F21C70}" type="datetimeFigureOut">
              <a:rPr lang="es-ES" smtClean="0"/>
              <a:pPr/>
              <a:t>15/09/2024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0263-F16E-4086-A8C7-63C78B967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B1B32-6971-4A41-AE19-5DEDF4F21C70}" type="datetimeFigureOut">
              <a:rPr lang="es-ES" smtClean="0"/>
              <a:pPr/>
              <a:t>15/09/2024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0263-F16E-4086-A8C7-63C78B967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B1B32-6971-4A41-AE19-5DEDF4F21C70}" type="datetimeFigureOut">
              <a:rPr lang="es-ES" smtClean="0"/>
              <a:pPr/>
              <a:t>15/09/2024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0263-F16E-4086-A8C7-63C78B967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B1B32-6971-4A41-AE19-5DEDF4F21C70}" type="datetimeFigureOut">
              <a:rPr lang="es-ES" smtClean="0"/>
              <a:pPr/>
              <a:t>15/09/2024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0263-F16E-4086-A8C7-63C78B967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B1B32-6971-4A41-AE19-5DEDF4F21C70}" type="datetimeFigureOut">
              <a:rPr lang="es-ES" smtClean="0"/>
              <a:pPr/>
              <a:t>15/09/2024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0263-F16E-4086-A8C7-63C78B967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B1B32-6971-4A41-AE19-5DEDF4F21C70}" type="datetimeFigureOut">
              <a:rPr lang="es-ES" smtClean="0"/>
              <a:pPr/>
              <a:t>15/09/2024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0263-F16E-4086-A8C7-63C78B967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B1B32-6971-4A41-AE19-5DEDF4F21C70}" type="datetimeFigureOut">
              <a:rPr lang="es-ES" smtClean="0"/>
              <a:pPr/>
              <a:t>15/09/2024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0263-F16E-4086-A8C7-63C78B967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B1B32-6971-4A41-AE19-5DEDF4F21C70}" type="datetimeFigureOut">
              <a:rPr lang="es-ES" smtClean="0"/>
              <a:pPr/>
              <a:t>15/09/2024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C0263-F16E-4086-A8C7-63C78B9672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F9DB1B32-6971-4A41-AE19-5DEDF4F21C70}" type="datetimeFigureOut">
              <a:rPr lang="es-ES" smtClean="0"/>
              <a:pPr/>
              <a:t>15/09/2024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082C0263-F16E-4086-A8C7-63C78B96723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E:\PPS  EXCLUSIVOS\- Te llevo en mis adentros\Imágenes\1 - 7d6db46f422be739e3652552cc6e8855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cmpd="tri">
            <a:solidFill>
              <a:schemeClr val="tx1"/>
            </a:solidFill>
            <a:prstDash val="sysDot"/>
          </a:ln>
        </p:spPr>
      </p:pic>
      <p:sp>
        <p:nvSpPr>
          <p:cNvPr id="16" name="15 Rectángulo"/>
          <p:cNvSpPr/>
          <p:nvPr/>
        </p:nvSpPr>
        <p:spPr>
          <a:xfrm>
            <a:off x="1403648" y="3075806"/>
            <a:ext cx="4176464" cy="1438855"/>
          </a:xfrm>
          <a:prstGeom prst="rect">
            <a:avLst/>
          </a:prstGeom>
          <a:ln cmpd="tri">
            <a:noFill/>
            <a:prstDash val="sysDot"/>
          </a:ln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es-ES" sz="5400" b="1" dirty="0">
                <a:ln>
                  <a:solidFill>
                    <a:srgbClr val="4221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422100"/>
                  </a:outerShdw>
                </a:effectLst>
                <a:latin typeface="ChopinScript" pitchFamily="2" charset="0"/>
              </a:rPr>
              <a:t>Te llevo en </a:t>
            </a:r>
          </a:p>
          <a:p>
            <a:pPr>
              <a:lnSpc>
                <a:spcPts val="5500"/>
              </a:lnSpc>
            </a:pPr>
            <a:r>
              <a:rPr lang="es-ES" sz="5400" b="1" dirty="0">
                <a:ln>
                  <a:solidFill>
                    <a:srgbClr val="4221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422100"/>
                  </a:outerShdw>
                </a:effectLst>
                <a:latin typeface="ChopinScript" pitchFamily="2" charset="0"/>
              </a:rPr>
              <a:t>  Mis Adentros </a:t>
            </a:r>
            <a:endParaRPr lang="es-ES" sz="5400" dirty="0">
              <a:ln>
                <a:solidFill>
                  <a:srgbClr val="4221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50800" dist="50800" dir="5400000" algn="ctr" rotWithShape="0">
                  <a:srgbClr val="422100"/>
                </a:outerShdw>
              </a:effectLst>
              <a:latin typeface="ChopinScript" pitchFamily="2" charset="0"/>
            </a:endParaRPr>
          </a:p>
        </p:txBody>
      </p:sp>
      <p:sp>
        <p:nvSpPr>
          <p:cNvPr id="24" name="23 Rombo"/>
          <p:cNvSpPr/>
          <p:nvPr/>
        </p:nvSpPr>
        <p:spPr>
          <a:xfrm>
            <a:off x="251520" y="267495"/>
            <a:ext cx="8640960" cy="4608511"/>
          </a:xfrm>
          <a:prstGeom prst="diamond">
            <a:avLst/>
          </a:prstGeom>
          <a:noFill/>
          <a:ln w="508000">
            <a:solidFill>
              <a:srgbClr val="8241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251521" y="267494"/>
            <a:ext cx="8640960" cy="4608512"/>
          </a:xfrm>
          <a:prstGeom prst="diamond">
            <a:avLst/>
          </a:prstGeom>
          <a:noFill/>
          <a:ln w="508000">
            <a:solidFill>
              <a:srgbClr val="8241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0" name="19 Rombo"/>
          <p:cNvSpPr/>
          <p:nvPr/>
        </p:nvSpPr>
        <p:spPr>
          <a:xfrm>
            <a:off x="323528" y="267494"/>
            <a:ext cx="8534727" cy="4608512"/>
          </a:xfrm>
          <a:prstGeom prst="diamond">
            <a:avLst/>
          </a:prstGeom>
          <a:noFill/>
          <a:ln w="508000">
            <a:solidFill>
              <a:srgbClr val="8241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285750" y="267893"/>
            <a:ext cx="8572500" cy="4661297"/>
          </a:xfrm>
          <a:prstGeom prst="diamond">
            <a:avLst/>
          </a:prstGeom>
          <a:noFill/>
          <a:ln w="508000">
            <a:solidFill>
              <a:srgbClr val="8241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2411761" y="1491631"/>
            <a:ext cx="4320480" cy="2160240"/>
          </a:xfrm>
          <a:prstGeom prst="diamond">
            <a:avLst/>
          </a:prstGeom>
          <a:noFill/>
          <a:ln w="508000">
            <a:solidFill>
              <a:srgbClr val="8241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2411761" y="1491631"/>
            <a:ext cx="4320480" cy="2160240"/>
          </a:xfrm>
          <a:prstGeom prst="diamond">
            <a:avLst/>
          </a:prstGeom>
          <a:noFill/>
          <a:ln w="508000">
            <a:solidFill>
              <a:srgbClr val="8241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2555776" y="1491630"/>
            <a:ext cx="4286250" cy="2143125"/>
          </a:xfrm>
          <a:prstGeom prst="diamond">
            <a:avLst/>
          </a:prstGeom>
          <a:noFill/>
          <a:ln w="508000">
            <a:solidFill>
              <a:srgbClr val="8241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2483768" y="1419622"/>
            <a:ext cx="4248472" cy="2223691"/>
          </a:xfrm>
          <a:prstGeom prst="diamond">
            <a:avLst/>
          </a:prstGeom>
          <a:noFill/>
          <a:ln w="508000">
            <a:solidFill>
              <a:srgbClr val="8241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23 Rectángulo">
            <a:extLst>
              <a:ext uri="{FF2B5EF4-FFF2-40B4-BE49-F238E27FC236}">
                <a16:creationId xmlns:a16="http://schemas.microsoft.com/office/drawing/2014/main" id="{844113A4-0520-BF20-8D5C-88800EC5211D}"/>
              </a:ext>
            </a:extLst>
          </p:cNvPr>
          <p:cNvSpPr/>
          <p:nvPr/>
        </p:nvSpPr>
        <p:spPr>
          <a:xfrm>
            <a:off x="18891" y="-40283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2" name="E07 - Extranandote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3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9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4" grpId="0" build="allAtOnce" animBg="1" autoUpdateAnimBg="0" rev="1"/>
      <p:bldP spid="22" grpId="0" build="allAtOnce" animBg="1" autoUpdateAnimBg="0" rev="1"/>
      <p:bldP spid="20" grpId="0" build="allAtOnce" animBg="1" autoUpdateAnimBg="0" rev="1"/>
      <p:bldP spid="18" grpId="0" build="allAtOnce" animBg="1" autoUpdateAnimBg="0" rev="1"/>
      <p:bldP spid="25" grpId="0" build="allAtOnce" animBg="1" autoUpdateAnimBg="0" rev="1"/>
      <p:bldP spid="23" grpId="0" build="allAtOnce" animBg="1" autoUpdateAnimBg="0" rev="1"/>
      <p:bldP spid="21" grpId="0" build="allAtOnce" animBg="1" autoUpdateAnimBg="0" rev="1"/>
      <p:bldP spid="19" grpId="0" build="allAtOnce" animBg="1" autoUpdateAnimBg="0" rev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1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Te llevo en mis adentros\Imágenes\2 - 5eb91d69d1fbd2a5d830668e01bd4adf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5875"/>
            <a:ext cx="9156700" cy="5175250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383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A47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23 Rectángulo">
            <a:extLst>
              <a:ext uri="{FF2B5EF4-FFF2-40B4-BE49-F238E27FC236}">
                <a16:creationId xmlns:a16="http://schemas.microsoft.com/office/drawing/2014/main" id="{1A997802-56BD-7F9E-E928-B4C3A0F6DABB}"/>
              </a:ext>
            </a:extLst>
          </p:cNvPr>
          <p:cNvSpPr/>
          <p:nvPr/>
        </p:nvSpPr>
        <p:spPr>
          <a:xfrm>
            <a:off x="16500" y="-15875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6361805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7BC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Te llevo en mis adentros\Imágenes\3 - kjyui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28" y="555526"/>
            <a:ext cx="50040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solidFill>
                  <a:srgbClr val="4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no sé, </a:t>
            </a:r>
            <a:endParaRPr lang="es-ES" sz="3600" b="1" dirty="0">
              <a:solidFill>
                <a:srgbClr val="422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3600" b="1" i="1" dirty="0">
                <a:solidFill>
                  <a:srgbClr val="4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divago por los aires,</a:t>
            </a:r>
            <a:endParaRPr lang="es-ES" sz="3600" b="1" dirty="0">
              <a:solidFill>
                <a:srgbClr val="422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75" name="Picture 3" descr="E:\PPS  EXCLUSIVOS\- Te llevo en mis adentros\Imágenes\4 - Norway_Lake_48482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43608" y="350785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i="1" dirty="0">
                <a:ln>
                  <a:solidFill>
                    <a:srgbClr val="F7974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 es locura </a:t>
            </a:r>
            <a:endParaRPr lang="es-ES" sz="2800" b="1" dirty="0">
              <a:ln>
                <a:solidFill>
                  <a:srgbClr val="F79747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800" b="1" i="1" dirty="0">
                <a:ln>
                  <a:solidFill>
                    <a:srgbClr val="F7974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se adueña de mi seso, </a:t>
            </a:r>
            <a:endParaRPr lang="es-ES" sz="2800" b="1" dirty="0">
              <a:ln>
                <a:solidFill>
                  <a:srgbClr val="F79747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23 Rectángulo">
            <a:extLst>
              <a:ext uri="{FF2B5EF4-FFF2-40B4-BE49-F238E27FC236}">
                <a16:creationId xmlns:a16="http://schemas.microsoft.com/office/drawing/2014/main" id="{BCACC4D7-DA79-BB5B-C44E-E719DC1297CB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Te llevo en mis adentros\Imágenes\mujer-durmiendo-cama-2651339.web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3999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92080" y="411510"/>
            <a:ext cx="360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Fue tan fácil soñar contigo,  </a:t>
            </a:r>
            <a:endParaRPr lang="es-ES" sz="3600" b="1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9" name="Picture 3" descr="E:\PPS  EXCLUSIVOS\- Te llevo en mis adentros\Imágenes\6 - 8b3be3abb7d8e2d2aa77b44dee390e2f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555526"/>
            <a:ext cx="55446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enamorarme locamente 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hasta los huesos. 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23 Rectángulo">
            <a:extLst>
              <a:ext uri="{FF2B5EF4-FFF2-40B4-BE49-F238E27FC236}">
                <a16:creationId xmlns:a16="http://schemas.microsoft.com/office/drawing/2014/main" id="{9AFFDA58-17F9-67FF-A22B-B48B39F3F3A7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E:\PPS  EXCLUSIVOS\- Te llevo en mis adentros\Imágenes\0cc07e04342eea2632b280582f0bb8d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23 Rectángulo">
            <a:extLst>
              <a:ext uri="{FF2B5EF4-FFF2-40B4-BE49-F238E27FC236}">
                <a16:creationId xmlns:a16="http://schemas.microsoft.com/office/drawing/2014/main" id="{3FA7D464-F5A8-6CA2-9E00-912E94B38100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1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Te llevo en mis adentros\Imágenes\b8ee061e0850bb31c67e5f472e67cac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1851670"/>
            <a:ext cx="41044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Fue distante, 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intenso como el fuego, 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0" name="Picture 2" descr="E:\PPS  EXCLUSIVOS\- Te llevo en mis adentros\Imágenes\9 - 6332efb06944b6713d0f3bc99ecb6e3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6781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79712" y="483518"/>
            <a:ext cx="50405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Harrington" pitchFamily="82" charset="0"/>
              </a:rPr>
              <a:t>Tanto, que aún te llevo, </a:t>
            </a:r>
            <a:endParaRPr lang="es-ES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chemeClr val="tx1">
                    <a:alpha val="43000"/>
                  </a:scheme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3600" b="1" i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Harrington" pitchFamily="82" charset="0"/>
              </a:rPr>
              <a:t>bien sellado en </a:t>
            </a:r>
          </a:p>
          <a:p>
            <a:pPr algn="ctr"/>
            <a:r>
              <a:rPr lang="es-ES" sz="3600" b="1" i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latin typeface="Harrington" pitchFamily="82" charset="0"/>
              </a:rPr>
              <a:t>mis adentros </a:t>
            </a:r>
            <a:endParaRPr lang="es-ES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chemeClr val="tx1">
                    <a:alpha val="43000"/>
                  </a:scheme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23 Rectángulo">
            <a:extLst>
              <a:ext uri="{FF2B5EF4-FFF2-40B4-BE49-F238E27FC236}">
                <a16:creationId xmlns:a16="http://schemas.microsoft.com/office/drawing/2014/main" id="{4037AB29-0B03-2B08-1210-F995D9F3D871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rgbClr val="D1911D"/>
            </a:gs>
            <a:gs pos="100000">
              <a:schemeClr val="bg2">
                <a:lumMod val="2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4D08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4D08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026" name="Picture 2" descr="E:\PPS  EXCLUSIVOS\- Te llevo en mis adentros\Imágenes\10 - USA_Coast_Sunrises_and_sunsets_Big_Sur_Crag_618120_1280x8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pic>
        <p:nvPicPr>
          <p:cNvPr id="17409" name="Picture 1" descr="E:\PPS  EXCLUSIVOS\- Te llevo en mis adentros\Imágenes\10 - USA_Coast_Sunrises_and_sunsets_Big_Sur_Crag_618120_1280x83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67494"/>
            <a:ext cx="50223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solidFill>
                  <a:schemeClr val="bg1"/>
                </a:solidFill>
                <a:effectLst>
                  <a:outerShdw blurRad="50800" dist="38100" dir="2700000" algn="tl">
                    <a:schemeClr val="tx1">
                      <a:alpha val="43000"/>
                    </a:schemeClr>
                  </a:outerShdw>
                </a:effectLst>
                <a:latin typeface="Harrington" pitchFamily="82" charset="0"/>
              </a:rPr>
              <a:t>Y como dócil mariposa vuelan, </a:t>
            </a:r>
          </a:p>
          <a:p>
            <a:pPr algn="ctr"/>
            <a:r>
              <a:rPr lang="es-ES" sz="3600" b="1" i="1" dirty="0">
                <a:solidFill>
                  <a:schemeClr val="bg1"/>
                </a:solidFill>
                <a:effectLst>
                  <a:outerShdw blurRad="50800" dist="38100" dir="2700000" algn="tl">
                    <a:schemeClr val="tx1">
                      <a:alpha val="43000"/>
                    </a:schemeClr>
                  </a:outerShdw>
                </a:effectLst>
                <a:latin typeface="Harrington" pitchFamily="82" charset="0"/>
              </a:rPr>
              <a:t>intensamente mis recuerdos. </a:t>
            </a:r>
          </a:p>
        </p:txBody>
      </p:sp>
      <p:sp>
        <p:nvSpPr>
          <p:cNvPr id="3" name="23 Rectángulo">
            <a:extLst>
              <a:ext uri="{FF2B5EF4-FFF2-40B4-BE49-F238E27FC236}">
                <a16:creationId xmlns:a16="http://schemas.microsoft.com/office/drawing/2014/main" id="{41372937-6133-965E-961A-4FFCD7DA938A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2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1000">
              <a:srgbClr val="422100"/>
            </a:gs>
            <a:gs pos="8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Te llevo en mis adentros\Imágenes\11 - USA_Ocean_El_Matador_California_Crag_Arch_617841_1280x94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144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7C58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9066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23 Rectángulo">
            <a:extLst>
              <a:ext uri="{FF2B5EF4-FFF2-40B4-BE49-F238E27FC236}">
                <a16:creationId xmlns:a16="http://schemas.microsoft.com/office/drawing/2014/main" id="{0DC993F4-6D8D-9A3B-3492-E5075B41C44C}"/>
              </a:ext>
            </a:extLst>
          </p:cNvPr>
          <p:cNvSpPr/>
          <p:nvPr/>
        </p:nvSpPr>
        <p:spPr>
          <a:xfrm>
            <a:off x="9525" y="-14287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5950362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4E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Te llevo en mis adentros\Imágenes\12 - Canada_Coast_Houses_Marinas_Evening_Lake_British_517715_1280x78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411510"/>
            <a:ext cx="31500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Yo no sé, </a:t>
            </a:r>
          </a:p>
          <a:p>
            <a:pPr algn="ctr"/>
            <a:r>
              <a:rPr lang="es-ES" sz="3600" b="1" i="1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estuve loca, </a:t>
            </a:r>
          </a:p>
        </p:txBody>
      </p:sp>
      <p:pic>
        <p:nvPicPr>
          <p:cNvPr id="12290" name="Picture 2" descr="E:\PPS  EXCLUSIVOS\- Te llevo en mis adentros\Imágenes\13 - Norway_Lake_Boats_Milky_45610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627534"/>
            <a:ext cx="64087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 las estrellas se apoderaban</a:t>
            </a:r>
          </a:p>
          <a:p>
            <a:pPr algn="ctr"/>
            <a:r>
              <a:rPr lang="es-ES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cada noche de mis sueños, </a:t>
            </a:r>
          </a:p>
        </p:txBody>
      </p:sp>
      <p:sp>
        <p:nvSpPr>
          <p:cNvPr id="4" name="23 Rectángulo">
            <a:extLst>
              <a:ext uri="{FF2B5EF4-FFF2-40B4-BE49-F238E27FC236}">
                <a16:creationId xmlns:a16="http://schemas.microsoft.com/office/drawing/2014/main" id="{6CDE52F2-71A4-764A-F212-A4A37D7CD9B5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1000">
              <a:schemeClr val="accent1">
                <a:lumMod val="50000"/>
              </a:schemeClr>
            </a:gs>
            <a:gs pos="80000">
              <a:srgbClr val="EBAB3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Te llevo en mis adentros\Imágenes\14 - pexels-photo-273681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6305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11960" y="555526"/>
            <a:ext cx="45365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2">
                      <a:lumMod val="50000"/>
                      <a:alpha val="43000"/>
                    </a:schemeClr>
                  </a:outerShdw>
                </a:effectLst>
                <a:latin typeface="Harrington" pitchFamily="82" charset="0"/>
              </a:rPr>
              <a:t>Solo sé, </a:t>
            </a:r>
          </a:p>
          <a:p>
            <a:pPr algn="ctr"/>
            <a:r>
              <a:rPr lang="es-ES" sz="3600" b="1" i="1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tx2">
                      <a:lumMod val="50000"/>
                      <a:alpha val="43000"/>
                    </a:schemeClr>
                  </a:outerShdw>
                </a:effectLst>
                <a:latin typeface="Harrington" pitchFamily="82" charset="0"/>
              </a:rPr>
              <a:t>que he sufrido intensamente </a:t>
            </a:r>
          </a:p>
        </p:txBody>
      </p:sp>
      <p:pic>
        <p:nvPicPr>
          <p:cNvPr id="11267" name="Picture 3" descr="E:\PPS  EXCLUSIVOS\- Te llevo en mis adentros\Imágenes\zoomgraf.blogspot.com.pa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3363838"/>
            <a:ext cx="4680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  <a:alpha val="43000"/>
                    </a:schemeClr>
                  </a:outerShdw>
                </a:effectLst>
                <a:latin typeface="Harrington" pitchFamily="82" charset="0"/>
              </a:rPr>
              <a:t>Y una estaca </a:t>
            </a:r>
          </a:p>
          <a:p>
            <a:pPr algn="ctr"/>
            <a:r>
              <a:rPr lang="es-ES" sz="3600" b="1" i="1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  <a:alpha val="43000"/>
                    </a:schemeClr>
                  </a:outerShdw>
                </a:effectLst>
                <a:latin typeface="Harrington" pitchFamily="82" charset="0"/>
              </a:rPr>
              <a:t>quema mis adentros. </a:t>
            </a:r>
          </a:p>
        </p:txBody>
      </p:sp>
      <p:sp>
        <p:nvSpPr>
          <p:cNvPr id="4" name="23 Rectángulo">
            <a:extLst>
              <a:ext uri="{FF2B5EF4-FFF2-40B4-BE49-F238E27FC236}">
                <a16:creationId xmlns:a16="http://schemas.microsoft.com/office/drawing/2014/main" id="{394ECDB4-4BD7-16F3-4B14-A22BDA8670C6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1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Te llevo en mis adentros\Imágenes\16 - Scotland_Sunrises_and_sunsets_Lake_Marinas_Aut umn_515537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586426" y="14288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23 Rectángulo">
            <a:extLst>
              <a:ext uri="{FF2B5EF4-FFF2-40B4-BE49-F238E27FC236}">
                <a16:creationId xmlns:a16="http://schemas.microsoft.com/office/drawing/2014/main" id="{A92DEE69-3569-2AE7-EA8F-39665B18886D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9348412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 animBg="1"/>
      <p:bldP spid="10" grpId="0" animBg="1"/>
      <p:bldP spid="12" grpId="0" animBg="1"/>
      <p:bldP spid="4" grpId="0" animBg="1"/>
      <p:bldP spid="5" grpId="0" animBg="1"/>
      <p:bldP spid="7" grpId="0" animBg="1"/>
      <p:bldP spid="9" grpId="0" animBg="1"/>
      <p:bldP spid="11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1000">
              <a:schemeClr val="tx2">
                <a:lumMod val="40000"/>
                <a:lumOff val="60000"/>
              </a:schemeClr>
            </a:gs>
            <a:gs pos="80000">
              <a:srgbClr val="FFBB5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Te llevo en mis adentros\Imágenes\17 - Sky_Boats_Sunrises_and_sunsets_Sun_Beach_547733_1280x85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483518"/>
            <a:ext cx="6210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no sé, </a:t>
            </a:r>
          </a:p>
          <a:p>
            <a:pPr algn="ctr"/>
            <a:r>
              <a:rPr lang="es-ES" sz="3600" b="1" i="1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amarte fuera lo correcto, </a:t>
            </a:r>
          </a:p>
        </p:txBody>
      </p:sp>
      <p:pic>
        <p:nvPicPr>
          <p:cNvPr id="9219" name="Picture 3" descr="E:\PPS  EXCLUSIVOS\- Te llevo en mis adentros\Imágenes\18 - Sunrises_and_sunsets_Fields_Trees_559707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3075806"/>
            <a:ext cx="50405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Tampoco supe </a:t>
            </a:r>
          </a:p>
          <a:p>
            <a:pPr algn="ctr"/>
            <a:r>
              <a:rPr lang="es-ES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ardería en tu dolor </a:t>
            </a:r>
          </a:p>
          <a:p>
            <a:pPr algn="ctr"/>
            <a:r>
              <a:rPr lang="es-ES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cual los infiernos, </a:t>
            </a:r>
          </a:p>
        </p:txBody>
      </p:sp>
      <p:sp>
        <p:nvSpPr>
          <p:cNvPr id="4" name="23 Rectángulo">
            <a:extLst>
              <a:ext uri="{FF2B5EF4-FFF2-40B4-BE49-F238E27FC236}">
                <a16:creationId xmlns:a16="http://schemas.microsoft.com/office/drawing/2014/main" id="{C16FC052-DD49-EE4D-AA33-8DCD2E6379DB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Te llevo en mis adentros\Imágenes\19 - 23590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267494"/>
            <a:ext cx="60304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Pero fue amor del más puro, </a:t>
            </a:r>
          </a:p>
          <a:p>
            <a:pPr algn="ctr"/>
            <a:r>
              <a:rPr lang="es-ES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fue amor lo que llevaba dentro. </a:t>
            </a:r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233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233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233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233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3 Rectángulo">
            <a:extLst>
              <a:ext uri="{FF2B5EF4-FFF2-40B4-BE49-F238E27FC236}">
                <a16:creationId xmlns:a16="http://schemas.microsoft.com/office/drawing/2014/main" id="{96B34CE6-3FCF-0A15-ACE5-2F274E44EB4F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4" grpId="0" animBg="1"/>
      <p:bldP spid="6" grpId="0" animBg="1"/>
      <p:bldP spid="7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1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E:\PPS  EXCLUSIVOS\- Te llevo en mis adentros\Imágenes\20 - 0991e2825bc62a6720af8d0d77ad320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4A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0040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7938"/>
            <a:ext cx="9144000" cy="5143500"/>
          </a:xfrm>
          <a:prstGeom prst="rect">
            <a:avLst/>
          </a:prstGeom>
          <a:solidFill>
            <a:srgbClr val="0030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23 Rectángulo">
            <a:extLst>
              <a:ext uri="{FF2B5EF4-FFF2-40B4-BE49-F238E27FC236}">
                <a16:creationId xmlns:a16="http://schemas.microsoft.com/office/drawing/2014/main" id="{9FC2CB6C-6F44-71A0-299D-377580713D16}"/>
              </a:ext>
            </a:extLst>
          </p:cNvPr>
          <p:cNvSpPr/>
          <p:nvPr/>
        </p:nvSpPr>
        <p:spPr>
          <a:xfrm>
            <a:off x="9525" y="-17279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8681149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4C2600"/>
            </a:gs>
            <a:gs pos="80000">
              <a:schemeClr val="bg2">
                <a:lumMod val="90000"/>
              </a:schemeClr>
            </a:gs>
            <a:gs pos="80000">
              <a:srgbClr val="66330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Te llevo en mis adentros\Imágenes\21 - Colorado+Engagement+Photographer+_+Miss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07904" y="699542"/>
            <a:ext cx="45801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Fue amor que por ti... </a:t>
            </a:r>
          </a:p>
        </p:txBody>
      </p:sp>
      <p:pic>
        <p:nvPicPr>
          <p:cNvPr id="6146" name="Picture 2" descr="E:\PPS  EXCLUSIVOS\- Te llevo en mis adentros\Imágenes\USA_Coast_Sunrises_and_sunsets_Malibu_Beach_605405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771550"/>
            <a:ext cx="22525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Quizás sí, </a:t>
            </a:r>
          </a:p>
        </p:txBody>
      </p:sp>
      <p:sp>
        <p:nvSpPr>
          <p:cNvPr id="4" name="23 Rectángulo">
            <a:extLst>
              <a:ext uri="{FF2B5EF4-FFF2-40B4-BE49-F238E27FC236}">
                <a16:creationId xmlns:a16="http://schemas.microsoft.com/office/drawing/2014/main" id="{E25A08A3-0223-D38E-DC42-425E19FCFA44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1000">
              <a:schemeClr val="accent1">
                <a:lumMod val="75000"/>
              </a:schemeClr>
            </a:gs>
            <a:gs pos="62000">
              <a:srgbClr val="C8AE66"/>
            </a:gs>
            <a:gs pos="84000">
              <a:srgbClr val="361B00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Te llevo en mis adentros\Imágenes\23 - France_Sunrises_and_sunsets_Coast_Ocean_Sky_614750_1280x65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627534"/>
            <a:ext cx="24192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i="1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Quizás no, </a:t>
            </a:r>
          </a:p>
        </p:txBody>
      </p:sp>
      <p:pic>
        <p:nvPicPr>
          <p:cNvPr id="4098" name="Picture 2" descr="E:\PPS  EXCLUSIVOS\- Te llevo en mis adentros\Imágenes\fa7a2e2b83bdc1f58d044a5a3233a73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35696" y="3075806"/>
            <a:ext cx="32816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accent2">
                      <a:lumMod val="50000"/>
                      <a:alpha val="43000"/>
                    </a:schemeClr>
                  </a:outerShdw>
                </a:effectLst>
                <a:latin typeface="Harrington" pitchFamily="82" charset="0"/>
              </a:rPr>
              <a:t>Sigue latiendo. </a:t>
            </a:r>
          </a:p>
        </p:txBody>
      </p:sp>
      <p:sp>
        <p:nvSpPr>
          <p:cNvPr id="4" name="23 Rectángulo">
            <a:extLst>
              <a:ext uri="{FF2B5EF4-FFF2-40B4-BE49-F238E27FC236}">
                <a16:creationId xmlns:a16="http://schemas.microsoft.com/office/drawing/2014/main" id="{A639DEE5-8861-42F5-A248-BCCBEB4F4304}"/>
              </a:ext>
            </a:extLst>
          </p:cNvPr>
          <p:cNvSpPr/>
          <p:nvPr/>
        </p:nvSpPr>
        <p:spPr>
          <a:xfrm>
            <a:off x="26020" y="-29706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C00000"/>
            </a:gs>
            <a:gs pos="62000">
              <a:srgbClr val="1E0F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2" name="Picture 18" descr="E:\PPS  EXCLUSIVOS\- Te llevo en mis adentros\Imágenes\25 - puesta_de_sol_by_eross_666-d4weuaz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solidFill>
            <a:srgbClr val="A50021"/>
          </a:solidFill>
          <a:ln>
            <a:solidFill>
              <a:srgbClr val="1E0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3059832" y="0"/>
            <a:ext cx="3096344" cy="5143500"/>
          </a:xfrm>
          <a:prstGeom prst="diamond">
            <a:avLst/>
          </a:prstGeom>
          <a:solidFill>
            <a:srgbClr val="A50021"/>
          </a:solidFill>
          <a:ln>
            <a:solidFill>
              <a:srgbClr val="1E0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A50021"/>
          </a:solidFill>
          <a:ln>
            <a:solidFill>
              <a:srgbClr val="1E0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rgbClr val="A50021"/>
          </a:solidFill>
          <a:ln>
            <a:solidFill>
              <a:srgbClr val="1E0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rgbClr val="A50021"/>
          </a:solidFill>
          <a:ln>
            <a:solidFill>
              <a:srgbClr val="1E0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rgbClr val="A50021"/>
          </a:solidFill>
          <a:ln>
            <a:solidFill>
              <a:srgbClr val="1E0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rgbClr val="A50021"/>
          </a:solidFill>
          <a:ln>
            <a:solidFill>
              <a:srgbClr val="1E0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rgbClr val="A50021"/>
          </a:solidFill>
          <a:ln>
            <a:solidFill>
              <a:srgbClr val="1E0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solidFill>
            <a:srgbClr val="A50021"/>
          </a:solidFill>
          <a:ln>
            <a:solidFill>
              <a:srgbClr val="1E0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rgbClr val="A50021"/>
          </a:solidFill>
          <a:ln>
            <a:solidFill>
              <a:srgbClr val="1E0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solidFill>
            <a:srgbClr val="A50021"/>
          </a:solidFill>
          <a:ln>
            <a:solidFill>
              <a:srgbClr val="1E0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23 Rectángulo">
            <a:extLst>
              <a:ext uri="{FF2B5EF4-FFF2-40B4-BE49-F238E27FC236}">
                <a16:creationId xmlns:a16="http://schemas.microsoft.com/office/drawing/2014/main" id="{0C6F82E9-9D1F-3F33-D8F0-0EFA337271FC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E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BA0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9A9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6EE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7" name="Picture 5" descr="E:\PPS  EXCLUSIVOS\- Te llevo en mis adentros\Imágenes\44f230fa849e4a831bebd9254875e6d4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699542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Septiembre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755576" y="1707654"/>
            <a:ext cx="358944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800000">
                      <a:alpha val="43000"/>
                    </a:srgbClr>
                  </a:outerShdw>
                </a:effectLst>
                <a:latin typeface="Harrington" pitchFamily="82" charset="0"/>
              </a:rPr>
              <a:t>Música: Extrañándote</a:t>
            </a:r>
          </a:p>
          <a:p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800000">
                      <a:alpha val="43000"/>
                    </a:srgbClr>
                  </a:outerShdw>
                </a:effectLst>
                <a:latin typeface="Harrington" pitchFamily="82" charset="0"/>
              </a:rPr>
              <a:t>	Rocío </a:t>
            </a:r>
            <a:r>
              <a:rPr lang="es-ES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800000">
                      <a:alpha val="43000"/>
                    </a:srgbClr>
                  </a:outerShdw>
                </a:effectLst>
                <a:latin typeface="Harrington" pitchFamily="82" charset="0"/>
              </a:rPr>
              <a:t>Dúrcal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800000">
                    <a:alpha val="43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4227934"/>
            <a:ext cx="43781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112D35">
                      <a:alpha val="42745"/>
                    </a:srgbClr>
                  </a:outerShdw>
                </a:effectLst>
                <a:latin typeface="Harrington" pitchFamily="82" charset="0"/>
              </a:rPr>
              <a:t>Autora: Rosa de la Aurora</a:t>
            </a:r>
          </a:p>
        </p:txBody>
      </p:sp>
      <p:grpSp>
        <p:nvGrpSpPr>
          <p:cNvPr id="12" name="19 Grupo"/>
          <p:cNvGrpSpPr/>
          <p:nvPr/>
        </p:nvGrpSpPr>
        <p:grpSpPr>
          <a:xfrm>
            <a:off x="7596336" y="3363838"/>
            <a:ext cx="1008112" cy="1418672"/>
            <a:chOff x="3000235" y="2847045"/>
            <a:chExt cx="1278059" cy="1167748"/>
          </a:xfrm>
        </p:grpSpPr>
        <p:sp>
          <p:nvSpPr>
            <p:cNvPr id="13" name="20 CuadroTexto"/>
            <p:cNvSpPr txBox="1"/>
            <p:nvPr/>
          </p:nvSpPr>
          <p:spPr>
            <a:xfrm>
              <a:off x="3000235" y="3736120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112D35"/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14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23 Rectángulo">
            <a:extLst>
              <a:ext uri="{FF2B5EF4-FFF2-40B4-BE49-F238E27FC236}">
                <a16:creationId xmlns:a16="http://schemas.microsoft.com/office/drawing/2014/main" id="{E8BFFC2A-982C-0F73-572A-2F79A8901E53}"/>
              </a:ext>
            </a:extLst>
          </p:cNvPr>
          <p:cNvSpPr/>
          <p:nvPr/>
        </p:nvSpPr>
        <p:spPr>
          <a:xfrm>
            <a:off x="12700" y="-32316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  <p:bldP spid="2" grpId="0"/>
      <p:bldP spid="3" grpId="0"/>
      <p:bldP spid="4" grpId="0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1564</TotalTime>
  <Words>207</Words>
  <Application>Microsoft Office PowerPoint</Application>
  <PresentationFormat>Presentación en pantalla (16:9)</PresentationFormat>
  <Paragraphs>43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ChopinScript</vt:lpstr>
      <vt:lpstr>Harrington</vt:lpstr>
      <vt:lpstr>Kristen ITC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Guillermo Arroyo Moreno</cp:lastModifiedBy>
  <cp:revision>27</cp:revision>
  <dcterms:created xsi:type="dcterms:W3CDTF">2019-05-07T08:55:23Z</dcterms:created>
  <dcterms:modified xsi:type="dcterms:W3CDTF">2024-09-15T21:08:24Z</dcterms:modified>
</cp:coreProperties>
</file>