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ML4b7Abc1oSbYdNL5+vdw==" hashData="o+RBhHhyBZMN9QivXjldckIFvUlXXkz/Zwr9EFSJuLj3vqMutKxTb6E18aJk+RsP3d2NuhuQSF5HKM9IEsDYT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1152" y="6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745B4FF0-CA14-4F31-8D27-7DEFB3FAB6C4}" type="datetimeFigureOut">
              <a:rPr lang="es-ES" smtClean="0"/>
              <a:t>19/12/2024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405803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745B4FF0-CA14-4F31-8D27-7DEFB3FAB6C4}" type="datetimeFigureOut">
              <a:rPr lang="es-ES" smtClean="0"/>
              <a:t>19/12/2024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43354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745B4FF0-CA14-4F31-8D27-7DEFB3FAB6C4}" type="datetimeFigureOut">
              <a:rPr lang="es-ES" smtClean="0"/>
              <a:t>19/12/2024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3530955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745B4FF0-CA14-4F31-8D27-7DEFB3FAB6C4}" type="datetimeFigureOut">
              <a:rPr lang="es-ES" smtClean="0"/>
              <a:t>19/12/2024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767066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745B4FF0-CA14-4F31-8D27-7DEFB3FAB6C4}" type="datetimeFigureOut">
              <a:rPr lang="es-ES" smtClean="0"/>
              <a:t>19/12/2024</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9300908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745B4FF0-CA14-4F31-8D27-7DEFB3FAB6C4}" type="datetimeFigureOut">
              <a:rPr lang="es-ES" smtClean="0"/>
              <a:t>19/12/2024</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3876390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45B4FF0-CA14-4F31-8D27-7DEFB3FAB6C4}" type="datetimeFigureOut">
              <a:rPr lang="es-ES" smtClean="0"/>
              <a:t>19/12/2024</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2173193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745B4FF0-CA14-4F31-8D27-7DEFB3FAB6C4}" type="datetimeFigureOut">
              <a:rPr lang="es-ES" smtClean="0"/>
              <a:t>19/12/2024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3344944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745B4FF0-CA14-4F31-8D27-7DEFB3FAB6C4}" type="datetimeFigureOut">
              <a:rPr lang="es-ES" smtClean="0"/>
              <a:t>19/12/2024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818867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745B4FF0-CA14-4F31-8D27-7DEFB3FAB6C4}" type="datetimeFigureOut">
              <a:rPr lang="es-ES" smtClean="0"/>
              <a:t>19/12/2024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1795496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745B4FF0-CA14-4F31-8D27-7DEFB3FAB6C4}" type="datetimeFigureOut">
              <a:rPr lang="es-ES" smtClean="0"/>
              <a:t>19/12/2024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6DEF16F5-4DFE-4E41-8C65-2D0AD36C7591}" type="slidenum">
              <a:rPr lang="es-ES" smtClean="0"/>
              <a:t>‹Nº›</a:t>
            </a:fld>
            <a:endParaRPr lang="es-ES"/>
          </a:p>
        </p:txBody>
      </p:sp>
    </p:spTree>
    <p:extLst>
      <p:ext uri="{BB962C8B-B14F-4D97-AF65-F5344CB8AC3E}">
        <p14:creationId xmlns:p14="http://schemas.microsoft.com/office/powerpoint/2010/main" val="222948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4B936F-9AE6-003F-2C7E-292CBD3519A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B3337C6-CE82-5B63-6792-B94327BC835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8CE9E5E-8FF7-B07A-31DB-F631CF7B251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157273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5B4FF0-CA14-4F31-8D27-7DEFB3FAB6C4}" type="datetimeFigureOut">
              <a:rPr lang="es-ES" smtClean="0"/>
              <a:t>19/12/2024</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EF16F5-4DFE-4E41-8C65-2D0AD36C7591}" type="slidenum">
              <a:rPr lang="es-ES" smtClean="0"/>
              <a:t>‹Nº›</a:t>
            </a:fld>
            <a:endParaRPr lang="es-ES"/>
          </a:p>
        </p:txBody>
      </p:sp>
    </p:spTree>
    <p:extLst>
      <p:ext uri="{BB962C8B-B14F-4D97-AF65-F5344CB8AC3E}">
        <p14:creationId xmlns:p14="http://schemas.microsoft.com/office/powerpoint/2010/main" val="2826466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F0AADCA-C60C-617E-AB0D-3AB98754E08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067054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image" Target="../media/image10.png"/><Relationship Id="rId3" Type="http://schemas.openxmlformats.org/officeDocument/2006/relationships/slideLayout" Target="../slideLayouts/slideLayout2.xml"/><Relationship Id="rId7" Type="http://schemas.openxmlformats.org/officeDocument/2006/relationships/image" Target="../media/image4.gif"/><Relationship Id="rId12" Type="http://schemas.openxmlformats.org/officeDocument/2006/relationships/image" Target="../media/image9.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11" Type="http://schemas.openxmlformats.org/officeDocument/2006/relationships/image" Target="../media/image8.jpg"/><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6.png"/><Relationship Id="rId18" Type="http://schemas.openxmlformats.org/officeDocument/2006/relationships/image" Target="../media/image19.png"/><Relationship Id="rId3" Type="http://schemas.openxmlformats.org/officeDocument/2006/relationships/audio" Target="../media/audio1.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2.png"/><Relationship Id="rId11" Type="http://schemas.openxmlformats.org/officeDocument/2006/relationships/image" Target="../media/image15.png"/><Relationship Id="rId5" Type="http://schemas.openxmlformats.org/officeDocument/2006/relationships/hyperlink" Target="http://www.mispps.com/" TargetMode="External"/><Relationship Id="rId15" Type="http://schemas.openxmlformats.org/officeDocument/2006/relationships/image" Target="../media/image17.png"/><Relationship Id="rId10" Type="http://schemas.openxmlformats.org/officeDocument/2006/relationships/hyperlink" Target="https://www.facebook.com/mispps" TargetMode="External"/><Relationship Id="rId4" Type="http://schemas.openxmlformats.org/officeDocument/2006/relationships/image" Target="../media/image11.png"/><Relationship Id="rId9" Type="http://schemas.openxmlformats.org/officeDocument/2006/relationships/image" Target="../media/image1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4">
            <a:lum/>
          </a:blip>
          <a:srcRect/>
          <a:stretch>
            <a:fillRect l="-7000" r="-7000"/>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9" cy="6858000"/>
          </a:xfrm>
          <a:prstGeom prst="rect">
            <a:avLst/>
          </a:prstGeom>
        </p:spPr>
      </p:pic>
      <p:pic>
        <p:nvPicPr>
          <p:cNvPr id="4" name="Imagen 3"/>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2191999" cy="6857999"/>
          </a:xfrm>
          <a:prstGeom prst="rect">
            <a:avLst/>
          </a:prstGeom>
        </p:spPr>
      </p:pic>
      <p:sp>
        <p:nvSpPr>
          <p:cNvPr id="21" name="Text Box 24"/>
          <p:cNvSpPr txBox="1">
            <a:spLocks noChangeArrowheads="1"/>
          </p:cNvSpPr>
          <p:nvPr/>
        </p:nvSpPr>
        <p:spPr bwMode="auto">
          <a:xfrm>
            <a:off x="-160188" y="273895"/>
            <a:ext cx="435921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s-ES" sz="6000" i="1" dirty="0">
                <a:effectLst>
                  <a:glow rad="101600">
                    <a:schemeClr val="accent4">
                      <a:satMod val="175000"/>
                      <a:alpha val="40000"/>
                    </a:schemeClr>
                  </a:glow>
                </a:effectLst>
                <a:latin typeface="Poor Richard" panose="02080502050505020702" pitchFamily="18" charset="0"/>
                <a:ea typeface="Calibri" panose="020F0502020204030204" pitchFamily="34" charset="0"/>
                <a:cs typeface="Times New Roman" panose="02020603050405020304" pitchFamily="18" charset="0"/>
              </a:rPr>
              <a:t>Te extraño</a:t>
            </a:r>
          </a:p>
        </p:txBody>
      </p:sp>
      <p:pic>
        <p:nvPicPr>
          <p:cNvPr id="12" name="Imagen 11">
            <a:extLst>
              <a:ext uri="{FF2B5EF4-FFF2-40B4-BE49-F238E27FC236}">
                <a16:creationId xmlns:a16="http://schemas.microsoft.com/office/drawing/2014/main" id="{734041F3-1325-F9E2-DA66-299E9F23ACD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05326" y="1949116"/>
            <a:ext cx="11189369" cy="2935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Imagen 12">
            <a:extLst>
              <a:ext uri="{FF2B5EF4-FFF2-40B4-BE49-F238E27FC236}">
                <a16:creationId xmlns:a16="http://schemas.microsoft.com/office/drawing/2014/main" id="{5BD8300E-3639-00A2-2733-2FAF00966062}"/>
              </a:ext>
            </a:extLst>
          </p:cNvPr>
          <p:cNvPicPr>
            <a:picLocks noChangeAspect="1"/>
          </p:cNvPicPr>
          <p:nvPr/>
        </p:nvPicPr>
        <p:blipFill>
          <a:blip r:embed="rId8">
            <a:extLst>
              <a:ext uri="{28A0092B-C50C-407E-A947-70E740481C1C}">
                <a14:useLocalDpi xmlns:a14="http://schemas.microsoft.com/office/drawing/2010/main" val="0"/>
              </a:ext>
            </a:extLst>
          </a:blip>
          <a:srcRect t="14180" b="46450"/>
          <a:stretch/>
        </p:blipFill>
        <p:spPr>
          <a:xfrm>
            <a:off x="505326" y="1949116"/>
            <a:ext cx="11189369" cy="2935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Rectángulo 13">
            <a:extLst>
              <a:ext uri="{FF2B5EF4-FFF2-40B4-BE49-F238E27FC236}">
                <a16:creationId xmlns:a16="http://schemas.microsoft.com/office/drawing/2014/main" id="{B8879381-0F32-55C6-72FE-7841793ED2D7}"/>
              </a:ext>
            </a:extLst>
          </p:cNvPr>
          <p:cNvSpPr/>
          <p:nvPr/>
        </p:nvSpPr>
        <p:spPr>
          <a:xfrm>
            <a:off x="505326" y="1949116"/>
            <a:ext cx="3778109" cy="2894447"/>
          </a:xfrm>
          <a:prstGeom prst="rect">
            <a:avLst/>
          </a:prstGeom>
        </p:spPr>
        <p:txBody>
          <a:bodyPr wrap="square">
            <a:spAutoFit/>
          </a:bodyPr>
          <a:lstStyle/>
          <a:p>
            <a:pPr algn="ctr">
              <a:lnSpc>
                <a:spcPct val="115000"/>
              </a:lnSpc>
              <a:spcAft>
                <a:spcPts val="750"/>
              </a:spcAft>
            </a:pPr>
            <a:r>
              <a:rPr lang="es-ES" sz="2000" i="1" kern="0" dirty="0">
                <a:solidFill>
                  <a:srgbClr val="393939"/>
                </a:solidFill>
                <a:effectLst>
                  <a:glow rad="63500">
                    <a:schemeClr val="accent6">
                      <a:satMod val="175000"/>
                      <a:alpha val="40000"/>
                    </a:schemeClr>
                  </a:glow>
                </a:effectLst>
                <a:latin typeface="Poor Richard" panose="02080502050505020702" pitchFamily="18" charset="0"/>
                <a:ea typeface="Times New Roman" panose="02020603050405020304" pitchFamily="18" charset="0"/>
                <a:cs typeface="Times New Roman" panose="02020603050405020304" pitchFamily="18" charset="0"/>
              </a:rPr>
              <a:t>Es extraño lo mucho que te extraño, desearía poder verte, aunque sea un rato, ya que tus fotos son sólo un mero engaño para mi corazón trastornado. Mi mente todas las noches te ha soñado por cada noche que ha pasado, mi mente construye partes de un futuro a tu lado. </a:t>
            </a:r>
          </a:p>
        </p:txBody>
      </p:sp>
      <p:pic>
        <p:nvPicPr>
          <p:cNvPr id="15" name="Imagen 14" descr="Mujer de cabello largo sonriendo&#10;&#10;El contenido generado por IA puede ser incorrecto.">
            <a:extLst>
              <a:ext uri="{FF2B5EF4-FFF2-40B4-BE49-F238E27FC236}">
                <a16:creationId xmlns:a16="http://schemas.microsoft.com/office/drawing/2014/main" id="{FEAF3004-9EE7-833B-3F27-8B282EA88F24}"/>
              </a:ext>
            </a:extLst>
          </p:cNvPr>
          <p:cNvPicPr>
            <a:picLocks noChangeAspect="1"/>
          </p:cNvPicPr>
          <p:nvPr/>
        </p:nvPicPr>
        <p:blipFill>
          <a:blip r:embed="rId9">
            <a:extLst>
              <a:ext uri="{28A0092B-C50C-407E-A947-70E740481C1C}">
                <a14:useLocalDpi xmlns:a14="http://schemas.microsoft.com/office/drawing/2010/main" val="0"/>
              </a:ext>
            </a:extLst>
          </a:blip>
          <a:srcRect b="22388"/>
          <a:stretch/>
        </p:blipFill>
        <p:spPr>
          <a:xfrm>
            <a:off x="1239253" y="1215189"/>
            <a:ext cx="9745578" cy="4379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Imagen 15" descr="Un atardecer en un cuerpo de agua&#10;&#10;El contenido generado por IA puede ser incorrecto.">
            <a:extLst>
              <a:ext uri="{FF2B5EF4-FFF2-40B4-BE49-F238E27FC236}">
                <a16:creationId xmlns:a16="http://schemas.microsoft.com/office/drawing/2014/main" id="{7CC1CB1F-79CB-A6F9-FC6A-4CF835768C3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39253" y="1215189"/>
            <a:ext cx="9745578" cy="4379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CuadroTexto 16">
            <a:extLst>
              <a:ext uri="{FF2B5EF4-FFF2-40B4-BE49-F238E27FC236}">
                <a16:creationId xmlns:a16="http://schemas.microsoft.com/office/drawing/2014/main" id="{8C19F9DA-6CE8-3091-4EA4-146D7E5E7D94}"/>
              </a:ext>
            </a:extLst>
          </p:cNvPr>
          <p:cNvSpPr txBox="1"/>
          <p:nvPr/>
        </p:nvSpPr>
        <p:spPr>
          <a:xfrm>
            <a:off x="1518985" y="1215189"/>
            <a:ext cx="3546310" cy="4310219"/>
          </a:xfrm>
          <a:prstGeom prst="rect">
            <a:avLst/>
          </a:prstGeom>
          <a:noFill/>
        </p:spPr>
        <p:txBody>
          <a:bodyPr wrap="square">
            <a:spAutoFit/>
          </a:bodyPr>
          <a:lstStyle/>
          <a:p>
            <a:pPr algn="ctr">
              <a:lnSpc>
                <a:spcPct val="115000"/>
              </a:lnSpc>
              <a:spcAft>
                <a:spcPts val="750"/>
              </a:spcAft>
            </a:pPr>
            <a:r>
              <a:rPr lang="es-ES" sz="2000" i="1" kern="0" dirty="0">
                <a:solidFill>
                  <a:schemeClr val="bg1"/>
                </a:solidFill>
                <a:effectLst>
                  <a:glow rad="228600">
                    <a:schemeClr val="accent5">
                      <a:satMod val="175000"/>
                      <a:alpha val="40000"/>
                    </a:schemeClr>
                  </a:glow>
                </a:effectLst>
                <a:latin typeface="Poor Richard" panose="02080502050505020702" pitchFamily="18" charset="0"/>
                <a:ea typeface="Times New Roman" panose="02020603050405020304" pitchFamily="18" charset="0"/>
                <a:cs typeface="Times New Roman" panose="02020603050405020304" pitchFamily="18" charset="0"/>
              </a:rPr>
              <a:t>Puede que sólo me haya ilusionado, puede que me haya obsesionado o puede ser que me hayas conquistado con esa sonrisa que sólo trae consigo paz y alegría o quizás con esa mirada que me brinda energía, producto del café favorito de todos mis días, acompañado de esa espectacular melodía que yace en tus labios produciendo que mi corazón baile de la emoción. </a:t>
            </a:r>
          </a:p>
        </p:txBody>
      </p:sp>
      <p:pic>
        <p:nvPicPr>
          <p:cNvPr id="18" name="Imagen 17">
            <a:extLst>
              <a:ext uri="{FF2B5EF4-FFF2-40B4-BE49-F238E27FC236}">
                <a16:creationId xmlns:a16="http://schemas.microsoft.com/office/drawing/2014/main" id="{77FD5094-ECB7-1B92-95BD-C02D71229D53}"/>
              </a:ext>
            </a:extLst>
          </p:cNvPr>
          <p:cNvPicPr>
            <a:picLocks noChangeAspect="1"/>
          </p:cNvPicPr>
          <p:nvPr/>
        </p:nvPicPr>
        <p:blipFill>
          <a:blip r:embed="rId11">
            <a:extLst>
              <a:ext uri="{28A0092B-C50C-407E-A947-70E740481C1C}">
                <a14:useLocalDpi xmlns:a14="http://schemas.microsoft.com/office/drawing/2010/main" val="0"/>
              </a:ext>
            </a:extLst>
          </a:blip>
          <a:srcRect l="-398" r="12976"/>
          <a:stretch/>
        </p:blipFill>
        <p:spPr>
          <a:xfrm>
            <a:off x="2165684" y="541421"/>
            <a:ext cx="7916779" cy="57751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Imagen 18" descr="Imagen que contiene objeto, oscuro, pasto, iluminado&#10;&#10;El contenido generado por IA puede ser incorrecto.">
            <a:extLst>
              <a:ext uri="{FF2B5EF4-FFF2-40B4-BE49-F238E27FC236}">
                <a16:creationId xmlns:a16="http://schemas.microsoft.com/office/drawing/2014/main" id="{6B79E0EF-47ED-B4B8-85BC-3C601A983E5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165683" y="541420"/>
            <a:ext cx="7916780" cy="57751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CuadroTexto 19">
            <a:extLst>
              <a:ext uri="{FF2B5EF4-FFF2-40B4-BE49-F238E27FC236}">
                <a16:creationId xmlns:a16="http://schemas.microsoft.com/office/drawing/2014/main" id="{569275C0-4ECE-2416-ECE2-B4A389030A70}"/>
              </a:ext>
            </a:extLst>
          </p:cNvPr>
          <p:cNvSpPr txBox="1"/>
          <p:nvPr/>
        </p:nvSpPr>
        <p:spPr>
          <a:xfrm>
            <a:off x="2165682" y="919945"/>
            <a:ext cx="2415340" cy="5018105"/>
          </a:xfrm>
          <a:prstGeom prst="rect">
            <a:avLst/>
          </a:prstGeom>
          <a:noFill/>
        </p:spPr>
        <p:txBody>
          <a:bodyPr wrap="square">
            <a:spAutoFit/>
          </a:bodyPr>
          <a:lstStyle/>
          <a:p>
            <a:pPr algn="ctr">
              <a:lnSpc>
                <a:spcPct val="115000"/>
              </a:lnSpc>
              <a:spcAft>
                <a:spcPts val="750"/>
              </a:spcAft>
            </a:pPr>
            <a:r>
              <a:rPr lang="es-ES" sz="2000" i="1" kern="0" dirty="0">
                <a:solidFill>
                  <a:schemeClr val="bg1"/>
                </a:solidFill>
                <a:effectLst>
                  <a:glow rad="228600">
                    <a:schemeClr val="accent5">
                      <a:satMod val="175000"/>
                      <a:alpha val="40000"/>
                    </a:schemeClr>
                  </a:glow>
                </a:effectLst>
                <a:latin typeface="Poor Richard" panose="02080502050505020702" pitchFamily="18" charset="0"/>
                <a:ea typeface="Times New Roman" panose="02020603050405020304" pitchFamily="18" charset="0"/>
                <a:cs typeface="Times New Roman" panose="02020603050405020304" pitchFamily="18" charset="0"/>
              </a:rPr>
              <a:t>Sin olvidarme de su cabello color cobrizo que brinda un hermoso paisaje con sus perfectos rizos, aunque yacen lisos por aquel planchado que se hizo, quizás ese fue el hechizo que me atrapó y consigo revivió esta emoción que tanto año atrás dejé en aquel rincón de los más profundo de mi corazón.</a:t>
            </a:r>
            <a:endParaRPr lang="es-ES" sz="2000" i="1" kern="100" dirty="0">
              <a:solidFill>
                <a:schemeClr val="bg1"/>
              </a:solidFill>
              <a:effectLst>
                <a:glow rad="228600">
                  <a:schemeClr val="accent5">
                    <a:satMod val="175000"/>
                    <a:alpha val="40000"/>
                  </a:schemeClr>
                </a:glow>
              </a:effectLst>
              <a:latin typeface="Poor Richard" panose="02080502050505020702" pitchFamily="18" charset="0"/>
              <a:ea typeface="Aptos" panose="020B0004020202020204" pitchFamily="34" charset="0"/>
              <a:cs typeface="Times New Roman" panose="02020603050405020304" pitchFamily="18" charset="0"/>
            </a:endParaRPr>
          </a:p>
        </p:txBody>
      </p:sp>
      <p:sp>
        <p:nvSpPr>
          <p:cNvPr id="22" name="CuadroTexto 21">
            <a:extLst>
              <a:ext uri="{FF2B5EF4-FFF2-40B4-BE49-F238E27FC236}">
                <a16:creationId xmlns:a16="http://schemas.microsoft.com/office/drawing/2014/main" id="{1665F9D4-5118-8E4F-8F4B-0055512C3252}"/>
              </a:ext>
            </a:extLst>
          </p:cNvPr>
          <p:cNvSpPr txBox="1"/>
          <p:nvPr/>
        </p:nvSpPr>
        <p:spPr>
          <a:xfrm>
            <a:off x="10728003" y="5913112"/>
            <a:ext cx="1463997" cy="830997"/>
          </a:xfrm>
          <a:prstGeom prst="rect">
            <a:avLst/>
          </a:prstGeom>
          <a:noFill/>
        </p:spPr>
        <p:txBody>
          <a:bodyPr wrap="square" rtlCol="0">
            <a:spAutoFit/>
          </a:bodyPr>
          <a:lstStyle/>
          <a:p>
            <a:pPr algn="ctr"/>
            <a:r>
              <a:rPr lang="es-ES" sz="4800" i="1" dirty="0" err="1">
                <a:solidFill>
                  <a:schemeClr val="bg1"/>
                </a:solidFill>
                <a:effectLst>
                  <a:glow rad="228600">
                    <a:schemeClr val="accent5">
                      <a:satMod val="175000"/>
                      <a:alpha val="40000"/>
                    </a:schemeClr>
                  </a:glow>
                </a:effectLst>
                <a:latin typeface="Poor Richard" panose="02080502050505020702" pitchFamily="18" charset="0"/>
              </a:rPr>
              <a:t>jrvg</a:t>
            </a:r>
            <a:endParaRPr lang="es-ES" sz="4800" i="1" dirty="0">
              <a:solidFill>
                <a:schemeClr val="bg1"/>
              </a:solidFill>
              <a:effectLst>
                <a:glow rad="228600">
                  <a:schemeClr val="accent5">
                    <a:satMod val="175000"/>
                    <a:alpha val="40000"/>
                  </a:schemeClr>
                </a:glow>
              </a:effectLst>
              <a:latin typeface="Poor Richard" panose="02080502050505020702" pitchFamily="18" charset="0"/>
            </a:endParaRPr>
          </a:p>
        </p:txBody>
      </p:sp>
      <p:sp>
        <p:nvSpPr>
          <p:cNvPr id="23" name="CuadroTexto 22">
            <a:extLst>
              <a:ext uri="{FF2B5EF4-FFF2-40B4-BE49-F238E27FC236}">
                <a16:creationId xmlns:a16="http://schemas.microsoft.com/office/drawing/2014/main" id="{63884227-5685-CFC7-6F01-3DACC1A94C87}"/>
              </a:ext>
            </a:extLst>
          </p:cNvPr>
          <p:cNvSpPr txBox="1"/>
          <p:nvPr/>
        </p:nvSpPr>
        <p:spPr>
          <a:xfrm>
            <a:off x="688006" y="7230004"/>
            <a:ext cx="3294447" cy="369332"/>
          </a:xfrm>
          <a:prstGeom prst="rect">
            <a:avLst/>
          </a:prstGeom>
          <a:noFill/>
        </p:spPr>
        <p:txBody>
          <a:bodyPr wrap="square" rtlCol="0">
            <a:spAutoFit/>
          </a:bodyPr>
          <a:lstStyle/>
          <a:p>
            <a:r>
              <a:rPr lang="es-ES" dirty="0"/>
              <a:t>jrvallegomez@outlook.es</a:t>
            </a:r>
          </a:p>
        </p:txBody>
      </p:sp>
      <p:pic>
        <p:nvPicPr>
          <p:cNvPr id="24" name="03 - Desde aquel díacortada(1)">
            <a:hlinkClick r:id="" action="ppaction://media"/>
            <a:extLst>
              <a:ext uri="{FF2B5EF4-FFF2-40B4-BE49-F238E27FC236}">
                <a16:creationId xmlns:a16="http://schemas.microsoft.com/office/drawing/2014/main" id="{D251FD70-7AD8-8F0B-42E7-B907712DE404}"/>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6248400" y="8265693"/>
            <a:ext cx="609600" cy="609600"/>
          </a:xfrm>
          <a:prstGeom prst="rect">
            <a:avLst/>
          </a:prstGeom>
        </p:spPr>
      </p:pic>
    </p:spTree>
    <p:extLst>
      <p:ext uri="{BB962C8B-B14F-4D97-AF65-F5344CB8AC3E}">
        <p14:creationId xmlns:p14="http://schemas.microsoft.com/office/powerpoint/2010/main" val="2662160025"/>
      </p:ext>
    </p:extLst>
  </p:cSld>
  <p:clrMapOvr>
    <a:masterClrMapping/>
  </p:clrMapOvr>
  <mc:AlternateContent xmlns:mc="http://schemas.openxmlformats.org/markup-compatibility/2006">
    <mc:Choice xmlns:p14="http://schemas.microsoft.com/office/powerpoint/2010/main" Requires="p14">
      <p:transition p14:dur="10" advClick="0" advTm="0"/>
    </mc:Choice>
    <mc:Fallback>
      <p:transition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mediacall" presetSubtype="0" fill="hold" nodeType="withEffect">
                                  <p:stCondLst>
                                    <p:cond delay="0"/>
                                  </p:stCondLst>
                                  <p:childTnLst>
                                    <p:cmd type="call" cmd="play">
                                      <p:cBhvr>
                                        <p:cTn id="6" dur="1" fill="hold"/>
                                        <p:tgtEl>
                                          <p:spTgt spid="24"/>
                                        </p:tgtEl>
                                      </p:cBhvr>
                                    </p:cmd>
                                  </p:childTnLst>
                                </p:cTn>
                              </p:par>
                            </p:childTnLst>
                          </p:cTn>
                        </p:par>
                        <p:par>
                          <p:cTn id="7" fill="hold">
                            <p:stCondLst>
                              <p:cond delay="0"/>
                            </p:stCondLst>
                            <p:childTnLst>
                              <p:par>
                                <p:cTn id="8" presetID="7" presetClass="entr" presetSubtype="4" fill="hold" grpId="0" nodeType="afterEffect">
                                  <p:stCondLst>
                                    <p:cond delay="0"/>
                                  </p:stCondLst>
                                  <p:iterate type="wd">
                                    <p:tmPct val="10000"/>
                                  </p:iterate>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ppt_x"/>
                                          </p:val>
                                        </p:tav>
                                        <p:tav tm="100000">
                                          <p:val>
                                            <p:strVal val="#ppt_x"/>
                                          </p:val>
                                        </p:tav>
                                      </p:tavLst>
                                    </p:anim>
                                    <p:anim calcmode="lin" valueType="num">
                                      <p:cBhvr additive="base">
                                        <p:cTn id="11" dur="3000" fill="hold"/>
                                        <p:tgtEl>
                                          <p:spTgt spid="21"/>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21"/>
                                        </p:tgtEl>
                                        <p:attrNameLst>
                                          <p:attrName>ppt_c</p:attrName>
                                        </p:attrNameLst>
                                      </p:cBhvr>
                                      <p:to>
                                        <a:srgbClr val="FFFFFF"/>
                                      </p:to>
                                    </p:animClr>
                                  </p:subTnLst>
                                </p:cTn>
                              </p:par>
                              <p:par>
                                <p:cTn id="12" presetID="9" presetClass="emph" presetSubtype="0" nodeType="withEffect">
                                  <p:stCondLst>
                                    <p:cond delay="0"/>
                                  </p:stCondLst>
                                  <p:childTnLst>
                                    <p:set>
                                      <p:cBhvr rctx="PPT">
                                        <p:cTn id="13" dur="indefinite"/>
                                        <p:tgtEl>
                                          <p:spTgt spid="3"/>
                                        </p:tgtEl>
                                        <p:attrNameLst>
                                          <p:attrName>style.opacity</p:attrName>
                                        </p:attrNameLst>
                                      </p:cBhvr>
                                      <p:to>
                                        <p:strVal val="0.35"/>
                                      </p:to>
                                    </p:set>
                                    <p:animEffect filter="image" prLst="opacity: 0.35">
                                      <p:cBhvr rctx="IE">
                                        <p:cTn id="14" dur="indefinite"/>
                                        <p:tgtEl>
                                          <p:spTgt spid="3"/>
                                        </p:tgtEl>
                                      </p:cBhvr>
                                    </p:animEffect>
                                  </p:childTnLst>
                                </p:cTn>
                              </p:par>
                              <p:par>
                                <p:cTn id="15" presetID="9" presetClass="emph" presetSubtype="0" nodeType="withEffect">
                                  <p:stCondLst>
                                    <p:cond delay="0"/>
                                  </p:stCondLst>
                                  <p:childTnLst>
                                    <p:set>
                                      <p:cBhvr rctx="PPT">
                                        <p:cTn id="16" dur="indefinite"/>
                                        <p:tgtEl>
                                          <p:spTgt spid="4"/>
                                        </p:tgtEl>
                                        <p:attrNameLst>
                                          <p:attrName>style.opacity</p:attrName>
                                        </p:attrNameLst>
                                      </p:cBhvr>
                                      <p:to>
                                        <p:strVal val="0.5"/>
                                      </p:to>
                                    </p:set>
                                    <p:animEffect filter="image" prLst="opacity: 0.5">
                                      <p:cBhvr rctx="IE">
                                        <p:cTn id="17" dur="indefinite"/>
                                        <p:tgtEl>
                                          <p:spTgt spid="4"/>
                                        </p:tgtEl>
                                      </p:cBhvr>
                                    </p:animEffect>
                                  </p:childTnLst>
                                </p:cTn>
                              </p:par>
                            </p:childTnLst>
                          </p:cTn>
                        </p:par>
                        <p:par>
                          <p:cTn id="18" fill="hold">
                            <p:stCondLst>
                              <p:cond delay="3300"/>
                            </p:stCondLst>
                            <p:childTnLst>
                              <p:par>
                                <p:cTn id="19" presetID="2" presetClass="exit" presetSubtype="3" fill="hold" grpId="1" nodeType="afterEffect">
                                  <p:stCondLst>
                                    <p:cond delay="4000"/>
                                  </p:stCondLst>
                                  <p:iterate type="wd">
                                    <p:tmPct val="10000"/>
                                  </p:iterate>
                                  <p:childTnLst>
                                    <p:anim calcmode="lin" valueType="num">
                                      <p:cBhvr additive="base">
                                        <p:cTn id="20" dur="5000"/>
                                        <p:tgtEl>
                                          <p:spTgt spid="21"/>
                                        </p:tgtEl>
                                        <p:attrNameLst>
                                          <p:attrName>ppt_x</p:attrName>
                                        </p:attrNameLst>
                                      </p:cBhvr>
                                      <p:tavLst>
                                        <p:tav tm="0">
                                          <p:val>
                                            <p:strVal val="ppt_x"/>
                                          </p:val>
                                        </p:tav>
                                        <p:tav tm="100000">
                                          <p:val>
                                            <p:strVal val="1+ppt_w/2"/>
                                          </p:val>
                                        </p:tav>
                                      </p:tavLst>
                                    </p:anim>
                                    <p:anim calcmode="lin" valueType="num">
                                      <p:cBhvr additive="base">
                                        <p:cTn id="21" dur="5000"/>
                                        <p:tgtEl>
                                          <p:spTgt spid="21"/>
                                        </p:tgtEl>
                                        <p:attrNameLst>
                                          <p:attrName>ppt_y</p:attrName>
                                        </p:attrNameLst>
                                      </p:cBhvr>
                                      <p:tavLst>
                                        <p:tav tm="0">
                                          <p:val>
                                            <p:strVal val="ppt_y"/>
                                          </p:val>
                                        </p:tav>
                                        <p:tav tm="100000">
                                          <p:val>
                                            <p:strVal val="0-ppt_h/2"/>
                                          </p:val>
                                        </p:tav>
                                      </p:tavLst>
                                    </p:anim>
                                    <p:set>
                                      <p:cBhvr>
                                        <p:cTn id="22" dur="1" fill="hold">
                                          <p:stCondLst>
                                            <p:cond delay="4999"/>
                                          </p:stCondLst>
                                        </p:cTn>
                                        <p:tgtEl>
                                          <p:spTgt spid="21"/>
                                        </p:tgtEl>
                                        <p:attrNameLst>
                                          <p:attrName>style.visibility</p:attrName>
                                        </p:attrNameLst>
                                      </p:cBhvr>
                                      <p:to>
                                        <p:strVal val="hidden"/>
                                      </p:to>
                                    </p:set>
                                  </p:childTnLst>
                                </p:cTn>
                              </p:par>
                            </p:childTnLst>
                          </p:cTn>
                        </p:par>
                        <p:par>
                          <p:cTn id="23" fill="hold">
                            <p:stCondLst>
                              <p:cond delay="12800"/>
                            </p:stCondLst>
                            <p:childTnLst>
                              <p:par>
                                <p:cTn id="24" presetID="10" presetClass="entr" presetSubtype="0" fill="hold" nodeType="afterEffect">
                                  <p:stCondLst>
                                    <p:cond delay="10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3000"/>
                                        <p:tgtEl>
                                          <p:spTgt spid="12"/>
                                        </p:tgtEl>
                                      </p:cBhvr>
                                    </p:animEffect>
                                  </p:childTnLst>
                                </p:cTn>
                              </p:par>
                              <p:par>
                                <p:cTn id="27" presetID="10" presetClass="entr" presetSubtype="0" fill="hold" nodeType="withEffect">
                                  <p:stCondLst>
                                    <p:cond delay="10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3000"/>
                                        <p:tgtEl>
                                          <p:spTgt spid="13"/>
                                        </p:tgtEl>
                                      </p:cBhvr>
                                    </p:animEffect>
                                  </p:childTnLst>
                                </p:cTn>
                              </p:par>
                              <p:par>
                                <p:cTn id="30" presetID="9" presetClass="emph" presetSubtype="0" nodeType="withEffect">
                                  <p:stCondLst>
                                    <p:cond delay="1000"/>
                                  </p:stCondLst>
                                  <p:childTnLst>
                                    <p:set>
                                      <p:cBhvr rctx="PPT">
                                        <p:cTn id="31" dur="indefinite"/>
                                        <p:tgtEl>
                                          <p:spTgt spid="13"/>
                                        </p:tgtEl>
                                        <p:attrNameLst>
                                          <p:attrName>style.opacity</p:attrName>
                                        </p:attrNameLst>
                                      </p:cBhvr>
                                      <p:to>
                                        <p:strVal val="0.5"/>
                                      </p:to>
                                    </p:set>
                                    <p:animEffect filter="image" prLst="opacity: 0.5">
                                      <p:cBhvr rctx="IE">
                                        <p:cTn id="32" dur="indefinite"/>
                                        <p:tgtEl>
                                          <p:spTgt spid="13"/>
                                        </p:tgtEl>
                                      </p:cBhvr>
                                    </p:animEffect>
                                  </p:childTnLst>
                                </p:cTn>
                              </p:par>
                            </p:childTnLst>
                          </p:cTn>
                        </p:par>
                        <p:par>
                          <p:cTn id="33" fill="hold">
                            <p:stCondLst>
                              <p:cond delay="16800"/>
                            </p:stCondLst>
                            <p:childTnLst>
                              <p:par>
                                <p:cTn id="34" presetID="53" presetClass="entr" presetSubtype="16" fill="hold" grpId="0" nodeType="afterEffect">
                                  <p:stCondLst>
                                    <p:cond delay="1000"/>
                                  </p:stCondLst>
                                  <p:iterate type="wd">
                                    <p:tmPct val="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0" fill="hold"/>
                                        <p:tgtEl>
                                          <p:spTgt spid="14"/>
                                        </p:tgtEl>
                                        <p:attrNameLst>
                                          <p:attrName>ppt_w</p:attrName>
                                        </p:attrNameLst>
                                      </p:cBhvr>
                                      <p:tavLst>
                                        <p:tav tm="0">
                                          <p:val>
                                            <p:fltVal val="0"/>
                                          </p:val>
                                        </p:tav>
                                        <p:tav tm="100000">
                                          <p:val>
                                            <p:strVal val="#ppt_w"/>
                                          </p:val>
                                        </p:tav>
                                      </p:tavLst>
                                    </p:anim>
                                    <p:anim calcmode="lin" valueType="num">
                                      <p:cBhvr>
                                        <p:cTn id="37" dur="5000" fill="hold"/>
                                        <p:tgtEl>
                                          <p:spTgt spid="14"/>
                                        </p:tgtEl>
                                        <p:attrNameLst>
                                          <p:attrName>ppt_h</p:attrName>
                                        </p:attrNameLst>
                                      </p:cBhvr>
                                      <p:tavLst>
                                        <p:tav tm="0">
                                          <p:val>
                                            <p:fltVal val="0"/>
                                          </p:val>
                                        </p:tav>
                                        <p:tav tm="100000">
                                          <p:val>
                                            <p:strVal val="#ppt_h"/>
                                          </p:val>
                                        </p:tav>
                                      </p:tavLst>
                                    </p:anim>
                                    <p:animEffect transition="in" filter="fade">
                                      <p:cBhvr>
                                        <p:cTn id="38" dur="5000"/>
                                        <p:tgtEl>
                                          <p:spTgt spid="14"/>
                                        </p:tgtEl>
                                      </p:cBhvr>
                                    </p:animEffect>
                                  </p:childTnLst>
                                </p:cTn>
                              </p:par>
                              <p:par>
                                <p:cTn id="39" presetID="14" presetClass="exit" presetSubtype="10" fill="hold" grpId="1" nodeType="withEffect">
                                  <p:stCondLst>
                                    <p:cond delay="16000"/>
                                  </p:stCondLst>
                                  <p:iterate type="wd">
                                    <p:tmPct val="10000"/>
                                  </p:iterate>
                                  <p:childTnLst>
                                    <p:animEffect transition="out" filter="randombar(horizontal)">
                                      <p:cBhvr>
                                        <p:cTn id="40" dur="3000"/>
                                        <p:tgtEl>
                                          <p:spTgt spid="14"/>
                                        </p:tgtEl>
                                      </p:cBhvr>
                                    </p:animEffect>
                                    <p:set>
                                      <p:cBhvr>
                                        <p:cTn id="41" dur="1" fill="hold">
                                          <p:stCondLst>
                                            <p:cond delay="2999"/>
                                          </p:stCondLst>
                                        </p:cTn>
                                        <p:tgtEl>
                                          <p:spTgt spid="14"/>
                                        </p:tgtEl>
                                        <p:attrNameLst>
                                          <p:attrName>style.visibility</p:attrName>
                                        </p:attrNameLst>
                                      </p:cBhvr>
                                      <p:to>
                                        <p:strVal val="hidden"/>
                                      </p:to>
                                    </p:set>
                                  </p:childTnLst>
                                </p:cTn>
                              </p:par>
                            </p:childTnLst>
                          </p:cTn>
                        </p:par>
                        <p:par>
                          <p:cTn id="42" fill="hold">
                            <p:stCondLst>
                              <p:cond delay="52600"/>
                            </p:stCondLst>
                            <p:childTnLst>
                              <p:par>
                                <p:cTn id="43" presetID="17" presetClass="entr" presetSubtype="2" fill="hold" nodeType="afterEffect">
                                  <p:stCondLst>
                                    <p:cond delay="10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3000" fill="hold"/>
                                        <p:tgtEl>
                                          <p:spTgt spid="15"/>
                                        </p:tgtEl>
                                        <p:attrNameLst>
                                          <p:attrName>ppt_x</p:attrName>
                                        </p:attrNameLst>
                                      </p:cBhvr>
                                      <p:tavLst>
                                        <p:tav tm="0">
                                          <p:val>
                                            <p:strVal val="#ppt_x+#ppt_w/2"/>
                                          </p:val>
                                        </p:tav>
                                        <p:tav tm="100000">
                                          <p:val>
                                            <p:strVal val="#ppt_x"/>
                                          </p:val>
                                        </p:tav>
                                      </p:tavLst>
                                    </p:anim>
                                    <p:anim calcmode="lin" valueType="num">
                                      <p:cBhvr>
                                        <p:cTn id="46" dur="3000" fill="hold"/>
                                        <p:tgtEl>
                                          <p:spTgt spid="15"/>
                                        </p:tgtEl>
                                        <p:attrNameLst>
                                          <p:attrName>ppt_y</p:attrName>
                                        </p:attrNameLst>
                                      </p:cBhvr>
                                      <p:tavLst>
                                        <p:tav tm="0">
                                          <p:val>
                                            <p:strVal val="#ppt_y"/>
                                          </p:val>
                                        </p:tav>
                                        <p:tav tm="100000">
                                          <p:val>
                                            <p:strVal val="#ppt_y"/>
                                          </p:val>
                                        </p:tav>
                                      </p:tavLst>
                                    </p:anim>
                                    <p:anim calcmode="lin" valueType="num">
                                      <p:cBhvr>
                                        <p:cTn id="47" dur="3000" fill="hold"/>
                                        <p:tgtEl>
                                          <p:spTgt spid="15"/>
                                        </p:tgtEl>
                                        <p:attrNameLst>
                                          <p:attrName>ppt_w</p:attrName>
                                        </p:attrNameLst>
                                      </p:cBhvr>
                                      <p:tavLst>
                                        <p:tav tm="0">
                                          <p:val>
                                            <p:fltVal val="0"/>
                                          </p:val>
                                        </p:tav>
                                        <p:tav tm="100000">
                                          <p:val>
                                            <p:strVal val="#ppt_w"/>
                                          </p:val>
                                        </p:tav>
                                      </p:tavLst>
                                    </p:anim>
                                    <p:anim calcmode="lin" valueType="num">
                                      <p:cBhvr>
                                        <p:cTn id="48" dur="3000" fill="hold"/>
                                        <p:tgtEl>
                                          <p:spTgt spid="15"/>
                                        </p:tgtEl>
                                        <p:attrNameLst>
                                          <p:attrName>ppt_h</p:attrName>
                                        </p:attrNameLst>
                                      </p:cBhvr>
                                      <p:tavLst>
                                        <p:tav tm="0">
                                          <p:val>
                                            <p:strVal val="#ppt_h"/>
                                          </p:val>
                                        </p:tav>
                                        <p:tav tm="100000">
                                          <p:val>
                                            <p:strVal val="#ppt_h"/>
                                          </p:val>
                                        </p:tav>
                                      </p:tavLst>
                                    </p:anim>
                                  </p:childTnLst>
                                </p:cTn>
                              </p:par>
                              <p:par>
                                <p:cTn id="49" presetID="17" presetClass="entr" presetSubtype="1" fill="hold" nodeType="withEffect">
                                  <p:stCondLst>
                                    <p:cond delay="1000"/>
                                  </p:stCondLst>
                                  <p:childTnLst>
                                    <p:set>
                                      <p:cBhvr>
                                        <p:cTn id="50" dur="1" fill="hold">
                                          <p:stCondLst>
                                            <p:cond delay="0"/>
                                          </p:stCondLst>
                                        </p:cTn>
                                        <p:tgtEl>
                                          <p:spTgt spid="16"/>
                                        </p:tgtEl>
                                        <p:attrNameLst>
                                          <p:attrName>style.visibility</p:attrName>
                                        </p:attrNameLst>
                                      </p:cBhvr>
                                      <p:to>
                                        <p:strVal val="visible"/>
                                      </p:to>
                                    </p:set>
                                    <p:anim calcmode="lin" valueType="num">
                                      <p:cBhvr>
                                        <p:cTn id="51" dur="3000" fill="hold"/>
                                        <p:tgtEl>
                                          <p:spTgt spid="16"/>
                                        </p:tgtEl>
                                        <p:attrNameLst>
                                          <p:attrName>ppt_x</p:attrName>
                                        </p:attrNameLst>
                                      </p:cBhvr>
                                      <p:tavLst>
                                        <p:tav tm="0">
                                          <p:val>
                                            <p:strVal val="#ppt_x"/>
                                          </p:val>
                                        </p:tav>
                                        <p:tav tm="100000">
                                          <p:val>
                                            <p:strVal val="#ppt_x"/>
                                          </p:val>
                                        </p:tav>
                                      </p:tavLst>
                                    </p:anim>
                                    <p:anim calcmode="lin" valueType="num">
                                      <p:cBhvr>
                                        <p:cTn id="52" dur="3000" fill="hold"/>
                                        <p:tgtEl>
                                          <p:spTgt spid="16"/>
                                        </p:tgtEl>
                                        <p:attrNameLst>
                                          <p:attrName>ppt_y</p:attrName>
                                        </p:attrNameLst>
                                      </p:cBhvr>
                                      <p:tavLst>
                                        <p:tav tm="0">
                                          <p:val>
                                            <p:strVal val="#ppt_y-#ppt_h/2"/>
                                          </p:val>
                                        </p:tav>
                                        <p:tav tm="100000">
                                          <p:val>
                                            <p:strVal val="#ppt_y"/>
                                          </p:val>
                                        </p:tav>
                                      </p:tavLst>
                                    </p:anim>
                                    <p:anim calcmode="lin" valueType="num">
                                      <p:cBhvr>
                                        <p:cTn id="53" dur="3000" fill="hold"/>
                                        <p:tgtEl>
                                          <p:spTgt spid="16"/>
                                        </p:tgtEl>
                                        <p:attrNameLst>
                                          <p:attrName>ppt_w</p:attrName>
                                        </p:attrNameLst>
                                      </p:cBhvr>
                                      <p:tavLst>
                                        <p:tav tm="0">
                                          <p:val>
                                            <p:strVal val="#ppt_w"/>
                                          </p:val>
                                        </p:tav>
                                        <p:tav tm="100000">
                                          <p:val>
                                            <p:strVal val="#ppt_w"/>
                                          </p:val>
                                        </p:tav>
                                      </p:tavLst>
                                    </p:anim>
                                    <p:anim calcmode="lin" valueType="num">
                                      <p:cBhvr>
                                        <p:cTn id="54" dur="3000" fill="hold"/>
                                        <p:tgtEl>
                                          <p:spTgt spid="16"/>
                                        </p:tgtEl>
                                        <p:attrNameLst>
                                          <p:attrName>ppt_h</p:attrName>
                                        </p:attrNameLst>
                                      </p:cBhvr>
                                      <p:tavLst>
                                        <p:tav tm="0">
                                          <p:val>
                                            <p:fltVal val="0"/>
                                          </p:val>
                                        </p:tav>
                                        <p:tav tm="100000">
                                          <p:val>
                                            <p:strVal val="#ppt_h"/>
                                          </p:val>
                                        </p:tav>
                                      </p:tavLst>
                                    </p:anim>
                                  </p:childTnLst>
                                </p:cTn>
                              </p:par>
                              <p:par>
                                <p:cTn id="55" presetID="9" presetClass="emph" presetSubtype="0" nodeType="withEffect">
                                  <p:stCondLst>
                                    <p:cond delay="1000"/>
                                  </p:stCondLst>
                                  <p:childTnLst>
                                    <p:set>
                                      <p:cBhvr>
                                        <p:cTn id="56" dur="indefinite"/>
                                        <p:tgtEl>
                                          <p:spTgt spid="16"/>
                                        </p:tgtEl>
                                        <p:attrNameLst>
                                          <p:attrName>style.opacity</p:attrName>
                                        </p:attrNameLst>
                                      </p:cBhvr>
                                      <p:to>
                                        <p:strVal val="0.5"/>
                                      </p:to>
                                    </p:set>
                                    <p:animEffect filter="image" prLst="opacity: 0.5">
                                      <p:cBhvr rctx="IE">
                                        <p:cTn id="57" dur="indefinite"/>
                                        <p:tgtEl>
                                          <p:spTgt spid="16"/>
                                        </p:tgtEl>
                                      </p:cBhvr>
                                    </p:animEffect>
                                  </p:childTnLst>
                                </p:cTn>
                              </p:par>
                            </p:childTnLst>
                          </p:cTn>
                        </p:par>
                        <p:par>
                          <p:cTn id="58" fill="hold">
                            <p:stCondLst>
                              <p:cond delay="56600"/>
                            </p:stCondLst>
                            <p:childTnLst>
                              <p:par>
                                <p:cTn id="59" presetID="41" presetClass="entr" presetSubtype="0" fill="hold" grpId="0" nodeType="afterEffect">
                                  <p:stCondLst>
                                    <p:cond delay="1000"/>
                                  </p:stCondLst>
                                  <p:iterate type="wd">
                                    <p:tmPct val="0"/>
                                  </p:iterate>
                                  <p:childTnLst>
                                    <p:set>
                                      <p:cBhvr>
                                        <p:cTn id="60" dur="1" fill="hold">
                                          <p:stCondLst>
                                            <p:cond delay="0"/>
                                          </p:stCondLst>
                                        </p:cTn>
                                        <p:tgtEl>
                                          <p:spTgt spid="17"/>
                                        </p:tgtEl>
                                        <p:attrNameLst>
                                          <p:attrName>style.visibility</p:attrName>
                                        </p:attrNameLst>
                                      </p:cBhvr>
                                      <p:to>
                                        <p:strVal val="visible"/>
                                      </p:to>
                                    </p:set>
                                    <p:anim calcmode="lin" valueType="num">
                                      <p:cBhvr>
                                        <p:cTn id="61" dur="50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2" dur="5000" fill="hold"/>
                                        <p:tgtEl>
                                          <p:spTgt spid="17"/>
                                        </p:tgtEl>
                                        <p:attrNameLst>
                                          <p:attrName>ppt_y</p:attrName>
                                        </p:attrNameLst>
                                      </p:cBhvr>
                                      <p:tavLst>
                                        <p:tav tm="0">
                                          <p:val>
                                            <p:strVal val="#ppt_y"/>
                                          </p:val>
                                        </p:tav>
                                        <p:tav tm="100000">
                                          <p:val>
                                            <p:strVal val="#ppt_y"/>
                                          </p:val>
                                        </p:tav>
                                      </p:tavLst>
                                    </p:anim>
                                    <p:anim calcmode="lin" valueType="num">
                                      <p:cBhvr>
                                        <p:cTn id="63" dur="50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4" dur="50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0" tmFilter="0,0; .5, 1; 1, 1"/>
                                        <p:tgtEl>
                                          <p:spTgt spid="17"/>
                                        </p:tgtEl>
                                      </p:cBhvr>
                                    </p:animEffect>
                                  </p:childTnLst>
                                </p:cTn>
                              </p:par>
                              <p:par>
                                <p:cTn id="66" presetID="41" presetClass="exit" presetSubtype="0" fill="hold" grpId="1" nodeType="withEffect">
                                  <p:stCondLst>
                                    <p:cond delay="15000"/>
                                  </p:stCondLst>
                                  <p:iterate type="wd">
                                    <p:tmPct val="10000"/>
                                  </p:iterate>
                                  <p:childTnLst>
                                    <p:anim calcmode="lin" valueType="num">
                                      <p:cBhvr>
                                        <p:cTn id="67" dur="3000"/>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68" dur="3000"/>
                                        <p:tgtEl>
                                          <p:spTgt spid="17"/>
                                        </p:tgtEl>
                                        <p:attrNameLst>
                                          <p:attrName>ppt_y</p:attrName>
                                        </p:attrNameLst>
                                      </p:cBhvr>
                                      <p:tavLst>
                                        <p:tav tm="0">
                                          <p:val>
                                            <p:strVal val="ppt_y"/>
                                          </p:val>
                                        </p:tav>
                                        <p:tav tm="100000">
                                          <p:val>
                                            <p:strVal val="ppt_y"/>
                                          </p:val>
                                        </p:tav>
                                      </p:tavLst>
                                    </p:anim>
                                    <p:anim calcmode="lin" valueType="num">
                                      <p:cBhvr>
                                        <p:cTn id="69" dur="3000"/>
                                        <p:tgtEl>
                                          <p:spTgt spid="17"/>
                                        </p:tgtEl>
                                        <p:attrNameLst>
                                          <p:attrName>ppt_h</p:attrName>
                                        </p:attrNameLst>
                                      </p:cBhvr>
                                      <p:tavLst>
                                        <p:tav tm="0">
                                          <p:val>
                                            <p:strVal val="ppt_h"/>
                                          </p:val>
                                        </p:tav>
                                        <p:tav tm="50000">
                                          <p:val>
                                            <p:strVal val="ppt_h+.01"/>
                                          </p:val>
                                        </p:tav>
                                        <p:tav tm="100000">
                                          <p:val>
                                            <p:strVal val="ppt_h/10"/>
                                          </p:val>
                                        </p:tav>
                                      </p:tavLst>
                                    </p:anim>
                                    <p:anim calcmode="lin" valueType="num">
                                      <p:cBhvr>
                                        <p:cTn id="70" dur="3000"/>
                                        <p:tgtEl>
                                          <p:spTgt spid="17"/>
                                        </p:tgtEl>
                                        <p:attrNameLst>
                                          <p:attrName>ppt_w</p:attrName>
                                        </p:attrNameLst>
                                      </p:cBhvr>
                                      <p:tavLst>
                                        <p:tav tm="0">
                                          <p:val>
                                            <p:strVal val="ppt_w"/>
                                          </p:val>
                                        </p:tav>
                                        <p:tav tm="50000">
                                          <p:val>
                                            <p:strVal val="ppt_w+.01"/>
                                          </p:val>
                                        </p:tav>
                                        <p:tav tm="100000">
                                          <p:val>
                                            <p:strVal val="ppt_w/10"/>
                                          </p:val>
                                        </p:tav>
                                      </p:tavLst>
                                    </p:anim>
                                    <p:animEffect transition="out" filter="fade">
                                      <p:cBhvr>
                                        <p:cTn id="71" dur="3000" tmFilter="0,0; .5, 0; 1, 1"/>
                                        <p:tgtEl>
                                          <p:spTgt spid="17"/>
                                        </p:tgtEl>
                                      </p:cBhvr>
                                    </p:animEffect>
                                    <p:set>
                                      <p:cBhvr>
                                        <p:cTn id="72" dur="1" fill="hold">
                                          <p:stCondLst>
                                            <p:cond delay="2999"/>
                                          </p:stCondLst>
                                        </p:cTn>
                                        <p:tgtEl>
                                          <p:spTgt spid="17"/>
                                        </p:tgtEl>
                                        <p:attrNameLst>
                                          <p:attrName>style.visibility</p:attrName>
                                        </p:attrNameLst>
                                      </p:cBhvr>
                                      <p:to>
                                        <p:strVal val="hidden"/>
                                      </p:to>
                                    </p:set>
                                  </p:childTnLst>
                                </p:cTn>
                              </p:par>
                            </p:childTnLst>
                          </p:cTn>
                        </p:par>
                        <p:par>
                          <p:cTn id="73" fill="hold">
                            <p:stCondLst>
                              <p:cond delay="94400"/>
                            </p:stCondLst>
                            <p:childTnLst>
                              <p:par>
                                <p:cTn id="74" presetID="3" presetClass="entr" presetSubtype="10" fill="hold" nodeType="afterEffect">
                                  <p:stCondLst>
                                    <p:cond delay="1000"/>
                                  </p:stCondLst>
                                  <p:childTnLst>
                                    <p:set>
                                      <p:cBhvr>
                                        <p:cTn id="75" dur="1" fill="hold">
                                          <p:stCondLst>
                                            <p:cond delay="0"/>
                                          </p:stCondLst>
                                        </p:cTn>
                                        <p:tgtEl>
                                          <p:spTgt spid="18"/>
                                        </p:tgtEl>
                                        <p:attrNameLst>
                                          <p:attrName>style.visibility</p:attrName>
                                        </p:attrNameLst>
                                      </p:cBhvr>
                                      <p:to>
                                        <p:strVal val="visible"/>
                                      </p:to>
                                    </p:set>
                                    <p:animEffect transition="in" filter="blinds(horizontal)">
                                      <p:cBhvr>
                                        <p:cTn id="76" dur="3000"/>
                                        <p:tgtEl>
                                          <p:spTgt spid="18"/>
                                        </p:tgtEl>
                                      </p:cBhvr>
                                    </p:animEffect>
                                  </p:childTnLst>
                                </p:cTn>
                              </p:par>
                              <p:par>
                                <p:cTn id="77" presetID="14" presetClass="entr" presetSubtype="5" fill="hold" nodeType="withEffect">
                                  <p:stCondLst>
                                    <p:cond delay="1000"/>
                                  </p:stCondLst>
                                  <p:childTnLst>
                                    <p:set>
                                      <p:cBhvr>
                                        <p:cTn id="78" dur="1" fill="hold">
                                          <p:stCondLst>
                                            <p:cond delay="0"/>
                                          </p:stCondLst>
                                        </p:cTn>
                                        <p:tgtEl>
                                          <p:spTgt spid="19"/>
                                        </p:tgtEl>
                                        <p:attrNameLst>
                                          <p:attrName>style.visibility</p:attrName>
                                        </p:attrNameLst>
                                      </p:cBhvr>
                                      <p:to>
                                        <p:strVal val="visible"/>
                                      </p:to>
                                    </p:set>
                                    <p:animEffect transition="in" filter="randombar(vertical)">
                                      <p:cBhvr>
                                        <p:cTn id="79" dur="3000"/>
                                        <p:tgtEl>
                                          <p:spTgt spid="19"/>
                                        </p:tgtEl>
                                      </p:cBhvr>
                                    </p:animEffect>
                                  </p:childTnLst>
                                </p:cTn>
                              </p:par>
                              <p:par>
                                <p:cTn id="80" presetID="9" presetClass="emph" presetSubtype="0" nodeType="withEffect">
                                  <p:stCondLst>
                                    <p:cond delay="1000"/>
                                  </p:stCondLst>
                                  <p:childTnLst>
                                    <p:set>
                                      <p:cBhvr>
                                        <p:cTn id="81" dur="indefinite"/>
                                        <p:tgtEl>
                                          <p:spTgt spid="19"/>
                                        </p:tgtEl>
                                        <p:attrNameLst>
                                          <p:attrName>style.opacity</p:attrName>
                                        </p:attrNameLst>
                                      </p:cBhvr>
                                      <p:to>
                                        <p:strVal val="0.5"/>
                                      </p:to>
                                    </p:set>
                                    <p:animEffect filter="image" prLst="opacity: 0.5">
                                      <p:cBhvr rctx="IE">
                                        <p:cTn id="82" dur="indefinite"/>
                                        <p:tgtEl>
                                          <p:spTgt spid="19"/>
                                        </p:tgtEl>
                                      </p:cBhvr>
                                    </p:animEffect>
                                  </p:childTnLst>
                                </p:cTn>
                              </p:par>
                            </p:childTnLst>
                          </p:cTn>
                        </p:par>
                        <p:par>
                          <p:cTn id="83" fill="hold">
                            <p:stCondLst>
                              <p:cond delay="98400"/>
                            </p:stCondLst>
                            <p:childTnLst>
                              <p:par>
                                <p:cTn id="84" presetID="2" presetClass="entr" presetSubtype="4" fill="hold" nodeType="afterEffect">
                                  <p:stCondLst>
                                    <p:cond delay="1000"/>
                                  </p:stCondLst>
                                  <p:iterate type="wd">
                                    <p:tmPct val="0"/>
                                  </p:iterate>
                                  <p:childTnLst>
                                    <p:set>
                                      <p:cBhvr>
                                        <p:cTn id="85" dur="1" fill="hold">
                                          <p:stCondLst>
                                            <p:cond delay="0"/>
                                          </p:stCondLst>
                                        </p:cTn>
                                        <p:tgtEl>
                                          <p:spTgt spid="20">
                                            <p:txEl>
                                              <p:pRg st="0" end="0"/>
                                            </p:txEl>
                                          </p:spTgt>
                                        </p:tgtEl>
                                        <p:attrNameLst>
                                          <p:attrName>style.visibility</p:attrName>
                                        </p:attrNameLst>
                                      </p:cBhvr>
                                      <p:to>
                                        <p:strVal val="visible"/>
                                      </p:to>
                                    </p:set>
                                    <p:anim calcmode="lin" valueType="num">
                                      <p:cBhvr additive="base">
                                        <p:cTn id="86" dur="50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87" dur="5000" fill="hold"/>
                                        <p:tgtEl>
                                          <p:spTgt spid="20">
                                            <p:txEl>
                                              <p:pRg st="0" end="0"/>
                                            </p:txEl>
                                          </p:spTgt>
                                        </p:tgtEl>
                                        <p:attrNameLst>
                                          <p:attrName>ppt_y</p:attrName>
                                        </p:attrNameLst>
                                      </p:cBhvr>
                                      <p:tavLst>
                                        <p:tav tm="0">
                                          <p:val>
                                            <p:strVal val="1+#ppt_h/2"/>
                                          </p:val>
                                        </p:tav>
                                        <p:tav tm="100000">
                                          <p:val>
                                            <p:strVal val="#ppt_y"/>
                                          </p:val>
                                        </p:tav>
                                      </p:tavLst>
                                    </p:anim>
                                  </p:childTnLst>
                                </p:cTn>
                              </p:par>
                              <p:par>
                                <p:cTn id="88" presetID="2" presetClass="exit" presetSubtype="1" fill="hold" grpId="0" nodeType="withEffect">
                                  <p:stCondLst>
                                    <p:cond delay="15000"/>
                                  </p:stCondLst>
                                  <p:iterate type="wd">
                                    <p:tmPct val="10000"/>
                                  </p:iterate>
                                  <p:childTnLst>
                                    <p:anim calcmode="lin" valueType="num">
                                      <p:cBhvr additive="base">
                                        <p:cTn id="89" dur="3000"/>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90" dur="3000"/>
                                        <p:tgtEl>
                                          <p:spTgt spid="20">
                                            <p:txEl>
                                              <p:pRg st="0" end="0"/>
                                            </p:txEl>
                                          </p:spTgt>
                                        </p:tgtEl>
                                        <p:attrNameLst>
                                          <p:attrName>ppt_y</p:attrName>
                                        </p:attrNameLst>
                                      </p:cBhvr>
                                      <p:tavLst>
                                        <p:tav tm="0">
                                          <p:val>
                                            <p:strVal val="ppt_y"/>
                                          </p:val>
                                        </p:tav>
                                        <p:tav tm="100000">
                                          <p:val>
                                            <p:strVal val="0-ppt_h/2"/>
                                          </p:val>
                                        </p:tav>
                                      </p:tavLst>
                                    </p:anim>
                                    <p:set>
                                      <p:cBhvr>
                                        <p:cTn id="91" dur="1" fill="hold">
                                          <p:stCondLst>
                                            <p:cond delay="2999"/>
                                          </p:stCondLst>
                                        </p:cTn>
                                        <p:tgtEl>
                                          <p:spTgt spid="20">
                                            <p:txEl>
                                              <p:pRg st="0" end="0"/>
                                            </p:txEl>
                                          </p:spTgt>
                                        </p:tgtEl>
                                        <p:attrNameLst>
                                          <p:attrName>style.visibility</p:attrName>
                                        </p:attrNameLst>
                                      </p:cBhvr>
                                      <p:to>
                                        <p:strVal val="hidden"/>
                                      </p:to>
                                    </p:set>
                                  </p:childTnLst>
                                </p:cTn>
                              </p:par>
                            </p:childTnLst>
                          </p:cTn>
                        </p:par>
                        <p:par>
                          <p:cTn id="92" fill="hold">
                            <p:stCondLst>
                              <p:cond delay="132900"/>
                            </p:stCondLst>
                            <p:childTnLst>
                              <p:par>
                                <p:cTn id="93" presetID="26" presetClass="entr" presetSubtype="0" fill="hold" grpId="0" nodeType="afterEffect">
                                  <p:stCondLst>
                                    <p:cond delay="1500"/>
                                  </p:stCondLst>
                                  <p:childTnLst>
                                    <p:set>
                                      <p:cBhvr>
                                        <p:cTn id="94" dur="1" fill="hold">
                                          <p:stCondLst>
                                            <p:cond delay="0"/>
                                          </p:stCondLst>
                                        </p:cTn>
                                        <p:tgtEl>
                                          <p:spTgt spid="22"/>
                                        </p:tgtEl>
                                        <p:attrNameLst>
                                          <p:attrName>style.visibility</p:attrName>
                                        </p:attrNameLst>
                                      </p:cBhvr>
                                      <p:to>
                                        <p:strVal val="visible"/>
                                      </p:to>
                                    </p:set>
                                    <p:animEffect transition="in" filter="wipe(down)">
                                      <p:cBhvr>
                                        <p:cTn id="95" dur="870">
                                          <p:stCondLst>
                                            <p:cond delay="0"/>
                                          </p:stCondLst>
                                        </p:cTn>
                                        <p:tgtEl>
                                          <p:spTgt spid="22"/>
                                        </p:tgtEl>
                                      </p:cBhvr>
                                    </p:animEffect>
                                    <p:anim calcmode="lin" valueType="num">
                                      <p:cBhvr>
                                        <p:cTn id="96" dur="2733"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97" dur="996"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98" dur="996" tmFilter="0, 0; 0.125,0.2665; 0.25,0.4; 0.375,0.465; 0.5,0.5;  0.625,0.535; 0.75,0.6; 0.875,0.7335; 1,1">
                                          <p:stCondLst>
                                            <p:cond delay="996"/>
                                          </p:stCondLst>
                                        </p:cTn>
                                        <p:tgtEl>
                                          <p:spTgt spid="22"/>
                                        </p:tgtEl>
                                        <p:attrNameLst>
                                          <p:attrName>ppt_y</p:attrName>
                                        </p:attrNameLst>
                                      </p:cBhvr>
                                      <p:tavLst>
                                        <p:tav tm="0" fmla="#ppt_y-sin(pi*$)/9">
                                          <p:val>
                                            <p:fltVal val="0"/>
                                          </p:val>
                                        </p:tav>
                                        <p:tav tm="100000">
                                          <p:val>
                                            <p:fltVal val="1"/>
                                          </p:val>
                                        </p:tav>
                                      </p:tavLst>
                                    </p:anim>
                                    <p:anim calcmode="lin" valueType="num">
                                      <p:cBhvr>
                                        <p:cTn id="99" dur="498" tmFilter="0, 0; 0.125,0.2665; 0.25,0.4; 0.375,0.465; 0.5,0.5;  0.625,0.535; 0.75,0.6; 0.875,0.7335; 1,1">
                                          <p:stCondLst>
                                            <p:cond delay="1986"/>
                                          </p:stCondLst>
                                        </p:cTn>
                                        <p:tgtEl>
                                          <p:spTgt spid="22"/>
                                        </p:tgtEl>
                                        <p:attrNameLst>
                                          <p:attrName>ppt_y</p:attrName>
                                        </p:attrNameLst>
                                      </p:cBhvr>
                                      <p:tavLst>
                                        <p:tav tm="0" fmla="#ppt_y-sin(pi*$)/27">
                                          <p:val>
                                            <p:fltVal val="0"/>
                                          </p:val>
                                        </p:tav>
                                        <p:tav tm="100000">
                                          <p:val>
                                            <p:fltVal val="1"/>
                                          </p:val>
                                        </p:tav>
                                      </p:tavLst>
                                    </p:anim>
                                    <p:anim calcmode="lin" valueType="num">
                                      <p:cBhvr>
                                        <p:cTn id="100" dur="246" tmFilter="0, 0; 0.125,0.2665; 0.25,0.4; 0.375,0.465; 0.5,0.5;  0.625,0.535; 0.75,0.6; 0.875,0.7335; 1,1">
                                          <p:stCondLst>
                                            <p:cond delay="2484"/>
                                          </p:stCondLst>
                                        </p:cTn>
                                        <p:tgtEl>
                                          <p:spTgt spid="22"/>
                                        </p:tgtEl>
                                        <p:attrNameLst>
                                          <p:attrName>ppt_y</p:attrName>
                                        </p:attrNameLst>
                                      </p:cBhvr>
                                      <p:tavLst>
                                        <p:tav tm="0" fmla="#ppt_y-sin(pi*$)/81">
                                          <p:val>
                                            <p:fltVal val="0"/>
                                          </p:val>
                                        </p:tav>
                                        <p:tav tm="100000">
                                          <p:val>
                                            <p:fltVal val="1"/>
                                          </p:val>
                                        </p:tav>
                                      </p:tavLst>
                                    </p:anim>
                                    <p:animScale>
                                      <p:cBhvr>
                                        <p:cTn id="101" dur="39">
                                          <p:stCondLst>
                                            <p:cond delay="975"/>
                                          </p:stCondLst>
                                        </p:cTn>
                                        <p:tgtEl>
                                          <p:spTgt spid="22"/>
                                        </p:tgtEl>
                                      </p:cBhvr>
                                      <p:to x="100000" y="60000"/>
                                    </p:animScale>
                                    <p:animScale>
                                      <p:cBhvr>
                                        <p:cTn id="102" dur="249" decel="50000">
                                          <p:stCondLst>
                                            <p:cond delay="1014"/>
                                          </p:stCondLst>
                                        </p:cTn>
                                        <p:tgtEl>
                                          <p:spTgt spid="22"/>
                                        </p:tgtEl>
                                      </p:cBhvr>
                                      <p:to x="100000" y="100000"/>
                                    </p:animScale>
                                    <p:animScale>
                                      <p:cBhvr>
                                        <p:cTn id="103" dur="39">
                                          <p:stCondLst>
                                            <p:cond delay="1968"/>
                                          </p:stCondLst>
                                        </p:cTn>
                                        <p:tgtEl>
                                          <p:spTgt spid="22"/>
                                        </p:tgtEl>
                                      </p:cBhvr>
                                      <p:to x="100000" y="80000"/>
                                    </p:animScale>
                                    <p:animScale>
                                      <p:cBhvr>
                                        <p:cTn id="104" dur="249" decel="50000">
                                          <p:stCondLst>
                                            <p:cond delay="2007"/>
                                          </p:stCondLst>
                                        </p:cTn>
                                        <p:tgtEl>
                                          <p:spTgt spid="22"/>
                                        </p:tgtEl>
                                      </p:cBhvr>
                                      <p:to x="100000" y="100000"/>
                                    </p:animScale>
                                    <p:animScale>
                                      <p:cBhvr>
                                        <p:cTn id="105" dur="39">
                                          <p:stCondLst>
                                            <p:cond delay="2463"/>
                                          </p:stCondLst>
                                        </p:cTn>
                                        <p:tgtEl>
                                          <p:spTgt spid="22"/>
                                        </p:tgtEl>
                                      </p:cBhvr>
                                      <p:to x="100000" y="90000"/>
                                    </p:animScale>
                                    <p:animScale>
                                      <p:cBhvr>
                                        <p:cTn id="106" dur="249" decel="50000">
                                          <p:stCondLst>
                                            <p:cond delay="2502"/>
                                          </p:stCondLst>
                                        </p:cTn>
                                        <p:tgtEl>
                                          <p:spTgt spid="22"/>
                                        </p:tgtEl>
                                      </p:cBhvr>
                                      <p:to x="100000" y="100000"/>
                                    </p:animScale>
                                    <p:animScale>
                                      <p:cBhvr>
                                        <p:cTn id="107" dur="39">
                                          <p:stCondLst>
                                            <p:cond delay="2712"/>
                                          </p:stCondLst>
                                        </p:cTn>
                                        <p:tgtEl>
                                          <p:spTgt spid="22"/>
                                        </p:tgtEl>
                                      </p:cBhvr>
                                      <p:to x="100000" y="95000"/>
                                    </p:animScale>
                                    <p:animScale>
                                      <p:cBhvr>
                                        <p:cTn id="108" dur="249" decel="50000">
                                          <p:stCondLst>
                                            <p:cond delay="2751"/>
                                          </p:stCondLst>
                                        </p:cTn>
                                        <p:tgtEl>
                                          <p:spTgt spid="22"/>
                                        </p:tgtEl>
                                      </p:cBhvr>
                                      <p:to x="100000" y="100000"/>
                                    </p:animScale>
                                  </p:childTnLst>
                                </p:cTn>
                              </p:par>
                            </p:childTnLst>
                          </p:cTn>
                        </p:par>
                        <p:par>
                          <p:cTn id="109" fill="hold">
                            <p:stCondLst>
                              <p:cond delay="137400"/>
                            </p:stCondLst>
                            <p:childTnLst>
                              <p:par>
                                <p:cTn id="110" presetID="10" presetClass="entr" presetSubtype="0" fill="hold" grpId="0" nodeType="afterEffect">
                                  <p:stCondLst>
                                    <p:cond delay="60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00">
                <p:cTn id="113" repeatCount="indefinite" fill="hold" display="0">
                  <p:stCondLst>
                    <p:cond delay="indefinite"/>
                  </p:stCondLst>
                  <p:endCondLst>
                    <p:cond evt="onStopAudio" delay="0">
                      <p:tgtEl>
                        <p:sldTgt/>
                      </p:tgtEl>
                    </p:cond>
                  </p:endCondLst>
                </p:cTn>
                <p:tgtEl>
                  <p:spTgt spid="24"/>
                </p:tgtEl>
              </p:cMediaNode>
            </p:audio>
          </p:childTnLst>
        </p:cTn>
      </p:par>
    </p:tnLst>
    <p:bldLst>
      <p:bldP spid="21" grpId="0" autoUpdateAnimBg="0"/>
      <p:bldP spid="21" grpId="1"/>
      <p:bldP spid="14" grpId="0"/>
      <p:bldP spid="14" grpId="1"/>
      <p:bldP spid="17" grpId="0"/>
      <p:bldP spid="17" grpId="1"/>
      <p:bldP spid="20" grpId="0" build="allAtOnce"/>
      <p:bldP spid="22"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a:extLst>
              <a:ext uri="{FF2B5EF4-FFF2-40B4-BE49-F238E27FC236}">
                <a16:creationId xmlns:a16="http://schemas.microsoft.com/office/drawing/2014/main" id="{EBB9B358-CE11-7DB4-490D-2E2CD8816D3F}"/>
              </a:ext>
            </a:extLst>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a:extLst>
              <a:ext uri="{FF2B5EF4-FFF2-40B4-BE49-F238E27FC236}">
                <a16:creationId xmlns:a16="http://schemas.microsoft.com/office/drawing/2014/main" id="{58D70321-AE00-25F4-22E1-FFAC80B93B9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FD368B3-687E-4032-63F5-72C1F3EB596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5"/>
            <a:extLst>
              <a:ext uri="{FF2B5EF4-FFF2-40B4-BE49-F238E27FC236}">
                <a16:creationId xmlns:a16="http://schemas.microsoft.com/office/drawing/2014/main" id="{E00EFEC6-C9F0-D89A-F9B4-9A7D4D6F60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A08ADBA-A9B9-3A2E-9EC3-41C214ABB0E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5"/>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518D2C4-D4E5-13BB-5B10-84392E1B3CB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7"/>
            <a:extLst>
              <a:ext uri="{FF2B5EF4-FFF2-40B4-BE49-F238E27FC236}">
                <a16:creationId xmlns:a16="http://schemas.microsoft.com/office/drawing/2014/main" id="{7A8FF6F5-19C4-73C7-8072-B032FE44CF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2B688BE-7DCB-BDE6-0F98-C4D5251E3E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10"/>
            <a:extLst>
              <a:ext uri="{FF2B5EF4-FFF2-40B4-BE49-F238E27FC236}">
                <a16:creationId xmlns:a16="http://schemas.microsoft.com/office/drawing/2014/main" id="{F3A9D070-EF39-2501-B354-F82DAB8E813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12"/>
            <a:extLst>
              <a:ext uri="{FF2B5EF4-FFF2-40B4-BE49-F238E27FC236}">
                <a16:creationId xmlns:a16="http://schemas.microsoft.com/office/drawing/2014/main" id="{10071FEE-388A-6067-4E0C-D7968D2025D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4"/>
            <a:extLst>
              <a:ext uri="{FF2B5EF4-FFF2-40B4-BE49-F238E27FC236}">
                <a16:creationId xmlns:a16="http://schemas.microsoft.com/office/drawing/2014/main" id="{5EAFFA98-DC5E-BF65-1361-2D1E7BC9068A}"/>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6"/>
            <a:extLst>
              <a:ext uri="{FF2B5EF4-FFF2-40B4-BE49-F238E27FC236}">
                <a16:creationId xmlns:a16="http://schemas.microsoft.com/office/drawing/2014/main" id="{5C17DBB6-F836-5796-E780-52F8C2D1F159}"/>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a:extLst>
              <a:ext uri="{FF2B5EF4-FFF2-40B4-BE49-F238E27FC236}">
                <a16:creationId xmlns:a16="http://schemas.microsoft.com/office/drawing/2014/main" id="{8B97BB57-693D-863C-566F-A9893C2C965F}"/>
              </a:ext>
            </a:extLst>
          </p:cNvPr>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anose="03050502040202030202" pitchFamily="66" charset="0"/>
                <a:cs typeface="Arial" panose="020B0604020202020204" pitchFamily="34" charset="0"/>
              </a:rPr>
              <a:t>Esta presentación powerpoint ha sido creada y compartida única y exclusivamente para mispps.com</a:t>
            </a:r>
          </a:p>
        </p:txBody>
      </p:sp>
      <p:pic>
        <p:nvPicPr>
          <p:cNvPr id="4123" name="Picture 27">
            <a:extLst>
              <a:ext uri="{FF2B5EF4-FFF2-40B4-BE49-F238E27FC236}">
                <a16:creationId xmlns:a16="http://schemas.microsoft.com/office/drawing/2014/main" id="{0544A7CD-B738-367F-BEA4-7166339A26EE}"/>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0B62F726-2EBB-F1E7-5F50-2221147673F7}"/>
              </a:ext>
            </a:extLst>
          </p:cNvPr>
          <p:cNvSpPr txBox="1"/>
          <p:nvPr/>
        </p:nvSpPr>
        <p:spPr>
          <a:xfrm>
            <a:off x="360947" y="7122695"/>
            <a:ext cx="2021306"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1410788663"/>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par>
                                <p:cTn id="7" presetID="10" presetClass="entr" presetSubtype="0" fill="hold" grpId="0" nodeType="withEffect">
                                  <p:stCondLst>
                                    <p:cond delay="400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0"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144</TotalTime>
  <Words>227</Words>
  <Application>Microsoft Office PowerPoint</Application>
  <PresentationFormat>Panorámica</PresentationFormat>
  <Paragraphs>10</Paragraphs>
  <Slides>2</Slides>
  <Notes>0</Notes>
  <HiddenSlides>0</HiddenSlides>
  <MMClips>2</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vt:i4>
      </vt:variant>
    </vt:vector>
  </HeadingPairs>
  <TitlesOfParts>
    <vt:vector size="9" baseType="lpstr">
      <vt:lpstr>Arial</vt:lpstr>
      <vt:lpstr>Calibri</vt:lpstr>
      <vt:lpstr>Calibri Light</vt:lpstr>
      <vt:lpstr>Kristen ITC</vt:lpstr>
      <vt:lpstr>Poor Richard</vt:lpstr>
      <vt:lpstr>Tema de Office</vt:lpstr>
      <vt:lpstr>Diseño predeterminado</vt:lpstr>
      <vt:lpstr>Presentación de PowerPoint</vt:lpstr>
      <vt:lpstr>Presentación de PowerPoint</vt:lpstr>
    </vt:vector>
  </TitlesOfParts>
  <Manager>jose ruiz del valle</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 extraño.....</dc:title>
  <dc:subject>ppsx</dc:subject>
  <dc:creator>jrvallegomez@outlook.es</dc:creator>
  <cp:keywords>poesia</cp:keywords>
  <cp:lastModifiedBy>jose ruiz</cp:lastModifiedBy>
  <cp:revision>14</cp:revision>
  <dcterms:created xsi:type="dcterms:W3CDTF">2014-08-14T14:23:35Z</dcterms:created>
  <dcterms:modified xsi:type="dcterms:W3CDTF">2024-12-19T11:47:22Z</dcterms:modified>
</cp:coreProperties>
</file>