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4"/>
  </p:notesMasterIdLst>
  <p:sldIdLst>
    <p:sldId id="257" r:id="rId3"/>
    <p:sldId id="271" r:id="rId4"/>
    <p:sldId id="258" r:id="rId5"/>
    <p:sldId id="259" r:id="rId6"/>
    <p:sldId id="260" r:id="rId7"/>
    <p:sldId id="261" r:id="rId8"/>
    <p:sldId id="276" r:id="rId9"/>
    <p:sldId id="262" r:id="rId10"/>
    <p:sldId id="263" r:id="rId11"/>
    <p:sldId id="264" r:id="rId12"/>
    <p:sldId id="270" r:id="rId13"/>
    <p:sldId id="265" r:id="rId14"/>
    <p:sldId id="266" r:id="rId15"/>
    <p:sldId id="268" r:id="rId16"/>
    <p:sldId id="272" r:id="rId17"/>
    <p:sldId id="267" r:id="rId18"/>
    <p:sldId id="277" r:id="rId19"/>
    <p:sldId id="278" r:id="rId20"/>
    <p:sldId id="279" r:id="rId21"/>
    <p:sldId id="269" r:id="rId22"/>
    <p:sldId id="256" r:id="rId23"/>
  </p:sldIdLst>
  <p:sldSz cx="9144000" cy="5143500" type="screen16x9"/>
  <p:notesSz cx="6858000" cy="9144000"/>
  <p:embeddedFontLst>
    <p:embeddedFont>
      <p:font typeface="Brock Script" panose="020B0604020202020204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Kristen ITC" panose="03050502040202030202" pitchFamily="66" charset="0"/>
      <p:regular r:id="rId30"/>
    </p:embeddedFont>
    <p:embeddedFont>
      <p:font typeface="ScalaJewel Crystal" pitchFamily="50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HVlRA/xAwgrk646POBS9Q==" hashData="su/8zeDwf1c18zog7bMMg2WxnZ4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4B6D"/>
    <a:srgbClr val="324468"/>
    <a:srgbClr val="323758"/>
    <a:srgbClr val="83AB43"/>
    <a:srgbClr val="93BB51"/>
    <a:srgbClr val="9DC262"/>
    <a:srgbClr val="007E00"/>
    <a:srgbClr val="005800"/>
    <a:srgbClr val="006800"/>
    <a:srgbClr val="007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126" y="2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ADA602-4B12-4A8E-B32A-ED069C1D7EA8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AAD32-BC99-4EF3-8244-FF80CA7049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656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251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4683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78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9758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295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4781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2198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6819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8230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DA0A3-7C27-4BCB-AE29-AB407E7D59DD}" type="datetimeFigureOut">
              <a:rPr lang="es-ES" smtClean="0"/>
              <a:pPr/>
              <a:t>04/05/2023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476C8-045F-4095-81D6-FA4BE1C1B3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7023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C92390-5761-1C0C-84B3-D688B8033B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EF80359-32B6-6D59-087A-B306A24F9A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A223BB-F3DB-2F45-B557-B603D5777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30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AE2DA0A3-7C27-4BCB-AE29-AB407E7D59DD}" type="datetimeFigureOut">
              <a:rPr lang="es-ES" smtClean="0"/>
              <a:pPr/>
              <a:t>04/05/2023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AE6476C8-045F-4095-81D6-FA4BE1C1B32D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716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F82D83C-B04B-2336-A12C-6B3F89AAFB7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28326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74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E:\PPS  EXCLUSIVOS\- Te esperé\Imágenes\dzeN2VC_3QoVQ7bCsdG3cVfHeoY 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771550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25400" dist="38100" dir="5400000" algn="ctr" rotWithShape="0">
                    <a:srgbClr val="7A3D00"/>
                  </a:outerShdw>
                </a:effectLst>
                <a:latin typeface="Brock Script" panose="02000507020000020002" pitchFamily="2" charset="0"/>
              </a:rPr>
              <a:t>Te Esperé</a:t>
            </a:r>
          </a:p>
        </p:txBody>
      </p:sp>
      <p:sp>
        <p:nvSpPr>
          <p:cNvPr id="4" name="3 Anillo"/>
          <p:cNvSpPr/>
          <p:nvPr/>
        </p:nvSpPr>
        <p:spPr>
          <a:xfrm>
            <a:off x="0" y="0"/>
            <a:ext cx="4572000" cy="2571750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flipH="1">
            <a:off x="4572000" y="0"/>
            <a:ext cx="4572000" cy="2571750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0" y="2571750"/>
            <a:ext cx="4572000" cy="2571750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flipH="1" flipV="1">
            <a:off x="4572000" y="2571750"/>
            <a:ext cx="4572000" cy="2571750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37574" y="735546"/>
            <a:ext cx="3834426" cy="1836204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flipH="1">
            <a:off x="4572000" y="735546"/>
            <a:ext cx="3834426" cy="1836204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flipV="1">
            <a:off x="735390" y="2571750"/>
            <a:ext cx="3782609" cy="1944216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flipH="1" flipV="1">
            <a:off x="4572000" y="2571750"/>
            <a:ext cx="3834426" cy="1944216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439652" y="1329612"/>
            <a:ext cx="3132348" cy="1242138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flipH="1">
            <a:off x="4572000" y="1329612"/>
            <a:ext cx="3132348" cy="1242138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flipV="1">
            <a:off x="1439652" y="2571750"/>
            <a:ext cx="3132348" cy="1296144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flipH="1" flipV="1">
            <a:off x="4680014" y="2571752"/>
            <a:ext cx="3027937" cy="1252939"/>
          </a:xfrm>
          <a:prstGeom prst="donu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1127193"/>
      </p:ext>
    </p:extLst>
  </p:cSld>
  <p:clrMapOvr>
    <a:masterClrMapping/>
  </p:clrMapOvr>
  <p:transition spd="slow" advClick="0" advTm="16000">
    <p:sndAc>
      <p:stSnd>
        <p:snd r:embed="rId2" name="VENECIA SIN TI - CHARLES AZNVOUR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Te esperé\Imágenes\2 - Icebergs_Sea_Ice_615318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V="1">
            <a:off x="92866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278605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46434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650082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822960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5013342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0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" grpId="0" animBg="1"/>
      <p:bldP spid="5" grpId="0" animBg="1"/>
      <p:bldP spid="7" grpId="0" animBg="1"/>
      <p:bldP spid="9" grpId="0" animBg="1"/>
      <p:bldP spid="11" grpId="0" animBg="1"/>
      <p:bldP spid="3" grpId="0" animBg="1"/>
      <p:bldP spid="6" grpId="0" animBg="1"/>
      <p:bldP spid="8" grpId="0" animBg="1"/>
      <p:bldP spid="10" grpId="0" animBg="1"/>
      <p:bldP spid="12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Te esperé\Imágenes\3 - 249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68900"/>
          </a:xfrm>
          <a:prstGeom prst="rect">
            <a:avLst/>
          </a:prstGeom>
          <a:noFill/>
        </p:spPr>
      </p:pic>
      <p:pic>
        <p:nvPicPr>
          <p:cNvPr id="20482" name="Picture 2" descr="E:\PPS  EXCLUSIVOS\- Te esperé\Imágenes\3 - 249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3003552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Te esperé\Imágenes\4 - 3626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50000"/>
                    </a:schemeClr>
                  </a:outerShdw>
                </a:effectLst>
                <a:latin typeface="ScalaJewel Crystal" pitchFamily="50" charset="0"/>
              </a:rPr>
              <a:t>Te esperé durante todo el día,</a:t>
            </a:r>
          </a:p>
        </p:txBody>
      </p:sp>
      <p:pic>
        <p:nvPicPr>
          <p:cNvPr id="19460" name="Picture 4" descr="E:\PPS  EXCLUSIVOS\- Te esperé\Imágenes\5 - 05cfbacfa8d926c97039944941a504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39502"/>
            <a:ext cx="3240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calaJewel Crystal" pitchFamily="50" charset="0"/>
              </a:rPr>
              <a:t>Ya la noche hizo aparición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5643004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B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Te esperé\Imágenes\1746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1203598"/>
            <a:ext cx="604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3B3BFF"/>
                  </a:outerShdw>
                </a:effectLst>
                <a:latin typeface="ScalaJewel Crystal" pitchFamily="50" charset="0"/>
              </a:rPr>
              <a:t>Y no creo que vayas a venir.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4715915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4B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Te esperé\Imágenes\274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4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5" name="4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6" name="5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8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9" name="8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0" name="9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5419878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7" grpId="0" animBg="1"/>
      <p:bldP spid="7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D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Te esperé\Imágenes\USA_Parks_Mountains_Waterfalls_Scenery_Glacier_612522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BB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61B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85C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043644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6D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Te esperé\Imágenes\9599f1b5-3aea-4867-bed7-fa3f4740b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57606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tx2">
                      <a:lumMod val="75000"/>
                    </a:schemeClr>
                  </a:outerShdw>
                </a:effectLst>
                <a:latin typeface="ScalaJewel Crystal" pitchFamily="50" charset="0"/>
              </a:rPr>
              <a:t>Mi mundo es simplemente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tx2">
                      <a:lumMod val="75000"/>
                    </a:schemeClr>
                  </a:outerShdw>
                </a:effectLst>
                <a:latin typeface="ScalaJewel Crystal" pitchFamily="50" charset="0"/>
              </a:rPr>
              <a:t>un escenario de dudas;</a:t>
            </a:r>
          </a:p>
        </p:txBody>
      </p:sp>
      <p:pic>
        <p:nvPicPr>
          <p:cNvPr id="15362" name="Picture 2" descr="E:\PPS  EXCLUSIVOS\- Te esperé\Imágenes\705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483518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4C0000"/>
                  </a:outerShdw>
                </a:effectLst>
                <a:latin typeface="ScalaJewel Crystal" pitchFamily="50" charset="0"/>
              </a:rPr>
              <a:t>Quizá debí de hablar,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0644342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E:\PPS  EXCLUSIVOS\- Te esperé\Imágenes\378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14337" name="Picture 1" descr="E:\PPS  EXCLUSIVOS\- Te esperé\Imágenes\378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203598"/>
            <a:ext cx="4297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Crystal" pitchFamily="50" charset="0"/>
              </a:rPr>
              <a:t>No guardarme nada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2796984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Te esperé\Imágenes\101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55526"/>
            <a:ext cx="7776864" cy="3888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331640" y="1203599"/>
            <a:ext cx="6480719" cy="25922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1568983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7A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Te esperé\Imágenes\2233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4"/>
            <a:ext cx="5143500" cy="4557713"/>
          </a:xfrm>
          <a:prstGeom prst="triangle">
            <a:avLst/>
          </a:prstGeom>
          <a:solidFill>
            <a:schemeClr val="tx2">
              <a:lumMod val="40000"/>
              <a:lumOff val="6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40000"/>
              <a:lumOff val="6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40000"/>
              <a:lumOff val="6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chemeClr val="tx2">
              <a:lumMod val="40000"/>
              <a:lumOff val="6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556545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8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Te esperé\Imágenes\117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accent4">
                    <a:lumMod val="75000"/>
                  </a:schemeClr>
                </a:solidFill>
                <a:effectLst>
                  <a:outerShdw dist="25400" dir="2700000" algn="tl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Ahora cuando cae la lluvia y tú no estás,</a:t>
            </a:r>
          </a:p>
        </p:txBody>
      </p:sp>
      <p:pic>
        <p:nvPicPr>
          <p:cNvPr id="11266" name="Picture 2" descr="E:\PPS  EXCLUSIVOS\- Te esperé\Imágenes\2648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627534"/>
            <a:ext cx="32136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4C0000"/>
                  </a:outerShdw>
                </a:effectLst>
                <a:latin typeface="ScalaJewel Crystal" pitchFamily="50" charset="0"/>
              </a:rPr>
              <a:t>El día se apaga sin sentido,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0517809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47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e esperé\Imágenes\Germany_Stones_Rivers_Waterfalls_Bavaria_Moss_58490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6995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dist="25400" dir="2700000" algn="tl">
                    <a:schemeClr val="tx1"/>
                  </a:outerShdw>
                </a:effectLst>
                <a:latin typeface="ScalaJewel Crystal" pitchFamily="50" charset="0"/>
              </a:rPr>
              <a:t>La noche me aguarda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dist="25400" dir="2700000" algn="tl">
                    <a:schemeClr val="tx1"/>
                  </a:outerShdw>
                </a:effectLst>
                <a:latin typeface="ScalaJewel Crystal" pitchFamily="50" charset="0"/>
              </a:rPr>
              <a:t>con sus fríos,</a:t>
            </a:r>
          </a:p>
        </p:txBody>
      </p:sp>
      <p:pic>
        <p:nvPicPr>
          <p:cNvPr id="10243" name="Picture 3" descr="E:\PPS  EXCLUSIVOS\- Te esperé\Imágenes\367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1491630"/>
            <a:ext cx="3297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dist="25400" dir="2700000" algn="tl">
                    <a:srgbClr val="002060"/>
                  </a:outerShdw>
                </a:effectLst>
                <a:latin typeface="ScalaJewel Crystal" pitchFamily="50" charset="0"/>
              </a:rPr>
              <a:t>No estarás más,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577724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Te esperé\Imágenes\247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1180780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Te esperé\Imágenes\336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427984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427984" y="0"/>
            <a:ext cx="4716016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427984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427984" y="2571750"/>
            <a:ext cx="4716016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4108141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422100"/>
            </a:gs>
            <a:gs pos="100000">
              <a:srgbClr val="905C1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Te esperé\Imágenes\Mountains_Waterfalls_USA_Scenery_Clouds_Yosemite_581446_1280x7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422100"/>
              </a:gs>
              <a:gs pos="100000">
                <a:srgbClr val="905C1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23528" y="411510"/>
            <a:ext cx="47880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tx2">
                      <a:lumMod val="50000"/>
                    </a:schemeClr>
                  </a:outerShdw>
                </a:effectLst>
                <a:latin typeface="ScalaJewel Crystal" pitchFamily="50" charset="0"/>
              </a:rPr>
              <a:t>No habrá luna que ilumine en mi noche,</a:t>
            </a:r>
          </a:p>
        </p:txBody>
      </p:sp>
      <p:pic>
        <p:nvPicPr>
          <p:cNvPr id="9218" name="Picture 2" descr="E:\PPS  EXCLUSIVOS\- Te esperé\Imágenes\2397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795886"/>
            <a:ext cx="6012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Ni sueños en mis ojos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para mantenerme </a:t>
            </a:r>
            <a:r>
              <a:rPr lang="es-ES" sz="2800" dirty="0" err="1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despiertA</a:t>
            </a: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ScalaJewel Crystal" pitchFamily="50" charset="0"/>
              </a:rPr>
              <a:t>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9640632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Te esperé\Imágenes\Autumn_Waterfalls_Stones_Moss_Foliage_607859_1280x9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2" name="1 Rectángulo"/>
          <p:cNvSpPr/>
          <p:nvPr/>
        </p:nvSpPr>
        <p:spPr>
          <a:xfrm>
            <a:off x="3635896" y="411510"/>
            <a:ext cx="50760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3300"/>
                  </a:outerShdw>
                </a:effectLst>
                <a:latin typeface="ScalaJewel Crystal" pitchFamily="50" charset="0"/>
              </a:rPr>
              <a:t>La soledad en ocasiones toca mi espalda con sus dedos fríos </a:t>
            </a:r>
          </a:p>
        </p:txBody>
      </p:sp>
      <p:pic>
        <p:nvPicPr>
          <p:cNvPr id="6146" name="Picture 2" descr="E:\PPS  EXCLUSIVOS\- Te esperé\Imágenes\3626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422100"/>
          </a:solidFill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46805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dist="25400" dir="2700000" algn="tl">
                    <a:srgbClr val="3E1F00"/>
                  </a:outerShdw>
                </a:effectLst>
                <a:latin typeface="ScalaJewel Crystal" pitchFamily="50" charset="0"/>
              </a:rPr>
              <a:t>Y la nostalgia empaña mis ojos con el sinsabor de sus lágrimas...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Te esperé\Imágenes\2666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5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00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Te esperé\Imágenes\Australia_Waterfalls_Wentworth_Falls_Crag_545586_1280x8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Te esperé\Imágenes\ikebana-e1478864940302-removebg-preview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2" y="-19049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7" y="4299943"/>
            <a:ext cx="35493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8BA5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Autor: Jorge Daniel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115617" y="555527"/>
            <a:ext cx="1779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8BA5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MAYO 2023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9553" y="1563639"/>
            <a:ext cx="38379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8BA5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Música: VENECIA SIN TI</a:t>
            </a:r>
          </a:p>
          <a:p>
            <a:r>
              <a:rPr lang="es-ES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8BA5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CHARLES AZNAVOUR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668345" y="3435850"/>
            <a:ext cx="1080120" cy="1418672"/>
            <a:chOff x="3000235" y="2847046"/>
            <a:chExt cx="1278059" cy="1167748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36121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chemeClr val="bg2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70643" y="2847046"/>
              <a:ext cx="852039" cy="948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Triángulo isósceles"/>
          <p:cNvSpPr/>
          <p:nvPr/>
        </p:nvSpPr>
        <p:spPr>
          <a:xfrm>
            <a:off x="1" y="2571750"/>
            <a:ext cx="9144000" cy="2571750"/>
          </a:xfrm>
          <a:prstGeom prst="triangle">
            <a:avLst>
              <a:gd name="adj" fmla="val 49936"/>
            </a:avLst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778"/>
            </a:avLst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285748" y="285754"/>
            <a:ext cx="5143500" cy="4571999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286258" y="285753"/>
            <a:ext cx="5143499" cy="4571998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0" y="3107537"/>
            <a:ext cx="9144000" cy="2035965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0" y="2"/>
            <a:ext cx="9144000" cy="2035965"/>
          </a:xfrm>
          <a:prstGeom prst="triangle">
            <a:avLst>
              <a:gd name="adj" fmla="val 49778"/>
            </a:avLst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 flipV="1">
            <a:off x="4643442" y="642940"/>
            <a:ext cx="5143500" cy="38576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-642939" y="642944"/>
            <a:ext cx="5143502" cy="3857619"/>
          </a:xfrm>
          <a:prstGeom prst="triangle">
            <a:avLst>
              <a:gd name="adj" fmla="val 50296"/>
            </a:avLst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-2" y="3643320"/>
            <a:ext cx="9144001" cy="15001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0" y="0"/>
            <a:ext cx="9144000" cy="1500180"/>
          </a:xfrm>
          <a:prstGeom prst="triangle">
            <a:avLst>
              <a:gd name="adj" fmla="val 49778"/>
            </a:avLst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 flipV="1">
            <a:off x="5036349" y="1035851"/>
            <a:ext cx="5143502" cy="307180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5400000">
            <a:off x="-1000130" y="1000133"/>
            <a:ext cx="5143502" cy="314324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 w="254000" cmpd="tri">
            <a:solidFill>
              <a:srgbClr val="83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0662859"/>
      </p:ext>
    </p:extLst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xit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52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2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10" grpId="0" animBg="1"/>
      <p:bldP spid="10" grpId="1" animBg="1"/>
      <p:bldP spid="15" grpId="0" animBg="1"/>
      <p:bldP spid="15" grpId="1" animBg="1"/>
      <p:bldP spid="16" grpId="0" animBg="1"/>
      <p:bldP spid="16" grpId="1" animBg="1"/>
      <p:bldP spid="11" grpId="0" animBg="1"/>
      <p:bldP spid="11" grpId="1" animBg="1"/>
      <p:bldP spid="13" grpId="0" animBg="1"/>
      <p:bldP spid="13" grpId="1" animBg="1"/>
      <p:bldP spid="17" grpId="0" animBg="1"/>
      <p:bldP spid="17" grpId="1" animBg="1"/>
      <p:bldP spid="19" grpId="0" animBg="1"/>
      <p:bldP spid="19" grpId="1" animBg="1"/>
      <p:bldP spid="12" grpId="0" animBg="1"/>
      <p:bldP spid="12" grpId="1" animBg="1"/>
      <p:bldP spid="14" grpId="0" animBg="1"/>
      <p:bldP spid="14" grpId="1" animBg="1"/>
      <p:bldP spid="18" grpId="0" animBg="1"/>
      <p:bldP spid="18" grpId="1" animBg="1"/>
      <p:bldP spid="20" grpId="0" animBg="1"/>
      <p:bldP spid="20" grpId="1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E4786F30-AE82-C59E-E195-37CA8398A4DD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639CDF0-D34A-FD8E-A754-C851B1048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8C1DF87-C20E-97EB-4FC4-377907BFB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8AEAD5C-5595-4619-0398-7425C9C17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7680B41-035C-63E6-A9D6-FA839F32A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E43969D-785C-B057-9EA0-5F90B5E964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5E65AF3B-0345-7935-FC03-5778D4959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05D54CD-A8F5-B561-1607-689FFF576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4806759E-1786-1EF8-DC5D-7E66D863F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302C44C3-EC93-FBA3-D4EA-14B722885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3C7B5D14-CD8F-72B7-946B-C81A3962E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761A08CB-363A-FDDE-58A8-C9FB98AE8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DC257A8E-A455-07AB-5E0A-89965D321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D23AD27A-B07D-183C-CC66-032FF2932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139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 thruBlk="1"/>
      </p:transition>
    </mc:Choice>
    <mc:Fallback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1366</TotalTime>
  <Words>162</Words>
  <Application>Microsoft Office PowerPoint</Application>
  <PresentationFormat>Presentación en pantalla (16:9)</PresentationFormat>
  <Paragraphs>26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Brock Script</vt:lpstr>
      <vt:lpstr>Calibri</vt:lpstr>
      <vt:lpstr>Kristen ITC</vt:lpstr>
      <vt:lpstr>ScalaJewel Crystal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Guillermo Arroyo Moreno</cp:lastModifiedBy>
  <cp:revision>21</cp:revision>
  <dcterms:created xsi:type="dcterms:W3CDTF">2022-01-04T17:33:54Z</dcterms:created>
  <dcterms:modified xsi:type="dcterms:W3CDTF">2023-05-04T21:12:59Z</dcterms:modified>
</cp:coreProperties>
</file>