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9" r:id="rId3"/>
    <p:sldId id="271" r:id="rId4"/>
    <p:sldId id="258" r:id="rId5"/>
    <p:sldId id="272" r:id="rId6"/>
    <p:sldId id="259" r:id="rId7"/>
    <p:sldId id="260" r:id="rId8"/>
    <p:sldId id="273" r:id="rId9"/>
    <p:sldId id="261" r:id="rId10"/>
    <p:sldId id="262" r:id="rId11"/>
    <p:sldId id="274" r:id="rId12"/>
    <p:sldId id="263" r:id="rId13"/>
    <p:sldId id="275" r:id="rId14"/>
    <p:sldId id="276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KhEaxCUaqK3eBZvqJiemQ==" hashData="JfwNi7YUMr0f5dQtbuv9Dcn5ua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293337"/>
    <a:srgbClr val="808080"/>
    <a:srgbClr val="969696"/>
    <a:srgbClr val="666699"/>
    <a:srgbClr val="B2B2B2"/>
    <a:srgbClr val="304762"/>
    <a:srgbClr val="FF6600"/>
    <a:srgbClr val="404040"/>
    <a:srgbClr val="000066"/>
    <a:srgbClr val="F1E87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0" y="-12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C5CA6-A4D0-4C2E-BBDA-6521C002C503}" type="datetimeFigureOut">
              <a:rPr lang="es-ES" smtClean="0"/>
              <a:pPr/>
              <a:t>20/03/2016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DDA91-3A7E-4A6E-8914-8920DDAC41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C5CA6-A4D0-4C2E-BBDA-6521C002C503}" type="datetimeFigureOut">
              <a:rPr lang="es-ES" smtClean="0"/>
              <a:pPr/>
              <a:t>20/03/2016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DDA91-3A7E-4A6E-8914-8920DDAC41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C5CA6-A4D0-4C2E-BBDA-6521C002C503}" type="datetimeFigureOut">
              <a:rPr lang="es-ES" smtClean="0"/>
              <a:pPr/>
              <a:t>20/03/2016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DDA91-3A7E-4A6E-8914-8920DDAC41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C5CA6-A4D0-4C2E-BBDA-6521C002C503}" type="datetimeFigureOut">
              <a:rPr lang="es-ES" smtClean="0"/>
              <a:pPr/>
              <a:t>20/03/2016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DDA91-3A7E-4A6E-8914-8920DDAC41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C5CA6-A4D0-4C2E-BBDA-6521C002C503}" type="datetimeFigureOut">
              <a:rPr lang="es-ES" smtClean="0"/>
              <a:pPr/>
              <a:t>20/03/2016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DDA91-3A7E-4A6E-8914-8920DDAC41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C5CA6-A4D0-4C2E-BBDA-6521C002C503}" type="datetimeFigureOut">
              <a:rPr lang="es-ES" smtClean="0"/>
              <a:pPr/>
              <a:t>20/03/2016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DDA91-3A7E-4A6E-8914-8920DDAC41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C5CA6-A4D0-4C2E-BBDA-6521C002C503}" type="datetimeFigureOut">
              <a:rPr lang="es-ES" smtClean="0"/>
              <a:pPr/>
              <a:t>20/03/2016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DDA91-3A7E-4A6E-8914-8920DDAC41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C5CA6-A4D0-4C2E-BBDA-6521C002C503}" type="datetimeFigureOut">
              <a:rPr lang="es-ES" smtClean="0"/>
              <a:pPr/>
              <a:t>20/03/2016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DDA91-3A7E-4A6E-8914-8920DDAC41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C5CA6-A4D0-4C2E-BBDA-6521C002C503}" type="datetimeFigureOut">
              <a:rPr lang="es-ES" smtClean="0"/>
              <a:pPr/>
              <a:t>20/03/2016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DDA91-3A7E-4A6E-8914-8920DDAC41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C5CA6-A4D0-4C2E-BBDA-6521C002C503}" type="datetimeFigureOut">
              <a:rPr lang="es-ES" smtClean="0"/>
              <a:pPr/>
              <a:t>20/03/2016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DDA91-3A7E-4A6E-8914-8920DDAC41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C5CA6-A4D0-4C2E-BBDA-6521C002C503}" type="datetimeFigureOut">
              <a:rPr lang="es-ES" smtClean="0"/>
              <a:pPr/>
              <a:t>20/03/2016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DDA91-3A7E-4A6E-8914-8920DDAC41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7CDC5CA6-A4D0-4C2E-BBDA-6521C002C503}" type="datetimeFigureOut">
              <a:rPr lang="es-ES" smtClean="0"/>
              <a:pPr/>
              <a:t>20/03/2016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67CDDA91-3A7E-4A6E-8914-8920DDAC416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8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19.jpeg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33.gif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gif"/><Relationship Id="rId3" Type="http://schemas.openxmlformats.org/officeDocument/2006/relationships/image" Target="../media/image35.jpeg"/><Relationship Id="rId7" Type="http://schemas.openxmlformats.org/officeDocument/2006/relationships/image" Target="../media/image39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gif"/><Relationship Id="rId5" Type="http://schemas.openxmlformats.org/officeDocument/2006/relationships/image" Target="../media/image37.png"/><Relationship Id="rId4" Type="http://schemas.openxmlformats.org/officeDocument/2006/relationships/image" Target="../media/image36.png"/><Relationship Id="rId9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6.png"/><Relationship Id="rId18" Type="http://schemas.openxmlformats.org/officeDocument/2006/relationships/image" Target="../media/image4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2.png"/><Relationship Id="rId11" Type="http://schemas.openxmlformats.org/officeDocument/2006/relationships/image" Target="../media/image4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1.png"/><Relationship Id="rId9" Type="http://schemas.openxmlformats.org/officeDocument/2006/relationships/image" Target="../media/image4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9" name="Picture 11" descr="D:\PPS DE CREACION PROPIA - EXCLUSIVOS\- Te dibuje mujer\Imágenes\www.tvn.hu_e4701a612b4dce3872b7c34a458aa514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6350"/>
            <a:ext cx="9156700" cy="68707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</p:pic>
      <p:pic>
        <p:nvPicPr>
          <p:cNvPr id="2052" name="Picture 4" descr="imagen renderiz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9186" y="404664"/>
            <a:ext cx="895350" cy="771525"/>
          </a:xfrm>
          <a:prstGeom prst="rect">
            <a:avLst/>
          </a:prstGeom>
          <a:noFill/>
        </p:spPr>
      </p:pic>
      <p:pic>
        <p:nvPicPr>
          <p:cNvPr id="2054" name="Picture 6" descr="imagen renderizad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9226" y="1484784"/>
            <a:ext cx="1857375" cy="914401"/>
          </a:xfrm>
          <a:prstGeom prst="rect">
            <a:avLst/>
          </a:prstGeom>
          <a:noFill/>
        </p:spPr>
      </p:pic>
      <p:pic>
        <p:nvPicPr>
          <p:cNvPr id="2056" name="Picture 8" descr="imagen renderizad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75656" y="2780928"/>
            <a:ext cx="1609725" cy="885825"/>
          </a:xfrm>
          <a:prstGeom prst="rect">
            <a:avLst/>
          </a:prstGeom>
          <a:noFill/>
        </p:spPr>
      </p:pic>
      <p:pic>
        <p:nvPicPr>
          <p:cNvPr id="2058" name="Picture 10" descr="imagen renderizad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5877272"/>
            <a:ext cx="2464693" cy="520230"/>
          </a:xfrm>
          <a:prstGeom prst="rect">
            <a:avLst/>
          </a:prstGeom>
          <a:noFill/>
        </p:spPr>
      </p:pic>
      <p:sp>
        <p:nvSpPr>
          <p:cNvPr id="23" name="22 Rectángulo"/>
          <p:cNvSpPr/>
          <p:nvPr/>
        </p:nvSpPr>
        <p:spPr>
          <a:xfrm>
            <a:off x="0" y="0"/>
            <a:ext cx="9144000" cy="980728"/>
          </a:xfrm>
          <a:prstGeom prst="rect">
            <a:avLst/>
          </a:prstGeom>
          <a:blipFill>
            <a:blip r:embed="rId9" cstate="print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980728"/>
            <a:ext cx="9144000" cy="1008112"/>
          </a:xfrm>
          <a:prstGeom prst="rect">
            <a:avLst/>
          </a:prstGeom>
          <a:blipFill>
            <a:blip r:embed="rId4" cstate="print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1988840"/>
            <a:ext cx="9144000" cy="1058416"/>
          </a:xfrm>
          <a:prstGeom prst="rect">
            <a:avLst/>
          </a:prstGeom>
          <a:blipFill>
            <a:blip r:embed="rId9" cstate="print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0" y="2996952"/>
            <a:ext cx="9144000" cy="986408"/>
          </a:xfrm>
          <a:prstGeom prst="rect">
            <a:avLst/>
          </a:prstGeom>
          <a:blipFill>
            <a:blip r:embed="rId4" cstate="print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3933056"/>
            <a:ext cx="9144000" cy="986408"/>
          </a:xfrm>
          <a:prstGeom prst="rect">
            <a:avLst/>
          </a:prstGeom>
          <a:blipFill>
            <a:blip r:embed="rId9" cstate="print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0" y="4869160"/>
            <a:ext cx="9144000" cy="986408"/>
          </a:xfrm>
          <a:prstGeom prst="rect">
            <a:avLst/>
          </a:prstGeom>
          <a:blipFill>
            <a:blip r:embed="rId4" cstate="print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blipFill>
            <a:blip r:embed="rId9" cstate="print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blipFill>
            <a:blip r:embed="rId9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0"/>
            <a:ext cx="9144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786050" y="0"/>
            <a:ext cx="9144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714776" y="0"/>
            <a:ext cx="914400" cy="6858000"/>
          </a:xfrm>
          <a:prstGeom prst="rect">
            <a:avLst/>
          </a:prstGeom>
          <a:blipFill>
            <a:blip r:embed="rId9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0"/>
            <a:ext cx="9144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572132" y="0"/>
            <a:ext cx="914400" cy="6858000"/>
          </a:xfrm>
          <a:prstGeom prst="rect">
            <a:avLst/>
          </a:prstGeom>
          <a:blipFill>
            <a:blip r:embed="rId9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500826" y="0"/>
            <a:ext cx="9144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300938" y="0"/>
            <a:ext cx="914400" cy="6858000"/>
          </a:xfrm>
          <a:prstGeom prst="rect">
            <a:avLst/>
          </a:prstGeom>
          <a:blipFill>
            <a:blip r:embed="rId9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229600" y="0"/>
            <a:ext cx="9144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857356" y="0"/>
            <a:ext cx="914400" cy="6858000"/>
          </a:xfrm>
          <a:prstGeom prst="rect">
            <a:avLst/>
          </a:prstGeom>
          <a:blipFill>
            <a:blip r:embed="rId9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735">
    <p:sndAc>
      <p:stSnd>
        <p:snd r:embed="rId2" name="Andre Rieu - Fascinació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6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6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6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6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6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6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6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6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6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6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6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6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6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6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12" grpId="0" animBg="1"/>
      <p:bldP spid="13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15" grpId="0" animBg="1"/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D:\PPS DE CREACION PROPIA - EXCLUSIVOS\- Te dibuje mujer\Imágenes\hermoso-amanecer-a-orillas-de-la-ciudad-sunset-around-the-cit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51650"/>
          </a:xfrm>
          <a:prstGeom prst="rect">
            <a:avLst/>
          </a:prstGeom>
          <a:noFill/>
        </p:spPr>
      </p:pic>
      <p:pic>
        <p:nvPicPr>
          <p:cNvPr id="1026" name="Picture 2" descr="D:\Nueva carpeta\PPS DE CREACION PROPIA - EXCLUSIVOS\- Te dibuje mujer\Imágenes\2 - hermoso-amanecer-a-orillas-de-la-ciudad-sunset-around-the-cit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516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74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PPS DE CREACION PROPIA - EXCLUSIVOS\- Te dibuje mujer\Imágenes\E0B+dPNLxISZv5HoViRMnGCm-dFSEyE@550x1329+pelo moreno+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4797152"/>
            <a:ext cx="209223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1A2406"/>
                  </a:glow>
                </a:effectLst>
                <a:latin typeface="Vivaldi" pitchFamily="66" charset="0"/>
              </a:rPr>
              <a:t>Dibujé tu pelo</a:t>
            </a: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1A2406"/>
                  </a:glow>
                </a:effectLst>
                <a:latin typeface="Vivaldi" pitchFamily="66" charset="0"/>
              </a:rPr>
              <a:t>en el amanecer</a:t>
            </a: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1A2406"/>
                  </a:glow>
                </a:effectLst>
                <a:latin typeface="Vivaldi" pitchFamily="66" charset="0"/>
              </a:rPr>
              <a:t>de mi cielo …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1A2406"/>
                </a:glow>
              </a:effectLst>
              <a:latin typeface="Vivaldi" pitchFamily="66" charset="0"/>
            </a:endParaRPr>
          </a:p>
        </p:txBody>
      </p:sp>
      <p:grpSp>
        <p:nvGrpSpPr>
          <p:cNvPr id="12" name="11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3315" name="Picture 3" descr="D:\PPS DE CREACION PROPIA - EXCLUSIVOS\- Te dibuje mujer\Imágenes\camelot-3da7285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grpSp>
          <p:nvGrpSpPr>
            <p:cNvPr id="8" name="7 Grupo"/>
            <p:cNvGrpSpPr/>
            <p:nvPr/>
          </p:nvGrpSpPr>
          <p:grpSpPr>
            <a:xfrm>
              <a:off x="2937787" y="836712"/>
              <a:ext cx="6206213" cy="3153374"/>
              <a:chOff x="2937787" y="836712"/>
              <a:chExt cx="6206213" cy="3153374"/>
            </a:xfrm>
          </p:grpSpPr>
          <p:pic>
            <p:nvPicPr>
              <p:cNvPr id="9" name="Picture 24" descr="D:\PPS DE CREACION PROPIA - EXCLUSIVOS\- Te dibuje mujer\Imágenes\ojos-de-mujer.jpg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2937787" y="836712"/>
                <a:ext cx="6206213" cy="2348880"/>
              </a:xfrm>
              <a:prstGeom prst="ellipse">
                <a:avLst/>
              </a:prstGeom>
              <a:noFill/>
              <a:effectLst>
                <a:softEdge rad="635000"/>
              </a:effectLst>
            </p:spPr>
          </p:pic>
          <p:pic>
            <p:nvPicPr>
              <p:cNvPr id="10" name="Picture 9" descr="imagen renderizada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 rot="20640254">
                <a:off x="7190377" y="3609327"/>
                <a:ext cx="1362268" cy="380759"/>
              </a:xfrm>
              <a:prstGeom prst="rect">
                <a:avLst/>
              </a:prstGeom>
              <a:noFill/>
            </p:spPr>
          </p:pic>
        </p:grpSp>
      </p:grpSp>
      <p:sp>
        <p:nvSpPr>
          <p:cNvPr id="3" name="2 CuadroTexto"/>
          <p:cNvSpPr txBox="1"/>
          <p:nvPr/>
        </p:nvSpPr>
        <p:spPr>
          <a:xfrm>
            <a:off x="683568" y="908720"/>
            <a:ext cx="221567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latin typeface="Vivaldi" pitchFamily="66" charset="0"/>
              </a:rPr>
              <a:t>Dibujé tus ojos</a:t>
            </a:r>
          </a:p>
          <a:p>
            <a:r>
              <a:rPr lang="es-ES" sz="3200" b="1" dirty="0" smtClean="0">
                <a:solidFill>
                  <a:schemeClr val="bg1"/>
                </a:solidFill>
                <a:latin typeface="Vivaldi" pitchFamily="66" charset="0"/>
              </a:rPr>
              <a:t>en el tintinear</a:t>
            </a:r>
          </a:p>
          <a:p>
            <a:r>
              <a:rPr lang="es-ES" sz="3200" b="1" dirty="0" smtClean="0">
                <a:solidFill>
                  <a:schemeClr val="bg1"/>
                </a:solidFill>
                <a:latin typeface="Vivaldi" pitchFamily="66" charset="0"/>
              </a:rPr>
              <a:t>de los luceros.</a:t>
            </a:r>
            <a:endParaRPr lang="es-ES" sz="3200" b="1" dirty="0">
              <a:solidFill>
                <a:schemeClr val="bg1"/>
              </a:solidFill>
              <a:latin typeface="Vivaldi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78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D:\PPS DE CREACION PROPIA - EXCLUSIVOS\- Te dibuje mujer\Imágenes\1377005_383433118450745_760570499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0" y="0"/>
            <a:ext cx="457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2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Te dibuje mujer\Imágenes\6 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12291" name="Picture 3" descr="D:\PPS DE CREACION PROPIA - EXCLUSIVOS\- Te dibuje mujer\Imágenes\e5b0ed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860032" y="3429000"/>
            <a:ext cx="24064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Dibujé tus labios</a:t>
            </a: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en la sonrisa …</a:t>
            </a: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de la luna.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12292" name="Picture 4" descr="D:\PPS DE CREACION PROPIA - EXCLUSIVOS\- Te dibuje mujer\Imágenes\tatuaje-mujer-cuell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13" y="-1586"/>
            <a:ext cx="9141887" cy="6859586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267744" y="4941168"/>
            <a:ext cx="229742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effectLst>
                  <a:glow rad="63500">
                    <a:srgbClr val="CB9B73"/>
                  </a:glow>
                </a:effectLst>
                <a:latin typeface="Vivaldi" pitchFamily="66" charset="0"/>
              </a:rPr>
              <a:t>Dibujé tu cuello</a:t>
            </a:r>
          </a:p>
          <a:p>
            <a:r>
              <a:rPr lang="es-ES" sz="3200" b="1" dirty="0" smtClean="0">
                <a:effectLst>
                  <a:glow rad="63500">
                    <a:srgbClr val="CB9B73"/>
                  </a:glow>
                </a:effectLst>
                <a:latin typeface="Vivaldi" pitchFamily="66" charset="0"/>
              </a:rPr>
              <a:t>con las yemas</a:t>
            </a:r>
          </a:p>
          <a:p>
            <a:r>
              <a:rPr lang="es-ES" sz="3200" b="1" dirty="0" smtClean="0">
                <a:effectLst>
                  <a:glow rad="63500">
                    <a:srgbClr val="CB9B73"/>
                  </a:glow>
                </a:effectLst>
                <a:latin typeface="Vivaldi" pitchFamily="66" charset="0"/>
              </a:rPr>
              <a:t>de mis dedos.</a:t>
            </a:r>
            <a:endParaRPr lang="es-ES" sz="3200" b="1" dirty="0">
              <a:effectLst>
                <a:glow rad="63500">
                  <a:srgbClr val="CB9B73"/>
                </a:glo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3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272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D:\PPS DE CREACION PROPIA - EXCLUSIVOS\- Te dibuje mujer\Imágenes\ymjonfeltgmx1ja8ketck2acr8puwjzo3ytlb3ont08zxvve7fic9yeo64dsaxy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270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75656" y="4797152"/>
            <a:ext cx="233108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rgbClr val="3F2E27"/>
                </a:solidFill>
                <a:latin typeface="Vivaldi" pitchFamily="66" charset="0"/>
              </a:rPr>
              <a:t>Dibujé tus senos</a:t>
            </a:r>
          </a:p>
          <a:p>
            <a:r>
              <a:rPr lang="es-ES" sz="3200" b="1" dirty="0" smtClean="0">
                <a:solidFill>
                  <a:srgbClr val="3F2E27"/>
                </a:solidFill>
                <a:latin typeface="Vivaldi" pitchFamily="66" charset="0"/>
              </a:rPr>
              <a:t>con mis manos</a:t>
            </a:r>
          </a:p>
          <a:p>
            <a:r>
              <a:rPr lang="es-ES" sz="3200" b="1" dirty="0" smtClean="0">
                <a:solidFill>
                  <a:srgbClr val="3F2E27"/>
                </a:solidFill>
                <a:latin typeface="Vivaldi" pitchFamily="66" charset="0"/>
              </a:rPr>
              <a:t>y mi boca</a:t>
            </a:r>
            <a:endParaRPr lang="es-ES" sz="3200" b="1" dirty="0">
              <a:solidFill>
                <a:srgbClr val="3F2E27"/>
              </a:solidFill>
              <a:latin typeface="Vivaldi" pitchFamily="66" charset="0"/>
            </a:endParaRPr>
          </a:p>
        </p:txBody>
      </p:sp>
      <p:pic>
        <p:nvPicPr>
          <p:cNvPr id="11266" name="Picture 2" descr="D:\PPS DE CREACION PROPIA - EXCLUSIVOS\- Te dibuje mujer\Imágenes\lov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567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932041" y="908720"/>
            <a:ext cx="421195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965200"/>
                  </a:glow>
                </a:effectLst>
                <a:latin typeface="Vivaldi" pitchFamily="66" charset="0"/>
              </a:rPr>
              <a:t>Dibujé tus curvas excitantes …</a:t>
            </a:r>
          </a:p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965200"/>
                  </a:glow>
                </a:effectLst>
                <a:latin typeface="Vivaldi" pitchFamily="66" charset="0"/>
              </a:rPr>
              <a:t>con mis labios</a:t>
            </a:r>
            <a:endParaRPr lang="es-ES" sz="3200" b="1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965200"/>
                </a:glo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6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4000" b="-9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Te dibuje mujer\Imágenes\10 - hadas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5" name="4 Grupo"/>
          <p:cNvGrpSpPr/>
          <p:nvPr/>
        </p:nvGrpSpPr>
        <p:grpSpPr>
          <a:xfrm>
            <a:off x="0" y="0"/>
            <a:ext cx="9144000" cy="6876256"/>
            <a:chOff x="0" y="0"/>
            <a:chExt cx="9144000" cy="6876256"/>
          </a:xfrm>
        </p:grpSpPr>
        <p:pic>
          <p:nvPicPr>
            <p:cNvPr id="30722" name="Picture 2" descr="D:\PPS DE CREACION PROPIA - EXCLUSIVOS\- Te dibuje mujer\Imágenes\hadas9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44000" cy="6876256"/>
            </a:xfrm>
            <a:prstGeom prst="rect">
              <a:avLst/>
            </a:prstGeom>
            <a:noFill/>
          </p:spPr>
        </p:pic>
        <p:pic>
          <p:nvPicPr>
            <p:cNvPr id="4" name="Picture 9" descr="imagen renderizada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20517805">
              <a:off x="5464772" y="5744108"/>
              <a:ext cx="1533525" cy="428626"/>
            </a:xfrm>
            <a:prstGeom prst="rect">
              <a:avLst/>
            </a:prstGeom>
            <a:noFill/>
          </p:spPr>
        </p:pic>
      </p:grp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9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PPS DE CREACION PROPIA - EXCLUSIVOS\- Te dibuje mujer\Imágenes\buhonival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0676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83568" y="4581128"/>
            <a:ext cx="292900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Dibujé tus muslos </a:t>
            </a: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en las alas …</a:t>
            </a: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de las aves nocturnales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10241" name="Picture 1" descr="D:\PPS DE CREACION PROPIA - EXCLUSIVOS\- Te dibuje mujer\Imágenes\Buho-o-lechuza-volando-luna-llena_Imagenes-de-Aves-Exotica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652120" y="5301208"/>
            <a:ext cx="32319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Que se abrieron para …</a:t>
            </a: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emprender el vuelo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8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  <p:bldP spid="8" grpId="0" animBg="1"/>
      <p:bldP spid="9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PPS DE CREACION PROPIA - EXCLUSIVOS\- Te dibuje mujer\Imágenes\img_73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649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 rot="571607">
            <a:off x="3703437" y="3875158"/>
            <a:ext cx="303320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>
                  <a:solidFill>
                    <a:srgbClr val="1D2806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/>
                <a:latin typeface="Vivaldi" pitchFamily="66" charset="0"/>
              </a:rPr>
              <a:t>Y volamos montados</a:t>
            </a:r>
          </a:p>
          <a:p>
            <a:r>
              <a:rPr lang="es-ES" sz="3200" b="1" dirty="0" smtClean="0">
                <a:ln>
                  <a:solidFill>
                    <a:srgbClr val="1D2806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/>
                <a:latin typeface="Vivaldi" pitchFamily="66" charset="0"/>
              </a:rPr>
              <a:t>cual jinetes extasiados</a:t>
            </a:r>
            <a:endParaRPr lang="es-ES" sz="3200" b="1" dirty="0">
              <a:ln>
                <a:solidFill>
                  <a:srgbClr val="1D2806"/>
                </a:solidFill>
              </a:ln>
              <a:blipFill>
                <a:blip r:embed="rId3"/>
                <a:stretch>
                  <a:fillRect/>
                </a:stretch>
              </a:blipFill>
              <a:effectLst/>
              <a:latin typeface="Vivaldi" pitchFamily="66" charset="0"/>
            </a:endParaRPr>
          </a:p>
        </p:txBody>
      </p:sp>
      <p:pic>
        <p:nvPicPr>
          <p:cNvPr id="9219" name="Picture 3" descr="D:\PPS DE CREACION PROPIA - EXCLUSIVOS\- Te dibuje mujer\Imágenes\image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0350" cy="68643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043608" y="764704"/>
            <a:ext cx="321754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En susurros 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de las 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olas</a:t>
            </a:r>
          </a:p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entre gemidos de placeres</a:t>
            </a:r>
            <a:endParaRPr lang="es-ES" sz="3200" b="1" dirty="0">
              <a:blipFill>
                <a:blip r:embed="rId5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95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8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D:\PPS DE CREACION PROPIA - EXCLUSIVOS\- Te dibuje mujer\Imágenes\d1af4a1ddb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267744" y="1700808"/>
            <a:ext cx="4608512" cy="3456384"/>
          </a:xfrm>
          <a:prstGeom prst="rect">
            <a:avLst/>
          </a:prstGeom>
          <a:solidFill>
            <a:srgbClr val="666699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Abrir llave"/>
          <p:cNvSpPr/>
          <p:nvPr/>
        </p:nvSpPr>
        <p:spPr>
          <a:xfrm rot="10800000">
            <a:off x="0" y="0"/>
            <a:ext cx="4572000" cy="6858000"/>
          </a:xfrm>
          <a:prstGeom prst="leftBrace">
            <a:avLst>
              <a:gd name="adj1" fmla="val 37484"/>
              <a:gd name="adj2" fmla="val 50021"/>
            </a:avLst>
          </a:prstGeom>
          <a:solidFill>
            <a:srgbClr val="666699">
              <a:alpha val="50196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Abrir llave"/>
          <p:cNvSpPr/>
          <p:nvPr/>
        </p:nvSpPr>
        <p:spPr>
          <a:xfrm rot="10800000" flipH="1">
            <a:off x="4572000" y="3"/>
            <a:ext cx="4572000" cy="6857997"/>
          </a:xfrm>
          <a:prstGeom prst="leftBrace">
            <a:avLst>
              <a:gd name="adj1" fmla="val 37483"/>
              <a:gd name="adj2" fmla="val 50022"/>
            </a:avLst>
          </a:prstGeom>
          <a:solidFill>
            <a:srgbClr val="666699">
              <a:alpha val="50196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Abrir llave"/>
          <p:cNvSpPr/>
          <p:nvPr/>
        </p:nvSpPr>
        <p:spPr>
          <a:xfrm rot="5400000" flipH="1">
            <a:off x="2857500" y="-2857500"/>
            <a:ext cx="3429000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rgbClr val="666699">
              <a:alpha val="50196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Abrir llave"/>
          <p:cNvSpPr/>
          <p:nvPr/>
        </p:nvSpPr>
        <p:spPr>
          <a:xfrm rot="5400000">
            <a:off x="2857500" y="571500"/>
            <a:ext cx="3429000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rgbClr val="666699">
              <a:alpha val="50196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5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5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 animBg="1"/>
      <p:bldP spid="5" grpId="0" animBg="1"/>
      <p:bldP spid="6" grpId="0" animBg="1"/>
      <p:bldP spid="7" grpId="0" animBg="1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33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Te dibuje mujer\Imágenes\16 - 31faa2f8b7f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3" name="Picture 1" descr="D:\PPS DE CREACION PROPIA - EXCLUSIVOS\- Te dibuje mujer\Imágenes\31faa2f8b7f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620688"/>
            <a:ext cx="338586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De amantes enamorados</a:t>
            </a: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y así …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8194" name="Picture 2" descr="D:\PPS DE CREACION PROPIA - EXCLUSIVOS\- Te dibuje mujer\Imágenes\12573852_1557823441205768_4853032321704999016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 rot="19920308">
            <a:off x="238411" y="1117622"/>
            <a:ext cx="25699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180C00"/>
                  </a:glow>
                </a:effectLst>
                <a:latin typeface="Vivaldi" pitchFamily="66" charset="0"/>
              </a:rPr>
              <a:t>Fuimos dibujados</a:t>
            </a:r>
            <a:endParaRPr lang="es-ES" sz="3200" b="1" dirty="0">
              <a:blipFill>
                <a:blip r:embed="rId5"/>
                <a:stretch>
                  <a:fillRect/>
                </a:stretch>
              </a:blipFill>
              <a:effectLst>
                <a:glow rad="63500">
                  <a:srgbClr val="180C00"/>
                </a:glo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78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PS DE CREACION PROPIA - EXCLUSIVOS\- Te dibuje mujer\Imágenes\1a6c7f038eea748250e0d0d34894e79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6146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628800"/>
            <a:ext cx="2009775" cy="714375"/>
          </a:xfrm>
          <a:prstGeom prst="rect">
            <a:avLst/>
          </a:prstGeom>
          <a:noFill/>
        </p:spPr>
      </p:pic>
      <p:pic>
        <p:nvPicPr>
          <p:cNvPr id="6148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404664"/>
            <a:ext cx="3524250" cy="1038225"/>
          </a:xfrm>
          <a:prstGeom prst="rect">
            <a:avLst/>
          </a:prstGeom>
          <a:noFill/>
        </p:spPr>
      </p:pic>
      <p:grpSp>
        <p:nvGrpSpPr>
          <p:cNvPr id="14" name="13 Grupo"/>
          <p:cNvGrpSpPr/>
          <p:nvPr/>
        </p:nvGrpSpPr>
        <p:grpSpPr>
          <a:xfrm>
            <a:off x="7143768" y="4786322"/>
            <a:ext cx="1477015" cy="1845936"/>
            <a:chOff x="7143768" y="4786322"/>
            <a:chExt cx="1477015" cy="1845936"/>
          </a:xfrm>
        </p:grpSpPr>
        <p:pic>
          <p:nvPicPr>
            <p:cNvPr id="11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flipH="1">
              <a:off x="7143768" y="4786322"/>
              <a:ext cx="1477015" cy="14557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50" name="Picture 6" descr="Rendered Image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308304" y="6165304"/>
              <a:ext cx="1296144" cy="466954"/>
            </a:xfrm>
            <a:prstGeom prst="rect">
              <a:avLst/>
            </a:prstGeom>
            <a:noFill/>
          </p:spPr>
        </p:pic>
      </p:grpSp>
      <p:sp>
        <p:nvSpPr>
          <p:cNvPr id="4" name="3 Elipse"/>
          <p:cNvSpPr/>
          <p:nvPr/>
        </p:nvSpPr>
        <p:spPr>
          <a:xfrm rot="5400000" flipV="1">
            <a:off x="-1647055" y="1647058"/>
            <a:ext cx="6858000" cy="3563886"/>
          </a:xfrm>
          <a:prstGeom prst="ellipse">
            <a:avLst/>
          </a:prstGeom>
          <a:blipFill dpi="0" rotWithShape="1">
            <a:blip r:embed="rId8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 rot="10800000">
            <a:off x="1331911" y="3789040"/>
            <a:ext cx="6481107" cy="3068960"/>
          </a:xfrm>
          <a:prstGeom prst="ellipse">
            <a:avLst/>
          </a:prstGeom>
          <a:blipFill dpi="0" rotWithShape="1">
            <a:blip r:embed="rId8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331913" y="0"/>
            <a:ext cx="6481107" cy="3068960"/>
          </a:xfrm>
          <a:prstGeom prst="ellipse">
            <a:avLst/>
          </a:prstGeom>
          <a:blipFill dpi="0" rotWithShape="1">
            <a:blip r:embed="rId8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3969233" y="1682886"/>
            <a:ext cx="6858000" cy="3492227"/>
          </a:xfrm>
          <a:prstGeom prst="ellipse">
            <a:avLst/>
          </a:prstGeom>
          <a:blipFill dpi="0" rotWithShape="1">
            <a:blip r:embed="rId8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2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2" presetClass="exit" presetSubtype="2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4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4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4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4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4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156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640</TotalTime>
  <Words>129</Words>
  <Application>Microsoft Office PowerPoint</Application>
  <PresentationFormat>Presentación en pantalla (4:3)</PresentationFormat>
  <Paragraphs>32</Paragraphs>
  <Slides>13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64</cp:revision>
  <dcterms:created xsi:type="dcterms:W3CDTF">2016-03-18T01:06:55Z</dcterms:created>
  <dcterms:modified xsi:type="dcterms:W3CDTF">2016-03-20T02:07:52Z</dcterms:modified>
</cp:coreProperties>
</file>