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8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</p:sldIdLst>
  <p:sldSz cx="9144000" cy="5143500" type="screen16x9"/>
  <p:notesSz cx="6858000" cy="9144000"/>
  <p:embeddedFontLst>
    <p:embeddedFont>
      <p:font typeface="Santa'sSleighFull 'Deluxe'" pitchFamily="2" charset="0"/>
      <p:regular r:id="rId26"/>
    </p:embeddedFon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Harrington" pitchFamily="82" charset="0"/>
      <p:regular r:id="rId31"/>
    </p:embeddedFont>
    <p:embeddedFont>
      <p:font typeface="Kristen ITC" pitchFamily="66" charset="0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/muIRKjt+HbdcOTJx4rBA==" hashData="oxGO33p02I+l815r616nQghTw1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A836EE"/>
    <a:srgbClr val="9933FF"/>
    <a:srgbClr val="990000"/>
    <a:srgbClr val="273214"/>
    <a:srgbClr val="1A210D"/>
    <a:srgbClr val="8E5B3C"/>
    <a:srgbClr val="CA5210"/>
    <a:srgbClr val="969BC0"/>
    <a:srgbClr val="BAC2E4"/>
    <a:srgbClr val="AD84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911" autoAdjust="0"/>
  </p:normalViewPr>
  <p:slideViewPr>
    <p:cSldViewPr>
      <p:cViewPr varScale="1">
        <p:scale>
          <a:sx n="73" d="100"/>
          <a:sy n="73" d="100"/>
        </p:scale>
        <p:origin x="-108" y="-119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7D10-FC19-4A58-8762-2F44A3ABA9C8}" type="datetimeFigureOut">
              <a:rPr lang="es-ES" smtClean="0"/>
              <a:pPr/>
              <a:t>16/03/2020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EF8-CD7F-4041-B87C-589472D116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7D10-FC19-4A58-8762-2F44A3ABA9C8}" type="datetimeFigureOut">
              <a:rPr lang="es-ES" smtClean="0"/>
              <a:pPr/>
              <a:t>16/03/2020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EF8-CD7F-4041-B87C-589472D116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7D10-FC19-4A58-8762-2F44A3ABA9C8}" type="datetimeFigureOut">
              <a:rPr lang="es-ES" smtClean="0"/>
              <a:pPr/>
              <a:t>16/03/2020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EF8-CD7F-4041-B87C-589472D116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7D10-FC19-4A58-8762-2F44A3ABA9C8}" type="datetimeFigureOut">
              <a:rPr lang="es-ES" smtClean="0"/>
              <a:pPr/>
              <a:t>16/03/2020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EF8-CD7F-4041-B87C-589472D116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7D10-FC19-4A58-8762-2F44A3ABA9C8}" type="datetimeFigureOut">
              <a:rPr lang="es-ES" smtClean="0"/>
              <a:pPr/>
              <a:t>16/03/2020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EF8-CD7F-4041-B87C-589472D116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7D10-FC19-4A58-8762-2F44A3ABA9C8}" type="datetimeFigureOut">
              <a:rPr lang="es-ES" smtClean="0"/>
              <a:pPr/>
              <a:t>16/03/2020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EF8-CD7F-4041-B87C-589472D116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7D10-FC19-4A58-8762-2F44A3ABA9C8}" type="datetimeFigureOut">
              <a:rPr lang="es-ES" smtClean="0"/>
              <a:pPr/>
              <a:t>16/03/2020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EF8-CD7F-4041-B87C-589472D116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7D10-FC19-4A58-8762-2F44A3ABA9C8}" type="datetimeFigureOut">
              <a:rPr lang="es-ES" smtClean="0"/>
              <a:pPr/>
              <a:t>16/03/2020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EF8-CD7F-4041-B87C-589472D116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7D10-FC19-4A58-8762-2F44A3ABA9C8}" type="datetimeFigureOut">
              <a:rPr lang="es-ES" smtClean="0"/>
              <a:pPr/>
              <a:t>16/03/2020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EF8-CD7F-4041-B87C-589472D116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7D10-FC19-4A58-8762-2F44A3ABA9C8}" type="datetimeFigureOut">
              <a:rPr lang="es-ES" smtClean="0"/>
              <a:pPr/>
              <a:t>16/03/2020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EF8-CD7F-4041-B87C-589472D116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7D10-FC19-4A58-8762-2F44A3ABA9C8}" type="datetimeFigureOut">
              <a:rPr lang="es-ES" smtClean="0"/>
              <a:pPr/>
              <a:t>16/03/2020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EF8-CD7F-4041-B87C-589472D116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22577D10-FC19-4A58-8762-2F44A3ABA9C8}" type="datetimeFigureOut">
              <a:rPr lang="es-ES" smtClean="0"/>
              <a:pPr/>
              <a:t>16/03/2020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482E0EF8-CD7F-4041-B87C-589472D116C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36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" y="23813"/>
            <a:ext cx="91059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619672" y="267494"/>
            <a:ext cx="3240360" cy="1920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es-ES" sz="96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 Te </a:t>
            </a:r>
          </a:p>
          <a:p>
            <a:pPr algn="ctr">
              <a:lnSpc>
                <a:spcPts val="6500"/>
              </a:lnSpc>
            </a:pPr>
            <a:r>
              <a:rPr lang="es-ES" sz="96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Busqué</a:t>
            </a:r>
            <a:endParaRPr lang="es-ES" sz="96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nta'sSleighFull 'Deluxe'" pitchFamily="2" charset="0"/>
            </a:endParaRPr>
          </a:p>
        </p:txBody>
      </p:sp>
      <p:sp>
        <p:nvSpPr>
          <p:cNvPr id="4" name="3 Cubo"/>
          <p:cNvSpPr/>
          <p:nvPr/>
        </p:nvSpPr>
        <p:spPr>
          <a:xfrm>
            <a:off x="0" y="2893223"/>
            <a:ext cx="3143240" cy="2250279"/>
          </a:xfrm>
          <a:prstGeom prst="cube">
            <a:avLst/>
          </a:prstGeom>
          <a:blipFill>
            <a:blip r:embed="rId5" cstate="print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bo"/>
          <p:cNvSpPr/>
          <p:nvPr/>
        </p:nvSpPr>
        <p:spPr>
          <a:xfrm>
            <a:off x="6000760" y="2"/>
            <a:ext cx="3143240" cy="2250279"/>
          </a:xfrm>
          <a:prstGeom prst="cube">
            <a:avLst/>
          </a:prstGeom>
          <a:blipFill>
            <a:blip r:embed="rId5" cstate="print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bo"/>
          <p:cNvSpPr/>
          <p:nvPr/>
        </p:nvSpPr>
        <p:spPr>
          <a:xfrm>
            <a:off x="3071802" y="1339445"/>
            <a:ext cx="3064658" cy="2250279"/>
          </a:xfrm>
          <a:prstGeom prst="cube">
            <a:avLst/>
          </a:prstGeom>
          <a:blipFill>
            <a:blip r:embed="rId5" cstate="print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Mocedades - Desde que tu te has ido -  editado ster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3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3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6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4" dur="5000" fill="hold"/>
                                        <p:tgtEl>
                                          <p:spTgt spid="410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0" presetClass="exit" presetSubtype="0" accel="10000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2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0" presetClass="exit" presetSubtype="0" accel="100000" fill="hold" grpId="1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2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0" presetClass="exit" presetSubtype="0" accel="100000" fill="hold" grpId="1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2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Te busqué\Imágenes\8 - USA_Coast_Sunrises_and_50876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4475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Te busqué\Imágenes\feel-calmer-sensitive-introverts-e14598234137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1059582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635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busqué sin buscarte,</a:t>
            </a:r>
            <a:endParaRPr lang="es-ES" sz="2400" b="1" dirty="0">
              <a:ln w="6350">
                <a:noFill/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101" name="Picture 5" descr="E:\PPS  EXCLUSIVOS\- Te busqué\Imágenes\18056109_1324021037685861_1095239194286281990_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71600" y="3651870"/>
            <a:ext cx="34515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querer equivocarme;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6">
                <a:lumMod val="50000"/>
              </a:schemeClr>
            </a:gs>
            <a:gs pos="100000">
              <a:schemeClr val="bg2">
                <a:lumMod val="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44000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755577" y="627534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6350">
                  <a:solidFill>
                    <a:srgbClr val="3A1D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busqué sin pecar en otras bocas, </a:t>
            </a:r>
            <a:endParaRPr lang="es-ES" sz="2400" b="1" dirty="0">
              <a:ln w="6350">
                <a:solidFill>
                  <a:srgbClr val="3A1D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2" name="Picture 4" descr="E:\PPS  EXCLUSIVOS\- Te busqué\Imágenes\7fbc3417df3130f4103a7d90017aeb5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56176" y="1563638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pecar en otros cuerpos.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4843E"/>
            </a:gs>
            <a:gs pos="50000">
              <a:schemeClr val="accent5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E:\PPS  EXCLUSIVOS\- Te busqué\Imágenes\7 - 1936440_1239052359454594_4064514919563600956_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rgbClr val="93AAAF"/>
            </a:gs>
            <a:gs pos="100000">
              <a:srgbClr val="68494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E:\PPS  EXCLUSIVOS\- Te busqué\Imágenes\6 - imagenes y fotos de la playa y el ma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627534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10C41"/>
                </a:solidFill>
                <a:latin typeface="Harrington" pitchFamily="82" charset="0"/>
              </a:rPr>
              <a:t>Te busqué con el alma,</a:t>
            </a:r>
            <a:endParaRPr lang="es-ES" sz="2400" b="1" dirty="0">
              <a:solidFill>
                <a:srgbClr val="010C41"/>
              </a:solidFill>
              <a:latin typeface="Harrington" pitchFamily="82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11560" y="2643758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3A1D00"/>
                </a:solidFill>
                <a:latin typeface="Harrington" pitchFamily="82" charset="0"/>
              </a:rPr>
              <a:t>Sin dejarme engañar por mis ojos;</a:t>
            </a:r>
            <a:endParaRPr lang="es-ES" sz="2400" b="1" dirty="0">
              <a:solidFill>
                <a:srgbClr val="3A1D00"/>
              </a:solidFill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7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E:\PPS  EXCLUSIVOS\- Te busqué\Imágenes\air4hQwNY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1" y="483518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busqué esperándote,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4" name="Picture 4" descr="E:\PPS  EXCLUSIVOS\- Te busqué\Imágenes\428101e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2283718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sabía que un día llegarías.</a:t>
            </a:r>
            <a:endParaRPr lang="es-ES" sz="2400" b="1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9" name="Picture 5" descr="E:\PPS  EXCLUSIVOS\- Te busqué\Imágenes\20180821154528-Depositphotos-59987909-xl-201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:\PPS  EXCLUSIVOS\- Te busqué\Imágenes\tlmd_shutterstock_sueno_significado_de_los_suen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530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60032" y="3003798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busqué con paciencia,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172" name="Picture 4" descr="E:\PPS  EXCLUSIVOS\- Te busqué\Imágenes\resize-img.php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53525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139952" y="267494"/>
            <a:ext cx="37056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10C4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Ante esa larga espera de no encontrarte,</a:t>
            </a:r>
            <a:endParaRPr lang="es-ES" sz="2400" b="1" dirty="0">
              <a:solidFill>
                <a:srgbClr val="010C4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E:\PPS  EXCLUSIVOS\- Te busqué\Imágenes\15 - 1959520_638646979551331_3224280716910470978_npeq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8194" name="Picture 2" descr="E:\PPS  EXCLUSIVOS\- Te busqué\Imágenes\14 - 1959520_638646979551331_3224280716910470978_n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flipH="1">
            <a:off x="611560" y="2427734"/>
            <a:ext cx="31946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Ante esa criminal desesperación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195" name="Picture 3" descr="E:\PPS  EXCLUSIVOS\- Te busqué\Imágenes\el-lugar-de-tu-pareja.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660232" y="555526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no poder abrazarte.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bg2">
                <a:lumMod val="25000"/>
              </a:schemeClr>
            </a:gs>
            <a:gs pos="100000">
              <a:schemeClr val="bg2">
                <a:lumMod val="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 EXCLUSIVOS\- Te busqué\Imágenes\4809743726_6de991d262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367" y="0"/>
            <a:ext cx="9218734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5" dur="5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77E63"/>
            </a:gs>
            <a:gs pos="50000">
              <a:srgbClr val="735549"/>
            </a:gs>
            <a:gs pos="100000">
              <a:srgbClr val="523A2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Te busqué\Imágenes\lonely-wi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7984" y="483518"/>
            <a:ext cx="3635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busqué desde siempre,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8125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572000" y="285978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Desde antes de esta vida, y durante muchas anteriores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50000">
              <a:schemeClr val="accent2">
                <a:lumMod val="40000"/>
                <a:lumOff val="60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Te busqué\Imágenes\s3-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2225"/>
            <a:ext cx="9156700" cy="51879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483518"/>
            <a:ext cx="3676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860000"/>
                </a:solidFill>
                <a:latin typeface="Harrington" pitchFamily="82" charset="0"/>
              </a:rPr>
              <a:t>Te busqué en mis sueños,,</a:t>
            </a:r>
            <a:endParaRPr lang="es-ES" sz="2400" b="1" dirty="0">
              <a:solidFill>
                <a:srgbClr val="860000"/>
              </a:solidFill>
              <a:latin typeface="Harrington" pitchFamily="82" charset="0"/>
            </a:endParaRPr>
          </a:p>
        </p:txBody>
      </p:sp>
      <p:pic>
        <p:nvPicPr>
          <p:cNvPr id="11267" name="Picture 3" descr="E:\PPS  EXCLUSIVOS\- Te busqué\Imágenes\Roses_Brunette_girl_Glance_Hands_551820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516216" y="411510"/>
            <a:ext cx="2376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Harrington" pitchFamily="82" charset="0"/>
              </a:rPr>
              <a:t>En mis fantasías y también en mis realidades.</a:t>
            </a:r>
            <a:endParaRPr lang="es-ES" sz="2400" b="1" dirty="0"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84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C3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050" name="Picture 2" descr="E:\PPS  EXCLUSIVOS\- Te busqué\Imágenes\안면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CC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CC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90000"/>
              </a:schemeClr>
            </a:gs>
            <a:gs pos="50000">
              <a:srgbClr val="BAC2E4"/>
            </a:gs>
            <a:gs pos="100000">
              <a:srgbClr val="969B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Te busqué\Imágenes\11146585_877809282285119_2396292631886161210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771550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busqué entre cielos despejados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2888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23528" y="1275606"/>
            <a:ext cx="3690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entre feroces tormentas;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rgbClr val="CA521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Te busqué\Imágenes\CKs7-1Fy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4" y="3795886"/>
            <a:ext cx="297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busqué con amor,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4" name="Picture 4" descr="E:\PPS  EXCLUSIVOS\- Te busqué\Imágenes\fantasy06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9144000" cy="515302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444208" y="843558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busqué con pasión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1"/>
            <a:ext cx="9113837" cy="5133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1043608" y="1022493"/>
            <a:ext cx="3273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Y te busqué con locura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Te busqué\Imágenes\28 - south-male-maldivas_5d4ebb3e_120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chemeClr val="tx1">
                <a:lumMod val="85000"/>
                <a:lumOff val="15000"/>
              </a:schemeClr>
            </a:gs>
            <a:gs pos="100000">
              <a:srgbClr val="8E5B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Te busqué\Imágenes\29 - 6735009_1446908419.0841_funddescriptio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372200" y="555526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busqué entre llantos y alegrías.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5" name="Picture 5" descr="E:\PPS  EXCLUSIVOS\- Te busqué\Imágenes\D4 (2)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69954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al final fuiste tu quien me enseñó, que quien estaba perdida era yo …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chemeClr val="bg2">
                <a:lumMod val="75000"/>
              </a:schemeClr>
            </a:gs>
            <a:gs pos="100000">
              <a:srgbClr val="1A210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732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 EXCLUSIVOS\- Te busqué\Imágenes\31 - nature-forest-trees-roads-scenery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627534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me encontraste, y me guiaste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38" y="1"/>
            <a:ext cx="9077325" cy="5114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259632" y="339502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te amé, me amaste y nos amamos …</a:t>
            </a:r>
            <a:endParaRPr lang="es-ES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32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 EXCLUSIVOS\- Te busqué\Imágenes\03_thumb1.g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grpSp>
        <p:nvGrpSpPr>
          <p:cNvPr id="5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accent3">
              <a:lumMod val="50000"/>
            </a:schemeClr>
          </a:solidFill>
        </p:grpSpPr>
        <p:sp>
          <p:nvSpPr>
            <p:cNvPr id="6" name="5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7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428630" y="375047"/>
            <a:ext cx="8215313" cy="4446984"/>
          </a:xfrm>
          <a:prstGeom prst="rect">
            <a:avLst/>
          </a:prstGeom>
          <a:solidFill>
            <a:schemeClr val="accent4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47" name="Picture 7" descr="E:\PPS  EXCLUSIVOS\- Te busqué\Imágenes\mujer.jpg3_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627534"/>
            <a:ext cx="17459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873944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Marzo 2020</a:t>
            </a:r>
            <a:endParaRPr lang="es-ES" sz="2400" b="1" dirty="0">
              <a:ln>
                <a:solidFill>
                  <a:srgbClr val="873944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7544" y="1923678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873944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Mocedades</a:t>
            </a:r>
          </a:p>
          <a:p>
            <a:r>
              <a:rPr lang="es-ES" sz="2400" b="1" dirty="0" smtClean="0">
                <a:ln>
                  <a:solidFill>
                    <a:srgbClr val="873944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Desde que tu te has ido</a:t>
            </a:r>
            <a:endParaRPr lang="es-ES" sz="2400" b="1" dirty="0">
              <a:ln>
                <a:solidFill>
                  <a:srgbClr val="873944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13" name="12 Grupo"/>
          <p:cNvGrpSpPr/>
          <p:nvPr/>
        </p:nvGrpSpPr>
        <p:grpSpPr>
          <a:xfrm>
            <a:off x="683568" y="3075807"/>
            <a:ext cx="1368152" cy="1751104"/>
            <a:chOff x="683568" y="3147814"/>
            <a:chExt cx="1609591" cy="1703071"/>
          </a:xfrm>
        </p:grpSpPr>
        <p:sp>
          <p:nvSpPr>
            <p:cNvPr id="11" name="10 CuadroTexto"/>
            <p:cNvSpPr txBox="1"/>
            <p:nvPr/>
          </p:nvSpPr>
          <p:spPr>
            <a:xfrm>
              <a:off x="683568" y="4371950"/>
              <a:ext cx="1609591" cy="4789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600" dirty="0" smtClean="0">
                  <a:ln w="3175">
                    <a:noFill/>
                  </a:ln>
                  <a:solidFill>
                    <a:srgbClr val="86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anta'sSleighFull 'Deluxe'" pitchFamily="2" charset="0"/>
                </a:rPr>
                <a:t>Margarita</a:t>
              </a:r>
              <a:endParaRPr lang="es-ES" sz="2600" dirty="0">
                <a:ln w="3175"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endParaRPr>
            </a:p>
          </p:txBody>
        </p:sp>
        <p:pic>
          <p:nvPicPr>
            <p:cNvPr id="12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852999" y="3147814"/>
              <a:ext cx="1286684" cy="13117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14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2" grpId="0"/>
      <p:bldP spid="3" grpId="0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1536</TotalTime>
  <Words>207</Words>
  <Application>Microsoft Office PowerPoint</Application>
  <PresentationFormat>Presentación en pantalla (16:9)</PresentationFormat>
  <Paragraphs>34</Paragraphs>
  <Slides>23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0" baseType="lpstr">
      <vt:lpstr>Arial</vt:lpstr>
      <vt:lpstr>Santa'sSleighFull 'Deluxe'</vt:lpstr>
      <vt:lpstr>Calibri</vt:lpstr>
      <vt:lpstr>Harrington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20</cp:revision>
  <dcterms:created xsi:type="dcterms:W3CDTF">2020-03-09T17:03:22Z</dcterms:created>
  <dcterms:modified xsi:type="dcterms:W3CDTF">2020-03-16T00:53:13Z</dcterms:modified>
</cp:coreProperties>
</file>