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8"/>
  </p:notesMasterIdLst>
  <p:sldIdLst>
    <p:sldId id="351" r:id="rId3"/>
    <p:sldId id="381" r:id="rId4"/>
    <p:sldId id="383" r:id="rId5"/>
    <p:sldId id="384" r:id="rId6"/>
    <p:sldId id="385" r:id="rId7"/>
    <p:sldId id="402" r:id="rId8"/>
    <p:sldId id="386" r:id="rId9"/>
    <p:sldId id="387" r:id="rId10"/>
    <p:sldId id="398" r:id="rId11"/>
    <p:sldId id="388" r:id="rId12"/>
    <p:sldId id="389" r:id="rId13"/>
    <p:sldId id="390" r:id="rId14"/>
    <p:sldId id="404" r:id="rId15"/>
    <p:sldId id="380" r:id="rId16"/>
    <p:sldId id="352" r:id="rId17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VnAxpIZ/2bJ3kKkLjNLtQ" hashData="Ux04TYccDtjjDGXGxX4YvXVrH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6E9"/>
    <a:srgbClr val="E20000"/>
    <a:srgbClr val="E31C07"/>
    <a:srgbClr val="21D951"/>
    <a:srgbClr val="1C861C"/>
    <a:srgbClr val="167ED4"/>
    <a:srgbClr val="663300"/>
    <a:srgbClr val="9933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771" autoAdjust="0"/>
    <p:restoredTop sz="94624" autoAdjust="0"/>
  </p:normalViewPr>
  <p:slideViewPr>
    <p:cSldViewPr>
      <p:cViewPr varScale="1">
        <p:scale>
          <a:sx n="34" d="100"/>
          <a:sy n="34" d="100"/>
        </p:scale>
        <p:origin x="-432" y="-8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8DEAA-A68F-41D4-B0E6-FEB0FD302A2A}" type="datetimeFigureOut">
              <a:rPr lang="es-ES" smtClean="0"/>
              <a:pPr/>
              <a:t>12/07/2013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6EEA4-FD2F-4266-BDBC-D9654EB768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379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706491-D2F5-4659-BDA1-2CE0D4125B96}" type="slidenum">
              <a:rPr lang="fr-FR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fr-FR"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75C34-EAAF-4B2C-9E4A-6BA2752993E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D4FB7-72EB-4730-A467-CB9F93C5217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94C92-DB75-43FA-9DC7-6AB30EECDE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2FC84-6282-4619-9925-6215F07F1E7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7D770-17CE-4461-A49E-7614BD98E9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61141-3562-402C-A8A3-86CF5CC223A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26B0BA-CCB1-400A-95D5-6C215C51BBB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3A9D0-D2CF-4272-890C-66897318DC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8802A-C59F-48CA-B91E-821CB0B11DF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49330-BBC1-4115-95F8-5226C25F27C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CB1A7-A090-4C29-B06C-81B5360B8B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F5A13-D971-4748-8D0E-95A3F2D217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952BF-E545-46E0-9516-46AE0F4F1F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4F255-C458-482C-85D9-A2800B6E4C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47179-BA6B-4871-AC42-2C19F02F3D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6FA5C-A2D3-44F7-BA24-A66195C4C9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7851A-A97E-49EE-8867-E7928D9FA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78998-C0A5-44FB-804F-E895C5EAD1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A32EF-6164-4AEC-A9D7-0A05AC109B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45B34-0565-4117-BB27-25849A3B40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F2621-5211-4763-9E51-F3477ADF2F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98C27-B53C-4930-92B3-EEE343FC72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01DA996E-633D-40F9-B273-641A4BEC0D88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62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27D1E202-CB91-4810-979C-904C1055E7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frasesdeamor.in/wp-content/uploads/2012/08/amor-mio2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2982"/>
            <a:ext cx="23774400" cy="14755457"/>
          </a:xfrm>
          <a:prstGeom prst="rect">
            <a:avLst/>
          </a:prstGeom>
          <a:noFill/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59232" y="12933401"/>
            <a:ext cx="4065588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4243334" y="4217965"/>
            <a:ext cx="15930674" cy="5286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TE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AMARÉ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Forte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28624" y="12790525"/>
            <a:ext cx="3786214" cy="1415772"/>
          </a:xfrm>
          <a:prstGeom prst="rect">
            <a:avLst/>
          </a:prstGeom>
          <a:solidFill>
            <a:srgbClr val="21D951"/>
          </a:solidFill>
          <a:ln>
            <a:solidFill>
              <a:srgbClr val="1116E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Miguel Bosé</a:t>
            </a:r>
          </a:p>
          <a:p>
            <a:pPr algn="ctr"/>
            <a:r>
              <a:rPr lang="es-ES" dirty="0" smtClean="0"/>
              <a:t>Laura Pausini</a:t>
            </a:r>
            <a:endParaRPr lang="es-ES" dirty="0"/>
          </a:p>
        </p:txBody>
      </p:sp>
      <p:sp>
        <p:nvSpPr>
          <p:cNvPr id="15" name="Cœur 4"/>
          <p:cNvSpPr/>
          <p:nvPr/>
        </p:nvSpPr>
        <p:spPr>
          <a:xfrm rot="20028863">
            <a:off x="1307846" y="1027835"/>
            <a:ext cx="2984181" cy="2607106"/>
          </a:xfrm>
          <a:prstGeom prst="heart">
            <a:avLst/>
          </a:prstGeom>
          <a:solidFill>
            <a:srgbClr val="EE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CA"/>
          </a:p>
        </p:txBody>
      </p:sp>
      <p:sp>
        <p:nvSpPr>
          <p:cNvPr id="16" name="Cœur 5"/>
          <p:cNvSpPr/>
          <p:nvPr/>
        </p:nvSpPr>
        <p:spPr>
          <a:xfrm rot="20028863">
            <a:off x="3052916" y="1305867"/>
            <a:ext cx="2901634" cy="2402627"/>
          </a:xfrm>
          <a:prstGeom prst="heart">
            <a:avLst/>
          </a:prstGeom>
          <a:solidFill>
            <a:srgbClr val="EE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CA"/>
          </a:p>
        </p:txBody>
      </p:sp>
    </p:spTree>
  </p:cSld>
  <p:clrMapOvr>
    <a:masterClrMapping/>
  </p:clrMapOvr>
  <p:transition advTm="12000">
    <p:sndAc>
      <p:stSnd>
        <p:snd r:embed="rId2" name="miguel bose &amp; laura pausini - te ama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2" descr="bcv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" y="0"/>
            <a:ext cx="2370010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4" descr="30416.jpg planèt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Jose Luis\Desktop\Imagen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0597"/>
            <a:ext cx="23774400" cy="147018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774400" cy="17830799"/>
          </a:xfrm>
          <a:prstGeom prst="rect">
            <a:avLst/>
          </a:prstGeom>
        </p:spPr>
      </p:pic>
      <p:pic>
        <p:nvPicPr>
          <p:cNvPr id="13" name="Picture 2" descr="C:\Users\Jose Luis\Desktop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23774400" cy="14722476"/>
          </a:xfrm>
          <a:prstGeom prst="rect">
            <a:avLst/>
          </a:prstGeom>
          <a:noFill/>
        </p:spPr>
      </p:pic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1028624" y="1431883"/>
            <a:ext cx="11862435" cy="3530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Cooper Black" pitchFamily="18" charset="0"/>
              </a:rPr>
              <a:t>Con la paz de las montañas te amaré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Cooper Black" pitchFamily="18" charset="0"/>
              </a:rPr>
              <a:t>Con locura y equilibrio te amaré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Cooper Black" pitchFamily="18" charset="0"/>
              </a:rPr>
              <a:t> Con la </a:t>
            </a:r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rabia de mis </a:t>
            </a:r>
            <a:r>
              <a:rPr lang="es-ES_tradnl" dirty="0">
                <a:solidFill>
                  <a:schemeClr val="bg1"/>
                </a:solidFill>
                <a:latin typeface="Broadway" pitchFamily="82" charset="0"/>
              </a:rPr>
              <a:t>años</a:t>
            </a:r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como me enseñaste a hacer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con un grito en carne viva, te amaré...</a:t>
            </a:r>
            <a:r>
              <a:rPr lang="es-ES_tradnl" dirty="0">
                <a:latin typeface="Cooper Black" pitchFamily="18" charset="0"/>
              </a:rPr>
              <a:t> </a:t>
            </a:r>
          </a:p>
        </p:txBody>
      </p:sp>
    </p:spTree>
  </p:cSld>
  <p:clrMapOvr>
    <a:masterClrMapping/>
  </p:clrMapOvr>
  <p:transition spd="slow" advClick="0" advTm="3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n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594723"/>
          </a:xfrm>
          <a:prstGeom prst="rect">
            <a:avLst/>
          </a:prstGeom>
          <a:noFill/>
        </p:spPr>
      </p:pic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12744456" y="646065"/>
            <a:ext cx="11029944" cy="1545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En silencio y en secreto, te amaré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arriesgando en lo prohibido te amaré</a:t>
            </a:r>
            <a:r>
              <a:rPr lang="es-ES_tradnl" dirty="0">
                <a:latin typeface="Cooper Black" pitchFamily="18" charset="0"/>
              </a:rPr>
              <a:t> </a:t>
            </a:r>
          </a:p>
        </p:txBody>
      </p:sp>
      <p:sp>
        <p:nvSpPr>
          <p:cNvPr id="4115" name="Rectangle 19"/>
          <p:cNvSpPr>
            <a:spLocks noChangeArrowheads="1"/>
          </p:cNvSpPr>
          <p:nvPr/>
        </p:nvSpPr>
        <p:spPr bwMode="auto">
          <a:xfrm>
            <a:off x="4100458" y="12004707"/>
            <a:ext cx="11862435" cy="2207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en lo falso y en lo cierto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con el corazón abierto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por ser algo no perfecto, te amaré</a:t>
            </a:r>
          </a:p>
        </p:txBody>
      </p:sp>
      <p:pic>
        <p:nvPicPr>
          <p:cNvPr id="13" name="Picture 2" descr="C:\Users\Jose Luis\Desktop\Imagen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0874"/>
            <a:ext cx="23774400" cy="15023349"/>
          </a:xfrm>
          <a:prstGeom prst="rect">
            <a:avLst/>
          </a:prstGeom>
          <a:noFill/>
        </p:spPr>
      </p:pic>
      <p:sp>
        <p:nvSpPr>
          <p:cNvPr id="6" name="5 Elipse"/>
          <p:cNvSpPr/>
          <p:nvPr/>
        </p:nvSpPr>
        <p:spPr bwMode="auto">
          <a:xfrm>
            <a:off x="17673678" y="4003651"/>
            <a:ext cx="142876" cy="45719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2209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43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slow" advClick="0" advTm="3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2" grpId="0"/>
      <p:bldP spid="41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245974" cy="14916192"/>
          </a:xfrm>
          <a:prstGeom prst="rect">
            <a:avLst/>
          </a:prstGeom>
          <a:noFill/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6274564" y="9218625"/>
            <a:ext cx="6042584" cy="2207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r>
              <a:rPr lang="es-ES_tradnl" dirty="0">
                <a:solidFill>
                  <a:srgbClr val="FFCC99"/>
                </a:solidFill>
                <a:latin typeface="Cooper Black" pitchFamily="18" charset="0"/>
              </a:rPr>
              <a:t>porque así lo he decidido </a:t>
            </a:r>
            <a:endParaRPr lang="es-ES_tradnl" dirty="0" smtClean="0">
              <a:solidFill>
                <a:srgbClr val="FFCC99"/>
              </a:solidFill>
              <a:latin typeface="Cooper Black" pitchFamily="18" charset="0"/>
            </a:endParaRPr>
          </a:p>
          <a:p>
            <a:r>
              <a:rPr lang="es-ES_tradnl" dirty="0" smtClean="0">
                <a:solidFill>
                  <a:srgbClr val="FFCC99"/>
                </a:solidFill>
                <a:latin typeface="Cooper Black" pitchFamily="18" charset="0"/>
              </a:rPr>
              <a:t>te </a:t>
            </a:r>
            <a:r>
              <a:rPr lang="es-ES_tradnl" dirty="0">
                <a:solidFill>
                  <a:srgbClr val="FFCC99"/>
                </a:solidFill>
                <a:latin typeface="Cooper Black" pitchFamily="18" charset="0"/>
              </a:rPr>
              <a:t>amaré...</a:t>
            </a:r>
            <a:r>
              <a:rPr lang="es-ES_tradnl" dirty="0">
                <a:latin typeface="Cooper Black" pitchFamily="18" charset="0"/>
              </a:rPr>
              <a:t> 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814311" y="1003255"/>
            <a:ext cx="6929486" cy="4192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r>
              <a:rPr lang="es-ES_tradnl" dirty="0">
                <a:solidFill>
                  <a:srgbClr val="FFCC99"/>
                </a:solidFill>
                <a:latin typeface="Cooper Black" pitchFamily="18" charset="0"/>
              </a:rPr>
              <a:t>Te amaré, te amaré </a:t>
            </a:r>
          </a:p>
          <a:p>
            <a:r>
              <a:rPr lang="es-ES_tradnl" dirty="0">
                <a:solidFill>
                  <a:srgbClr val="FFCC99"/>
                </a:solidFill>
                <a:latin typeface="Cooper Black" pitchFamily="18" charset="0"/>
              </a:rPr>
              <a:t>cómo no está permitido </a:t>
            </a:r>
          </a:p>
          <a:p>
            <a:r>
              <a:rPr lang="es-ES_tradnl" dirty="0">
                <a:solidFill>
                  <a:srgbClr val="FFCC99"/>
                </a:solidFill>
                <a:latin typeface="Cooper Black" pitchFamily="18" charset="0"/>
              </a:rPr>
              <a:t>te amaré, te amaré </a:t>
            </a:r>
          </a:p>
          <a:p>
            <a:r>
              <a:rPr lang="es-ES_tradnl" dirty="0">
                <a:solidFill>
                  <a:srgbClr val="FFCC99"/>
                </a:solidFill>
                <a:latin typeface="Cooper Black" pitchFamily="18" charset="0"/>
              </a:rPr>
              <a:t>cómo nunca nadie ha sabido</a:t>
            </a:r>
            <a:r>
              <a:rPr lang="es-ES_tradnl" dirty="0">
                <a:latin typeface="Cooper Black" pitchFamily="18" charset="0"/>
              </a:rPr>
              <a:t> </a:t>
            </a:r>
          </a:p>
        </p:txBody>
      </p:sp>
      <p:pic>
        <p:nvPicPr>
          <p:cNvPr id="5" name="Picture 3" descr="amor-mio2-350x26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85888" y="-368062"/>
            <a:ext cx="24460288" cy="150905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  <p:bldP spid="143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6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7" descr="Image1.jpg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romantic_08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4350" y="920111"/>
            <a:ext cx="21174057" cy="13133442"/>
          </a:xfrm>
          <a:prstGeom prst="flowChartMagneticDrum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1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39885"/>
            <a:ext cx="23774400" cy="16840200"/>
          </a:xfrm>
          <a:prstGeom prst="rect">
            <a:avLst/>
          </a:prstGeom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5943600" y="6280910"/>
            <a:ext cx="11887200" cy="88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.</a:t>
            </a:r>
            <a:r>
              <a:rPr lang="es-ES_tradnl"/>
              <a:t> </a:t>
            </a: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15744852" y="6789733"/>
            <a:ext cx="11862435" cy="286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con tu mala ortografía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y tu no saber perder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con defectos y manías,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te amaré.</a:t>
            </a:r>
            <a:r>
              <a:rPr lang="es-ES_tradnl" dirty="0">
                <a:latin typeface="Cooper Black" pitchFamily="18" charset="0"/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814310" y="1003255"/>
            <a:ext cx="11887200" cy="27392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Cooper Black" pitchFamily="18" charset="0"/>
              </a:rPr>
              <a:t>Por ponerte algún ejemplo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Cooper Black" pitchFamily="18" charset="0"/>
              </a:rPr>
              <a:t>te diré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Cooper Black" pitchFamily="18" charset="0"/>
              </a:rPr>
              <a:t>que aunque tengas manos frías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Cooper Black" pitchFamily="18" charset="0"/>
              </a:rPr>
              <a:t>te amaré</a:t>
            </a:r>
            <a:r>
              <a:rPr lang="es-ES_tradnl" dirty="0" smtClean="0">
                <a:solidFill>
                  <a:schemeClr val="bg1"/>
                </a:solidFill>
              </a:rPr>
              <a:t> 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7" name="6 Imagen" descr="Imagen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96319"/>
            <a:ext cx="23774400" cy="15318794"/>
          </a:xfrm>
          <a:prstGeom prst="rect">
            <a:avLst/>
          </a:prstGeom>
        </p:spPr>
      </p:pic>
      <p:pic>
        <p:nvPicPr>
          <p:cNvPr id="8" name="Image 2" descr="08.jpg"/>
          <p:cNvPicPr>
            <a:picLocks noChangeAspect="1"/>
          </p:cNvPicPr>
          <p:nvPr/>
        </p:nvPicPr>
        <p:blipFill>
          <a:blip r:embed="rId4"/>
          <a:srcRect l="2361" t="5157" r="55998" b="44803"/>
          <a:stretch>
            <a:fillRect/>
          </a:stretch>
        </p:blipFill>
        <p:spPr bwMode="auto">
          <a:xfrm>
            <a:off x="0" y="-854133"/>
            <a:ext cx="23774400" cy="15576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œur 6"/>
          <p:cNvSpPr/>
          <p:nvPr/>
        </p:nvSpPr>
        <p:spPr>
          <a:xfrm rot="20911144">
            <a:off x="866442" y="8533125"/>
            <a:ext cx="3568915" cy="3510541"/>
          </a:xfrm>
          <a:prstGeom prst="heart">
            <a:avLst/>
          </a:prstGeom>
          <a:solidFill>
            <a:srgbClr val="80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CA" sz="77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3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2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4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/>
      <p:bldP spid="5" grpId="0"/>
      <p:bldP spid="9" grpId="0" animBg="1"/>
      <p:bldP spid="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agen3.jpg"/>
          <p:cNvPicPr>
            <a:picLocks noChangeAspect="1" noChangeArrowheads="1"/>
          </p:cNvPicPr>
          <p:nvPr/>
        </p:nvPicPr>
        <p:blipFill>
          <a:blip r:embed="rId2"/>
          <a:srcRect t="56491" r="33774"/>
          <a:stretch>
            <a:fillRect/>
          </a:stretch>
        </p:blipFill>
        <p:spPr bwMode="auto">
          <a:xfrm>
            <a:off x="-437686" y="0"/>
            <a:ext cx="24212086" cy="14722475"/>
          </a:xfrm>
          <a:prstGeom prst="rect">
            <a:avLst/>
          </a:prstGeom>
          <a:noFill/>
        </p:spPr>
      </p:pic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1314376" y="1717635"/>
            <a:ext cx="8996207" cy="286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Te amaré, te amaré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porque fuiste algo importante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te amaré, te amaré,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cuando ya no estés presente</a:t>
            </a:r>
            <a:r>
              <a:rPr lang="es-ES_tradnl" dirty="0"/>
              <a:t> </a:t>
            </a: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5957846" y="10718823"/>
            <a:ext cx="7576780" cy="1545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A pesar de todo siempre,  </a:t>
            </a:r>
            <a:endParaRPr lang="es-ES_tradnl" dirty="0" smtClean="0">
              <a:solidFill>
                <a:schemeClr val="bg1"/>
              </a:solidFill>
              <a:latin typeface="Cooper Black" pitchFamily="18" charset="0"/>
            </a:endParaRPr>
          </a:p>
          <a:p>
            <a:r>
              <a:rPr lang="es-ES_tradnl" dirty="0" smtClean="0">
                <a:solidFill>
                  <a:schemeClr val="bg1"/>
                </a:solidFill>
                <a:latin typeface="Cooper Black" pitchFamily="18" charset="0"/>
              </a:rPr>
              <a:t>te </a:t>
            </a:r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amaré...</a:t>
            </a:r>
            <a:r>
              <a:rPr lang="es-ES_tradnl" dirty="0">
                <a:latin typeface="Cooper Black" pitchFamily="18" charset="0"/>
              </a:rPr>
              <a:t> </a:t>
            </a:r>
          </a:p>
        </p:txBody>
      </p:sp>
      <p:sp>
        <p:nvSpPr>
          <p:cNvPr id="5" name="Cœur 4"/>
          <p:cNvSpPr/>
          <p:nvPr/>
        </p:nvSpPr>
        <p:spPr>
          <a:xfrm rot="20028863">
            <a:off x="422099" y="6528561"/>
            <a:ext cx="2984181" cy="2607106"/>
          </a:xfrm>
          <a:prstGeom prst="heart">
            <a:avLst/>
          </a:prstGeom>
          <a:solidFill>
            <a:srgbClr val="EE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CA"/>
          </a:p>
        </p:txBody>
      </p:sp>
      <p:sp>
        <p:nvSpPr>
          <p:cNvPr id="7" name="Cœur 5"/>
          <p:cNvSpPr/>
          <p:nvPr/>
        </p:nvSpPr>
        <p:spPr>
          <a:xfrm rot="20028863">
            <a:off x="2695726" y="6163651"/>
            <a:ext cx="2901634" cy="2402627"/>
          </a:xfrm>
          <a:prstGeom prst="heart">
            <a:avLst/>
          </a:prstGeom>
          <a:solidFill>
            <a:srgbClr val="EE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CA"/>
          </a:p>
        </p:txBody>
      </p:sp>
    </p:spTree>
  </p:cSld>
  <p:clrMapOvr>
    <a:masterClrMapping/>
  </p:clrMapOvr>
  <p:transition spd="slow" advClick="0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" grpId="0"/>
      <p:bldP spid="51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92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http://i391.photobucket.com/albums/oo353/virtuellife/COUPLES/2920233063_1_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3 Marcador de contenido" descr="090314083901413664.gif"/>
          <p:cNvPicPr>
            <a:picLocks noChangeAspect="1"/>
          </p:cNvPicPr>
          <p:nvPr/>
        </p:nvPicPr>
        <p:blipFill>
          <a:blip r:embed="rId5" cstate="print"/>
          <a:srcRect l="61291" t="52222" r="27956" b="36666"/>
          <a:stretch>
            <a:fillRect/>
          </a:stretch>
        </p:blipFill>
        <p:spPr bwMode="auto">
          <a:xfrm>
            <a:off x="-2786165" y="-1635831"/>
            <a:ext cx="1981200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5" name="3 Marcador de contenido" descr="090314083901413664.gif"/>
          <p:cNvPicPr>
            <a:picLocks noChangeAspect="1"/>
          </p:cNvPicPr>
          <p:nvPr/>
        </p:nvPicPr>
        <p:blipFill>
          <a:blip r:embed="rId5" cstate="print"/>
          <a:srcRect l="61291" t="52222" r="27956" b="36666"/>
          <a:stretch>
            <a:fillRect/>
          </a:stretch>
        </p:blipFill>
        <p:spPr bwMode="auto">
          <a:xfrm>
            <a:off x="17038320" y="1145081"/>
            <a:ext cx="1981200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6" name="3 Marcador de contenido" descr="090314083901413664.gif"/>
          <p:cNvPicPr>
            <a:picLocks noChangeAspect="1"/>
          </p:cNvPicPr>
          <p:nvPr/>
        </p:nvPicPr>
        <p:blipFill>
          <a:blip r:embed="rId5" cstate="print"/>
          <a:srcRect l="61291" t="52222" r="27956" b="36666"/>
          <a:stretch>
            <a:fillRect/>
          </a:stretch>
        </p:blipFill>
        <p:spPr bwMode="auto">
          <a:xfrm>
            <a:off x="18425160" y="4089577"/>
            <a:ext cx="1386840" cy="114508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7" name="3 Marcador de contenido" descr="090314083901413664.gif"/>
          <p:cNvPicPr>
            <a:picLocks noChangeAspect="1"/>
          </p:cNvPicPr>
          <p:nvPr/>
        </p:nvPicPr>
        <p:blipFill>
          <a:blip r:embed="rId5" cstate="print"/>
          <a:srcRect l="61291" t="52222" r="27956" b="36666"/>
          <a:stretch>
            <a:fillRect/>
          </a:stretch>
        </p:blipFill>
        <p:spPr bwMode="auto">
          <a:xfrm>
            <a:off x="15044760" y="5520915"/>
            <a:ext cx="1386840" cy="114508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9" name="3 Marcador de contenido" descr="090314083901413664.gif"/>
          <p:cNvPicPr>
            <a:picLocks noChangeAspect="1"/>
          </p:cNvPicPr>
          <p:nvPr/>
        </p:nvPicPr>
        <p:blipFill>
          <a:blip r:embed="rId5" cstate="print"/>
          <a:srcRect l="61291" t="52222" r="27956" b="36666"/>
          <a:stretch>
            <a:fillRect/>
          </a:stretch>
        </p:blipFill>
        <p:spPr bwMode="auto">
          <a:xfrm>
            <a:off x="10029812" y="1073470"/>
            <a:ext cx="2043127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7407E-6 C 0.03907 -0.00162 0.04618 -0.00371 0.08177 4.07407E-6 C 0.09809 0.00162 0.11511 0.0125 0.13108 0.01759 C 0.13438 0.0206 0.13733 0.02338 0.1408 0.02638 C 0.14236 0.02777 0.14584 0.03078 0.14584 0.03101 C 0.14931 0.03726 0.15365 0.04282 0.15556 0.05023 C 0.15677 0.05463 0.1573 0.05926 0.15886 0.06365 C 0.16632 0.08333 0.15782 0.05463 0.16563 0.07847 C 0.16945 0.09097 0.16945 0.10416 0.17535 0.11551 C 0.17483 0.13078 0.17466 0.14629 0.17361 0.16157 C 0.17327 0.16782 0.16997 0.17476 0.16841 0.18101 C 0.16615 0.19467 0.16407 0.20902 0.16216 0.22291 C 0.16268 0.24328 0.16268 0.26365 0.16372 0.28379 C 0.16424 0.29213 0.16719 0.29976 0.16841 0.30763 C 0.17205 0.32615 0.17483 0.35601 0.19011 0.3625 C 0.20261 0.37361 0.19566 0.36898 0.20486 0.37314 C 0.20834 0.37453 0.21441 0.37777 0.21441 0.37801 C 0.21546 0.37986 0.2165 0.38217 0.21806 0.38402 C 0.21927 0.38611 0.22188 0.38634 0.22292 0.38865 C 0.22483 0.39236 0.22605 0.40162 0.22605 0.40208 C 0.22882 0.42546 0.23664 0.47361 0.21441 0.4824 C 0.21424 0.48495 0.21441 0.48773 0.2132 0.48935 C 0.20868 0.49513 0.19427 0.50393 0.18855 0.50648 C 0.179 0.51481 0.18455 0.52013 0.17535 0.52847 C 0.16841 0.54166 0.16736 0.55648 0.16563 0.57176 C 0.16424 0.57986 0.16216 0.58796 0.16042 0.59606 C 0.16111 0.62013 0.16111 0.64398 0.16216 0.66828 C 0.16268 0.67476 0.16511 0.67963 0.16684 0.68541 C 0.17153 0.69907 0.17726 0.71574 0.18681 0.72453 C 0.20278 0.74004 0.23177 0.75092 0.25087 0.75301 C 0.25677 0.75231 0.26302 0.75208 0.26893 0.75115 C 0.27049 0.75092 0.27188 0.74884 0.27379 0.74884 C 0.28056 0.74884 0.28802 0.75115 0.29497 0.75115 " pathEditMode="relative" rAng="0" ptsTypes="ffffffffffffffffffffffffffffffffA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375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C -0.03611 -0.02569 -0.07743 -0.01991 -0.11354 0.00417 C -0.11754 0.01667 -0.11962 0.02963 -0.12361 0.0419 C -0.12292 0.05255 -0.12518 0.07963 -0.11754 0.08773 C -0.11424 0.09097 -0.09636 0.09583 -0.09566 0.09607 C -0.09028 0.09838 -0.07969 0.10463 -0.07969 0.10509 C -0.06875 0.11968 -0.06893 0.12546 -0.0717 0.15463 C -0.07205 0.15903 -0.07223 0.16412 -0.07379 0.16667 C -0.07518 0.17014 -0.07761 0.1706 -0.07969 0.17153 C -0.09427 0.17732 -0.11129 0.17732 -0.12552 0.17917 C -0.13039 0.18495 -0.13455 0.1919 -0.13959 0.19607 C -0.16077 0.2162 -0.14393 0.19445 -0.15747 0.2132 C -0.16129 0.23704 -0.15452 0.26134 -0.14341 0.27153 C -0.13976 0.27546 -0.13525 0.27616 -0.1316 0.28033 C -0.12952 0.28218 -0.12084 0.29213 -0.11754 0.29283 C -0.10365 0.29537 -0.08976 0.29537 -0.0757 0.29653 C -0.06493 0.30139 -0.05469 0.30926 -0.04375 0.31366 C -0.04115 0.32199 -0.0375 0.32917 -0.03594 0.33866 C -0.03282 0.3581 -0.03125 0.37616 -0.02587 0.39306 C -0.02396 0.42222 -0.0224 0.45833 -0.02986 0.48495 C -0.03282 0.49491 -0.05486 0.50972 -0.06181 0.51019 C -0.08768 0.51273 -0.11372 0.51273 -0.13959 0.51412 C -0.14844 0.51875 -0.15677 0.52523 -0.16545 0.53102 C -0.1717 0.53519 -0.17882 0.53611 -0.18525 0.53912 C -0.18889 0.56134 -0.18941 0.55903 -0.18525 0.59375 C -0.1842 0.60301 -0.17848 0.60347 -0.17535 0.60625 C -0.16111 0.61898 -0.14723 0.62662 -0.1316 0.63148 C -0.11424 0.64283 -0.12292 0.66551 -0.12743 0.69398 C -0.12813 0.69815 -0.12743 0.70509 -0.12952 0.70648 C -0.14809 0.71991 -0.13351 0.71065 -0.17535 0.71505 C -0.18559 0.71945 -0.19479 0.72454 -0.20521 0.72755 C -0.21979 0.73773 -0.2132 0.73333 -0.225 0.74005 C -0.22257 0.76412 -0.22379 0.77431 -0.21719 0.79051 C -0.21476 0.79653 -0.2092 0.80718 -0.2092 0.80764 C -0.18993 0.80232 -0.1974 0.80301 -0.18733 0.80301 " pathEditMode="relative" rAng="0" ptsTypes="ffffffffffffffffffffffffffffffffffA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-0.04347 C -0.00052 -0.04832 0.00208 -0.05387 0.00729 -0.05873 C 0.01493 -0.05803 0.02257 -0.05757 0.03021 -0.05642 C 0.03194 -0.05618 0.03402 -0.05595 0.03524 -0.05433 C 0.03802 -0.05064 0.04166 -0.04116 0.04166 -0.04116 C 0.0434 -0.0326 0.04444 -0.02682 0.04826 -0.01942 C 0.05017 -0.00994 0.05086 -0.00023 0.05312 0.00902 C 0.05382 0.04023 0.05642 0.07168 0.05642 0.10289 C 0.05642 0.1089 0.05677 0.11699 0.05312 0.12046 C 0.05034 0.12301 0.0434 0.12462 0.0434 0.12462 C 0.03975 0.1385 0.02812 0.13827 0.01875 0.14428 C 0.0151 0.15168 0.01423 0.15884 0.01059 0.16624 C 0.00677 0.18197 0.0085 0.19884 0.01215 0.21434 C 0.01163 0.22382 0.01232 0.23353 0.01059 0.24254 C 0.01007 0.24509 0.00694 0.24486 0.00573 0.24694 C -0.00018 0.25595 -0.00174 0.26266 -0.00417 0.2733 C -0.00469 0.28116 -0.00382 0.28948 -0.00573 0.29711 C -0.00695 0.3022 -0.01337 0.30127 -0.01736 0.3015 C -0.05018 0.30289 -0.08282 0.30312 -0.11563 0.30382 C -0.11789 0.30451 -0.12014 0.30474 -0.12223 0.3059 C -0.12396 0.30682 -0.12518 0.3096 -0.12709 0.31029 C -0.14705 0.31815 -0.16858 0.31376 -0.18941 0.31468 C -0.19792 0.32601 -0.20886 0.33272 -0.22049 0.33642 C -0.22674 0.34474 -0.22587 0.34913 -0.23039 0.35838 C -0.23299 0.37526 -0.23386 0.4185 -0.22049 0.43029 C -0.21771 0.45064 -0.22136 0.43306 -0.21407 0.44994 C -0.2132 0.45202 -0.2132 0.45457 -0.21233 0.45665 C -0.21042 0.46127 -0.20799 0.4652 -0.20573 0.4696 C -0.20348 0.47399 -0.19931 0.47538 -0.19601 0.47838 C -0.18646 0.48694 -0.17431 0.49087 -0.1632 0.49364 C -0.13733 0.51491 -0.11476 0.51191 -0.08282 0.5133 C -0.06754 0.51191 -0.05226 0.51145 -0.03698 0.5089 C -0.03403 0.50844 -0.0316 0.50567 -0.02882 0.50451 C -0.02066 0.50127 -0.01233 0.49942 -0.00417 0.49595 C 0.00521 0.4874 -0.00434 0.4948 0.01059 0.48925 C 0.0151 0.48763 0.01927 0.48462 0.02378 0.48278 C 0.03524 0.47237 0.02066 0.48439 0.0368 0.4763 C 0.03871 0.47538 0.03993 0.47306 0.04166 0.47191 C 0.04965 0.46728 0.05764 0.46474 0.06632 0.46312 C 0.07534 0.45572 0.08211 0.45087 0.08923 0.44139 C 0.09271 0.42798 0.08819 0.44069 0.09739 0.43029 C 0.09896 0.42867 0.09913 0.42543 0.10069 0.42382 C 0.10937 0.4141 0.10798 0.42012 0.11718 0.41295 C 0.12031 0.41064 0.1335 0.39676 0.13854 0.39538 C 0.14444 0.39376 0.15052 0.39399 0.15642 0.3933 C 0.16666 0.38405 0.17708 0.37665 0.18593 0.36486 C 0.19236 0.3563 0.18663 0.36093 0.19097 0.35168 C 0.19514 0.34266 0.20139 0.33665 0.20573 0.32786 C 0.2085 0.31584 0.20521 0.32462 0.21545 0.31468 C 0.21979 0.31029 0.22205 0.3052 0.22534 0.29942 C 0.22708 0.28509 0.22708 0.28393 0.2368 0.27977 C 0.24409 0.26358 0.25468 0.25318 0.26788 0.24694 C 0.28125 0.24971 0.28958 0.25387 0.29913 0.26659 C 0.29965 0.2689 0.30017 0.27098 0.30069 0.2733 C 0.30121 0.27538 0.30243 0.27977 0.30243 0.27977 " pathEditMode="relative" ptsTypes="ffffffffffffffffffffffffffffffffffffffffffffffffffffffA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0.01595 C 0.02049 -0.0222 0.02205 -0.02913 0.02535 -0.03561 C 0.02483 -0.06035 0.03038 -0.09295 0.01875 -0.11607 C 0.01198 -0.1452 -0.00729 -0.16162 -0.02552 -0.17734 C -0.03229 -0.18312 -0.03316 -0.19144 -0.04028 -0.19468 C -0.04288 -0.19607 -0.04566 -0.19653 -0.04844 -0.19699 C -0.05226 -0.20439 -0.05504 -0.20717 -0.06146 -0.21017 C -0.07326 -0.22012 -0.08281 -0.22867 -0.09601 -0.23422 C -0.1151 -0.23353 -0.1342 -0.23376 -0.1533 -0.23191 C -0.1632 -0.23121 -0.17465 -0.22312 -0.18455 -0.2215 C -0.19097 -0.21803 -0.19375 -0.21433 -0.19601 -0.20578 C -0.19549 -0.19653 -0.19583 -0.16902 -0.19097 -0.15792 C -0.18767 -0.15029 -0.17986 -0.14705 -0.17465 -0.14243 C -0.16424 -0.14312 -0.15365 -0.1415 -0.14358 -0.14451 C -0.14132 -0.14543 -0.14254 -0.15052 -0.14184 -0.15329 C -0.14028 -0.16046 -0.13872 -0.16786 -0.13698 -0.17526 C -0.1375 -0.19607 -0.1375 -0.2178 -0.13854 -0.23861 C -0.13906 -0.24855 -0.14392 -0.2578 -0.1467 -0.26659 C -0.14913 -0.27445 -0.14965 -0.28601 -0.1533 -0.29272 C -0.15781 -0.30127 -0.16875 -0.31283 -0.17622 -0.31723 C -0.18281 -0.32092 -0.19045 -0.32139 -0.19757 -0.3237 C -0.21719 -0.33965 -0.2526 -0.35098 -0.27465 -0.35653 C -0.28004 -0.35931 -0.28559 -0.36208 -0.29097 -0.36532 C -0.29462 -0.36717 -0.29705 -0.37249 -0.30087 -0.37364 C -0.30243 -0.37433 -0.30417 -0.37526 -0.30573 -0.37618 C -0.31337 -0.38335 -0.31979 -0.39214 -0.32882 -0.39561 C -0.33542 -0.40231 -0.33889 -0.40393 -0.3467 -0.40601 C -0.35538 -0.4141 -0.3632 -0.41572 -0.37309 -0.41942 C -0.3809 -0.42659 -0.39028 -0.42959 -0.39931 -0.43283 C -0.41684 -0.44879 -0.43142 -0.44809 -0.4533 -0.44809 " pathEditMode="relative" rAng="0" ptsTypes="fffffffffffffffffffffffffffffA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" y="-21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71 -0.04375 C 0.0276 -0.06944 -0.01372 -0.06366 -0.04983 -0.03958 C -0.05382 -0.02708 -0.05591 -0.01412 -0.0599 -0.00185 C -0.0592 0.0088 -0.06146 0.03588 -0.05382 0.04398 C -0.05052 0.04722 -0.03264 0.05209 -0.03195 0.05232 C -0.02657 0.05463 -0.01598 0.06088 -0.01598 0.06134 C -0.00504 0.07593 -0.00521 0.08172 -0.00799 0.11088 C -0.00834 0.11528 -0.00851 0.12037 -0.01007 0.12292 C -0.01146 0.12639 -0.01389 0.12685 -0.01598 0.12778 C -0.03056 0.13357 -0.04757 0.13357 -0.06181 0.13542 C -0.06667 0.14121 -0.07084 0.14815 -0.07587 0.15232 C -0.09705 0.17246 -0.08021 0.1507 -0.09375 0.16945 C -0.09757 0.19329 -0.0908 0.21759 -0.07969 0.22778 C -0.07604 0.23172 -0.07153 0.23241 -0.06789 0.23658 C -0.0658 0.23843 -0.05712 0.24838 -0.05382 0.24908 C -0.03993 0.25162 -0.02604 0.25162 -0.01198 0.25278 C -0.00122 0.25764 0.00902 0.26551 0.01996 0.26991 C 0.02257 0.27824 0.02621 0.28542 0.02777 0.29491 C 0.0309 0.31435 0.03246 0.33241 0.03784 0.34931 C 0.03975 0.37847 0.04132 0.41459 0.03385 0.44121 C 0.0309 0.45116 0.00885 0.46597 0.00191 0.46644 C -0.02396 0.46898 -0.05 0.46898 -0.07587 0.47037 C -0.08473 0.475 -0.09306 0.48148 -0.10174 0.48727 C -0.10799 0.49144 -0.11511 0.49236 -0.12153 0.49537 C -0.12518 0.51759 -0.1257 0.51528 -0.12153 0.55 C -0.12049 0.55926 -0.11476 0.55972 -0.11164 0.5625 C -0.0974 0.57523 -0.08351 0.58287 -0.06789 0.58773 C -0.05052 0.59908 -0.0592 0.62176 -0.06372 0.65023 C -0.06441 0.6544 -0.06372 0.66134 -0.0658 0.66273 C -0.08438 0.67616 -0.06979 0.6669 -0.11164 0.6713 C -0.12188 0.6757 -0.13108 0.68079 -0.1415 0.6838 C -0.15608 0.69398 -0.14948 0.68959 -0.16129 0.6963 C -0.15886 0.72037 -0.16007 0.73056 -0.15348 0.74676 C -0.15104 0.75278 -0.14549 0.76343 -0.14549 0.76389 C -0.12622 0.75857 -0.13368 0.75926 -0.12361 0.75926 " pathEditMode="relative" rAng="0" ptsTypes="ffffffffffffffffffffffffffffffffffA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4" descr="Sans titre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0722" y="-1139885"/>
            <a:ext cx="20373948" cy="16645054"/>
          </a:xfrm>
          <a:prstGeom prst="rect">
            <a:avLst/>
          </a:prstGeom>
          <a:effectLst>
            <a:outerShdw blurRad="1257300" dist="317500" dir="10200000" sx="115000" sy="115000" algn="ctr" rotWithShape="0">
              <a:schemeClr val="tx1"/>
            </a:outerShdw>
          </a:effectLst>
        </p:spPr>
      </p:pic>
      <p:sp>
        <p:nvSpPr>
          <p:cNvPr id="6163" name="Rectangle 19"/>
          <p:cNvSpPr>
            <a:spLocks noChangeArrowheads="1"/>
          </p:cNvSpPr>
          <p:nvPr/>
        </p:nvSpPr>
        <p:spPr bwMode="auto">
          <a:xfrm>
            <a:off x="6100722" y="9361501"/>
            <a:ext cx="11862435" cy="88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endParaRPr lang="es-ES"/>
          </a:p>
        </p:txBody>
      </p:sp>
      <p:sp>
        <p:nvSpPr>
          <p:cNvPr id="6164" name="Rectangle 20"/>
          <p:cNvSpPr>
            <a:spLocks noChangeArrowheads="1"/>
          </p:cNvSpPr>
          <p:nvPr/>
        </p:nvSpPr>
        <p:spPr bwMode="auto">
          <a:xfrm>
            <a:off x="599997" y="2360577"/>
            <a:ext cx="6072230" cy="286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Al caer de cada noche esperaré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 a que seas luna llena y te amaré</a:t>
            </a:r>
          </a:p>
        </p:txBody>
      </p:sp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885748" y="9790129"/>
            <a:ext cx="7858180" cy="3530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y a pesar pocos restos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en señal de lo que </a:t>
            </a:r>
            <a:r>
              <a:rPr lang="es-ES_tradnl" dirty="0" err="1">
                <a:solidFill>
                  <a:schemeClr val="bg1"/>
                </a:solidFill>
                <a:latin typeface="Cooper Black" pitchFamily="18" charset="0"/>
              </a:rPr>
              <a:t>fué</a:t>
            </a:r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seguirás cerca y muy dentro,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te amaré</a:t>
            </a:r>
            <a:r>
              <a:rPr lang="es-ES_tradnl" dirty="0">
                <a:latin typeface="Cooper Black" pitchFamily="18" charset="0"/>
              </a:rPr>
              <a:t> </a:t>
            </a:r>
          </a:p>
        </p:txBody>
      </p:sp>
    </p:spTree>
  </p:cSld>
  <p:clrMapOvr>
    <a:masterClrMapping/>
  </p:clrMapOvr>
  <p:transition spd="slow" advClick="0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8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" grpId="0"/>
      <p:bldP spid="61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Imagen5.jpg"/>
          <p:cNvPicPr>
            <a:picLocks noChangeAspect="1" noChangeArrowheads="1"/>
          </p:cNvPicPr>
          <p:nvPr/>
        </p:nvPicPr>
        <p:blipFill>
          <a:blip r:embed="rId2"/>
          <a:srcRect l="21708" t="5359" r="19535"/>
          <a:stretch>
            <a:fillRect/>
          </a:stretch>
        </p:blipFill>
        <p:spPr bwMode="auto">
          <a:xfrm>
            <a:off x="12172952" y="-1"/>
            <a:ext cx="11601448" cy="14722475"/>
          </a:xfrm>
          <a:prstGeom prst="rect">
            <a:avLst/>
          </a:prstGeom>
          <a:noFill/>
        </p:spPr>
      </p:pic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1814442" y="1860511"/>
            <a:ext cx="8963033" cy="286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Te amaré, te amaré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a golpe de recuerdo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te amaré, te amaré </a:t>
            </a:r>
          </a:p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hasta el último momento</a:t>
            </a:r>
            <a:r>
              <a:rPr lang="es-ES_tradnl" dirty="0">
                <a:latin typeface="Cooper Black" pitchFamily="18" charset="0"/>
              </a:rPr>
              <a:t> </a:t>
            </a:r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1957318" y="11290327"/>
            <a:ext cx="8659256" cy="1545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r>
              <a:rPr lang="es-ES_tradnl" dirty="0" err="1">
                <a:solidFill>
                  <a:schemeClr val="bg1"/>
                </a:solidFill>
                <a:latin typeface="Cooper Black" pitchFamily="18" charset="0"/>
              </a:rPr>
              <a:t>Seguiras</a:t>
            </a:r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 cerca y muy dentro, </a:t>
            </a:r>
            <a:endParaRPr lang="es-ES_tradnl" dirty="0" smtClean="0">
              <a:solidFill>
                <a:schemeClr val="bg1"/>
              </a:solidFill>
              <a:latin typeface="Cooper Black" pitchFamily="18" charset="0"/>
            </a:endParaRPr>
          </a:p>
          <a:p>
            <a:r>
              <a:rPr lang="es-ES_tradnl" dirty="0" smtClean="0">
                <a:solidFill>
                  <a:schemeClr val="bg1"/>
                </a:solidFill>
                <a:latin typeface="Cooper Black" pitchFamily="18" charset="0"/>
              </a:rPr>
              <a:t> </a:t>
            </a:r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te amaré...</a:t>
            </a:r>
          </a:p>
        </p:txBody>
      </p:sp>
    </p:spTree>
  </p:cSld>
  <p:clrMapOvr>
    <a:masterClrMapping/>
  </p:clrMapOvr>
  <p:transition spd="slow" advClick="0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4" grpId="0"/>
      <p:bldP spid="71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Jose Luis\Desktop\Imagen3.jpg"/>
          <p:cNvPicPr>
            <a:picLocks noChangeAspect="1" noChangeArrowheads="1"/>
          </p:cNvPicPr>
          <p:nvPr/>
        </p:nvPicPr>
        <p:blipFill>
          <a:blip r:embed="rId2"/>
          <a:srcRect t="56491" r="33774"/>
          <a:stretch>
            <a:fillRect/>
          </a:stretch>
        </p:blipFill>
        <p:spPr bwMode="auto">
          <a:xfrm>
            <a:off x="-437686" y="0"/>
            <a:ext cx="24212086" cy="14722475"/>
          </a:xfrm>
          <a:prstGeom prst="rect">
            <a:avLst/>
          </a:prstGeom>
          <a:noFill/>
        </p:spPr>
      </p:pic>
      <p:pic>
        <p:nvPicPr>
          <p:cNvPr id="5" name="Picture 7" descr="A_la_luz_de_la_lu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618509" y="-496943"/>
            <a:ext cx="26392909" cy="16719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528558" y="1217569"/>
            <a:ext cx="5852719" cy="2207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Te amaré, te amaré.</a:t>
            </a:r>
            <a:br>
              <a:rPr lang="es-ES_tradnl" dirty="0">
                <a:solidFill>
                  <a:schemeClr val="bg1"/>
                </a:solidFill>
                <a:latin typeface="Cooper Black" pitchFamily="18" charset="0"/>
              </a:rPr>
            </a:br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Te amaré.</a:t>
            </a:r>
            <a:r>
              <a:rPr lang="es-ES_tradnl" dirty="0">
                <a:solidFill>
                  <a:schemeClr val="bg1"/>
                </a:solidFill>
              </a:rPr>
              <a:t/>
            </a:r>
            <a:br>
              <a:rPr lang="es-ES_tradnl" dirty="0">
                <a:solidFill>
                  <a:schemeClr val="bg1"/>
                </a:solidFill>
              </a:rPr>
            </a:b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13816026" y="11147451"/>
            <a:ext cx="7301064" cy="286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A pesar de todo siempre.</a:t>
            </a:r>
            <a:br>
              <a:rPr lang="es-ES_tradnl" dirty="0">
                <a:solidFill>
                  <a:schemeClr val="bg1"/>
                </a:solidFill>
                <a:latin typeface="Cooper Black" pitchFamily="18" charset="0"/>
              </a:rPr>
            </a:br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A pesar de todo siempre.</a:t>
            </a:r>
            <a:br>
              <a:rPr lang="es-ES_tradnl" dirty="0">
                <a:solidFill>
                  <a:schemeClr val="bg1"/>
                </a:solidFill>
                <a:latin typeface="Cooper Black" pitchFamily="18" charset="0"/>
              </a:rPr>
            </a:br>
            <a:r>
              <a:rPr lang="es-ES_tradnl" dirty="0">
                <a:solidFill>
                  <a:schemeClr val="bg1"/>
                </a:solidFill>
                <a:latin typeface="Cooper Black" pitchFamily="18" charset="0"/>
              </a:rPr>
              <a:t>Te amaré.</a:t>
            </a:r>
            <a:r>
              <a:rPr lang="es-ES_tradnl" dirty="0">
                <a:solidFill>
                  <a:schemeClr val="bg1"/>
                </a:solidFill>
              </a:rPr>
              <a:t/>
            </a:r>
            <a:br>
              <a:rPr lang="es-ES_tradnl" dirty="0">
                <a:solidFill>
                  <a:schemeClr val="bg1"/>
                </a:solidFill>
              </a:rPr>
            </a:br>
            <a:endParaRPr lang="es-ES_tradn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1" grpId="0"/>
      <p:bldP spid="153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7"/>
          <p:cNvPicPr>
            <a:picLocks noChangeAspect="1" noChangeArrowheads="1"/>
          </p:cNvPicPr>
          <p:nvPr/>
        </p:nvPicPr>
        <p:blipFill>
          <a:blip r:embed="rId2"/>
          <a:srcRect b="16702"/>
          <a:stretch>
            <a:fillRect/>
          </a:stretch>
        </p:blipFill>
        <p:spPr bwMode="auto">
          <a:xfrm>
            <a:off x="0" y="0"/>
            <a:ext cx="23774400" cy="16256128"/>
          </a:xfrm>
          <a:prstGeom prst="rect">
            <a:avLst/>
          </a:prstGeom>
          <a:noFill/>
        </p:spPr>
      </p:pic>
      <p:pic>
        <p:nvPicPr>
          <p:cNvPr id="3" name="Picture 2" descr="CASAL%20MI%20-%20A%20(16)-7302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925571"/>
            <a:ext cx="23774400" cy="17859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1243409106_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24275" y="13265150"/>
            <a:ext cx="4065588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3530274" y="1503321"/>
            <a:ext cx="8929750" cy="37147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UN FUERTE ABRAZO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QUE TENGAS UN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BUEN DIA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Chiller" pitchFamily="82" charset="0"/>
              <a:cs typeface="FrankRuehl" pitchFamily="34" charset="-79"/>
            </a:endParaRPr>
          </a:p>
        </p:txBody>
      </p:sp>
      <p:pic>
        <p:nvPicPr>
          <p:cNvPr id="11" name="Picture 7" descr="p%C3%A1rok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28624" y="3146395"/>
            <a:ext cx="6925945" cy="1157608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 decel="100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 decel="100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decel="100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0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63171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263172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3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4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63175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6" name="Text Box 8"/>
          <p:cNvSpPr txBox="1">
            <a:spLocks noChangeArrowheads="1"/>
          </p:cNvSpPr>
          <p:nvPr/>
        </p:nvSpPr>
        <p:spPr bwMode="auto">
          <a:xfrm>
            <a:off x="0" y="11076013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263177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263178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9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63180" name="Group 12"/>
          <p:cNvGraphicFramePr>
            <a:graphicFrameLocks noGrp="1"/>
          </p:cNvGraphicFramePr>
          <p:nvPr/>
        </p:nvGraphicFramePr>
        <p:xfrm>
          <a:off x="2314508" y="7432675"/>
          <a:ext cx="19069055" cy="2939228"/>
        </p:xfrm>
        <a:graphic>
          <a:graphicData uri="http://schemas.openxmlformats.org/drawingml/2006/table">
            <a:tbl>
              <a:tblPr/>
              <a:tblGrid>
                <a:gridCol w="3429024"/>
                <a:gridCol w="2927328"/>
                <a:gridCol w="3254637"/>
                <a:gridCol w="3101714"/>
                <a:gridCol w="3178998"/>
                <a:gridCol w="3177354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63203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63204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1963760" y="2419515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631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317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 AMARÉ">
  <a:themeElements>
    <a:clrScheme name="PINTURAS MITIC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NTURAS MITIC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NTURAS MITIC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 AMARÉ</Template>
  <TotalTime>12</TotalTime>
  <Words>289</Words>
  <Application>Microsoft Office PowerPoint</Application>
  <PresentationFormat>Personalizado</PresentationFormat>
  <Paragraphs>70</Paragraphs>
  <Slides>15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 AMARÉ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2013-07-12T16:50:52Z</dcterms:created>
  <dcterms:modified xsi:type="dcterms:W3CDTF">2013-07-12T17:03:44Z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