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30"/>
  </p:notesMasterIdLst>
  <p:sldIdLst>
    <p:sldId id="256" r:id="rId3"/>
    <p:sldId id="258" r:id="rId4"/>
    <p:sldId id="259" r:id="rId5"/>
    <p:sldId id="260" r:id="rId6"/>
    <p:sldId id="262" r:id="rId7"/>
    <p:sldId id="281" r:id="rId8"/>
    <p:sldId id="261" r:id="rId9"/>
    <p:sldId id="263" r:id="rId10"/>
    <p:sldId id="264" r:id="rId11"/>
    <p:sldId id="265" r:id="rId12"/>
    <p:sldId id="282" r:id="rId13"/>
    <p:sldId id="266" r:id="rId14"/>
    <p:sldId id="267" r:id="rId15"/>
    <p:sldId id="287" r:id="rId16"/>
    <p:sldId id="268" r:id="rId17"/>
    <p:sldId id="257" r:id="rId18"/>
    <p:sldId id="283" r:id="rId19"/>
    <p:sldId id="270" r:id="rId20"/>
    <p:sldId id="272" r:id="rId21"/>
    <p:sldId id="271" r:id="rId22"/>
    <p:sldId id="285" r:id="rId23"/>
    <p:sldId id="273" r:id="rId24"/>
    <p:sldId id="274" r:id="rId25"/>
    <p:sldId id="284" r:id="rId26"/>
    <p:sldId id="275" r:id="rId27"/>
    <p:sldId id="276" r:id="rId28"/>
    <p:sldId id="288" r:id="rId29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Brock Script" panose="02000507020000020002" pitchFamily="2" charset="0"/>
      <p:regular r:id="rId35"/>
    </p:embeddedFont>
    <p:embeddedFont>
      <p:font typeface="Fiolex Girls" panose="020B0603050302020204" pitchFamily="34" charset="0"/>
      <p:regular r:id="rId36"/>
    </p:embeddedFont>
    <p:embeddedFont>
      <p:font typeface="Kristen ITC" panose="03050502040202030202" pitchFamily="66" charset="0"/>
      <p:regular r:id="rId37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mKo3ZunHN5NiTxFzyUpKA==" hashData="eaRh52obK3+n7V4nQekFweyMA2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D69"/>
    <a:srgbClr val="FF3399"/>
    <a:srgbClr val="8FBCFF"/>
    <a:srgbClr val="579BFF"/>
    <a:srgbClr val="4D1C1B"/>
    <a:srgbClr val="003300"/>
    <a:srgbClr val="3333CC"/>
    <a:srgbClr val="2C3658"/>
    <a:srgbClr val="37384D"/>
    <a:srgbClr val="71F7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78" y="-10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4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3.fntdata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6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F1CC4E-A113-4AAA-A096-2E3C2004BCBC}" type="datetimeFigureOut">
              <a:rPr lang="es-ES" smtClean="0"/>
              <a:pPr/>
              <a:t>25/11/2020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DDDD63-2600-4907-A366-9AD8D3AF57B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11659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DDDD63-2600-4907-A366-9AD8D3AF57BB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DFCF-6786-4155-9D3C-6F6EE8B80DCF}" type="datetimeFigureOut">
              <a:rPr lang="es-ES" smtClean="0"/>
              <a:pPr/>
              <a:t>25/11/2020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BD23-8051-4B36-BAB9-5E2EC5ABDD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DFCF-6786-4155-9D3C-6F6EE8B80DCF}" type="datetimeFigureOut">
              <a:rPr lang="es-ES" smtClean="0"/>
              <a:pPr/>
              <a:t>25/11/2020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BD23-8051-4B36-BAB9-5E2EC5ABDD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DFCF-6786-4155-9D3C-6F6EE8B80DCF}" type="datetimeFigureOut">
              <a:rPr lang="es-ES" smtClean="0"/>
              <a:pPr/>
              <a:t>25/11/2020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BD23-8051-4B36-BAB9-5E2EC5ABDD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DFCF-6786-4155-9D3C-6F6EE8B80DCF}" type="datetimeFigureOut">
              <a:rPr lang="es-ES" smtClean="0"/>
              <a:pPr/>
              <a:t>25/11/2020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BD23-8051-4B36-BAB9-5E2EC5ABDD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DFCF-6786-4155-9D3C-6F6EE8B80DCF}" type="datetimeFigureOut">
              <a:rPr lang="es-ES" smtClean="0"/>
              <a:pPr/>
              <a:t>25/11/2020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BD23-8051-4B36-BAB9-5E2EC5ABDD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DFCF-6786-4155-9D3C-6F6EE8B80DCF}" type="datetimeFigureOut">
              <a:rPr lang="es-ES" smtClean="0"/>
              <a:pPr/>
              <a:t>25/11/2020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BD23-8051-4B36-BAB9-5E2EC5ABDD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DFCF-6786-4155-9D3C-6F6EE8B80DCF}" type="datetimeFigureOut">
              <a:rPr lang="es-ES" smtClean="0"/>
              <a:pPr/>
              <a:t>25/11/2020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BD23-8051-4B36-BAB9-5E2EC5ABDD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DFCF-6786-4155-9D3C-6F6EE8B80DCF}" type="datetimeFigureOut">
              <a:rPr lang="es-ES" smtClean="0"/>
              <a:pPr/>
              <a:t>25/11/2020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BD23-8051-4B36-BAB9-5E2EC5ABDD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DFCF-6786-4155-9D3C-6F6EE8B80DCF}" type="datetimeFigureOut">
              <a:rPr lang="es-ES" smtClean="0"/>
              <a:pPr/>
              <a:t>25/11/2020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BD23-8051-4B36-BAB9-5E2EC5ABDD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DFCF-6786-4155-9D3C-6F6EE8B80DCF}" type="datetimeFigureOut">
              <a:rPr lang="es-ES" smtClean="0"/>
              <a:pPr/>
              <a:t>25/11/2020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BD23-8051-4B36-BAB9-5E2EC5ABDD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DFCF-6786-4155-9D3C-6F6EE8B80DCF}" type="datetimeFigureOut">
              <a:rPr lang="es-ES" smtClean="0"/>
              <a:pPr/>
              <a:t>25/11/2020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2BD23-8051-4B36-BAB9-5E2EC5ABDD1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DA5EDFCF-6786-4155-9D3C-6F6EE8B80DCF}" type="datetimeFigureOut">
              <a:rPr lang="es-ES" smtClean="0"/>
              <a:pPr/>
              <a:t>25/11/2020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E562BD23-8051-4B36-BAB9-5E2EC5ABDD1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iolex Girls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4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53.jpeg"/><Relationship Id="rId4" Type="http://schemas.openxmlformats.org/officeDocument/2006/relationships/image" Target="../media/image52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18" Type="http://schemas.openxmlformats.org/officeDocument/2006/relationships/image" Target="../media/image6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5.png"/><Relationship Id="rId11" Type="http://schemas.openxmlformats.org/officeDocument/2006/relationships/image" Target="../media/image5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4.png"/><Relationship Id="rId9" Type="http://schemas.openxmlformats.org/officeDocument/2006/relationships/image" Target="../media/image5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E:\PPS  EXCLUSIVOS\- Te acordzarás\Imágenes\1 - ea496e91aecc--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3175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851920" y="555526"/>
            <a:ext cx="439249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80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 </a:t>
            </a:r>
            <a:r>
              <a:rPr lang="es-ES" sz="80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Acordarás</a:t>
            </a:r>
            <a:endParaRPr lang="es-ES" sz="8000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1038" name="AutoShape 14" descr="https://www.leroymerlin.es/img/r25/x03/x0301/18815566/18815566_z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grpSp>
        <p:nvGrpSpPr>
          <p:cNvPr id="5" name="4 Grupo"/>
          <p:cNvGrpSpPr/>
          <p:nvPr/>
        </p:nvGrpSpPr>
        <p:grpSpPr>
          <a:xfrm>
            <a:off x="4572000" y="0"/>
            <a:ext cx="4572000" cy="51435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6" name="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" name="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7 Grupo"/>
          <p:cNvGrpSpPr/>
          <p:nvPr/>
        </p:nvGrpSpPr>
        <p:grpSpPr>
          <a:xfrm flipH="1">
            <a:off x="0" y="0"/>
            <a:ext cx="4572000" cy="51435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9" name="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0" name="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1" name="8 Grupo"/>
          <p:cNvGrpSpPr/>
          <p:nvPr/>
        </p:nvGrpSpPr>
        <p:grpSpPr>
          <a:xfrm rot="5400000" flipH="1">
            <a:off x="3286125" y="-3286125"/>
            <a:ext cx="2571750" cy="91440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12" name="1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3" name="1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4" name="11 Grupo"/>
          <p:cNvGrpSpPr/>
          <p:nvPr/>
        </p:nvGrpSpPr>
        <p:grpSpPr>
          <a:xfrm rot="5400000">
            <a:off x="3259340" y="-741164"/>
            <a:ext cx="2625329" cy="91440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15" name="1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6" name="1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23 Grupo"/>
          <p:cNvGrpSpPr/>
          <p:nvPr/>
        </p:nvGrpSpPr>
        <p:grpSpPr>
          <a:xfrm flipH="1">
            <a:off x="0" y="555526"/>
            <a:ext cx="3851920" cy="4032448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18" name="1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9" name="1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27 Grupo"/>
          <p:cNvGrpSpPr/>
          <p:nvPr/>
        </p:nvGrpSpPr>
        <p:grpSpPr>
          <a:xfrm flipH="1">
            <a:off x="0" y="1071552"/>
            <a:ext cx="3347864" cy="3000396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21" name="2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2" name="2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30 Grupo"/>
          <p:cNvGrpSpPr/>
          <p:nvPr/>
        </p:nvGrpSpPr>
        <p:grpSpPr>
          <a:xfrm>
            <a:off x="5940152" y="1059582"/>
            <a:ext cx="3203849" cy="2952328"/>
            <a:chOff x="4500562" y="155862"/>
            <a:chExt cx="4643439" cy="6390411"/>
          </a:xfrm>
          <a:blipFill>
            <a:blip r:embed="rId5"/>
            <a:stretch>
              <a:fillRect/>
            </a:stretch>
          </a:blipFill>
        </p:grpSpPr>
        <p:sp>
          <p:nvSpPr>
            <p:cNvPr id="24" name="23 Franja diagonal"/>
            <p:cNvSpPr/>
            <p:nvPr/>
          </p:nvSpPr>
          <p:spPr>
            <a:xfrm flipH="1">
              <a:off x="4500562" y="3429000"/>
              <a:ext cx="4643438" cy="3117273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5" name="24 Franja diagonal"/>
            <p:cNvSpPr/>
            <p:nvPr/>
          </p:nvSpPr>
          <p:spPr>
            <a:xfrm rot="16200000" flipV="1">
              <a:off x="5185713" y="-529288"/>
              <a:ext cx="3273137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33 Grupo"/>
          <p:cNvGrpSpPr/>
          <p:nvPr/>
        </p:nvGrpSpPr>
        <p:grpSpPr>
          <a:xfrm>
            <a:off x="5364088" y="589345"/>
            <a:ext cx="3779912" cy="3904088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27" name="2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8" name="2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9" name="36 Grupo"/>
          <p:cNvGrpSpPr/>
          <p:nvPr/>
        </p:nvGrpSpPr>
        <p:grpSpPr>
          <a:xfrm flipH="1">
            <a:off x="0" y="1446602"/>
            <a:ext cx="2699792" cy="2250297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30" name="2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1" name="3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2" name="39 Grupo"/>
          <p:cNvGrpSpPr/>
          <p:nvPr/>
        </p:nvGrpSpPr>
        <p:grpSpPr>
          <a:xfrm>
            <a:off x="6372200" y="1491630"/>
            <a:ext cx="2771801" cy="2133260"/>
            <a:chOff x="4500561" y="219451"/>
            <a:chExt cx="4643439" cy="6501318"/>
          </a:xfrm>
          <a:blipFill>
            <a:blip r:embed="rId5"/>
            <a:stretch>
              <a:fillRect/>
            </a:stretch>
          </a:blipFill>
        </p:grpSpPr>
        <p:sp>
          <p:nvSpPr>
            <p:cNvPr id="33" name="32 Franja diagonal"/>
            <p:cNvSpPr/>
            <p:nvPr/>
          </p:nvSpPr>
          <p:spPr>
            <a:xfrm flipH="1">
              <a:off x="4500561" y="3291770"/>
              <a:ext cx="4643437" cy="3428999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4" name="33 Franja diagonal"/>
            <p:cNvSpPr/>
            <p:nvPr/>
          </p:nvSpPr>
          <p:spPr>
            <a:xfrm rot="16200000" flipV="1">
              <a:off x="5176395" y="-456382"/>
              <a:ext cx="3291771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23 Grupo"/>
          <p:cNvGrpSpPr/>
          <p:nvPr/>
        </p:nvGrpSpPr>
        <p:grpSpPr>
          <a:xfrm rot="16200000" flipH="1">
            <a:off x="3430143" y="329232"/>
            <a:ext cx="2355725" cy="727281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36" name="3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7" name="3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8" name="27 Grupo"/>
          <p:cNvGrpSpPr/>
          <p:nvPr/>
        </p:nvGrpSpPr>
        <p:grpSpPr>
          <a:xfrm rot="16200000" flipH="1">
            <a:off x="3610161" y="1445357"/>
            <a:ext cx="1923678" cy="5472608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39" name="3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0" name="3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1" name="36 Grupo"/>
          <p:cNvGrpSpPr/>
          <p:nvPr/>
        </p:nvGrpSpPr>
        <p:grpSpPr>
          <a:xfrm rot="16200000" flipH="1">
            <a:off x="3754175" y="2381459"/>
            <a:ext cx="1563642" cy="396044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42" name="4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3" name="4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4" name="23 Grupo"/>
          <p:cNvGrpSpPr/>
          <p:nvPr/>
        </p:nvGrpSpPr>
        <p:grpSpPr>
          <a:xfrm rot="16200000">
            <a:off x="3502150" y="-2530548"/>
            <a:ext cx="2139700" cy="72008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45" name="4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6" name="4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7" name="27 Grupo"/>
          <p:cNvGrpSpPr/>
          <p:nvPr/>
        </p:nvGrpSpPr>
        <p:grpSpPr>
          <a:xfrm rot="16200000">
            <a:off x="3646165" y="-1882477"/>
            <a:ext cx="1779662" cy="5544616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48" name="4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9" name="4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0" name="36 Grupo"/>
          <p:cNvGrpSpPr/>
          <p:nvPr/>
        </p:nvGrpSpPr>
        <p:grpSpPr>
          <a:xfrm rot="16200000">
            <a:off x="3790181" y="-1378421"/>
            <a:ext cx="1491630" cy="4248472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51" name="5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2" name="5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3" name="2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sndAc>
      <p:stSnd>
        <p:snd r:embed="rId2" name="El amor - Nana Mouskouri y Juan Gabriel - editado -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7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7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7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7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7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7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7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7000"/>
                                        <p:tgtEl>
                                          <p:spTgt spid="28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5B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E:\PPS  EXCLUSIVOS\- Te acordzarás\Imágenes\2 - 37013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60" name="AutoShape 12" descr="Ver las imágenes de orig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62" name="AutoShape 14" descr="https://www.leroymerlin.es/img/r25/x03/x0301/18815566/18815566_z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2F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E:\PPS  EXCLUSIVOS\- Te acordzarás\Imágenes\3 - Sunrises_and_sunsets_Scenery_Sea_Sky_Sun_Beach_575864_1280x78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3291830"/>
            <a:ext cx="4228207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 acordarás un día de aquel amante extraño</a:t>
            </a:r>
          </a:p>
        </p:txBody>
      </p:sp>
      <p:pic>
        <p:nvPicPr>
          <p:cNvPr id="26626" name="Picture 2" descr="E:\PPS  EXCLUSIVOS\- Te acordzarás\Imágenes\4 - 103593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1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55976" y="3031919"/>
            <a:ext cx="4182932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</a:t>
            </a:r>
            <a:r>
              <a:rPr lang="es-ES" sz="4400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 beso en la frente para no hacerte daño.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2E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577" name="Picture 1" descr="E:\PPS  EXCLUSIVOS\- Te acordzarás\Imágenes\5 - d082b7353bea9a135e7215aa6331d0cf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339502"/>
            <a:ext cx="3240360" cy="1823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Aquel que iba en la 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sombra</a:t>
            </a:r>
          </a:p>
          <a:p>
            <a:pPr algn="ctr">
              <a:lnSpc>
                <a:spcPts val="4500"/>
              </a:lnSpc>
            </a:pP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con la mano vacía,</a:t>
            </a:r>
          </a:p>
        </p:txBody>
      </p:sp>
      <p:pic>
        <p:nvPicPr>
          <p:cNvPr id="24578" name="Picture 2" descr="E:\PPS  EXCLUSIVOS\- Te acordzarás\Imágenes\6 - 61549621_60461824_3007879_large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092280" y="1995686"/>
            <a:ext cx="1861053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Porque </a:t>
            </a:r>
            <a:r>
              <a:rPr lang="es-E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 quiso tanto que no te lo decía.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7" dur="5000" fill="hold"/>
                                        <p:tgtEl>
                                          <p:spTgt spid="2457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B2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553" name="Picture 1" descr="E:\PPS  EXCLUSIVOS\- Te acordzarás\Imágenes\7 - cf8f75624fac14365d5aaf8553445d0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555526"/>
            <a:ext cx="3672408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dirty="0">
                <a:effectLst>
                  <a:glow rad="63500">
                    <a:srgbClr val="603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Aquel amante loco que era como un amigo</a:t>
            </a:r>
          </a:p>
        </p:txBody>
      </p:sp>
      <p:pic>
        <p:nvPicPr>
          <p:cNvPr id="23554" name="Picture 2" descr="E:\PPS  EXCLUSIVOS\- Te acordzarás\Imágenes\8 - Sombras Parejas 26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68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60032" y="3291830"/>
            <a:ext cx="4283968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</a:t>
            </a:r>
            <a:r>
              <a:rPr lang="es-E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se fue con otra para soñar contigo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E:\PPS  EXCLUSIVOS\- Te acordzarás\Imágenes\9 - 467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5" name="14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/>
          </a:prstGeom>
          <a:solidFill>
            <a:srgbClr val="CEA24A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CEA24A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0800000">
            <a:off x="0" y="0"/>
            <a:ext cx="9144000" cy="2571750"/>
          </a:xfrm>
          <a:prstGeom prst="triangle">
            <a:avLst/>
          </a:prstGeom>
          <a:solidFill>
            <a:srgbClr val="558ED5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0800000" flipV="1"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558ED5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225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E:\PPS  EXCLUSIVOS\- Te acordzarás\Imágenes\10 - b5a23bc670f22b387012a753f0d9796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2F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481" name="Picture 1" descr="E:\PPS  EXCLUSIVOS\- Te acordzarás\Imágenes\11 - 66321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13" y="-6350"/>
            <a:ext cx="9132887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771800" y="1275606"/>
            <a:ext cx="3816424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 acordarás un día de aquel extraño amante,</a:t>
            </a:r>
          </a:p>
        </p:txBody>
      </p:sp>
      <p:pic>
        <p:nvPicPr>
          <p:cNvPr id="20482" name="Picture 2" descr="E:\PPS  EXCLUSIVOS\- Te acordzarás\Imágenes\12 - 143767444649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411510"/>
            <a:ext cx="4014192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dirty="0" smtClean="0">
                <a:effectLst>
                  <a:glow rad="63500">
                    <a:schemeClr val="accent3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Profesor </a:t>
            </a:r>
            <a:r>
              <a:rPr lang="es-ES" sz="4400" dirty="0">
                <a:effectLst>
                  <a:glow rad="63500">
                    <a:schemeClr val="accent3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 horas lentas, con alma de estudiante.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7B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65D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3" name="Picture 5" descr="E:\PPS  EXCLUSIVOS\- Te acordzarás\Imágenes\13 - 772d700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11760" y="1347614"/>
            <a:ext cx="3744416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dirty="0"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Aquel hombre lejano que volvió del olvido</a:t>
            </a:r>
          </a:p>
        </p:txBody>
      </p:sp>
      <p:pic>
        <p:nvPicPr>
          <p:cNvPr id="2054" name="Picture 6" descr="E:\PPS  EXCLUSIVOS\- Te acordzarás\Imágenes\14 - 7cf8c5b0957b8ff35b7b5aa61d1ca3d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054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9" y="411510"/>
            <a:ext cx="2016223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Solo </a:t>
            </a:r>
            <a:r>
              <a:rPr lang="es-E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para 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quererte</a:t>
            </a:r>
          </a:p>
          <a:p>
            <a:pPr algn="ctr">
              <a:lnSpc>
                <a:spcPts val="4500"/>
              </a:lnSpc>
            </a:pP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como </a:t>
            </a: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nadie</a:t>
            </a:r>
          </a:p>
          <a:p>
            <a:pPr algn="ctr">
              <a:lnSpc>
                <a:spcPts val="4500"/>
              </a:lnSpc>
            </a:pPr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ha querido.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xit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51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E:\PPS  EXCLUSIVOS\- Te acordzarás\Imágenes\15 - 00144f12-160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37650" cy="514191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411510"/>
            <a:ext cx="3744416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Aquel que fue ceniza de todas las hogueras</a:t>
            </a:r>
          </a:p>
        </p:txBody>
      </p:sp>
      <p:pic>
        <p:nvPicPr>
          <p:cNvPr id="19461" name="Picture 5" descr="E:\PPS  EXCLUSIVOS\- Te acordzarás\Imágenes\16 - lecho de rosas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08104" y="699542"/>
            <a:ext cx="3413597" cy="1823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dirty="0" smtClean="0">
                <a:effectLst>
                  <a:glow rad="635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</a:t>
            </a:r>
            <a:r>
              <a:rPr lang="es-ES" sz="4400" dirty="0">
                <a:effectLst>
                  <a:glow rad="635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 cubrió de rosas sin que tu lo supieras.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E:\PPS  EXCLUSIVOS\- Te acordzarás\Imágenes\17 - 50236835_2196284667083436_3859069656379686912_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7" name="6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6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6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8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8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A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A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44" dur="5000" fill="hold"/>
                                        <p:tgtEl>
                                          <p:spTgt spid="1843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5" grpId="0" animBg="1"/>
      <p:bldP spid="6" grpId="0" animBg="1"/>
      <p:bldP spid="3" grpId="0" animBg="1"/>
      <p:bldP spid="4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E:\PPS  EXCLUSIVOS\- Te acordzarás\Imágenes\18 - CoItnhXWYAALA0v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3" name="13 Grupo"/>
          <p:cNvGrpSpPr/>
          <p:nvPr/>
        </p:nvGrpSpPr>
        <p:grpSpPr>
          <a:xfrm>
            <a:off x="4572000" y="0"/>
            <a:ext cx="4572000" cy="5143500"/>
            <a:chOff x="4932040" y="836712"/>
            <a:chExt cx="3816424" cy="5018546"/>
          </a:xfrm>
          <a:blipFill>
            <a:blip r:embed="rId4"/>
            <a:stretch>
              <a:fillRect/>
            </a:stretch>
          </a:blipFill>
        </p:grpSpPr>
        <p:sp>
          <p:nvSpPr>
            <p:cNvPr id="4" name="3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6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blipFill>
            <a:blip r:embed="rId4"/>
            <a:stretch>
              <a:fillRect/>
            </a:stretch>
          </a:blipFill>
        </p:grpSpPr>
        <p:sp>
          <p:nvSpPr>
            <p:cNvPr id="7" name="6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7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9" name="8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5A90"/>
            </a:gs>
            <a:gs pos="50000">
              <a:srgbClr val="4E7E79"/>
            </a:gs>
            <a:gs pos="100000">
              <a:schemeClr val="bg1">
                <a:lumMod val="85000"/>
                <a:lumOff val="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Te acordzarás\Imágenes\19 - fotos-nat-geo-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79912" y="195486"/>
            <a:ext cx="3744416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dirty="0"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 acordarás un día del hombre indiferente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9" descr="E:\Imágenes\lluvia\31564092_31016278_18381370_Kopiya47570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32" descr="https://o.remove.bg/downloads/78171492-24e3-4e09-acbb-fe6627945398/signos-lo-vuelves-loco-5-removebg-preview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1076324"/>
            <a:ext cx="5562600" cy="4067176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7544" y="4299942"/>
            <a:ext cx="1265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8B705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Ppsx Margarita</a:t>
            </a:r>
            <a:endParaRPr lang="es-ES" dirty="0">
              <a:solidFill>
                <a:srgbClr val="8B705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23528" y="411510"/>
            <a:ext cx="4590256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dirty="0" smtClean="0">
                <a:effectLst>
                  <a:glow rad="63500">
                    <a:srgbClr val="221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</a:t>
            </a:r>
            <a:r>
              <a:rPr lang="es-ES" sz="4400" dirty="0">
                <a:effectLst>
                  <a:glow rad="63500">
                    <a:srgbClr val="221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 las tardes de lluvia te besaba en la frente,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9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E:\PPS  EXCLUSIVOS\- Te acordzarás\Imágenes\21 - landscape-2979296_960_72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24128" y="267494"/>
            <a:ext cx="2880320" cy="1823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dirty="0"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Viajero silencioso </a:t>
            </a:r>
            <a:endParaRPr lang="es-ES" sz="4400" dirty="0" smtClean="0">
              <a:effectLst>
                <a:glow rad="63500">
                  <a:schemeClr val="accent6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  <a:p>
            <a:pPr algn="ctr">
              <a:lnSpc>
                <a:spcPts val="4500"/>
              </a:lnSpc>
            </a:pPr>
            <a:r>
              <a:rPr lang="es-ES" sz="4400" dirty="0" smtClean="0"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 de </a:t>
            </a:r>
            <a:r>
              <a:rPr lang="es-ES" sz="4400" dirty="0"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las noches de estío</a:t>
            </a:r>
          </a:p>
        </p:txBody>
      </p:sp>
      <p:pic>
        <p:nvPicPr>
          <p:cNvPr id="15364" name="Picture 4" descr="E:\PPS  EXCLUSIVOS\- Te acordzarás\Imágenes\22 - heart-shadow-sea-sand-1280x800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483518"/>
            <a:ext cx="4330962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</a:t>
            </a:r>
            <a:r>
              <a:rPr lang="es-ES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sembraba en la arena su corazón tardío.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9" name="Picture 45" descr="E:\PPS  EXCLUSIVOS\- Te acordzarás\Imágenes\23 - 77733563_1000x73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-7938"/>
            <a:ext cx="9131300" cy="5159376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 rot="5400000">
            <a:off x="-292893" y="292896"/>
            <a:ext cx="5143500" cy="4557713"/>
          </a:xfrm>
          <a:prstGeom prst="triangle">
            <a:avLst/>
          </a:prstGeom>
          <a:solidFill>
            <a:srgbClr val="0070C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rgbClr val="0070C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0070C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0"/>
            <a:ext cx="9144000" cy="2625331"/>
          </a:xfrm>
          <a:prstGeom prst="flowChartMerge">
            <a:avLst/>
          </a:prstGeom>
          <a:solidFill>
            <a:srgbClr val="0070C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1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5000" fill="hold"/>
                                        <p:tgtEl>
                                          <p:spTgt spid="106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315" name="Picture 3" descr="E:\PPS  EXCLUSIVOS\- Te acordzarás\Imágenes\24 - freeisabird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36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Te acordzarás\Imágenes\25 - matterhorn_night_sky_wallpaper__darkest_version__by_irondo-d7kizfh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19050"/>
            <a:ext cx="9163050" cy="5105400"/>
          </a:xfrm>
          <a:prstGeom prst="rect">
            <a:avLst/>
          </a:prstGeom>
          <a:noFill/>
        </p:spPr>
      </p:pic>
      <p:pic>
        <p:nvPicPr>
          <p:cNvPr id="12292" name="Picture 4" descr="E:\PPS  EXCLUSIVOS\- Te acordzarás\Imágenes\25 - matterhorn_night_sky_wallpaper__darkest_version__by_irondo-d7kizfh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0"/>
            <a:ext cx="9163050" cy="51244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699542"/>
            <a:ext cx="4032448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 acordarás un día de aquel hombre lejano,</a:t>
            </a:r>
          </a:p>
        </p:txBody>
      </p:sp>
      <p:pic>
        <p:nvPicPr>
          <p:cNvPr id="12293" name="Picture 5" descr="E:\PPS  EXCLUSIVOS\- Te acordzarás\Imágenes\26 - tumblr_oxhh5vW7bD1szm930o2_12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55976" y="339502"/>
            <a:ext cx="4464496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dirty="0" smtClean="0"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Del </a:t>
            </a:r>
            <a:r>
              <a:rPr lang="es-ES" sz="4400" dirty="0"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más te ha querido porque te quiso en vano.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33CC"/>
            </a:gs>
            <a:gs pos="50000">
              <a:schemeClr val="accent3">
                <a:lumMod val="50000"/>
              </a:schemeClr>
            </a:gs>
            <a:gs pos="100000">
              <a:srgbClr val="0033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Te acordzarás\Imágenes\27 - thumb-1920-27452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9050"/>
            <a:ext cx="9155113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148064" y="555526"/>
            <a:ext cx="360040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dirty="0">
                <a:effectLst>
                  <a:glow rad="63500">
                    <a:srgbClr val="321D4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Quizás así de pronto te acordarás un día</a:t>
            </a:r>
          </a:p>
        </p:txBody>
      </p:sp>
      <p:pic>
        <p:nvPicPr>
          <p:cNvPr id="10243" name="Picture 3" descr="E:\PPS  EXCLUSIVOS\- Te acordzarás\Imágenes\28 - Switzerland_Mountains_Lake_Scenery_Lake_Klontal_523270_1280x85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9050"/>
            <a:ext cx="9144000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2067694"/>
            <a:ext cx="4031579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dirty="0" smtClean="0">
                <a:effectLst>
                  <a:glow rad="63500">
                    <a:srgbClr val="1C192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 </a:t>
            </a:r>
            <a:r>
              <a:rPr lang="es-ES" sz="4400" dirty="0">
                <a:effectLst>
                  <a:glow rad="63500">
                    <a:srgbClr val="1C192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aquel hombre que a veces callaba y sonreía.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0"/>
              </a:schemeClr>
            </a:gs>
            <a:gs pos="50000">
              <a:schemeClr val="accent3">
                <a:lumMod val="50000"/>
              </a:schemeClr>
            </a:gs>
            <a:gs pos="100000">
              <a:srgbClr val="0033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8" name="Picture 4" descr="E:\PPS  EXCLUSIVOS\- Te acordzarás\Imágenes\29 - 872871_3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PS  EXCLUSIVOS\- Te acordzarás\Imágenes\30 - 891-hermosura-suprem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467543" y="357190"/>
            <a:ext cx="8280920" cy="43743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899592" y="735808"/>
            <a:ext cx="7344816" cy="36718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1403647" y="1113236"/>
            <a:ext cx="6264696" cy="297060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600"/>
                            </p:stCondLst>
                            <p:childTnLst>
                              <p:par>
                                <p:cTn id="20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50000">
              <a:schemeClr val="accent3">
                <a:lumMod val="50000"/>
              </a:schemeClr>
            </a:gs>
            <a:gs pos="100000">
              <a:schemeClr val="tx2">
                <a:lumMod val="2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E:\PPS  EXCLUSIVOS\- Te acordzarás\Imágenes\31 - 8-rosal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14288"/>
            <a:ext cx="9153524" cy="517207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851920" y="2787774"/>
            <a:ext cx="3672407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dirty="0">
                <a:effectLst>
                  <a:glow rad="63500">
                    <a:srgbClr val="1A0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Tu rosal preferido </a:t>
            </a:r>
            <a:endParaRPr lang="es-ES" sz="4400" dirty="0" smtClean="0">
              <a:effectLst>
                <a:glow rad="63500">
                  <a:srgbClr val="1A0E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  <a:p>
            <a:pPr algn="ctr">
              <a:lnSpc>
                <a:spcPts val="4500"/>
              </a:lnSpc>
            </a:pPr>
            <a:r>
              <a:rPr lang="es-ES" sz="4400" dirty="0" smtClean="0">
                <a:effectLst>
                  <a:glow rad="63500">
                    <a:srgbClr val="1A0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se </a:t>
            </a:r>
            <a:r>
              <a:rPr lang="es-ES" sz="4400" dirty="0">
                <a:effectLst>
                  <a:glow rad="63500">
                    <a:srgbClr val="1A0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secará en el huerto</a:t>
            </a:r>
          </a:p>
        </p:txBody>
      </p:sp>
      <p:pic>
        <p:nvPicPr>
          <p:cNvPr id="8197" name="Picture 5" descr="E:\PPS  EXCLUSIVOS\- Te acordzarás\Imágenes\32 - 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3999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63688" y="195486"/>
            <a:ext cx="5328592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dirty="0" smtClean="0">
                <a:effectLst>
                  <a:glow rad="63500">
                    <a:srgbClr val="2F420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Como </a:t>
            </a:r>
            <a:r>
              <a:rPr lang="es-ES" sz="4400" dirty="0">
                <a:effectLst>
                  <a:glow rad="63500">
                    <a:srgbClr val="2F420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para decirte que aquel hombre se ha muerto.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1C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2" name="Picture 4" descr="E:\PPS  EXCLUSIVOS\- Te acordzarás\Imágenes\33 - thumb-1920-292999 (1)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4763"/>
            <a:ext cx="9153525" cy="515302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99992" y="483518"/>
            <a:ext cx="4176464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dirty="0">
                <a:effectLst>
                  <a:glow rad="63500">
                    <a:srgbClr val="4608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El andará en la sombra con su sonrisa triste</a:t>
            </a:r>
          </a:p>
        </p:txBody>
      </p:sp>
      <p:pic>
        <p:nvPicPr>
          <p:cNvPr id="7173" name="Picture 5" descr="E:\PPS  EXCLUSIVOS\- Te acordzarás\Imágenes\34 - tahiti-islands-beach-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339502"/>
            <a:ext cx="4246068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dirty="0" smtClean="0"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</a:t>
            </a:r>
            <a:r>
              <a:rPr lang="es-ES" sz="4400" dirty="0"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únicamente entonces sabrás que lo quisiste.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E:\PPS  EXCLUSIVOS\- Te acordzarás\Imágenes\35 - 8662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3"/>
            <a:ext cx="9144000" cy="51339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614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FB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Te acordzarás\Imágenes\36 - 40896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05900" cy="513873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F339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339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D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Te acordzarás\Imágenes\37 - 7481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2715766"/>
            <a:ext cx="26340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Noviembre 2020</a:t>
            </a:r>
            <a:endParaRPr lang="es-ES" sz="40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39552" y="483518"/>
            <a:ext cx="300595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Música:El</a:t>
            </a:r>
            <a:r>
              <a:rPr lang="es-ES" sz="4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Amor</a:t>
            </a:r>
          </a:p>
          <a:p>
            <a:r>
              <a:rPr lang="es-ES" sz="4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Nana </a:t>
            </a:r>
            <a:r>
              <a:rPr lang="es-ES" sz="4000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Mouskouri</a:t>
            </a:r>
            <a:r>
              <a:rPr lang="es-ES" sz="4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y</a:t>
            </a:r>
          </a:p>
          <a:p>
            <a:r>
              <a:rPr lang="es-ES" sz="4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Juan Gabriel</a:t>
            </a:r>
            <a:endParaRPr lang="es-ES" sz="40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39552" y="4083918"/>
            <a:ext cx="4139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Autor: José Ángel Buesa</a:t>
            </a:r>
            <a:endParaRPr lang="es-ES" sz="40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grpSp>
        <p:nvGrpSpPr>
          <p:cNvPr id="6" name="13 Grupo"/>
          <p:cNvGrpSpPr>
            <a:grpSpLocks/>
          </p:cNvGrpSpPr>
          <p:nvPr/>
        </p:nvGrpSpPr>
        <p:grpSpPr bwMode="auto">
          <a:xfrm flipH="1">
            <a:off x="7452320" y="3147814"/>
            <a:ext cx="1172342" cy="1509514"/>
            <a:chOff x="6948264" y="2205038"/>
            <a:chExt cx="1763959" cy="1598852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76981" cy="3748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700" dirty="0">
                  <a:blipFill>
                    <a:blip r:embed="rId3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anose="02000507020000020002" pitchFamily="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9" name="8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" y="7937"/>
            <a:ext cx="9143996" cy="5140326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0" presetClass="entr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1982</TotalTime>
  <Words>272</Words>
  <Application>Microsoft Office PowerPoint</Application>
  <PresentationFormat>Presentación en pantalla (16:9)</PresentationFormat>
  <Paragraphs>41</Paragraphs>
  <Slides>27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4" baseType="lpstr">
      <vt:lpstr>Arial</vt:lpstr>
      <vt:lpstr>Calibri</vt:lpstr>
      <vt:lpstr>Brock Script</vt:lpstr>
      <vt:lpstr>Fiolex Girls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165</cp:revision>
  <dcterms:created xsi:type="dcterms:W3CDTF">2020-10-01T19:20:51Z</dcterms:created>
  <dcterms:modified xsi:type="dcterms:W3CDTF">2020-11-25T00:00:13Z</dcterms:modified>
</cp:coreProperties>
</file>