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slideLayouts/slideLayout13.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2"/>
  </p:notesMasterIdLst>
  <p:sldIdLst>
    <p:sldId id="351" r:id="rId3"/>
    <p:sldId id="353" r:id="rId4"/>
    <p:sldId id="354" r:id="rId5"/>
    <p:sldId id="355" r:id="rId6"/>
    <p:sldId id="356" r:id="rId7"/>
    <p:sldId id="357" r:id="rId8"/>
    <p:sldId id="364" r:id="rId9"/>
    <p:sldId id="352" r:id="rId10"/>
    <p:sldId id="365" r:id="rId11"/>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PVVurM/VcBW6VJVmdtPjuw" hashData="+xohoj8jQK+5T/f/YJ1rYsmkvD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00FFFF"/>
    <a:srgbClr val="663300"/>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6303" autoAdjust="0"/>
  </p:normalViewPr>
  <p:slideViewPr>
    <p:cSldViewPr>
      <p:cViewPr>
        <p:scale>
          <a:sx n="30" d="100"/>
          <a:sy n="30" d="100"/>
        </p:scale>
        <p:origin x="-744" y="-306"/>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13316"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7BA2FF1-DE7F-4173-958B-D7124C2663C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D7BA2FF1-DE7F-4173-958B-D7124C2663CB}" type="slidenum">
              <a:rPr lang="es-ES" smtClean="0"/>
              <a:pPr>
                <a:defRPr/>
              </a:pPr>
              <a:t>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91481EE-4FB8-4DD6-AB0C-18608A439820}" type="slidenum">
              <a:rPr lang="en-US"/>
              <a:pPr>
                <a:defRPr/>
              </a:pPr>
              <a:t>‹Nº›</a:t>
            </a:fld>
            <a:endParaRPr lang="en-U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2DF0700-06E6-4DAB-A302-7907DDF3DF9F}" type="slidenum">
              <a:rPr lang="en-US"/>
              <a:pPr>
                <a:defRPr/>
              </a:pPr>
              <a:t>‹Nº›</a:t>
            </a:fld>
            <a:endParaRPr lang="en-U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B362E83-F71C-4B74-8BB5-B20D6B8896A9}" type="slidenum">
              <a:rPr lang="en-US"/>
              <a:pPr>
                <a:defRPr/>
              </a:pPr>
              <a:t>‹Nº›</a:t>
            </a:fld>
            <a:endParaRPr lang="en-U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FA0FAEE-6E18-4D13-883C-55AE5CBD3C23}" type="slidenum">
              <a:rPr lang="en-US"/>
              <a:pPr>
                <a:defRPr/>
              </a:pPr>
              <a:t>‹Nº›</a:t>
            </a:fld>
            <a:endParaRPr lang="en-U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29C39E1D-9DE7-4252-814D-1D36EBCFDECB}" type="slidenum">
              <a:rPr lang="en-US"/>
              <a:pPr>
                <a:defRPr/>
              </a:pPr>
              <a:t>‹Nº›</a:t>
            </a:fld>
            <a:endParaRPr lang="en-U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BDADD6A1-4B6B-4645-BE29-38BDF0463F8E}" type="slidenum">
              <a:rPr lang="en-US"/>
              <a:pPr>
                <a:defRPr/>
              </a:pPr>
              <a:t>‹Nº›</a:t>
            </a:fld>
            <a:endParaRPr lang="en-U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E2982213-3600-4905-92D3-155DC3CAF99E}" type="slidenum">
              <a:rPr lang="en-US"/>
              <a:pPr>
                <a:defRPr/>
              </a:pPr>
              <a:t>‹Nº›</a:t>
            </a:fld>
            <a:endParaRPr lang="en-U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F7007CDA-0FF8-4CA7-A552-5B5D5AE7D9E7}" type="slidenum">
              <a:rPr lang="en-US"/>
              <a:pPr>
                <a:defRPr/>
              </a:pPr>
              <a:t>‹Nº›</a:t>
            </a:fld>
            <a:endParaRPr lang="en-U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2E0CD40-8411-4392-8A65-5FBA12929B42}" type="slidenum">
              <a:rPr lang="en-US"/>
              <a:pPr>
                <a:defRPr/>
              </a:pPr>
              <a:t>‹Nº›</a:t>
            </a:fld>
            <a:endParaRPr lang="en-U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30F10DD-74BA-4267-BAB1-D1A17D6FE368}" type="slidenum">
              <a:rPr lang="en-US"/>
              <a:pPr>
                <a:defRPr/>
              </a:pPr>
              <a:t>‹Nº›</a:t>
            </a:fld>
            <a:endParaRPr lang="en-U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1938D83-32F2-4AA6-8EDC-0E83993929D9}" type="slidenum">
              <a:rPr lang="en-US"/>
              <a:pPr>
                <a:defRPr/>
              </a:pPr>
              <a:t>‹Nº›</a:t>
            </a:fld>
            <a:endParaRPr lang="en-U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5_Diapositiva de título">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64C7406-0BAB-4D50-9DB1-3FA8F73F347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54000" b="-54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pPr>
              <a:defRPr/>
            </a:pPr>
            <a:fld id="{82D5111D-5896-493B-8AA3-B321E3769370}"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Tm="6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8005B241-F5DA-402F-B093-CAEE8EF3CAC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22.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23.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4.png"/><Relationship Id="rId7" Type="http://schemas.openxmlformats.org/officeDocument/2006/relationships/image" Target="../media/image2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3.xml"/><Relationship Id="rId16" Type="http://schemas.openxmlformats.org/officeDocument/2006/relationships/hyperlink" Target="http://www.mispps.com/index.php?board=73.0" TargetMode="External"/><Relationship Id="rId20" Type="http://schemas.openxmlformats.org/officeDocument/2006/relationships/image" Target="../media/image2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31"/>
          <p:cNvPicPr>
            <a:picLocks noChangeAspect="1" noChangeArrowheads="1"/>
          </p:cNvPicPr>
          <p:nvPr/>
        </p:nvPicPr>
        <p:blipFill>
          <a:blip r:embed="rId3"/>
          <a:srcRect b="33974"/>
          <a:stretch>
            <a:fillRect/>
          </a:stretch>
        </p:blipFill>
        <p:spPr bwMode="auto">
          <a:xfrm>
            <a:off x="152400" y="152400"/>
            <a:ext cx="23774400" cy="14722475"/>
          </a:xfrm>
          <a:prstGeom prst="rect">
            <a:avLst/>
          </a:prstGeom>
          <a:noFill/>
          <a:ln w="9525">
            <a:noFill/>
            <a:miter lim="800000"/>
            <a:headEnd/>
            <a:tailEnd/>
          </a:ln>
        </p:spPr>
      </p:pic>
      <p:pic>
        <p:nvPicPr>
          <p:cNvPr id="2" name="Picture 2" descr="C:\Documents and Settings\Dell\Escritorio\fotos-de-amor-puesta-de-sol-sonriendo.jpg"/>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pic>
        <p:nvPicPr>
          <p:cNvPr id="2052" name="Picture 2" descr="CARA"/>
          <p:cNvPicPr>
            <a:picLocks noChangeAspect="1" noChangeArrowheads="1"/>
          </p:cNvPicPr>
          <p:nvPr/>
        </p:nvPicPr>
        <p:blipFill>
          <a:blip r:embed="rId5"/>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2053"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solidFill>
                  <a:srgbClr val="00FFFF"/>
                </a:solidFill>
                <a:effectLst>
                  <a:outerShdw dist="35921" dir="2700000" algn="ctr" rotWithShape="0">
                    <a:schemeClr val="folHlink">
                      <a:alpha val="79999"/>
                    </a:schemeClr>
                  </a:outerShdw>
                </a:effectLst>
                <a:latin typeface="Forte"/>
              </a:rPr>
              <a:t>José Luis</a:t>
            </a:r>
          </a:p>
        </p:txBody>
      </p:sp>
      <p:pic>
        <p:nvPicPr>
          <p:cNvPr id="2054"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2055"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2056"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2057"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2058" name="Picture 8"/>
          <p:cNvPicPr>
            <a:picLocks noChangeAspect="1" noChangeArrowheads="1"/>
          </p:cNvPicPr>
          <p:nvPr/>
        </p:nvPicPr>
        <p:blipFill>
          <a:blip r:embed="rId7"/>
          <a:srcRect/>
          <a:stretch>
            <a:fillRect/>
          </a:stretch>
        </p:blipFill>
        <p:spPr bwMode="auto">
          <a:xfrm>
            <a:off x="1230313" y="11249025"/>
            <a:ext cx="2665412" cy="1554163"/>
          </a:xfrm>
          <a:prstGeom prst="rect">
            <a:avLst/>
          </a:prstGeom>
          <a:noFill/>
          <a:ln w="9525">
            <a:noFill/>
            <a:round/>
            <a:headEnd/>
            <a:tailEnd/>
          </a:ln>
        </p:spPr>
      </p:pic>
      <p:sp>
        <p:nvSpPr>
          <p:cNvPr id="155658" name="WordArt 5"/>
          <p:cNvSpPr>
            <a:spLocks noChangeArrowheads="1" noChangeShapeType="1" noTextEdit="1"/>
          </p:cNvSpPr>
          <p:nvPr/>
        </p:nvSpPr>
        <p:spPr bwMode="auto">
          <a:xfrm>
            <a:off x="5100590" y="6361105"/>
            <a:ext cx="9572625" cy="5000625"/>
          </a:xfrm>
          <a:prstGeom prst="rect">
            <a:avLst/>
          </a:prstGeom>
        </p:spPr>
        <p:txBody>
          <a:bodyPr wrap="none" fromWordArt="1">
            <a:prstTxWarp prst="textPlain">
              <a:avLst>
                <a:gd name="adj" fmla="val 50000"/>
              </a:avLst>
            </a:prstTxWarp>
          </a:bodyPr>
          <a:lstStyle/>
          <a:p>
            <a:pPr algn="ctr"/>
            <a:r>
              <a:rPr lang="es-ES" sz="4000" b="1" i="1" kern="10" dirty="0">
                <a:ln w="25400">
                  <a:solidFill>
                    <a:srgbClr val="EBEF39"/>
                  </a:solidFill>
                  <a:round/>
                  <a:headEnd/>
                  <a:tailEnd/>
                </a:ln>
                <a:solidFill>
                  <a:srgbClr val="9933FF"/>
                </a:solidFill>
                <a:effectLst>
                  <a:outerShdw dist="35921" dir="2700000" algn="ctr" rotWithShape="0">
                    <a:srgbClr val="808080">
                      <a:alpha val="79999"/>
                    </a:srgbClr>
                  </a:outerShdw>
                </a:effectLst>
                <a:latin typeface="Rockwell Extra Bold"/>
              </a:rPr>
              <a:t>SOY   LO </a:t>
            </a:r>
          </a:p>
          <a:p>
            <a:pPr algn="ctr"/>
            <a:r>
              <a:rPr lang="es-ES" sz="4000" b="1" i="1" kern="10" dirty="0">
                <a:ln w="25400">
                  <a:solidFill>
                    <a:srgbClr val="EBEF39"/>
                  </a:solidFill>
                  <a:round/>
                  <a:headEnd/>
                  <a:tailEnd/>
                </a:ln>
                <a:solidFill>
                  <a:srgbClr val="9933FF"/>
                </a:solidFill>
                <a:effectLst>
                  <a:outerShdw dist="35921" dir="2700000" algn="ctr" rotWithShape="0">
                    <a:srgbClr val="808080">
                      <a:alpha val="79999"/>
                    </a:srgbClr>
                  </a:outerShdw>
                </a:effectLst>
                <a:latin typeface="Rockwell Extra Bold"/>
              </a:rPr>
              <a:t>PROHIBIDO</a:t>
            </a:r>
          </a:p>
        </p:txBody>
      </p:sp>
      <p:sp>
        <p:nvSpPr>
          <p:cNvPr id="2060" name="Text Box 12"/>
          <p:cNvSpPr txBox="1">
            <a:spLocks noChangeArrowheads="1"/>
          </p:cNvSpPr>
          <p:nvPr/>
        </p:nvSpPr>
        <p:spPr bwMode="auto">
          <a:xfrm>
            <a:off x="1301750" y="13338175"/>
            <a:ext cx="2851150" cy="754063"/>
          </a:xfrm>
          <a:prstGeom prst="rect">
            <a:avLst/>
          </a:prstGeom>
          <a:solidFill>
            <a:srgbClr val="1116E9"/>
          </a:solidFill>
          <a:ln w="9525">
            <a:solidFill>
              <a:srgbClr val="E31C07"/>
            </a:solidFill>
            <a:miter lim="800000"/>
            <a:headEnd/>
            <a:tailEnd/>
          </a:ln>
        </p:spPr>
        <p:txBody>
          <a:bodyPr wrap="none">
            <a:spAutoFit/>
          </a:bodyPr>
          <a:lstStyle/>
          <a:p>
            <a:pPr defTabSz="2209800"/>
            <a:r>
              <a:rPr lang="es-ES">
                <a:solidFill>
                  <a:schemeClr val="bg1"/>
                </a:solidFill>
              </a:rPr>
              <a:t> MONCHO</a:t>
            </a:r>
          </a:p>
        </p:txBody>
      </p:sp>
    </p:spTree>
  </p:cSld>
  <p:clrMapOvr>
    <a:masterClrMapping/>
  </p:clrMapOvr>
  <p:transition spd="slow" advTm="11000">
    <p:random/>
    <p:sndAc>
      <p:stSnd>
        <p:snd r:embed="rId2" name="11 - moncho - soy lo prohibido - emg - www elitemusic or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155658">
                                            <p:txEl>
                                              <p:pRg st="0" end="0"/>
                                            </p:txEl>
                                          </p:spTgt>
                                        </p:tgtEl>
                                        <p:attrNameLst>
                                          <p:attrName>style.visibility</p:attrName>
                                        </p:attrNameLst>
                                      </p:cBhvr>
                                      <p:to>
                                        <p:strVal val="visible"/>
                                      </p:to>
                                    </p:set>
                                    <p:set>
                                      <p:cBhvr>
                                        <p:cTn id="7" dur="455" fill="hold">
                                          <p:stCondLst>
                                            <p:cond delay="0"/>
                                          </p:stCondLst>
                                        </p:cTn>
                                        <p:tgtEl>
                                          <p:spTgt spid="155658">
                                            <p:txEl>
                                              <p:pRg st="0" end="0"/>
                                            </p:txEl>
                                          </p:spTgt>
                                        </p:tgtEl>
                                        <p:attrNameLst>
                                          <p:attrName>style.rotation</p:attrName>
                                        </p:attrNameLst>
                                      </p:cBhvr>
                                      <p:to>
                                        <p:strVal val="-45.0"/>
                                      </p:to>
                                    </p:set>
                                    <p:anim calcmode="lin" valueType="num">
                                      <p:cBhvr>
                                        <p:cTn id="8" dur="455" fill="hold">
                                          <p:stCondLst>
                                            <p:cond delay="455"/>
                                          </p:stCondLst>
                                        </p:cTn>
                                        <p:tgtEl>
                                          <p:spTgt spid="15565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55658">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5565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5565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155658">
                                            <p:txEl>
                                              <p:pRg st="1" end="1"/>
                                            </p:txEl>
                                          </p:spTgt>
                                        </p:tgtEl>
                                        <p:attrNameLst>
                                          <p:attrName>style.visibility</p:attrName>
                                        </p:attrNameLst>
                                      </p:cBhvr>
                                      <p:to>
                                        <p:strVal val="visible"/>
                                      </p:to>
                                    </p:set>
                                    <p:set>
                                      <p:cBhvr>
                                        <p:cTn id="15" dur="455" fill="hold">
                                          <p:stCondLst>
                                            <p:cond delay="0"/>
                                          </p:stCondLst>
                                        </p:cTn>
                                        <p:tgtEl>
                                          <p:spTgt spid="155658">
                                            <p:txEl>
                                              <p:pRg st="1" end="1"/>
                                            </p:txEl>
                                          </p:spTgt>
                                        </p:tgtEl>
                                        <p:attrNameLst>
                                          <p:attrName>style.rotation</p:attrName>
                                        </p:attrNameLst>
                                      </p:cBhvr>
                                      <p:to>
                                        <p:strVal val="-45.0"/>
                                      </p:to>
                                    </p:set>
                                    <p:anim calcmode="lin" valueType="num">
                                      <p:cBhvr>
                                        <p:cTn id="16" dur="455" fill="hold">
                                          <p:stCondLst>
                                            <p:cond delay="455"/>
                                          </p:stCondLst>
                                        </p:cTn>
                                        <p:tgtEl>
                                          <p:spTgt spid="15565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155658">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15565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155658">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8000"/>
                            </p:stCondLst>
                            <p:childTnLst>
                              <p:par>
                                <p:cTn id="21" presetID="8" presetClass="exit" presetSubtype="16" fill="hold" nodeType="afterEffect">
                                  <p:stCondLst>
                                    <p:cond delay="0"/>
                                  </p:stCondLst>
                                  <p:childTnLst>
                                    <p:animEffect transition="out" filter="diamond(in)">
                                      <p:cBhvr>
                                        <p:cTn id="22" dur="2000"/>
                                        <p:tgtEl>
                                          <p:spTgt spid="2"/>
                                        </p:tgtEl>
                                      </p:cBhvr>
                                    </p:animEffect>
                                    <p:set>
                                      <p:cBhvr>
                                        <p:cTn id="23"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17"/>
          <p:cNvPicPr>
            <a:picLocks noChangeAspect="1" noChangeArrowheads="1"/>
          </p:cNvPicPr>
          <p:nvPr/>
        </p:nvPicPr>
        <p:blipFill>
          <a:blip r:embed="rId2"/>
          <a:srcRect b="16702"/>
          <a:stretch>
            <a:fillRect/>
          </a:stretch>
        </p:blipFill>
        <p:spPr bwMode="auto">
          <a:xfrm>
            <a:off x="0" y="0"/>
            <a:ext cx="23774400" cy="18095913"/>
          </a:xfrm>
          <a:prstGeom prst="rect">
            <a:avLst/>
          </a:prstGeom>
          <a:noFill/>
          <a:ln w="9525">
            <a:noFill/>
            <a:miter lim="800000"/>
            <a:headEnd/>
            <a:tailEnd/>
          </a:ln>
        </p:spPr>
      </p:pic>
      <p:pic>
        <p:nvPicPr>
          <p:cNvPr id="5" name="Picture 3" descr="375463"/>
          <p:cNvPicPr>
            <a:picLocks noChangeAspect="1" noChangeArrowheads="1"/>
          </p:cNvPicPr>
          <p:nvPr/>
        </p:nvPicPr>
        <p:blipFill>
          <a:blip r:embed="rId3"/>
          <a:srcRect t="14520" b="11670"/>
          <a:stretch>
            <a:fillRect/>
          </a:stretch>
        </p:blipFill>
        <p:spPr bwMode="auto">
          <a:xfrm>
            <a:off x="0" y="-22225"/>
            <a:ext cx="23774400" cy="14744700"/>
          </a:xfrm>
          <a:prstGeom prst="rect">
            <a:avLst/>
          </a:prstGeom>
          <a:noFill/>
          <a:ln w="9525">
            <a:noFill/>
            <a:miter lim="800000"/>
            <a:headEnd/>
            <a:tailEnd/>
          </a:ln>
        </p:spPr>
      </p:pic>
      <p:pic>
        <p:nvPicPr>
          <p:cNvPr id="3075" name="Picture 2" descr="C:\Documents and Settings\Dell\Escritorio\fotos-de-parejas-en-la-playa.jpg"/>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pic>
        <p:nvPicPr>
          <p:cNvPr id="3" name="Picture 2" descr="C:\Documents and Settings\Dell\Escritorio\fotos-de-enamorados-en-el-mar.jpg"/>
          <p:cNvPicPr>
            <a:picLocks noChangeAspect="1" noChangeArrowheads="1"/>
          </p:cNvPicPr>
          <p:nvPr/>
        </p:nvPicPr>
        <p:blipFill>
          <a:blip r:embed="rId5"/>
          <a:srcRect/>
          <a:stretch>
            <a:fillRect/>
          </a:stretch>
        </p:blipFill>
        <p:spPr bwMode="auto">
          <a:xfrm>
            <a:off x="0" y="0"/>
            <a:ext cx="23774400" cy="14722475"/>
          </a:xfrm>
          <a:prstGeom prst="rect">
            <a:avLst/>
          </a:prstGeom>
          <a:noFill/>
          <a:ln w="9525">
            <a:noFill/>
            <a:miter lim="800000"/>
            <a:headEnd/>
            <a:tailEnd/>
          </a:ln>
        </p:spPr>
      </p:pic>
      <p:sp>
        <p:nvSpPr>
          <p:cNvPr id="3077" name="Rectangle 3"/>
          <p:cNvSpPr>
            <a:spLocks noGrp="1" noChangeArrowheads="1"/>
          </p:cNvSpPr>
          <p:nvPr>
            <p:ph type="title" idx="4294967295"/>
          </p:nvPr>
        </p:nvSpPr>
        <p:spPr>
          <a:xfrm>
            <a:off x="14101778" y="3289271"/>
            <a:ext cx="8035925" cy="10306050"/>
          </a:xfrm>
        </p:spPr>
        <p:txBody>
          <a:bodyPr/>
          <a:lstStyle/>
          <a:p>
            <a:r>
              <a:rPr lang="es-ES" sz="4400" b="1" i="1" dirty="0" smtClean="0">
                <a:solidFill>
                  <a:schemeClr val="tx1"/>
                </a:solidFill>
                <a:latin typeface="Arial Unicode MS" pitchFamily="34" charset="-128"/>
                <a:ea typeface="Arial Unicode MS" pitchFamily="34" charset="-128"/>
                <a:cs typeface="Arial Unicode MS" pitchFamily="34" charset="-128"/>
              </a:rPr>
              <a:t>Soy ese vicio de tu piel, </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que ya no  puedes desprender,</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 soy lo prohibido, </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Soy esa fiebre de tu sed, </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que te domina sin querer,</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 soy lo prohibido. </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Soy esa noche de placer,</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 la de la entrega sin papel,</a:t>
            </a:r>
            <a:br>
              <a:rPr lang="es-ES" sz="4400" b="1" i="1" dirty="0" smtClean="0">
                <a:solidFill>
                  <a:schemeClr val="tx1"/>
                </a:solidFill>
                <a:latin typeface="Arial Unicode MS" pitchFamily="34" charset="-128"/>
                <a:ea typeface="Arial Unicode MS" pitchFamily="34" charset="-128"/>
                <a:cs typeface="Arial Unicode MS" pitchFamily="34" charset="-128"/>
              </a:rPr>
            </a:br>
            <a:r>
              <a:rPr lang="es-ES" sz="4400" b="1" i="1" dirty="0" smtClean="0">
                <a:solidFill>
                  <a:schemeClr val="tx1"/>
                </a:solidFill>
                <a:latin typeface="Arial Unicode MS" pitchFamily="34" charset="-128"/>
                <a:ea typeface="Arial Unicode MS" pitchFamily="34" charset="-128"/>
                <a:cs typeface="Arial Unicode MS" pitchFamily="34" charset="-128"/>
              </a:rPr>
              <a:t>soy tu castigo.</a:t>
            </a:r>
          </a:p>
        </p:txBody>
      </p:sp>
      <p:pic>
        <p:nvPicPr>
          <p:cNvPr id="9" name="Picture 5" descr="AROSAVERMELHA____"/>
          <p:cNvPicPr>
            <a:picLocks noChangeAspect="1" noChangeArrowheads="1"/>
          </p:cNvPicPr>
          <p:nvPr/>
        </p:nvPicPr>
        <p:blipFill>
          <a:blip r:embed="rId6"/>
          <a:srcRect/>
          <a:stretch>
            <a:fillRect/>
          </a:stretch>
        </p:blipFill>
        <p:spPr bwMode="auto">
          <a:xfrm rot="13248579">
            <a:off x="1024514" y="11299150"/>
            <a:ext cx="3900487" cy="1381125"/>
          </a:xfrm>
          <a:prstGeom prst="rect">
            <a:avLst/>
          </a:prstGeom>
          <a:noFill/>
          <a:ln w="9525">
            <a:noFill/>
            <a:miter lim="800000"/>
            <a:headEnd/>
            <a:tailEnd/>
          </a:ln>
        </p:spPr>
      </p:pic>
      <p:pic>
        <p:nvPicPr>
          <p:cNvPr id="10" name="Picture 5" descr="AROSAVERMELHA____"/>
          <p:cNvPicPr>
            <a:picLocks noChangeAspect="1" noChangeArrowheads="1"/>
          </p:cNvPicPr>
          <p:nvPr/>
        </p:nvPicPr>
        <p:blipFill>
          <a:blip r:embed="rId6"/>
          <a:srcRect/>
          <a:stretch>
            <a:fillRect/>
          </a:stretch>
        </p:blipFill>
        <p:spPr bwMode="auto">
          <a:xfrm rot="19474461">
            <a:off x="1063453" y="11251775"/>
            <a:ext cx="3462960" cy="1226201"/>
          </a:xfrm>
          <a:prstGeom prst="rect">
            <a:avLst/>
          </a:prstGeom>
          <a:noFill/>
          <a:ln w="9525">
            <a:noFill/>
            <a:miter lim="800000"/>
            <a:headEnd/>
            <a:tailEnd/>
          </a:ln>
        </p:spPr>
      </p:pic>
    </p:spTree>
  </p:cSld>
  <p:clrMapOvr>
    <a:masterClrMapping/>
  </p:clrMapOvr>
  <p:transition spd="slow" advTm="32528">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3000"/>
                                        <p:tgtEl>
                                          <p:spTgt spid="3"/>
                                        </p:tgtEl>
                                        <p:attrNameLst>
                                          <p:attrName>ppt_w</p:attrName>
                                        </p:attrNameLst>
                                      </p:cBhvr>
                                      <p:tavLst>
                                        <p:tav tm="0">
                                          <p:val>
                                            <p:strVal val="ppt_w"/>
                                          </p:val>
                                        </p:tav>
                                        <p:tav tm="100000">
                                          <p:val>
                                            <p:strVal val="ppt_w+.3"/>
                                          </p:val>
                                        </p:tav>
                                      </p:tavLst>
                                    </p:anim>
                                    <p:anim calcmode="lin" valueType="num">
                                      <p:cBhvr>
                                        <p:cTn id="7" dur="3000"/>
                                        <p:tgtEl>
                                          <p:spTgt spid="3"/>
                                        </p:tgtEl>
                                        <p:attrNameLst>
                                          <p:attrName>ppt_h</p:attrName>
                                        </p:attrNameLst>
                                      </p:cBhvr>
                                      <p:tavLst>
                                        <p:tav tm="0">
                                          <p:val>
                                            <p:strVal val="ppt_h"/>
                                          </p:val>
                                        </p:tav>
                                        <p:tav tm="100000">
                                          <p:val>
                                            <p:strVal val="ppt_h"/>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9" presetClass="exit" presetSubtype="10" fill="hold" nodeType="clickEffect">
                                  <p:stCondLst>
                                    <p:cond delay="0"/>
                                  </p:stCondLst>
                                  <p:childTnLst>
                                    <p:anim calcmode="lin" valueType="num">
                                      <p:cBhvr>
                                        <p:cTn id="13" dur="5000"/>
                                        <p:tgtEl>
                                          <p:spTgt spid="3075"/>
                                        </p:tgtEl>
                                        <p:attrNameLst>
                                          <p:attrName>ppt_h</p:attrName>
                                        </p:attrNameLst>
                                      </p:cBhvr>
                                      <p:tavLst>
                                        <p:tav tm="0">
                                          <p:val>
                                            <p:strVal val="ppt_h"/>
                                          </p:val>
                                        </p:tav>
                                        <p:tav tm="100000">
                                          <p:val>
                                            <p:strVal val="ppt_h"/>
                                          </p:val>
                                        </p:tav>
                                      </p:tavLst>
                                    </p:anim>
                                    <p:anim calcmode="lin" valueType="num">
                                      <p:cBhvr>
                                        <p:cTn id="14" dur="5000"/>
                                        <p:tgtEl>
                                          <p:spTgt spid="30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4999"/>
                                          </p:stCondLst>
                                        </p:cTn>
                                        <p:tgtEl>
                                          <p:spTgt spid="307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strVal val="#ppt_w*0.70"/>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Effect transition="in" filter="fade">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fotos-de-chicos-enamorados.jpg"/>
          <p:cNvPicPr>
            <a:picLocks noChangeAspect="1" noChangeArrowheads="1"/>
          </p:cNvPicPr>
          <p:nvPr/>
        </p:nvPicPr>
        <p:blipFill>
          <a:blip r:embed="rId2"/>
          <a:srcRect/>
          <a:stretch>
            <a:fillRect/>
          </a:stretch>
        </p:blipFill>
        <p:spPr bwMode="auto">
          <a:xfrm>
            <a:off x="0" y="0"/>
            <a:ext cx="24674602" cy="14722475"/>
          </a:xfrm>
          <a:prstGeom prst="rect">
            <a:avLst/>
          </a:prstGeom>
          <a:noFill/>
          <a:ln w="9525">
            <a:noFill/>
            <a:miter lim="800000"/>
            <a:headEnd/>
            <a:tailEnd/>
          </a:ln>
        </p:spPr>
      </p:pic>
      <p:pic>
        <p:nvPicPr>
          <p:cNvPr id="4" name="Picture 2" descr="C:\Documents and Settings\Dell\Escritorio\parejas-de-amor-en-el-mar.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3" name="Picture 2" descr="C:\Documents and Settings\Dell\Escritorio\ENAMOR~1.JPG"/>
          <p:cNvPicPr>
            <a:picLocks noChangeAspect="1" noChangeArrowheads="1"/>
          </p:cNvPicPr>
          <p:nvPr/>
        </p:nvPicPr>
        <p:blipFill>
          <a:blip r:embed="rId4"/>
          <a:srcRect/>
          <a:stretch>
            <a:fillRect/>
          </a:stretch>
        </p:blipFill>
        <p:spPr bwMode="auto">
          <a:xfrm>
            <a:off x="0" y="0"/>
            <a:ext cx="24666575" cy="14722475"/>
          </a:xfrm>
          <a:prstGeom prst="rect">
            <a:avLst/>
          </a:prstGeom>
          <a:noFill/>
          <a:ln w="9525">
            <a:noFill/>
            <a:miter lim="800000"/>
            <a:headEnd/>
            <a:tailEnd/>
          </a:ln>
        </p:spPr>
      </p:pic>
      <p:sp>
        <p:nvSpPr>
          <p:cNvPr id="4102" name="Rectangle 3"/>
          <p:cNvSpPr>
            <a:spLocks noGrp="1" noChangeArrowheads="1"/>
          </p:cNvSpPr>
          <p:nvPr>
            <p:ph type="title" idx="4294967295"/>
          </p:nvPr>
        </p:nvSpPr>
        <p:spPr>
          <a:xfrm>
            <a:off x="12601580" y="1431883"/>
            <a:ext cx="11858625" cy="12104687"/>
          </a:xfrm>
        </p:spPr>
        <p:txBody>
          <a:bodyPr/>
          <a:lstStyle/>
          <a:p>
            <a:r>
              <a:rPr lang="es-ES" sz="3600" b="1" i="1" dirty="0" smtClean="0">
                <a:solidFill>
                  <a:schemeClr val="tx1"/>
                </a:solidFill>
                <a:cs typeface="Arial" charset="0"/>
              </a:rPr>
              <a:t>Porque </a:t>
            </a:r>
            <a:r>
              <a:rPr lang="es-ES" sz="3600" b="1" i="1" dirty="0" smtClean="0">
                <a:solidFill>
                  <a:schemeClr val="tx1"/>
                </a:solidFill>
                <a:latin typeface="Arial Unicode MS" pitchFamily="34" charset="-128"/>
                <a:ea typeface="Arial Unicode MS" pitchFamily="34" charset="-128"/>
                <a:cs typeface="Arial Unicode MS" pitchFamily="34" charset="-128"/>
              </a:rPr>
              <a:t>en tu falsa intimidad,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en cada abrazo que me das</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sueñas conmigo.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Soy el pecado que te dio</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nueva ilusión en el amor,</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soy lo prohibido.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Soy la aventura que llegó,</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para ayudarte a continuar en tu camino,</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soy ese beso que se da,</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sin que se pueda comentar,</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soy ese nombre que jamás,</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fuera de aquí, pronunciaras,</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soy ese amor que negaras </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para salvar tu dignidad,</a:t>
            </a:r>
            <a:br>
              <a:rPr lang="es-ES" sz="3600" b="1" i="1" dirty="0" smtClean="0">
                <a:solidFill>
                  <a:schemeClr val="tx1"/>
                </a:solidFill>
                <a:latin typeface="Arial Unicode MS" pitchFamily="34" charset="-128"/>
                <a:ea typeface="Arial Unicode MS" pitchFamily="34" charset="-128"/>
                <a:cs typeface="Arial Unicode MS" pitchFamily="34" charset="-128"/>
              </a:rPr>
            </a:br>
            <a:r>
              <a:rPr lang="es-ES" sz="3600" b="1" i="1" dirty="0" smtClean="0">
                <a:solidFill>
                  <a:schemeClr val="tx1"/>
                </a:solidFill>
                <a:latin typeface="Arial Unicode MS" pitchFamily="34" charset="-128"/>
                <a:ea typeface="Arial Unicode MS" pitchFamily="34" charset="-128"/>
                <a:cs typeface="Arial Unicode MS" pitchFamily="34" charset="-128"/>
              </a:rPr>
              <a:t> soy lo prohibido</a:t>
            </a:r>
          </a:p>
        </p:txBody>
      </p:sp>
      <p:pic>
        <p:nvPicPr>
          <p:cNvPr id="7" name="Picture 5" descr="AROSAVERMELHA____"/>
          <p:cNvPicPr>
            <a:picLocks noChangeAspect="1" noChangeArrowheads="1"/>
          </p:cNvPicPr>
          <p:nvPr/>
        </p:nvPicPr>
        <p:blipFill>
          <a:blip r:embed="rId5"/>
          <a:srcRect/>
          <a:stretch>
            <a:fillRect/>
          </a:stretch>
        </p:blipFill>
        <p:spPr bwMode="auto">
          <a:xfrm rot="13248579">
            <a:off x="1024514" y="11299150"/>
            <a:ext cx="3900487" cy="1381125"/>
          </a:xfrm>
          <a:prstGeom prst="rect">
            <a:avLst/>
          </a:prstGeom>
          <a:noFill/>
          <a:ln w="9525">
            <a:noFill/>
            <a:miter lim="800000"/>
            <a:headEnd/>
            <a:tailEnd/>
          </a:ln>
        </p:spPr>
      </p:pic>
      <p:pic>
        <p:nvPicPr>
          <p:cNvPr id="8" name="Picture 5" descr="AROSAVERMELHA____"/>
          <p:cNvPicPr>
            <a:picLocks noChangeAspect="1" noChangeArrowheads="1"/>
          </p:cNvPicPr>
          <p:nvPr/>
        </p:nvPicPr>
        <p:blipFill>
          <a:blip r:embed="rId5"/>
          <a:srcRect/>
          <a:stretch>
            <a:fillRect/>
          </a:stretch>
        </p:blipFill>
        <p:spPr bwMode="auto">
          <a:xfrm rot="19474461">
            <a:off x="1063453" y="11251775"/>
            <a:ext cx="3462960" cy="1226201"/>
          </a:xfrm>
          <a:prstGeom prst="rect">
            <a:avLst/>
          </a:prstGeom>
          <a:noFill/>
          <a:ln w="9525">
            <a:noFill/>
            <a:miter lim="800000"/>
            <a:headEnd/>
            <a:tailEnd/>
          </a:ln>
        </p:spPr>
      </p:pic>
    </p:spTree>
  </p:cSld>
  <p:clrMapOvr>
    <a:masterClrMapping/>
  </p:clrMapOvr>
  <p:transition spd="slow" advTm="5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3000"/>
                                        <p:tgtEl>
                                          <p:spTgt spid="3"/>
                                        </p:tgtEl>
                                        <p:attrNameLst>
                                          <p:attrName>ppt_w</p:attrName>
                                        </p:attrNameLst>
                                      </p:cBhvr>
                                      <p:tavLst>
                                        <p:tav tm="0">
                                          <p:val>
                                            <p:strVal val="ppt_w"/>
                                          </p:val>
                                        </p:tav>
                                        <p:tav tm="100000">
                                          <p:val>
                                            <p:strVal val="ppt_w+.3"/>
                                          </p:val>
                                        </p:tav>
                                      </p:tavLst>
                                    </p:anim>
                                    <p:anim calcmode="lin" valueType="num">
                                      <p:cBhvr>
                                        <p:cTn id="7" dur="3000"/>
                                        <p:tgtEl>
                                          <p:spTgt spid="3"/>
                                        </p:tgtEl>
                                        <p:attrNameLst>
                                          <p:attrName>ppt_h</p:attrName>
                                        </p:attrNameLst>
                                      </p:cBhvr>
                                      <p:tavLst>
                                        <p:tav tm="0">
                                          <p:val>
                                            <p:strVal val="ppt_h"/>
                                          </p:val>
                                        </p:tav>
                                        <p:tav tm="100000">
                                          <p:val>
                                            <p:strVal val="ppt_h"/>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3" presetClass="exit" presetSubtype="16" fill="hold" nodeType="clickEffect">
                                  <p:stCondLst>
                                    <p:cond delay="0"/>
                                  </p:stCondLst>
                                  <p:childTnLst>
                                    <p:animEffect transition="out" filter="plus(in)">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9" presetClass="exit" presetSubtype="10" fill="hold" nodeType="clickEffect">
                                  <p:stCondLst>
                                    <p:cond delay="0"/>
                                  </p:stCondLst>
                                  <p:childTnLst>
                                    <p:anim calcmode="lin" valueType="num">
                                      <p:cBhvr>
                                        <p:cTn id="18" dur="5000"/>
                                        <p:tgtEl>
                                          <p:spTgt spid="2"/>
                                        </p:tgtEl>
                                        <p:attrNameLst>
                                          <p:attrName>ppt_h</p:attrName>
                                        </p:attrNameLst>
                                      </p:cBhvr>
                                      <p:tavLst>
                                        <p:tav tm="0">
                                          <p:val>
                                            <p:strVal val="ppt_h"/>
                                          </p:val>
                                        </p:tav>
                                        <p:tav tm="100000">
                                          <p:val>
                                            <p:strVal val="ppt_h"/>
                                          </p:val>
                                        </p:tav>
                                      </p:tavLst>
                                    </p:anim>
                                    <p:anim calcmode="lin" valueType="num">
                                      <p:cBhvr>
                                        <p:cTn id="19" dur="5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fotos-de-parejas-romanticos.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4" name="Picture 2" descr="C:\Documents and Settings\Dell\Escritorio\fotos-de-parejas-romanticos.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2" name="Picture 2" descr="C:\Documents and Settings\Dell\Escritorio\fotos-de-parejas-tristes.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28673" name="Picture 1" descr="C:\Documents and Settings\Dell\Escritorio\wasserrose.gif"/>
          <p:cNvPicPr>
            <a:picLocks noChangeAspect="1" noChangeArrowheads="1" noCrop="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sp>
        <p:nvSpPr>
          <p:cNvPr id="6" name="AutoShape 7"/>
          <p:cNvSpPr>
            <a:spLocks noChangeArrowheads="1"/>
          </p:cNvSpPr>
          <p:nvPr/>
        </p:nvSpPr>
        <p:spPr bwMode="auto">
          <a:xfrm>
            <a:off x="0" y="0"/>
            <a:ext cx="23774400" cy="14722475"/>
          </a:xfrm>
          <a:prstGeom prst="flowChartDecision">
            <a:avLst/>
          </a:prstGeom>
          <a:solidFill>
            <a:srgbClr val="FF00FF">
              <a:alpha val="41000"/>
            </a:srgbClr>
          </a:solidFill>
          <a:ln w="9525">
            <a:solidFill>
              <a:schemeClr val="bg1"/>
            </a:solidFill>
            <a:miter lim="800000"/>
            <a:headEnd/>
            <a:tailEnd/>
          </a:ln>
          <a:effectLst/>
        </p:spPr>
        <p:txBody>
          <a:bodyPr wrap="none" lIns="219977" tIns="109989" rIns="219977" bIns="109989" anchor="ctr"/>
          <a:lstStyle/>
          <a:p>
            <a:endParaRPr lang="es-ES"/>
          </a:p>
        </p:txBody>
      </p:sp>
      <p:sp>
        <p:nvSpPr>
          <p:cNvPr id="8" name="AutoShape 7"/>
          <p:cNvSpPr>
            <a:spLocks noChangeArrowheads="1"/>
          </p:cNvSpPr>
          <p:nvPr/>
        </p:nvSpPr>
        <p:spPr bwMode="auto">
          <a:xfrm>
            <a:off x="7529482" y="0"/>
            <a:ext cx="23774400" cy="14722475"/>
          </a:xfrm>
          <a:prstGeom prst="flowChartDecision">
            <a:avLst/>
          </a:prstGeom>
          <a:solidFill>
            <a:srgbClr val="FF00FF">
              <a:alpha val="41000"/>
            </a:srgbClr>
          </a:solidFill>
          <a:ln w="9525">
            <a:solidFill>
              <a:schemeClr val="bg1"/>
            </a:solidFill>
            <a:miter lim="800000"/>
            <a:headEnd/>
            <a:tailEnd/>
          </a:ln>
          <a:effectLst/>
        </p:spPr>
        <p:txBody>
          <a:bodyPr wrap="none" lIns="219977" tIns="109989" rIns="219977" bIns="109989" anchor="ctr"/>
          <a:lstStyle/>
          <a:p>
            <a:endParaRPr lang="es-ES"/>
          </a:p>
        </p:txBody>
      </p:sp>
      <p:sp>
        <p:nvSpPr>
          <p:cNvPr id="9" name="AutoShape 7"/>
          <p:cNvSpPr>
            <a:spLocks noChangeArrowheads="1"/>
          </p:cNvSpPr>
          <p:nvPr/>
        </p:nvSpPr>
        <p:spPr bwMode="auto">
          <a:xfrm>
            <a:off x="-6543804" y="0"/>
            <a:ext cx="23774400" cy="14722475"/>
          </a:xfrm>
          <a:prstGeom prst="flowChartDecision">
            <a:avLst/>
          </a:prstGeom>
          <a:solidFill>
            <a:srgbClr val="FF00FF">
              <a:alpha val="41000"/>
            </a:srgbClr>
          </a:solidFill>
          <a:ln w="9525">
            <a:solidFill>
              <a:schemeClr val="bg1"/>
            </a:solidFill>
            <a:miter lim="800000"/>
            <a:headEnd/>
            <a:tailEnd/>
          </a:ln>
          <a:effectLst/>
        </p:spPr>
        <p:txBody>
          <a:bodyPr wrap="none" lIns="219977" tIns="109989" rIns="219977" bIns="109989" anchor="ctr"/>
          <a:lstStyle/>
          <a:p>
            <a:endParaRPr lang="es-ES"/>
          </a:p>
        </p:txBody>
      </p:sp>
    </p:spTree>
  </p:cSld>
  <p:clrMapOvr>
    <a:masterClrMapping/>
  </p:clrMapOvr>
  <p:transition spd="slow" advTm="2488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5000"/>
                                        <p:tgtEl>
                                          <p:spTgt spid="4"/>
                                        </p:tgtEl>
                                      </p:cBhvr>
                                    </p:animEffect>
                                  </p:childTnLst>
                                </p:cTn>
                              </p:par>
                              <p:par>
                                <p:cTn id="8" presetID="3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decel="100000"/>
                                        <p:tgtEl>
                                          <p:spTgt spid="3"/>
                                        </p:tgtEl>
                                      </p:cBhvr>
                                    </p:animEffect>
                                    <p:anim calcmode="lin" valueType="num">
                                      <p:cBhvr>
                                        <p:cTn id="11" dur="4000" decel="100000" fill="hold"/>
                                        <p:tgtEl>
                                          <p:spTgt spid="3"/>
                                        </p:tgtEl>
                                        <p:attrNameLst>
                                          <p:attrName>style.rotation</p:attrName>
                                        </p:attrNameLst>
                                      </p:cBhvr>
                                      <p:tavLst>
                                        <p:tav tm="0">
                                          <p:val>
                                            <p:fltVal val="-90"/>
                                          </p:val>
                                        </p:tav>
                                        <p:tav tm="100000">
                                          <p:val>
                                            <p:fltVal val="0"/>
                                          </p:val>
                                        </p:tav>
                                      </p:tavLst>
                                    </p:anim>
                                    <p:anim calcmode="lin" valueType="num">
                                      <p:cBhvr>
                                        <p:cTn id="12" dur="4000" decel="100000" fill="hold"/>
                                        <p:tgtEl>
                                          <p:spTgt spid="3"/>
                                        </p:tgtEl>
                                        <p:attrNameLst>
                                          <p:attrName>ppt_x</p:attrName>
                                        </p:attrNameLst>
                                      </p:cBhvr>
                                      <p:tavLst>
                                        <p:tav tm="0">
                                          <p:val>
                                            <p:strVal val="#ppt_x+0.4"/>
                                          </p:val>
                                        </p:tav>
                                        <p:tav tm="100000">
                                          <p:val>
                                            <p:strVal val="#ppt_x-0.05"/>
                                          </p:val>
                                        </p:tav>
                                      </p:tavLst>
                                    </p:anim>
                                    <p:anim calcmode="lin" valueType="num">
                                      <p:cBhvr>
                                        <p:cTn id="13" dur="4000" decel="100000" fill="hold"/>
                                        <p:tgtEl>
                                          <p:spTgt spid="3"/>
                                        </p:tgtEl>
                                        <p:attrNameLst>
                                          <p:attrName>ppt_y</p:attrName>
                                        </p:attrNameLst>
                                      </p:cBhvr>
                                      <p:tavLst>
                                        <p:tav tm="0">
                                          <p:val>
                                            <p:strVal val="#ppt_y-0.4"/>
                                          </p:val>
                                        </p:tav>
                                        <p:tav tm="100000">
                                          <p:val>
                                            <p:strVal val="#ppt_y+0.1"/>
                                          </p:val>
                                        </p:tav>
                                      </p:tavLst>
                                    </p:anim>
                                    <p:anim calcmode="lin" valueType="num">
                                      <p:cBhvr>
                                        <p:cTn id="14"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5"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6" fill="hold">
                            <p:stCondLst>
                              <p:cond delay="5000"/>
                            </p:stCondLst>
                            <p:childTnLst>
                              <p:par>
                                <p:cTn id="17" presetID="3"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0"/>
                                        <p:tgtEl>
                                          <p:spTgt spid="2"/>
                                        </p:tgtEl>
                                      </p:cBhvr>
                                    </p:animEffect>
                                  </p:childTnLst>
                                </p:cTn>
                              </p:par>
                            </p:childTnLst>
                          </p:cTn>
                        </p:par>
                        <p:par>
                          <p:cTn id="20" fill="hold">
                            <p:stCondLst>
                              <p:cond delay="10000"/>
                            </p:stCondLst>
                            <p:childTnLst>
                              <p:par>
                                <p:cTn id="21" presetID="6" presetClass="entr" presetSubtype="32" fill="hold" nodeType="afterEffect">
                                  <p:stCondLst>
                                    <p:cond delay="0"/>
                                  </p:stCondLst>
                                  <p:childTnLst>
                                    <p:set>
                                      <p:cBhvr>
                                        <p:cTn id="22" dur="1" fill="hold">
                                          <p:stCondLst>
                                            <p:cond delay="0"/>
                                          </p:stCondLst>
                                        </p:cTn>
                                        <p:tgtEl>
                                          <p:spTgt spid="28673"/>
                                        </p:tgtEl>
                                        <p:attrNameLst>
                                          <p:attrName>style.visibility</p:attrName>
                                        </p:attrNameLst>
                                      </p:cBhvr>
                                      <p:to>
                                        <p:strVal val="visible"/>
                                      </p:to>
                                    </p:set>
                                    <p:animEffect transition="in" filter="circle(out)">
                                      <p:cBhvr>
                                        <p:cTn id="23" dur="5000"/>
                                        <p:tgtEl>
                                          <p:spTgt spid="28673"/>
                                        </p:tgtEl>
                                      </p:cBhvr>
                                    </p:animEffect>
                                  </p:childTnLst>
                                </p:cTn>
                              </p:par>
                            </p:childTnLst>
                          </p:cTn>
                        </p:par>
                        <p:par>
                          <p:cTn id="24" fill="hold">
                            <p:stCondLst>
                              <p:cond delay="15000"/>
                            </p:stCondLst>
                            <p:childTnLst>
                              <p:par>
                                <p:cTn id="25" presetID="19"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0" fill="hold"/>
                                        <p:tgtEl>
                                          <p:spTgt spid="6"/>
                                        </p:tgtEl>
                                        <p:attrNameLst>
                                          <p:attrName>ppt_w</p:attrName>
                                        </p:attrNameLst>
                                      </p:cBhvr>
                                      <p:tavLst>
                                        <p:tav tm="0" fmla="#ppt_w*sin(2.5*pi*$)">
                                          <p:val>
                                            <p:fltVal val="0"/>
                                          </p:val>
                                        </p:tav>
                                        <p:tav tm="100000">
                                          <p:val>
                                            <p:fltVal val="1"/>
                                          </p:val>
                                        </p:tav>
                                      </p:tavLst>
                                    </p:anim>
                                    <p:anim calcmode="lin" valueType="num">
                                      <p:cBhvr>
                                        <p:cTn id="28" dur="5000" fill="hold"/>
                                        <p:tgtEl>
                                          <p:spTgt spid="6"/>
                                        </p:tgtEl>
                                        <p:attrNameLst>
                                          <p:attrName>ppt_h</p:attrName>
                                        </p:attrNameLst>
                                      </p:cBhvr>
                                      <p:tavLst>
                                        <p:tav tm="0">
                                          <p:val>
                                            <p:strVal val="#ppt_h"/>
                                          </p:val>
                                        </p:tav>
                                        <p:tav tm="100000">
                                          <p:val>
                                            <p:strVal val="#ppt_h"/>
                                          </p:val>
                                        </p:tav>
                                      </p:tavLst>
                                    </p:anim>
                                  </p:childTnLst>
                                </p:cTn>
                              </p:par>
                              <p:par>
                                <p:cTn id="29" presetID="19"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0" fill="hold"/>
                                        <p:tgtEl>
                                          <p:spTgt spid="8"/>
                                        </p:tgtEl>
                                        <p:attrNameLst>
                                          <p:attrName>ppt_w</p:attrName>
                                        </p:attrNameLst>
                                      </p:cBhvr>
                                      <p:tavLst>
                                        <p:tav tm="0" fmla="#ppt_w*sin(2.5*pi*$)">
                                          <p:val>
                                            <p:fltVal val="0"/>
                                          </p:val>
                                        </p:tav>
                                        <p:tav tm="100000">
                                          <p:val>
                                            <p:fltVal val="1"/>
                                          </p:val>
                                        </p:tav>
                                      </p:tavLst>
                                    </p:anim>
                                    <p:anim calcmode="lin" valueType="num">
                                      <p:cBhvr>
                                        <p:cTn id="32" dur="5000" fill="hold"/>
                                        <p:tgtEl>
                                          <p:spTgt spid="8"/>
                                        </p:tgtEl>
                                        <p:attrNameLst>
                                          <p:attrName>ppt_h</p:attrName>
                                        </p:attrNameLst>
                                      </p:cBhvr>
                                      <p:tavLst>
                                        <p:tav tm="0">
                                          <p:val>
                                            <p:strVal val="#ppt_h"/>
                                          </p:val>
                                        </p:tav>
                                        <p:tav tm="100000">
                                          <p:val>
                                            <p:strVal val="#ppt_h"/>
                                          </p:val>
                                        </p:tav>
                                      </p:tavLst>
                                    </p:anim>
                                  </p:childTnLst>
                                </p:cTn>
                              </p:par>
                              <p:par>
                                <p:cTn id="33" presetID="19" presetClass="entr" presetSubtype="1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0" fill="hold"/>
                                        <p:tgtEl>
                                          <p:spTgt spid="9"/>
                                        </p:tgtEl>
                                        <p:attrNameLst>
                                          <p:attrName>ppt_w</p:attrName>
                                        </p:attrNameLst>
                                      </p:cBhvr>
                                      <p:tavLst>
                                        <p:tav tm="0" fmla="#ppt_w*sin(2.5*pi*$)">
                                          <p:val>
                                            <p:fltVal val="0"/>
                                          </p:val>
                                        </p:tav>
                                        <p:tav tm="100000">
                                          <p:val>
                                            <p:fltVal val="1"/>
                                          </p:val>
                                        </p:tav>
                                      </p:tavLst>
                                    </p:anim>
                                    <p:anim calcmode="lin" valueType="num">
                                      <p:cBhvr>
                                        <p:cTn id="36" dur="5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fotos-de-enamorados-romanticos-en-el-lago.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6" name="Picture 2" descr="_75"/>
          <p:cNvPicPr>
            <a:picLocks noChangeAspect="1" noChangeArrowheads="1" noCrop="1"/>
          </p:cNvPicPr>
          <p:nvPr/>
        </p:nvPicPr>
        <p:blipFill>
          <a:blip r:embed="rId3"/>
          <a:srcRect/>
          <a:stretch>
            <a:fillRect/>
          </a:stretch>
        </p:blipFill>
        <p:spPr bwMode="auto">
          <a:xfrm>
            <a:off x="-1328738" y="-854075"/>
            <a:ext cx="26044526" cy="16408400"/>
          </a:xfrm>
          <a:prstGeom prst="rect">
            <a:avLst/>
          </a:prstGeom>
          <a:noFill/>
          <a:ln w="9525">
            <a:noFill/>
            <a:miter lim="800000"/>
            <a:headEnd/>
            <a:tailEnd/>
          </a:ln>
        </p:spPr>
      </p:pic>
      <p:pic>
        <p:nvPicPr>
          <p:cNvPr id="4" name="Picture 1" descr="C:\Documents and Settings\Dell\Escritorio\14.jpg"/>
          <p:cNvPicPr>
            <a:picLocks noChangeAspect="1" noChangeArrowheads="1"/>
          </p:cNvPicPr>
          <p:nvPr/>
        </p:nvPicPr>
        <p:blipFill>
          <a:blip r:embed="rId4"/>
          <a:srcRect/>
          <a:stretch>
            <a:fillRect/>
          </a:stretch>
        </p:blipFill>
        <p:spPr bwMode="auto">
          <a:xfrm>
            <a:off x="0" y="0"/>
            <a:ext cx="23768050" cy="14722475"/>
          </a:xfrm>
          <a:prstGeom prst="rect">
            <a:avLst/>
          </a:prstGeom>
          <a:noFill/>
          <a:ln w="9525">
            <a:noFill/>
            <a:miter lim="800000"/>
            <a:headEnd/>
            <a:tailEnd/>
          </a:ln>
        </p:spPr>
      </p:pic>
      <p:pic>
        <p:nvPicPr>
          <p:cNvPr id="3" name="Picture 1" descr="C:\Documents and Settings\Dell\Escritorio\wasserrose.gif"/>
          <p:cNvPicPr>
            <a:picLocks noChangeAspect="1" noChangeArrowheads="1" noCrop="1"/>
          </p:cNvPicPr>
          <p:nvPr/>
        </p:nvPicPr>
        <p:blipFill>
          <a:blip r:embed="rId5"/>
          <a:srcRect/>
          <a:stretch>
            <a:fillRect/>
          </a:stretch>
        </p:blipFill>
        <p:spPr bwMode="auto">
          <a:xfrm>
            <a:off x="0" y="0"/>
            <a:ext cx="23774400" cy="14722475"/>
          </a:xfrm>
          <a:prstGeom prst="rect">
            <a:avLst/>
          </a:prstGeom>
          <a:noFill/>
          <a:ln w="9525">
            <a:noFill/>
            <a:miter lim="800000"/>
            <a:headEnd/>
            <a:tailEnd/>
          </a:ln>
        </p:spPr>
      </p:pic>
      <p:sp>
        <p:nvSpPr>
          <p:cNvPr id="6150" name="Rectangle 3"/>
          <p:cNvSpPr>
            <a:spLocks noGrp="1" noChangeArrowheads="1"/>
          </p:cNvSpPr>
          <p:nvPr>
            <p:ph type="title" idx="4294967295"/>
          </p:nvPr>
        </p:nvSpPr>
        <p:spPr>
          <a:xfrm>
            <a:off x="15816263" y="4146550"/>
            <a:ext cx="6357937" cy="7034213"/>
          </a:xfrm>
        </p:spPr>
        <p:txBody>
          <a:bodyPr/>
          <a:lstStyle/>
          <a:p>
            <a:r>
              <a:rPr lang="es-ES" sz="3600" b="1" i="1" dirty="0" smtClean="0">
                <a:solidFill>
                  <a:srgbClr val="FFFF00"/>
                </a:solidFill>
                <a:cs typeface="Arial" charset="0"/>
              </a:rPr>
              <a:t>Soy esa noche de placer</a:t>
            </a:r>
            <a:br>
              <a:rPr lang="es-ES" sz="3600" b="1" i="1" dirty="0" smtClean="0">
                <a:solidFill>
                  <a:srgbClr val="FFFF00"/>
                </a:solidFill>
                <a:cs typeface="Arial" charset="0"/>
              </a:rPr>
            </a:br>
            <a:r>
              <a:rPr lang="es-ES" sz="3600" b="1" i="1" dirty="0" smtClean="0">
                <a:solidFill>
                  <a:srgbClr val="FFFF00"/>
                </a:solidFill>
                <a:cs typeface="Arial" charset="0"/>
              </a:rPr>
              <a:t>la de la entrega sin papel</a:t>
            </a:r>
            <a:br>
              <a:rPr lang="es-ES" sz="3600" b="1" i="1" dirty="0" smtClean="0">
                <a:solidFill>
                  <a:srgbClr val="FFFF00"/>
                </a:solidFill>
                <a:cs typeface="Arial" charset="0"/>
              </a:rPr>
            </a:br>
            <a:r>
              <a:rPr lang="es-ES" sz="3600" b="1" i="1" dirty="0" smtClean="0">
                <a:solidFill>
                  <a:srgbClr val="FFFF00"/>
                </a:solidFill>
                <a:cs typeface="Arial" charset="0"/>
              </a:rPr>
              <a:t>soy tu castigo,</a:t>
            </a:r>
            <a:br>
              <a:rPr lang="es-ES" sz="3600" b="1" i="1" dirty="0" smtClean="0">
                <a:solidFill>
                  <a:srgbClr val="FFFF00"/>
                </a:solidFill>
                <a:cs typeface="Arial" charset="0"/>
              </a:rPr>
            </a:br>
            <a:r>
              <a:rPr lang="es-ES" sz="3600" b="1" i="1" dirty="0" smtClean="0">
                <a:solidFill>
                  <a:srgbClr val="FFFF00"/>
                </a:solidFill>
                <a:cs typeface="Arial" charset="0"/>
              </a:rPr>
              <a:t/>
            </a:r>
            <a:br>
              <a:rPr lang="es-ES" sz="3600" b="1" i="1" dirty="0" smtClean="0">
                <a:solidFill>
                  <a:srgbClr val="FFFF00"/>
                </a:solidFill>
                <a:cs typeface="Arial" charset="0"/>
              </a:rPr>
            </a:br>
            <a:r>
              <a:rPr lang="es-ES" sz="3600" b="1" i="1" dirty="0" smtClean="0">
                <a:solidFill>
                  <a:srgbClr val="FFFF00"/>
                </a:solidFill>
                <a:cs typeface="Arial" charset="0"/>
              </a:rPr>
              <a:t>porque en tu falsa intimidad </a:t>
            </a:r>
            <a:br>
              <a:rPr lang="es-ES" sz="3600" b="1" i="1" dirty="0" smtClean="0">
                <a:solidFill>
                  <a:srgbClr val="FFFF00"/>
                </a:solidFill>
                <a:cs typeface="Arial" charset="0"/>
              </a:rPr>
            </a:br>
            <a:r>
              <a:rPr lang="es-ES" sz="3600" b="1" i="1" dirty="0" smtClean="0">
                <a:solidFill>
                  <a:srgbClr val="FFFF00"/>
                </a:solidFill>
                <a:cs typeface="Arial" charset="0"/>
              </a:rPr>
              <a:t>en cada abrazo que me das</a:t>
            </a:r>
            <a:br>
              <a:rPr lang="es-ES" sz="3600" b="1" i="1" dirty="0" smtClean="0">
                <a:solidFill>
                  <a:srgbClr val="FFFF00"/>
                </a:solidFill>
                <a:cs typeface="Arial" charset="0"/>
              </a:rPr>
            </a:br>
            <a:r>
              <a:rPr lang="es-ES" sz="3600" b="1" i="1" dirty="0" smtClean="0">
                <a:solidFill>
                  <a:srgbClr val="FFFF00"/>
                </a:solidFill>
                <a:cs typeface="Arial" charset="0"/>
              </a:rPr>
              <a:t> sueñas conmigo.</a:t>
            </a:r>
            <a:br>
              <a:rPr lang="es-ES" sz="3600" b="1" i="1" dirty="0" smtClean="0">
                <a:solidFill>
                  <a:srgbClr val="FFFF00"/>
                </a:solidFill>
                <a:cs typeface="Arial" charset="0"/>
              </a:rPr>
            </a:br>
            <a:r>
              <a:rPr lang="es-ES" sz="3600" b="1" i="1" dirty="0" smtClean="0">
                <a:solidFill>
                  <a:srgbClr val="FFFF00"/>
                </a:solidFill>
                <a:cs typeface="Arial" charset="0"/>
              </a:rPr>
              <a:t> </a:t>
            </a:r>
            <a:br>
              <a:rPr lang="es-ES" sz="3600" b="1" i="1" dirty="0" smtClean="0">
                <a:solidFill>
                  <a:srgbClr val="FFFF00"/>
                </a:solidFill>
                <a:cs typeface="Arial" charset="0"/>
              </a:rPr>
            </a:br>
            <a:r>
              <a:rPr lang="es-ES" sz="3600" b="1" i="1" dirty="0" smtClean="0">
                <a:solidFill>
                  <a:srgbClr val="FFFF00"/>
                </a:solidFill>
                <a:cs typeface="Arial" charset="0"/>
              </a:rPr>
              <a:t>Soy el pecado que te dio</a:t>
            </a:r>
            <a:br>
              <a:rPr lang="es-ES" sz="3600" b="1" i="1" dirty="0" smtClean="0">
                <a:solidFill>
                  <a:srgbClr val="FFFF00"/>
                </a:solidFill>
                <a:cs typeface="Arial" charset="0"/>
              </a:rPr>
            </a:br>
            <a:r>
              <a:rPr lang="es-ES" sz="3600" b="1" i="1" dirty="0" smtClean="0">
                <a:solidFill>
                  <a:srgbClr val="FFFF00"/>
                </a:solidFill>
                <a:cs typeface="Arial" charset="0"/>
              </a:rPr>
              <a:t> nueva  ilusión  en el amor, </a:t>
            </a:r>
            <a:br>
              <a:rPr lang="es-ES" sz="3600" b="1" i="1" dirty="0" smtClean="0">
                <a:solidFill>
                  <a:srgbClr val="FFFF00"/>
                </a:solidFill>
                <a:cs typeface="Arial" charset="0"/>
              </a:rPr>
            </a:br>
            <a:r>
              <a:rPr lang="es-ES" sz="3600" b="1" i="1" dirty="0" smtClean="0">
                <a:solidFill>
                  <a:srgbClr val="FFFF00"/>
                </a:solidFill>
                <a:cs typeface="Arial" charset="0"/>
              </a:rPr>
              <a:t>soy lo prohibido,</a:t>
            </a:r>
            <a:endParaRPr lang="es-ES" sz="3600" b="1" i="1" dirty="0" smtClean="0">
              <a:solidFill>
                <a:srgbClr val="FFFF00"/>
              </a:solidFill>
            </a:endParaRPr>
          </a:p>
        </p:txBody>
      </p:sp>
    </p:spTree>
  </p:cSld>
  <p:clrMapOvr>
    <a:masterClrMapping/>
  </p:clrMapOvr>
  <p:transition spd="slow" advTm="33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32" fill="hold" nodeType="clickEffect">
                                  <p:stCondLst>
                                    <p:cond delay="0"/>
                                  </p:stCondLst>
                                  <p:childTnLst>
                                    <p:animEffect transition="out" filter="plus(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0" presetClass="exit" presetSubtype="0" accel="100000" fill="hold" nodeType="clickEffect">
                                  <p:stCondLst>
                                    <p:cond delay="0"/>
                                  </p:stCondLst>
                                  <p:childTnLst>
                                    <p:anim calcmode="lin" valueType="num">
                                      <p:cBhvr>
                                        <p:cTn id="11" dur="5000"/>
                                        <p:tgtEl>
                                          <p:spTgt spid="4"/>
                                        </p:tgtEl>
                                        <p:attrNameLst>
                                          <p:attrName>ppt_w</p:attrName>
                                        </p:attrNameLst>
                                      </p:cBhvr>
                                      <p:tavLst>
                                        <p:tav tm="0">
                                          <p:val>
                                            <p:strVal val="ppt_w"/>
                                          </p:val>
                                        </p:tav>
                                        <p:tav tm="100000">
                                          <p:val>
                                            <p:strVal val="ppt_w+.3"/>
                                          </p:val>
                                        </p:tav>
                                      </p:tavLst>
                                    </p:anim>
                                    <p:anim calcmode="lin" valueType="num">
                                      <p:cBhvr>
                                        <p:cTn id="12" dur="5000"/>
                                        <p:tgtEl>
                                          <p:spTgt spid="4"/>
                                        </p:tgtEl>
                                        <p:attrNameLst>
                                          <p:attrName>ppt_h</p:attrName>
                                        </p:attrNameLst>
                                      </p:cBhvr>
                                      <p:tavLst>
                                        <p:tav tm="0">
                                          <p:val>
                                            <p:strVal val="ppt_h"/>
                                          </p:val>
                                        </p:tav>
                                        <p:tav tm="100000">
                                          <p:val>
                                            <p:strVal val="ppt_h"/>
                                          </p:val>
                                        </p:tav>
                                      </p:tavLst>
                                    </p:anim>
                                    <p:animEffect transition="out" filter="fade">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17"/>
          <p:cNvPicPr>
            <a:picLocks noChangeAspect="1" noChangeArrowheads="1"/>
          </p:cNvPicPr>
          <p:nvPr/>
        </p:nvPicPr>
        <p:blipFill>
          <a:blip r:embed="rId2"/>
          <a:srcRect b="16702"/>
          <a:stretch>
            <a:fillRect/>
          </a:stretch>
        </p:blipFill>
        <p:spPr bwMode="auto">
          <a:xfrm>
            <a:off x="0" y="0"/>
            <a:ext cx="23774400" cy="18095913"/>
          </a:xfrm>
          <a:prstGeom prst="rect">
            <a:avLst/>
          </a:prstGeom>
          <a:noFill/>
          <a:ln w="9525">
            <a:noFill/>
            <a:miter lim="800000"/>
            <a:headEnd/>
            <a:tailEnd/>
          </a:ln>
        </p:spPr>
      </p:pic>
      <p:pic>
        <p:nvPicPr>
          <p:cNvPr id="5" name="Picture 6" descr="cuplu"/>
          <p:cNvPicPr>
            <a:picLocks noChangeAspect="1" noChangeArrowheads="1"/>
          </p:cNvPicPr>
          <p:nvPr/>
        </p:nvPicPr>
        <p:blipFill>
          <a:blip r:embed="rId3"/>
          <a:srcRect/>
          <a:stretch>
            <a:fillRect/>
          </a:stretch>
        </p:blipFill>
        <p:spPr bwMode="auto">
          <a:xfrm>
            <a:off x="-146050" y="0"/>
            <a:ext cx="23920450" cy="14722475"/>
          </a:xfrm>
          <a:prstGeom prst="rect">
            <a:avLst/>
          </a:prstGeom>
          <a:noFill/>
          <a:ln w="9525">
            <a:noFill/>
            <a:miter lim="800000"/>
            <a:headEnd/>
            <a:tailEnd/>
          </a:ln>
        </p:spPr>
      </p:pic>
      <p:pic>
        <p:nvPicPr>
          <p:cNvPr id="7170" name="Picture 2" descr="C:\Documents and Settings\Dell\Escritorio\fotos-de-parejas-en-la-playa.jpg"/>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pic>
        <p:nvPicPr>
          <p:cNvPr id="3" name="Picture 2" descr="C:\Documents and Settings\Dell\Escritorio\fotos-de-chicos-sonrientes.jpg"/>
          <p:cNvPicPr>
            <a:picLocks noChangeAspect="1" noChangeArrowheads="1"/>
          </p:cNvPicPr>
          <p:nvPr/>
        </p:nvPicPr>
        <p:blipFill>
          <a:blip r:embed="rId5"/>
          <a:srcRect/>
          <a:stretch>
            <a:fillRect/>
          </a:stretch>
        </p:blipFill>
        <p:spPr bwMode="auto">
          <a:xfrm>
            <a:off x="0" y="0"/>
            <a:ext cx="23774400" cy="14722475"/>
          </a:xfrm>
          <a:prstGeom prst="rect">
            <a:avLst/>
          </a:prstGeom>
          <a:noFill/>
          <a:ln w="9525">
            <a:noFill/>
            <a:miter lim="800000"/>
            <a:headEnd/>
            <a:tailEnd/>
          </a:ln>
        </p:spPr>
      </p:pic>
      <p:sp>
        <p:nvSpPr>
          <p:cNvPr id="7172" name="Rectangle 3"/>
          <p:cNvSpPr>
            <a:spLocks noGrp="1" noChangeArrowheads="1"/>
          </p:cNvSpPr>
          <p:nvPr>
            <p:ph type="title" idx="4294967295"/>
          </p:nvPr>
        </p:nvSpPr>
        <p:spPr>
          <a:xfrm>
            <a:off x="16244918" y="431751"/>
            <a:ext cx="7529482" cy="8834438"/>
          </a:xfrm>
        </p:spPr>
        <p:txBody>
          <a:bodyPr/>
          <a:lstStyle/>
          <a:p>
            <a:r>
              <a:rPr lang="es-ES" sz="3600" b="1" i="1" dirty="0" smtClean="0">
                <a:solidFill>
                  <a:schemeClr val="tx1"/>
                </a:solidFill>
                <a:cs typeface="Arial" charset="0"/>
              </a:rPr>
              <a:t>soy la aventura que llegó</a:t>
            </a:r>
            <a:br>
              <a:rPr lang="es-ES" sz="3600" b="1" i="1" dirty="0" smtClean="0">
                <a:solidFill>
                  <a:schemeClr val="tx1"/>
                </a:solidFill>
                <a:cs typeface="Arial" charset="0"/>
              </a:rPr>
            </a:br>
            <a:r>
              <a:rPr lang="es-ES" sz="3600" b="1" i="1" dirty="0" smtClean="0">
                <a:solidFill>
                  <a:schemeClr val="tx1"/>
                </a:solidFill>
                <a:cs typeface="Arial" charset="0"/>
              </a:rPr>
              <a:t> para ayudarte a continuar en tu camino,</a:t>
            </a:r>
            <a:br>
              <a:rPr lang="es-ES" sz="3600" b="1" i="1" dirty="0" smtClean="0">
                <a:solidFill>
                  <a:schemeClr val="tx1"/>
                </a:solidFill>
                <a:cs typeface="Arial" charset="0"/>
              </a:rPr>
            </a:br>
            <a:r>
              <a:rPr lang="es-ES" sz="3600" b="1" i="1" dirty="0" smtClean="0">
                <a:solidFill>
                  <a:schemeClr val="tx1"/>
                </a:solidFill>
                <a:cs typeface="Arial" charset="0"/>
              </a:rPr>
              <a:t/>
            </a:r>
            <a:br>
              <a:rPr lang="es-ES" sz="3600" b="1" i="1" dirty="0" smtClean="0">
                <a:solidFill>
                  <a:schemeClr val="tx1"/>
                </a:solidFill>
                <a:cs typeface="Arial" charset="0"/>
              </a:rPr>
            </a:br>
            <a:r>
              <a:rPr lang="es-ES" sz="3600" b="1" i="1" dirty="0" smtClean="0">
                <a:solidFill>
                  <a:schemeClr val="tx1"/>
                </a:solidFill>
                <a:cs typeface="Arial" charset="0"/>
              </a:rPr>
              <a:t>soy ese beso que se da</a:t>
            </a:r>
            <a:br>
              <a:rPr lang="es-ES" sz="3600" b="1" i="1" dirty="0" smtClean="0">
                <a:solidFill>
                  <a:schemeClr val="tx1"/>
                </a:solidFill>
                <a:cs typeface="Arial" charset="0"/>
              </a:rPr>
            </a:br>
            <a:r>
              <a:rPr lang="es-ES" sz="3600" b="1" i="1" dirty="0" smtClean="0">
                <a:solidFill>
                  <a:schemeClr val="tx1"/>
                </a:solidFill>
                <a:cs typeface="Arial" charset="0"/>
              </a:rPr>
              <a:t> sin que se pueda comentar</a:t>
            </a:r>
            <a:br>
              <a:rPr lang="es-ES" sz="3600" b="1" i="1" dirty="0" smtClean="0">
                <a:solidFill>
                  <a:schemeClr val="tx1"/>
                </a:solidFill>
                <a:cs typeface="Arial" charset="0"/>
              </a:rPr>
            </a:br>
            <a:r>
              <a:rPr lang="es-ES" sz="3600" b="1" i="1" dirty="0" smtClean="0">
                <a:solidFill>
                  <a:schemeClr val="tx1"/>
                </a:solidFill>
                <a:cs typeface="Arial" charset="0"/>
              </a:rPr>
              <a:t>soy ese nombre que jamás </a:t>
            </a:r>
            <a:br>
              <a:rPr lang="es-ES" sz="3600" b="1" i="1" dirty="0" smtClean="0">
                <a:solidFill>
                  <a:schemeClr val="tx1"/>
                </a:solidFill>
                <a:cs typeface="Arial" charset="0"/>
              </a:rPr>
            </a:br>
            <a:r>
              <a:rPr lang="es-ES" sz="3600" b="1" i="1" dirty="0" smtClean="0">
                <a:solidFill>
                  <a:schemeClr val="tx1"/>
                </a:solidFill>
                <a:cs typeface="Arial" charset="0"/>
              </a:rPr>
              <a:t>fuera de aquí pronunciarás</a:t>
            </a:r>
            <a:br>
              <a:rPr lang="es-ES" sz="3600" b="1" i="1" dirty="0" smtClean="0">
                <a:solidFill>
                  <a:schemeClr val="tx1"/>
                </a:solidFill>
                <a:cs typeface="Arial" charset="0"/>
              </a:rPr>
            </a:br>
            <a:r>
              <a:rPr lang="es-ES" sz="3600" b="1" i="1" dirty="0" smtClean="0">
                <a:solidFill>
                  <a:schemeClr val="tx1"/>
                </a:solidFill>
                <a:cs typeface="Arial" charset="0"/>
              </a:rPr>
              <a:t>soy ese amor que negaras</a:t>
            </a:r>
            <a:br>
              <a:rPr lang="es-ES" sz="3600" b="1" i="1" dirty="0" smtClean="0">
                <a:solidFill>
                  <a:schemeClr val="tx1"/>
                </a:solidFill>
                <a:cs typeface="Arial" charset="0"/>
              </a:rPr>
            </a:br>
            <a:r>
              <a:rPr lang="es-ES" sz="3600" b="1" i="1" dirty="0" smtClean="0">
                <a:solidFill>
                  <a:schemeClr val="tx1"/>
                </a:solidFill>
                <a:cs typeface="Arial" charset="0"/>
              </a:rPr>
              <a:t>para salvar tu dignidad </a:t>
            </a:r>
            <a:br>
              <a:rPr lang="es-ES" sz="3600" b="1" i="1" dirty="0" smtClean="0">
                <a:solidFill>
                  <a:schemeClr val="tx1"/>
                </a:solidFill>
                <a:cs typeface="Arial" charset="0"/>
              </a:rPr>
            </a:br>
            <a:r>
              <a:rPr lang="es-ES" sz="3600" b="1" i="1" dirty="0" smtClean="0">
                <a:solidFill>
                  <a:schemeClr val="tx1"/>
                </a:solidFill>
                <a:cs typeface="Arial" charset="0"/>
              </a:rPr>
              <a:t>soy lo prohibido</a:t>
            </a:r>
          </a:p>
        </p:txBody>
      </p:sp>
      <p:pic>
        <p:nvPicPr>
          <p:cNvPr id="6" name="Picture 5" descr="AROSAVERMELHA____"/>
          <p:cNvPicPr>
            <a:picLocks noChangeAspect="1" noChangeArrowheads="1"/>
          </p:cNvPicPr>
          <p:nvPr/>
        </p:nvPicPr>
        <p:blipFill>
          <a:blip r:embed="rId6"/>
          <a:srcRect/>
          <a:stretch>
            <a:fillRect/>
          </a:stretch>
        </p:blipFill>
        <p:spPr bwMode="auto">
          <a:xfrm rot="16200000">
            <a:off x="911951" y="10478306"/>
            <a:ext cx="3900487" cy="1381125"/>
          </a:xfrm>
          <a:prstGeom prst="rect">
            <a:avLst/>
          </a:prstGeom>
          <a:noFill/>
          <a:ln w="9525">
            <a:noFill/>
            <a:miter lim="800000"/>
            <a:headEnd/>
            <a:tailEnd/>
          </a:ln>
        </p:spPr>
      </p:pic>
      <p:pic>
        <p:nvPicPr>
          <p:cNvPr id="7" name="Picture 5" descr="AROSAVERMELHA____"/>
          <p:cNvPicPr>
            <a:picLocks noChangeAspect="1" noChangeArrowheads="1"/>
          </p:cNvPicPr>
          <p:nvPr/>
        </p:nvPicPr>
        <p:blipFill>
          <a:blip r:embed="rId6"/>
          <a:srcRect/>
          <a:stretch>
            <a:fillRect/>
          </a:stretch>
        </p:blipFill>
        <p:spPr bwMode="auto">
          <a:xfrm rot="19474461">
            <a:off x="1063453" y="11251775"/>
            <a:ext cx="3462960" cy="1226201"/>
          </a:xfrm>
          <a:prstGeom prst="rect">
            <a:avLst/>
          </a:prstGeom>
          <a:noFill/>
          <a:ln w="9525">
            <a:noFill/>
            <a:miter lim="800000"/>
            <a:headEnd/>
            <a:tailEnd/>
          </a:ln>
        </p:spPr>
      </p:pic>
      <p:pic>
        <p:nvPicPr>
          <p:cNvPr id="8" name="Picture 5" descr="AROSAVERMELHA____"/>
          <p:cNvPicPr>
            <a:picLocks noChangeAspect="1" noChangeArrowheads="1"/>
          </p:cNvPicPr>
          <p:nvPr/>
        </p:nvPicPr>
        <p:blipFill>
          <a:blip r:embed="rId6"/>
          <a:srcRect/>
          <a:stretch>
            <a:fillRect/>
          </a:stretch>
        </p:blipFill>
        <p:spPr bwMode="auto">
          <a:xfrm rot="13258858">
            <a:off x="1215853" y="11404175"/>
            <a:ext cx="3462960" cy="1226201"/>
          </a:xfrm>
          <a:prstGeom prst="rect">
            <a:avLst/>
          </a:prstGeom>
          <a:noFill/>
          <a:ln w="9525">
            <a:noFill/>
            <a:miter lim="800000"/>
            <a:headEnd/>
            <a:tailEnd/>
          </a:ln>
        </p:spPr>
      </p:pic>
    </p:spTree>
  </p:cSld>
  <p:clrMapOvr>
    <a:masterClrMapping/>
  </p:clrMapOvr>
  <p:transition spd="slow" advTm="3744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5" presetClass="exit" presetSubtype="0" fill="hold" nodeType="clickEffect">
                                  <p:stCondLst>
                                    <p:cond delay="0"/>
                                  </p:stCondLst>
                                  <p:childTnLst>
                                    <p:anim calcmode="lin" valueType="num">
                                      <p:cBhvr>
                                        <p:cTn id="11" dur="1000"/>
                                        <p:tgtEl>
                                          <p:spTgt spid="7170"/>
                                        </p:tgtEl>
                                        <p:attrNameLst>
                                          <p:attrName>ppt_w</p:attrName>
                                        </p:attrNameLst>
                                      </p:cBhvr>
                                      <p:tavLst>
                                        <p:tav tm="0">
                                          <p:val>
                                            <p:strVal val="ppt_w"/>
                                          </p:val>
                                        </p:tav>
                                        <p:tav tm="100000">
                                          <p:val>
                                            <p:strVal val="ppt_w*0.70"/>
                                          </p:val>
                                        </p:tav>
                                      </p:tavLst>
                                    </p:anim>
                                    <p:anim calcmode="lin" valueType="num">
                                      <p:cBhvr>
                                        <p:cTn id="12" dur="1000"/>
                                        <p:tgtEl>
                                          <p:spTgt spid="7170"/>
                                        </p:tgtEl>
                                        <p:attrNameLst>
                                          <p:attrName>ppt_h</p:attrName>
                                        </p:attrNameLst>
                                      </p:cBhvr>
                                      <p:tavLst>
                                        <p:tav tm="0">
                                          <p:val>
                                            <p:strVal val="ppt_h"/>
                                          </p:val>
                                        </p:tav>
                                        <p:tav tm="100000">
                                          <p:val>
                                            <p:strVal val="ppt_h"/>
                                          </p:val>
                                        </p:tav>
                                      </p:tavLst>
                                    </p:anim>
                                    <p:animEffect transition="out" filter="fade">
                                      <p:cBhvr>
                                        <p:cTn id="13" dur="1000"/>
                                        <p:tgtEl>
                                          <p:spTgt spid="7170"/>
                                        </p:tgtEl>
                                      </p:cBhvr>
                                    </p:animEffect>
                                    <p:set>
                                      <p:cBhvr>
                                        <p:cTn id="14" dur="1" fill="hold">
                                          <p:stCondLst>
                                            <p:cond delay="999"/>
                                          </p:stCondLst>
                                        </p:cTn>
                                        <p:tgtEl>
                                          <p:spTgt spid="717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1" presetClass="exit" presetSubtype="8" fill="hold" nodeType="clickEffect">
                                  <p:stCondLst>
                                    <p:cond delay="0"/>
                                  </p:stCondLst>
                                  <p:childTnLst>
                                    <p:animEffect transition="out" filter="wheel(8)">
                                      <p:cBhvr>
                                        <p:cTn id="18" dur="2000"/>
                                        <p:tgtEl>
                                          <p:spTgt spid="5"/>
                                        </p:tgtEl>
                                      </p:cBhvr>
                                    </p:animEffect>
                                    <p:set>
                                      <p:cBhvr>
                                        <p:cTn id="19" dur="1" fill="hold">
                                          <p:stCondLst>
                                            <p:cond delay="1999"/>
                                          </p:stCondLst>
                                        </p:cTn>
                                        <p:tgtEl>
                                          <p:spTgt spid="5"/>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800" decel="100000"/>
                                        <p:tgtEl>
                                          <p:spTgt spid="6"/>
                                        </p:tgtEl>
                                      </p:cBhvr>
                                    </p:animEffect>
                                    <p:anim calcmode="lin" valueType="num">
                                      <p:cBhvr>
                                        <p:cTn id="25" dur="800" decel="100000" fill="hold"/>
                                        <p:tgtEl>
                                          <p:spTgt spid="6"/>
                                        </p:tgtEl>
                                        <p:attrNameLst>
                                          <p:attrName>style.rotation</p:attrName>
                                        </p:attrNameLst>
                                      </p:cBhvr>
                                      <p:tavLst>
                                        <p:tav tm="0">
                                          <p:val>
                                            <p:fltVal val="-90"/>
                                          </p:val>
                                        </p:tav>
                                        <p:tav tm="100000">
                                          <p:val>
                                            <p:fltVal val="0"/>
                                          </p:val>
                                        </p:tav>
                                      </p:tavLst>
                                    </p:anim>
                                    <p:anim calcmode="lin" valueType="num">
                                      <p:cBhvr>
                                        <p:cTn id="26" dur="800" decel="100000" fill="hold"/>
                                        <p:tgtEl>
                                          <p:spTgt spid="6"/>
                                        </p:tgtEl>
                                        <p:attrNameLst>
                                          <p:attrName>ppt_x</p:attrName>
                                        </p:attrNameLst>
                                      </p:cBhvr>
                                      <p:tavLst>
                                        <p:tav tm="0">
                                          <p:val>
                                            <p:strVal val="#ppt_x+0.4"/>
                                          </p:val>
                                        </p:tav>
                                        <p:tav tm="100000">
                                          <p:val>
                                            <p:strVal val="#ppt_x-0.05"/>
                                          </p:val>
                                        </p:tav>
                                      </p:tavLst>
                                    </p:anim>
                                    <p:anim calcmode="lin" valueType="num">
                                      <p:cBhvr>
                                        <p:cTn id="27" dur="800" decel="100000" fill="hold"/>
                                        <p:tgtEl>
                                          <p:spTgt spid="6"/>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17"/>
          <p:cNvPicPr>
            <a:picLocks noChangeAspect="1" noChangeArrowheads="1"/>
          </p:cNvPicPr>
          <p:nvPr/>
        </p:nvPicPr>
        <p:blipFill>
          <a:blip r:embed="rId2"/>
          <a:srcRect b="16702"/>
          <a:stretch>
            <a:fillRect/>
          </a:stretch>
        </p:blipFill>
        <p:spPr bwMode="auto">
          <a:xfrm>
            <a:off x="0" y="-854133"/>
            <a:ext cx="23774400" cy="18095913"/>
          </a:xfrm>
          <a:prstGeom prst="rect">
            <a:avLst/>
          </a:prstGeom>
          <a:noFill/>
          <a:ln w="9525">
            <a:noFill/>
            <a:miter lim="800000"/>
            <a:headEnd/>
            <a:tailEnd/>
          </a:ln>
        </p:spPr>
      </p:pic>
      <p:sp>
        <p:nvSpPr>
          <p:cNvPr id="413698" name="AutoShape 2"/>
          <p:cNvSpPr>
            <a:spLocks noChangeArrowheads="1"/>
          </p:cNvSpPr>
          <p:nvPr/>
        </p:nvSpPr>
        <p:spPr bwMode="auto">
          <a:xfrm>
            <a:off x="11982134" y="9290063"/>
            <a:ext cx="11792266" cy="4638262"/>
          </a:xfrm>
          <a:prstGeom prst="flowChartDecision">
            <a:avLst/>
          </a:prstGeom>
          <a:solidFill>
            <a:srgbClr val="FFCC00">
              <a:alpha val="64000"/>
            </a:srgbClr>
          </a:solidFill>
          <a:ln w="9525">
            <a:solidFill>
              <a:schemeClr val="bg1"/>
            </a:solidFill>
            <a:miter lim="800000"/>
            <a:headEnd/>
            <a:tailEnd/>
          </a:ln>
          <a:effectLst/>
        </p:spPr>
        <p:txBody>
          <a:bodyPr wrap="none" lIns="219977" tIns="109989" rIns="219977" bIns="109989" anchor="ctr"/>
          <a:lstStyle/>
          <a:p>
            <a:endParaRPr lang="es-ES"/>
          </a:p>
        </p:txBody>
      </p:sp>
      <p:sp>
        <p:nvSpPr>
          <p:cNvPr id="413703" name="AutoShape 7"/>
          <p:cNvSpPr>
            <a:spLocks noChangeArrowheads="1"/>
          </p:cNvSpPr>
          <p:nvPr/>
        </p:nvSpPr>
        <p:spPr bwMode="auto">
          <a:xfrm>
            <a:off x="1100062" y="9575815"/>
            <a:ext cx="10050461" cy="4174777"/>
          </a:xfrm>
          <a:prstGeom prst="flowChartDecision">
            <a:avLst/>
          </a:prstGeom>
          <a:solidFill>
            <a:srgbClr val="FF00FF">
              <a:alpha val="41000"/>
            </a:srgbClr>
          </a:solidFill>
          <a:ln w="9525">
            <a:solidFill>
              <a:schemeClr val="bg1"/>
            </a:solidFill>
            <a:miter lim="800000"/>
            <a:headEnd/>
            <a:tailEnd/>
          </a:ln>
          <a:effectLst/>
        </p:spPr>
        <p:txBody>
          <a:bodyPr wrap="none" lIns="219977" tIns="109989" rIns="219977" bIns="109989" anchor="ctr"/>
          <a:lstStyle/>
          <a:p>
            <a:endParaRPr lang="es-ES"/>
          </a:p>
        </p:txBody>
      </p:sp>
      <p:sp>
        <p:nvSpPr>
          <p:cNvPr id="413706" name="AutoShape 10"/>
          <p:cNvSpPr>
            <a:spLocks noChangeArrowheads="1"/>
          </p:cNvSpPr>
          <p:nvPr/>
        </p:nvSpPr>
        <p:spPr bwMode="auto">
          <a:xfrm>
            <a:off x="814310" y="2432015"/>
            <a:ext cx="9551035" cy="5155380"/>
          </a:xfrm>
          <a:prstGeom prst="flowChartDecision">
            <a:avLst/>
          </a:prstGeom>
          <a:solidFill>
            <a:srgbClr val="008000">
              <a:alpha val="60001"/>
            </a:srgbClr>
          </a:solidFill>
          <a:ln w="9525">
            <a:solidFill>
              <a:schemeClr val="bg1"/>
            </a:solidFill>
            <a:miter lim="800000"/>
            <a:headEnd/>
            <a:tailEnd/>
          </a:ln>
          <a:effectLst/>
        </p:spPr>
        <p:txBody>
          <a:bodyPr wrap="none" lIns="219977" tIns="109989" rIns="219977" bIns="109989" anchor="ctr"/>
          <a:lstStyle/>
          <a:p>
            <a:endParaRPr lang="es-ES"/>
          </a:p>
        </p:txBody>
      </p:sp>
      <p:sp>
        <p:nvSpPr>
          <p:cNvPr id="10" name="AutoShape 7"/>
          <p:cNvSpPr>
            <a:spLocks noChangeArrowheads="1"/>
          </p:cNvSpPr>
          <p:nvPr/>
        </p:nvSpPr>
        <p:spPr bwMode="auto">
          <a:xfrm>
            <a:off x="12387266" y="2289139"/>
            <a:ext cx="10050461" cy="5429288"/>
          </a:xfrm>
          <a:prstGeom prst="flowChartDecision">
            <a:avLst/>
          </a:prstGeom>
          <a:solidFill>
            <a:srgbClr val="00FFFF">
              <a:alpha val="41000"/>
            </a:srgbClr>
          </a:solidFill>
          <a:ln w="9525">
            <a:solidFill>
              <a:schemeClr val="bg1"/>
            </a:solidFill>
            <a:miter lim="800000"/>
            <a:headEnd/>
            <a:tailEnd/>
          </a:ln>
          <a:effectLst/>
        </p:spPr>
        <p:txBody>
          <a:bodyPr wrap="none" lIns="219977" tIns="109989" rIns="219977" bIns="109989" anchor="ctr"/>
          <a:lstStyle/>
          <a:p>
            <a:endParaRPr lang="es-ES" dirty="0">
              <a:solidFill>
                <a:srgbClr val="00FFFF"/>
              </a:solidFill>
            </a:endParaRPr>
          </a:p>
        </p:txBody>
      </p:sp>
      <p:sp>
        <p:nvSpPr>
          <p:cNvPr id="7" name="AutoShape 7"/>
          <p:cNvSpPr>
            <a:spLocks noChangeArrowheads="1"/>
          </p:cNvSpPr>
          <p:nvPr/>
        </p:nvSpPr>
        <p:spPr bwMode="auto">
          <a:xfrm>
            <a:off x="6386474" y="5575287"/>
            <a:ext cx="10050461" cy="5429288"/>
          </a:xfrm>
          <a:prstGeom prst="flowChartDecision">
            <a:avLst/>
          </a:prstGeom>
          <a:solidFill>
            <a:srgbClr val="FF0000">
              <a:alpha val="41000"/>
            </a:srgbClr>
          </a:solidFill>
          <a:ln w="9525">
            <a:solidFill>
              <a:schemeClr val="bg1"/>
            </a:solidFill>
            <a:miter lim="800000"/>
            <a:headEnd/>
            <a:tailEnd/>
          </a:ln>
          <a:effectLst/>
        </p:spPr>
        <p:txBody>
          <a:bodyPr wrap="none" lIns="219977" tIns="109989" rIns="219977" bIns="109989" anchor="ctr"/>
          <a:lstStyle/>
          <a:p>
            <a:endParaRPr lang="es-ES" dirty="0">
              <a:solidFill>
                <a:srgbClr val="00FFFF"/>
              </a:solidFill>
            </a:endParaRPr>
          </a:p>
        </p:txBody>
      </p:sp>
    </p:spTree>
  </p:cSld>
  <p:clrMapOvr>
    <a:masterClrMapping/>
  </p:clrMapOvr>
  <p:transition spd="med" advClick="0" advTm="1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413703"/>
                                        </p:tgtEl>
                                        <p:attrNameLst>
                                          <p:attrName>style.visibility</p:attrName>
                                        </p:attrNameLst>
                                      </p:cBhvr>
                                      <p:to>
                                        <p:strVal val="visible"/>
                                      </p:to>
                                    </p:set>
                                    <p:anim calcmode="lin" valueType="num">
                                      <p:cBhvr>
                                        <p:cTn id="7" dur="5000" fill="hold"/>
                                        <p:tgtEl>
                                          <p:spTgt spid="413703"/>
                                        </p:tgtEl>
                                        <p:attrNameLst>
                                          <p:attrName>ppt_w</p:attrName>
                                        </p:attrNameLst>
                                      </p:cBhvr>
                                      <p:tavLst>
                                        <p:tav tm="0" fmla="#ppt_w*sin(2.5*pi*$)">
                                          <p:val>
                                            <p:fltVal val="0"/>
                                          </p:val>
                                        </p:tav>
                                        <p:tav tm="100000">
                                          <p:val>
                                            <p:fltVal val="1"/>
                                          </p:val>
                                        </p:tav>
                                      </p:tavLst>
                                    </p:anim>
                                    <p:anim calcmode="lin" valueType="num">
                                      <p:cBhvr>
                                        <p:cTn id="8" dur="5000" fill="hold"/>
                                        <p:tgtEl>
                                          <p:spTgt spid="413703"/>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childTnLst>
                                    <p:set>
                                      <p:cBhvr>
                                        <p:cTn id="10" dur="1" fill="hold">
                                          <p:stCondLst>
                                            <p:cond delay="0"/>
                                          </p:stCondLst>
                                        </p:cTn>
                                        <p:tgtEl>
                                          <p:spTgt spid="413698"/>
                                        </p:tgtEl>
                                        <p:attrNameLst>
                                          <p:attrName>style.visibility</p:attrName>
                                        </p:attrNameLst>
                                      </p:cBhvr>
                                      <p:to>
                                        <p:strVal val="visible"/>
                                      </p:to>
                                    </p:set>
                                    <p:anim calcmode="lin" valueType="num">
                                      <p:cBhvr>
                                        <p:cTn id="11" dur="5000" fill="hold"/>
                                        <p:tgtEl>
                                          <p:spTgt spid="413698"/>
                                        </p:tgtEl>
                                        <p:attrNameLst>
                                          <p:attrName>ppt_w</p:attrName>
                                        </p:attrNameLst>
                                      </p:cBhvr>
                                      <p:tavLst>
                                        <p:tav tm="0" fmla="#ppt_w*sin(2.5*pi*$)">
                                          <p:val>
                                            <p:fltVal val="0"/>
                                          </p:val>
                                        </p:tav>
                                        <p:tav tm="100000">
                                          <p:val>
                                            <p:fltVal val="1"/>
                                          </p:val>
                                        </p:tav>
                                      </p:tavLst>
                                    </p:anim>
                                    <p:anim calcmode="lin" valueType="num">
                                      <p:cBhvr>
                                        <p:cTn id="12" dur="5000" fill="hold"/>
                                        <p:tgtEl>
                                          <p:spTgt spid="413698"/>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413706"/>
                                        </p:tgtEl>
                                        <p:attrNameLst>
                                          <p:attrName>style.visibility</p:attrName>
                                        </p:attrNameLst>
                                      </p:cBhvr>
                                      <p:to>
                                        <p:strVal val="visible"/>
                                      </p:to>
                                    </p:set>
                                    <p:anim calcmode="lin" valueType="num">
                                      <p:cBhvr>
                                        <p:cTn id="15" dur="5000" fill="hold"/>
                                        <p:tgtEl>
                                          <p:spTgt spid="413706"/>
                                        </p:tgtEl>
                                        <p:attrNameLst>
                                          <p:attrName>ppt_w</p:attrName>
                                        </p:attrNameLst>
                                      </p:cBhvr>
                                      <p:tavLst>
                                        <p:tav tm="0" fmla="#ppt_w*sin(2.5*pi*$)">
                                          <p:val>
                                            <p:fltVal val="0"/>
                                          </p:val>
                                        </p:tav>
                                        <p:tav tm="100000">
                                          <p:val>
                                            <p:fltVal val="1"/>
                                          </p:val>
                                        </p:tav>
                                      </p:tavLst>
                                    </p:anim>
                                    <p:anim calcmode="lin" valueType="num">
                                      <p:cBhvr>
                                        <p:cTn id="16" dur="5000" fill="hold"/>
                                        <p:tgtEl>
                                          <p:spTgt spid="413706"/>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fmla="#ppt_w*sin(2.5*pi*$)">
                                          <p:val>
                                            <p:fltVal val="0"/>
                                          </p:val>
                                        </p:tav>
                                        <p:tav tm="100000">
                                          <p:val>
                                            <p:fltVal val="1"/>
                                          </p:val>
                                        </p:tav>
                                      </p:tavLst>
                                    </p:anim>
                                    <p:anim calcmode="lin" valueType="num">
                                      <p:cBhvr>
                                        <p:cTn id="20" dur="5000" fill="hold"/>
                                        <p:tgtEl>
                                          <p:spTgt spid="7"/>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0" fill="hold"/>
                                        <p:tgtEl>
                                          <p:spTgt spid="10"/>
                                        </p:tgtEl>
                                        <p:attrNameLst>
                                          <p:attrName>ppt_w</p:attrName>
                                        </p:attrNameLst>
                                      </p:cBhvr>
                                      <p:tavLst>
                                        <p:tav tm="0" fmla="#ppt_w*sin(2.5*pi*$)">
                                          <p:val>
                                            <p:fltVal val="0"/>
                                          </p:val>
                                        </p:tav>
                                        <p:tav tm="100000">
                                          <p:val>
                                            <p:fltVal val="1"/>
                                          </p:val>
                                        </p:tav>
                                      </p:tavLst>
                                    </p:anim>
                                    <p:anim calcmode="lin" valueType="num">
                                      <p:cBhvr>
                                        <p:cTn id="24" dur="5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8" presetClass="exit" presetSubtype="16" fill="hold" nodeType="clickEffect">
                                  <p:stCondLst>
                                    <p:cond delay="0"/>
                                  </p:stCondLst>
                                  <p:childTnLst>
                                    <p:animEffect transition="out" filter="diamond(in)">
                                      <p:cBhvr>
                                        <p:cTn id="28" dur="3000"/>
                                        <p:tgtEl>
                                          <p:spTgt spid="11"/>
                                        </p:tgtEl>
                                      </p:cBhvr>
                                    </p:animEffect>
                                    <p:set>
                                      <p:cBhvr>
                                        <p:cTn id="29"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698" grpId="0" animBg="1"/>
      <p:bldP spid="413703" grpId="0" animBg="1"/>
      <p:bldP spid="413706" grpId="0" animBg="1"/>
      <p:bldP spid="10"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17"/>
          <p:cNvPicPr>
            <a:picLocks noChangeAspect="1" noChangeArrowheads="1"/>
          </p:cNvPicPr>
          <p:nvPr/>
        </p:nvPicPr>
        <p:blipFill>
          <a:blip r:embed="rId3"/>
          <a:srcRect b="16702"/>
          <a:stretch>
            <a:fillRect/>
          </a:stretch>
        </p:blipFill>
        <p:spPr bwMode="auto">
          <a:xfrm>
            <a:off x="0" y="0"/>
            <a:ext cx="23774400" cy="18095913"/>
          </a:xfrm>
          <a:prstGeom prst="rect">
            <a:avLst/>
          </a:prstGeom>
          <a:noFill/>
          <a:ln w="9525">
            <a:noFill/>
            <a:miter lim="800000"/>
            <a:headEnd/>
            <a:tailEnd/>
          </a:ln>
        </p:spPr>
      </p:pic>
      <p:pic>
        <p:nvPicPr>
          <p:cNvPr id="9218" name="Picture 2" descr="31"/>
          <p:cNvPicPr>
            <a:picLocks noChangeAspect="1" noChangeArrowheads="1"/>
          </p:cNvPicPr>
          <p:nvPr/>
        </p:nvPicPr>
        <p:blipFill>
          <a:blip r:embed="rId4"/>
          <a:srcRect b="33974"/>
          <a:stretch>
            <a:fillRect/>
          </a:stretch>
        </p:blipFill>
        <p:spPr bwMode="auto">
          <a:xfrm>
            <a:off x="0" y="0"/>
            <a:ext cx="23774400" cy="14722475"/>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2457450" y="9218613"/>
            <a:ext cx="7993063" cy="4102100"/>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Un </a:t>
            </a:r>
            <a:r>
              <a:rPr lang="es-ES" sz="3600" b="1" kern="10" dirty="0" smtClean="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Fuerte  abrazo </a:t>
            </a:r>
            <a:endParaRPr lang="es-ES" sz="3600" b="1" kern="10" dirty="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endParaRPr>
          </a:p>
          <a:p>
            <a:pPr algn="ctr"/>
            <a:r>
              <a:rPr lang="es-ES" sz="3600" b="1" kern="10" dirty="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Que tengas un </a:t>
            </a:r>
          </a:p>
          <a:p>
            <a:pPr algn="ctr"/>
            <a:r>
              <a:rPr lang="es-ES" sz="3600" b="1" kern="10" dirty="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Forte"/>
              </a:rPr>
              <a:t>buen día!</a:t>
            </a:r>
          </a:p>
        </p:txBody>
      </p:sp>
      <p:pic>
        <p:nvPicPr>
          <p:cNvPr id="9220" name="Picture 4" descr="CARA"/>
          <p:cNvPicPr>
            <a:picLocks noChangeAspect="1" noChangeArrowheads="1"/>
          </p:cNvPicPr>
          <p:nvPr/>
        </p:nvPicPr>
        <p:blipFill>
          <a:blip r:embed="rId5"/>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9221"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9222" name="Image 2" descr="swirlrainbw3.gif"/>
          <p:cNvPicPr>
            <a:picLocks noChangeAspect="1"/>
          </p:cNvPicPr>
          <p:nvPr/>
        </p:nvPicPr>
        <p:blipFill>
          <a:blip r:embed="rId6"/>
          <a:srcRect/>
          <a:stretch>
            <a:fillRect/>
          </a:stretch>
        </p:blipFill>
        <p:spPr bwMode="auto">
          <a:xfrm rot="10800000">
            <a:off x="0" y="14573250"/>
            <a:ext cx="23774400" cy="149225"/>
          </a:xfrm>
          <a:prstGeom prst="rect">
            <a:avLst/>
          </a:prstGeom>
          <a:noFill/>
          <a:ln w="9525">
            <a:noFill/>
            <a:miter lim="800000"/>
            <a:headEnd/>
            <a:tailEnd/>
          </a:ln>
        </p:spPr>
      </p:pic>
      <p:pic>
        <p:nvPicPr>
          <p:cNvPr id="9223"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9224"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sp>
        <p:nvSpPr>
          <p:cNvPr id="8200"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defRPr/>
            </a:pPr>
            <a:r>
              <a:rPr lang="es-ES" sz="5400" b="1" i="1" kern="10" dirty="0">
                <a:ln w="9525">
                  <a:solidFill>
                    <a:srgbClr val="000000"/>
                  </a:solidFill>
                  <a:round/>
                  <a:headEnd/>
                  <a:tailEnd/>
                </a:ln>
                <a:solidFill>
                  <a:srgbClr val="FF0000"/>
                </a:solidFill>
                <a:effectLst>
                  <a:outerShdw dist="35921" dir="2700000" algn="ctr" rotWithShape="0">
                    <a:srgbClr val="808080">
                      <a:alpha val="79999"/>
                    </a:srgbClr>
                  </a:outerShdw>
                </a:effectLst>
                <a:latin typeface="Forte"/>
              </a:rPr>
              <a:t>José</a:t>
            </a:r>
            <a:r>
              <a:rPr lang="es-ES" sz="5400" b="1" i="1" kern="10" dirty="0">
                <a:ln w="9525">
                  <a:solidFill>
                    <a:srgbClr val="000000"/>
                  </a:solidFill>
                  <a:round/>
                  <a:headEnd/>
                  <a:tailEnd/>
                </a:ln>
                <a:blipFill dpi="0" rotWithShape="1">
                  <a:blip r:embed="rId7"/>
                  <a:srcRect/>
                  <a:stretch>
                    <a:fillRect/>
                  </a:stretch>
                </a:blipFill>
                <a:effectLst>
                  <a:outerShdw dist="35921" dir="2700000" algn="ctr" rotWithShape="0">
                    <a:srgbClr val="808080">
                      <a:alpha val="79999"/>
                    </a:srgbClr>
                  </a:outerShdw>
                </a:effectLst>
                <a:latin typeface="Forte"/>
              </a:rPr>
              <a:t> </a:t>
            </a:r>
            <a:r>
              <a:rPr lang="es-ES" sz="5400" b="1" i="1" kern="10" dirty="0">
                <a:ln w="9525">
                  <a:solidFill>
                    <a:srgbClr val="000000"/>
                  </a:solidFill>
                  <a:round/>
                  <a:headEnd/>
                  <a:tailEnd/>
                </a:ln>
                <a:solidFill>
                  <a:srgbClr val="FF0000"/>
                </a:solidFill>
                <a:effectLst>
                  <a:outerShdw dist="35921" dir="2700000" algn="ctr" rotWithShape="0">
                    <a:srgbClr val="808080">
                      <a:alpha val="79999"/>
                    </a:srgbClr>
                  </a:outerShdw>
                </a:effectLst>
                <a:latin typeface="Forte"/>
              </a:rPr>
              <a:t>Luis</a:t>
            </a: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8" presetClass="exit" presetSubtype="16" fill="hold" nodeType="click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7" presetClass="exit" presetSubtype="10" fill="hold" nodeType="clickEffect">
                                  <p:stCondLst>
                                    <p:cond delay="0"/>
                                  </p:stCondLst>
                                  <p:childTnLst>
                                    <p:anim calcmode="lin" valueType="num">
                                      <p:cBhvr>
                                        <p:cTn id="17" dur="5000"/>
                                        <p:tgtEl>
                                          <p:spTgt spid="9218"/>
                                        </p:tgtEl>
                                        <p:attrNameLst>
                                          <p:attrName>ppt_w</p:attrName>
                                        </p:attrNameLst>
                                      </p:cBhvr>
                                      <p:tavLst>
                                        <p:tav tm="0">
                                          <p:val>
                                            <p:strVal val="ppt_w"/>
                                          </p:val>
                                        </p:tav>
                                        <p:tav tm="100000">
                                          <p:val>
                                            <p:fltVal val="0"/>
                                          </p:val>
                                        </p:tav>
                                      </p:tavLst>
                                    </p:anim>
                                    <p:anim calcmode="lin" valueType="num">
                                      <p:cBhvr>
                                        <p:cTn id="18" dur="5000"/>
                                        <p:tgtEl>
                                          <p:spTgt spid="9218"/>
                                        </p:tgtEl>
                                        <p:attrNameLst>
                                          <p:attrName>ppt_h</p:attrName>
                                        </p:attrNameLst>
                                      </p:cBhvr>
                                      <p:tavLst>
                                        <p:tav tm="0">
                                          <p:val>
                                            <p:strVal val="ppt_h"/>
                                          </p:val>
                                        </p:tav>
                                        <p:tav tm="100000">
                                          <p:val>
                                            <p:strVal val="ppt_h"/>
                                          </p:val>
                                        </p:tav>
                                      </p:tavLst>
                                    </p:anim>
                                    <p:set>
                                      <p:cBhvr>
                                        <p:cTn id="19" dur="1" fill="hold">
                                          <p:stCondLst>
                                            <p:cond delay="49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396960" y="1308665"/>
            <a:ext cx="792480" cy="654332"/>
          </a:xfrm>
          <a:prstGeom prst="rect">
            <a:avLst/>
          </a:prstGeom>
          <a:noFill/>
        </p:spPr>
      </p:pic>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6934200" y="11941563"/>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0632899"/>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1584960" y="1308664"/>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2575560" y="7361237"/>
          <a:ext cx="18425160" cy="2224730"/>
        </p:xfrm>
        <a:graphic>
          <a:graphicData uri="http://schemas.openxmlformats.org/drawingml/2006/table">
            <a:tbl>
              <a:tblPr/>
              <a:tblGrid>
                <a:gridCol w="3070860"/>
                <a:gridCol w="3070860"/>
                <a:gridCol w="3070860"/>
                <a:gridCol w="3070860"/>
                <a:gridCol w="3070860"/>
                <a:gridCol w="3070860"/>
              </a:tblGrid>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1" i="0" u="none" strike="noStrike" cap="none" normalizeH="0" baseline="0" smtClean="0">
                          <a:ln>
                            <a:noFill/>
                          </a:ln>
                          <a:solidFill>
                            <a:schemeClr val="tx1"/>
                          </a:solidFill>
                          <a:effectLst/>
                          <a:latin typeface="Berlin Sans FB Demi" pitchFamily="34" charset="0"/>
                          <a:hlinkClick r:id="rId8"/>
                        </a:rPr>
                        <a:t>Dedicatorias</a:t>
                      </a:r>
                      <a:endParaRPr kumimoji="0" lang="es-ES" sz="3000" b="1"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9"/>
                        </a:rPr>
                        <a:t>Fechas Especiales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0"/>
                        </a:rPr>
                        <a:t>Graciosos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1"/>
                        </a:rPr>
                        <a:t>Historia y arte</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2"/>
                        </a:rPr>
                        <a:t>Lugares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3"/>
                        </a:rPr>
                        <a:t>Musicales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5"/>
                        </a:rPr>
                        <a:t>Política</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6"/>
                        </a:rPr>
                        <a:t>Reflexión</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7"/>
                        </a:rPr>
                        <a:t>Religiosos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8"/>
                        </a:rPr>
                        <a:t>Románticos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9"/>
                        </a:rPr>
                        <a:t>Salud</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6209340"/>
            <a:ext cx="23774400" cy="883801"/>
          </a:xfrm>
          <a:prstGeom prst="rect">
            <a:avLst/>
          </a:prstGeom>
          <a:noFill/>
          <a:ln w="9525">
            <a:noFill/>
            <a:miter lim="800000"/>
            <a:headEnd/>
            <a:tailEnd/>
          </a:ln>
          <a:effectLst/>
        </p:spPr>
        <p:txBody>
          <a:bodyPr lIns="219934" tIns="109967" rIns="219934" bIns="109967">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20530331">
            <a:off x="13868400" y="3271664"/>
            <a:ext cx="9311640" cy="336026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OY LO PROHIBIDO">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SOY LO PROHIBIDO</Template>
  <TotalTime>4</TotalTime>
  <Words>82</Words>
  <Application>Microsoft Office PowerPoint</Application>
  <PresentationFormat>Personalizado</PresentationFormat>
  <Paragraphs>28</Paragraphs>
  <Slides>9</Slides>
  <Notes>1</Notes>
  <HiddenSlides>0</HiddenSlides>
  <MMClips>1</MMClips>
  <ScaleCrop>false</ScaleCrop>
  <HeadingPairs>
    <vt:vector size="4" baseType="variant">
      <vt:variant>
        <vt:lpstr>Tema</vt:lpstr>
      </vt:variant>
      <vt:variant>
        <vt:i4>2</vt:i4>
      </vt:variant>
      <vt:variant>
        <vt:lpstr>Títulos de diapositiva</vt:lpstr>
      </vt:variant>
      <vt:variant>
        <vt:i4>9</vt:i4>
      </vt:variant>
    </vt:vector>
  </HeadingPairs>
  <TitlesOfParts>
    <vt:vector size="11" baseType="lpstr">
      <vt:lpstr>SOY LO PROHIBIDO</vt:lpstr>
      <vt:lpstr>Diseño predeterminado</vt:lpstr>
      <vt:lpstr>Diapositiva 1</vt:lpstr>
      <vt:lpstr>Soy ese vicio de tu piel,  que ya no  puedes desprender,  soy lo prohibido,   Soy esa fiebre de tu sed,  que te domina sin querer,  soy lo prohibido.   Soy esa noche de placer,  la de la entrega sin papel, soy tu castigo.</vt:lpstr>
      <vt:lpstr>Porque en tu falsa intimidad,  en cada abrazo que me das  sueñas conmigo.    Soy el pecado que te dio nueva ilusión en el amor,  soy lo prohibido.         Soy la aventura que llegó,  para ayudarte a continuar en tu camino, soy ese beso que se da,  sin que se pueda comentar, soy ese nombre que jamás,  fuera de aquí, pronunciaras, soy ese amor que negaras  para salvar tu dignidad,  soy lo prohibido</vt:lpstr>
      <vt:lpstr>Diapositiva 4</vt:lpstr>
      <vt:lpstr>Soy esa noche de placer la de la entrega sin papel soy tu castigo,  porque en tu falsa intimidad  en cada abrazo que me das  sueñas conmigo.   Soy el pecado que te dio  nueva  ilusión  en el amor,  soy lo prohibido,</vt:lpstr>
      <vt:lpstr>soy la aventura que llegó  para ayudarte a continuar en tu camino,  soy ese beso que se da  sin que se pueda comentar soy ese nombre que jamás  fuera de aquí pronunciarás soy ese amor que negaras para salvar tu dignidad  soy lo prohibido</vt:lpstr>
      <vt:lpstr>Diapositiva 7</vt:lpstr>
      <vt:lpstr>Diapositiva 8</vt:lpstr>
      <vt:lpstr>Diapositiva 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2014-03-17T20:32:31Z</dcterms:created>
  <dcterms:modified xsi:type="dcterms:W3CDTF">2014-03-17T20:36:40Z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