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5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19"/>
    </p:embeddedFont>
    <p:embeddedFont>
      <p:font typeface="Fiolex Girls" panose="020B0603050302020204" pitchFamily="34" charset="0"/>
      <p:regular r:id="rId20"/>
    </p:embeddedFont>
    <p:embeddedFont>
      <p:font typeface="Harrington" panose="04040505050A02020702" pitchFamily="82" charset="0"/>
      <p:regular r:id="rId21"/>
    </p:embeddedFont>
    <p:embeddedFont>
      <p:font typeface="Kristen ITC" panose="03050502040202030202" pitchFamily="66" charset="0"/>
      <p:regular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iGi+Hz1ynK0voQjFQYSdA==" hashData="8kfcvO0qpuZm0aiCq1dJKX85jawa/me+bTFrF1Gccz/4nw6PKG2xYZ1BKSHV20XMUTFF0sxe7R6HCbU1cCZG2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5600"/>
    <a:srgbClr val="CC99FF"/>
    <a:srgbClr val="660066"/>
    <a:srgbClr val="AD33F1"/>
    <a:srgbClr val="006000"/>
    <a:srgbClr val="001A00"/>
    <a:srgbClr val="C28E5A"/>
    <a:srgbClr val="CCA176"/>
    <a:srgbClr val="4C2600"/>
    <a:srgbClr val="5C2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28" autoAdjust="0"/>
  </p:normalViewPr>
  <p:slideViewPr>
    <p:cSldViewPr>
      <p:cViewPr varScale="1">
        <p:scale>
          <a:sx n="82" d="100"/>
          <a:sy n="82" d="100"/>
        </p:scale>
        <p:origin x="108" y="7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2869-5232-4041-83E3-56CB3DCCC4AE}" type="datetimeFigureOut">
              <a:rPr lang="es-ES" smtClean="0"/>
              <a:pPr/>
              <a:t>05/10/2024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2BDE6-7E5F-43A2-B225-0DBAC4C1F7C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2F782869-5232-4041-83E3-56CB3DCCC4AE}" type="datetimeFigureOut">
              <a:rPr lang="es-ES" smtClean="0"/>
              <a:pPr/>
              <a:t>05/10/2024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0012BDE6-7E5F-43A2-B225-0DBAC4C1F7C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Soneto para un reproche\Imágenes\1 - 8d89a9161fc875a8020797224728991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411510"/>
            <a:ext cx="5112568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7500"/>
              </a:lnSpc>
            </a:pPr>
            <a:r>
              <a:rPr lang="es-ES" sz="7200" dirty="0">
                <a:ln>
                  <a:solidFill>
                    <a:srgbClr val="4C26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Fiolex Girls" pitchFamily="34" charset="0"/>
              </a:rPr>
              <a:t>Soneto Para  </a:t>
            </a:r>
          </a:p>
          <a:p>
            <a:pPr>
              <a:lnSpc>
                <a:spcPts val="7500"/>
              </a:lnSpc>
            </a:pPr>
            <a:r>
              <a:rPr lang="es-ES" sz="7200" dirty="0">
                <a:ln>
                  <a:solidFill>
                    <a:srgbClr val="4C26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Fiolex Girls" pitchFamily="34" charset="0"/>
              </a:rPr>
              <a:t>    Un Reproche</a:t>
            </a:r>
          </a:p>
        </p:txBody>
      </p:sp>
      <p:sp>
        <p:nvSpPr>
          <p:cNvPr id="5" name="4 Medio marco"/>
          <p:cNvSpPr/>
          <p:nvPr/>
        </p:nvSpPr>
        <p:spPr>
          <a:xfrm>
            <a:off x="0" y="0"/>
            <a:ext cx="4572000" cy="2571750"/>
          </a:xfrm>
          <a:prstGeom prst="halfFrame">
            <a:avLst>
              <a:gd name="adj1" fmla="val 17477"/>
              <a:gd name="adj2" fmla="val 1819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>
            <a:off x="4572000" y="0"/>
            <a:ext cx="4572000" cy="2571750"/>
          </a:xfrm>
          <a:prstGeom prst="halfFrame">
            <a:avLst>
              <a:gd name="adj1" fmla="val 18198"/>
              <a:gd name="adj2" fmla="val 1747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V="1">
            <a:off x="0" y="2571750"/>
            <a:ext cx="4572000" cy="2571750"/>
          </a:xfrm>
          <a:prstGeom prst="halfFrame">
            <a:avLst>
              <a:gd name="adj1" fmla="val 16036"/>
              <a:gd name="adj2" fmla="val 20360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 flipV="1">
            <a:off x="4572000" y="2571750"/>
            <a:ext cx="4572000" cy="2571750"/>
          </a:xfrm>
          <a:prstGeom prst="halfFrame">
            <a:avLst>
              <a:gd name="adj1" fmla="val 17477"/>
              <a:gd name="adj2" fmla="val 1531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737574" y="735546"/>
            <a:ext cx="3834426" cy="1836204"/>
          </a:xfrm>
          <a:prstGeom prst="halfFrame">
            <a:avLst>
              <a:gd name="adj1" fmla="val 19683"/>
              <a:gd name="adj2" fmla="val 20596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572000" y="735546"/>
            <a:ext cx="3834426" cy="1836204"/>
          </a:xfrm>
          <a:prstGeom prst="halfFrame">
            <a:avLst>
              <a:gd name="adj1" fmla="val 17762"/>
              <a:gd name="adj2" fmla="val 2160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V="1">
            <a:off x="735390" y="2571750"/>
            <a:ext cx="3782609" cy="1944216"/>
          </a:xfrm>
          <a:prstGeom prst="halfFrame">
            <a:avLst>
              <a:gd name="adj1" fmla="val 20714"/>
              <a:gd name="adj2" fmla="val 2357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H="1" flipV="1">
            <a:off x="4572000" y="2571750"/>
            <a:ext cx="3834426" cy="1944216"/>
          </a:xfrm>
          <a:prstGeom prst="halfFrame">
            <a:avLst>
              <a:gd name="adj1" fmla="val 19761"/>
              <a:gd name="adj2" fmla="val 2078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439652" y="1329612"/>
            <a:ext cx="3132348" cy="1242138"/>
          </a:xfrm>
          <a:prstGeom prst="halfFrame">
            <a:avLst>
              <a:gd name="adj1" fmla="val 30859"/>
              <a:gd name="adj2" fmla="val 3299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4572000" y="1329612"/>
            <a:ext cx="3132348" cy="1242138"/>
          </a:xfrm>
          <a:prstGeom prst="halfFrame">
            <a:avLst>
              <a:gd name="adj1" fmla="val 28721"/>
              <a:gd name="adj2" fmla="val 34223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V="1">
            <a:off x="1439652" y="2571750"/>
            <a:ext cx="3132348" cy="1296144"/>
          </a:xfrm>
          <a:prstGeom prst="halfFrame">
            <a:avLst>
              <a:gd name="adj1" fmla="val 30057"/>
              <a:gd name="adj2" fmla="val 31201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flipH="1" flipV="1">
            <a:off x="4680014" y="2571752"/>
            <a:ext cx="3027937" cy="1252939"/>
          </a:xfrm>
          <a:prstGeom prst="halfFrame">
            <a:avLst>
              <a:gd name="adj1" fmla="val 31398"/>
              <a:gd name="adj2" fmla="val 3288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77777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C852C94-EC33-CF92-C093-80B69F616E64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>
    <p:sndAc>
      <p:stSnd>
        <p:snd r:embed="rId2" name="VENECIA SIN TI - CHARLES AZNAVOUR-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Soneto para un reproche\Imágenes\Croatia_Rivers_Samobor_489555+6fb38148ffa9faa4a4aaefe764a05a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solidFill>
            <a:srgbClr val="4C2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4C2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solidFill>
            <a:srgbClr val="4C2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4C2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AC3495-2BF9-1338-ED32-5EB56BF42AFC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Soneto para un reproche\Imágenes\3 - landscape-sea-nature-ocean-horizon-cloud-1191781-pxhere.com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627534"/>
            <a:ext cx="3456384" cy="1158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Yo no sé si tú esperas todavía</a:t>
            </a:r>
          </a:p>
        </p:txBody>
      </p:sp>
      <p:pic>
        <p:nvPicPr>
          <p:cNvPr id="5123" name="Picture 3" descr="E:\PPS  EXCLUSIVOS\- Soneto para un reproche\Imágenes\Scotland_Sea_Stones_44133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860032" y="411510"/>
            <a:ext cx="3960440" cy="1158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6B3305"/>
                  </a:outerShdw>
                </a:effectLst>
                <a:latin typeface="Fiolex Girls" pitchFamily="34" charset="0"/>
              </a:rPr>
              <a:t>El gran amor con que soñaste en vano,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77074F5-E73E-26E3-2E79-1B240D0C1046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Soneto para un reproche\Imágenes\5 - Tropics_Coast_Samoa_Palma_516722_1280x84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E:\PPS  EXCLUSIVOS\- Soneto para un reproche\Imágenes\5 - Tropics_Coast_Samoa_Palma_516722_1280x84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467544" y="843558"/>
            <a:ext cx="4032448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Que era un poso en la tarde de verano</a:t>
            </a:r>
          </a:p>
        </p:txBody>
      </p:sp>
      <p:pic>
        <p:nvPicPr>
          <p:cNvPr id="6147" name="Picture 3" descr="E:\PPS  EXCLUSIVOS\- Soneto para un reproche\Imágenes\30931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3435846"/>
            <a:ext cx="4170812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Fiolex Girls" pitchFamily="34" charset="0"/>
              </a:rPr>
              <a:t>Y era la sed que el pozo calmaría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5E62737-8126-EA89-09E2-4649CF043D22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E:\PPS  EXCLUSIVOS\- Soneto para un reproche\Imágenes\pexels-photo-32578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3932D1B-83EE-30AC-8AAB-72F08C65F67F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8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9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3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Soneto para un reproche\Imágenes\8 - 77753909_1000x67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627534"/>
            <a:ext cx="3907064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Fiolex Girls" pitchFamily="34" charset="0"/>
              </a:rPr>
              <a:t>Yo sólo sé que estuvo cerca un día</a:t>
            </a:r>
          </a:p>
        </p:txBody>
      </p:sp>
      <p:pic>
        <p:nvPicPr>
          <p:cNvPr id="7172" name="Picture 4" descr="E:\PPS  EXCLUSIVOS\- Soneto para un reproche\Imágenes\9 - Ra99ce7c822cbf7175c9ecb424ad55b2c.jfif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2499742"/>
            <a:ext cx="3672408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2A1500"/>
                  </a:outerShdw>
                </a:effectLst>
                <a:latin typeface="Fiolex Girls" pitchFamily="34" charset="0"/>
              </a:rPr>
              <a:t>Cuando tú lo creíste más lejano,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08085D3-2E76-DA9F-CBEF-FB9E87C51138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Soneto para un reproche\Imágenes\Switzerland_Mountains_Morning_Sunrises_and_sunsets_614855_1280x8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411510"/>
            <a:ext cx="4824536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Fiolex Girls" pitchFamily="34" charset="0"/>
              </a:rPr>
              <a:t>Y fue una llama que se heló en tu mano</a:t>
            </a:r>
          </a:p>
        </p:txBody>
      </p:sp>
      <p:pic>
        <p:nvPicPr>
          <p:cNvPr id="8196" name="Picture 4" descr="E:\PPS  EXCLUSIVOS\- Soneto para un reproche\Imágenes\11 - Paisajes de rios (8)p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2827407"/>
            <a:ext cx="3312368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6B3305"/>
                  </a:outerShdw>
                </a:effectLst>
                <a:latin typeface="Fiolex Girls" pitchFamily="34" charset="0"/>
              </a:rPr>
              <a:t>Al separar tu mano de la mía.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46B7664-7DAF-56A5-8F16-B24EE5B8DF23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E:\PPS  EXCLUSIVOS\- Soneto para un reproche\Imágenes\12 - pexels-photo-47244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A62483C-334A-1336-6825-D3B1EDEF0126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E:\PPS  EXCLUSIVOS\- Soneto para un reproche\Imágenes\Sunrises_and_sunsets_Sky_Trees_517584_1280x78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96136" y="555526"/>
            <a:ext cx="1838965" cy="6940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Así fue:</a:t>
            </a:r>
          </a:p>
        </p:txBody>
      </p:sp>
      <p:pic>
        <p:nvPicPr>
          <p:cNvPr id="10245" name="Picture 5" descr="E:\PPS  EXCLUSIVOS\- Soneto para un reproche\Imágenes\Mountains_Sea_Norway_island_Andoya_fylke_Nordland_591593_1280x80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627534"/>
            <a:ext cx="4346062" cy="6940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Poca cosa en el olvido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B779B59-0252-68DA-3835-4AA5D6395D92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E:\PPS  EXCLUSIVOS\- Soneto para un reproche\Imágenes\830ffecef98df974a7d55418827354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35896" y="1059582"/>
            <a:ext cx="5184576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600"/>
                  </a:outerShdw>
                </a:effectLst>
                <a:latin typeface="Fiolex Girls" pitchFamily="34" charset="0"/>
              </a:rPr>
              <a:t>Como el viento que llega y ya se ha ido</a:t>
            </a:r>
          </a:p>
        </p:txBody>
      </p:sp>
      <p:pic>
        <p:nvPicPr>
          <p:cNvPr id="11271" name="Picture 7" descr="E:\PPS  EXCLUSIVOS\- Soneto para un reproche\Imágenes\15 - thumb2-seascape-evening-tropical-islands-ocean-summer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83518"/>
            <a:ext cx="4025827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O la rama partida sin dar flor;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B2F5B53-D44A-8552-A921-F02FE985051A}"/>
              </a:ext>
            </a:extLst>
          </p:cNvPr>
          <p:cNvSpPr/>
          <p:nvPr/>
        </p:nvSpPr>
        <p:spPr>
          <a:xfrm>
            <a:off x="152400" y="138112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112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oneto para un reproche\Imágenes\16 - man-woman-love-affection-window-clou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A0BFA0D-2F8F-A0A4-414E-F56950FC6931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E:\PPS  EXCLUSIVOS\- Soneto para un reproche\Imágenes\17 - Canada_Sunrises_and_sunsets_Coast_Stones_Ontario_566748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9" name="Picture 3" descr="E:\PPS  EXCLUSIVOS\- Soneto para un reproche\Imágenes\17 - Canada_Sunrises_and_sunsets_Coast_Stones_Ontario_566748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539552" y="699542"/>
            <a:ext cx="4320480" cy="694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lumMod val="95000"/>
                      <a:lumOff val="5000"/>
                    </a:schemeClr>
                  </a:outerShdw>
                </a:effectLst>
                <a:latin typeface="Fiolex Girls" pitchFamily="34" charset="0"/>
              </a:rPr>
              <a:t>Pero no es culpa mía</a:t>
            </a:r>
          </a:p>
        </p:txBody>
      </p:sp>
      <p:pic>
        <p:nvPicPr>
          <p:cNvPr id="1026" name="Picture 2" descr="E:\PPS  EXCLUSIVOS\- Soneto para un reproche\Imágenes\19 - the_nature_of_germany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859782"/>
            <a:ext cx="5976664" cy="127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1A00"/>
                  </a:outerShdw>
                </a:effectLst>
                <a:latin typeface="Fiolex Girls" pitchFamily="34" charset="0"/>
              </a:rPr>
              <a:t>Si tu hiciste una cosa vulgar, pequeña y triste,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EA3BFB6-E099-94AC-EE3D-E5ABAA7E8A6E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Soneto para un reproche\Imágenes\20 - Scenery_Fields_51094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2067694"/>
            <a:ext cx="417646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Fiolex Girls" pitchFamily="34" charset="0"/>
              </a:rPr>
              <a:t>De lo que pudo ser un gran amor.</a:t>
            </a:r>
          </a:p>
        </p:txBody>
      </p:sp>
      <p:grpSp>
        <p:nvGrpSpPr>
          <p:cNvPr id="4" name="13 Grupo"/>
          <p:cNvGrpSpPr/>
          <p:nvPr/>
        </p:nvGrpSpPr>
        <p:grpSpPr>
          <a:xfrm>
            <a:off x="4644008" y="0"/>
            <a:ext cx="4499992" cy="5143500"/>
            <a:chOff x="4932040" y="836712"/>
            <a:chExt cx="3816424" cy="5018546"/>
          </a:xfrm>
        </p:grpSpPr>
        <p:sp>
          <p:nvSpPr>
            <p:cNvPr id="5" name="4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solidFill>
              <a:srgbClr val="006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7" name="12 Grupo"/>
          <p:cNvGrpSpPr/>
          <p:nvPr/>
        </p:nvGrpSpPr>
        <p:grpSpPr>
          <a:xfrm>
            <a:off x="0" y="0"/>
            <a:ext cx="4572000" cy="5143500"/>
            <a:chOff x="611560" y="836712"/>
            <a:chExt cx="3600400" cy="5032176"/>
          </a:xfrm>
          <a:solidFill>
            <a:srgbClr val="FF9999"/>
          </a:solidFill>
        </p:grpSpPr>
        <p:sp>
          <p:nvSpPr>
            <p:cNvPr id="8" name="7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solidFill>
              <a:srgbClr val="006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83D6A564-14BF-BB3C-AB67-E49018AC4C19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54" name="Picture 10" descr="E:\PPS  EXCLUSIVOS\- Soneto para un reproche\Imágenes\21 - fondo-pantalla0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7683712-60E2-B12C-16D0-2BEE8766DBA8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 EXCLUSIVOS\- Soneto para un reproche\Imágenes\4512965d43ab964ddc788c7a95b523c1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483518"/>
            <a:ext cx="27126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150C22"/>
                  </a:outerShdw>
                </a:effectLst>
                <a:latin typeface="Fiolex Girls" pitchFamily="34" charset="0"/>
              </a:rPr>
              <a:t>Octubre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971600" y="1563638"/>
            <a:ext cx="4041491" cy="12523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4500"/>
              </a:lnSpc>
            </a:pPr>
            <a:r>
              <a:rPr lang="es-ES" sz="4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rgbClr val="150C22"/>
                  </a:outerShdw>
                </a:effectLst>
                <a:latin typeface="Fiolex Girls" pitchFamily="34" charset="0"/>
              </a:rPr>
              <a:t>Música:Venecia</a:t>
            </a: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150C22"/>
                  </a:outerShdw>
                </a:effectLst>
                <a:latin typeface="Fiolex Girls" pitchFamily="34" charset="0"/>
              </a:rPr>
              <a:t> sin ti</a:t>
            </a:r>
          </a:p>
          <a:p>
            <a:pPr>
              <a:lnSpc>
                <a:spcPts val="45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150C22"/>
                  </a:outerShdw>
                </a:effectLst>
                <a:latin typeface="Fiolex Girls" pitchFamily="34" charset="0"/>
              </a:rPr>
              <a:t>Charles </a:t>
            </a:r>
            <a:r>
              <a:rPr lang="es-ES" sz="4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rgbClr val="150C22"/>
                  </a:outerShdw>
                </a:effectLst>
                <a:latin typeface="Fiolex Girls" pitchFamily="34" charset="0"/>
              </a:rPr>
              <a:t>Aznavour</a:t>
            </a:r>
            <a:endParaRPr lang="es-ES" sz="4800" dirty="0">
              <a:solidFill>
                <a:schemeClr val="bg1"/>
              </a:solidFill>
              <a:effectLst>
                <a:outerShdw blurRad="50800" dist="50800" dir="5400000" algn="ctr" rotWithShape="0">
                  <a:srgbClr val="150C22"/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4" y="4011910"/>
            <a:ext cx="49343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rgbClr val="150C22"/>
                  </a:outerShdw>
                </a:effectLst>
                <a:latin typeface="Fiolex Girls" pitchFamily="34" charset="0"/>
              </a:rPr>
              <a:t>Autor:José</a:t>
            </a:r>
            <a:r>
              <a:rPr lang="es-ES" sz="4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150C22"/>
                  </a:outerShdw>
                </a:effectLst>
                <a:latin typeface="Fiolex Girls" pitchFamily="34" charset="0"/>
              </a:rPr>
              <a:t> Ángel </a:t>
            </a:r>
            <a:r>
              <a:rPr lang="es-ES" sz="4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rgbClr val="150C22"/>
                  </a:outerShdw>
                </a:effectLst>
                <a:latin typeface="Fiolex Girls" pitchFamily="34" charset="0"/>
              </a:rPr>
              <a:t>Buesa</a:t>
            </a:r>
            <a:endParaRPr lang="es-ES" sz="4800" dirty="0">
              <a:solidFill>
                <a:schemeClr val="bg1"/>
              </a:solidFill>
              <a:effectLst>
                <a:outerShdw blurRad="50800" dist="50800" dir="5400000" algn="ctr" rotWithShape="0">
                  <a:srgbClr val="150C22"/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596336" y="3507853"/>
            <a:ext cx="1080120" cy="1449450"/>
            <a:chOff x="2920357" y="2847044"/>
            <a:chExt cx="1357938" cy="1193082"/>
          </a:xfrm>
        </p:grpSpPr>
        <p:sp>
          <p:nvSpPr>
            <p:cNvPr id="7" name="20 CuadroTexto"/>
            <p:cNvSpPr txBox="1"/>
            <p:nvPr/>
          </p:nvSpPr>
          <p:spPr>
            <a:xfrm>
              <a:off x="2920357" y="3736119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4"/>
              <a:ext cx="1097000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15 Ordenar"/>
          <p:cNvSpPr/>
          <p:nvPr/>
        </p:nvSpPr>
        <p:spPr>
          <a:xfrm>
            <a:off x="1000125" y="0"/>
            <a:ext cx="7215188" cy="5143500"/>
          </a:xfrm>
          <a:prstGeom prst="flowChartSort">
            <a:avLst/>
          </a:prstGeom>
          <a:solidFill>
            <a:srgbClr val="AD33F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5" name="14 Extracto"/>
          <p:cNvSpPr/>
          <p:nvPr/>
        </p:nvSpPr>
        <p:spPr>
          <a:xfrm rot="16200000">
            <a:off x="3964782" y="-35717"/>
            <a:ext cx="5143500" cy="5214937"/>
          </a:xfrm>
          <a:prstGeom prst="flowChartExtract">
            <a:avLst/>
          </a:prstGeom>
          <a:solidFill>
            <a:srgbClr val="AD33F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7" name="16 Combinar"/>
          <p:cNvSpPr/>
          <p:nvPr/>
        </p:nvSpPr>
        <p:spPr>
          <a:xfrm rot="16200000">
            <a:off x="107157" y="-107155"/>
            <a:ext cx="5143500" cy="5357813"/>
          </a:xfrm>
          <a:prstGeom prst="flowChartMerge">
            <a:avLst/>
          </a:prstGeom>
          <a:solidFill>
            <a:srgbClr val="AD33F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8" name="17 Extracto"/>
          <p:cNvSpPr/>
          <p:nvPr/>
        </p:nvSpPr>
        <p:spPr>
          <a:xfrm>
            <a:off x="0" y="2035971"/>
            <a:ext cx="4572000" cy="3107531"/>
          </a:xfrm>
          <a:prstGeom prst="flowChartExtract">
            <a:avLst/>
          </a:prstGeom>
          <a:solidFill>
            <a:srgbClr val="AD33F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9" name="18 Combinar"/>
          <p:cNvSpPr/>
          <p:nvPr/>
        </p:nvSpPr>
        <p:spPr>
          <a:xfrm>
            <a:off x="4572000" y="0"/>
            <a:ext cx="4572000" cy="3107531"/>
          </a:xfrm>
          <a:prstGeom prst="flowChartMerge">
            <a:avLst/>
          </a:prstGeom>
          <a:solidFill>
            <a:srgbClr val="AD33F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20" name="19 Combinar"/>
          <p:cNvSpPr/>
          <p:nvPr/>
        </p:nvSpPr>
        <p:spPr>
          <a:xfrm>
            <a:off x="0" y="0"/>
            <a:ext cx="4572000" cy="3107531"/>
          </a:xfrm>
          <a:prstGeom prst="flowChartMerge">
            <a:avLst/>
          </a:prstGeom>
          <a:solidFill>
            <a:srgbClr val="AD33F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21" name="20 Extracto"/>
          <p:cNvSpPr/>
          <p:nvPr/>
        </p:nvSpPr>
        <p:spPr>
          <a:xfrm>
            <a:off x="4572000" y="2035971"/>
            <a:ext cx="4572000" cy="3107531"/>
          </a:xfrm>
          <a:prstGeom prst="flowChartExtract">
            <a:avLst/>
          </a:prstGeom>
          <a:solidFill>
            <a:srgbClr val="AD33F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944394A-EA1D-84BB-A7D2-D77D0A2A78EF}"/>
              </a:ext>
            </a:extLst>
          </p:cNvPr>
          <p:cNvSpPr/>
          <p:nvPr/>
        </p:nvSpPr>
        <p:spPr>
          <a:xfrm>
            <a:off x="0" y="-14288"/>
            <a:ext cx="9144000" cy="51577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2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" grpId="0"/>
      <p:bldP spid="3" grpId="0"/>
      <p:bldP spid="4" grpId="0"/>
      <p:bldP spid="16" grpId="0" animBg="1"/>
      <p:bldP spid="15" grpId="0" animBg="1"/>
      <p:bldP spid="15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1123</TotalTime>
  <Words>175</Words>
  <Application>Microsoft Office PowerPoint</Application>
  <PresentationFormat>Presentación en pantalla (16:9)</PresentationFormat>
  <Paragraphs>25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Harrington</vt:lpstr>
      <vt:lpstr>Kristen ITC</vt:lpstr>
      <vt:lpstr>ChopinScript</vt:lpstr>
      <vt:lpstr>Arial</vt:lpstr>
      <vt:lpstr>Fiolex Girls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13</cp:revision>
  <dcterms:created xsi:type="dcterms:W3CDTF">2023-10-24T14:52:32Z</dcterms:created>
  <dcterms:modified xsi:type="dcterms:W3CDTF">2024-10-05T00:29:09Z</dcterms:modified>
</cp:coreProperties>
</file>