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58" r:id="rId4"/>
    <p:sldId id="256" r:id="rId5"/>
    <p:sldId id="259" r:id="rId6"/>
    <p:sldId id="268" r:id="rId7"/>
    <p:sldId id="267" r:id="rId8"/>
    <p:sldId id="266" r:id="rId9"/>
    <p:sldId id="262" r:id="rId10"/>
    <p:sldId id="265" r:id="rId11"/>
    <p:sldId id="264" r:id="rId12"/>
    <p:sldId id="263" r:id="rId13"/>
    <p:sldId id="261" r:id="rId14"/>
    <p:sldId id="272" r:id="rId15"/>
    <p:sldId id="271" r:id="rId16"/>
    <p:sldId id="270" r:id="rId17"/>
    <p:sldId id="273" r:id="rId18"/>
    <p:sldId id="257" r:id="rId19"/>
    <p:sldId id="274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1Z4VQeUGoMYBEs6W5nPfQ" hashData="AtoQFJiLJ9fBjnjM1dnrKuWHAj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BA79"/>
    <a:srgbClr val="C80094"/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70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030744-2500-4869-B18E-594DF963F7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1E173-A0A7-4FF0-911C-AE8CB1FF790E}" type="datetimeFigureOut">
              <a:rPr lang="es-ES" smtClean="0"/>
              <a:pPr/>
              <a:t>26/04/2013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752AF-8E02-4FC0-9410-9383C0368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2F1695-B2E1-4760-B283-C6F0F0C07D1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9.png"/><Relationship Id="rId7" Type="http://schemas.openxmlformats.org/officeDocument/2006/relationships/image" Target="../media/image4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am_140144_2242411_7854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15 Imagen" descr="abandon_by_o0daria0o-d5v4yfq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18" name="Picture 8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C80094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714348" y="2143115"/>
            <a:ext cx="928694" cy="1172287"/>
          </a:xfrm>
          <a:prstGeom prst="rect">
            <a:avLst/>
          </a:prstGeom>
          <a:noFill/>
        </p:spPr>
      </p:pic>
      <p:pic>
        <p:nvPicPr>
          <p:cNvPr id="19" name="Picture 10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C80094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1571604" y="2928934"/>
            <a:ext cx="1000125" cy="962025"/>
          </a:xfrm>
          <a:prstGeom prst="rect">
            <a:avLst/>
          </a:prstGeom>
          <a:noFill/>
        </p:spPr>
      </p:pic>
      <p:pic>
        <p:nvPicPr>
          <p:cNvPr id="20" name="Picture 12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C80094">
                <a:tint val="45000"/>
                <a:satMod val="400000"/>
              </a:srgbClr>
            </a:duotone>
            <a:lum bright="20000" contrast="40000"/>
          </a:blip>
          <a:srcRect b="77099"/>
          <a:stretch>
            <a:fillRect/>
          </a:stretch>
        </p:blipFill>
        <p:spPr bwMode="auto">
          <a:xfrm>
            <a:off x="2643174" y="3500438"/>
            <a:ext cx="800100" cy="285752"/>
          </a:xfrm>
          <a:prstGeom prst="rect">
            <a:avLst/>
          </a:prstGeom>
          <a:noFill/>
        </p:spPr>
      </p:pic>
      <p:pic>
        <p:nvPicPr>
          <p:cNvPr id="21" name="Picture 14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C80094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3643306" y="4286256"/>
            <a:ext cx="714375" cy="962025"/>
          </a:xfrm>
          <a:prstGeom prst="rect">
            <a:avLst/>
          </a:prstGeom>
          <a:noFill/>
        </p:spPr>
      </p:pic>
      <p:pic>
        <p:nvPicPr>
          <p:cNvPr id="22" name="Picture 16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C80094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2643174" y="3714752"/>
            <a:ext cx="885825" cy="933450"/>
          </a:xfrm>
          <a:prstGeom prst="rect">
            <a:avLst/>
          </a:prstGeom>
          <a:noFill/>
        </p:spPr>
      </p:pic>
      <p:pic>
        <p:nvPicPr>
          <p:cNvPr id="23" name="Picture 18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C80094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3929058" y="4000504"/>
            <a:ext cx="228600" cy="266700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>
            <a:off x="0" y="6215082"/>
            <a:ext cx="2342308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</a:t>
            </a:r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Jaz-Pac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>
    <p:sndAc>
      <p:stSnd loop="1">
        <p:snd r:embed="rId2" name="Contigo A La Distanc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0"/>
                            </p:stCondLst>
                            <p:childTnLst>
                              <p:par>
                                <p:cTn id="3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500"/>
                            </p:stCondLst>
                            <p:childTnLst>
                              <p:par>
                                <p:cTn id="5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500"/>
                            </p:stCondLst>
                            <p:childTnLst>
                              <p:par>
                                <p:cTn id="5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rning_in_flames_by_mirellasantana-d5nq7tg.jpg"/>
          <p:cNvPicPr>
            <a:picLocks noChangeAspect="1"/>
          </p:cNvPicPr>
          <p:nvPr/>
        </p:nvPicPr>
        <p:blipFill>
          <a:blip r:embed="rId2"/>
          <a:srcRect r="468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f2bf8b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00430" y="1285860"/>
            <a:ext cx="540404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Soñé……que en algún lugar un día</a:t>
            </a:r>
          </a:p>
          <a:p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a7a6cd.jpg"/>
          <p:cNvPicPr>
            <a:picLocks noChangeAspect="1"/>
          </p:cNvPicPr>
          <p:nvPr/>
        </p:nvPicPr>
        <p:blipFill>
          <a:blip r:embed="rId2"/>
          <a:srcRect r="447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551df7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8 CuadroTexto"/>
          <p:cNvSpPr txBox="1"/>
          <p:nvPr/>
        </p:nvSpPr>
        <p:spPr>
          <a:xfrm>
            <a:off x="0" y="5072074"/>
            <a:ext cx="427873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extasiaban los anhelos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que unos labios de cielo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daban alas al destino.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-500098" y="75009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" name="4 Imagen" descr="2ywekj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mariposas_en_el_pelo_by_marazul45-d4x2l5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714744" y="5286388"/>
            <a:ext cx="41793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Soñé.....¡¡y que bello es soñar!!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410964_detail.jpg-nomi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407961_detail.jpg-otoñ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857752" y="1214422"/>
            <a:ext cx="335758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un bellísimo otoño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ocres tornasolados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flores perecedera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b="1" dirty="0" smtClean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4f4e9b5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CuadroTexto"/>
          <p:cNvSpPr txBox="1"/>
          <p:nvPr/>
        </p:nvSpPr>
        <p:spPr>
          <a:xfrm>
            <a:off x="3571868" y="77867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9" name="8 Imagen" descr="red_silk3_by_o0daria0o-d5vjp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3786182" y="5380672"/>
            <a:ext cx="389882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mezclaban los deseos</a:t>
            </a:r>
            <a:b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 fundían primaveras.......</a:t>
            </a:r>
            <a:b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46d37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7" name="6 Imagen" descr="400ddb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500166" y="4214818"/>
            <a:ext cx="442915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unas palabras dulcísima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 néctar  recién librado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daban valor a la nada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¡¡venían del ser amado!!.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183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d26128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28596" y="200024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unas manos de piel suave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acariciar distraído,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956351f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402" y="0"/>
            <a:ext cx="5697196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57224" y="5000636"/>
            <a:ext cx="33730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Trasformaban en divino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roce, lo que tocaba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0e04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3616086663_858e380de9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929058" y="428604"/>
            <a:ext cx="466506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Soñé...¡¡ y que grande  fue  soñar!!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es-ES" b="1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73036-img-zena-mesic-vora-jezero-noc-svit-mesice-naha-koupel-cr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7" name="6 Imagen" descr="c38f89ca.jpg"/>
          <p:cNvPicPr>
            <a:picLocks noChangeAspect="1"/>
          </p:cNvPicPr>
          <p:nvPr/>
        </p:nvPicPr>
        <p:blipFill>
          <a:blip r:embed="rId3"/>
          <a:srcRect r="3124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714876" y="642918"/>
            <a:ext cx="392767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 </a:t>
            </a:r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volvióse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desvarío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¿será locura el amor?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1c740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6" name="5 Imagen" descr="938979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143372" y="3000372"/>
            <a:ext cx="392909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cual la ausencia es castigo la lejanía dolor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prudencia mendigo.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-1857419" y="1500174"/>
            <a:ext cx="1857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  <p:pic>
        <p:nvPicPr>
          <p:cNvPr id="5" name="Picture 1" descr="C:\Users\susana\Downloads\From Me To You   Fashion, Lifestyle, Cinemagraphs, Travel, Food, New York City_files\tumblr_lxy19yeAJJ1qzcq51o1_r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C:\Users\susana\Downloads\From Me To You   Fashion, Lifestyle, Cinemagraphs, Travel, Food, New York City_files\tumblr_lxqva7D2lj1qzcq51o1_r3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214282" y="4214818"/>
            <a:ext cx="350046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Será ausencia de destino?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¿Cual nave que mece el viento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navega sin rumbo fijo?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ano al ci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61d107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500562" y="2071678"/>
            <a:ext cx="4071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¿Será vivencia deseada?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acerque los horizontes,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 vida a los corazones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destruya soledades.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2a232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2cehlz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4786322"/>
            <a:ext cx="40623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O.....será, que solo en sueños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alma está enamorada</a:t>
            </a:r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357158" y="1142984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643438" y="394692"/>
            <a:ext cx="3895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714348" y="428604"/>
            <a:ext cx="3538148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Soñé........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en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algun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lugar un día,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 extasiaban los anhelos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que unos labios de cielo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daban alas al destino.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Soñé.....¡¡y que bello es soñar!!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un bellísimo otoño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 ocres tornasolados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flores perecederas,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 mezclaban los deseos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se fundían primaveras.......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unas palabras dulcísima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cuan néctar recién librado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daban valor a la nada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¡¡venían del ser amado!!.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......Que unas manos de piel suave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acariciar distraído,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trasformaban en divino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 roce, lo que tocaba.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286380" y="714356"/>
            <a:ext cx="3377848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Soñé...¡¡y que grande fue soñar!!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volvióse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desvarío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¿será locura el amor?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 cual la ausencia es castigo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 lejanía dolor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la prudencia mendigo.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¿Será ausencia de destino?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¿Cual nave que mece el viento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navega sin rumbo fijo?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¿Será vivencia deseada?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acerque los horizontes,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 vida a los corazones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destruya soledades.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O.....será, que solo en sueños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 alma está enamorada.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357818" y="6000768"/>
            <a:ext cx="254428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-Francisco del Olmo-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jblo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n9n55w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643438" y="5429264"/>
            <a:ext cx="3118161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Texto -Francisco del Olmo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214546" y="5429264"/>
            <a:ext cx="192552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Diseño - Jazmín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OÑ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SOÑE</Template>
  <TotalTime>0</TotalTime>
  <Words>154</Words>
  <Application>Microsoft Office PowerPoint</Application>
  <PresentationFormat>Presentación en pantalla (4:3)</PresentationFormat>
  <Paragraphs>38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SOÑE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2013-04-26T21:58:26Z</dcterms:created>
  <dcterms:modified xsi:type="dcterms:W3CDTF">2013-04-26T22:02:56Z</dcterms:modified>
</cp:coreProperties>
</file>