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660" r:id="rId2"/>
  </p:sldMasterIdLst>
  <p:notesMasterIdLst>
    <p:notesMasterId r:id="rId32"/>
  </p:notesMasterIdLst>
  <p:sldIdLst>
    <p:sldId id="256" r:id="rId3"/>
    <p:sldId id="258" r:id="rId4"/>
    <p:sldId id="278" r:id="rId5"/>
    <p:sldId id="259" r:id="rId6"/>
    <p:sldId id="260" r:id="rId7"/>
    <p:sldId id="261" r:id="rId8"/>
    <p:sldId id="279" r:id="rId9"/>
    <p:sldId id="262" r:id="rId10"/>
    <p:sldId id="263" r:id="rId11"/>
    <p:sldId id="264" r:id="rId12"/>
    <p:sldId id="280" r:id="rId13"/>
    <p:sldId id="265" r:id="rId14"/>
    <p:sldId id="266" r:id="rId15"/>
    <p:sldId id="281" r:id="rId16"/>
    <p:sldId id="267" r:id="rId17"/>
    <p:sldId id="268" r:id="rId18"/>
    <p:sldId id="269" r:id="rId19"/>
    <p:sldId id="282" r:id="rId20"/>
    <p:sldId id="270" r:id="rId21"/>
    <p:sldId id="271" r:id="rId22"/>
    <p:sldId id="272" r:id="rId23"/>
    <p:sldId id="283" r:id="rId24"/>
    <p:sldId id="273" r:id="rId25"/>
    <p:sldId id="274" r:id="rId26"/>
    <p:sldId id="275" r:id="rId27"/>
    <p:sldId id="276" r:id="rId28"/>
    <p:sldId id="284" r:id="rId29"/>
    <p:sldId id="277" r:id="rId30"/>
    <p:sldId id="285" r:id="rId31"/>
  </p:sldIdLst>
  <p:sldSz cx="9144000" cy="5143500" type="screen16x9"/>
  <p:notesSz cx="6858000" cy="9144000"/>
  <p:embeddedFontLst>
    <p:embeddedFont>
      <p:font typeface="Calibri" panose="020F0502020204030204" pitchFamily="34" charset="0"/>
      <p:regular r:id="rId33"/>
      <p:bold r:id="rId34"/>
      <p:italic r:id="rId35"/>
      <p:boldItalic r:id="rId36"/>
    </p:embeddedFont>
    <p:embeddedFont>
      <p:font typeface="Brock Script" panose="02000507020000020002" pitchFamily="2" charset="0"/>
      <p:regular r:id="rId37"/>
    </p:embeddedFont>
    <p:embeddedFont>
      <p:font typeface="Kristen ITC" panose="03050502040202030202" pitchFamily="66" charset="0"/>
      <p:regular r:id="rId38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UXux6DfVA7zCTQrop+KdEQ==" hashData="ylRBOAHeoKz0V/ZCZKJj3nqePu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2600"/>
    <a:srgbClr val="003A00"/>
    <a:srgbClr val="003300"/>
    <a:srgbClr val="376747"/>
    <a:srgbClr val="346A61"/>
    <a:srgbClr val="2D7151"/>
    <a:srgbClr val="2C522E"/>
    <a:srgbClr val="22740C"/>
    <a:srgbClr val="66A131"/>
    <a:srgbClr val="7DC43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7427" autoAdjust="0"/>
  </p:normalViewPr>
  <p:slideViewPr>
    <p:cSldViewPr>
      <p:cViewPr varScale="1">
        <p:scale>
          <a:sx n="144" d="100"/>
          <a:sy n="144" d="100"/>
        </p:scale>
        <p:origin x="-96" y="-36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font" Target="fonts/font2.fntdata"/><Relationship Id="rId42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font" Target="fonts/font1.fntdata"/><Relationship Id="rId38" Type="http://schemas.openxmlformats.org/officeDocument/2006/relationships/font" Target="fonts/font6.fntdata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notesMaster" Target="notesMasters/notesMaster1.xml"/><Relationship Id="rId37" Type="http://schemas.openxmlformats.org/officeDocument/2006/relationships/font" Target="fonts/font5.fntdata"/><Relationship Id="rId40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font" Target="fonts/font4.fntdata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font" Target="fonts/font3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732AF56-4A30-42DB-B5F4-CA8E82849093}" type="datetimeFigureOut">
              <a:rPr lang="es-ES" smtClean="0"/>
              <a:t>17/10/2021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EB7FE04-AFCB-42EA-B511-EDC4CB760BE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97701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B7FE04-AFCB-42EA-B511-EDC4CB760BEC}" type="slidenum">
              <a:rPr lang="es-ES" smtClean="0"/>
              <a:t>1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8213E-0893-4EE4-A449-6AAE43D97BBB}" type="datetimeFigureOut">
              <a:rPr lang="es-ES" smtClean="0"/>
              <a:pPr/>
              <a:t>17/10/2021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E72FA5-6FFC-46A3-AC81-31F91CEAC35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8213E-0893-4EE4-A449-6AAE43D97BBB}" type="datetimeFigureOut">
              <a:rPr lang="es-ES" smtClean="0"/>
              <a:pPr/>
              <a:t>17/10/2021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E72FA5-6FFC-46A3-AC81-31F91CEAC35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8213E-0893-4EE4-A449-6AAE43D97BBB}" type="datetimeFigureOut">
              <a:rPr lang="es-ES" smtClean="0"/>
              <a:pPr/>
              <a:t>17/10/2021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E72FA5-6FFC-46A3-AC81-31F91CEAC35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8213E-0893-4EE4-A449-6AAE43D97BBB}" type="datetimeFigureOut">
              <a:rPr lang="es-ES" smtClean="0"/>
              <a:pPr/>
              <a:t>17/10/2021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E72FA5-6FFC-46A3-AC81-31F91CEAC35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8213E-0893-4EE4-A449-6AAE43D97BBB}" type="datetimeFigureOut">
              <a:rPr lang="es-ES" smtClean="0"/>
              <a:pPr/>
              <a:t>17/10/2021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E72FA5-6FFC-46A3-AC81-31F91CEAC35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8213E-0893-4EE4-A449-6AAE43D97BBB}" type="datetimeFigureOut">
              <a:rPr lang="es-ES" smtClean="0"/>
              <a:pPr/>
              <a:t>17/10/2021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E72FA5-6FFC-46A3-AC81-31F91CEAC35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8213E-0893-4EE4-A449-6AAE43D97BBB}" type="datetimeFigureOut">
              <a:rPr lang="es-ES" smtClean="0"/>
              <a:pPr/>
              <a:t>17/10/2021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E72FA5-6FFC-46A3-AC81-31F91CEAC35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8213E-0893-4EE4-A449-6AAE43D97BBB}" type="datetimeFigureOut">
              <a:rPr lang="es-ES" smtClean="0"/>
              <a:pPr/>
              <a:t>17/10/2021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E72FA5-6FFC-46A3-AC81-31F91CEAC35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8213E-0893-4EE4-A449-6AAE43D97BBB}" type="datetimeFigureOut">
              <a:rPr lang="es-ES" smtClean="0"/>
              <a:pPr/>
              <a:t>17/10/2021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E72FA5-6FFC-46A3-AC81-31F91CEAC35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8213E-0893-4EE4-A449-6AAE43D97BBB}" type="datetimeFigureOut">
              <a:rPr lang="es-ES" smtClean="0"/>
              <a:pPr/>
              <a:t>17/10/2021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E72FA5-6FFC-46A3-AC81-31F91CEAC35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8213E-0893-4EE4-A449-6AAE43D97BBB}" type="datetimeFigureOut">
              <a:rPr lang="es-ES" smtClean="0"/>
              <a:pPr/>
              <a:t>17/10/2021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E72FA5-6FFC-46A3-AC81-31F91CEAC35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34219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Brock Script" panose="02000507020000020002" pitchFamily="2" charset="0"/>
              </a:defRPr>
            </a:lvl1pPr>
          </a:lstStyle>
          <a:p>
            <a:fld id="{7E08213E-0893-4EE4-A449-6AAE43D97BBB}" type="datetimeFigureOut">
              <a:rPr lang="es-ES" smtClean="0"/>
              <a:pPr/>
              <a:t>17/10/2021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Brock Script" panose="02000507020000020002" pitchFamily="2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Brock Script" panose="02000507020000020002" pitchFamily="2" charset="0"/>
              </a:defRPr>
            </a:lvl1pPr>
          </a:lstStyle>
          <a:p>
            <a:fld id="{9EE72FA5-6FFC-46A3-AC81-31F91CEAC35F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Brock Script" panose="02000507020000020002" pitchFamily="2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Brock Script" panose="02000507020000020002" pitchFamily="2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Brock Script" panose="02000507020000020002" pitchFamily="2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Brock Script" panose="02000507020000020002" pitchFamily="2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Brock Script" panose="02000507020000020002" pitchFamily="2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Brock Script" panose="02000507020000020002" pitchFamily="2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g"/><Relationship Id="rId5" Type="http://schemas.openxmlformats.org/officeDocument/2006/relationships/image" Target="../media/image2.jpe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g"/><Relationship Id="rId4" Type="http://schemas.openxmlformats.org/officeDocument/2006/relationships/image" Target="../media/image36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g"/><Relationship Id="rId4" Type="http://schemas.openxmlformats.org/officeDocument/2006/relationships/image" Target="../media/image43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g"/><Relationship Id="rId4" Type="http://schemas.openxmlformats.org/officeDocument/2006/relationships/image" Target="../media/image49.jpe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13" Type="http://schemas.openxmlformats.org/officeDocument/2006/relationships/image" Target="../media/image55.png"/><Relationship Id="rId18" Type="http://schemas.openxmlformats.org/officeDocument/2006/relationships/image" Target="../media/image58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57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51.png"/><Relationship Id="rId11" Type="http://schemas.openxmlformats.org/officeDocument/2006/relationships/image" Target="../media/image54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56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50.png"/><Relationship Id="rId9" Type="http://schemas.openxmlformats.org/officeDocument/2006/relationships/image" Target="../media/image53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85204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/>
          <p:nvPr/>
        </p:nvSpPr>
        <p:spPr>
          <a:xfrm>
            <a:off x="4860032" y="483518"/>
            <a:ext cx="3960440" cy="212365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38100" h="38100" prst="convex"/>
            </a:sp3d>
          </a:bodyPr>
          <a:lstStyle/>
          <a:p>
            <a:r>
              <a:rPr lang="es-ES" sz="6600" dirty="0"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Sólo en </a:t>
            </a:r>
            <a:endParaRPr lang="es-ES" sz="6600" dirty="0" smtClean="0">
              <a:blipFill>
                <a:blip r:embed="rId5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anose="02000507020000020002" pitchFamily="2" charset="0"/>
            </a:endParaRPr>
          </a:p>
          <a:p>
            <a:r>
              <a:rPr lang="es-ES" sz="6600" dirty="0" smtClean="0"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    Sueños</a:t>
            </a:r>
            <a:endParaRPr lang="es-ES" sz="6600" dirty="0">
              <a:blipFill>
                <a:blip r:embed="rId5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anose="02000507020000020002" pitchFamily="2" charset="0"/>
            </a:endParaRPr>
          </a:p>
        </p:txBody>
      </p:sp>
      <p:sp>
        <p:nvSpPr>
          <p:cNvPr id="4" name="3 Rombo"/>
          <p:cNvSpPr/>
          <p:nvPr/>
        </p:nvSpPr>
        <p:spPr>
          <a:xfrm>
            <a:off x="0" y="0"/>
            <a:ext cx="9144000" cy="5143500"/>
          </a:xfrm>
          <a:prstGeom prst="diamond">
            <a:avLst/>
          </a:prstGeom>
          <a:blipFill>
            <a:blip r:embed="rId5" cstate="print"/>
            <a:stretch>
              <a:fillRect/>
            </a:stretch>
          </a:blipFill>
          <a:ln w="76200" cmpd="tri">
            <a:solidFill>
              <a:srgbClr val="8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Rombo"/>
          <p:cNvSpPr/>
          <p:nvPr/>
        </p:nvSpPr>
        <p:spPr>
          <a:xfrm>
            <a:off x="899592" y="843558"/>
            <a:ext cx="7560840" cy="3456384"/>
          </a:xfrm>
          <a:prstGeom prst="diamond">
            <a:avLst/>
          </a:prstGeom>
          <a:blipFill>
            <a:blip r:embed="rId5" cstate="print"/>
            <a:stretch>
              <a:fillRect/>
            </a:stretch>
          </a:blipFill>
          <a:ln w="76200" cmpd="tri">
            <a:solidFill>
              <a:srgbClr val="8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Rombo"/>
          <p:cNvSpPr/>
          <p:nvPr/>
        </p:nvSpPr>
        <p:spPr>
          <a:xfrm>
            <a:off x="1691680" y="1635646"/>
            <a:ext cx="5976664" cy="1872208"/>
          </a:xfrm>
          <a:prstGeom prst="diamond">
            <a:avLst/>
          </a:prstGeom>
          <a:blipFill>
            <a:blip r:embed="rId5" cstate="print"/>
            <a:stretch>
              <a:fillRect/>
            </a:stretch>
          </a:blipFill>
          <a:ln w="76200" cmpd="tri">
            <a:solidFill>
              <a:srgbClr val="8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Rombo"/>
          <p:cNvSpPr/>
          <p:nvPr/>
        </p:nvSpPr>
        <p:spPr>
          <a:xfrm>
            <a:off x="2267744" y="2211710"/>
            <a:ext cx="4824536" cy="720080"/>
          </a:xfrm>
          <a:prstGeom prst="diamond">
            <a:avLst/>
          </a:prstGeom>
          <a:blipFill>
            <a:blip r:embed="rId5" cstate="print"/>
            <a:stretch>
              <a:fillRect/>
            </a:stretch>
          </a:blipFill>
          <a:ln w="76200" cmpd="tri">
            <a:solidFill>
              <a:srgbClr val="8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35496" y="0"/>
            <a:ext cx="9108504" cy="5143500"/>
          </a:xfrm>
          <a:prstGeom prst="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1000">
    <p:sndAc>
      <p:stSnd>
        <p:snd r:embed="rId3" name="Sueño de amor - Franz Liszt -- Editado2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0" presetClass="entr" presetSubtype="0" fill="hold" grpId="1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0" presetClass="entr" presetSubtype="0" fill="hold" grpId="1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0" presetClass="entr" presetSubtype="0" fill="hold" grpId="1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8" presetClass="entr" presetSubtype="32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1" dur="7000"/>
                                        <p:tgtEl>
                                          <p:spTgt spid="296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6" presetClass="emph" presetSubtype="0" autoRev="1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Scale>
                                      <p:cBhvr>
                                        <p:cTn id="23" dur="5000" fill="hold"/>
                                        <p:tgtEl>
                                          <p:spTgt spid="2969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4" presetID="17" presetClass="exit" presetSubtype="10" fill="hold" grpId="2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25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7" presetClass="exit" presetSubtype="10" fill="hold" grpId="2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29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7" presetClass="exit" presetSubtype="10" fill="hold" grpId="2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3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7" presetClass="exit" presetSubtype="10" fill="hold" grpId="2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7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5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1" animBg="1"/>
      <p:bldP spid="4" grpId="2" animBg="1"/>
      <p:bldP spid="5" grpId="1" animBg="1"/>
      <p:bldP spid="5" grpId="2" animBg="1"/>
      <p:bldP spid="6" grpId="1" animBg="1"/>
      <p:bldP spid="6" grpId="2" animBg="1"/>
      <p:bldP spid="7" grpId="1" animBg="1"/>
      <p:bldP spid="7" grpId="2" animBg="1"/>
      <p:bldP spid="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50000"/>
              </a:schemeClr>
            </a:gs>
            <a:gs pos="50000">
              <a:srgbClr val="636363"/>
            </a:gs>
            <a:gs pos="100000">
              <a:schemeClr val="bg2">
                <a:lumMod val="1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E:\PPS  EXCLUSIVOS\- Solo en sueños\Imágenes\ab+png transparenci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9050" y="-19050"/>
            <a:ext cx="9163050" cy="5162550"/>
          </a:xfrm>
          <a:prstGeom prst="rect">
            <a:avLst/>
          </a:prstGeom>
          <a:noFill/>
        </p:spPr>
      </p:pic>
      <p:pic>
        <p:nvPicPr>
          <p:cNvPr id="1033" name="Picture 9" descr="E:\PPS  EXCLUSIVOS\- Solo en sueños\Imágenes\ab+png transparenci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9050"/>
            <a:ext cx="9163050" cy="516255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35496" y="0"/>
            <a:ext cx="9108504" cy="51435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0" presetClass="entr" presetSubtype="0" decel="10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60000"/>
                <a:lumOff val="40000"/>
              </a:schemeClr>
            </a:gs>
            <a:gs pos="50000">
              <a:schemeClr val="accent1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PPS  EXCLUSIVOS\- Solo en sueños\Imágenes\3 - Imikimi_Postcard (7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pic>
        <p:nvPicPr>
          <p:cNvPr id="27649" name="Picture 1" descr="E:\PPS  EXCLUSIVOS\- Solo en sueños\Imágenes\3 - Imikimi_Postcard (7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51438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35496" y="0"/>
            <a:ext cx="9108504" cy="51435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76280399"/>
      </p:ext>
    </p:extLst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5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76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76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276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2"/>
            </a:gs>
            <a:gs pos="50000">
              <a:schemeClr val="tx1">
                <a:lumMod val="75000"/>
                <a:lumOff val="25000"/>
              </a:schemeClr>
            </a:gs>
            <a:gs pos="100000">
              <a:schemeClr val="tx1">
                <a:lumMod val="75000"/>
                <a:lumOff val="2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PPS  EXCLUSIVOS\- Solo en sueños\Imágenes\742268ccc3f550d5d487093221f3540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4288"/>
            <a:ext cx="91440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827584" y="483518"/>
            <a:ext cx="4262377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S</a:t>
            </a:r>
            <a:r>
              <a:rPr lang="es-E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ólo </a:t>
            </a:r>
            <a:r>
              <a:rPr lang="es-ES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en el otro mundo del sueño te consigo,</a:t>
            </a:r>
          </a:p>
        </p:txBody>
      </p:sp>
      <p:pic>
        <p:nvPicPr>
          <p:cNvPr id="26626" name="Picture 2" descr="E:\PPS  EXCLUSIVOS\- Solo en sueños\Imágenes\4 - Starlight_I_by_Alivia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619672" y="2787774"/>
            <a:ext cx="275748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Sólo en sueños,</a:t>
            </a:r>
          </a:p>
        </p:txBody>
      </p:sp>
      <p:sp>
        <p:nvSpPr>
          <p:cNvPr id="6" name="5 Rectángulo"/>
          <p:cNvSpPr/>
          <p:nvPr/>
        </p:nvSpPr>
        <p:spPr>
          <a:xfrm>
            <a:off x="35496" y="0"/>
            <a:ext cx="9108504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E:\PPS  EXCLUSIVOS\- Solo en sueños\Imágenes\d358b0889cf5d68f6d152ac3a465a48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0" y="0"/>
            <a:ext cx="9137650" cy="5132387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860032" y="411510"/>
            <a:ext cx="280878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A</a:t>
            </a:r>
            <a:r>
              <a:rPr lang="es-ES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 </a:t>
            </a:r>
            <a:r>
              <a:rPr lang="es-E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ciertas horas,</a:t>
            </a:r>
          </a:p>
        </p:txBody>
      </p:sp>
      <p:pic>
        <p:nvPicPr>
          <p:cNvPr id="5123" name="Picture 3" descr="E:\PPS  EXCLUSIVOS\- Solo en sueños\Imágenes\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21361"/>
            <a:ext cx="9150350" cy="515143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51520" y="1635646"/>
            <a:ext cx="45720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C</a:t>
            </a:r>
            <a:r>
              <a:rPr lang="es-ES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uando </a:t>
            </a:r>
            <a:r>
              <a:rPr lang="es-E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cierro puertas</a:t>
            </a:r>
            <a:r>
              <a:rPr lang="es-ES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/>
            </a:r>
            <a:br>
              <a:rPr lang="es-ES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</a:br>
            <a:r>
              <a:rPr lang="es-E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detrás de mí.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35496" y="0"/>
            <a:ext cx="9108504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42E00"/>
            </a:gs>
            <a:gs pos="50000">
              <a:srgbClr val="824700"/>
            </a:gs>
            <a:gs pos="100000">
              <a:srgbClr val="2F261D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66" name="Picture 18" descr="E:\PPS  EXCLUSIVOS\- Solo en sueños\Imágenes\globos_aerostaticos_por_la_noche-1280x960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Triángulo rectángulo"/>
          <p:cNvSpPr/>
          <p:nvPr/>
        </p:nvSpPr>
        <p:spPr>
          <a:xfrm flipV="1">
            <a:off x="0" y="0"/>
            <a:ext cx="9144000" cy="5143500"/>
          </a:xfrm>
          <a:prstGeom prst="rtTriangle">
            <a:avLst/>
          </a:prstGeom>
          <a:gradFill>
            <a:gsLst>
              <a:gs pos="0">
                <a:srgbClr val="542E00"/>
              </a:gs>
              <a:gs pos="50000">
                <a:srgbClr val="824700"/>
              </a:gs>
              <a:gs pos="100000">
                <a:srgbClr val="2F261D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4" name="3 Triángulo rectángulo"/>
          <p:cNvSpPr/>
          <p:nvPr/>
        </p:nvSpPr>
        <p:spPr>
          <a:xfrm flipH="1">
            <a:off x="0" y="0"/>
            <a:ext cx="9144000" cy="5143500"/>
          </a:xfrm>
          <a:prstGeom prst="rtTriangle">
            <a:avLst/>
          </a:prstGeom>
          <a:gradFill>
            <a:gsLst>
              <a:gs pos="0">
                <a:srgbClr val="542E00"/>
              </a:gs>
              <a:gs pos="50000">
                <a:srgbClr val="824700"/>
              </a:gs>
              <a:gs pos="100000">
                <a:srgbClr val="2F261D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35496" y="0"/>
            <a:ext cx="9108504" cy="51435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20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20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E69708"/>
            </a:gs>
            <a:gs pos="50000">
              <a:schemeClr val="accent4">
                <a:lumMod val="75000"/>
              </a:schemeClr>
            </a:gs>
            <a:gs pos="100000">
              <a:schemeClr val="accent6">
                <a:lumMod val="5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0" name="Picture 16" descr="E:\PPS  EXCLUSIVOS\- Solo en sueños\Imágenes\8 - 596277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9526"/>
            <a:ext cx="9144000" cy="5153026"/>
          </a:xfrm>
          <a:prstGeom prst="rect">
            <a:avLst/>
          </a:prstGeom>
          <a:gradFill>
            <a:gsLst>
              <a:gs pos="0">
                <a:schemeClr val="accent6">
                  <a:lumMod val="75000"/>
                </a:schemeClr>
              </a:gs>
              <a:gs pos="50000">
                <a:srgbClr val="824700"/>
              </a:gs>
              <a:gs pos="100000">
                <a:srgbClr val="2F261D"/>
              </a:gs>
            </a:gsLst>
            <a:lin ang="5400000" scaled="0"/>
          </a:gradFill>
        </p:spPr>
      </p:pic>
      <p:pic>
        <p:nvPicPr>
          <p:cNvPr id="3074" name="Picture 2" descr="E:\PPS  EXCLUSIVOS\- Solo en sueños\Imágenes\9 - 596277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4000" cy="5148262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35496" y="0"/>
            <a:ext cx="9108504" cy="51435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00705804"/>
      </p:ext>
    </p:extLst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0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500" decel="1000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accel="100000" fill="hold">
                                          <p:stCondLst>
                                            <p:cond delay="4500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18A6D"/>
            </a:gs>
            <a:gs pos="50000">
              <a:srgbClr val="FFE07D"/>
            </a:gs>
            <a:gs pos="100000">
              <a:srgbClr val="722E7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E:\PPS  EXCLUSIVOS\- Solo en sueños\Imágenes\formacao_como-e-o-amor-ardente-de-jesus-para-com-sua-mae-e-seus-filhos__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6255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211960" y="3363838"/>
            <a:ext cx="4464496" cy="1077218"/>
          </a:xfrm>
          <a:prstGeom prst="rect">
            <a:avLst/>
          </a:prstGeom>
          <a:effectLst/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¡Con qué desprecio he visto a los que sueñan,</a:t>
            </a:r>
          </a:p>
        </p:txBody>
      </p:sp>
      <p:pic>
        <p:nvPicPr>
          <p:cNvPr id="2052" name="Picture 4" descr="E:\PPS  EXCLUSIVOS\- Solo en sueños\Imágenes\11 - formacion-quantica-14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9144000" cy="5140617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364088" y="483518"/>
            <a:ext cx="345638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Y</a:t>
            </a:r>
            <a:r>
              <a:rPr lang="es-ES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 </a:t>
            </a:r>
            <a:r>
              <a:rPr lang="es-E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ahora estoy preso en su sortilegio,</a:t>
            </a:r>
          </a:p>
        </p:txBody>
      </p:sp>
      <p:sp>
        <p:nvSpPr>
          <p:cNvPr id="6" name="5 Rectángulo"/>
          <p:cNvSpPr/>
          <p:nvPr/>
        </p:nvSpPr>
        <p:spPr>
          <a:xfrm>
            <a:off x="35496" y="0"/>
            <a:ext cx="9108504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1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>
                <a:lumMod val="75000"/>
              </a:schemeClr>
            </a:gs>
            <a:gs pos="50000">
              <a:schemeClr val="accent1">
                <a:lumMod val="60000"/>
                <a:lumOff val="40000"/>
              </a:schemeClr>
            </a:gs>
            <a:gs pos="100000">
              <a:srgbClr val="26100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Rectángulo"/>
          <p:cNvSpPr/>
          <p:nvPr/>
        </p:nvSpPr>
        <p:spPr>
          <a:xfrm>
            <a:off x="0" y="0"/>
            <a:ext cx="9108504" cy="505095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26" name="Picture 2" descr="E:\PPS  EXCLUSIVOS\- Solo en sueños\Imágenes\14 - 203667551_3141047832798525_362391659632542382_n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818" y="-12314"/>
            <a:ext cx="9078686" cy="51435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95536" y="411510"/>
            <a:ext cx="244827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A</a:t>
            </a:r>
            <a:r>
              <a:rPr lang="es-ES" sz="3200" dirty="0" smtClean="0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trapado </a:t>
            </a:r>
            <a:r>
              <a:rPr lang="es-ES" sz="3200" dirty="0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en su red!</a:t>
            </a: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08504" cy="5131186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6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5000" fill="hold"/>
                                        <p:tgtEl>
                                          <p:spTgt spid="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" presetClass="emph" presetSubtype="0" autoRev="1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Scale>
                                      <p:cBhvr>
                                        <p:cTn id="17" dur="5000" fill="hold"/>
                                        <p:tgtEl>
                                          <p:spTgt spid="102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  <p:bldP spid="2" grpId="0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61E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8958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A5651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1"/>
          </a:xfrm>
          <a:prstGeom prst="rect">
            <a:avLst/>
          </a:prstGeom>
          <a:solidFill>
            <a:srgbClr val="D0A2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100" name="Picture 4" descr="E:\PPS  EXCLUSIVOS\- Solo en sueños\Imágenes\13 - 270bda114f71153285c9514f949be24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700" y="0"/>
            <a:ext cx="9131300" cy="51435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35496" y="0"/>
            <a:ext cx="9108504" cy="51435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6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6" presetClass="exit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6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8" dur="5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6" presetClass="emph" presetSubtype="0" autoRev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Scale>
                                      <p:cBhvr>
                                        <p:cTn id="20" dur="4000" fill="hold"/>
                                        <p:tgtEl>
                                          <p:spTgt spid="410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E:\PPS  EXCLUSIVOS\- Solo en sueños\Imágenes\14 - 1gTVo-5qC-4+png- gri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2700"/>
            <a:ext cx="9144000" cy="5168900"/>
          </a:xfrm>
          <a:prstGeom prst="rect">
            <a:avLst/>
          </a:prstGeom>
          <a:noFill/>
        </p:spPr>
      </p:pic>
      <p:pic>
        <p:nvPicPr>
          <p:cNvPr id="2050" name="Picture 2" descr="E:\PPS  EXCLUSIVOS\- Solo en sueños\Imágenes\14 - 1gTVo-5qC-4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50" y="-6350"/>
            <a:ext cx="9131300" cy="5157788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35496" y="0"/>
            <a:ext cx="9108504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43776878"/>
      </p:ext>
    </p:extLst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7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E2E2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PPS  EXCLUSIVOS\- Solo en sueños\Imágenes\R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4288"/>
            <a:ext cx="91440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195736" y="339502"/>
            <a:ext cx="640871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¡Con qué morboso deleite te introduzco</a:t>
            </a:r>
            <a:r>
              <a:rPr lang="es-ES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/>
            </a:r>
            <a:br>
              <a:rPr lang="es-ES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</a:br>
            <a:r>
              <a:rPr lang="es-E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en la casa abandonada, </a:t>
            </a:r>
          </a:p>
        </p:txBody>
      </p:sp>
      <p:pic>
        <p:nvPicPr>
          <p:cNvPr id="18433" name="Picture 1" descr="E:\PPS  EXCLUSIVOS\- Solo en sueños\Imágenes\16 - 299763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70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652120" y="2283718"/>
            <a:ext cx="327585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Y</a:t>
            </a:r>
            <a:r>
              <a:rPr lang="es-ES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 </a:t>
            </a:r>
            <a:r>
              <a:rPr lang="es-E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te amo mil veces</a:t>
            </a:r>
            <a:r>
              <a:rPr lang="es-ES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/>
            </a:r>
            <a:br>
              <a:rPr lang="es-ES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</a:br>
            <a:r>
              <a:rPr lang="es-E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de la misma manera distinta!</a:t>
            </a:r>
          </a:p>
        </p:txBody>
      </p:sp>
      <p:sp>
        <p:nvSpPr>
          <p:cNvPr id="6" name="5 Rectángulo"/>
          <p:cNvSpPr/>
          <p:nvPr/>
        </p:nvSpPr>
        <p:spPr>
          <a:xfrm>
            <a:off x="35496" y="0"/>
            <a:ext cx="9108504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84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84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184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E:\PPS  EXCLUSIVOS\- Solo en sueños\Imágenes\1d917869d0e56b04a875109fa65982f9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pic>
        <p:nvPicPr>
          <p:cNvPr id="1026" name="Picture 2" descr="E:\PPS  EXCLUSIVOS\- Solo en sueños\Imágenes\17 - 1d917869d0e56b04a875109fa65982f9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solidFill>
            <a:srgbClr val="B389E1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solidFill>
            <a:srgbClr val="B389E1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35496" y="0"/>
            <a:ext cx="9108504" cy="51435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xit" presetSubtype="3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8" presetClass="exit" presetSubtype="3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6" presetClass="entr" presetSubtype="37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5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0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E1F0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402" name="Picture 18" descr="E:\PPS  EXCLUSIVOS\- Solo en sueños\Imágenes\125997588_3713417632036791_5217816801469174275_o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3765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-6350" y="0"/>
            <a:ext cx="9144000" cy="5143500"/>
          </a:xfrm>
          <a:prstGeom prst="rect">
            <a:avLst/>
          </a:prstGeom>
          <a:solidFill>
            <a:srgbClr val="507636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29146" y="0"/>
            <a:ext cx="9108504" cy="51435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24576713"/>
      </p:ext>
    </p:extLst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64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64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" dur="5000"/>
                                        <p:tgtEl>
                                          <p:spTgt spid="164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" dur="5000" fill="hold"/>
                                        <p:tgtEl>
                                          <p:spTgt spid="1640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3205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PPS  EXCLUSIVOS\- Solo en sueños\Imágenes\1377978_383435485117175_251272057_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20187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067944" y="3435846"/>
            <a:ext cx="4572000" cy="130869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ts val="3100"/>
              </a:lnSpc>
            </a:pPr>
            <a:r>
              <a:rPr lang="es-ES" sz="3200" dirty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Esos sitios que tú y yo conocemos</a:t>
            </a:r>
            <a:r>
              <a:rPr lang="es-ES" sz="3200" dirty="0" smtClean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/>
            </a:r>
            <a:br>
              <a:rPr lang="es-ES" sz="3200" dirty="0" smtClean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</a:br>
            <a:r>
              <a:rPr lang="es-ES" sz="3200" dirty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nos esperan todas las noches</a:t>
            </a:r>
          </a:p>
        </p:txBody>
      </p:sp>
      <p:pic>
        <p:nvPicPr>
          <p:cNvPr id="1027" name="Picture 3" descr="E:\PPS  EXCLUSIVOS\- Solo en sueños\Imágenes\20 - CAMA VIEJA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70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411760" y="267494"/>
            <a:ext cx="358303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C</a:t>
            </a:r>
            <a:r>
              <a:rPr lang="es-ES" sz="3200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omo </a:t>
            </a:r>
            <a:r>
              <a:rPr lang="es-ES" sz="3200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una vieja cama</a:t>
            </a:r>
          </a:p>
        </p:txBody>
      </p:sp>
      <p:sp>
        <p:nvSpPr>
          <p:cNvPr id="6" name="5 Rectángulo"/>
          <p:cNvSpPr/>
          <p:nvPr/>
        </p:nvSpPr>
        <p:spPr>
          <a:xfrm>
            <a:off x="35496" y="0"/>
            <a:ext cx="9108504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150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42B7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E:\PPS  EXCLUSIVOS\- Solo en sueños\Imágenes\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4288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508104" y="2787774"/>
            <a:ext cx="266429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Y</a:t>
            </a:r>
            <a:r>
              <a:rPr lang="es-ES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 </a:t>
            </a:r>
            <a:r>
              <a:rPr lang="es-E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hay cosas en lo oscuro que nos sonríen.</a:t>
            </a:r>
          </a:p>
        </p:txBody>
      </p:sp>
      <p:grpSp>
        <p:nvGrpSpPr>
          <p:cNvPr id="4" name="13 Grupo"/>
          <p:cNvGrpSpPr/>
          <p:nvPr/>
        </p:nvGrpSpPr>
        <p:grpSpPr>
          <a:xfrm>
            <a:off x="4572000" y="0"/>
            <a:ext cx="4572000" cy="5143500"/>
            <a:chOff x="4932040" y="836712"/>
            <a:chExt cx="3816424" cy="5018546"/>
          </a:xfrm>
          <a:solidFill>
            <a:srgbClr val="2D82FF"/>
          </a:solidFill>
        </p:grpSpPr>
        <p:sp>
          <p:nvSpPr>
            <p:cNvPr id="5" name="4 Triángulo isósceles"/>
            <p:cNvSpPr/>
            <p:nvPr/>
          </p:nvSpPr>
          <p:spPr>
            <a:xfrm>
              <a:off x="4932040" y="3429000"/>
              <a:ext cx="3816424" cy="242625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" name="5 Triángulo isósceles"/>
            <p:cNvSpPr/>
            <p:nvPr/>
          </p:nvSpPr>
          <p:spPr>
            <a:xfrm flipV="1">
              <a:off x="4932040" y="836712"/>
              <a:ext cx="3816424" cy="25922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grpSp>
        <p:nvGrpSpPr>
          <p:cNvPr id="7" name="12 Grupo"/>
          <p:cNvGrpSpPr/>
          <p:nvPr/>
        </p:nvGrpSpPr>
        <p:grpSpPr>
          <a:xfrm>
            <a:off x="0" y="0"/>
            <a:ext cx="4572000" cy="5143500"/>
            <a:chOff x="611560" y="836712"/>
            <a:chExt cx="3600400" cy="5032176"/>
          </a:xfrm>
          <a:solidFill>
            <a:srgbClr val="2D82FF"/>
          </a:solidFill>
        </p:grpSpPr>
        <p:sp>
          <p:nvSpPr>
            <p:cNvPr id="8" name="7 Triángulo isósceles"/>
            <p:cNvSpPr/>
            <p:nvPr/>
          </p:nvSpPr>
          <p:spPr>
            <a:xfrm flipV="1">
              <a:off x="611560" y="836712"/>
              <a:ext cx="3600400" cy="25922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9" name="8 Triángulo isósceles"/>
            <p:cNvSpPr/>
            <p:nvPr/>
          </p:nvSpPr>
          <p:spPr>
            <a:xfrm>
              <a:off x="611560" y="3429000"/>
              <a:ext cx="3600400" cy="24398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sp>
        <p:nvSpPr>
          <p:cNvPr id="10" name="9 Rectángulo"/>
          <p:cNvSpPr/>
          <p:nvPr/>
        </p:nvSpPr>
        <p:spPr>
          <a:xfrm>
            <a:off x="35496" y="0"/>
            <a:ext cx="9108504" cy="51435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8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5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1" descr="E:\PPS  EXCLUSIVOS\- Solo en sueños\Imágenes\22 - R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4572000" cy="2571750"/>
          </a:xfrm>
          <a:prstGeom prst="rect">
            <a:avLst/>
          </a:prstGeom>
          <a:solidFill>
            <a:srgbClr val="FFD1A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4" name="3 Rectángulo"/>
          <p:cNvSpPr/>
          <p:nvPr/>
        </p:nvSpPr>
        <p:spPr>
          <a:xfrm>
            <a:off x="4572000" y="0"/>
            <a:ext cx="4572000" cy="2571750"/>
          </a:xfrm>
          <a:prstGeom prst="rect">
            <a:avLst/>
          </a:prstGeom>
          <a:solidFill>
            <a:srgbClr val="FFD1A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5" name="4 Rectángulo"/>
          <p:cNvSpPr/>
          <p:nvPr/>
        </p:nvSpPr>
        <p:spPr>
          <a:xfrm flipV="1">
            <a:off x="0" y="2571750"/>
            <a:ext cx="4572000" cy="2571750"/>
          </a:xfrm>
          <a:prstGeom prst="rect">
            <a:avLst/>
          </a:prstGeom>
          <a:solidFill>
            <a:srgbClr val="FFD1A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6" name="5 Rectángulo"/>
          <p:cNvSpPr/>
          <p:nvPr/>
        </p:nvSpPr>
        <p:spPr>
          <a:xfrm flipV="1">
            <a:off x="4572000" y="2571750"/>
            <a:ext cx="4572000" cy="2571750"/>
          </a:xfrm>
          <a:prstGeom prst="rect">
            <a:avLst/>
          </a:prstGeom>
          <a:solidFill>
            <a:srgbClr val="FFD1A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7" name="6 Rectángulo"/>
          <p:cNvSpPr/>
          <p:nvPr/>
        </p:nvSpPr>
        <p:spPr>
          <a:xfrm>
            <a:off x="35496" y="0"/>
            <a:ext cx="9108504" cy="51435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6000" fill="hold"/>
                                        <p:tgtEl>
                                          <p:spTgt spid="133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000" fill="hold"/>
                                        <p:tgtEl>
                                          <p:spTgt spid="133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F1E0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3" name="Picture 5" descr="E:\PPS  EXCLUSIVOS\- Solo en sueños\Imágenes\joven-pareja-besandose-orilla-mar-noche_23-214801989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81600"/>
          </a:xfrm>
          <a:prstGeom prst="rect">
            <a:avLst/>
          </a:prstGeom>
          <a:noFill/>
        </p:spPr>
      </p:pic>
      <p:sp>
        <p:nvSpPr>
          <p:cNvPr id="11" name="10 Rectángulo"/>
          <p:cNvSpPr/>
          <p:nvPr/>
        </p:nvSpPr>
        <p:spPr>
          <a:xfrm>
            <a:off x="0" y="-1"/>
            <a:ext cx="8892480" cy="5143500"/>
          </a:xfrm>
          <a:prstGeom prst="rect">
            <a:avLst/>
          </a:prstGeom>
          <a:solidFill>
            <a:srgbClr val="DC690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5143499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-1"/>
            <a:ext cx="9144000" cy="5143500"/>
          </a:xfrm>
          <a:prstGeom prst="rect">
            <a:avLst/>
          </a:prstGeom>
          <a:solidFill>
            <a:srgbClr val="6B330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35496" y="1"/>
            <a:ext cx="9108504" cy="5143498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5298251"/>
      </p:ext>
    </p:extLst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5000" fill="hold"/>
                                        <p:tgtEl>
                                          <p:spTgt spid="1229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9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3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8" presetClass="exit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6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A357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7" name="Picture 3" descr="E:\PPS  EXCLUSIVOS\- Solo en sueños\Imágenes\49bec958642d4c46fc72224830a6714f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700" cy="5157788"/>
          </a:xfrm>
          <a:prstGeom prst="rect">
            <a:avLst/>
          </a:prstGeom>
          <a:noFill/>
        </p:spPr>
      </p:pic>
      <p:sp>
        <p:nvSpPr>
          <p:cNvPr id="7" name="6 Triángulo rectángulo"/>
          <p:cNvSpPr/>
          <p:nvPr/>
        </p:nvSpPr>
        <p:spPr>
          <a:xfrm>
            <a:off x="0" y="0"/>
            <a:ext cx="9144000" cy="5143500"/>
          </a:xfrm>
          <a:prstGeom prst="rtTriangle">
            <a:avLst/>
          </a:prstGeom>
          <a:solidFill>
            <a:srgbClr val="4B3D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 flipV="1">
            <a:off x="0" y="0"/>
            <a:ext cx="9144000" cy="5143500"/>
          </a:xfrm>
          <a:prstGeom prst="rtTriangle">
            <a:avLst/>
          </a:prstGeom>
          <a:solidFill>
            <a:srgbClr val="7363B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" name="1 Rectángulo"/>
          <p:cNvSpPr/>
          <p:nvPr/>
        </p:nvSpPr>
        <p:spPr>
          <a:xfrm>
            <a:off x="3059832" y="843558"/>
            <a:ext cx="2880320" cy="9111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100"/>
              </a:lnSpc>
            </a:pPr>
            <a:r>
              <a:rPr lang="es-ES" sz="3200" dirty="0">
                <a:solidFill>
                  <a:schemeClr val="bg1"/>
                </a:solid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Me gusta decirte </a:t>
            </a:r>
            <a:r>
              <a:rPr lang="es-ES" sz="3200" dirty="0" smtClean="0">
                <a:solidFill>
                  <a:schemeClr val="bg1"/>
                </a:solid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 </a:t>
            </a:r>
          </a:p>
          <a:p>
            <a:pPr algn="ctr">
              <a:lnSpc>
                <a:spcPts val="3100"/>
              </a:lnSpc>
            </a:pPr>
            <a:r>
              <a:rPr lang="es-ES" sz="3200" dirty="0" smtClean="0">
                <a:solidFill>
                  <a:schemeClr val="bg1"/>
                </a:solid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  lo </a:t>
            </a:r>
            <a:r>
              <a:rPr lang="es-ES" sz="3200" dirty="0">
                <a:solidFill>
                  <a:schemeClr val="bg1"/>
                </a:solid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de siempre</a:t>
            </a:r>
          </a:p>
        </p:txBody>
      </p:sp>
      <p:sp>
        <p:nvSpPr>
          <p:cNvPr id="6" name="5 CuadroTexto"/>
          <p:cNvSpPr txBox="1"/>
          <p:nvPr/>
        </p:nvSpPr>
        <p:spPr>
          <a:xfrm>
            <a:off x="539552" y="4587974"/>
            <a:ext cx="1656184" cy="33855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slope"/>
            </a:sp3d>
          </a:bodyPr>
          <a:lstStyle/>
          <a:p>
            <a:r>
              <a:rPr lang="es-ES" sz="16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Brock Script" panose="02000507020000020002" pitchFamily="2" charset="0"/>
              </a:rPr>
              <a:t>Ppsx Margarita</a:t>
            </a:r>
            <a:endParaRPr lang="es-ES" sz="1600" b="1" dirty="0">
              <a:solidFill>
                <a:schemeClr val="accent4">
                  <a:lumMod val="60000"/>
                  <a:lumOff val="40000"/>
                </a:schemeClr>
              </a:solidFill>
              <a:latin typeface="Brock Script" panose="02000507020000020002" pitchFamily="2" charset="0"/>
            </a:endParaRPr>
          </a:p>
        </p:txBody>
      </p:sp>
      <p:pic>
        <p:nvPicPr>
          <p:cNvPr id="11268" name="Picture 4" descr="E:\PPS  EXCLUSIVOS\- Solo en sueños\Imágenes\image_15.png_493270665.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035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652120" y="627534"/>
            <a:ext cx="302433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Y</a:t>
            </a:r>
            <a:r>
              <a:rPr lang="es-ES" sz="3200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 </a:t>
            </a:r>
            <a:r>
              <a:rPr lang="es-ES" sz="3200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mis manos adoran tu pelo</a:t>
            </a:r>
          </a:p>
        </p:txBody>
      </p:sp>
      <p:sp>
        <p:nvSpPr>
          <p:cNvPr id="9" name="8 Rectángulo"/>
          <p:cNvSpPr/>
          <p:nvPr/>
        </p:nvSpPr>
        <p:spPr>
          <a:xfrm>
            <a:off x="35496" y="0"/>
            <a:ext cx="9108504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2" grpId="0"/>
      <p:bldP spid="3" grpId="0"/>
      <p:bldP spid="9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6A6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4" name="Picture 4" descr="E:\PPS  EXCLUSIVOS\- Solo en sueños\Imágenes\R (!)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148064" y="1635646"/>
            <a:ext cx="3384376" cy="13086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100"/>
              </a:lnSpc>
            </a:pPr>
            <a:r>
              <a:rPr lang="es-ES" sz="3200" dirty="0">
                <a:ln>
                  <a:solidFill>
                    <a:srgbClr val="FF0000"/>
                  </a:solidFill>
                </a:ln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Y</a:t>
            </a:r>
            <a:r>
              <a:rPr lang="es-ES" sz="3200" dirty="0" smtClean="0">
                <a:ln>
                  <a:solidFill>
                    <a:srgbClr val="FF0000"/>
                  </a:solidFill>
                </a:ln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 </a:t>
            </a:r>
            <a:r>
              <a:rPr lang="es-ES" sz="3200" dirty="0">
                <a:ln>
                  <a:solidFill>
                    <a:srgbClr val="FF0000"/>
                  </a:solidFill>
                </a:ln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te estrecho, </a:t>
            </a:r>
            <a:endParaRPr lang="es-ES" sz="3200" dirty="0" smtClean="0">
              <a:ln>
                <a:solidFill>
                  <a:srgbClr val="FF0000"/>
                </a:solidFill>
              </a:ln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anose="02000507020000020002" pitchFamily="2" charset="0"/>
            </a:endParaRPr>
          </a:p>
          <a:p>
            <a:pPr algn="ctr">
              <a:lnSpc>
                <a:spcPts val="3100"/>
              </a:lnSpc>
            </a:pPr>
            <a:r>
              <a:rPr lang="es-ES" sz="3200" dirty="0" smtClean="0">
                <a:ln>
                  <a:solidFill>
                    <a:srgbClr val="FF0000"/>
                  </a:solidFill>
                </a:ln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poco </a:t>
            </a:r>
            <a:r>
              <a:rPr lang="es-ES" sz="3200" dirty="0">
                <a:ln>
                  <a:solidFill>
                    <a:srgbClr val="FF0000"/>
                  </a:solidFill>
                </a:ln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a poco, </a:t>
            </a:r>
            <a:endParaRPr lang="es-ES" sz="3200" dirty="0" smtClean="0">
              <a:ln>
                <a:solidFill>
                  <a:srgbClr val="FF0000"/>
                </a:solidFill>
              </a:ln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anose="02000507020000020002" pitchFamily="2" charset="0"/>
            </a:endParaRPr>
          </a:p>
          <a:p>
            <a:pPr algn="ctr">
              <a:lnSpc>
                <a:spcPts val="3100"/>
              </a:lnSpc>
            </a:pPr>
            <a:r>
              <a:rPr lang="es-ES" sz="3200" dirty="0" smtClean="0">
                <a:ln>
                  <a:solidFill>
                    <a:srgbClr val="FF0000"/>
                  </a:solidFill>
                </a:ln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hasta </a:t>
            </a:r>
            <a:r>
              <a:rPr lang="es-ES" sz="3200" dirty="0">
                <a:ln>
                  <a:solidFill>
                    <a:srgbClr val="FF0000"/>
                  </a:solidFill>
                </a:ln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mi sangre.</a:t>
            </a:r>
          </a:p>
        </p:txBody>
      </p:sp>
      <p:sp>
        <p:nvSpPr>
          <p:cNvPr id="4" name="3 Rectángulo"/>
          <p:cNvSpPr/>
          <p:nvPr/>
        </p:nvSpPr>
        <p:spPr>
          <a:xfrm flipH="1">
            <a:off x="0" y="0"/>
            <a:ext cx="4572000" cy="2571750"/>
          </a:xfrm>
          <a:prstGeom prst="rect">
            <a:avLst/>
          </a:prstGeom>
          <a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5" name="4 Rectángulo"/>
          <p:cNvSpPr/>
          <p:nvPr/>
        </p:nvSpPr>
        <p:spPr>
          <a:xfrm>
            <a:off x="4572000" y="0"/>
            <a:ext cx="4572000" cy="2571750"/>
          </a:xfrm>
          <a:prstGeom prst="rect">
            <a:avLst/>
          </a:prstGeom>
          <a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6" name="5 Rectángulo"/>
          <p:cNvSpPr/>
          <p:nvPr/>
        </p:nvSpPr>
        <p:spPr>
          <a:xfrm flipH="1" flipV="1">
            <a:off x="0" y="2571750"/>
            <a:ext cx="4572000" cy="2571750"/>
          </a:xfrm>
          <a:prstGeom prst="rect">
            <a:avLst/>
          </a:prstGeom>
          <a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7" name="6 Rectángulo"/>
          <p:cNvSpPr/>
          <p:nvPr/>
        </p:nvSpPr>
        <p:spPr>
          <a:xfrm flipV="1">
            <a:off x="4572000" y="2571750"/>
            <a:ext cx="4572000" cy="2571750"/>
          </a:xfrm>
          <a:prstGeom prst="rect">
            <a:avLst/>
          </a:prstGeom>
          <a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8" name="7 Rectángulo"/>
          <p:cNvSpPr/>
          <p:nvPr/>
        </p:nvSpPr>
        <p:spPr>
          <a:xfrm>
            <a:off x="-6350" y="14288"/>
            <a:ext cx="9150350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17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4B3D89"/>
            </a:gs>
            <a:gs pos="50000">
              <a:srgbClr val="F9B277"/>
            </a:gs>
            <a:gs pos="100000">
              <a:srgbClr val="00180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E:\PPS  EXCLUSIVOS\- Solo en sueños\Imágenes\27 - 114851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flipH="1">
            <a:off x="4572000" y="0"/>
            <a:ext cx="4572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35496" y="-6350"/>
            <a:ext cx="9108504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4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4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E:\PPS  EXCLUSIVOS\- Solo en sueños\Imágenes\28 - 27c35dac750e5f6abbba655104a2673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pic>
        <p:nvPicPr>
          <p:cNvPr id="9218" name="Picture 2" descr="E:\PPS  EXCLUSIVOS\- Solo en sueños\Imágenes\28 - 27c35dac750e5f6abbba655104a26732+PN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157788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35496" y="0"/>
            <a:ext cx="9108504" cy="5143500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88510945"/>
      </p:ext>
    </p:extLst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1A00"/>
            </a:gs>
            <a:gs pos="50000">
              <a:schemeClr val="accent6">
                <a:lumMod val="75000"/>
              </a:schemeClr>
            </a:gs>
            <a:gs pos="100000">
              <a:srgbClr val="2B3616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E:\PPS  EXCLUSIVOS\- Solo en sueños\Imágenes\29 - fondos-de-pantalla-paisajes-de-otoño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907704" y="1275606"/>
            <a:ext cx="367240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Pequeña y dulce, </a:t>
            </a:r>
            <a:endParaRPr lang="es-ES" sz="3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anose="02000507020000020002" pitchFamily="2" charset="0"/>
            </a:endParaRPr>
          </a:p>
          <a:p>
            <a:pPr algn="ctr"/>
            <a:r>
              <a:rPr lang="es-ES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te </a:t>
            </a:r>
            <a:r>
              <a:rPr lang="es-E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abrazas a mi abrazo,</a:t>
            </a:r>
          </a:p>
        </p:txBody>
      </p:sp>
      <p:sp>
        <p:nvSpPr>
          <p:cNvPr id="10" name="9 Triángulo rectángulo"/>
          <p:cNvSpPr/>
          <p:nvPr/>
        </p:nvSpPr>
        <p:spPr>
          <a:xfrm flipV="1">
            <a:off x="0" y="0"/>
            <a:ext cx="9144000" cy="5143500"/>
          </a:xfrm>
          <a:prstGeom prst="rtTriangle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1" name="10 Triángulo rectángulo"/>
          <p:cNvSpPr/>
          <p:nvPr/>
        </p:nvSpPr>
        <p:spPr>
          <a:xfrm flipH="1">
            <a:off x="0" y="0"/>
            <a:ext cx="9144000" cy="5143500"/>
          </a:xfrm>
          <a:prstGeom prst="rtTriangle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8" name="7 Triángulo rectángulo"/>
          <p:cNvSpPr/>
          <p:nvPr/>
        </p:nvSpPr>
        <p:spPr>
          <a:xfrm flipV="1">
            <a:off x="0" y="0"/>
            <a:ext cx="9144000" cy="5143500"/>
          </a:xfrm>
          <a:prstGeom prst="rtTriangle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9" name="8 Triángulo rectángulo"/>
          <p:cNvSpPr/>
          <p:nvPr/>
        </p:nvSpPr>
        <p:spPr>
          <a:xfrm flipH="1">
            <a:off x="0" y="0"/>
            <a:ext cx="9144000" cy="5143500"/>
          </a:xfrm>
          <a:prstGeom prst="rtTriangle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6" name="5 Triángulo rectángulo"/>
          <p:cNvSpPr/>
          <p:nvPr/>
        </p:nvSpPr>
        <p:spPr>
          <a:xfrm flipV="1">
            <a:off x="0" y="0"/>
            <a:ext cx="9144000" cy="5143500"/>
          </a:xfrm>
          <a:prstGeom prst="rtTriangle">
            <a:avLst/>
          </a:prstGeom>
          <a:solidFill>
            <a:srgbClr val="FB970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7" name="6 Triángulo rectángulo"/>
          <p:cNvSpPr/>
          <p:nvPr/>
        </p:nvSpPr>
        <p:spPr>
          <a:xfrm flipH="1">
            <a:off x="0" y="0"/>
            <a:ext cx="9144000" cy="5143500"/>
          </a:xfrm>
          <a:prstGeom prst="rtTriangle">
            <a:avLst/>
          </a:prstGeom>
          <a:solidFill>
            <a:srgbClr val="FB970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pic>
        <p:nvPicPr>
          <p:cNvPr id="8195" name="Picture 3" descr="E:\PPS  EXCLUSIVOS\- Solo en sueños\Imágenes\30 - NPW21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51520" y="555526"/>
            <a:ext cx="4725199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solidFill>
                  <a:schemeClr val="bg1"/>
                </a:solidFill>
                <a:effectLst>
                  <a:glow rad="63500">
                    <a:schemeClr val="tx1">
                      <a:lumMod val="85000"/>
                      <a:lumOff val="1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Y</a:t>
            </a:r>
            <a:r>
              <a:rPr lang="es-ES" sz="3200" dirty="0" smtClean="0">
                <a:solidFill>
                  <a:schemeClr val="bg1"/>
                </a:solidFill>
                <a:effectLst>
                  <a:glow rad="63500">
                    <a:schemeClr val="tx1">
                      <a:lumMod val="85000"/>
                      <a:lumOff val="1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 </a:t>
            </a:r>
            <a:r>
              <a:rPr lang="es-ES" sz="3200" dirty="0">
                <a:solidFill>
                  <a:schemeClr val="bg1"/>
                </a:solidFill>
                <a:effectLst>
                  <a:glow rad="63500">
                    <a:schemeClr val="tx1">
                      <a:lumMod val="85000"/>
                      <a:lumOff val="1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con mi mano en tu boca, te busco y te busco.</a:t>
            </a:r>
          </a:p>
        </p:txBody>
      </p:sp>
      <p:sp>
        <p:nvSpPr>
          <p:cNvPr id="12" name="11 Rectángulo"/>
          <p:cNvSpPr/>
          <p:nvPr/>
        </p:nvSpPr>
        <p:spPr>
          <a:xfrm>
            <a:off x="25422" y="-6350"/>
            <a:ext cx="9108504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xit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xit" presetSubtype="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3" presetClass="entr" presetSubtype="28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13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 animBg="1"/>
      <p:bldP spid="11" grpId="0" animBg="1"/>
      <p:bldP spid="8" grpId="0" animBg="1"/>
      <p:bldP spid="9" grpId="0" animBg="1"/>
      <p:bldP spid="6" grpId="0" animBg="1"/>
      <p:bldP spid="7" grpId="0" animBg="1"/>
      <p:bldP spid="3" grpId="0"/>
      <p:bldP spid="12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>
                <a:lumMod val="75000"/>
                <a:lumOff val="25000"/>
              </a:schemeClr>
            </a:gs>
            <a:gs pos="50000">
              <a:srgbClr val="7C7985"/>
            </a:gs>
            <a:gs pos="100000">
              <a:srgbClr val="463F3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E:\PPS  EXCLUSIVOS\- Solo en sueños\Imágenes\31 - 872158_52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611560" y="2571750"/>
            <a:ext cx="347723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3200" dirty="0">
                <a:solidFill>
                  <a:schemeClr val="bg1"/>
                </a:solidFill>
                <a:effectLst>
                  <a:glow rad="63500">
                    <a:srgbClr val="13110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A veces lo recuerdo.</a:t>
            </a:r>
          </a:p>
        </p:txBody>
      </p:sp>
      <p:pic>
        <p:nvPicPr>
          <p:cNvPr id="7173" name="Picture 5" descr="E:\PPS  EXCLUSIVOS\- Solo en sueños\Imágenes\pareja en el ma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076056" y="2139702"/>
            <a:ext cx="377991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solidFill>
                  <a:schemeClr val="bg1"/>
                </a:solidFill>
                <a:effectLst>
                  <a:glow rad="63500">
                    <a:srgbClr val="002254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A veces</a:t>
            </a:r>
            <a:r>
              <a:rPr lang="es-ES" sz="3200" dirty="0" smtClean="0">
                <a:solidFill>
                  <a:schemeClr val="bg1"/>
                </a:solidFill>
                <a:effectLst>
                  <a:glow rad="63500">
                    <a:srgbClr val="002254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/>
            </a:r>
            <a:br>
              <a:rPr lang="es-ES" sz="3200" dirty="0" smtClean="0">
                <a:solidFill>
                  <a:schemeClr val="bg1"/>
                </a:solidFill>
                <a:effectLst>
                  <a:glow rad="63500">
                    <a:srgbClr val="002254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</a:br>
            <a:r>
              <a:rPr lang="es-ES" sz="3200" dirty="0">
                <a:solidFill>
                  <a:schemeClr val="bg1"/>
                </a:solidFill>
                <a:effectLst>
                  <a:glow rad="63500">
                    <a:srgbClr val="002254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sólo el cuerpo cansado me lo dice.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35496" y="22464"/>
            <a:ext cx="9108504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60000"/>
                <a:lumOff val="40000"/>
              </a:schemeClr>
            </a:gs>
            <a:gs pos="50000">
              <a:schemeClr val="accent6">
                <a:lumMod val="60000"/>
                <a:lumOff val="40000"/>
              </a:schemeClr>
            </a:gs>
            <a:gs pos="100000">
              <a:srgbClr val="1F392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52" name="Picture 4" descr="E:\PPS  EXCLUSIVOS\- Solo en sueños\Imágenes\33 - 5421c569-259d-47c8-a76a-ecb0f41c6f0d+png transparenci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436096" y="771550"/>
            <a:ext cx="338437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solidFill>
                  <a:srgbClr val="00184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Al duro amanecer estás desvaneciéndote</a:t>
            </a:r>
          </a:p>
        </p:txBody>
      </p:sp>
      <p:pic>
        <p:nvPicPr>
          <p:cNvPr id="2051" name="Picture 3" descr="E:\PPS  EXCLUSIVOS\- Solo en sueños\Imágenes\34 - amanecer+transparenci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51520" y="483518"/>
            <a:ext cx="3931329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solidFill>
                  <a:schemeClr val="bg1"/>
                </a:solidFill>
                <a:effectLst>
                  <a:glow rad="63500">
                    <a:srgbClr val="8247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Y</a:t>
            </a:r>
            <a:r>
              <a:rPr lang="es-ES" sz="3200" dirty="0" smtClean="0">
                <a:solidFill>
                  <a:schemeClr val="bg1"/>
                </a:solidFill>
                <a:effectLst>
                  <a:glow rad="63500">
                    <a:srgbClr val="8247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 </a:t>
            </a:r>
            <a:r>
              <a:rPr lang="es-ES" sz="3200" dirty="0">
                <a:solidFill>
                  <a:schemeClr val="bg1"/>
                </a:solidFill>
                <a:effectLst>
                  <a:glow rad="63500">
                    <a:srgbClr val="8247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entre mis brazos sólo queda tu sombra.</a:t>
            </a:r>
          </a:p>
        </p:txBody>
      </p:sp>
      <p:sp>
        <p:nvSpPr>
          <p:cNvPr id="7" name="6 Rectángulo"/>
          <p:cNvSpPr/>
          <p:nvPr/>
        </p:nvSpPr>
        <p:spPr>
          <a:xfrm>
            <a:off x="35496" y="26256"/>
            <a:ext cx="9108504" cy="5143500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5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" presetClass="entr" presetSubtype="5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" grpId="0"/>
      <p:bldP spid="3" grpId="0"/>
      <p:bldP spid="7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2600"/>
            </a:gs>
            <a:gs pos="50000">
              <a:srgbClr val="2D7151"/>
            </a:gs>
            <a:gs pos="100000">
              <a:srgbClr val="2C522E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66A1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22740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3A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098" name="Picture 2" descr="E:\PPS  EXCLUSIVOS\- Solo en sueños\Imágenes\35 - 60246f294f4d0db3c556323f9db04b5e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35496" y="8739"/>
            <a:ext cx="9108504" cy="51435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1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40000"/>
                <a:lumOff val="60000"/>
              </a:schemeClr>
            </a:gs>
            <a:gs pos="50000">
              <a:schemeClr val="accent6">
                <a:lumMod val="50000"/>
              </a:schemeClr>
            </a:gs>
            <a:gs pos="100000">
              <a:schemeClr val="tx2">
                <a:lumMod val="60000"/>
                <a:lumOff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solidFill>
            <a:srgbClr val="777777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solidFill>
            <a:srgbClr val="777777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pic>
        <p:nvPicPr>
          <p:cNvPr id="3075" name="Picture 3" descr="E:\PPS  EXCLUSIVOS\- Solo en sueños\Imágenes\36 - 367658+png transparenci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0350" cy="5157788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35496" y="14288"/>
            <a:ext cx="9108504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2918890"/>
      </p:ext>
    </p:extLst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xit" presetSubtype="3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8" presetClass="exit" presetSubtype="3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8" presetClass="entr" presetSubtype="32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6" presetClass="entr" presetSubtype="37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0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3" grpId="0" animBg="1"/>
      <p:bldP spid="3" grpId="1" animBg="1"/>
      <p:bldP spid="4" grpId="0" animBg="1"/>
      <p:bldP spid="4" grpId="1" animBg="1"/>
      <p:bldP spid="7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06A6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9" name="Picture 1" descr="E:\PPS  EXCLUSIVOS\- Solo en sueños\Imágenes\0000001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683568" y="2211710"/>
            <a:ext cx="2119491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dirty="0" smtClean="0">
                <a:solidFill>
                  <a:schemeClr val="bg1"/>
                </a:solidFill>
                <a:effectLst>
                  <a:glow rad="63500">
                    <a:srgbClr val="7E0404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Octubre 2021</a:t>
            </a:r>
          </a:p>
          <a:p>
            <a:endParaRPr lang="es-ES" sz="2800" dirty="0" smtClean="0">
              <a:solidFill>
                <a:schemeClr val="bg1"/>
              </a:solidFill>
              <a:effectLst>
                <a:glow rad="63500">
                  <a:srgbClr val="7E0404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anose="02000507020000020002" pitchFamily="2" charset="0"/>
            </a:endParaRPr>
          </a:p>
          <a:p>
            <a:endParaRPr lang="es-ES" sz="2800" dirty="0">
              <a:solidFill>
                <a:schemeClr val="bg1"/>
              </a:solidFill>
              <a:effectLst>
                <a:glow rad="63500">
                  <a:srgbClr val="7E0404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anose="02000507020000020002" pitchFamily="2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827584" y="483518"/>
            <a:ext cx="3956532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dirty="0" smtClean="0">
                <a:ln>
                  <a:solidFill>
                    <a:srgbClr val="8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Música: Sueño de Amor</a:t>
            </a:r>
          </a:p>
          <a:p>
            <a:r>
              <a:rPr lang="es-ES" sz="2800" dirty="0" smtClean="0">
                <a:ln>
                  <a:solidFill>
                    <a:srgbClr val="8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            Franz Liszt</a:t>
            </a:r>
            <a:endParaRPr lang="es-ES" sz="2800" dirty="0">
              <a:ln>
                <a:solidFill>
                  <a:srgbClr val="800000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anose="02000507020000020002" pitchFamily="2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467544" y="4299942"/>
            <a:ext cx="36231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dirty="0" smtClean="0">
                <a:ln>
                  <a:solidFill>
                    <a:srgbClr val="8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Autor: Jaime </a:t>
            </a:r>
            <a:r>
              <a:rPr lang="es-ES" sz="2800" dirty="0" err="1" smtClean="0">
                <a:ln>
                  <a:solidFill>
                    <a:srgbClr val="8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Sabines</a:t>
            </a:r>
            <a:endParaRPr lang="es-ES" sz="2800" dirty="0">
              <a:ln>
                <a:solidFill>
                  <a:srgbClr val="800000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anose="02000507020000020002" pitchFamily="2" charset="0"/>
            </a:endParaRPr>
          </a:p>
        </p:txBody>
      </p:sp>
      <p:grpSp>
        <p:nvGrpSpPr>
          <p:cNvPr id="7" name="19 Grupo"/>
          <p:cNvGrpSpPr/>
          <p:nvPr/>
        </p:nvGrpSpPr>
        <p:grpSpPr>
          <a:xfrm>
            <a:off x="6300192" y="3291830"/>
            <a:ext cx="1023271" cy="1490682"/>
            <a:chOff x="3000235" y="2847045"/>
            <a:chExt cx="1278059" cy="1227022"/>
          </a:xfrm>
        </p:grpSpPr>
        <p:sp>
          <p:nvSpPr>
            <p:cNvPr id="8" name="20 CuadroTexto"/>
            <p:cNvSpPr txBox="1"/>
            <p:nvPr/>
          </p:nvSpPr>
          <p:spPr>
            <a:xfrm>
              <a:off x="3000235" y="3795394"/>
              <a:ext cx="1278059" cy="278673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>
              <a:defPPr>
                <a:defRPr lang="es-E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s-ES" sz="1600" dirty="0" smtClean="0">
                  <a:ln>
                    <a:solidFill>
                      <a:srgbClr val="800000"/>
                    </a:solidFill>
                  </a:ln>
                  <a:solidFill>
                    <a:srgbClr val="FF0000"/>
                  </a:solidFill>
                  <a:effectLst>
                    <a:glow rad="63500">
                      <a:srgbClr val="C6605E">
                        <a:alpha val="40000"/>
                      </a:srgbClr>
                    </a:glow>
                  </a:effectLst>
                  <a:latin typeface="Brock Script" pitchFamily="2" charset="0"/>
                </a:rPr>
                <a:t>Margarita</a:t>
              </a:r>
              <a:endParaRPr lang="es-ES" sz="1600" dirty="0">
                <a:ln>
                  <a:solidFill>
                    <a:srgbClr val="800000"/>
                  </a:solidFill>
                </a:ln>
                <a:solidFill>
                  <a:srgbClr val="FF0000"/>
                </a:solidFill>
                <a:effectLst>
                  <a:glow rad="63500">
                    <a:srgbClr val="C6605E">
                      <a:alpha val="40000"/>
                    </a:srgbClr>
                  </a:glow>
                </a:effectLst>
                <a:latin typeface="Brock Script" pitchFamily="2" charset="0"/>
              </a:endParaRPr>
            </a:p>
          </p:txBody>
        </p:sp>
        <p:pic>
          <p:nvPicPr>
            <p:cNvPr id="9" name="Picture 9"/>
            <p:cNvPicPr>
              <a:picLocks noChangeAspect="1" noChangeArrowheads="1"/>
            </p:cNvPicPr>
            <p:nvPr/>
          </p:nvPicPr>
          <p:blipFill>
            <a:blip r:embed="rId3" cstate="print">
              <a:clrChange>
                <a:clrFrom>
                  <a:srgbClr val="818181"/>
                </a:clrFrom>
                <a:clrTo>
                  <a:srgbClr val="818181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3090173" y="2847045"/>
              <a:ext cx="1130926" cy="95094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0" name="9 Rombo"/>
          <p:cNvSpPr/>
          <p:nvPr/>
        </p:nvSpPr>
        <p:spPr>
          <a:xfrm>
            <a:off x="0" y="0"/>
            <a:ext cx="3059832" cy="5143500"/>
          </a:xfrm>
          <a:prstGeom prst="diamond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2987824" y="0"/>
            <a:ext cx="3168352" cy="5143500"/>
          </a:xfrm>
          <a:prstGeom prst="diamond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>
            <a:off x="6156176" y="0"/>
            <a:ext cx="2987824" cy="5143500"/>
          </a:xfrm>
          <a:prstGeom prst="diamond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isósceles"/>
          <p:cNvSpPr/>
          <p:nvPr/>
        </p:nvSpPr>
        <p:spPr>
          <a:xfrm>
            <a:off x="1475656" y="2571750"/>
            <a:ext cx="3168352" cy="2571750"/>
          </a:xfrm>
          <a:prstGeom prst="triangle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isósceles"/>
          <p:cNvSpPr/>
          <p:nvPr/>
        </p:nvSpPr>
        <p:spPr>
          <a:xfrm>
            <a:off x="4572000" y="2571750"/>
            <a:ext cx="3168352" cy="2571750"/>
          </a:xfrm>
          <a:prstGeom prst="triangle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isósceles"/>
          <p:cNvSpPr/>
          <p:nvPr/>
        </p:nvSpPr>
        <p:spPr>
          <a:xfrm flipV="1">
            <a:off x="1475656" y="0"/>
            <a:ext cx="3096344" cy="2571750"/>
          </a:xfrm>
          <a:prstGeom prst="triangle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isósceles"/>
          <p:cNvSpPr/>
          <p:nvPr/>
        </p:nvSpPr>
        <p:spPr>
          <a:xfrm flipV="1">
            <a:off x="4572000" y="0"/>
            <a:ext cx="3168352" cy="2571750"/>
          </a:xfrm>
          <a:prstGeom prst="triangle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>
            <a:off x="0" y="2571750"/>
            <a:ext cx="1547664" cy="2571750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8" name="17 Triángulo rectángulo"/>
          <p:cNvSpPr/>
          <p:nvPr/>
        </p:nvSpPr>
        <p:spPr>
          <a:xfrm flipH="1">
            <a:off x="7596336" y="2571750"/>
            <a:ext cx="1547664" cy="2571750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9" name="18 Triángulo rectángulo"/>
          <p:cNvSpPr/>
          <p:nvPr/>
        </p:nvSpPr>
        <p:spPr>
          <a:xfrm flipV="1">
            <a:off x="0" y="0"/>
            <a:ext cx="1547664" cy="2686050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20" name="19 Triángulo rectángulo"/>
          <p:cNvSpPr/>
          <p:nvPr/>
        </p:nvSpPr>
        <p:spPr>
          <a:xfrm flipH="1" flipV="1">
            <a:off x="7668344" y="0"/>
            <a:ext cx="1475656" cy="2686050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21" name="20 Rectángulo"/>
          <p:cNvSpPr/>
          <p:nvPr/>
        </p:nvSpPr>
        <p:spPr>
          <a:xfrm>
            <a:off x="35496" y="0"/>
            <a:ext cx="9108504" cy="5143500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8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0" dur="8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8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3" dur="8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8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6" dur="8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3" presetClass="entr" presetSubtype="52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20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20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20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20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5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5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52" presetClass="entr" presetSubtype="0" fill="hold" grpId="0" nodeType="withEffect">
                                  <p:stCondLst>
                                    <p:cond delay="13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8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9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7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2" presetClass="entr" presetSubtype="0" fill="hold" nodeType="withEffect">
                                  <p:stCondLst>
                                    <p:cond delay="175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3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74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7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alt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ES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3498</TotalTime>
  <Words>199</Words>
  <Application>Microsoft Office PowerPoint</Application>
  <PresentationFormat>Presentación en pantalla (16:9)</PresentationFormat>
  <Paragraphs>37</Paragraphs>
  <Slides>29</Slides>
  <Notes>1</Notes>
  <HiddenSlides>0</HiddenSlides>
  <MMClips>1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29</vt:i4>
      </vt:variant>
    </vt:vector>
  </HeadingPairs>
  <TitlesOfParts>
    <vt:vector size="35" baseType="lpstr">
      <vt:lpstr>Arial</vt:lpstr>
      <vt:lpstr>Calibri</vt:lpstr>
      <vt:lpstr>Brock Script</vt:lpstr>
      <vt:lpstr>Kristen ITC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</dc:creator>
  <cp:lastModifiedBy>Margarita</cp:lastModifiedBy>
  <cp:revision>129</cp:revision>
  <dcterms:created xsi:type="dcterms:W3CDTF">2020-10-24T23:24:22Z</dcterms:created>
  <dcterms:modified xsi:type="dcterms:W3CDTF">2021-10-17T18:45:51Z</dcterms:modified>
</cp:coreProperties>
</file>