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3" r:id="rId7"/>
    <p:sldId id="260" r:id="rId8"/>
    <p:sldId id="266" r:id="rId9"/>
    <p:sldId id="261" r:id="rId10"/>
    <p:sldId id="262" r:id="rId11"/>
    <p:sldId id="267" r:id="rId12"/>
    <p:sldId id="268" r:id="rId13"/>
  </p:sldIdLst>
  <p:sldSz cx="9144000" cy="5143500" type="screen16x9"/>
  <p:notesSz cx="6858000" cy="9144000"/>
  <p:embeddedFontLst>
    <p:embeddedFont>
      <p:font typeface="Berlin Sans FB Demi" panose="020E0802020502020306" pitchFamily="34" charset="0"/>
      <p:bold r:id="rId14"/>
    </p:embeddedFont>
    <p:embeddedFont>
      <p:font typeface="Berlin Sans FB" panose="020E0602020502020306" pitchFamily="34" charset="0"/>
      <p:regular r:id="rId15"/>
      <p:bold r:id="rId16"/>
    </p:embeddedFont>
    <p:embeddedFont>
      <p:font typeface="Kristen ITC" panose="03050502040202030202" pitchFamily="66" charset="0"/>
      <p:regular r:id="rId17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XNpt7gTSk32ip0dr5NR+g==" hashData="GG622g+g+x2aPi6hUwG5qqYNX6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5B4B7"/>
    <a:srgbClr val="A74FFF"/>
    <a:srgbClr val="FFCCCC"/>
    <a:srgbClr val="AAB4D2"/>
    <a:srgbClr val="CC3300"/>
    <a:srgbClr val="C0C0C0"/>
    <a:srgbClr val="CC0000"/>
    <a:srgbClr val="FFD47D"/>
    <a:srgbClr val="77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810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628DD9-68F0-4BAD-8F77-0943B381A70E}" type="slidenum">
              <a:rPr lang="es-ES" altLang="es-US"/>
              <a:pPr/>
              <a:t>‹Nº›</a:t>
            </a:fld>
            <a:endParaRPr lang="es-ES" altLang="es-US" dirty="0"/>
          </a:p>
        </p:txBody>
      </p:sp>
    </p:spTree>
    <p:extLst>
      <p:ext uri="{BB962C8B-B14F-4D97-AF65-F5344CB8AC3E}">
        <p14:creationId xmlns:p14="http://schemas.microsoft.com/office/powerpoint/2010/main" val="3016847968"/>
      </p:ext>
    </p:extLst>
  </p:cSld>
  <p:clrMapOvr>
    <a:masterClrMapping/>
  </p:clrMapOvr>
  <p:transition spd="slow" advClick="0" advTm="14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9FDFDB-ED22-464E-BDC7-3FE61AC92777}" type="slidenum">
              <a:rPr lang="es-ES" altLang="es-US"/>
              <a:pPr/>
              <a:t>‹Nº›</a:t>
            </a:fld>
            <a:endParaRPr lang="es-ES" altLang="es-US" dirty="0"/>
          </a:p>
        </p:txBody>
      </p:sp>
    </p:spTree>
    <p:extLst>
      <p:ext uri="{BB962C8B-B14F-4D97-AF65-F5344CB8AC3E}">
        <p14:creationId xmlns:p14="http://schemas.microsoft.com/office/powerpoint/2010/main" val="3812933493"/>
      </p:ext>
    </p:extLst>
  </p:cSld>
  <p:clrMapOvr>
    <a:masterClrMapping/>
  </p:clrMapOvr>
  <p:transition spd="slow" advClick="0" advTm="14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A2D27D-26F6-42A9-81AB-23DB562EEACF}" type="slidenum">
              <a:rPr lang="es-ES" altLang="es-US"/>
              <a:pPr/>
              <a:t>‹Nº›</a:t>
            </a:fld>
            <a:endParaRPr lang="es-ES" altLang="es-US" dirty="0"/>
          </a:p>
        </p:txBody>
      </p:sp>
    </p:spTree>
    <p:extLst>
      <p:ext uri="{BB962C8B-B14F-4D97-AF65-F5344CB8AC3E}">
        <p14:creationId xmlns:p14="http://schemas.microsoft.com/office/powerpoint/2010/main" val="3062839957"/>
      </p:ext>
    </p:extLst>
  </p:cSld>
  <p:clrMapOvr>
    <a:masterClrMapping/>
  </p:clrMapOvr>
  <p:transition spd="slow" advClick="0" advTm="14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F50F5B-6F7A-4870-A6BB-D1EDF132E7C8}" type="slidenum">
              <a:rPr lang="es-ES" altLang="es-US"/>
              <a:pPr/>
              <a:t>‹Nº›</a:t>
            </a:fld>
            <a:endParaRPr lang="es-ES" altLang="es-US" dirty="0"/>
          </a:p>
        </p:txBody>
      </p:sp>
    </p:spTree>
    <p:extLst>
      <p:ext uri="{BB962C8B-B14F-4D97-AF65-F5344CB8AC3E}">
        <p14:creationId xmlns:p14="http://schemas.microsoft.com/office/powerpoint/2010/main" val="344792265"/>
      </p:ext>
    </p:extLst>
  </p:cSld>
  <p:clrMapOvr>
    <a:masterClrMapping/>
  </p:clrMapOvr>
  <p:transition spd="slow" advClick="0" advTm="14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B8B1F6-B7AA-4DBA-912C-61095DEB2858}" type="slidenum">
              <a:rPr lang="es-ES" altLang="es-US"/>
              <a:pPr/>
              <a:t>‹Nº›</a:t>
            </a:fld>
            <a:endParaRPr lang="es-ES" altLang="es-US" dirty="0"/>
          </a:p>
        </p:txBody>
      </p:sp>
    </p:spTree>
    <p:extLst>
      <p:ext uri="{BB962C8B-B14F-4D97-AF65-F5344CB8AC3E}">
        <p14:creationId xmlns:p14="http://schemas.microsoft.com/office/powerpoint/2010/main" val="439336217"/>
      </p:ext>
    </p:extLst>
  </p:cSld>
  <p:clrMapOvr>
    <a:masterClrMapping/>
  </p:clrMapOvr>
  <p:transition spd="slow" advClick="0" advTm="14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970352-DA7B-446E-910F-66C9CCCC0FE5}" type="slidenum">
              <a:rPr lang="es-ES" altLang="es-US"/>
              <a:pPr/>
              <a:t>‹Nº›</a:t>
            </a:fld>
            <a:endParaRPr lang="es-ES" altLang="es-US" dirty="0"/>
          </a:p>
        </p:txBody>
      </p:sp>
    </p:spTree>
    <p:extLst>
      <p:ext uri="{BB962C8B-B14F-4D97-AF65-F5344CB8AC3E}">
        <p14:creationId xmlns:p14="http://schemas.microsoft.com/office/powerpoint/2010/main" val="283097499"/>
      </p:ext>
    </p:extLst>
  </p:cSld>
  <p:clrMapOvr>
    <a:masterClrMapping/>
  </p:clrMapOvr>
  <p:transition spd="slow" advClick="0" advTm="14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F2A07B-7BCB-4B3D-8A09-1A84BEED54EF}" type="slidenum">
              <a:rPr lang="es-ES" altLang="es-US"/>
              <a:pPr/>
              <a:t>‹Nº›</a:t>
            </a:fld>
            <a:endParaRPr lang="es-ES" altLang="es-US" dirty="0"/>
          </a:p>
        </p:txBody>
      </p:sp>
    </p:spTree>
    <p:extLst>
      <p:ext uri="{BB962C8B-B14F-4D97-AF65-F5344CB8AC3E}">
        <p14:creationId xmlns:p14="http://schemas.microsoft.com/office/powerpoint/2010/main" val="3024749579"/>
      </p:ext>
    </p:extLst>
  </p:cSld>
  <p:clrMapOvr>
    <a:masterClrMapping/>
  </p:clrMapOvr>
  <p:transition spd="slow" advClick="0" advTm="14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F3E2CE-BBE8-4AC9-AEE2-E9F985E1852B}" type="slidenum">
              <a:rPr lang="es-ES" altLang="es-US"/>
              <a:pPr/>
              <a:t>‹Nº›</a:t>
            </a:fld>
            <a:endParaRPr lang="es-ES" altLang="es-US" dirty="0"/>
          </a:p>
        </p:txBody>
      </p:sp>
    </p:spTree>
    <p:extLst>
      <p:ext uri="{BB962C8B-B14F-4D97-AF65-F5344CB8AC3E}">
        <p14:creationId xmlns:p14="http://schemas.microsoft.com/office/powerpoint/2010/main" val="29381204"/>
      </p:ext>
    </p:extLst>
  </p:cSld>
  <p:clrMapOvr>
    <a:masterClrMapping/>
  </p:clrMapOvr>
  <p:transition spd="slow" advClick="0" advTm="14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BBA8C6-02CA-4086-976F-2C87AB08F209}" type="slidenum">
              <a:rPr lang="es-ES" altLang="es-US"/>
              <a:pPr/>
              <a:t>‹Nº›</a:t>
            </a:fld>
            <a:endParaRPr lang="es-ES" altLang="es-US" dirty="0"/>
          </a:p>
        </p:txBody>
      </p:sp>
    </p:spTree>
    <p:extLst>
      <p:ext uri="{BB962C8B-B14F-4D97-AF65-F5344CB8AC3E}">
        <p14:creationId xmlns:p14="http://schemas.microsoft.com/office/powerpoint/2010/main" val="296253299"/>
      </p:ext>
    </p:extLst>
  </p:cSld>
  <p:clrMapOvr>
    <a:masterClrMapping/>
  </p:clrMapOvr>
  <p:transition spd="slow" advClick="0" advTm="14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A23036-D83C-444A-8376-B8493193C122}" type="slidenum">
              <a:rPr lang="es-ES" altLang="es-US"/>
              <a:pPr/>
              <a:t>‹Nº›</a:t>
            </a:fld>
            <a:endParaRPr lang="es-ES" altLang="es-US" dirty="0"/>
          </a:p>
        </p:txBody>
      </p:sp>
    </p:spTree>
    <p:extLst>
      <p:ext uri="{BB962C8B-B14F-4D97-AF65-F5344CB8AC3E}">
        <p14:creationId xmlns:p14="http://schemas.microsoft.com/office/powerpoint/2010/main" val="3772035275"/>
      </p:ext>
    </p:extLst>
  </p:cSld>
  <p:clrMapOvr>
    <a:masterClrMapping/>
  </p:clrMapOvr>
  <p:transition spd="slow" advClick="0" advTm="14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D7476E-BDAE-40A9-A692-7D856F0D8D28}" type="slidenum">
              <a:rPr lang="es-ES" altLang="es-US"/>
              <a:pPr/>
              <a:t>‹Nº›</a:t>
            </a:fld>
            <a:endParaRPr lang="es-ES" altLang="es-US" dirty="0"/>
          </a:p>
        </p:txBody>
      </p:sp>
    </p:spTree>
    <p:extLst>
      <p:ext uri="{BB962C8B-B14F-4D97-AF65-F5344CB8AC3E}">
        <p14:creationId xmlns:p14="http://schemas.microsoft.com/office/powerpoint/2010/main" val="1375245051"/>
      </p:ext>
    </p:extLst>
  </p:cSld>
  <p:clrMapOvr>
    <a:masterClrMapping/>
  </p:clrMapOvr>
  <p:transition spd="slow" advClick="0" advTm="14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US" smtClean="0"/>
              <a:t>Haga clic para modificar el estilo de texto del patrón</a:t>
            </a:r>
          </a:p>
          <a:p>
            <a:pPr lvl="1"/>
            <a:r>
              <a:rPr lang="es-ES" altLang="es-US" smtClean="0"/>
              <a:t>Segundo nivel</a:t>
            </a:r>
          </a:p>
          <a:p>
            <a:pPr lvl="2"/>
            <a:r>
              <a:rPr lang="es-ES" altLang="es-US" smtClean="0"/>
              <a:t>Tercer nivel</a:t>
            </a:r>
          </a:p>
          <a:p>
            <a:pPr lvl="3"/>
            <a:r>
              <a:rPr lang="es-ES" altLang="es-US" smtClean="0"/>
              <a:t>Cuarto nivel</a:t>
            </a:r>
          </a:p>
          <a:p>
            <a:pPr lvl="4"/>
            <a:r>
              <a:rPr lang="es-ES" altLang="es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es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EDF1AC8-93E1-470B-A475-203F33D54184}" type="slidenum">
              <a:rPr lang="es-ES" altLang="es-US"/>
              <a:pPr/>
              <a:t>‹Nº›</a:t>
            </a:fld>
            <a:endParaRPr lang="es-ES" altLang="es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4000">
    <p:blind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10" Type="http://schemas.openxmlformats.org/officeDocument/2006/relationships/audio" Target="../media/audio1.wav"/><Relationship Id="rId4" Type="http://schemas.openxmlformats.org/officeDocument/2006/relationships/image" Target="../media/image2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g"/><Relationship Id="rId7" Type="http://schemas.microsoft.com/office/2007/relationships/hdphoto" Target="../media/hdphoto3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microsoft.com/office/2007/relationships/hdphoto" Target="../media/hdphoto2.wdp"/><Relationship Id="rId10" Type="http://schemas.microsoft.com/office/2007/relationships/hdphoto" Target="../media/hdphoto1.wdp"/><Relationship Id="rId4" Type="http://schemas.openxmlformats.org/officeDocument/2006/relationships/image" Target="../media/image7.jpeg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9.jpeg"/><Relationship Id="rId7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0.jpeg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1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2.jpeg"/><Relationship Id="rId4" Type="http://schemas.microsoft.com/office/2007/relationships/hdphoto" Target="../media/hdphoto6.wdp"/><Relationship Id="rId9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14.jpeg"/><Relationship Id="rId4" Type="http://schemas.microsoft.com/office/2007/relationships/hdphoto" Target="../media/hdphoto8.wdp"/><Relationship Id="rId9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5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16.jpeg"/><Relationship Id="rId4" Type="http://schemas.microsoft.com/office/2007/relationships/hdphoto" Target="../media/hdphoto10.wdp"/><Relationship Id="rId9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7" Type="http://schemas.microsoft.com/office/2007/relationships/hdphoto" Target="../media/hdphoto1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7" Type="http://schemas.microsoft.com/office/2007/relationships/hdphoto" Target="../media/hdphoto1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1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22.jpeg"/><Relationship Id="rId4" Type="http://schemas.microsoft.com/office/2007/relationships/hdphoto" Target="../media/hdphoto12.wdp"/><Relationship Id="rId9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7" Type="http://schemas.microsoft.com/office/2007/relationships/hdphoto" Target="../media/hdphoto1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2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microsoft.com/office/2007/relationships/hdphoto" Target="../media/hdphoto14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"/>
          <a:stretch/>
        </p:blipFill>
        <p:spPr>
          <a:xfrm>
            <a:off x="1143000" y="9559"/>
            <a:ext cx="8153400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" y="-19049"/>
            <a:ext cx="3467100" cy="50673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1047750"/>
            <a:ext cx="2456485" cy="222485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321" y="2601687"/>
            <a:ext cx="4572000" cy="2286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0" y="4095750"/>
            <a:ext cx="1292245" cy="5242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050"/>
          <a:stretch/>
        </p:blipFill>
        <p:spPr>
          <a:xfrm>
            <a:off x="7460579" y="-19049"/>
            <a:ext cx="1835821" cy="50673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d"/>
        <p:sndAc>
          <p:stSnd>
            <p:snd r:embed="rId2" name="No te olvides de mi.wav"/>
          </p:stSnd>
        </p:sndAc>
      </p:transition>
    </mc:Choice>
    <mc:Fallback xmlns="">
      <p:transition spd="slow" advClick="0" advTm="8000">
        <p:fade/>
        <p:sndAc>
          <p:stSnd>
            <p:snd r:embed="rId10" name="No te olvides de m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954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92" r="10104"/>
          <a:stretch/>
        </p:blipFill>
        <p:spPr>
          <a:xfrm flipH="1">
            <a:off x="0" y="-4874"/>
            <a:ext cx="3124200" cy="5148373"/>
          </a:xfrm>
          <a:prstGeom prst="rect">
            <a:avLst/>
          </a:prstGeom>
          <a:effectLst/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-4874"/>
            <a:ext cx="4267200" cy="489762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128"/>
          <a:stretch/>
        </p:blipFill>
        <p:spPr>
          <a:xfrm>
            <a:off x="5518150" y="1163601"/>
            <a:ext cx="3625850" cy="401954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257800" y="3714750"/>
            <a:ext cx="3124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Luché y luché. </a:t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Y yo dejé mi vida en el intento </a:t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endParaRPr lang="es-US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2133600" y="3622417"/>
            <a:ext cx="338455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Yo lo tuve para mi, todo mío </a:t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Fue en esos instantes de los </a:t>
            </a:r>
            <a:endParaRPr lang="es-ES" altLang="es-US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  <a:p>
            <a:r>
              <a:rPr lang="es-ES" altLang="es-US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que </a:t>
            </a:r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nada queda. </a:t>
            </a:r>
          </a:p>
          <a:p>
            <a:endParaRPr lang="es-ES" altLang="es-US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  <a:p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/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endParaRPr lang="es-ES" altLang="es-US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980231"/>
            <a:ext cx="1292245" cy="5242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050"/>
          <a:stretch/>
        </p:blipFill>
        <p:spPr>
          <a:xfrm flipH="1">
            <a:off x="0" y="-211773"/>
            <a:ext cx="1219201" cy="53670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6000">
        <p14:reveal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2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4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12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12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954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92" r="10104"/>
          <a:stretch/>
        </p:blipFill>
        <p:spPr>
          <a:xfrm flipH="1">
            <a:off x="0" y="-4874"/>
            <a:ext cx="2895600" cy="5148373"/>
          </a:xfrm>
          <a:prstGeom prst="rect">
            <a:avLst/>
          </a:prstGeom>
          <a:effectLst/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-161842"/>
            <a:ext cx="3256521" cy="428609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943" y="590549"/>
            <a:ext cx="3614057" cy="446807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124" name="Rectangle 52"/>
          <p:cNvSpPr>
            <a:spLocks noChangeArrowheads="1"/>
          </p:cNvSpPr>
          <p:nvPr/>
        </p:nvSpPr>
        <p:spPr bwMode="auto">
          <a:xfrm>
            <a:off x="2514600" y="3333006"/>
            <a:ext cx="4176143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altLang="es-US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Verlo para mi era la dicha </a:t>
            </a:r>
            <a:br>
              <a:rPr lang="es-ES" altLang="es-US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r>
              <a:rPr lang="es-ES" altLang="es-US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La sensación de que nadie mas existe </a:t>
            </a:r>
            <a:br>
              <a:rPr lang="es-ES" altLang="es-US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r>
              <a:rPr lang="es-ES" altLang="es-US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La dulce parodia de ser feliz .</a:t>
            </a:r>
            <a:br>
              <a:rPr lang="es-ES" altLang="es-US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r>
              <a:rPr lang="es-ES" altLang="es-US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/>
            </a:r>
            <a:br>
              <a:rPr lang="es-ES" altLang="es-US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endParaRPr lang="es-ES" altLang="es-US" sz="20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050"/>
          <a:stretch/>
        </p:blipFill>
        <p:spPr>
          <a:xfrm flipH="1">
            <a:off x="0" y="-211773"/>
            <a:ext cx="1219201" cy="53670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6000">
        <p14:reveal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954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92" r="10104"/>
          <a:stretch/>
        </p:blipFill>
        <p:spPr>
          <a:xfrm flipH="1">
            <a:off x="0" y="-4874"/>
            <a:ext cx="2895600" cy="5148373"/>
          </a:xfrm>
          <a:prstGeom prst="rect">
            <a:avLst/>
          </a:prstGeom>
          <a:effectLst/>
        </p:spPr>
      </p:pic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2041"/>
          <a:stretch/>
        </p:blipFill>
        <p:spPr>
          <a:xfrm>
            <a:off x="2299494" y="-211773"/>
            <a:ext cx="4495800" cy="425776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731"/>
          <a:stretch/>
        </p:blipFill>
        <p:spPr>
          <a:xfrm>
            <a:off x="5537994" y="301699"/>
            <a:ext cx="3449386" cy="454010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124" name="Rectangle 28"/>
          <p:cNvSpPr>
            <a:spLocks noChangeArrowheads="1"/>
          </p:cNvSpPr>
          <p:nvPr/>
        </p:nvSpPr>
        <p:spPr bwMode="auto">
          <a:xfrm>
            <a:off x="2667000" y="2710249"/>
            <a:ext cx="53340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Fue mío en la inconstancia </a:t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que suele a veces fingir la noche </a:t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En las palabras que se fueron abriendo camino en  él </a:t>
            </a:r>
            <a:r>
              <a:rPr lang="es-ES" altLang="es-US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,</a:t>
            </a:r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/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/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endParaRPr lang="es-ES" altLang="es-US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4125" name="Rectangle 29"/>
          <p:cNvSpPr>
            <a:spLocks noChangeArrowheads="1"/>
          </p:cNvSpPr>
          <p:nvPr/>
        </p:nvSpPr>
        <p:spPr bwMode="auto">
          <a:xfrm>
            <a:off x="2313671" y="3661227"/>
            <a:ext cx="6477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s-ES" altLang="es-US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Palabras </a:t>
            </a:r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que  fueron aplanando el absurdo delirio de mi sed</a:t>
            </a:r>
            <a:r>
              <a:rPr lang="es-ES" altLang="es-US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.</a:t>
            </a:r>
          </a:p>
          <a:p>
            <a:r>
              <a:rPr lang="es-ES" altLang="es-US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Fue </a:t>
            </a:r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para mi todo en su magia puro en su entrega, completo. </a:t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/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endParaRPr lang="es-ES" altLang="es-US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980231"/>
            <a:ext cx="1292245" cy="5242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050"/>
          <a:stretch/>
        </p:blipFill>
        <p:spPr>
          <a:xfrm flipH="1">
            <a:off x="0" y="-211773"/>
            <a:ext cx="1219201" cy="53670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3000">
        <p14:reveal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1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1000"/>
                                        <p:tgtEl>
                                          <p:spTgt spid="4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100"/>
                            </p:stCondLst>
                            <p:childTnLst>
                              <p:par>
                                <p:cTn id="18" presetID="21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1000"/>
                                        <p:tgtEl>
                                          <p:spTgt spid="4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954"/>
          <a:stretch/>
        </p:blipFill>
        <p:spPr>
          <a:xfrm>
            <a:off x="0" y="-8166"/>
            <a:ext cx="9144000" cy="5143501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92" r="10104"/>
          <a:stretch/>
        </p:blipFill>
        <p:spPr>
          <a:xfrm flipH="1">
            <a:off x="0" y="-4874"/>
            <a:ext cx="2895600" cy="5148373"/>
          </a:xfrm>
          <a:prstGeom prst="rect">
            <a:avLst/>
          </a:prstGeom>
          <a:effectLst/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247" y="486416"/>
            <a:ext cx="3057996" cy="415433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129"/>
          <a:stretch/>
        </p:blipFill>
        <p:spPr>
          <a:xfrm>
            <a:off x="5522854" y="520995"/>
            <a:ext cx="3429000" cy="462250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147" name="Rectangle 27"/>
          <p:cNvSpPr>
            <a:spLocks noChangeArrowheads="1"/>
          </p:cNvSpPr>
          <p:nvPr/>
        </p:nvSpPr>
        <p:spPr bwMode="auto">
          <a:xfrm>
            <a:off x="2867247" y="2724150"/>
            <a:ext cx="437010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Y así lo quise,  y así me anime a quererlo </a:t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Pleno  en los momentos que ya no vuelven .</a:t>
            </a:r>
          </a:p>
        </p:txBody>
      </p:sp>
      <p:sp>
        <p:nvSpPr>
          <p:cNvPr id="5148" name="Rectangle 28"/>
          <p:cNvSpPr>
            <a:spLocks noChangeArrowheads="1"/>
          </p:cNvSpPr>
          <p:nvPr/>
        </p:nvSpPr>
        <p:spPr bwMode="auto">
          <a:xfrm>
            <a:off x="2766237" y="3370481"/>
            <a:ext cx="594859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Lo quise por simple, y algunas veces por complejo </a:t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Por incierto lo quise, por directo </a:t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por único, por no conocer a nadie igual que el. </a:t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/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endParaRPr lang="es-ES" altLang="es-US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980231"/>
            <a:ext cx="1292245" cy="5242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050"/>
          <a:stretch/>
        </p:blipFill>
        <p:spPr>
          <a:xfrm flipH="1">
            <a:off x="0" y="-211773"/>
            <a:ext cx="1219201" cy="53670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2000">
        <p14:reveal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9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7" grpId="0"/>
      <p:bldP spid="51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954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92" r="10104"/>
          <a:stretch/>
        </p:blipFill>
        <p:spPr>
          <a:xfrm flipH="1">
            <a:off x="0" y="-4874"/>
            <a:ext cx="2895600" cy="5148373"/>
          </a:xfrm>
          <a:prstGeom prst="rect">
            <a:avLst/>
          </a:prstGeom>
          <a:effectLst/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563" y="65787"/>
            <a:ext cx="3962400" cy="469344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6035" y="447618"/>
            <a:ext cx="3214383" cy="424338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230" name="Rectangle 14"/>
          <p:cNvSpPr>
            <a:spLocks noChangeArrowheads="1"/>
          </p:cNvSpPr>
          <p:nvPr/>
        </p:nvSpPr>
        <p:spPr bwMode="auto">
          <a:xfrm>
            <a:off x="2808536" y="3409950"/>
            <a:ext cx="425469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Por asemejarse tanto a lo que yo buscaba </a:t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endParaRPr lang="es-ES" altLang="es-US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9231" name="Rectangle 15"/>
          <p:cNvSpPr>
            <a:spLocks noChangeArrowheads="1"/>
          </p:cNvSpPr>
          <p:nvPr/>
        </p:nvSpPr>
        <p:spPr bwMode="auto">
          <a:xfrm>
            <a:off x="2971800" y="3739394"/>
            <a:ext cx="584309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Por cruzarse en mi camino  en el momento  justo </a:t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en que nada estaba esperando. .</a:t>
            </a: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980231"/>
            <a:ext cx="1292245" cy="5242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050"/>
          <a:stretch/>
        </p:blipFill>
        <p:spPr>
          <a:xfrm flipH="1">
            <a:off x="0" y="-211773"/>
            <a:ext cx="1219201" cy="53670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8000">
        <p14:reveal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2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954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92" r="10104"/>
          <a:stretch/>
        </p:blipFill>
        <p:spPr>
          <a:xfrm flipH="1">
            <a:off x="0" y="-4874"/>
            <a:ext cx="2895600" cy="5148373"/>
          </a:xfrm>
          <a:prstGeom prst="rect">
            <a:avLst/>
          </a:prstGeom>
          <a:effectLst/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92" r="10104"/>
          <a:stretch/>
        </p:blipFill>
        <p:spPr>
          <a:xfrm flipH="1">
            <a:off x="0" y="-11519"/>
            <a:ext cx="2895600" cy="5148373"/>
          </a:xfrm>
          <a:prstGeom prst="rect">
            <a:avLst/>
          </a:prstGeom>
          <a:effectLst/>
        </p:spPr>
      </p:pic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50"/>
          <a:stretch/>
        </p:blipFill>
        <p:spPr>
          <a:xfrm>
            <a:off x="2362200" y="704406"/>
            <a:ext cx="3941135" cy="443111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91"/>
          <a:stretch/>
        </p:blipFill>
        <p:spPr>
          <a:xfrm>
            <a:off x="5599739" y="257254"/>
            <a:ext cx="3852530" cy="46038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166" name="Rectangle 22"/>
          <p:cNvSpPr>
            <a:spLocks noChangeArrowheads="1"/>
          </p:cNvSpPr>
          <p:nvPr/>
        </p:nvSpPr>
        <p:spPr bwMode="auto">
          <a:xfrm>
            <a:off x="2438400" y="3504380"/>
            <a:ext cx="5379999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altLang="es-US" sz="2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Lo </a:t>
            </a:r>
            <a:r>
              <a:rPr lang="es-ES" altLang="es-US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quise desde ese primer diminuto segundo </a:t>
            </a:r>
            <a:br>
              <a:rPr lang="es-ES" altLang="es-US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r>
              <a:rPr lang="es-ES" altLang="es-US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Y desde allí ni un solo instante deje  de  desearlo .</a:t>
            </a:r>
            <a:br>
              <a:rPr lang="es-ES" altLang="es-US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r>
              <a:rPr lang="es-ES" altLang="es-US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/>
            </a:r>
            <a:br>
              <a:rPr lang="es-ES" altLang="es-US" sz="20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endParaRPr lang="es-ES" altLang="es-US" sz="20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980231"/>
            <a:ext cx="1292245" cy="5242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050"/>
          <a:stretch/>
        </p:blipFill>
        <p:spPr>
          <a:xfrm flipH="1">
            <a:off x="0" y="-211773"/>
            <a:ext cx="1219201" cy="53670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7000">
        <p14:reveal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6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954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92" r="10104"/>
          <a:stretch/>
        </p:blipFill>
        <p:spPr>
          <a:xfrm flipH="1">
            <a:off x="0" y="0"/>
            <a:ext cx="2895600" cy="5148373"/>
          </a:xfrm>
          <a:prstGeom prst="rect">
            <a:avLst/>
          </a:prstGeom>
          <a:effectLst/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102" y="133350"/>
            <a:ext cx="434340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1586" y="0"/>
            <a:ext cx="3429000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2811426" y="3439984"/>
            <a:ext cx="52197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Producto de mis  fantasías lo busque hasta en sueños </a:t>
            </a:r>
          </a:p>
          <a:p>
            <a: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Lo quise con  defectos  y hasta con virtudes .</a:t>
            </a:r>
            <a:br>
              <a:rPr lang="es-ES" altLang="es-US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</a:br>
            <a:endParaRPr lang="es-ES" altLang="es-US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0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980231"/>
            <a:ext cx="1292245" cy="5242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050"/>
          <a:stretch/>
        </p:blipFill>
        <p:spPr>
          <a:xfrm flipH="1">
            <a:off x="0" y="-211773"/>
            <a:ext cx="1219201" cy="53670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6000">
        <p14:reveal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2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954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92" r="10104"/>
          <a:stretch/>
        </p:blipFill>
        <p:spPr>
          <a:xfrm flipH="1">
            <a:off x="0" y="0"/>
            <a:ext cx="2895600" cy="5148373"/>
          </a:xfrm>
          <a:prstGeom prst="rect">
            <a:avLst/>
          </a:prstGeom>
          <a:effectLst/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986" y="85170"/>
            <a:ext cx="3318687" cy="497803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724" y="795439"/>
            <a:ext cx="3217302" cy="423751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191" name="Rectangle 23"/>
          <p:cNvSpPr>
            <a:spLocks noChangeArrowheads="1"/>
          </p:cNvSpPr>
          <p:nvPr/>
        </p:nvSpPr>
        <p:spPr bwMode="auto">
          <a:xfrm>
            <a:off x="2819400" y="2733585"/>
            <a:ext cx="489585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altLang="es-US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Lo encerré en mi pecho cuando supe que quería dejarme. </a:t>
            </a:r>
            <a:br>
              <a:rPr lang="es-ES" altLang="es-US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</a:br>
            <a:r>
              <a:rPr lang="es-ES" altLang="es-US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/>
            </a:r>
            <a:br>
              <a:rPr lang="es-ES" altLang="es-US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</a:br>
            <a:endParaRPr lang="es-ES" altLang="es-US" dirty="0">
              <a:solidFill>
                <a:srgbClr val="75B4B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7192" name="Rectangle 24"/>
          <p:cNvSpPr>
            <a:spLocks noChangeArrowheads="1"/>
          </p:cNvSpPr>
          <p:nvPr/>
        </p:nvSpPr>
        <p:spPr bwMode="auto">
          <a:xfrm>
            <a:off x="3866708" y="3333750"/>
            <a:ext cx="3581400" cy="150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s-ES" altLang="es-US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Casi lo obligue a quedarse </a:t>
            </a:r>
            <a:br>
              <a:rPr lang="es-ES" altLang="es-US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</a:br>
            <a:r>
              <a:rPr lang="es-ES" altLang="es-US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Después, después si entendí </a:t>
            </a:r>
            <a:br>
              <a:rPr lang="es-ES" altLang="es-US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</a:br>
            <a:r>
              <a:rPr lang="es-ES" altLang="es-US" sz="2800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/>
            </a:r>
            <a:br>
              <a:rPr lang="es-ES" altLang="es-US" sz="2800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</a:br>
            <a:endParaRPr lang="es-ES" altLang="es-US" sz="2800" dirty="0">
              <a:solidFill>
                <a:srgbClr val="75B4B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980231"/>
            <a:ext cx="1292245" cy="5242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050"/>
          <a:stretch/>
        </p:blipFill>
        <p:spPr>
          <a:xfrm flipH="1">
            <a:off x="0" y="-211773"/>
            <a:ext cx="1219201" cy="53670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7000">
        <p14:reveal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1" grpId="0"/>
      <p:bldP spid="719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954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285750"/>
            <a:ext cx="3646630" cy="464687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92" r="10104"/>
          <a:stretch/>
        </p:blipFill>
        <p:spPr>
          <a:xfrm flipH="1">
            <a:off x="0" y="0"/>
            <a:ext cx="2895600" cy="5148373"/>
          </a:xfrm>
          <a:prstGeom prst="rect">
            <a:avLst/>
          </a:prstGeom>
          <a:effectLst/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73320"/>
            <a:ext cx="3505200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2267812" y="3635395"/>
            <a:ext cx="5867400" cy="1508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altLang="es-US" b="1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Entendí que un amor sin voluntad no puede retenerse .</a:t>
            </a:r>
            <a:br>
              <a:rPr lang="es-ES" altLang="es-US" b="1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</a:br>
            <a:r>
              <a:rPr lang="es-ES" altLang="es-US" b="1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/>
            </a:r>
            <a:br>
              <a:rPr lang="es-ES" altLang="es-US" b="1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</a:br>
            <a:r>
              <a:rPr lang="es-ES" altLang="es-US" sz="2800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/>
            </a:r>
            <a:br>
              <a:rPr lang="es-ES" altLang="es-US" sz="2800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</a:br>
            <a:endParaRPr lang="es-ES" altLang="es-US" sz="2800" dirty="0">
              <a:solidFill>
                <a:srgbClr val="75B4B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sp>
        <p:nvSpPr>
          <p:cNvPr id="8206" name="Rectangle 14"/>
          <p:cNvSpPr>
            <a:spLocks noChangeArrowheads="1"/>
          </p:cNvSpPr>
          <p:nvPr/>
        </p:nvSpPr>
        <p:spPr bwMode="auto">
          <a:xfrm>
            <a:off x="2590800" y="2939534"/>
            <a:ext cx="414087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altLang="es-US" b="1" dirty="0">
                <a:solidFill>
                  <a:srgbClr val="75B4B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Entendí que yo también debía dejarlo </a:t>
            </a:r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980231"/>
            <a:ext cx="1292245" cy="5242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050"/>
          <a:stretch/>
        </p:blipFill>
        <p:spPr>
          <a:xfrm flipH="1">
            <a:off x="0" y="-211773"/>
            <a:ext cx="1219201" cy="53670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3000">
        <p14:reveal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2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954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3217" y="57150"/>
            <a:ext cx="3489026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195" b="38889"/>
          <a:stretch/>
        </p:blipFill>
        <p:spPr>
          <a:xfrm rot="21207796">
            <a:off x="6751421" y="30986"/>
            <a:ext cx="2435518" cy="381277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590550"/>
            <a:ext cx="4705723" cy="1725025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290" y="1785116"/>
            <a:ext cx="4687436" cy="1687568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903" y="3137966"/>
            <a:ext cx="5662716" cy="16640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8000">
        <p14:reveal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5B4B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IN VOLUNTAD">
  <a:themeElements>
    <a:clrScheme name="Sin volunta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in volunt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in volunta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n volunta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n volunta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n volunta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n volunta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n volunta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n volunta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n volunta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n volunta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n volunta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n volunta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n volunta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SIN VOLUNTAD</Template>
  <TotalTime>0</TotalTime>
  <Words>172</Words>
  <Application>Microsoft Office PowerPoint</Application>
  <PresentationFormat>Presentación en pantalla (16:9)</PresentationFormat>
  <Paragraphs>23</Paragraphs>
  <Slides>12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Berlin Sans FB Demi</vt:lpstr>
      <vt:lpstr>Berlin Sans FB</vt:lpstr>
      <vt:lpstr>Kristen ITC</vt:lpstr>
      <vt:lpstr>SIN VOLUNTAD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2023-04-15T04:54:42Z</dcterms:created>
  <dcterms:modified xsi:type="dcterms:W3CDTF">2023-04-15T04:56:49Z</dcterms:modified>
</cp:coreProperties>
</file>