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77" r:id="rId4"/>
    <p:sldId id="278" r:id="rId5"/>
    <p:sldId id="273" r:id="rId6"/>
    <p:sldId id="258" r:id="rId7"/>
    <p:sldId id="259" r:id="rId8"/>
    <p:sldId id="260" r:id="rId9"/>
    <p:sldId id="262" r:id="rId10"/>
    <p:sldId id="263" r:id="rId11"/>
    <p:sldId id="264" r:id="rId12"/>
    <p:sldId id="265" r:id="rId13"/>
    <p:sldId id="266" r:id="rId14"/>
    <p:sldId id="267" r:id="rId15"/>
    <p:sldId id="271" r:id="rId16"/>
    <p:sldId id="270" r:id="rId17"/>
    <p:sldId id="287" r:id="rId18"/>
    <p:sldId id="268" r:id="rId19"/>
    <p:sldId id="283" r:id="rId20"/>
    <p:sldId id="284" r:id="rId21"/>
    <p:sldId id="288" r:id="rId22"/>
    <p:sldId id="286" r:id="rId23"/>
    <p:sldId id="281" r:id="rId24"/>
    <p:sldId id="272" r:id="rId25"/>
    <p:sldId id="274" r:id="rId26"/>
    <p:sldId id="275" r:id="rId27"/>
    <p:sldId id="276" r:id="rId28"/>
  </p:sldIdLst>
  <p:sldSz cx="9144000" cy="5143500" type="screen16x9"/>
  <p:notesSz cx="6858000" cy="9144000"/>
  <p:embeddedFontLst>
    <p:embeddedFont>
      <p:font typeface="Fiolex Girls" pitchFamily="34" charset="0"/>
      <p:regular r:id="rId29"/>
    </p:embeddedFont>
    <p:embeddedFont>
      <p:font typeface="Calibri" pitchFamily="34" charset="0"/>
      <p:regular r:id="rId30"/>
      <p:bold r:id="rId31"/>
      <p:italic r:id="rId32"/>
      <p:boldItalic r:id="rId33"/>
    </p:embeddedFont>
    <p:embeddedFont>
      <p:font typeface="Kristen ITC" pitchFamily="66" charset="0"/>
      <p:regular r:id="rId34"/>
    </p:embeddedFont>
    <p:embeddedFont>
      <p:font typeface="Santa'sSleighFull 'Deluxe'" pitchFamily="2" charset="0"/>
      <p:regular r:id="rId35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+6ubgAA5wd5yYEDCz1/ug==" hashData="IZCkth/z5p5vGJz9P0jT0wyjT4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660066"/>
    <a:srgbClr val="16111D"/>
    <a:srgbClr val="221A2C"/>
    <a:srgbClr val="221100"/>
    <a:srgbClr val="2E1700"/>
    <a:srgbClr val="241E1E"/>
    <a:srgbClr val="777171"/>
    <a:srgbClr val="004600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84" y="-109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6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5.fntdata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4.fntdata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3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2.fntdata"/><Relationship Id="rId35" Type="http://schemas.openxmlformats.org/officeDocument/2006/relationships/font" Target="fonts/font7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323E-CED3-4F14-B960-FE572A03D4C0}" type="datetimeFigureOut">
              <a:rPr lang="es-ES" smtClean="0"/>
              <a:pPr/>
              <a:t>17/04/2020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D14B3-4CAE-4F61-8412-B900002A6D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323E-CED3-4F14-B960-FE572A03D4C0}" type="datetimeFigureOut">
              <a:rPr lang="es-ES" smtClean="0"/>
              <a:pPr/>
              <a:t>17/04/2020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D14B3-4CAE-4F61-8412-B900002A6D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323E-CED3-4F14-B960-FE572A03D4C0}" type="datetimeFigureOut">
              <a:rPr lang="es-ES" smtClean="0"/>
              <a:pPr/>
              <a:t>17/04/2020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D14B3-4CAE-4F61-8412-B900002A6D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323E-CED3-4F14-B960-FE572A03D4C0}" type="datetimeFigureOut">
              <a:rPr lang="es-ES" smtClean="0"/>
              <a:pPr/>
              <a:t>17/04/2020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D14B3-4CAE-4F61-8412-B900002A6D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323E-CED3-4F14-B960-FE572A03D4C0}" type="datetimeFigureOut">
              <a:rPr lang="es-ES" smtClean="0"/>
              <a:pPr/>
              <a:t>17/04/2020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D14B3-4CAE-4F61-8412-B900002A6D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323E-CED3-4F14-B960-FE572A03D4C0}" type="datetimeFigureOut">
              <a:rPr lang="es-ES" smtClean="0"/>
              <a:pPr/>
              <a:t>17/04/2020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D14B3-4CAE-4F61-8412-B900002A6D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323E-CED3-4F14-B960-FE572A03D4C0}" type="datetimeFigureOut">
              <a:rPr lang="es-ES" smtClean="0"/>
              <a:pPr/>
              <a:t>17/04/2020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D14B3-4CAE-4F61-8412-B900002A6D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323E-CED3-4F14-B960-FE572A03D4C0}" type="datetimeFigureOut">
              <a:rPr lang="es-ES" smtClean="0"/>
              <a:pPr/>
              <a:t>17/04/2020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D14B3-4CAE-4F61-8412-B900002A6D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323E-CED3-4F14-B960-FE572A03D4C0}" type="datetimeFigureOut">
              <a:rPr lang="es-ES" smtClean="0"/>
              <a:pPr/>
              <a:t>17/04/2020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D14B3-4CAE-4F61-8412-B900002A6D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323E-CED3-4F14-B960-FE572A03D4C0}" type="datetimeFigureOut">
              <a:rPr lang="es-ES" smtClean="0"/>
              <a:pPr/>
              <a:t>17/04/2020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D14B3-4CAE-4F61-8412-B900002A6D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323E-CED3-4F14-B960-FE572A03D4C0}" type="datetimeFigureOut">
              <a:rPr lang="es-ES" smtClean="0"/>
              <a:pPr/>
              <a:t>17/04/2020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D14B3-4CAE-4F61-8412-B900002A6D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fld id="{677A323E-CED3-4F14-B960-FE572A03D4C0}" type="datetimeFigureOut">
              <a:rPr lang="es-ES" smtClean="0"/>
              <a:pPr/>
              <a:t>17/04/2020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fld id="{B30D14B3-4CAE-4F61-8412-B900002A6D2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Fiolex Girls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7" Type="http://schemas.openxmlformats.org/officeDocument/2006/relationships/image" Target="../media/image5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image" Target="../media/image58.png"/><Relationship Id="rId18" Type="http://schemas.openxmlformats.org/officeDocument/2006/relationships/image" Target="../media/image6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4.png"/><Relationship Id="rId11" Type="http://schemas.openxmlformats.org/officeDocument/2006/relationships/image" Target="../media/image5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3.png"/><Relationship Id="rId9" Type="http://schemas.openxmlformats.org/officeDocument/2006/relationships/image" Target="../media/image5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Sin palabras y en Silencio\Imágenes\1 - 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9050"/>
            <a:ext cx="9163050" cy="512445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323528" y="1851670"/>
            <a:ext cx="5616624" cy="191353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ts val="7000"/>
              </a:lnSpc>
            </a:pPr>
            <a:r>
              <a:rPr lang="es-ES" sz="8000" dirty="0" smtClean="0">
                <a:ln w="9525">
                  <a:solidFill>
                    <a:srgbClr val="2A15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Fiolex Girls" pitchFamily="34" charset="0"/>
              </a:rPr>
              <a:t>  Sin Palabras </a:t>
            </a:r>
          </a:p>
          <a:p>
            <a:pPr>
              <a:lnSpc>
                <a:spcPts val="7000"/>
              </a:lnSpc>
            </a:pPr>
            <a:r>
              <a:rPr lang="es-ES" sz="8000" dirty="0" smtClean="0">
                <a:ln w="9525">
                  <a:solidFill>
                    <a:srgbClr val="2A15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Fiolex Girls" pitchFamily="34" charset="0"/>
              </a:rPr>
              <a:t>      y en Silencio  </a:t>
            </a:r>
            <a:endParaRPr lang="es-ES" sz="8000" dirty="0">
              <a:ln w="9525">
                <a:solidFill>
                  <a:srgbClr val="2A1500"/>
                </a:solidFill>
              </a:ln>
              <a:blipFill>
                <a:blip r:embed="rId5"/>
                <a:stretch>
                  <a:fillRect/>
                </a:stretch>
              </a:blipFill>
              <a:latin typeface="Fiolex Girls" pitchFamily="34" charset="0"/>
            </a:endParaRPr>
          </a:p>
        </p:txBody>
      </p:sp>
      <p:sp>
        <p:nvSpPr>
          <p:cNvPr id="4" name="3 Triángulo isósceles"/>
          <p:cNvSpPr/>
          <p:nvPr/>
        </p:nvSpPr>
        <p:spPr>
          <a:xfrm>
            <a:off x="0" y="2571750"/>
            <a:ext cx="4572000" cy="2571750"/>
          </a:xfrm>
          <a:prstGeom prst="triangle">
            <a:avLst>
              <a:gd name="adj" fmla="val 51364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Fiolex Girls" pitchFamily="34" charset="0"/>
            </a:endParaRPr>
          </a:p>
        </p:txBody>
      </p:sp>
      <p:sp>
        <p:nvSpPr>
          <p:cNvPr id="5" name="4 Combinar"/>
          <p:cNvSpPr/>
          <p:nvPr/>
        </p:nvSpPr>
        <p:spPr>
          <a:xfrm rot="16200000">
            <a:off x="821532" y="-821530"/>
            <a:ext cx="5143500" cy="6786563"/>
          </a:xfrm>
          <a:prstGeom prst="flowChartMerg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Fiolex Girls" pitchFamily="34" charset="0"/>
            </a:endParaRPr>
          </a:p>
        </p:txBody>
      </p:sp>
      <p:sp>
        <p:nvSpPr>
          <p:cNvPr id="6" name="5 Combinar"/>
          <p:cNvSpPr/>
          <p:nvPr/>
        </p:nvSpPr>
        <p:spPr>
          <a:xfrm rot="16200000" flipV="1">
            <a:off x="3214688" y="-785811"/>
            <a:ext cx="5143500" cy="6715125"/>
          </a:xfrm>
          <a:prstGeom prst="flowChartMerg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Fiolex Girls" pitchFamily="34" charset="0"/>
            </a:endParaRPr>
          </a:p>
        </p:txBody>
      </p:sp>
      <p:sp>
        <p:nvSpPr>
          <p:cNvPr id="8" name="7 Triángulo isósceles"/>
          <p:cNvSpPr/>
          <p:nvPr/>
        </p:nvSpPr>
        <p:spPr>
          <a:xfrm>
            <a:off x="4572000" y="2625328"/>
            <a:ext cx="4572000" cy="2518172"/>
          </a:xfrm>
          <a:prstGeom prst="triangle">
            <a:avLst>
              <a:gd name="adj" fmla="val 51364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Fiolex Girls" pitchFamily="34" charset="0"/>
            </a:endParaRPr>
          </a:p>
        </p:txBody>
      </p:sp>
      <p:sp>
        <p:nvSpPr>
          <p:cNvPr id="9" name="8 Triángulo isósceles"/>
          <p:cNvSpPr/>
          <p:nvPr/>
        </p:nvSpPr>
        <p:spPr>
          <a:xfrm flipV="1">
            <a:off x="0" y="0"/>
            <a:ext cx="4572000" cy="2571750"/>
          </a:xfrm>
          <a:prstGeom prst="triangle">
            <a:avLst>
              <a:gd name="adj" fmla="val 51364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Fiolex Girls" pitchFamily="34" charset="0"/>
            </a:endParaRPr>
          </a:p>
        </p:txBody>
      </p:sp>
      <p:sp>
        <p:nvSpPr>
          <p:cNvPr id="10" name="9 Triángulo isósceles"/>
          <p:cNvSpPr/>
          <p:nvPr/>
        </p:nvSpPr>
        <p:spPr>
          <a:xfrm flipV="1">
            <a:off x="4572000" y="0"/>
            <a:ext cx="4572000" cy="2571750"/>
          </a:xfrm>
          <a:prstGeom prst="triangle">
            <a:avLst>
              <a:gd name="adj" fmla="val 51364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Fiolex Girls" pitchFamily="34" charset="0"/>
            </a:endParaRPr>
          </a:p>
        </p:txBody>
      </p:sp>
      <p:sp>
        <p:nvSpPr>
          <p:cNvPr id="11" name="10 Ordenar"/>
          <p:cNvSpPr/>
          <p:nvPr/>
        </p:nvSpPr>
        <p:spPr>
          <a:xfrm>
            <a:off x="2071693" y="0"/>
            <a:ext cx="5000625" cy="5143500"/>
          </a:xfrm>
          <a:prstGeom prst="flowChartSor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Fiolex Girls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500">
    <p:sndAc>
      <p:stSnd>
        <p:snd r:embed="rId2" name="David Garret - Edward Elgar Salut Damour Oma - edi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9" dur="5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1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75000"/>
              </a:schemeClr>
            </a:gs>
            <a:gs pos="50000">
              <a:schemeClr val="accent1">
                <a:lumMod val="75000"/>
              </a:schemeClr>
            </a:gs>
            <a:gs pos="100000">
              <a:srgbClr val="0046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PPS  EXCLUSIVOS\- Sin palabras y en Silencio\Imágenes\3 - 60059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2427734"/>
            <a:ext cx="2988840" cy="2069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4800" dirty="0" smtClean="0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Aunque nunca mi cariño</a:t>
            </a:r>
            <a:br>
              <a:rPr lang="es-ES" sz="4800" dirty="0" smtClean="0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</a:br>
            <a:r>
              <a:rPr lang="es-ES" sz="4800" dirty="0" smtClean="0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tenga el precio de tus besos</a:t>
            </a:r>
            <a:endParaRPr lang="es-ES" sz="4800" dirty="0">
              <a:ln>
                <a:solidFill>
                  <a:schemeClr val="bg2">
                    <a:lumMod val="9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5" name="Picture 3" descr="E:\PPS  EXCLUSIVOS\- Sin palabras y en Silencio\Imágenes\4 - 102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3568" y="411510"/>
            <a:ext cx="4950296" cy="12075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300"/>
              </a:lnSpc>
            </a:pPr>
            <a:r>
              <a:rPr lang="es-ES" sz="4800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Aunque nunca mis palabras</a:t>
            </a:r>
            <a:br>
              <a:rPr lang="es-ES" sz="4800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</a:br>
            <a:r>
              <a:rPr lang="es-ES" sz="4800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puedan llegar a tu pecho</a:t>
            </a:r>
            <a:endParaRPr lang="es-ES" sz="4800" dirty="0">
              <a:ln>
                <a:solidFill>
                  <a:schemeClr val="bg1">
                    <a:lumMod val="8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PPS  EXCLUSIVOS\- Sin palabras y en Silencio\Imágenes\5 - 427228-Kyc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1588"/>
            <a:ext cx="9156700" cy="513873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444208" y="411510"/>
            <a:ext cx="2699792" cy="11177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900"/>
              </a:lnSpc>
            </a:pPr>
            <a:r>
              <a:rPr lang="es-ES" sz="4800" dirty="0" smtClean="0">
                <a:ln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Yo lo mismo he de quererte</a:t>
            </a:r>
            <a:endParaRPr lang="es-ES" sz="4800" dirty="0"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3075" name="Picture 3" descr="E:\PPS  EXCLUSIVOS\- Sin palabras y en Silencio\Imágenes\6 - 29994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9050" y="0"/>
            <a:ext cx="91630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24128" y="2139702"/>
            <a:ext cx="3024336" cy="21180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900"/>
              </a:lnSpc>
            </a:pPr>
            <a:r>
              <a:rPr lang="es-ES" sz="4800" dirty="0" smtClean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Con los ojos, </a:t>
            </a:r>
          </a:p>
          <a:p>
            <a:pPr algn="ctr">
              <a:lnSpc>
                <a:spcPts val="3900"/>
              </a:lnSpc>
            </a:pPr>
            <a:r>
              <a:rPr lang="es-ES" sz="4800" dirty="0" smtClean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con el alma,</a:t>
            </a:r>
            <a:br>
              <a:rPr lang="es-ES" sz="4800" dirty="0" smtClean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</a:br>
            <a:r>
              <a:rPr lang="es-ES" sz="4800" dirty="0" smtClean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sin palabras y en silencio.</a:t>
            </a:r>
            <a:endParaRPr lang="es-ES" sz="4800" dirty="0"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151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Sin palabras y en Silencio\Imágenes\7 - maxresdefault (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E:\PPS  EXCLUSIVOS\- Sin palabras y en Silencio\Imágenes\8 - bac92d1pink_sand_beach_bahamas_700x46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8" y="17463"/>
            <a:ext cx="9113837" cy="5108575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211960" y="411510"/>
            <a:ext cx="4519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800" dirty="0" smtClean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Sin palabras y en secreto</a:t>
            </a:r>
            <a:endParaRPr lang="es-ES" sz="4800" dirty="0">
              <a:ln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5125" name="Picture 5" descr="E:\PPS  EXCLUSIVOS\- Sin palabras y en Silencio\Imágenes\9 - overnature.net-292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5" y="-4763"/>
            <a:ext cx="9201150" cy="5148263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074801" y="1779662"/>
            <a:ext cx="3096344" cy="12075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300"/>
              </a:lnSpc>
            </a:pPr>
            <a:r>
              <a:rPr lang="es-ES" sz="4800" dirty="0" smtClean="0">
                <a:ln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Como sufren los que aman</a:t>
            </a:r>
            <a:endParaRPr lang="es-ES" sz="4800" dirty="0">
              <a:ln>
                <a:solidFill>
                  <a:schemeClr val="accent6">
                    <a:lumMod val="20000"/>
                    <a:lumOff val="8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60000"/>
                <a:lumOff val="40000"/>
              </a:schemeClr>
            </a:gs>
            <a:gs pos="50000">
              <a:schemeClr val="bg2">
                <a:lumMod val="50000"/>
              </a:schemeClr>
            </a:gs>
            <a:gs pos="100000">
              <a:schemeClr val="accent6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Sin palabras y en Silencio\Imágenes\10 - Lindo-Amanecer-en-las-Montanas_Imagenes-de-Amaneceres-Rayos-de-Sol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938"/>
            <a:ext cx="9144000" cy="5126037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779912" y="483518"/>
            <a:ext cx="47612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800" dirty="0" smtClean="0">
                <a:ln>
                  <a:solidFill>
                    <a:srgbClr val="996633"/>
                  </a:solidFill>
                </a:ln>
                <a:solidFill>
                  <a:srgbClr val="2A1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Los que quieren en silencio</a:t>
            </a:r>
            <a:endParaRPr lang="es-ES" sz="4800" dirty="0">
              <a:ln>
                <a:solidFill>
                  <a:srgbClr val="996633"/>
                </a:solidFill>
              </a:ln>
              <a:solidFill>
                <a:srgbClr val="2A15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6147" name="Picture 3" descr="E:\PPS  EXCLUSIVOS\- Sin palabras y en Silencio\Imágenes\11 - 800ximg_159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868144" y="1203598"/>
            <a:ext cx="2880320" cy="12075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300"/>
              </a:lnSpc>
            </a:pPr>
            <a:r>
              <a:rPr lang="es-ES" sz="4800" dirty="0" smtClean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rgbClr val="418D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Porque te llevo en el alma</a:t>
            </a:r>
            <a:endParaRPr lang="es-ES" sz="4800" dirty="0"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  <a:solidFill>
                <a:srgbClr val="418D8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50000">
              <a:schemeClr val="tx2">
                <a:lumMod val="50000"/>
              </a:schemeClr>
            </a:gs>
            <a:gs pos="100000">
              <a:schemeClr val="tx2">
                <a:lumMod val="20000"/>
                <a:lumOff val="8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Sin palabras y en Silencio\Imágenes\12 - falsaria1423468575sabanas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050"/>
            <a:ext cx="9163050" cy="51625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55776" y="555526"/>
            <a:ext cx="2928217" cy="12075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300"/>
              </a:lnSpc>
            </a:pPr>
            <a:r>
              <a:rPr lang="es-ES" sz="4800" dirty="0" smtClean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Como si fueras un sueño</a:t>
            </a:r>
            <a:endParaRPr lang="es-ES" sz="4800" dirty="0"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Sin palabras y en Silencio\Imágenes\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3759882"/>
            <a:ext cx="9144000" cy="138361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Fiolex Girls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2571750"/>
            <a:ext cx="9144000" cy="11881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Fiolex Girls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1383618"/>
            <a:ext cx="9144000" cy="11881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Fiolex Girls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138361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Fiolex Girls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25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Sin palabras y en Silencio\Imágenes\14 - 4b2f08fcb03b1d0d3fc100894f0ee0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2050" name="Picture 2" descr="E:\PPS  EXCLUSIVOS\- Sin palabras y en Silencio\Imágenes\4b2f08fcb03b1d0d3fc100894f0ee0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5" y="1131590"/>
            <a:ext cx="2808312" cy="12523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300"/>
              </a:lnSpc>
            </a:pPr>
            <a:r>
              <a:rPr lang="es-ES" sz="4800" dirty="0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Benditas sean las horas</a:t>
            </a:r>
            <a:endParaRPr lang="es-ES" sz="4800" dirty="0"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9219" name="Picture 3" descr="E:\PPS  EXCLUSIVOS\- Sin palabras y en Silencio\Imágenes\15 - 1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95936" y="483518"/>
            <a:ext cx="46570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800" dirty="0" smtClean="0">
                <a:ln>
                  <a:solidFill>
                    <a:schemeClr val="bg1"/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Que me traen tu recuerdo</a:t>
            </a:r>
            <a:endParaRPr lang="es-ES" sz="4800" dirty="0">
              <a:ln>
                <a:solidFill>
                  <a:schemeClr val="bg1"/>
                </a:solidFill>
              </a:ln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CBB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PPS  EXCLUSIVOS\- Sin palabras y en Silencio\Imágenes\12 - 89948fa596113df4f27fb7e1e094b0c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133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2413" cy="5119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/>
          <p:nvPr/>
        </p:nvSpPr>
        <p:spPr>
          <a:xfrm>
            <a:off x="5796136" y="267494"/>
            <a:ext cx="2952328" cy="12075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300"/>
              </a:lnSpc>
            </a:pPr>
            <a:r>
              <a:rPr lang="es-ES" sz="4800" dirty="0" smtClean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Cuando a solas y en mi cuarto</a:t>
            </a:r>
            <a:endParaRPr lang="es-ES" sz="4800" dirty="0">
              <a:ln>
                <a:solidFill>
                  <a:srgbClr val="FF0000"/>
                </a:solidFill>
              </a:ln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10243" name="Picture 3" descr="E:\PPS  EXCLUSIVOS\- Sin palabras y en Silencio\Imágenes\17 - i_eljuego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6350"/>
            <a:ext cx="91567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987824" y="3723878"/>
            <a:ext cx="423866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800" dirty="0" smtClean="0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Sin tenerte yo te siento.</a:t>
            </a:r>
            <a:endParaRPr lang="es-ES" sz="4800" dirty="0">
              <a:ln>
                <a:solidFill>
                  <a:schemeClr val="bg2">
                    <a:lumMod val="9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xit" presetSubtype="8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ntr" presetSubtype="2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Sin palabras y en Silencio\Imágenes\18 - pzuz-2Vx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Fiolex Girls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696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Fiolex Girls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Fiolex Girls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20" dur="5000" fill="hold"/>
                                        <p:tgtEl>
                                          <p:spTgt spid="1126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Sin palabras y en Silencio\Imágenes\19 - pensamientos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51720" y="483518"/>
            <a:ext cx="4536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800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Y en ese viaje incansable</a:t>
            </a:r>
            <a:endParaRPr lang="es-ES" sz="4800" dirty="0">
              <a:ln>
                <a:solidFill>
                  <a:schemeClr val="bg1">
                    <a:lumMod val="8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12291" name="Picture 3" descr="E:\PPS  EXCLUSIVOS\- Sin palabras y en Silencio\Imágenes\20 - Reflexiones-de-Paisajes_01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211960" y="1347614"/>
            <a:ext cx="46474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800" dirty="0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Que se llama pensamiento</a:t>
            </a:r>
            <a:endParaRPr lang="es-ES" sz="4800" dirty="0"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853B">
            <a:alpha val="97647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PPS  EXCLUSIVOS\- Sin palabras y en Silencio\Imágenes\21 - Brown_haired_Makeup_4987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0"/>
            <a:ext cx="9163050" cy="51450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55576" y="699542"/>
            <a:ext cx="2553419" cy="12075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300"/>
              </a:lnSpc>
            </a:pPr>
            <a:r>
              <a:rPr lang="es-ES" sz="4800" dirty="0" smtClean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Que me sigue a todas partes</a:t>
            </a:r>
            <a:endParaRPr lang="es-ES" sz="4800" dirty="0">
              <a:ln>
                <a:solidFill>
                  <a:srgbClr val="FF0000"/>
                </a:solidFill>
              </a:ln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13315" name="Picture 3" descr="E:\PPS  EXCLUSIVOS\- Sin palabras y en Silencio\Imágenes\22 - Switzerland_Lake_Stones_Sky_Mountains_Montreux_547041_1280x85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305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012160" y="555526"/>
            <a:ext cx="2808312" cy="12075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300"/>
              </a:lnSpc>
            </a:pPr>
            <a:r>
              <a:rPr lang="es-ES" sz="4800" dirty="0" smtClean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Y me grita que te quiero.</a:t>
            </a:r>
            <a:endParaRPr lang="es-ES" sz="4800" dirty="0"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PS  EXCLUSIVOS\- Sin palabras y en Silencio\Imágenes\23 - 55IR-1Qs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-3175"/>
            <a:ext cx="9131300" cy="5151438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>
            <a:off x="0" y="2579688"/>
            <a:ext cx="9144000" cy="2571750"/>
          </a:xfrm>
          <a:prstGeom prst="triangle">
            <a:avLst>
              <a:gd name="adj" fmla="val 50000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latin typeface="Fiolex Girls" pitchFamily="34" charset="0"/>
            </a:endParaRPr>
          </a:p>
        </p:txBody>
      </p:sp>
      <p:sp>
        <p:nvSpPr>
          <p:cNvPr id="4" name="3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50000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latin typeface="Fiolex Girls" pitchFamily="34" charset="0"/>
            </a:endParaRPr>
          </a:p>
        </p:txBody>
      </p:sp>
      <p:sp>
        <p:nvSpPr>
          <p:cNvPr id="5" name="4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>
              <a:gd name="adj" fmla="val 50261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latin typeface="Fiolex Girls" pitchFamily="34" charset="0"/>
            </a:endParaRPr>
          </a:p>
        </p:txBody>
      </p:sp>
      <p:sp>
        <p:nvSpPr>
          <p:cNvPr id="6" name="5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latin typeface="Fiolex Girls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5000" fill="hold"/>
                                        <p:tgtEl>
                                          <p:spTgt spid="1433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PPS  EXCLUSIVOS\- Sin palabras y en Silencio\Imágenes\24 - 114569-frederika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716016" y="2643758"/>
            <a:ext cx="3940502" cy="12075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300"/>
              </a:lnSpc>
            </a:pPr>
            <a:r>
              <a:rPr lang="es-ES" sz="4800" dirty="0" smtClean="0">
                <a:ln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`Porque aprendí a quererte desde lejos</a:t>
            </a:r>
            <a:endParaRPr lang="es-ES" sz="4800" dirty="0"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lumMod val="75000"/>
                <a:lumOff val="25000"/>
              </a:schemeClr>
            </a:gs>
            <a:gs pos="50000">
              <a:schemeClr val="accent4">
                <a:lumMod val="75000"/>
              </a:schemeClr>
            </a:gs>
            <a:gs pos="100000">
              <a:srgbClr val="16111D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PPS  EXCLUSIVOS\- Sin palabras y en Silencio\Imágenes\25 - thKXII4X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051720" y="3507854"/>
            <a:ext cx="5382344" cy="12075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300"/>
              </a:lnSpc>
            </a:pPr>
            <a:r>
              <a:rPr lang="es-ES" sz="4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Con el alma</a:t>
            </a:r>
            <a:r>
              <a:rPr lang="es-ES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/>
            </a:r>
            <a:br>
              <a:rPr lang="es-ES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</a:br>
            <a:r>
              <a:rPr lang="es-ES" sz="4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sin palabras y en silencio.</a:t>
            </a:r>
            <a:endParaRPr lang="es-ES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Sin palabras y en Silencio\Imágenes\19 - accessoires-coiffure-alice-bijou-de-cheveux-blanc-4248365-bijou-de-cheveustal-ea1ce_b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13" y="17463"/>
            <a:ext cx="9120187" cy="5108575"/>
          </a:xfrm>
          <a:prstGeom prst="rect">
            <a:avLst/>
          </a:prstGeom>
          <a:noFill/>
        </p:spPr>
      </p:pic>
      <p:pic>
        <p:nvPicPr>
          <p:cNvPr id="7171" name="Picture 3" descr="E:\PPS  EXCLUSIVOS\- Sin palabras y en Silencio\Imágenes\accessoires-coiffure-alice-bijou-de-cheveux-blanc-4248365-bijou-de-cheveustal-ea1ce_b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1300" cy="512603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75000"/>
              </a:schemeClr>
            </a:gs>
            <a:gs pos="50000">
              <a:schemeClr val="accent2">
                <a:lumMod val="50000"/>
              </a:schemeClr>
            </a:gs>
            <a:gs pos="100000">
              <a:schemeClr val="accent2">
                <a:lumMod val="20000"/>
                <a:lumOff val="8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PPS  EXCLUSIVOS\- Sin palabras y en Silencio\Imágenes\27 - cris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55576" y="3723878"/>
            <a:ext cx="5544616" cy="11177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900"/>
              </a:lnSpc>
            </a:pPr>
            <a:r>
              <a:rPr lang="es-ES" sz="4800" b="1" dirty="0" smtClean="0">
                <a:ln w="3175"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Aunque nunca en mis mañanas</a:t>
            </a:r>
            <a:br>
              <a:rPr lang="es-ES" sz="4800" b="1" dirty="0" smtClean="0">
                <a:ln w="3175"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</a:br>
            <a:r>
              <a:rPr lang="es-ES" sz="4800" b="1" dirty="0" smtClean="0">
                <a:ln w="3175"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vea tu rostro cuando despierto</a:t>
            </a:r>
            <a:endParaRPr lang="es-ES" sz="4800" b="1" dirty="0">
              <a:ln w="3175">
                <a:solidFill>
                  <a:srgbClr val="8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17412" name="Picture 4" descr="E:\PPS  EXCLUSIVOS\- Sin palabras y en Silencio\Imágenes\28 - como-hacer-fotos-romanticas-de-parejas-enamoradas-10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525" y="0"/>
            <a:ext cx="91630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499992" y="1563638"/>
            <a:ext cx="4265946" cy="1195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300"/>
              </a:lnSpc>
            </a:pPr>
            <a:r>
              <a:rPr lang="es-E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Aunque nunca tus dedos rocen a mis dedos</a:t>
            </a:r>
            <a:endParaRPr lang="es-ES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50000">
              <a:srgbClr val="004600"/>
            </a:gs>
            <a:gs pos="100000">
              <a:schemeClr val="accent5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:\PPS  EXCLUSIVOS\- Sin palabras y en Silencio\Imágenes\29 - 32322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572000" y="1347614"/>
            <a:ext cx="3960440" cy="12075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300"/>
              </a:lnSpc>
            </a:pPr>
            <a:r>
              <a:rPr lang="es-ES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Yo lo mismo sentiré que me has acariciado</a:t>
            </a:r>
            <a:endParaRPr lang="es-ES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18435" name="Picture 3" descr="E:\PPS  EXCLUSIVOS\- Sin palabras y en Silencio\Imágenes\30 - 2708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5875"/>
            <a:ext cx="9150350" cy="51752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267494"/>
            <a:ext cx="4572545" cy="12075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300"/>
              </a:lnSpc>
            </a:pPr>
            <a:r>
              <a:rPr lang="es-ES" sz="4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FF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Con el alma,</a:t>
            </a:r>
          </a:p>
          <a:p>
            <a:pPr algn="ctr">
              <a:lnSpc>
                <a:spcPts val="4300"/>
              </a:lnSpc>
            </a:pPr>
            <a:r>
              <a:rPr lang="es-ES" sz="4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FF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sin palabras y en silencio.</a:t>
            </a:r>
            <a:endParaRPr lang="es-ES" sz="48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rgbClr val="FF99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E:\PPS  EXCLUSIVOS\- Sin palabras y en Silencio\Imágenes\31 - 2684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75000"/>
              </a:schemeClr>
            </a:gs>
            <a:gs pos="50000">
              <a:schemeClr val="accent2">
                <a:lumMod val="60000"/>
                <a:lumOff val="40000"/>
              </a:schemeClr>
            </a:gs>
            <a:gs pos="100000">
              <a:schemeClr val="accent2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E:\PPS  EXCLUSIVOS\- Sin palabras y en Silencio\Imágenes\32 - top (5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pic>
        <p:nvPicPr>
          <p:cNvPr id="20483" name="Picture 3" descr="E:\PPS  EXCLUSIVOS\- Sin palabras y en Silencio\Imágenes\32 - top (5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835696" y="339502"/>
            <a:ext cx="6192688" cy="12075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300"/>
              </a:lnSpc>
            </a:pPr>
            <a:r>
              <a:rPr lang="es-ES" sz="4800" b="1" dirty="0" smtClean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Benditas sean las tardes solitarias en que te percibo</a:t>
            </a:r>
            <a:endParaRPr lang="es-ES" sz="4800" b="1" dirty="0">
              <a:ln>
                <a:solidFill>
                  <a:schemeClr val="accent2">
                    <a:lumMod val="40000"/>
                    <a:lumOff val="6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20484" name="Picture 4" descr="E:\PPS  EXCLUSIVOS\- Sin palabras y en Silencio\Imágenes\33 - TyPg-13f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627784" y="3723878"/>
            <a:ext cx="4540025" cy="643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300"/>
              </a:lnSpc>
            </a:pPr>
            <a:r>
              <a:rPr lang="es-ES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En mi más profundo fuero</a:t>
            </a:r>
            <a:endParaRPr lang="es-ES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5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77171"/>
            </a:gs>
            <a:gs pos="50000">
              <a:schemeClr val="bg2">
                <a:lumMod val="75000"/>
              </a:schemeClr>
            </a:gs>
            <a:gs pos="100000">
              <a:srgbClr val="2211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Sin palabras y en Silencio\Imágenes\34 - a0CS-1P1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67813" cy="5145088"/>
          </a:xfrm>
          <a:prstGeom prst="rect">
            <a:avLst/>
          </a:prstGeom>
          <a:noFill/>
        </p:spPr>
      </p:pic>
      <p:pic>
        <p:nvPicPr>
          <p:cNvPr id="2050" name="Picture 2" descr="E:\PPS  EXCLUSIVOS\- Sin palabras y en Silencio\Imágenes\a0CS-1P1-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837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8173" y="1851670"/>
            <a:ext cx="4752528" cy="12075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300"/>
              </a:lnSpc>
            </a:pPr>
            <a:r>
              <a:rPr lang="es-E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Porque tu me has enseñado</a:t>
            </a:r>
            <a:br>
              <a:rPr lang="es-E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</a:br>
            <a:r>
              <a:rPr lang="es-E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 quererte desde lejos</a:t>
            </a:r>
            <a:endParaRPr lang="es-ES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0" y="-1"/>
            <a:ext cx="9144000" cy="5143501"/>
            <a:chOff x="0" y="-1"/>
            <a:chExt cx="9144000" cy="5143501"/>
          </a:xfrm>
        </p:grpSpPr>
        <p:pic>
          <p:nvPicPr>
            <p:cNvPr id="5" name="Picture 2" descr="E:\PPS  EXCLUSIVOS\- Sin palabras y en Silencio\Imágenes\9ae3d9cb03372276c5d9b4bfc32e997f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-1"/>
              <a:ext cx="9144000" cy="5143501"/>
            </a:xfrm>
            <a:prstGeom prst="rect">
              <a:avLst/>
            </a:prstGeom>
            <a:noFill/>
          </p:spPr>
        </p:pic>
        <p:sp>
          <p:nvSpPr>
            <p:cNvPr id="6" name="5 CuadroTexto"/>
            <p:cNvSpPr txBox="1"/>
            <p:nvPr/>
          </p:nvSpPr>
          <p:spPr>
            <a:xfrm rot="21432888">
              <a:off x="621721" y="4199085"/>
              <a:ext cx="178766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anta'sSleighFull 'Deluxe'" pitchFamily="2" charset="0"/>
                </a:rPr>
                <a:t>Ppsx Margarita</a:t>
              </a:r>
              <a:endParaRPr lang="es-ES" sz="2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nta'sSleighFull 'Deluxe'" pitchFamily="2" charset="0"/>
              </a:endParaRPr>
            </a:p>
          </p:txBody>
        </p:sp>
      </p:grpSp>
      <p:sp>
        <p:nvSpPr>
          <p:cNvPr id="2" name="1 CuadroTexto"/>
          <p:cNvSpPr txBox="1"/>
          <p:nvPr/>
        </p:nvSpPr>
        <p:spPr>
          <a:xfrm>
            <a:off x="1547664" y="3291830"/>
            <a:ext cx="447430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800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Con los ojos, con el alma</a:t>
            </a:r>
            <a:endParaRPr lang="es-ES" sz="4800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2050" name="Picture 2" descr="E:\PPS  EXCLUSIVOS\- Sin palabras y en Silencio\Imágenes\MilkyWay_HP_147851475-1200x630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364088" y="771550"/>
            <a:ext cx="3024336" cy="12523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800" dirty="0" smtClean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Sin palabras y en silencio.</a:t>
            </a:r>
            <a:endParaRPr lang="es-ES" sz="4800" dirty="0"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-1"/>
            <a:ext cx="9144000" cy="514350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375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Fiolex Girls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Fiolex Girls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 smtClean="0">
              <a:latin typeface="Fiolex Girls" pitchFamily="34" charset="0"/>
            </a:endParaRPr>
          </a:p>
          <a:p>
            <a:pPr algn="ctr"/>
            <a:endParaRPr lang="es-ES" dirty="0" smtClean="0">
              <a:latin typeface="Fiolex Girls" pitchFamily="34" charset="0"/>
            </a:endParaRPr>
          </a:p>
          <a:p>
            <a:pPr algn="ctr"/>
            <a:endParaRPr lang="es-ES" dirty="0" smtClean="0">
              <a:latin typeface="Fiolex Girls" pitchFamily="34" charset="0"/>
            </a:endParaRPr>
          </a:p>
          <a:p>
            <a:pPr algn="ctr"/>
            <a:endParaRPr lang="es-ES" dirty="0">
              <a:latin typeface="Fiolex Girls" pitchFamily="34" charset="0"/>
            </a:endParaRPr>
          </a:p>
        </p:txBody>
      </p:sp>
      <p:pic>
        <p:nvPicPr>
          <p:cNvPr id="3074" name="Picture 2" descr="E:\PPS  EXCLUSIVOS\- Sin palabras y en Silencio\Imágenes\24 - BF22C9F1_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4" grpId="0" animBg="1"/>
      <p:bldP spid="6" grpId="0" animBg="1"/>
      <p:bldP spid="6" grpId="1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Sin palabras y en Silencio\Imágenes\25 - gotas-de-agua,-fondo-de-colores-18956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4" y="483518"/>
            <a:ext cx="28083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dirty="0" smtClean="0">
                <a:ln>
                  <a:solidFill>
                    <a:srgbClr val="660066"/>
                  </a:solidFill>
                </a:ln>
                <a:solidFill>
                  <a:srgbClr val="B115F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Febrero 2020</a:t>
            </a:r>
            <a:endParaRPr lang="es-ES" sz="4400" dirty="0">
              <a:ln>
                <a:solidFill>
                  <a:srgbClr val="660066"/>
                </a:solidFill>
              </a:ln>
              <a:solidFill>
                <a:srgbClr val="B115F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79512" y="1563638"/>
            <a:ext cx="538898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200"/>
              </a:lnSpc>
            </a:pPr>
            <a:r>
              <a:rPr lang="es-ES" sz="4200" dirty="0" smtClean="0">
                <a:ln>
                  <a:solidFill>
                    <a:srgbClr val="660066"/>
                  </a:solidFill>
                </a:ln>
                <a:solidFill>
                  <a:srgbClr val="B115F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Música: </a:t>
            </a:r>
            <a:r>
              <a:rPr lang="es-ES" sz="4200" dirty="0" err="1" smtClean="0">
                <a:ln>
                  <a:solidFill>
                    <a:srgbClr val="660066"/>
                  </a:solidFill>
                </a:ln>
                <a:solidFill>
                  <a:srgbClr val="B115F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Salut</a:t>
            </a:r>
            <a:r>
              <a:rPr lang="es-ES" sz="4200" dirty="0" smtClean="0">
                <a:ln>
                  <a:solidFill>
                    <a:srgbClr val="660066"/>
                  </a:solidFill>
                </a:ln>
                <a:solidFill>
                  <a:srgbClr val="B115F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</a:t>
            </a:r>
            <a:r>
              <a:rPr lang="es-ES" sz="4200" dirty="0" err="1" smtClean="0">
                <a:ln>
                  <a:solidFill>
                    <a:srgbClr val="660066"/>
                  </a:solidFill>
                </a:ln>
                <a:solidFill>
                  <a:srgbClr val="B115F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Damour</a:t>
            </a:r>
            <a:r>
              <a:rPr lang="es-ES" sz="4200" dirty="0" smtClean="0">
                <a:ln>
                  <a:solidFill>
                    <a:srgbClr val="660066"/>
                  </a:solidFill>
                </a:ln>
                <a:solidFill>
                  <a:srgbClr val="B115F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</a:t>
            </a:r>
            <a:r>
              <a:rPr lang="es-ES" sz="4200" dirty="0">
                <a:ln>
                  <a:solidFill>
                    <a:srgbClr val="660066"/>
                  </a:solidFill>
                </a:ln>
                <a:solidFill>
                  <a:srgbClr val="B115F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	 </a:t>
            </a:r>
            <a:r>
              <a:rPr lang="es-ES" sz="4200" dirty="0" smtClean="0">
                <a:ln>
                  <a:solidFill>
                    <a:srgbClr val="660066"/>
                  </a:solidFill>
                </a:ln>
                <a:solidFill>
                  <a:srgbClr val="B115F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  	    David </a:t>
            </a:r>
            <a:r>
              <a:rPr lang="es-ES" sz="4200" dirty="0" err="1" smtClean="0">
                <a:ln>
                  <a:solidFill>
                    <a:srgbClr val="660066"/>
                  </a:solidFill>
                </a:ln>
                <a:solidFill>
                  <a:srgbClr val="B115F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Garret</a:t>
            </a:r>
            <a:endParaRPr lang="es-ES" sz="4200" dirty="0">
              <a:ln>
                <a:solidFill>
                  <a:srgbClr val="660066"/>
                </a:solidFill>
              </a:ln>
              <a:solidFill>
                <a:srgbClr val="B115F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grpSp>
        <p:nvGrpSpPr>
          <p:cNvPr id="10" name="13 Grupo"/>
          <p:cNvGrpSpPr>
            <a:grpSpLocks/>
          </p:cNvGrpSpPr>
          <p:nvPr/>
        </p:nvGrpSpPr>
        <p:grpSpPr bwMode="auto">
          <a:xfrm flipH="1">
            <a:off x="518352" y="3003797"/>
            <a:ext cx="1389351" cy="1778134"/>
            <a:chOff x="6749545" y="2205038"/>
            <a:chExt cx="1382915" cy="1678548"/>
          </a:xfrm>
        </p:grpSpPr>
        <p:pic>
          <p:nvPicPr>
            <p:cNvPr id="11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flipH="1">
              <a:off x="6948264" y="2205038"/>
              <a:ext cx="1091423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15 Rectángulo"/>
            <p:cNvSpPr>
              <a:spLocks noChangeArrowheads="1"/>
            </p:cNvSpPr>
            <p:nvPr/>
          </p:nvSpPr>
          <p:spPr bwMode="auto">
            <a:xfrm>
              <a:off x="6749545" y="3360615"/>
              <a:ext cx="1382915" cy="5229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3000" b="1" dirty="0">
                  <a:ln w="9525">
                    <a:solidFill>
                      <a:srgbClr val="660066"/>
                    </a:solidFill>
                  </a:ln>
                  <a:solidFill>
                    <a:srgbClr val="B115F7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Fiolex Girls" pitchFamily="34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8" name="7 Rectángulo"/>
          <p:cNvSpPr/>
          <p:nvPr/>
        </p:nvSpPr>
        <p:spPr>
          <a:xfrm>
            <a:off x="0" y="0"/>
            <a:ext cx="914400" cy="5143500"/>
          </a:xfrm>
          <a:prstGeom prst="rect">
            <a:avLst/>
          </a:prstGeom>
          <a:blipFill>
            <a:blip r:embed="rId5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latin typeface="Fiolex Girls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928662" y="0"/>
            <a:ext cx="914400" cy="5143500"/>
          </a:xfrm>
          <a:prstGeom prst="rect">
            <a:avLst/>
          </a:prstGeom>
          <a:blipFill>
            <a:blip r:embed="rId6" cstate="print">
              <a:duotone>
                <a:prstClr val="black"/>
                <a:srgbClr val="D4B3FF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latin typeface="Fiolex Girls" pitchFamily="34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4643438" y="0"/>
            <a:ext cx="914400" cy="5143500"/>
          </a:xfrm>
          <a:prstGeom prst="rect">
            <a:avLst/>
          </a:prstGeom>
          <a:blipFill>
            <a:blip r:embed="rId6" cstate="print">
              <a:duotone>
                <a:prstClr val="black"/>
                <a:srgbClr val="D4B3FF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latin typeface="Fiolex Girls" pitchFamily="34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1857356" y="0"/>
            <a:ext cx="914400" cy="5143500"/>
          </a:xfrm>
          <a:prstGeom prst="rect">
            <a:avLst/>
          </a:prstGeom>
          <a:blipFill>
            <a:blip r:embed="rId5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latin typeface="Fiolex Girls" pitchFamily="34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2786050" y="0"/>
            <a:ext cx="914400" cy="5143500"/>
          </a:xfrm>
          <a:prstGeom prst="rect">
            <a:avLst/>
          </a:prstGeom>
          <a:blipFill>
            <a:blip r:embed="rId6" cstate="print">
              <a:duotone>
                <a:prstClr val="black"/>
                <a:srgbClr val="D4B3FF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latin typeface="Fiolex Girls" pitchFamily="34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3714776" y="0"/>
            <a:ext cx="914400" cy="5143500"/>
          </a:xfrm>
          <a:prstGeom prst="rect">
            <a:avLst/>
          </a:prstGeom>
          <a:blipFill>
            <a:blip r:embed="rId5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latin typeface="Fiolex Girls" pitchFamily="34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5572132" y="0"/>
            <a:ext cx="914400" cy="5143500"/>
          </a:xfrm>
          <a:prstGeom prst="rect">
            <a:avLst/>
          </a:prstGeom>
          <a:blipFill>
            <a:blip r:embed="rId5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latin typeface="Fiolex Girls" pitchFamily="34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6500826" y="0"/>
            <a:ext cx="914400" cy="5143500"/>
          </a:xfrm>
          <a:prstGeom prst="rect">
            <a:avLst/>
          </a:prstGeom>
          <a:blipFill>
            <a:blip r:embed="rId6" cstate="print">
              <a:duotone>
                <a:prstClr val="black"/>
                <a:srgbClr val="D4B3FF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latin typeface="Fiolex Girls" pitchFamily="34" charset="0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7300938" y="0"/>
            <a:ext cx="914400" cy="5143500"/>
          </a:xfrm>
          <a:prstGeom prst="rect">
            <a:avLst/>
          </a:prstGeom>
          <a:blipFill>
            <a:blip r:embed="rId5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latin typeface="Fiolex Girls" pitchFamily="34" charset="0"/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8229600" y="0"/>
            <a:ext cx="914400" cy="5143500"/>
          </a:xfrm>
          <a:prstGeom prst="rect">
            <a:avLst/>
          </a:prstGeom>
          <a:blipFill>
            <a:blip r:embed="rId6" cstate="print">
              <a:duotone>
                <a:prstClr val="black"/>
                <a:srgbClr val="D4B3FF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latin typeface="Fiolex Girls" pitchFamily="34" charset="0"/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7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7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7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7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7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7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7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7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0" presetClass="entr" presetSubtype="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4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2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2105</TotalTime>
  <Words>211</Words>
  <Application>Microsoft Office PowerPoint</Application>
  <PresentationFormat>Presentación en pantalla (16:9)</PresentationFormat>
  <Paragraphs>41</Paragraphs>
  <Slides>26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33" baseType="lpstr">
      <vt:lpstr>Arial</vt:lpstr>
      <vt:lpstr>Fiolex Girls</vt:lpstr>
      <vt:lpstr>Calibri</vt:lpstr>
      <vt:lpstr>Kristen ITC</vt:lpstr>
      <vt:lpstr>Santa'sSleighFull 'Deluxe'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47</cp:revision>
  <dcterms:created xsi:type="dcterms:W3CDTF">2020-02-25T18:09:57Z</dcterms:created>
  <dcterms:modified xsi:type="dcterms:W3CDTF">2020-04-17T01:52:17Z</dcterms:modified>
</cp:coreProperties>
</file>