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78" r:id="rId6"/>
    <p:sldId id="260" r:id="rId7"/>
    <p:sldId id="261" r:id="rId8"/>
    <p:sldId id="262" r:id="rId9"/>
    <p:sldId id="272" r:id="rId10"/>
    <p:sldId id="263" r:id="rId11"/>
    <p:sldId id="264" r:id="rId12"/>
    <p:sldId id="265" r:id="rId13"/>
    <p:sldId id="266" r:id="rId14"/>
    <p:sldId id="267" r:id="rId15"/>
    <p:sldId id="280" r:id="rId16"/>
    <p:sldId id="279" r:id="rId17"/>
    <p:sldId id="268" r:id="rId18"/>
    <p:sldId id="273" r:id="rId19"/>
    <p:sldId id="270" r:id="rId20"/>
    <p:sldId id="271" r:id="rId21"/>
    <p:sldId id="274" r:id="rId22"/>
    <p:sldId id="281" r:id="rId23"/>
  </p:sldIdLst>
  <p:sldSz cx="9144000" cy="5143500" type="screen16x9"/>
  <p:notesSz cx="6858000" cy="9144000"/>
  <p:embeddedFontLst>
    <p:embeddedFont>
      <p:font typeface="Fiolex Girls" pitchFamily="34" charset="0"/>
      <p:regular r:id="rId24"/>
    </p:embeddedFon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Brock Script" pitchFamily="2" charset="0"/>
      <p:regular r:id="rId29"/>
    </p:embeddedFont>
    <p:embeddedFont>
      <p:font typeface="Harrington" pitchFamily="82" charset="0"/>
      <p:regular r:id="rId30"/>
    </p:embeddedFont>
    <p:embeddedFont>
      <p:font typeface="Kristen ITC" pitchFamily="66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0GtX5nv0uHO1e8mRSd0Fg==" hashData="kKq/lZyugLpXPDZZTUjs7LnBE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7575A3"/>
    <a:srgbClr val="8166A2"/>
    <a:srgbClr val="4D5CA9"/>
    <a:srgbClr val="69518D"/>
    <a:srgbClr val="554272"/>
    <a:srgbClr val="43345A"/>
    <a:srgbClr val="502F5F"/>
    <a:srgbClr val="404D8C"/>
    <a:srgbClr val="323C6C"/>
    <a:srgbClr val="56568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306" autoAdjust="0"/>
  </p:normalViewPr>
  <p:slideViewPr>
    <p:cSldViewPr>
      <p:cViewPr varScale="1">
        <p:scale>
          <a:sx n="59" d="100"/>
          <a:sy n="59" d="100"/>
        </p:scale>
        <p:origin x="-90" y="-120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70BA-2D79-4360-9E33-576846BA7899}" type="datetimeFigureOut">
              <a:rPr lang="es-ES" smtClean="0"/>
              <a:pPr/>
              <a:t>26/11/2021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BB6BE-FE0B-40B7-B174-5CD9658E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E78E70BA-2D79-4360-9E33-576846BA7899}" type="datetimeFigureOut">
              <a:rPr lang="es-ES" smtClean="0"/>
              <a:pPr/>
              <a:t>26/11/2021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000BB6BE-FE0B-40B7-B174-5CD9658E2F0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8A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énteme\Imágenes\1 - fond_adelette_1801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1588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932040" y="1347614"/>
            <a:ext cx="3530134" cy="770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800"/>
              </a:lnSpc>
            </a:pPr>
            <a:r>
              <a:rPr lang="es-ES" sz="10000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/>
                <a:latin typeface="Fiolex Girls" pitchFamily="34" charset="0"/>
              </a:rPr>
              <a:t>Siénteme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67544" y="555526"/>
            <a:ext cx="8136904" cy="40324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1059582"/>
            <a:ext cx="7200800" cy="30243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31640" y="1635646"/>
            <a:ext cx="6264696" cy="18722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35696" y="2139702"/>
            <a:ext cx="5328592" cy="8640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63500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2" name="Leonard Cohen - Dance me to the en of love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3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3" animBg="1"/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61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 EXCLUSIVOS\- Siénteme\Imágenes\2 - 4418c7ad42903fea522b71b0d5e3ed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rgbClr val="8A8C72"/>
            </a:gs>
            <a:gs pos="100000">
              <a:srgbClr val="66663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énteme\Imágenes\Crimea_Russia_Coast_5100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75557" y="411510"/>
            <a:ext cx="4536504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escuches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cantar de las gaviotas</a:t>
            </a:r>
          </a:p>
        </p:txBody>
      </p:sp>
      <p:pic>
        <p:nvPicPr>
          <p:cNvPr id="4099" name="Picture 3" descr="E:\PPS  EXCLUSIVOS\- Siénteme\Imágenes\4 - Waves_Sea_Ocean_Water_583452_1280x720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7522" cy="516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923928" y="411510"/>
            <a:ext cx="4536504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alboroten sus oleajes tus latidos</a:t>
            </a:r>
            <a:endParaRPr lang="es-ES" sz="480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79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Siénteme\Imágenes\Sea_Sunrises_and_sunsets_Stones_Violin_Yaroslav_605946_1280x853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588"/>
            <a:ext cx="9136994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779912" y="3003798"/>
            <a:ext cx="5256584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7E4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Siente mi alma murmurarte en suaves notas</a:t>
            </a:r>
          </a:p>
        </p:txBody>
      </p:sp>
      <p:pic>
        <p:nvPicPr>
          <p:cNvPr id="17409" name="Picture 1" descr="E:\PPS  EXCLUSIVOS\- Siénteme\Imágenes\Sea_Stones_Evening_Clouds_562323_1280x84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411510"/>
            <a:ext cx="4130051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brisa acariciando tus oídos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78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Siénteme\Imágenes\Sunrises_and_sunsets_Sea_Coast_Sky_Clouds_564003_1280x74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411510"/>
            <a:ext cx="5184576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Pues mi mar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quien resbala en esas gotas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5363" name="Picture 3" descr="E:\PPS  EXCLUSIVOS\- Siénteme\Imágenes\8 - Bulgaria_Sea_Sky_Crag_543113_1280x7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15816" y="3651870"/>
            <a:ext cx="4411784" cy="11401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Llanto tierno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unos ojos tan queridos.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tx1">
                    <a:lumMod val="95000"/>
                    <a:lumOff val="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AA600"/>
            </a:gs>
            <a:gs pos="50000">
              <a:srgbClr val="7B6E57"/>
            </a:gs>
            <a:gs pos="100000">
              <a:srgbClr val="7F6C4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Siénteme\Imágenes\0932e653eaf2332e7fe73925f25d287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FF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/>
              <a:t> ñ 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7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5000" fill="hold"/>
                                        <p:tgtEl>
                                          <p:spTgt spid="143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89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Siénteme\Imágenes\Mexico_Sea_Coast_Waves_Sunrises_and_sunsets_Cancun_559411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07904" y="987574"/>
            <a:ext cx="5184576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0D23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pienses que no estoy, respira lento,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0D23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.</a:t>
            </a:r>
            <a:endParaRPr lang="es-ES" sz="480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0D23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3074" name="Picture 2" descr="E:\PPS  EXCLUSIVOS\- Siénteme\Imágenes\France_Coast_Sea_Sky_Cannes_La_Bocca_Crag_598274_1280x72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339502"/>
            <a:ext cx="5000087" cy="11401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B32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Siente mi aire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B32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haciendo fiesta en tu interior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0B326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Siénteme\Imágenes\11 - tumblr_nwmzviIlos1r2xlgbo1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3723878"/>
            <a:ext cx="511995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fragancia de mi esencia será aliento</a:t>
            </a:r>
          </a:p>
        </p:txBody>
      </p:sp>
      <p:pic>
        <p:nvPicPr>
          <p:cNvPr id="2053" name="Picture 5" descr="E:\PPS  EXCLUSIVOS\- Siénteme\Imágenes\12 - USA_Coast_Malibu_Beach_California_Crag_HDR_552967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11510"/>
            <a:ext cx="3240360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viajando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361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el torrente de tu amor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361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9D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42" name="Picture 6" descr="E:\PPS  EXCLUSIVOS\- Siénteme\Imágenes\R-removebg-preview+png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3" y="483518"/>
            <a:ext cx="2736304" cy="2166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3E009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Pintará de carnaval cualquier tormento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3E009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4343" name="Picture 7" descr="E:\PPS  EXCLUSIVOS\- Siénteme\Imágenes\1O3g7-15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80112" y="2859782"/>
            <a:ext cx="3312368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respuesta a tu plegaria y tu clamor.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51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D5C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6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575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2" name="Picture 4" descr="E:\PPS  EXCLUSIVOS\- Siénteme\Imágenes\16 - Spain_Coast_Sunrises_and_sunsets_Stones_Andalusia_607977_1280x84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22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Siénteme\Imágenes\horoscop-saptamanal-spiritual-sfatulparintilor.ro-pixabay-com-wallpaper-830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"/>
            <a:ext cx="9156700" cy="514826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555526"/>
            <a:ext cx="4608512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2530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observes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2530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 luceros más brillantes</a:t>
            </a:r>
          </a:p>
        </p:txBody>
      </p:sp>
      <p:pic>
        <p:nvPicPr>
          <p:cNvPr id="12292" name="Picture 4" descr="E:\PPS  EXCLUSIVOS\- Siénteme\Imágenes\20121201225856-luna-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292080" y="627534"/>
            <a:ext cx="295232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tus noches de ilusión</a:t>
            </a:r>
          </a:p>
        </p:txBody>
      </p:sp>
      <p:pic>
        <p:nvPicPr>
          <p:cNvPr id="12293" name="Picture 5" descr="E:\PPS  EXCLUSIVOS\- Siénteme\Imágenes\19 - Israel_Sunrises_and_sunsets_Coast_Sea_Sky_608525_1280x80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3651870"/>
            <a:ext cx="2970685" cy="627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3E1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Ve mis destellos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3E1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Siénteme\Imágenes\20 - Katerina_Marie_Brunette_girl_Lying_down_Hands_60700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6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64088" y="3363838"/>
            <a:ext cx="352839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54002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Deja a tu alma </a:t>
            </a: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54002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contemplar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54002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1266" name="Picture 2" descr="E:\Imágenes\parejas\37832wide+pentagrama-videojuegos-zehngames+0_6547f_6b73d5ca_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627534"/>
            <a:ext cx="4824536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38024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fascinantes melodías del silencio en cantos bellos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38024E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09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Siénteme\Imágenes\21 - estrell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555526"/>
            <a:ext cx="5976664" cy="114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30C1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Mira que aunque ves mis astros tan distantes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030C1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10243" name="Picture 3" descr="E:\PPS  EXCLUSIVOS\- Siénteme\Imágenes\moon-turns-face-woman-night-sky-beautiful-347276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2931790"/>
            <a:ext cx="27556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30C1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Ahí moras tú,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030C1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pues ya eres parte de ellos.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030C17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2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1A4EB6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1A4EB6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1A4EB6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3B349C">
              <a:alpha val="7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chemeClr val="accent1">
                <a:lumMod val="60000"/>
                <a:lumOff val="4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Picture 6" descr="E:\PPS  EXCLUSIVOS\- Siénteme\Imágenes\25 - OIP (1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003300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</a:gradFill>
        </p:spPr>
      </p:pic>
      <p:sp>
        <p:nvSpPr>
          <p:cNvPr id="6" name="5 CuadroTexto"/>
          <p:cNvSpPr txBox="1"/>
          <p:nvPr/>
        </p:nvSpPr>
        <p:spPr>
          <a:xfrm>
            <a:off x="323529" y="771550"/>
            <a:ext cx="3240360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sientas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fragancia del rocío</a:t>
            </a:r>
          </a:p>
        </p:txBody>
      </p:sp>
      <p:pic>
        <p:nvPicPr>
          <p:cNvPr id="6146" name="Picture 2" descr="E:\PPS  EXCLUSIVOS\- Siénteme\Imágenes\young-woman-smelling-flowers-690x5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047655" y="1203598"/>
            <a:ext cx="3096345" cy="1653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FFFF00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 el perfume de tus flores predilectas</a:t>
            </a:r>
            <a:endParaRPr lang="es-ES" sz="4800" dirty="0">
              <a:solidFill>
                <a:srgbClr val="FFFF00"/>
              </a:solidFill>
              <a:effectLst>
                <a:glow rad="63500">
                  <a:srgbClr val="1A240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/>
      <p:bldP spid="7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4" name="Picture 4" descr="E:\PPS  EXCLUSIVOS\- Siénteme\Imágenes\27 - OIP (1)+LIRIOS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483518"/>
            <a:ext cx="4879088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glow rad="63500">
                    <a:srgbClr val="684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Ten presente que su aroma es beso mío</a:t>
            </a:r>
          </a:p>
        </p:txBody>
      </p:sp>
      <p:pic>
        <p:nvPicPr>
          <p:cNvPr id="5125" name="Picture 5" descr="E:\PPS  EXCLUSIVOS\- Siénteme\Imágenes\28 - Red-Moon-Rising-1568x1040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699542"/>
            <a:ext cx="32403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540A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Dulce efluvio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540A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de mis savias mas selectas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540A0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2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E0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énteme\Imágenes\24 - Australia_Coast_Sea_Stones_Waves_Port_Stephen_Crag_543785_1280x7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6" name="5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882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2044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935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888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 animBg="1"/>
      <p:bldP spid="3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rgbClr val="97895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Siénteme\Imágenes\29 - Africa_Sky_Namib_Naukluft_Park_Deadvlei_Namibia_587937_1280x85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483518"/>
            <a:ext cx="30963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A0D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Siénteme incluso 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rgbClr val="1A0D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lo que crees vacío</a:t>
            </a:r>
            <a:endParaRPr lang="es-ES" sz="4800" dirty="0">
              <a:solidFill>
                <a:schemeClr val="bg1"/>
              </a:solidFill>
              <a:effectLst>
                <a:glow rad="63500">
                  <a:srgbClr val="1A0D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6" name="Picture 6" descr="E:\PPS  EXCLUSIVOS\- Siénteme\Imágenes\347489-admi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499742"/>
            <a:ext cx="35283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Ahí estoy,</a:t>
            </a: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creando las formas mas perfectas.</a:t>
            </a:r>
            <a:endParaRPr lang="es-ES" sz="4800" dirty="0">
              <a:solidFill>
                <a:schemeClr val="bg1"/>
              </a:solidFill>
              <a:effectLst>
                <a:glow rad="63500">
                  <a:schemeClr val="accent1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1" name="Picture 23" descr="E:\PPS  EXCLUSIVOS\- Siénteme\Imágenes\31 - 423044-Kyc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Siénteme\Imágenes\32 - Bouquets_Roses_Callas_Anthurium_White_background_535499_1280x768-fondo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92080" y="483518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Noviembre 2021</a:t>
            </a:r>
            <a:endParaRPr lang="es-ES" sz="4400" dirty="0">
              <a:ln>
                <a:solidFill>
                  <a:schemeClr val="accent3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843558"/>
            <a:ext cx="4752528" cy="112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es-ES" sz="4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Música:Leonard</a:t>
            </a:r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Cohen</a:t>
            </a:r>
          </a:p>
          <a:p>
            <a:pPr>
              <a:lnSpc>
                <a:spcPts val="4000"/>
              </a:lnSpc>
            </a:pPr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Dance me </a:t>
            </a:r>
            <a:r>
              <a:rPr lang="es-ES" sz="4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to</a:t>
            </a:r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the</a:t>
            </a:r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end</a:t>
            </a:r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of </a:t>
            </a:r>
            <a:r>
              <a:rPr lang="es-ES" sz="4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love</a:t>
            </a:r>
            <a:endParaRPr lang="es-ES" sz="4400" dirty="0">
              <a:ln>
                <a:solidFill>
                  <a:schemeClr val="accent3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5" y="2211710"/>
            <a:ext cx="43906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Tony Delgadillo</a:t>
            </a:r>
            <a:endParaRPr lang="es-ES" sz="4400" dirty="0">
              <a:ln>
                <a:solidFill>
                  <a:schemeClr val="accent3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812360" y="3363838"/>
            <a:ext cx="1023271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 w="3175">
                    <a:solidFill>
                      <a:schemeClr val="accent3">
                        <a:lumMod val="50000"/>
                      </a:schemeClr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ln w="3175"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rdenar"/>
          <p:cNvSpPr/>
          <p:nvPr/>
        </p:nvSpPr>
        <p:spPr>
          <a:xfrm>
            <a:off x="1000125" y="0"/>
            <a:ext cx="7215188" cy="5143500"/>
          </a:xfrm>
          <a:prstGeom prst="flowChartSort">
            <a:avLst/>
          </a:prstGeom>
          <a:solidFill>
            <a:srgbClr val="64C01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4" name="13 Extracto"/>
          <p:cNvSpPr/>
          <p:nvPr/>
        </p:nvSpPr>
        <p:spPr>
          <a:xfrm rot="16200000">
            <a:off x="3964782" y="-35719"/>
            <a:ext cx="5143500" cy="5214937"/>
          </a:xfrm>
          <a:prstGeom prst="flowChartExtract">
            <a:avLst/>
          </a:prstGeom>
          <a:solidFill>
            <a:srgbClr val="64C01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5" name="14 Combinar"/>
          <p:cNvSpPr/>
          <p:nvPr/>
        </p:nvSpPr>
        <p:spPr>
          <a:xfrm rot="16200000">
            <a:off x="107157" y="-107157"/>
            <a:ext cx="5143500" cy="5357813"/>
          </a:xfrm>
          <a:prstGeom prst="flowChartMerge">
            <a:avLst/>
          </a:prstGeom>
          <a:solidFill>
            <a:srgbClr val="64C01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Extracto"/>
          <p:cNvSpPr/>
          <p:nvPr/>
        </p:nvSpPr>
        <p:spPr>
          <a:xfrm>
            <a:off x="0" y="2035969"/>
            <a:ext cx="4572000" cy="3107531"/>
          </a:xfrm>
          <a:prstGeom prst="flowChartExtract">
            <a:avLst/>
          </a:prstGeom>
          <a:solidFill>
            <a:schemeClr val="accent6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Combinar"/>
          <p:cNvSpPr/>
          <p:nvPr/>
        </p:nvSpPr>
        <p:spPr>
          <a:xfrm>
            <a:off x="4572000" y="-4"/>
            <a:ext cx="4572000" cy="3107531"/>
          </a:xfrm>
          <a:prstGeom prst="flowChartMerge">
            <a:avLst/>
          </a:prstGeom>
          <a:solidFill>
            <a:schemeClr val="accent6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1 Combinar"/>
          <p:cNvSpPr/>
          <p:nvPr/>
        </p:nvSpPr>
        <p:spPr>
          <a:xfrm>
            <a:off x="0" y="-4"/>
            <a:ext cx="4572000" cy="3107531"/>
          </a:xfrm>
          <a:prstGeom prst="flowChartMerge">
            <a:avLst/>
          </a:prstGeom>
          <a:solidFill>
            <a:schemeClr val="accent6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Extracto"/>
          <p:cNvSpPr/>
          <p:nvPr/>
        </p:nvSpPr>
        <p:spPr>
          <a:xfrm>
            <a:off x="4572000" y="2035971"/>
            <a:ext cx="4572000" cy="3107531"/>
          </a:xfrm>
          <a:prstGeom prst="flowChartExtract">
            <a:avLst/>
          </a:prstGeom>
          <a:solidFill>
            <a:schemeClr val="accent6">
              <a:lumMod val="60000"/>
              <a:lumOff val="4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6" grpId="0" animBg="1"/>
      <p:bldP spid="9" grpId="0" animBg="1"/>
      <p:bldP spid="14" grpId="0" animBg="1"/>
      <p:bldP spid="14" grpId="1" animBg="1"/>
      <p:bldP spid="15" grpId="0" animBg="1"/>
      <p:bldP spid="15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1788</TotalTime>
  <Words>231</Words>
  <Application>Microsoft Office PowerPoint</Application>
  <PresentationFormat>Presentación en pantalla (16:9)</PresentationFormat>
  <Paragraphs>47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9" baseType="lpstr">
      <vt:lpstr>Arial</vt:lpstr>
      <vt:lpstr>Fiolex Girls</vt:lpstr>
      <vt:lpstr>Calibri</vt:lpstr>
      <vt:lpstr>Brock Script</vt:lpstr>
      <vt:lpstr>Harrington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167</cp:revision>
  <dcterms:created xsi:type="dcterms:W3CDTF">2021-03-27T02:12:03Z</dcterms:created>
  <dcterms:modified xsi:type="dcterms:W3CDTF">2021-11-26T21:38:32Z</dcterms:modified>
</cp:coreProperties>
</file>