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72" r:id="rId4"/>
    <p:sldId id="273" r:id="rId5"/>
    <p:sldId id="258" r:id="rId6"/>
    <p:sldId id="262" r:id="rId7"/>
    <p:sldId id="263" r:id="rId8"/>
    <p:sldId id="264" r:id="rId9"/>
    <p:sldId id="265" r:id="rId10"/>
    <p:sldId id="266" r:id="rId11"/>
    <p:sldId id="259" r:id="rId12"/>
    <p:sldId id="260" r:id="rId13"/>
    <p:sldId id="261" r:id="rId14"/>
    <p:sldId id="279" r:id="rId15"/>
    <p:sldId id="257" r:id="rId16"/>
    <p:sldId id="267" r:id="rId17"/>
    <p:sldId id="268" r:id="rId18"/>
    <p:sldId id="269" r:id="rId19"/>
    <p:sldId id="277" r:id="rId20"/>
    <p:sldId id="280" r:id="rId21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lLkoO6P5+O4KEHKg/V7zg==" hashData="w6ZJznu8U0EtkztyMavWvjoQgq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0000"/>
    <a:srgbClr val="A25100"/>
    <a:srgbClr val="441414"/>
    <a:srgbClr val="522E0A"/>
    <a:srgbClr val="B2B8A4"/>
    <a:srgbClr val="1E0F00"/>
    <a:srgbClr val="663300"/>
    <a:srgbClr val="864300"/>
    <a:srgbClr val="D9AC93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96" y="-120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0DD770-128A-47B0-8159-BF23E0C6374E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E25C86-5B78-451D-AE98-580D394A9A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848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E25C86-5B78-451D-AE98-580D394A9A44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2651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3D92-A040-46A9-A415-92EDE50E3B30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B6A5-2882-41B8-BDC2-889D3E4A8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364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3D92-A040-46A9-A415-92EDE50E3B30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B6A5-2882-41B8-BDC2-889D3E4A8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3843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3D92-A040-46A9-A415-92EDE50E3B30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B6A5-2882-41B8-BDC2-889D3E4A8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4550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3D92-A040-46A9-A415-92EDE50E3B30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B6A5-2882-41B8-BDC2-889D3E4A8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8388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3D92-A040-46A9-A415-92EDE50E3B30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B6A5-2882-41B8-BDC2-889D3E4A8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0570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3D92-A040-46A9-A415-92EDE50E3B30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B6A5-2882-41B8-BDC2-889D3E4A8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3055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3D92-A040-46A9-A415-92EDE50E3B30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B6A5-2882-41B8-BDC2-889D3E4A8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1099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3D92-A040-46A9-A415-92EDE50E3B30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B6A5-2882-41B8-BDC2-889D3E4A8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3907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3D92-A040-46A9-A415-92EDE50E3B30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B6A5-2882-41B8-BDC2-889D3E4A8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2190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3D92-A040-46A9-A415-92EDE50E3B30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B6A5-2882-41B8-BDC2-889D3E4A8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1723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3D92-A040-46A9-A415-92EDE50E3B30}" type="datetimeFigureOut">
              <a:rPr lang="es-ES" smtClean="0"/>
              <a:t>23/04/2019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2B6A5-2882-41B8-BDC2-889D3E4A8FA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39042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844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anose="04040505050A02020702" pitchFamily="82" charset="0"/>
              </a:defRPr>
            </a:lvl1pPr>
          </a:lstStyle>
          <a:p>
            <a:fld id="{30113D92-A040-46A9-A415-92EDE50E3B30}" type="datetimeFigureOut">
              <a:rPr lang="es-ES" smtClean="0"/>
              <a:pPr/>
              <a:t>23/04/2019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anose="04040505050A02020702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anose="04040505050A02020702" pitchFamily="82" charset="0"/>
              </a:defRPr>
            </a:lvl1pPr>
          </a:lstStyle>
          <a:p>
            <a:fld id="{84E2B6A5-2882-41B8-BDC2-889D3E4A8FAE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3035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anose="04040505050A02020702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Harrington" panose="04040505050A02020702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2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DE CREACION PROPIA - EXCLUSIVOS\- Siempre estarás en mi corazón\Imágenes\xFx6-2KY-1--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55" y="7938"/>
            <a:ext cx="9144000" cy="5709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835695" y="245658"/>
            <a:ext cx="5274269" cy="856692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r>
              <a:rPr lang="es-ES" sz="48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Siempre </a:t>
            </a:r>
            <a:r>
              <a:rPr lang="es-ES" sz="48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Estarás</a:t>
            </a:r>
            <a:endParaRPr lang="es-ES" sz="4800" b="1" dirty="0">
              <a:ln>
                <a:solidFill>
                  <a:schemeClr val="tx1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652121" y="3793604"/>
            <a:ext cx="2736303" cy="1555352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pPr algn="ctr">
              <a:lnSpc>
                <a:spcPts val="0"/>
              </a:lnSpc>
            </a:pPr>
            <a:r>
              <a:rPr lang="es-ES" sz="4800" b="1" dirty="0" smtClean="0">
                <a:ln>
                  <a:solidFill>
                    <a:prstClr val="black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En </a:t>
            </a:r>
            <a:r>
              <a:rPr lang="es-ES" sz="4800" b="1" dirty="0">
                <a:ln>
                  <a:solidFill>
                    <a:prstClr val="black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mi </a:t>
            </a:r>
            <a:endParaRPr lang="es-ES" sz="4800" b="1" dirty="0" smtClean="0">
              <a:ln>
                <a:solidFill>
                  <a:prstClr val="black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anose="03020802060602070202" pitchFamily="66" charset="0"/>
            </a:endParaRPr>
          </a:p>
          <a:p>
            <a:pPr algn="ctr"/>
            <a:r>
              <a:rPr lang="es-ES" sz="4800" b="1" dirty="0" smtClean="0">
                <a:ln>
                  <a:solidFill>
                    <a:prstClr val="black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anose="03020802060602070202" pitchFamily="66" charset="0"/>
              </a:rPr>
              <a:t>Corazón</a:t>
            </a:r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4572000" cy="5712354"/>
          </a:xfrm>
          <a:prstGeom prst="rect">
            <a:avLst/>
          </a:prstGeom>
          <a:solidFill>
            <a:srgbClr val="9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AutoShape 8" descr="data:image/png;base64,iVBORw0KGgoAAAANSUhEUgAAB4AAAAPJCAYAAADzujVxAAAgAElEQVR4Xuy9eZidV3Xm+56h5rk0l6yybFkeJVvYFo0BQyKCnGASA6aDSMgT3IkZdPv69s0ASZOkO52mQ0inb67/cJ5uhwskhogEE9yJTRCNSNtOTJDBMpLBsl22LEulueaqU1Vn+O7zrrX3qVOlklRVqpI1vJ8RpTrnG/b+7eHbWu9ea6WSJEmgQwREQAREQAREQAREQAREQAREQAREQAREQAREQAREQAREQAREQAREQARE4IInkJIAfMG3oSogAiIgAiIgAiIgAiIgAiIgAiIgAiIgAiIgAiIgAiIgAiIgAiIgAiIgAkZAArA6ggiIgAiIgAiIgAiIgAiIgAiIgAiIgAiIgAiIgAiIgAiIgAiIgAiIgAhcJAQkAF8kDalqiIAIiIAIiIAIiIAIiIAIiIAIiIAIiIAIiIAIiIAIiIAIiIAIiIAIiIAEYPUBERABERABERABERABERABERABERABERABERABERABERABERABERABEbhICEgAvkgaUtUQAREQAREQAREQAREQAREQAREQAREQAREQAREQAREQAREQAREQAREQAQnA6gMiIAIiIAIiIAIiIAIiIAIiIAIiIAIiIAIiIAIiIAIiIAIiIAIiIAIicJEQkAB8kTSkqiECIiACIiACIiACIiACIiACIiACIiACIiACIiACIiACIiACIiACIiACEoDVB0RABERABERABERABERABERABERABERABERABERABERABERABERABETgIiEgAfgiaUhVQwREQAREQAREQAREQAREQAREQAREQAREQAREQAREQATmg0Bvby/a2trm41aX7D3E8OJt+gutbS+08l4IPedCYCoB+ELoSSqjCIiACIiACIiACIiACIiACIiACIiACIiACIiACIiACJwjAheCuHGOUMz5MWI4Z3Tn/YUXWtteaOU97zsAgAuBqQTgC6EnqYwiIAIiIAIiIAIiIAIiIAIiIAIiIAIiIAIiIAIicBESSJIEhUJh2pqlUilks9mLsNbnf5UuBHHjfKcohud7C829fBda215o5Z17y5y7Ky8EphKAz11/0JNEQAREQAREQAREQAREQAREQAREQAREQAREQARE4LwnUCwWMTg4CP6sra1FQ0PDgpT56NGjeOmllzAyMjLt/fnsG2+8Ec3NzQvyfN301AQuBHHjfG8/MTzfW2ju5bvQ2vZCK+/cW+bcXXkhMJUAfO76g54kAiIgAiIgAiIgAiIgAiIgAiIgAiIgAiIgAiIgAuc1gf7+fvz4xz/G0NBQuZyrV6/GFVdcgUwmM29lP3z4sD2HIvOVV155Ur7Z4eFhPP/881i3bh2WL18+b8+dzY1yJ/Ziz7/swa4XnkfX4UEA7ehcfw3Wb9iIW6/rQF16Nnebx3MH92PX7lcxOMVxOrvoGmy4YSnq5uFR8yluFAaPoru7GwePDIJFzrYsxcqOTnQsqcPr6d89NjZm/Zx/6IleX19vmx34k97nZ3vMJ8OzLYuun18CF1rbXmjlnd/WWpi7XQhMJQAvTNvrriIgAiIgAiIgAiIgAiIgAiIgAiIgAiIgAiIgAiJwQREYGBjAj370o0nib6zAddddh5UrV85LfaL4S6FtfHwca9euPUnk7evrw9NPP/06CcA5dH3rIWz7dhcGF12L2zasQXtDFtlCAT1Hd+O5p/ejZ9E63PWLW3BbByXMHLq+uQtVd9yGznkhdJqbDO/FI3/6eTxFPXqao/Pd92HrWzvOuhSzEzd6sPfbu5C78W3YsCRKujkcfe4p7PjWU9hl4vk0R9NSbLj9Ltz51jVoOkdieqlUwvHjx7F//36wj013sF+uWrUKHR0d5U0P7KcHDx60flpXNzOJfXYMZ9hkJ3biC9+pwwfev25ehP4ZPvW8Oi13rAvdAwtXpKbla7D0DEEP5r1tSzl0796B7f90DEveshmb1s/vBpNZlbcwiO5XjyI3A8RV7Zejs+313MYxg0Iu0CmzYrpAZTjTbSUAn4mQvhcBERABERABERABERABERABERABERABERABERCBS4AAvXFfeeUV7Nu376TaLl26FNdff/1Z5+SN4i/vR0GZXr70MJ7q5fv6CcA92PXXf4ZtLy7F7e++C5tumsajdng/nvr6NjyyuxGbP7YFl+/dhge/cy22fmbTggvAPU9/AZ/96gA2f+xe3Lassply2PvoZ7Ft7ybc+8nNWHOWmsysxI3+XXjoD7dhT9O1uPOeD+H2llex/cvbsKPrFMLv1N5FMf2Dd+O2y2YmrM51KOZyObz44otg6PGZHAw9fvXVV5vgy3567Ngx3HrrrWhtbZ3J5ZgVwxndEeh+/H7c/1gz7v7ND2PjohledE5OG8T+/UBnZ9OCP23/t38LD3xr4R6zeetnsOkMOznmrW2j8Lv9CTx/oqJOi67F7ZvnTwieVXnjeJ4R4k5s3voRbOo8ywlnRs86v06aFdPXqejzJgB/eT/wG88CP7EE+PKbpq/N7n7gw98DDo0CG1qBv3gjMFQA7vonYEkN8NU3A61V80viF74LfK8H+NxG4O1LTn9vnvuPx878fJb1kbcAqxcm9cWZC6AzREAEREAEREAEREAEREAEREAEREAEREAEREAERGCeCNDz98CBA7jqqqvM43E6EXjRokXmjVtVNXcDbqX4S2GNXpW7d+8+owC8bNkyFApT4h0DFqY3m51f4aHnBw/hs389MANRIwjFP4gi5+b5F4ALOeTylY18DE89+AC2V9+Jrb98K6aauwsvbcenv/QUNn7wE3jX1ZViahXq6mbHaVbiRqVg1NSOdvSgZxrtt71zDdqqBnG06yhO/rodG3/xV3H3+vZ56tWTb8OQ4vRuZ4jzqUdLSwvS6bR5vufzk4Bbf+eYGB0dtcteVwF4eA8e/oOHsBNAxzu3Yus7Ol/XENqTOLIPfC2Pd92zEQvTghNPMwH48BZ86hc3YF7l5tCPO86FAHwq4Xdq55wnIXjO43lGo/HSFIFnxXRGHOf/pHMmAH+/F/jVp4Ejo8DblgD//RagpQrYN3z+CcBNWaDmNOksFlcDX3wjsKp+/htEdxQBERABERABERABERABERABERABERABERABEZg9AXr3Mbwrc3jqmDkBir979+41YWzJkiVgqOfpRODOzk4L1TzX3KhTxV8KaxTlziQAsz0pFE8V5mINGaqX5aKANy/HcDf29rbhmjN6ozLs8+fx4Hf2h8fOvwA8f56O67Dltz+EDS0zJzQrceM0HoNNa27H5jtuwxsua0e23EQFMIzv09sfwaO7eyoKtTBCEvsP803TgzceixcvxuWXX27evJV9emRkBK+99prlLKZH/NTj9RSA3fv7+VCkjfjQ796NdefJdDf47EP49F8Vzoln8vwIwDn07N+PY7kmdKzt8BDk50IAnqnwO7XjnaUQPF/j+dQzSCc2ffAOrGmcwRxTsxSXX9Z0/mxemEGRpztlVkxP8QyuWZh/nO/c6Q7OQZyf5vp+OycCcKX4+1PLgAduBhpnt+Fojk0wu8uiB/B/vQn4hQVP1jC7sulsERABERABERABERABERABERABERABERABERCB6QlE7z4aSylg0qPvXB8sQ1dXF9asWXNGEZqCFEPRXnbZZa9LWSObSvE3fjadCNzY2Gjev/w5l+PEiRP44Q9/iNraWlx55ZWorq6224yNjeHll1+2z04VAprn1dTU2PdTvY8ZJprG87P1TJ59naaKv7zD/AvAg11PYdfBo+h67Ck837EBmzasnHne19xBPPOdXcDNm/CG5Uux5s0bYOmKZ3jMStw4hQC89CfvxcfvWHPaMvc89wi2/eVTiDI6Ojfjvo9smlVZT1cl9g+OyxjWnELLFVdcAW5oOJ2ocujQIRujHKuVx+smABe6sP2PHsRONGFw0P2nr33/J/DhWxfa33YmHWYQu770aWzbfW7KdPYC8CD2/PX9eCh678c+N+yhzBfEA3iuwu9U/HMUgudjPM+kJ8zonPUL4L09owfP70mzYjrNozm3fPOb37RQ8e973/tOer8yIsHXvvY1tLW14Y477ii/N2dTiwUXgJ88Dmz9AdAzDrynA/iTDUDNPG3Gmk1FZ3KuBOCZUNI5IiACIiACIiACIiACIiACIiACIiACIiACInD+EIjiL42lFHcoLr4eIjDzir7wwgsmcvL5p/JEjt6IPT09dt5U4fNckZ0q/tbX14PejzwqReD9+/ejvb19zkI1RXnmT6WgNt3BNlu/fj3okRmPmIuYnphsz3jOVKYMVU0ReK4CcG7vI/hv3wbe/8G7cE3b6cgfxVMPPIij7/g13HXN6fLUFnD0e1/Fg09fjnu33oal89KY+7Hjtx7A9tmKJkGUxQc/hQ/dNPtAubMSN07lARxzAp9Bee55dhv+7K92lcNCr5tjmafDzXmBXuacJ3hwgwZzTp/Ok306j+F479dLAM499zB+/+tZ3PNLHXjqgYdhfsAdd+K++25Hx7z0s7O4SWX7X3M3PrHAYaBPJwAXunZiT/tGbDjdeB7cg22ffgi7ylVuwuZ/+ylsaloAAXi+hN+pzTNLIXhexvNZdJFJl852Lpuv587zfWbFdMqzGdGC4u+TTz5p31x//fWTROAo/jJsPY+3vvWtJgLPNgXDggrAzKf78e8DgwXgg6uA/7z+ZPF3uhDQ8bMbmoHfvR745A+BXf1AKQFW1vln714B/MNh4A9/DHQNA+kU8K/agT9cD1xVsRFtLjmAZ+MB/Ht7AOY//oN1wFdeA57uBRoywNargP9rLZAAeOwQ8Cd7gVeGgbGSl5X1+MiVwC+vBrIpb/35rHe83x/vBf7XEW8DCu8b24H/MoURzyWn5waA/7wO+OxeoGsIWFQNfHo98HOv+xtknkembicCIiACIiACIiACIiACIiACIiACIiACInBREIjiLz1Jr732WhMKGeqVnn3nowjMclIMpfjLHLgdHR1zDql8Ng04Vfxl7l96I1PspUcujygCR2/duT6Phu49e/agqanJQu5OPabm8a0Uf+kZTIM3y0WReL4FYA9buwfovA33nFYEdhG2+7TCZBB/v0Yhcz69gS9gAZiN3bQBd3/s/di46HTuxxMepNY/1t6NT/zK/OSSffXVV82Tlwc96bhZgB7lpzpOJ/7ymtdHAO7Bzs9/Fk+tuQ/3va0Ne776+3joaa/Bxl/6D7j7htNtSpjryJ35deVxZJeswd2/eS82Lpr59bM989QCcAFd3/wjPNh1G7b+6iZ0eqCBk4/gTb2jnIj6Wg9dnV0AAbiQQ/dzO7B9+xN4/sRsa3qa86MAfEMHZpLee1Zi5WlCuk8t0cb33IsNIRn50WcfxCPfm0EdJQAbpF27duFv//ZvLRIGjygC8+/0/I3iL+er9773vdiwYcMM4E4+ZcEE4G8dAf7tD4DhogudFG2DzjmpBKcTgCmUjoYw+29oBQ6PAi8MucC6eTnwd91AR50Lvrv7Pb/w2kbg4TcDi8Mcfi4E4C/s85zBFHJjOf/9dcA7lgH/8Tngc6+4+HpzG9CQBQ6OAHuHXNAmm9+73pFEFvNR7+h5fXwMWFYLrG8BunPA84PO789uATZVbEEjpydPANUpoKkKuK4JOD4O/OkG4PrmWfcrXSACIiACIiACIiACIiACIiACIiACIiACIiACC0pgqvgbPUhp6D4fReDzWfxlOFweFFpfeukl+zvDaF9zzTVobj4742AUgJlrlaF3T3dMFX9ZriNHjlj43gUVgFmo04rAZ/IArhR/ebOFE4Dx40ex7Z+Bt/38nbimbj92fPGb6F5/Fz70xqU4+r2H8MjuNbjzV25Dx7n0AC7sx/b/5wHsmFbgasJt95zJcxoovPgofudzT4TuMfucxdP1q0KhYCIKvfN5MFf0dJsQKq+NeanpgTf1oHf/TTfdZJsZZnLMSnQ7zQ0LXdvxRw92YzNFykWA/77DPabPgcft6es6RbynBPy+T+DeNy5caOpTCsDDe/DwHzyEndx3cPMWfPznN+BUpSh0P4VtX3oEe8bX4Pb33Y07r2tf2BzA8+UJPEvP39h2s+qLsxCAN2/9DDaFdKozzlk+CwF48j2nzKv7d+C3Hthe0T3D91b+PVg3Ke85N9I8jvb42ZRrK+sxk7HNc2bF9BQ3nSoCx/mJG1d4nI34y+sXRAD+16uA3/qhe50urwW+cpsLs9MdpxOAj40BlTmD6U37kaeBRw+52Pqp611ApbBMofMD3wVeHAT+3zcA713pTzsXAvCfv+Ii65f/FXBdxXroez3AL/2L5zv+0puAayveC98+Cnz0aefztbcAS2smBOCzrXdfHnj/P7vYO9Xz+vP7gP/wHLCiFvjqbcCq+glO9Nhm+b/ypgkBfaadXeeJgAiIgAiIgAiIgAiIgAiIgAiIgAiIgAiIwLkiMJ34S6GRBz1GzzcROJvNnreevwsp/rI9ZioATyf+0jv48OHD50YAZmHP6Ak8XQ+fEH9x8xbc2bYN2769gAKweS0DWyhkwD0W97xzKz7zjk64WFIpgmzDOQkBPR8Df0pY3rkIMlOLkcvlzPu8v7/fvrrlllvMC/hcHfMhEAE58/h9JHsPfu0914R8yu4R/PBe1qQDd953H25f0CieBRx9+hF84as70XM28BgS/Jc/gNsvOzuP5VMJwBYm+y8p//rR+c6t+Mg7OjHj1NdB+FyQHMCxUHMVguco/MbHzqovnicCsHmW71mHT/3iBlBam/S7CbjdPg+2sJYhUoLNhW2Wk3rPuorw9zz/iXa/l10LbP3MJph2Pa1gfOaOPiump7ndVBE4nnq24i/vM+8CcEsVkC8B4wlQl3YRmN66//2W6XP/nk4AHi4An9sIvD24kLPADLf8G88CVzZMCKcRyP+9y8MwV4ZwnosAfLqmpTfsV98MtFb5WQwBTQH4Zzu8jpXHn74I/NlLwAdWAf9p3eTvYr356SNvAVY3TAjAZ1vvvzkA/Pou4IqGyd7QfFYU0b9x2D2PKaDziPmPf/1q4NevOXPn1hkiIAIiIAIiIAIiIAIiIAIiIAIiIAIiIAIi8HoQmE78jd61FBtj/t0oArOM/GyhhR+GjmXO2lWrVlne2pgTmOIvQ1Kz3AxTvWLFChNF6W3L/L+nyhU832ynC/u80OIv6zATAThJEtDjid7HzM/KcsUcreRIrgvuARyBTysCFzC4rwuDS65BR0Nly0wWf+lxOFQpws5LI04OAY2LVQCOAk5gNh8C8FRv3tmEb56PppsXgaj7CTxw/zNYP0XkrRQ7m95UKQ7PR8mnv0fh2E488oWHsXMOoYybrrsT9/z87RbR9WyP6QXgSlE8PqEJGz74cWy5aYbeyAslAJvo+zRebdyAjWuaXJCeqRB8kvBbwGDXTuwauhy3ru8wDW4mx6z64nkqAJ+pntYv4JthporH/O7xxRSEYeJwz+0Tnsu8r51//G127UyPWTE9w02feeYZfOUrX5l01gc+8AG84Q1vmGlxpj1v3gVgPoXhjhnyeU2je+zmSsDv3wDcs/rkMpxOAObZURyNV0YB+CeWAF9+0+T7RTH2bAXgpqyHdJ7uuKYJ+NytQPMUAfhMwim9epkD+Pu9wL/0ALt6PcQy8+xOFYDPtt5RCCdv5vCdejBk9b/f7d7Vf/FG/9ZCQB+f7D19Vj1LF4uACIiACIiACIiACIiACIiACIiACIiACIjAAhCgIMg8tcxby7DPUfw9duyYPY2hhitFYObcZehhiq0LedBTlaGn29vb7fmVIjBF0Cj+0tOVOUkPHDhgIZYpGC/08XqJv6zXTARglu/ZZ58t50KcyoPi/Q033ACG4K08XnnlFfT19VleV3p+z/aYnLu04uqTRODpcgCfLP5SZprkhTvbAk17/iUiABe68OjvPIgYBFoCMDtDyGnbvRmfuGdKTuRJeWxDDtsFzLtb7pq5bjz1NYYan6kvcBOu/elfwgd+ojN4L5/9oJhWAD6xE1/444fx/NTbN23Alq1bsKHs+F3A0Wf3YPS6DSfnCF4AAbhwYg8e/cpDeGq/F6xp+Qa87WfvxG1nEoKnFX6fwqN/9zh2HQ7Jiztvw4c+cCfWnTa/tj93VmLleSIAl716rQanCAs/tawhGsJkr97K8M9hPp2uG8ZrZ9hFZ8X0NPdkuPnKnL/x1JgTuLHxFOGVZ1DOeReAKZ5+5saJEMz/6UfA/3gZWFJzcohklu90AjCvqfS25fnnQgCuFJDPxHA60bnymr8/BPz+c8DB3MSnzPG7uBroyQNtVScLwGdb7+jNS2/ly0KI58oy9Y0DP+gFrm6a4DsbT+kzMdH3IiACIiACIiACIiACIiACIiACIiACIiACIrCQBEqlknnVTs2rS29biqsUCqMIHM9dyPLw3vRipahLL9apIjC/W7ZsGSrFXwrY9HRlPRbyeD3FX9ZrJgIw8/zu3r3bRPLpPKLZnnV1J7sOLpgAzIJPEoGnCsDTi7+8TALwHHtz9xO4//5H0W2Xz09Y49j3Tpxwl1VuFFjojSCVtT9rgcjErUfR9Mu/hruuO7n/dz9+P+5/LBB71324720LGge6omo5dD/5FXz+75/3PMSnOprWYNPPfwib186D22/FM6YTgCtZnFSczs3Y+qsM93sUu/7hq9j2z/unDw+9AAKwlWUab99TCsH/dAxL3rIZm8revfT4nSL8ziEc9Kz64nkjAMeWrMwzPTnE/R5mXA95iCs9gAG/xsJAt+2cCP8cIg2gInfxHGes2Ynqp3jIqcTfePrZisDzLgBP9cxlPtotTwE/7AduaQP+6k2eEzceF7MA/LWDwL/bBdCZ+O1LgZ9ZDmxsB1bWAYdywF3/5BSmegDPlwB8po5bGc5aAvCZaOl7ERABERABERABERABERABERABERABERCB84nAVPG3o6PDwgbH0MuVIvC5KvepRGA+/1IUf1nvmQjA9J5mrtbZhuhdUAGYha8QgXMH9qK3jSGgTy3+8hIJwHMbbZMEvKbN2PqpkJ9zbrezqzgeuSGE4dZ5MPw6NxlkMqcI/3kWz5ru0lmJbtPcwJjsegPuu+92TCvtVnq9Nt2Oe3/zTqypnudKnOZ2Pd/7Aj77tZN8bstXbPrYZ7B5mqiwZ1vCkwXgbjxx//141LXwaY+m6zbi2uGd2Bk8cYFObN76EWzqrBCrFkoAjiWaiRBcLv38CL/xdrPqi6cRgJfefCfuvKWjnFe5afkaLA1h8XPHutA9EJ443o2djz2KXR6YY/Kxfks5r+/s+oJvxKF4u7H35JDNkwXgiZzBW5Zvwx4L/2yZhE/ODzy7QpTPnhXTaZ4xVfxlzt/3vOc9dubXv/71ckSMsxGBF1wAZmEZWvhXdgLDRc85y9yz8bhYBeDxErDlu8B3TwC/fS3wf66d3MKnywF8tgJwDAH9X9YDH57hBCsBeI6jXJeJgAiIgAiIgAiIgAiIgAiIgAiIgAiIgAiccwLMt8twyz09Pbj66qsRxd9YkPNFBGaIaoZ5puAUwz5fKp6/sS0uaAEYTbjtnl/DXddUejAexVMP/Dc8sr8Dmz62FZtXVwhIEoDLc0FhHMjOVIzs3YWH/mgb6M3Ho+kn78Un71hTFpnOZoI5fvy4eZdzAwbH4Y033ohFi2YWK5nRA7ipJOajnm05zkogmhTieWZPvvb9n8CHb51hvtuZ3fI0Z1V6ZU5/Wse778N9b51/r+SpAnChazv+6MEdp/dGnq6I0TM49tOFFIBLBRTS2VPm/y17BF9Rh9wrZ/L4LaBQyiI7i+ARs+qLp/UAbsKG992L979x6anH5/hR7Pz6g3j4B6fwD5+hADw1jy/274Drv5vQxpy9e9aVheRyOP/KMM4V9ZgUUt7u040tv/0hbGhhx5ibKDwrplP6HzewUeRl7l8eFH/f+973YsOGDfb7rl278Ld/+7dlEZi5gCkO87zZHOdEAGaBYijohgzwZ7cAm5Z6MS9WAZiez+//Z6/f5zYCb18yuVn+5gDw67uAtmlyAJ+tAPylV4FP7naP4/9xK5CaQY+QADwDSDpFBERABERABERABERABERABERABERABETgdSdwJvE3FvB8EYGZv5bCE8McX2riL9siCsBNTU24/PLLp+0/bCsK+ueXB3Cl0EHR90EcfUcQg4e7sP2LD2LH/pO9COUBHDykvwVs/sj7sXHJZIH8pA4wvh87/vwBbC97Zs5vPttCoWB9i+OPR0tLi4WHP1NezTjPMJIAx+1cvIbPRiDqefoL+OxXm7Dlk+/CNZNTX09CWNi3A/d/8QkXPzvuPLW38HzP3DMJE7xA5ZksAIc8yd85bTDqU9a+851b8ZF3dLqYuRACcIXX78GqGeb/jaWdNg/wTmzfsQM7+1bi9s2VoaJP38Cz6otnbNvTiMBnEn9ZzBkKwFGY3bY71q0yD/CUDQjv3IpPLX4cn/6rDhOIO+2SeE4IG12BaGr+93UfjB7CMx8os2I6zW0ZwYK5f5mmoVL8jadGEbi5uRnve9/7cMUVV8y8cOHMcyYAV4aCvq4Z+MqbgMU1F68AXOkB/G+uAP5g3YQQu7sf+PD3gEOjnht5vkNAHx4F/vVTwKsjwO9dB/zKlRPPHioAW38A/OMxYMsq4LM3ek+QADzrsaMLREAEREAEREAEREAEREAEREAEREAEREAEXgcCDBf8wgsvYM2aNSd5/k4tThSBKTyuWrXqnJa2Mhw0vQ/Plfg7ODiI559/Hv39/Vbf+Fz+naFwmaOYB4UweifTuLyQBwU4hnemJ+aZjvNHAJ4qcEzNAQzgFCLwQgvA2a4dePi7wG3v24Q1Vd146uuP4uh1W3DXDU3o+cHDePjlNbj7/RvQHkQczEHYYDvNTdwooOfpr+LPvrrLBcmmNbj93Xdh001LMV0W2Fz3Tjz2pYex01P02tH57vuwdZ69RlmX5557DqOjo/aM+vp6XHnllVi6dOm0ObgpyMzu6u8AACAASURBVHR1dSHmDubcMRcReG4MWUIPafzMhpnk9e3Bzs9/Fg/vNeDYdO8nsXnNGUT3Mw3EGXw/WUBrx7p33Y13rQeee+xhPLq7J9xhfnI5Ty3OJAF4eA8e/oOHsHMGZZ7+lIpNHAshABdy6H5uB7ZvfwLPh35+yvy/8Zxphd9TeAXf0IG6GTT3rPriGQVg72sneQLPRPzlpTMWgOfcqOfkwlkxPUWJ9u3bB4aCZn7y6Q6+O7lZZfXqGYb6nXKTcyYA87kxFPRgAdjSCfzJTcCrw54Lt9LrdTqv4FjuL+8HfuNZYGquYX7/e3uAP38F+K83Ab/gEv+shE2KoBRGK68/U0+Z7pnxGnri/vYeoJQAnfXA1U3AgRHg+UHgmiagUAIO5iY8hOez3qzHx78PkPXyWoD5fnNF4Id9/tmqeuCLbwSuZdjzWXI6ExN9LwIiIAIiIAIiIAIiIAIiIAIiIAIiIAIiIAILRYDC6sjIiIk4MwnNmsvlLGxiOj2LeJnzVPgoAlMApgg9k/Ke7aPpVUTxigcNx/R2pPft6yH+xrrQwE0xjTymO/g9hf3zQwCezrttigdwrMQ0IvBCC8DBnHvmbvI6CcDdj38en3+sa3I43kXX4rYNN2DNle2oQwGDR15C167nsHN/FAq9Ok03b8HHf34D5juIMftdd3e3bRzhWIwHxwdFYG6C4PzAfsiNCgwtX3lcdtllWLt27ay9gOcqEOV+/Aj+2xcHcWc5RO3pm9vPf8qZX3M3PnHPxnlnOLkEE6Jz05rbcefPbcKGZVHiL+Dos9/EI3//BLoGgYUIA10pAGefexi//5dzl3+tXjEUdG4XHvrDbejY+hlsCvrSqcjPum1nkv+X5xzoRdtlHaiz19X85QGeVXlnJADbiJ0QgWcq/vIyCcBnnr/n6YxzKgCzzDEUdDoF/OkG4ObWi1cA5nLm77qBT//YhV4eFGPvWQ388mrgd/cAX3kN+N3rgY+vmd4bOrbzbIVvXvfSEPAHPwL++QQwXADIfHE1cNdK4L61wKKKHAzyAJ6nEaXbiIAIiIAIiIAIiIAIiIAIiIAIiIAIiIAIiMDrRIDiFr1/Dx06VC4BPX0plsfPzpXn72wQUPylp9PrLwDPIL/l1IpNEYGvevF38MC3Tg45Ohsek8/txo5P34/tq7eU813O6F7dT+D++x9F+zn1AGbJCuh+8iF8/u+fn1VO1s43fwhb3r0O7Qu0T4MiMMcAc3EzLPlMj7l6//L+sxLdygVycXV7x2zyILvH8KPdvMnCeN1O4nViJ77wx99B9l1bcPfbOqf17kbuKHZ966vYtm/9vIelnpoDeKZtecbzFsIDeOpDZyIEz6PwGx8/q744YwGYd2/Chp+7C5cfeASPnCrn71QGEoDP2BXn64R5E4Dnq0C6jwiIgAiIgAiIgAiIgAiIgAiIgAiIgAiIgAiIgAiIwOwJ0NuZQmoM/zz1Duej+Msynh8C8OnE3wIG93VhcMk16GiYpl0qRODOzv3Yv38+BeCY47QKnWvbUDXTbjF4FF2HV+Lu3/wwNi6a6UUT581KMJrm9rkju7Djfz6KJ+gGerrDwt2+C3fctNTzsC7wwfDOL7/88hlDkp8pTPRMijkXhoO7t+H+L+3Cxo99BptnEfV1/7d+Cw98O5Rqgb2Ae368E8cu22hRTs90DHY9hVcbb8O6ZWc6c+bfmwC8bxM+9BNrphefZ36ryWeOdGHHl3ZgzUJ4AE8t06mE4LeuxMEnH8euw2HcnBQOem6Vm1VfnJUAPIfySACeA7S5XSIBeG7cdJUIiIAIiIAIiIAIiIAIiIAIiIAIiIAIiIAIiIAInFcE+vr68Mwzz0wKcxsLeL6Kvyzf6y8An8nzd5ocwFNbviwC84v5FIA93/COv34Y2/dODk18+s7Xjo3v/zDuunVuwuqsBKNTFqSAwe7n8fyuvdi1rwtdIeRz0/I1uHz15bjmug1Yt3ZpCHd7bocSwz0fOXLEwj3HDRMUfTlOli9fjra2trMOGz8rhqUCel55HP9z23ZLIdn5k/dgy9vWoH0GCV4Lw93Y+fX78cjuCYadb96C97xjHToazoWsfm7bzsOsL9wzN58LATgWfxoh2L6aJ+E3PmZWfVEC8Iw616yYzuiO83+SBOD5Z6o7ioAIiIAIiIAIiIAIiIAIiIAIiIAIiIAIiIAIiMA5J3DgwAELAT31OJ/FX5b12LFjePbZZ+fEa/HixVi3bh2y2dkLXYPPPoRP/9WrE3ksT1mCGQjAvLYsAs+zADwnMmd30YUgbpxdDRf+6pkz9P61fboindZbchC7vvRpbKsQfk+6xTu34jPvOENC24VHcdE9YeZtO8OqRyH4n45hyVs2Y9P6mAd4htef4bR5L+/8FOuCvsuFwFQC8AXdxVR4ERABERABERABERABERABERABERABERABERABEQCY45T5Tffv3285fyn6Llq0yH7W1tYilUqdt5iYu/jgwYPmjcl6zPSg6HvZZZeZt+acjuFu7D1cizVr2s8Yfjh3YC96204RArry4cNH0XUii8s7z3zPOZX5HF10IYgb5wjFnB8jhnNGd95feKG17YVW3vO+A8w5x/e5rZkE4HPLW08TAREQAREQAREQAREQAREQAREQAREQAREQAREQgXknUCqVMDw8jLq6ujl5w857gXTDC5qABKOzbz4xPHuG5+sdLrS2vdDKe762e2W5LgSmEoAvhJ6kMoqACIiACIiACIiACIiACIiACIiACIiACIiACIiACIjAOSJwIYgb5wjFnB8jhnNGd95feKG17YVW3vO+A8gD+EJoIpVRBERABERABERABERABERABERABERABERABERABERABESgkoAEo7PvD2J49gzP1ztcaG17oZX3fG33C22OlAfwhdCTVEYREAEREAEREAEREAEREAEREAEREAEREAEREAEREAEROEcEJBidPWgxPHuG5+sdLrS2vdDKe762uwTgC6FlVEYREAEREAEREAEREAEREAEREAEREAEREAEREAEREAEREAEREAEREAERuAgJyAP4ImxUVUkEREAEREAEREAEREAEREAEREAEREAEREAEREAEREAEREAEREAERODSJCAB+NJsd9VaBERABERABERABERABERABERABERABERABERABERABERABERABETgIiQgAfgibFRVSQREQAREQAREQAREQAREQAREQAREQAREQAREQAREQAREQAREQARE4NIkIAH40mx31VoEREAEREAEREAEREAEREAEREAEREAEREAEREAEREAEREAEREAEROAiJCAB+CJsVFVJBERABERABERABERABERABERABERABERABERABERABERABERABETg0iQgAfjSbHfVWgREQAREQAREQAREQAREQAREQAREQAREQAREQAREQAREQAREQARE4CIkIAH4ImxUVUkEREAEREAEREAEREAEREAEREAEREAEREAEREAEREAEREAEREAERODSJJDq6+tLLs2qq9YiIAIiIAIiIAIiIAIiIAIiIAIiIAIiIAIiIAIiIAIiIAIiIAIiIAIicHERkAB8cbWnaiMCIiACIiACIiACIiACIiACIiACIiACIiACIiACIiACIiACIiACInAJE5AAfAk3vqouAiIgAiIgAiIgAiIgAiIgAiIgAiIgAiIgAiIgAiIgAiIgAiIgAiJwcRGQAHxxtadqIwIiIAIiIAIiIAIiIAIiIAIiIAIiIAIiIAIiIAIiIAIiIAIiIAIicAkTkAB8CTe+qi4CIiACIiACIiACIiACIiACIiACIiACIiACIiACIiACIiACIiACInBxEZAAfHG1p2ojAiIgAiIgAiIgAiIgAiIgAiIgAiIgAiIgAiIgAiIgAiIgAiIgAiJwCROQAHwJN76qLgIiIAIiIAIiIAIiIAIiIAIiIAIiIAIiIAIiIAIiIAIiIAIiIAIicHERkAB8cbWnaiMCIiACIiACIiACIiACIiACIiACIiACIiACIiACIiACIiACIiACInAJE5AAfAk3vqouAiIgAiIgAiIgAiIgAiIgAiIgAiIgAiIgAiIgAiIgAiIgAiIgAiJwcRGQAHxxtadqIwIiIAIiIAIiIAIiIAIiIAIiIAIiIAIiIAIiIAIiIAIiIAIiIAIicAkTkAB8CTe+qi4CIiACIiACIiACIiACIiACIiACIiACIiACIiACIiACIiACIiACInBxEZAAfHG1p2ojAiIgAiIgAiIgAiIgAiIgAiIgAiIgAiIgAiIgAiIgAiIgAiIgAiJwCROQAHwJN76qLgIiIAIiIAIiIAIiIAIiIAIiIAIiIAIiIAIiIAIiIAIiIAIiIAIicHERkAB8cbWnaiMCIiACIiACIiACIiACIiACIiACIiACIiACIiACIiACIiACIiACInAJE5AAfAk3vqouAiIgAiIgAiIgAiIgAiIgAiIgAiIgAiIgAiIgAiIgAiIgAiIgAiJwcRGQAHxxtadqIwIiIAIiIAIiIAIiIAIiIAIiIAIiIAIiIAIiIAIiIAIiIAIiIAIicAkTkAB8CTe+qi4CIiACIiACIiACIiACIiACIiACIiACIiACIiACIiACIiACIiACInBxEZAAfHG1p2ojAiIgAiIgAiIgAiIgAiIgAiIgAiIgAiIgAiIgAiIgAiIgAiIgAiJwCROQAHwJN76qLgIiIAIiIAIiIAIiIAIiIAIiIAIiIAIiIAIiIAIiIAIiIAIiIAIicHERkAB8cbWnaiMCIiACIiACIiACIiACIiACIiACIiACIiACIiACIiACIiACIiACInAJE5AAfAk3vqouAiIgAiIgAqci8PG2VvsqQcr/pIAkSfwT/gCQBlCVAtKpNEpIoVgqIg+gxC/4fZJChhemEpSQ2H1KSMPOThKkUn5ekdekMkiQQSop8k7IJPwsjVKSAdIlZMI1LEgxzTPT9qdU4n0TJHxGCsiUEqSRQlWK3ycopIACEhQTfg5kkeJTrDylhNd5GTJ2Puw71jj+BzuXh5/Iz60uKaBkHFIgFp5T5Ge8vgQkqZSxKKCEqiRBdSqDUiqFgVIBdQBubG7AW9/4Bqy69To0di7HD3buwjP/+/vo3ncEfUkJ40iQR9ruQ+5eBiAVfq9st6I/1b+vaBueGw9eH5oi8Pd78fzK87yNvQ2ttb357I/1AaRRZEulEmOdNaopjKUSKzOv51PT4d48t/L+6QTIZNhyXrZiIR/+xvb2Z/J+do21pbPl7+xr2XAG+1EBwGipiFLa27Q6AWpYTqRQCCCqQh/NWuMlVnYe/JzXsNw5tlean6VRU/J7jacTjCYl+563ak6AFakqVLMNkzx6U+xb7MlpjCYFJCWgMZXGIiRoB1CbBsZLCYYADPNPOo1cksI468N+F7oU751J2L9TyLL/Gjv266K1Pfsu+42NwdA2sc14DXn6OElQjA0VGt3bgteyf3C88r8w5ngvfsh2tLHKcehMWTaOnWzK6VengBqenCQYSxKMJxkbb6mkNKltfUaw3lPuiBn+1fqxf5fwGj6BZc2mUVdbj7aWVusTI0PDGOjrRykp2J3YR9IJ+1rK2sv6S4qzQ4JiKUFVKoU6pFGXlFDN8nrPQSYF1AKoDteMV9ei846fwqZf+3eoWXk5UgOD+P5ffAF7/+IvcbS3F6+lSlbvTDaL6rZlaFvegZHXulDoH7I5jWPYZy8fEPwtTSZplmtiPmSJOSek+CXLaXV1bmzDfAkoJLzaGtnmJPZ5/uR8V4UUatPeD0p8TsL2L1jbVKVTSKczGCkVMGJ9HKhLpbC4tgFXrb0aa9/+dqz+6c3IXN6JMQD9vT3IFsZx/NldqM5zTk3hxIle49a4qBX17e1YsWwFWtvaMDQyjL6eAfQcP46+3uNYvmIFlixd6n1qbAwDx46i/+gxjA0Po5gfR1VVFZprG5DOpDBWGMPwgUPofmY3jrzYhYHxUbReezWuveUWHD10CM8/8wz6ThwNbZ5GoaoGhaSIfCGPXCqx8VbLMWBzqk82ZDExc4W5OswD4ynYGMqHOddaPMxhnCN4LftBVSqx908YaUjSCaobGnDtxo14y3vfh44b34CxpIhc92t44s8/j9d++EMkg0PA2JiVJWXjgv0vjQzfHSxaGE1sj1Q6QRXfb1ZunwdYL7allY/vo8SaGdWcV+zd42OjkGQwZjfxt2uacw7LmmLf8Jrbu4rzWTqNsVQJQ+wnJaA2SVufS6cS1KYSLAHQmgDVpYy1e186hf40+0gKuSSNXJrXpZAueZ3SKc41PjY4TqpK/m6fmHvZs9JAbQNq112P69/1MxjKA8vWrkJNKcFI/xAaFy/BqptuRF1jA47s3o1nvvxXeHn7Y0j3DlgdeQfWIkn4DkyjmEojnZRQTJVsfmYzcwzH90ucNawdbUpyBnzHlFpaseLNb0HHG25Bqb8fBx5/HCdeeA6p/DjqUylUFzI+h5OrzXSwdz7vTe5sI/ZjG7N8RyCF0UwJYzyDzG394M/lvNtgfShBEsdnqWTv8VzodzZPJ94mvAffPSw350fWjXXhe5Dnj1ldvR/xm3GWMfQLsq/h/MX5kfMC30Wc16xtU/4njPO8XedTJvsTn1+bTqO2xHeHv/9ytmYAkkwGqKmy93J+bAylQrH8nidWnz9DeyclNJZS9k7j8zhP8RmcLfKpoq1rWG6en+cajM9PsihwbWALgqKBTqUyVo+l1bV4050/jbf8+v+BkfalGEAKw3396Nn7EvZ+8zG8uP0f0Nc3gEKpZHM6y8g6khlrbmuplM/j7UihCRmMIsEAihhhfdJp5MmH78uSv7cqRiVKpGfj3tvT1kxVWVRxfi+UMB7ecWH6tftYf0ulrP+HIWnv0WJgXZ9kbG3Iz5ISyYR723j1F0xYctlK0b9nn4hzRngJhfFgr4NQtni91SLcJK7vbG0WPw/vA9bI+kS4h1/PflIyZj7f+Xq1mPY2trUG12nknUojZfMAz/f3DMeMcwml51hFgmp7kfk6l+fw/ejrXX7PtuN4Kll/ZMtFdnGtZ33N1tfhvR/+JZG1fxN4H+d1HA+2zrG+nPb7+oReBmd/DW3qd+O/HyZWG/HEuEZ2KmENGuZdPpP9JSwrnZHdNm11iHNQXGOxPvGI4zH+G6RyfTvx7Pim8fUO7811ua2fw7qL7NlO5M7P+S4j1LAisjL4+4st4HNkWC3YfGTruXL7OxCezz+cP1i5yIVt/yu9PROV0N9EQAREQAREQAQueQISgC/5LiAAIiACIiACInAyAQrA0VgSDVapYMwJpjUzNtCQZ4ZUmt9MjHLx0AwRFUYaGlwogpgJyWwXNEr5c2lYogHDZQqKStGg5OKiXRCMlqWiySxmlDPDXRAdTfYLRlKWh9/TMBYNWPxp4mOFtGAicKg66+HGk1AoM9QGUSKcY8Y1Kn1BGHUDqZ/PetvnNG6ZkSZjgnCBYnbJDfkUCYZQRHWSYE02g/WdnVh73VWoX9aGp/f8GD987iX0DeUwmKIx2EVkf+aENSoKspUtVjZEVpxnnKNoPWFLC3V0YcrN0hNfRuOXGRgrrkkHSGwN1olXUayoFIYp45qR1AxtFRcHJtEwmE1n0NrWipbmFoyNjuLI4cPlqpggFgQ1E5ArDKO00rkoyL7lPbJoAoNb9Wg4pKhBgYQHDfS8lxn9gjHQjI7sEwnFswzqKa6UihigkZ+GfAoGZmD2+o+VSiikvY81l4Al6Sqw/EPIox8l5EvsMxR+SiilSqhPAYuRQnsQEijY0DA/kKTQBxeDKXqVBYfAyQ2yNH4CVaEPxk0GFLrIxQzDsX8HYl4v3i8IwKFvZqI10zqkt5XpvTYuvG2iUE8BK4rhJlwFw6iNB9tsULQ6UxynUlHgJg9j7OJ82XJtHSbK9RO9s/J5Vu8093OETQFWqLSVjeXhc1wI8N9tM4YZ4qOxP44x/0nBlIbtKopxJoxQ6HKRJE0hlffk3JStwuU/+Xb89Cf/HZbdeBPyR47je5/7/7D3i19Gf88J9BjfBM3LlmHxDevR0rECB//luzjxcheSgm8ZoABDg+1oiQKPC+UU3ilSkQXbi23Fc2h8p5mcRudqmxhcPuamAo5lM9qGSYRzJedFzlUUtOt5TaBQKvmYMgE4lQXn31ypgFG4wZ9/6jNpLGpux9o3vgkbf+EDaHnDjehPldA30Iv6BMjt24fc8R6MD49ieDiH8VIJqeZG1LY3Y82VV6G9vR39ff0Y6h1Af28fhocHsXT5MixavBij42PIDQ4i19ePscEBFPN5lEoF1NbVYUn7YoyPj+LY8aPofflV9P7oRfTvO4C+wQGUajJoaW1DfnQch48fxfA4ZRyYALt63U3o7elF38EDGBoesHarTqVN7MzQyM0xZ+KAG7w5B5oW4bOsfUb2eRMYvL/6NocgHlZsaLB+wP7Pp6eBbDaLxSsvw5t+7mdxy8/8DBZ3rkTvKy/jG/f/d7z03X9BYXDQ3i3cfJHOhE0vQYvgvdhm2VLKNvRwgxHbiW3sYksa+VLJRL/RNEwko7BbVQKq2RfDJiUTBkoUs9jmLiiZ+FTy7RnR4M82z6KEukwGFAAH0iXkC+zjGRsPHGm1KWBZKoVFiYvo+SRBbxroT4oY4KaTlPPhmKDwyT7O4W8CMMUW2/RUDGIsx6ELDFXZLFDfiGXveBvevvWjqFuyEu1LlmF8aAADx4+iUChg+RVXIltfj77X9qPrsX/Akw88gNShw7aZhbXwQUzRk2MibJiyMcp3xMQcZLpFmC4oikYhzGrIeXHlZXjzli0YqalB8cgJDL36Cg7t/B6S4SHbBUAxNM//gmjnvcTfU3FDl4nCoYd4O7CMvsGIb8LInNdQlK2iuGh9kUIoxeXEx7W1CdsyhVFuPqKoHQQ/zt/UXvnWYTsUbd71cW2ba1Jp23AQ1xsm8Ke9HdieviGN493FOAq1cV70d96E8Gcb7yj6h7mb0zHnHs5R9kYP67Bxex/wrebrM2Mdx5JtGPL72LrJ1j8sr79niuGlnxS9LPm0r2NSia9reEfbJGTrE/Ioor26GjfefCtuev97kVzWiaS9FenmRuQOdeOFv38MP/r61zHQy00onPY5P068J9j3OI5s81GSoCWTQX1C4RW26SXH+tl7P4V6m9v5zuVnrDvL6GOHo902DZnQRrZ85/laYcw2YLHeZMt1ZlwfVIiN1la+LuSntRyXts50QdyWu2W5cKL8vlYJG63smWHeDxuYeCbLEKZ9e6fHI85dvpSJM13ccBnFSW668t0CbCdbKYeNZHxWFLP9/r65yPtmXDOFn6GqURDm2oX9lW1o64uwlqLAzsr61ieOH+9jtkGFz0OCGnvPTWxMi+1pG0oqNrqZCGxt4u90W5OFPmrjNrDx8eobd2xDQllanyL2xnFVlv/D2AgbJcO/GsqbIjnm2c+5YSudTvtGVdt04fO2r7L9sLVrWNvG5U0UgNm+9llYT060fhS7wyfhnRPb2NqU65ywSY0bFTkn8D1HLmxXW1eHTWDlzZHcZFjeeBbeb/ERvIdtPvE5m+vUuH73WQC4p7evsoj6uwiIgAiIgAiIwCVOQALwJd4BVH0REAEREAERmI7Ax9pdADYzlRkNwy8mzLnB3WQ4fmyuAW7Qcu8EN6hEY2PZ46FCdKRwEkU+mlVokKGHUNRUzSvRjOJ+b98R72KAGflMSXIjWRSzrEzl//PzQvHLVXTDkh/xzmVTXKxnMCLTKBYtQ7FefL4bWlwgM8+w6LkUvBfcw9iN0GbAMe8G899ALk2jaWKG+2WpLBbVNyBbW4N9g704NDqOnBmXg1dZ8BAsgy3Xj3V2DwceNAi6B7QbLt1g7IKp1TFUOZaTBufYhtHgXtkH4jXxO/e0qWRGjxn3kXaO7s0RxW8a8st9w8C5MZHFoPfgihUrsGzZMgz09+Oll17yOpgR0AUy6zs0opoAOOHdHMyPYT8Axf2waYCGbBNEUmVPVQpEefaY4I1tIjoN2cHY2ZDJojkKwMWieZHRy8K8jkOHcM8gN6FWJUXUhl5vXrCh1CbaUGygAIwELQnQghTqTMxMYTSBCcw9FHFSiQn7vCMN5256dG9C1tW8lc046Eb3KIjHssc2qOzBZto3kczdxUzcCYZcH3fu3eRigj/bn+kCJQWZOmSQTbtxnN7MNIy6id89iIwAjc7BU9D6PoWNis5jYyXc3f0uyYWGeh+HZvA1sA7XNnBEC3XwrqT4Z2M6ljEaW2OfsOvi5o6JiASxJ0avSd9s4jdxY3AKS9esxk2bNuH6G9Yjf6IHe5/8RxygkDRaMKMwy9m2ZBGWXnU1aujZ+NILOP7aa0gVXZCmh9JQAgwnFCQSjMA9ANkPIlMThYKIbuIs3DOQs5oZm8vG47gJxtvZhZkE1Qn7DQX54B0ZPYqD0MI5bzxJTPysKZXMW5jee7WowtKOy3H1T74dbW++BcmKdqSqM1ja0IhkcBi9rx7C4IleDA4NYYTec0vaULtsEVZ2XIbWlhbkRyn0jmCwfwAjuSEThZvbWjE8PIyB/j6UcmNAPm9idzqTNgG4tbkJ/f29eLnrJQzsO4Dk4HGUjvVhcGAAg7lhFIdHTAAeGBtBznzLS0jXN+JNP/VOHD5wECf27kVxaNAEMxdXKbRkjFMuSWyedCEtZRuKzBuWQnGY8yhcmEcl2VqHCRsGgsgZIyKwI/iGEd8YUFWVxcprrsOq9euxZNVK5IcG8fz/fgKHXnwJSfD+zdrY8A0u/t6JW55cdK+jpzbHuHmLhjKEPmtRCcLczzKbZ55tnGI5XUgshI0rLqBF8cL7kYl4nLsZkSBJynMOPUopwFR6N3IDxJJUGu0U0ROLy4B+AANJCSP0Qg3CDecEzi1x3rB52MQxzl4scQrcbOBRInz+SzfU47LN78DPfeq3sGjtdchkqpE7cBAHnn0Gr3W9hCuubI9h+wAAIABJREFUvw71LS3o3f8aXv5fO9D1jW8ge+K4Czjc7MC5Jcw9Yxm+07h5xCb28sYhf3f5Bg9eE8WvWE7OH3UrVuDGO96JYnMTRo/3YeTgAfS98AJGe3vMOz1VIFmK2C6IxDnV57DA1DYN+DuK8xbfT2w7Ezsp3ptilSDPJYUJ2MEBMXGPfgo1PneFtYcJnimMlVxEdW8/j/bB9uM1HtEha5FL+EGR8ytFS5v3bSuDC5Ym5HKTgEu1/J7viBFGHgggKBJzAw7fudFzmv2OfYfXeh28tnwmxX56RI9anwgd0+7PzSXujZ4xIZd9sohR8glekPSYtv5q/SBEbWGf5drMOgi/880EFrGCUQpKjHJRRE0KaG9fhPa1V6NqRQeaVqzEkuvXoLmmCi9+Yzte/vYO22Th3qEuiAb0Xq8Q8YJjmWOHfZbPSGVSLvSWOB7SaEtzE0TReHKsMYKHbZizqDCcKxi1gtEUWFeruLU/BfuR4NHtkUnCnBH6YdxgZUJ02MhHHmwGso87t2xFEtde4dr4xvQIHr4uNI/q8Ds3PTBaTVxG+7KI78WwcbG8vuLGAZ9vJlZYvl7w8ekbCtzL2N/RPrBdnLS3VXiB2jgPoiffrXEjoUVaCPWz0+36sJYMXqUWccM2Qfi6yTzUOeeaQB48VS26gYvBvNo2jYUNnbF/xzUIz7ENW+WVpwvtbEPbxBf+bRBF4sjNxNmw5rZyh+pVnhfXReXNM+HfKLFu2VLJosM0pLPIZtLIF4q2GYPjmlFc/BnOz9ouPMRXfmHOdd27fMS/xug8E+3AlsgizzeTO1GH7QJp3xhm725/n/m/IsL2MRtWIeJJYOGe1z5G3Pve12D+OvPIKL4Eo4DsGyDiplbW6p6e3okC628iIAIiIAIiIAKXPAEJwJd8FxAAERABERABETiZwEejABzEsMoQb2ZmDR4p5i0RDFtRFo7C4GTPlSgQBS8f7rKv8HYwYdW8M9wwQiMkxSl6y9IYRYM4ZYTxoosp5oVgVpgQrDkIXC7UuhdEFJ4q7DblipaNLxVfutHNP/DycFd9+D2E55yQsNywM+HV4MY8FzNc9KFQQyHKvaEp6KWCB2iChhTQijSaSilkM1U4WhrDkSDmmQeAGV89RKxbfZyfCd5BIDKjeRDnaLj30I7BmD7F+zoaN924HURWXu2WYzti2EGnGj4LP+Pv0XBZ9jo2VsF7hGF5jYnX28NdBs+y0NYM9Uvxt6WlBQODg+g+eNCeEOtlmw2s7TyUbxRvrHzxTzB6sQwmXwThk4Ztetvx+dYveS8KwBYSkd5EKYzSAEzRM51GPUNFmwGZHsDB2zsYRk0sD16wUWA381ro92yPaIClt199qYTWFExUpnDDE8ctxHTaRMPhpIiR4LFkQmWoo/VfGqLpjUejt4Uqd4Ori5guik8KiVg213pvjG1hnqIUHUM4cxrNWT8a9y0cY+zbYfyYGJIkqEllzGBOASNvoVp9o4X3gzBAQjhpdnAzWsdQjeX+EbZbhO/MF8rGsIvFJkJzEGcSpIs+Viw8fPDgp+E19rEYutLmB4oBZqT1hnQvcB/kvkFlIhw7b2dSW/Au8iCVJesDqWwK1dU1WF7fglRuDONjQx5q2pi70OB9LIN0No1SkWG9Of9Q8KM86Z6MNBhTyONmFYtYUJU2UTFbVY1hCqnFgsXWpQcVPdhY/9FSHrmib86gEGTj1Dy0XOyJRnv2X4ooFubcBHOWyA3UZgBmW1IISQFNqbSFuaZBneF/m+pbUNexEqnrV6P+hiuw7MpVWL28A7XZWiT9OYz0DaKvrw+DpQLGm+qQbmvCihUrLfx2qVhEcTyP3uMnMDDYj8VLl5gH8ODwkH1WHBs3Iby+phr19bVIZdIoFfLo6+vF4e5ujB06huyxARSP9aO/pw/9A30oDQ1ibGTU+hOjIFSjhJq6Blx143ocP3IIYwcOoqpYwNj4OEbGxs0zmQLDCGDhjvmT4noMSc5+zXDfHubbjeacY81zykKbxnCuFe+y4PUeZk7z6uT15q1rbVdl4lKWwm+hhOq0R41gOzTZhoyM9SUa4kdNcHKxxsL9pjL2M81wtiGcsoUhZx83g7yLXO7ZSWE7MVGPdaN4yDanh3adCWkuKLF/mBhXHqs+n1Jk8b7tIaf5PxPPADSzL9iwMik9zDUxvDIFjjBrhugK5VDPYU4hR/eSDl7XjFgR+vnSW2/G5o99FFdsuNkiFPQ+uxt7v/MdPLPzKdyw8WZUNzTi2Iv70P3091E3OICaEgM++yslHzxY03W1SLU2I19TheHBEdtowDDitj0mhC/l02PEgfKME17QmYYmtKxZg3Wbfwq5DPDK959F9fgY+g7sx+iRo0gNj5Q93/x96APZBMbw2mTUBw/3GuYTjjO+J8IGL4s6UUpbKGVGPLB+ZRXhOcF/1kRgXyGwobixh4HqLTyybTZyIctFZm8rm+P5rqW4HryxbbOOebn7u51CkIWrt7KkrdzciDNmfciFVg9D7msaCxlvfaAUBFI/x8R1E5MzJgpz81MU1uya8C7ls7iBoYriNt+HKIHbMLgxwTZIJPwubG6zcPVhjg6by7hHh+k6bDtbEFALJpT7eKQIX8xWYzSdRW1dI9a+ZSPWru7Ea099D71796I0Mmz93KJrxDC8Jl55eGoL1x0ETfN0DpEOyIVzH0N0t6YYlpnXU+T2jTkWCSDl8zRHEudfivycv3lwHHBDhIfZ9r7AyBvWZ+K7LqzVKt+nMYqNRTcJm0jMAziM7ThDx2WkPduiz7g3cjn9BUOth0WMr0+9XLbRpHJTYkgxEL14J87zdx2bI66rfV0S0rNwPgzCcfzeo2G4N621T1xGpH1Nxg+miprmMR3WU3EziPVLzseMKGGe2h5SnhErPGqJ15X15hHf3+Uw70FE9fPL295sjcY53zbw2HphYj1t7/mwGcXXhxPren9L+7lldnGdZP9WcI9jE59D1AFGSKi1fsMx5psHOEexX7jHuHeCGEUoeuHGDWQe7nq6f0lMpPQor4kZFSZs1mDfcrE3bJIMqUxc0I1r2pJ784bIDpyXzKs3pLDhv0FcYPeQ6fHfPO6172tADzvtHsMWLh4p/BsJwBWLAf1VBERABERABERAArD6gAiIgAiIgAiIwEkEPrqorbzz3o1cQRUMhmi3QwfxySK5ThhHKkORBdNO8PwJ/rwmfnhIwgn50b1JLIcwDR1phrUsoJmGchpxsjQaZjCQL2GQhnozVnouMxoj6UHsRsAJLwET1kzcmRA6o2jodaK3xYSk6wE5/bBPg0XHRT/PI+zh7IKHTPDgYqhOEyaiOBiM4NEA7UWiwZUhXBl+zs2qFHuYN7A6nUFvqYhhc1ahF2samZKHrza7cDnvrxvuKkPLlQXgkDPMz68wLoUyTQ51XWF0nEYArmwTYzFJJJ/8LRl5WGiGR2UuVobFdQGW+fpoHLZ7BC883ouhWOPvxaKHdZ1siHQvDPP+iV6cgYEbvbw2NLLFXKAe3jsKaB5qmI2YCbG5TVBlntmkaMZn89QJBl0XRUz6q/D18z7gXqWeU9hyTAbPa8tiXBHGsK5YQns6hYZsNUqFgrXzKMNIB5Ga1/mmgtA+sZ9G78RgiLZwjtHzI4Z+Dj8rObr3/AS3mP+Uxnt6PtEQPc4xkeLPsk/+hHeRee67z4zl8Q6ePGXvo3Ize86/SiN5NMzG7NgeKjJ4MwcvO+uXZuB2kb1UW4tsUyOqq7MYpWEyNw6Gqo55ioNbi5evcl4wT0J6doXQ6xMOThMejTYmw5il1dsEDIoSHlKez6B4xwKRDwU1bgKIVFjVKDTGuY5Ps5DiJgZmUEsPJvZdGnAzbvSuyWbR3tpsf+rq6tDbP4ChXA7Vmax75zJ8aj6PE0MD6Bul9EB/SxpoE4wFrzV6sI2FjR2cQ2Ku2Gi8jvk64zRlomiKc2IK9amse2smaTQ1tKBh8RKUVi1FfvUiLL56Na6+ai0WtSxBc6oGpdE8hoZGMJDLoT9TQrGuBstWLEd7a7tttiGnY0eOoqevBytWdLiH/uAgjh45guL4OFAsoqGuFo0N9RZCkzmG6e07PNCPQt8g0ieGMH6sH0P9/Rjp70V+eAiF0THU19Sivq7WhE6Gwc8Xi8iP5tBgQlSC3v5+vHbkCE7kcpb7nKGLKZKOccNPOmObi0rFkLfWxPG4AcGN556bNxPCGwfvuIp8kewHJq4Wiy600gsy5MosZtgPSu4Fb6F/geqMh3ZexPKlq81TkueMJMyrmw/Gdc8v73nmPaclc36vbG1De1OTCahjFMgHBjGcy6GUd+/PARTQQ3GbfbwEtKZSaLMQ2BlkM1nzKB1iHuGChwpmX+G8xP5KcZrvBfZBCzTMiBkJvcC5gcPfw0kpYwINvaOzJnYwhLELuz53MRQu5+UJ8Y3f29gPIkP0PeQEWmpoQOsVV+DmDTejcOIEhl95BSOHD2N0eAgj6RKSTBo1BaAuX0BdUjQmFrrbvLiZazeDRTdcjyU334iaxctw8KUuvLZzF4aOHkS6mLfQ1Bb6O3gN+6aSiaWISUWZKtQuX4l3fuxelDqXoafrNdywdg1+9OTjeOE7/xsnXnjR39VBDPJx4uXge8lEXfN+9HnXw14HX9so0JtoRG/djLWTpzJg9Aj3mLUVhgm47m1ua4ggEFsIXcuZS64x8oZXIoYOtvD5zGEbNgZws4NtXLINCZ52gGWiiOv5xsO6yLR7n4jtHWxCskecsP7MdxPjTpt3tb+bTJAL84hthOL8Qq9H04xLFiWDocPZd3k+31FD5m3sQqHlZ40yesizm037e8betSZuuVBuAr696z18Ob2JfT3Fvsk1XBUybY1orW9A6ngfasbzKHEMcUNFkbnVw5wd+gzXVrEtre2Zr5p9JIq2lts9jYYg3nKtx3cbI3JQjGcED5esfdOPed+H7mRCfZjnTURlXeOiKJzjkTJcVLToI2X8E2sxW6Fx/ggC40kL5xCBwNIR2OJ34t1ZXltW9nFuwqJgGb1nObBDSOTozWmbP0xInAg+Hd/T5pNu60Tv42HfhEdUCG9Ihrv2jVbeXiUTgOOmu7gmiSk2omdpiDIT2YQoFpbqI8yvvJeFRA9e81aPGD2HbVYR5trWUbapL66xgmBZ8s0Z/m8BzwEc53VvP68zn+nvRH9GDPMdIwdUri8n5gDfIMR1JOd8vrM5J/o6nv0hpljw6CsmGceNJxUL0omNljzJ/90Sj4m1eeW85R07rpstTUh5PvcNmL7O8OfaJtKwbud6yTZ7hP4a+5lRCfnG47+a3APYNz7Z/BE2j3BukgB80sjUByIgAiIgAiJwyROQAHzJdwEBEAEREAEREIGTCXy0rT186Lv77QgeBvbXYASh0TxqRdGzgQYyMwSFCMqVgrA5HsSwtMGwZd4DFh6ORpmMhUCmcXtxQxVu6FyJJQ21YFLGfYeO4PmDx9FfStCYdkMgjfW8J0Ne0hBIo2AUYi3nlhmp6CEWPAVD+MVogmE5K0PtWW1C3TzMnptq6PHnec1cLDSDnQmJNMCnTDhgPenRwHCa/D56jXj93euMRmTP6Rq8cOmJVKJARW9RN1DRSE0x1Y4KQ5Ibg/zeVqyyMByMY0GQt+JXekva7xPeEpM9U5zEhBeKe6ROclcJVnljEb1kgvHWPHeCV170VqMhkF4WFvaT0l3MmxyNbMGj+aSNAsH9Ioq+NAZGb09rhZgXOHhPWc7E4G3tgmPI/ReMxxQ1mLPT+yIN9Axz7LkETbCPsZ6tnd1rxIpA0cDaOojTVr/K/9wy7F4pIWSqtVsI1VgqWb5XPo9DgSJ0msZsU+eZddP7d8wb7V5GoZxxnAUvYguVHPh6CMjgAVn2HgnDlAb8EvPIhryOwYOSz6LRNI7RibHh3onRq4jPoBjjEpmHW4+GxYnMpMFjJYjUFBjcYO8CMHlFMYebGxoY9rSQWE7r6o7luGL9DVjavhg/fPKfMPDaQTMc07obw1dHZ0XPyxkEPhOn3BuID/NQoWU30OD97SZazxnLKzMesjOMUROEYmQBPjAIz2wXa2d6rRkghv0tk3KBJbSp9+0gMAZvOX7PUMCN1jmzGC0VzXsvhmY1D9E411F4TJdQU1OD2rpaVFVVm+Azks+bkFZXW4vqTAZZikD5AgYHhzA8NoaRAkO0ujcg50V6u42YITsKHO4F1tzUitZFS1DTuRzpK5dj0TWrcdVVV6O1oQWp0RJq0lVorKu3djqRG8JoKoXFS5ahta0N6SwT3qbQ19+HocEBtLa2orm5GQMDQzh+7GjwqvO8qFQeC/kxjA2PIDcyhPzoKAoDwyj0DyMZHrcJsor9MAv7SaN/ks9j+PhhjBw5iv7jJzDYcwKNSQqt6Woc7D2OgyPDFhmB3nz0mB9NZ9C4ZCkaFi9CPj+OfS+86O8g659BHguCnuWL9K083vcrcgDbPBJEidhTKcy4N6V7dLO9eF4LgEYTxXxgtTc2YGlLO+rTfMOkMTg6auGsh0aGUcxzVvO5xnKK11dh0fIluGrNlViydDGq6msxOjaOY/sP4sSrhzDefQTJ+LiFye1heF8TIVJYXFeP5c0t3h/qG9AzkrMcyoX+AdTkOVOVTAhnmfgOo4jholIIucp3j3kdk0oWlARtY0NSMO/2GDqX75t0JoPmunqMjY1hOM+yeDhzeq9yONFTkiK2bagK0TS4Q6OqugbLmprQWMxjdCSHsXwe+aKHk+UmLXpi8lqK1BY+2N5xKYxSFFy+DOt+/n1ofctbMUYRcGgEzz3yd9j3+A6MHDpgkQA8P/KEkBFFN8/dyrKlkapvwoob16PmshXmFp/r60XPKy9j/MhhYGTIQmrb29lDAtgferdaOGaSCf3GNh9Z/Twnrr1hmT+XY84EdHrfOmP2BW7OSjNvd8jvTbb0cTbBKu2bvrj5gp/n0vTmd09imxftHe2iOMVWtlgMae6eep7CwIUxb1N6WHq0Bm8TExGDgmnzOOtpgv5E1AsOSd/A4qkwuMmhNpVgGeeldDX6ikUcSwrWJtGbtYoe4+H9xc85D3lYY3+H8o7xvU52tgEvlbI1FnOg2+4qhllOuzc8xVfmvjaGcSuQzdUpJFUeXaImX0LWQma7h7uFt64IoxwQ+FvQNgV44glPVxG9LF0MpCcp5+nIYsI7NMTcDf2X/r0UhRkuOkaw8aWQv9FixJOo59n7sCICSfycYnd853i2k7AWCCe4wFpxxA14MYJI3AAXRePwOQV58zCtDC9cEbnF3k0Vm5MakbFNNLa2Mi9y38TIw96LFekz/D3O1uRmP4+k4hsfQqjt4HlrGxrjEiLkT46err4pZCLijFd9Ites6dZBfPR1WgAf+qStl8O9bTNYjN5RuZ4J0WzietZe23HzmG0ICR7MtlnN1xk8PIJATCMTw6rzxs7U180+VlhnF+TL8UzKG1XCcsuj9oQNAPGzCS5xM0B8+kRb+7o5vJvC+pRRi+q4hg9euTmGzg5RWOxKaxB/SnXYxGo5o637mm+6C8BhMMR+yHET52vPAe5rTrsX863TszmkH+Bn9/YoB/DkganfREAEREAERODSJiAB+NJuf9VeBERABERABKYlEAXgGJ7RzRXRMjyRz9JzGLpBjXYwE6iiXhwMIoV0ED3LAqobaOk9ypCbNBAyP1gm7TmvKHAMlxKsv/FKvPOn3ooVy5Yiny/i2d0/xmPf+Ef0D4yiNZ22EMoUZmhkohcL8yQyDCALQg8BWlQoWpjhK+z6nxCsgkG1rG1HITT+9JxmdpjBmGEWPTyh54UNoirDeNJQzrCopcTCCZdKMY9b8MwK4ekYPtZDdwajZsypGsRpN1DTu5nCpRubTPSr8J4lM/P4CIYkC1cZ5L1oPIvCop1SNqgF8cDsT25kisZ2nhfNgG48i96WMa+YV9dDM/s9o3ez50BzgxWF6xozWrvHbK7E4K/ulROPmIdukhtF+dsJo6x79LrRMh5u62IHcw9mCz1twp+LtvQoi3WiYM+/U5QgrxiO0IRB85DKIGtG8CR4yPo5vH8UjTxsorehh6R27zEa3+h54aKihzJmiGl6j7n3mSkHVtrowWTezBbiL2Ns6AXm2WXjvUPe6BD2m0Zl1ofPpPHdQgbHsvDe5oqcRm19vT0zN5KjW5jViewsXGgQUn3sTrApG7ZDP4qsMiU+y9vcBAcTJ5xX9Oxyvm54tLYJm0LsWdwQEcI4MlRnQxoYL6bRSw/JVSux6rprUZ3O4uVnnsXIkcPBeMl5I2yGMNEkhK8NXcZ85xiG1YSYibFQabyPfdwv8TCJfra3j5XRjPIUDrJg8uGSCcVRDPRcvLa/wcJi+/iK4ooZ/6MHVhAP7Vn0KgqerBwYuRCmlNdRFPMcmS5CmucwvYZrq9HYVI+62jrz4swX8shUZ9Ha1IiGKvobUgAuYZjetcM5jBcL5tFJvuPFEoYpCLNumRTS2Spk6hpQ3dyMhsZm1DU2IbNiMdKXL0HLlZfhitVXojpVjVz/EGoy1Vi6ZCnqa+swlBtDPp1Gc3MrGpubTKTJZ4Cx0VGMjY+hrroa1VXVGBnKYXBwwA3o2TTGR3MmEI+PjrGQSBVcEC+N55EfGrEYrVVpjiuOuwIyY2MYHx7GSF8fel57BYe6XsaxQ4fQf+IEmpM0WpMqHCuO4mjIqU2vVbYfOVa1tCDTUI+kWEDf8aNA0Qd30fJExw0a5Uy/5Xy5DO3L8UnuUWPyHuXiQIbetuYR7xEKOAbp6b0E9KjOIE8vq7YWtF22EssXL0NDusYY5sfHkRseweHuQ+g7fBTZIkXVFApN1ciubEfb6g5cfvkqLFqyGJmGWuTy4zixvxuDXa8h9eIrKBw+ipGxUfSVShjJ1iK9aBGWLluGpcuXIdvYCNTUYXBkHIP9PSjs34dM9yFkxocxlPL3momC7L8hYgPFN8vnap6OWRRMCq51ES7JY5xyXabg+WcpKjA6QU2NbS4YLRYwQs70Dg3hW9lmNUHQsw1MFIxMnC2hCUALQ+gmCQZMJHXJvQZF83T3MO+cHznqisYlz/DJS5ai810/g8a3vx2ZzsuB8Ry6vrkdr23/B/Q+v9c2O3ieVxfhJ4Sf4I3KDQSmhGaR1Neiit7VNbUYOt6DZCSHdCFvAuGYpVdILDR5+R0YUzBwzJXci9omVHr9leix6+8HF3HdO5TiCYVxft6CtOcJ5pqEuWaDxz43KFBiqkoXLJRyuujh+ofTCYbDm91D2/t8zyglXC54DuLgPRnCHFO05cHwtPT8Z7QI+0Pv7vCu49xhG+osjLULQFHGcu9zDydt3s4W7jaFpiTB6nQWjZkaHCvk8Vpp3D3XE/eUJzPzOi6HEndh2YOIe65WrjMoaLN9mvjWSqfQh6KtyyzkelJCXQaoS7jBK2UpDsZNcPPNbRTaOccUixTBJ/KourgdNtCFvMQss22+Cn3A12j03Pf24nrCdWkfyawrQxDHOdvEPXuv+5xvwT/Ypmm+a33zVa2F8/f5mp6SOQvzzT7r4YS5mc/bx9cg0euTG4o8V6+vbV3U9NUT71te607sGwzvnanRWyavi+31Eerj89SEsGnlCS8g4uYmFXqQMhJFYyZjERgskoxdGARgrjvjO97uFTzFw/uP619LLxBeZraZwerk19vjbKOJr4E4x3KqtZk2tFPcFxhZTMD2NYzVILjal9/jYY0T1x9xnen7sybWdr6enYgIYjUotwPbYOJcb2Nn7+0Q1qWxMUKF7LUd3t1lnTSUx+5RbjP3wI7rZhtpFd7LHnWm4sJp7hHr4h7L3KDqaQIs9L+J7YTNceMbLJnewdNPhPmzQlg3r+KQxqS8GdM2n3h+eWLjnMFNVExTUEgzB7qvP9muMXf4x3olAE/favpUBERABERABC5NAhKAL812V61FQAREQARE4LQEPtra6gbZ4Ilj4kkMWxvy+wUfGgsBGI3s5nVlBnga2904Y/kQLYenyzI0POWDVyIFMoawpBethbZkfsaEORcTvPWO23DHe+7Aso4VSCcZ7Nq5C4/8zdexb+9By9HIHIoMi1fMZE0AZt5IGq7oURs9tOJm+ygMRvGUBlYaZaKYG51BJ3wl3YjI6yhqeZhbNyiZodAcjty6ZEJPcICgQd1TIgdPIfPMcG9PD4/pfpNRtLU8fybwuGHHhKPgrWMevmXbZxCTaYAOxj4T3YMIaSECgxGOYqGF/gwerRQRLeRj8Dix/H3m8RPCfwbDHUUCM0hRArRcpR5WzjyXgscQBXvzUAj2OPe69DvGkL/ekp7H0IT+k3raxCexT5VFyQqx0ryngjQdQwWXzYCW3Jde1xOGwRgu0Dy2g3+reSDSezueZv05hYYka6Ew2QdGSoWQGzB4YZgXofcEM/haPmG/AQ3I9RaKlQZDGtxcLzdWZiVkn/LRQK9iz8vrRnH+wpCy/NY8xWPu5IgjCNV8Jm3eHs6TxndvOwoR3EBQDgWYSaFtyWLLMXni2HH37rEQhXE0euhR85SpyJcXx6g1e/CS4999zJpp1UPGWt8P/TNYbk1Dsc+jOO8ifPRAiuOOIYqZZ5nhtgcpcLQvQvOSxRgbyaH/6DEkY7kQqjx4Y5sHjI+dMo6Q75AfmCASHGfME7wsEE/sOIntxe9i9AFrtWAEpvGb/cXHTfCMMkNw8P4Jmw3KXqahn1vY1+A1HoXFCe8i9xRkP3YPQY4d9+RhXVju+CfmCI3ta+UNYTldSKYXZhCVS7AIB20NDVjS1oL25hY0tLQgVVeDdEM9GpobUd/Shkxzi/3JF0oYyRcw3FCFsfZ6VC9bhOXLViIZL+DYocMoFhO0NLegub4RjU0tyNY3WN7idDaL8UwKxSr3NLf5PgoQBYrzJcv3y351vOcYjh0+jKSQR21VNRqqatBYW2eiLyfEpFCwXMJDQ/04sb8LJ/bvR+/h4+g7chyDBw6g/8gh9OfGLNRxvXlZpjBNKNyeAAAgAElEQVScSswT1cLXhpDF9DSkVyHLwfFr8ncITWvzAAVgExtZPhce+B6gN2J1yKs68UaaaP84pjxorncovndakxRWpbKoqqpCdsUyZFavBOobUFfbgKaaejRUNyLFHM5jBfQePore1w6jupCgvqkeVctbkLp8MTJLmtHQ1Ija2hqUqphXvIDC8ChSJ/rQtO8gSq8eRN/xXhyjB/GiRUiWLTEP5/qWVmQbm4HqeowzZPj4MKr370fNiy9j5MA+HB8bxFC6hFImhapsDfL0wM3T3O97TGqLGZ9TUvUoJTUosJK28aIfhSRns7KFX2eY8qYG9PX2YWRwCIXxgueLteHD+ZFhgLl5hB68LvBSmM2WCmjNZNCUlEz867WwwZx3S9Zfmcuem35MiGH/pShuHTyDfFMDFm/6STS+YxOq1l6N0ugIDj/xJF77h2/g+HPPWchtzqMMO2zv2CDeeZhmFxFNbEr7PM3y8b2U9STank3UPEpD6N+wVjHfUZYzeI42pNIm1iLxsMOj/z97bxYrWZZdh607xPzm9/LlUJlZWVlTVw9V3S1SbjUHq90iIVJNirDZpGFDAyULpm3YBmxD1p9NwzDgP/8RsD9sA9YnJUsiZQMECZOS1RSHbnZXVXdNWVlVOb/MN8WLOe5grLX3uXEzq4psf+cNIlmd70XcuHefc/Y5uddeaxEsiQmXR9gu6aVdYpGSER7haEn2NNCnXDyVG6jkwHla2DwNACzly/tJIqlhNhJM6POupgJf0zUlAK7zJcfE7IPVMKR84azlDUTYjOkVbt7XvA7/twHEvq8qJ9PX18AjBsWzu0B3+dq6DQIB+32k6CYJTsolDslA1P5llhcE+chS1JlLXsDmWbosOCeA9YS7TophyQaCHBts6ojZyJNhJDltZ35z/pXW1DaNeG+Jy/4SuI8UTwKr1ixjiZh7WYAcJePLsdZ9uISxnxEpYyuWuTNi1UDluZRsSnoza5cja909UwkYa29zKQlaIHBf4jsJsPeiBN00xTSjnHshAJi5Xg0j2r9d68LBP44R2bY6AwZlDD8LcP8L1gj6vZ7LVShcht37KCq1HPOm9e1ITH0/J/jGFoBmrklJUPsZjr7g9IrnMwzYTKT9ypoBuDetmursLCaJam8kY5LQ92aZ+/Vao5481715086CZMnSwiNCi40wbiHB61HdRpx5P3fqDKLP2mHArBaMna3f6PDjoPITZ7/qvPekgkntfXaKsovYeNq/KUwBxu41nBIMxP10AFg55VPA2wAKC+YO51m5xdjY1F/hvXZOtzdXoG/oL7Jo6Nl5jg8KKWws4c/Y3KkeWv3dlAl4nrAzo01wPotk2F1dRj7enKfKD1zHdg5iU0uf+x0bAqRQYNL1eWHNAsxhv3rSAMBPTL/mr00Emgg0EWgi0ETgqY5AAwA/1cPfPHwTgSYCTQSaCDQR+OQI/CfbW9UvjG3pYJHYnyZhafKyVtAwWUJjjJBpwEKi+XQ5y8IQMRVIp/RtEzDsRWMxYCgpaUwnelIWRY5/48e/iK//1a/h/MWLSMoUb/zp9/BP/vE/xUd3jk122b3HyMqZsAhpNAYVUPj9LOypEOWMV2MT2nOwSELApmLz+v0GSb6gZsfCkFgiXrwlmM2imyRjVUAMlSPjX6zkpAPXwTv+BaixwLjyglW5yItbKpNGJbouo2kFKZcZrp7DmDEEduvMX0nOMoaRnGlVDKKkqnxPGYeYTGlnaUtizthPKvP7GHCAOc5pRE9M1oWN2USPPfNlZo2WYLeBBG7tq8E3rzoDTI1BbMw687B8nOnhtTAr4NUkIAOrxB/VPO/C9XwmWqHPZA1DAVBsKJ9bjtOrKB/Kd2QzGUvVGLcB1BwgkbQl75FFbTKvjE1ssXF+tM9v837kfBdQFyUqxpJFxiKqehsCQOmFOwO+DQBWgTrKdR9VIdnB3ADwq6bvxUfVtesAsKRpHQBWkdoLrUmEjZ1tJHmE06Mjm30BGHMAmiB0kBsPZdWwsAMmLrxGD2CNAQQ3uTasGOmzOsiAkwVPCVEBGZyf9n4B7O6xR/9qSiAS3CGLjNLFkjtNWijZOVHmhlZ4O4QkPT32yjMhlkHy2wvlYW5U7PUglhjWSpgVDugKcPC8pNi71Ks/pT1vJeluUVG8NDctymK3+/dbQwI9Ww0knzgLi2CHWH+BJeZjYPVxk6JlEZhzxaRcnaW2qpXrPpmzAoDJuclcQBZiv5Vis9fF1mCADoHJjTXsbu9gsL2N1s4uku0dtAZrSAcD5NtrWOytI93bwfrWNsosx/D4BIssR5q2MOj1sb65g1Z/Tc/F+b9MY2RpLOamGibyHHHuDKU4wWIxR5bNMRmNxAAmwkcghY02WGTIFkuBv2QC57M5pqdD3L/xNg4+uomjB48wfPAIeHiI7ORYHtxUeBBIIxlmKMcY099k8AkAM79KFcJl/VX8J+jnTQHm/Utmnqk7yEJAUrXGbOQcMbaes/q5DsmadVY2C+Vco3ze3TTC1biNzb1dxNevYPnMRUkyd7oDdNpdtFtdJFFLU2JxNsb8ZCQ2YbfXAQZdFDt9lGtdREmCpJViwcYQNgHQu5g+yCfHaBN4PT3FyXSGRbeLbLCG9qCPZLCGcm0N+WDdPFazKbbvHWDnxi3M3nkP737wLk7mE6XKllQODGyxJioyW60pRRoaZQtotTR3l4ux/jtJO+i9+Dy2X3lZc+f222/j0Xs3kB8fSbqczQuMHeflhJLTZHMmxv6j+HUvSXFxYwPr2QLT2RTDZa41zdhyjm5wnXuDBEfQ/JVjFKIUd3D9p76OzX/rLyO78izGJ6f48Pd/Hx/+i9/Hyc2bSHJK1nMMXAHAgTbmfY67EUWDBL6tr8wlXk1+29iYofnExt8YdcwvbCLjewgA809U5liWMU4jYBjlWCuBi3GCjX4H/efPo9gY4KNbdzB+MER7lgvYJhi0iGOx7tXs4/lAAF1slg6hSWoR0b7C9hruoeYbbjsJ9xcCeXyv5rLOUNZMxUaPPr+DSg4oxbTWe9V05vPX91XmEnnw8pMOgqvhJ4BkLnXbY5NSwu/MBRrxvMb9XIAeG+603wtdcrYoAdhCzML1OBUofFBmUj0hOE3v3TNQjt5yJNVa2CjG+UdGOGXqs5gAsPkD86qr5rrCvLrLxJm6vld4LHi+Kuh97WvWQExj+rKxIzSCyL+V8ZHUtu+BvukH8NtGyHKL7Ea8cUTM5tiYzMuiwJLrX+xR38sErKfGnqT6iqvZUKqbz8LxlPKA23CYnLCNbTgzWkayZiFT33BZ5krx108V9SYnzjHhgnam4/dqD/A9UY10bD7wPdH2BduDeJ7heLDZzQBjuw7PZ65ljbTVQpLG8nHnetNZxNVK2GhQNRhEhXIBmyI6ESW9aTdgAG83SXW9ZZFrTGwe+T7p8z/Yb+gcU/snRR1k9RHTO8LPw3/tM7bDB3i3OlOZ4IVLWNvZKKjKhGY2jYPhq+FEXt2Ifle7qY/dX42JLDA2yIPXgd0nGd5BhcePsQGE1tRzJrU1L9FmwNeC+6zrfnS+M2a5GsWcxc9c2nVrCebBRURFjKLKZfY9AYB2WW3NSZ+P3pTKdfsrDQDc/PO+iUATgSYCTQSaCDQRqJ/LTk5OHm9xa8LTRKCJQBOBJgJNBJoIPPUR+C92t0121tmABEzlUecATQiQilDy7rUXixdrlJJkQTI3EK9LppVVc8VaGJcFRuxUlzxzLG9NApiU8RO4yAJKDLx46Ty+/mNfwT4ZU2WE77/9Nn7/D/8IdyfkmpRoO2jJ4qoBwAY0sTBJdhKLoPJbddoFQRpjf1lxldJ6oeBkUI113q9eBmwZ+8AYJ2QbsajMwqBAPv5cLBcrFIZioHgugULsACpjSXA2sFZXsn8EVE1emzKxYrCqguoytuGeVIAkK9fKXyzGsRRE2VOCRd1Ibscq1E0jgsC8BIvsMdqUo3NJY8FaXnzl+41FYV8SJP9YTiI4xGcV40NFSWMvMfbmb2zyy+Hpdc8ulyjGs5vz1aX+Kjm9T9HUC/Hnr8U+9feZ3B8B1cDWYAW4Jg2ogql7KxsJVoV2PrcK9SxQ58YAY1Q5T8leY8GXRVSCKawgkrEktzgWcclCcjaKsb4NMCT4y3lkgJ6NAQuUoZhsj233Ge7Zof9Ql/WZZ2C+3hfY9YF9JGa5yZeTJUXZx7AeOcdVLuV3JrGATYJNjJU1NxjwTulk/jHOsRcZa6D8Y4qJulcrJPN7DP4Mc8MAC9XG6YdIIEogpjUoaJaSBWocMxAAJpOI/ycwzL03Cczp+kEvgEByjQkUAOmw/sQMZNwFLtvngkdrXQKa4xx8GHUvjiALqKge0mPAMSWzz/lkurSDSAYYG/PUnTar/CDuvorvJToECgCcUkqX85zgnMvZUq6UsTawmLmISCBZdub7bMCEyaiKjewPreehNDHnH68hiQFbk/LhFOBmDQV8L9mHvcEAg3Pn0D9/EZeefx7PvPQC1p+9jOjKPuJzO2j3+0jjBEWeSz46o2RznKK9NkDU7kqyfpYvkXdbWMjDvDDQ0hlIUcY8HGM5n2M5n+qZyPzVOBKUOD7Fg7uUdD7CfDTCYjJDnOUoRzM8+ugmju/dxtnhEZZHJ1gbTZFOxhjlC4zo95sXAnq5BzBHGbMrVk4eE1gXyOHtNZybYr4ZiMPvENDn4CfjbPNBs7zy+2Q+ohy/NVSUuh4ZdLx3rmWuX64VSh+/OOji2gsvYX7lIhaXLqC/tYX+2hriVhuI1c6ENGmhFbU0/syFTM/cE+eUumfuoOQtwRU+k2RrKZ0doRtnaBdzFLMplosM06zEZJmjxYaIbhuLtTUsd9awJNN3Mce5g2Ncu3uM6XfewJ9++9t48PC+5h7nwHra0vMxRmxAoIdun3Lg9F4mA9ObQCRjHieY7O/j/E99Hde/9jW8/u3v4tF3X8fkrbewPLgHslipTmBABa9ZYgiAvDHOb7L4dwbr+Imv/EWM79zC0Z17mI3GylncS/ppjM2kjSQrsCgyY7WpWcUlMYocyd4e2p95CcXlyzgdjnD/B29hfP8uyulMayOSbL0Bvgb0heYSuwe+yK5MC9NkWMbWwBTkgKVg4Dqv9EImwCWfX51LbM3xOfoxXWWZw2McIBe4SQD4Shrhhc9dx7Wf+Uso99dx560b+PAP3sDZ23fRWpgKhhh8ifkwc40yVvMiwSQy5QiC/XGRmAKAg4SMKxUmCKZx0fN8NMk556gQwA/4vA8gbhwrpjxf0Zta5ywRdMPOXFK5XmeOBac0e2h8b+J+xDMWn49NX1xXIZc6binQVmojzFWeo82z1xQQ6J1twJM1XnBt3BUgDaxHULOAJO79LMEzVuxAr8BtNtckBkoW3It8X2Q+5Npj7JKceTDTeFNJIrTIcZz1uSDVz3YG+hLH1uCg5g5nfnJ+Exzn+PNMxpedUQIga410nBL8jDEs7ff8n9yLNCKVfPAKMFRDAZv6XGY9qGPwvbrn0LBW8+kNSgOWeSoFZOUL9bjU2KTeD6R7CrmLeYvzi3kvAN9c3xzPIE/OOcY1yevzZwOuTaqCOMudeS6c4RhrsqOrc5QYwNykcpNbl9ctQcVcwCLBXK47niHJkuf+xvMGFUpGbjvRia09JyNw7udOjrA8uutqG1XzXP0MbfLQtvGFzc7OtWFrruOvK2WZ1TV0RvUcwWYfNaSGhrM6qMp87+f18Gn93ZsFrNlrdRvhPZV8dWj5qkmA2x2rRU7PwWuYPYadRQyktvtTw5zmteVU7lH8Ro4vcxHzg7Xq2DjKStv/zcK4ErTl79hwsR3Fyln87IPlEkdqkOUZP5F3Ov/9wTxhigLWPMbva3N/8waAbx4fPj4Qzd+aCDQRaCLQRKCJQBOBpzoCDQP4qR7+5uGbCDQRaCLQRKCJwCdH4O9v7apew+ITWVn08SU7oUcwgv5TrRS9Thensyke5TkeOZBGdsIGC7HOZkwKk9lssWAo1kKEM7LAVEhyANg75lldYRFlmrOICezFEa72++h26HsGHI9nOFguMEYkD0kWJgmskaFDFueEBd64UPGQRTIWYFkcFhDJQmRgDHrRUNKuLpdr7MtVkc/klA3gYqVK8oCUARWobPK/LARRqtSKiZTPtQKPyekFDqnJNQqYi4w1ahJzBpCpNBYb8KzrOPDJolPwzzVIeAX6WfHJ2E+qTXvBSXKa8mI1cJLjRjYSfybWonsP6jv0PcbXILBiUskGlrNIarK1BsYzDiouuferCvFiFBn4K/ZCJaNr8yko6IUiX02puQbW1OaeP3eIg7zPQoXYGRwhPgH8e7KDkZ58Yr+I8R1AYBZiCZqbhGFg3LJ4SbYFn7PyVRSb0IqVGq+Ykssrb0BCEJzfnFcstIrZqntLjXnLPw5miVntRWlj1QZm0KdnnCcB0MfYLHVmS5Cw9UtJSpBFfzLo1dzgc5mlXbJnVKS0eSf2mPslh0K4/CMppSlZc2OwhXGzgqqDooHZaoi1s50CF8e42ZXHn1d4Q1GcMWjrOiYzTb6XYhKYNLxHgqj+0MwZlHnvkt1PZqIz0YNvKz9HoILjFWTbDQx6PL4rYNB/Lv9X3ZzmRZAwD8x9k0UPoIA1OBiz2Yq2LJIT1GGMT/NcYCb5blIdUMNBABds3Ykp7dczlleQFXdgp8Zkq68Ra1yxhhuOBQF1ruGwsMgEk1xnt4+1c/s4d+VZXLh2GZsvXEPvpeeQnt/DYH2AdkoAM0UUp0iSFHGnhaTfRdzuqHlFLP80xiwx5h7Bj7QwwEVABcGq5RIl/xS5itDFMgMmM2RnE0xnY8xGE8zJjB1P9Gd2OsT47m0M79zFwa3bOLlzB63TIdrLhRiJZ/Rslww62ZW2NhkjMlxZ8D4TM5ls0kTAURnl2Nk/h92dbeTjCU7v3kecZQKtWDA3T27zXWfXkYEhBtBybIxFWaKbxNgkgMW5VJBVZd/FR3xtfYDPvfYaFteuCgRu9fsWq7SNuIiRUBY3jtFp9dDr0HebBfscS+5V80x7W7vTwrKViK2XR4yg2kaAYoK4mEseOYlTkqZRZDGybCkwb7nexWJ3Qz7MUZZh7/4jXP7wPkZ/8j186w/+AA8Oj5RvuPeuu/oAGanc1wjYEQDk3GCzC+fzjPBASaAwwenmAM/87M/gs9/4Obz3+g/w0e/8LvIf/AAYnuoZtHfYBmYgZRlhliTI8gL9OMJmp4OXXnwR+WSCs0cHmA/HvHmBbmqIIDjEnBfWnTdEGMs9ltUDNtawXOthOJ9jejZBvphL8jfIu3Ld8DnIOOZ4qvFHe5g7eSsxWvOTmidcjUBr10EVaWOwoURNErH8sRdkLGYLgWktZ9wxaxyiwMMix1oEnI8jXHnhEi7+5Bcw3+rg5lvv4f533kdyf4q13CSNmQ9blOAW0GvqJ2yfHwpAoyw1m8AkkltZYfD7JOcuEC3GHJFYsgT62GwkmwCPGWPFdWjenyvwluvClDSM/sl4Ki8440/WGjGwUwD7cVts44NijkeSj/bPONuY6h2hQc3Yq74fOct4FxGe21jD3vYAcbuF4+EM7zx8hBN+TooPMea5qYEw/xm72TZZsmkpj53J9z5wii0XB69lKcPI+JR+vMBGkiKJgXFOiwAC45bF1YTnPvJBUpkLOwDKOqfVJpuexNBA/TEvYLsJrsBuzsaMXM0lBI7JeuXVWtwHwrzSfh/2a8sWFr9Y4KG9j/k8yBzXznZBHcXPQpLmdosC7v+2MGxUF85M7pQlNlFiJ0k15kd5hmHN05jP3y9K7MaJGn1OswXuaI4YyMf1zqY+zn1JNTvKb42KLh+sMBhL3fji1khE33D+b+YPKjHITzkA/2qe8HNqaHbUunII11nTBmTXbFZCs4JvsWGs7A6sMcxb4j52+KlLQhuIbs1Aq7nqTUC1a9SBeKV89wG2+7ImvfqrApqfYPGG99RtSAjYq5mvNtYhuTGvaF9Rg4atzQrU90YFfbcrXOg6mgNsQDQFADVS+rmF/2bg+uVZgr7kHEeeH7ajCOdQYkM5PMLtslAzhjVy2nmdQDO/X02enM/cC5RHKd3PuVzg3z4++vTDZvObJgJNBJoINBFoItBE4KmLQAMAP3VD3jxwE4EmAk0Emgg0EfjzI/Bfb2+r8qXudQHAwKAoca6Msdft4Lnnr+DZa1dx88ZNvP7eR7idZXioYgQZwGRrsWxqEmcqUjuLloVOAsAskpNtkYJFfrIWxClAFqU4lW+dMRboE6nCnnsHk21Mdu+5KFIxn2zDPEnMA5hgrzNc+mR2uW8vO+sFBAWWaA0ADhLWBgA71Ood/aozP+bl6ZJ+3vVv8o8GuhJmCPJ3oWSlQlgFlFnB0Yq3LsLsjMB6iSsAvRwhAasOVwVPuDByVph2gNZBapFY5YfHwp75+rFIyPtiLHkD9L1jkcqKmXbfAg/cV44MIharDNw2kIoFNxaVCLgRdOGYBvacpIm9vGeedyuA7c+aZcbWXUkiBtCN5UKRn1XMW8kJrtgiBpM+CSwHvNjiV8F5VvrUfRkwRJaYSYFbAc8Y7sassliZjDZhX8qNSmrVH4QMTBZmCUyyuMefm89kIk9JFvfJkBXox+KxFyetBBxkHu2/xkp0jzsvfCvagbHkgH0dFKzPDa/vWsOAGEVWqBeb1Zk7/N9JzJEPjDm7PseWsefneE2NNYv8KtB7Id3RCcZHxWNHp4PfoOa1M8wtPC41vaq/V+wgxdW9l9VswCGRbLbJ8M5dNjv4gfILWczcilNJt07zpXyEyTQzANi+RIVU18M2+ctV48FjBeCKHersW82JFdxezdlAUBJwv5p7mkDueRyAWH7XJM8xJYCnMbACrEBpB9AFJjvrWU0Ifu+Wcx6fx8aiNiZnYDjx/WRdcSjEBhc6b2CmpH9FtIzRGWxi59wFbJ7bxfZL17H/6ufQvbCPtU2COV3kSYy03UWvN0B70EPc7yHp9pC22yjTVI0MbBZh8Z3rgs0rlIyXDyz9HykJXeTykSyyDNl0juzsDPGyQJKm8gieTyaYnY1xdnqKMSWnHzzA6P4Bbt+8ifsffoTk+Ait5RSz5RKTLMMsywSI8LuZc4x5bZK6p/IPN2/olFrzSYyXv/Qqrly7isnRCd781h+iPVvIO15zQPuMrXlrKjCw0BocbDy4Prox9xMCUTZmZwRfKD8dA19a6+PV176I5OXnkD//LPJWBylBv3mJ7jLBcr7ENJui3+ugyzi2e0Bi656NR2Vi8tpFt41pkmKZmGR0lC+QjR6hmJyil5KhlSKSIawV/uecP2t9jM9tYNGJkeYldu4dYvfmbRz98XfwL/7Vt3BveKICv8nP07/cmnU4B3r6OZnuBjyxsYJAI8HtWRzhNI7R++xncfGLX8bJvQMMX/8e1g8foptlAvQIQDA22h806dkUYOg5fXD7cYper4c0TZAtFljMODLmjarGiNDg4KqzUgrx3Mi0wz1kHkdq4iBwqgYPl0KXtK72lKASYqx5srwJWE547nAZXW1flZH7anWH3UaXZfrSY1DOvCWAPs/N11bAsj6WYBgBozLXuYTy31sbXWxev4hpL8bbH93F6MEE20ued2yNGoPV1p8aDcoIhxEZ2DzjmPas9gjGQ9LltjaZz5h7FwXnueUv7hGhQcf1NqwJSd7WFg/68/K7uC4ErIoJbOAq46GcL5Nz87ZnM9z5tCfVlYPlFPfUtARb39zL8txUSvwsIGaqsxzpK8xGiatpip985UVceWYXyxZw+OgM33n7Pdw6GWMpVQgygI3NyHMV2ejMd2JjC4wy+XblcsoDR6nAyVmRaU1y3rKBgXlyHQm20rbu4SRf4KjIMKeCBJtPvFnDntdUH6ScUNtXONcZWbIgxfQl+K79iGui1Fkz5AXmDyMKxxiXJc684c9Y77lyq+ViU8rQ81SNROaRbEcn8yG32Fle4d/td7VzSuVPH/YXjqs1yLFpjtfmmt0rY+ynLSRxgofZDCcF1UnI0jbwca0scS5pYzNt4Wgxxwf0rya469YK8pd1Jr6ahIKVR7inSgjDdjLOmWoNEHTkOmVYtWbIXLVzooGw9kfnMMfXFSHrsJFfuFaSN9GZfYQzoH1phvOYwFXF0PatJ1+PA8DWQuGnCWfQ1j9heV5nROb10DhZXflTLEf8a73P5VPvQSmwNP9qs7DxRrDa+HLwbU66/Q2bblx1QmomPp8st4UmCTY5mRqKcYltzoqxTxsR5mo2yxRmhbOPCOeYe9WYF+N2luO2K7qw8UIS7pqphRj6DBnHyex3Eqkp8Tl+8eT4Y8/a/KCJQBOBJgJNBJoINBF4eiPQAMBP79g3T95EoIlAE4EmAk0EPjUCf393C1FuADCLDCywDVDKM+/6xT288NqLuPbKdbzz9nv41r/8Lm4cj3HXQcO1KEWHRRH6iomhZD5/LLGxc57MGQHAzmqpA8As/LHwS69IMVe90BVqR2SZ9IvCfelUFcacnyGjy1lgZDqw0E95TAJWZHsFADh4Ssp3K7BsydB1JquKQF4qZuHXGEahq9+kqQXeqdBpiLeAGRXV6Ndmvw9FQYFSzgoMjEvzh12xD51zaTBgkIh1tk+oeUvaL7CA5bNogHVgQOWxg57udcoCpRE1rbDHmPBnkmkOrAkym0oyCwnwkiGcqYC7rL47FgBlAGBsYxjYWSr4uQxeAAcdBAiAWijufazo54B1ALVV0FYTgLCeCtyVhGsN6NbY1GQY+fe6X1tgT2sIHDm1eJIHaEAD5wTnFCu/BLHNS9NZmQSD5KNsY87Cc2BD89qDGNhCpD8tn8OnAIYu8WkApM0RyYW6N6buU89i81Hxd+9BFV8JUDlgLFiU96ZCo8mEqmjoDPZqPnpQ9Xln/vAaIfYmqZmI7WsVwkLgoh7dx6suaaifiamutgKtAJNGthfnCX8idrA3U+i5XKY8AMJhrFWglfexfaf+K/DXfF0pK02cvswAACAASURBVMk5SSYhwZMFAZnYxKrnbuIsWXOuaWelW8OFFV45DYLUqy6tZ/JKdK1B4JMTXGB/2Zqox0T3Gtj4WusuWe2+gwJ4XO5RzD0HpQlES+nA13pYZRprgTsEgMnCds9SB4HDmmYjBW8lgPIcN5M29fkrdv9KWrpHRqjGPkXSHmB9Yxf93S3svfIiLv/IF9G7sI/eoCvw5nA8Egt4bWsLvY0NtLc30NvcQHewhrjTM5/miCw5kxtHlpOSZAxN9QRwXZQo80wy0cUiQzldICKVleBGnmM2m2Exn2M0GiIfjZGcjVCMxjg+OMTk5ATt8Rm62QzFYiEZ4eHRIR7duY1HJ0NMJ3MFsoxS7Q2P6B2w0ZNM8/hspiL4s595CRcvX8J0OMLb3/5TpPOFeXErH5nDt4AyNdkYW9uAKrMY4P1z7vXzUgVyri96wZ7K1zzCy4hx+co1bH7p89j40ivIEypdxOgcnCC9f4yDDz/Cjfu3UCYJutubeGb/Ap559ho6F/cw3dvEtNtCFCXyCs7LBMsswnTCnZMo6ATzkyMsT48RjedojzLEp0vsnNtHf28P2fktnD2zg4KMY/p03j9A+v6HuPMn38a//s4f42QxQ18McIMMCXAR7FsvE2wIMCVzN5NqhuwYfBkwb3D/HiLFlIzvIsNOvsClmPYJlucJOlHVoGXi0UBpK585qUvGM/cqBxv134SS+u7/WRjDWbmbjTSFSZ2OXA3EchA9sC2PMDdRnSM0PAXfSsmlu0qI2GuSarYmAPEBn5DH1z7q693In9y/XVbWf8ddT0tb42vsYksrMaZJjDmlp1FKKYQS4FyfixQ4XNr71t1/OygaMO+oIcPBLCm7y8fX2H2UduYdME+uJQlSNqaVuYB4gvycb/S65tzkvWvvI5hGJQ2+h4zUmB6tvKdIHtvTPMdpYVYOvG82JHFozSM50fMteS7I7ZxFQI5gEn2cGbe007Y9bBlamDwbOrAlP3qeD4oSl6IIX3npOi5d3kExaOPk5Azf/8ENfHQ4waQ0H1L5WrORouAeaoA1x3MzbmGn1cLRcoY7RaF1xXY42+oKzc8BEvRNTkF5n3sV8/mEzQpKuolyjVQ6gi2CA5v18X/My9WVPlqUt1aiLQQyb0ct9DiebHIg09U97bnfz9wn1vaO4CG+2iXEoHVrDZ2X1EwSpHpr+6fOLMyPDhBLYcSZtr5320bPzzKXOoPdrRZ4BhFzn+PvygfcSq1pkDmqxJrWfKLmiWOeY30PUiOb5zqLjTGVdSr0/VaKLIEt7uoV2lusn4bHZqUmMqOlGuPXowy53AeoGMFc78ohvDEB72TAm8u3K8vYnkXgmrmG66R+5tXZ+IlXReD2nwcljvC2ShnH2cnq8QrnJikWxJIxD+cXfi74gIezUv0r/3wGcGg/5DgVyq1kuXMtWwph7K3xzJqLvHkxaekgx/UV/Lit5cMUV8wCwoBeKetozdj875e0I6CMfIFHeQGKNY/ZCFMAl6MYF9nYkSaar+/MlvjIfYH3nSFMBv2iWOrfZtOC9jeWG0xtyb7zlxoJ6E8+/jU/bSLQRKCJQBOBJgJPaQQaAPgpHfjmsZsINBFoItBEoInAnxWBf7C7VcmSsajLIlWvKLFDycS9TbzwwlU899JzePvdm/iD776Fm/MM95bmn7qJFH0WM6NcxWUWulj0IHuBRVR6i5n8HJki9PcL8skGzLCQxIKegSNWAGYxhlAQmYosOtLXry1PW3phRbrm1KE7FkjZPU8JRjKJBGI6aKUCosA4A/gEsjlTOPjEWVy88Oy+uSwKrkWx2McsEtn9sRBl8O1cEoMJpoSVWfCTR5sVw0xU0AEcAbMrANjkDN1TjPcR/GOfkPllKELx0z5Re6kA58CYe4JZEc3k8MSAkudghBmLyO5XywIaZX/JamRBkWPDItWyJlmt+3EvVis18mUSrVZyX72CJHUo4AZwVtGs3bCxQ1asbN1HYJN58TUU9cQu9ucLyGVgDoe4BTZt8BUkI1xAqSGymkVBvpHF6MAws4Il/xiTSn5qXjzTU7pEIqVq+TlK8+0XJc63W9jq93A6muIoL3C/LHDogHIAywk0czADUF95HIa54ACwPJVLSoy6zLIzdDmnKa0ZPi/QwAFe3ZuzvQNAIZaj5FhNWlTF4nYLO+fPS2p2enaGbDx1pqR75TnzeEU8ds9rB3TEMHK4xmSMrclAUuqhsBsKvj4N6oxlFr2DnGKYOypSc84lMVr0Uu0PgG4bZ2dnSOdzzde51pCD5F5oD8ykMPc1B2psJ00vB1bCjHyy0Ly6t9DUsZJ6rrPN+Xnz2l3NW84NAYzOxBS7m/lMTHJXOpCigbG6gxhsgKQJMBHcEBAWGj1CntHP7J5UpJf/tAMG3hDAOBIA7FGGn7lIAFWCKOog7m2gt0UAeBtbLz2H/VdfQW9/VwDwPAeG0ynKtI217S10tzaRbm+gvb6GTn8NUbul/LkkKhATtjEfQ5G8BMTwYTJ5tWb5QmAv5ktE80ysMeJh9KeezqaYzqdYZEsUkxlaYwOAR0cnGB2fIhmdIJmMgPkc5TLD6OFDjB8+wOnxGY6HE5xOZvKFP5OUPxsmEiu8S+aylJyvcmpuDRbmeUtf3Ag9SqXSfzdjS4/NEOYX+SYnJhEdSvzM3/x7mE/zkgBxhGtJH+vPXEb/R19F5/MvYJHkSEYTLN54F7MfvIPje3fxYDHHiKBfVODSoI/nr1xDf38XD4slbh0d4fj0FKPxTHmB7FoCogTtBGJSPpsgdNoSuLKNHp7fvYCXrr+Ic9efBa6dR7q1jrVOH/HRCcoPPsKD11/HH3/vOxhOhrI7SMkW87zWTYDNwrwi6fs4zJY4jmDWCt4gJCRLLEF6K5MlXGAdOfZjKnIYI5HQbbe0/Ze5vyzZ6GMaCASA21FL4BVnLqV6CVhwHAYE0+lBLL9o7inWsMB8PYxKSdoGZQV6jpoXJz3uLfZsiHmM1elS1MyHRnRn85k3j2htWz5VA5LLxPqSr/bCoPtgO5SdHcwTlfsb79MgZ4Kx3C85f6VGoDVrYN+E0FZRYA0FepI+tmRL9ivlg3kO4nPwfNGKKRFNFh/koT3Plsob68xt7ufNGIgBTaUDNipUKhSGRHL/IYxOb2Oycfl5ybsT4ClLWVvQo94sHzxHGOQn0E2erP4bQW1qjqFnvHENvR/N8ot70lb5ke/zJjIqqry0u4mLe1tAr4Pj0QTv3H2AR9OlAGUCYPw8x5vgFcFz3g3zFX2gt1sJjrM57mQFTpkTXJZdagWxNQ+yYSWw9Lm3md+xPVuLzRMOAJvHqr3Xml6EPOv71HinJiDOEzvf0PNWNgYotOa3opb80qdlhiFygWQENRUL90EWO9/HPuz1lo4tr7Apjt/JMeAYaw0IBFw19AkArgBOV4dxZQ+zCbERsJnoDXhslAhAOIFGPZR9FxumzHLDmNKSa+aa5xxytRLOAS4d7gd88Tuo2GANBf4zAb+mOFHNGW+8Eotda8kafBjbWPL/Lmnsz6tdXk2FxnwO3vOaga44IilwSa6z+cbWCPMTxyIc9wwADrvg6qz45N4cfrNSOVmt/fBpNTKqSYrninpD5OONiJYuVsDznwsAB3MYNb9ZMwX3Vs4Djrv8duXvbZL0mnPyVmbTT4T50jJVOIvpjOTgtbGV7QyrBi82UABq3FnnmYCe93kJijXLez2yJsMdNhp2u1JxeH88xgOqHgG4HMfYYmNcbE0ZJ1GBYUE5eluPXGtsiOBs//eOGwZw/d8nzf9uItBEoIlAE4EmAk97BBoA+GmfAc3zNxFoItBEoIlAE4FPiMA/2Nk2f0iUKuyI7eqegyyib7UTnNvewoOTU9yaZ7gbQYUIFk92QOlWK1hT0swYK8aUVZG1pHSZ+ekKJKpKlebJa5LCQSaWrIUEXWdKks3L8kYnodQZCz/01Ysk78ciGYvNLP7Tp5UShcKbRK0IHsAr318DaI1NqwKiF1rJtlSRsRYXFpwoXcg/SZmpgEy/LTJhyNA4K3kPKaZxrqKqSjABZ9JtOGPBJfGM2cuqkMnzSlpOYIp5ermybXUHVnizC1ZYqksoq3DIenJgdjrDR3J2ZYmegwQsQE9VyrdXYCKZHJ0BwPIVDDJ3YvhafKyA6f9D71sV2AxcsbJ8YKBa6bC608rvWN9bA4DNv83AAfnm1oBuMVh8bHTPei4rYBp+4DLjzmi26zKOxrRVQY6NA4q5lZRV9GRFrmBhz1jSKqALoWQxc8UA5cfFoiNAEgOXEeH5JMFr15/Fiy9cx+0P7uC9uw/wxvAYH+QFRgL5KNEXm9R0AJqcPRYksgPI7JibAGCCWiri8tZiFlLJglsxyatitcslhwIn15WKkpF567I4ysYGPltvdwdf/8bPIs8yvP2913HjzR8gJghRFWht9hubfVXZFoht1CUxSPkyBr/PP8bIfQHDvAzArP7rUyOAviri6xcG+odi/tr6Oi699DK2n7mIG2++gaMbH6LF+/NCqytmqknBrmsXrmaVr4dKLtyL4WHR/JkAsN+wgSZ+3UoG3sdCxWZjialJROvCpUDdX1HNCSKfmQewJEyDAkBgsvn8DN7dAQAO88FuwcZe0FW1tKyJRKxP+kJGkYBfgm/MQwSJot4aks099HfPY/3cLnpXL2Dw3BWkOxvo9NqSgI5aXXnadtfWka4PgPU+ynZL8wtpiqjTQd5OkZUZyqwQoNg2KFtstMVihsV0jMlihmw5R0H272xp8r1kGWZLTIZnmE3HNvaLJbLDRxg/PMDD+/fx8PZdDG99hLMHD/ReStJitkA+WxrbnX6vYi6KCCiZXcqqE1QYFRnG7h+v4U4IDFO6lQw0ayxioX4j7Rh7tgxyswV6IKvcQEf5Y7oUsLwUWShnwwR6WFtbx7mdPWx84bNoffkLmF/eQ9xJcHb3Ht77Z/8cd//ojyV7TXCVL4LOWwTjCdpFlPcluEeQmuz14L9ujUz8e0aJeMkA5/rZhHhWYQy/vbiHK+f28fKPvIarX/g8Ll64gsFiieT+AY5v3MBb77yNw48+Qnc+R1osMC8z7Z3M7QS7NjhWBAPoI0qQUszK1MHBzBpa9PzS38BGXGJLlgyU27a9hns017bAOMp+qymFbHY2OLXQTjuIkgi352d4WC7FIuQ19gh2eibW3svvSRKMo1L+2AIuyX7zxgnOawHAZJMrDRhkYgCTzXvzKzf2qHOSn7AKcBleTwIms74CDNX4U3npGlO58hR1JC6wBS0nGWidMW7+v3lXA+7vLrPN7HdW5PKt5i1TzrgryVzbQ/I0BTodnM2nyCg5LdsLA2kYR87rSUQlFbIrVz7p/F6B7g7eEWQNQBL3QcrGGuvYclSVVwTUW1x1ZnH5XeVVAboOKtb2Y+u7CR62to9TIYIM2WlRYsP9kGm5wXPCGSI8pAx3YBzHdkagmovAb41jIfloMg7ZnMKmvlEAdV3NgQ14zIn8nFibwnINBGW86XHKycAGP54TNeqSy3c1CrJqQ8LXPThDXM+W29zhfKFiglRESgzIXs05n3OdC5WfXRZawJ03CKhJJyi8VCctMjd5djQG+VRMbpur/LskuP29AisdzCUbmvM2HOukVKF7M7BW22tQmwjsYwHqtqdoHVT3YJiwZPg5Hnmus6017lkMfEfUvdmzWX5jqGx/N1A8nBn53MwZge2r3F/aWVoCNiv3CVehicTA5+8lhxzkoP0eOf79ONFexAYQ5kGq8PDfCmqU8vetAODHn7A6S66OiPrEkwBwCIk1XFl+sCYRb/EIfX7+xqC2swL3V/PHexhqUbb/Gf5lIJnvqNDz8mwvAJjSzLIp4DPWzrO6B25WPGuaKUWwumA8DGgPx3tf126lQpb6WhxhPWIjSYx+0kaetHFYFDgpMsyWU6TcH1Lu3S08mk0wLXNc7fVwbW0g9Y3ZIsMwy3BYLjEke9j9hdtxorHkv4v+ZgMAf2ysmx80EWgi0ESgiUATgac5Ag0A/DSPfvPsTQSaCDQRaCLQROBTIvBfbW2JoSsfWgFY7gfmDCoWOClPxy70R5HJPrK4SdnWDbKFS3FUVLRhEUqsBQFz7vvo4FpM8JHFHJeazCVFap6XZHSaZCKL1Cx8mR+cKVEm8qVk4YWFxKlLyUpoWnKfxlap+AcCS61gFwAqld1qoCoLZvJ2c5k3sUL9GpItjBMxe0w20uST17ttHMzmYK/9JCJrJxOKYX6FK0k+g0NNqjAAsCy6C8Twyh+fhcVeA4B5twaK2m2uAOmqaKngGhtIMoO1IqKxjHP5XQ4o85kkmBaZCnQrhoY9KwE2vkya2opcZLtIJbBO6axxOerFMN2DCpn2MtnlJwBgf44gr8tnrzNJNQccwK0/h1gsnIcCy0Op3JsJVPSy59a1/PPh+1Xc82cKBTq7tpX89JwBqFYd2kDb6h7pRSkGHX1CS1wtgBcR48svvyj2+wc3P8SNW/fx+vgYN8m0lBytPVeqgqvFIzBxxAjyewzFTGPhGJglADxIDirWxtDiIjL/xlWJOBQ6jetBQNa8WwWksMBOMHitj5de+zyyLMeD23dxfOe+wGYxrLxSXQHu7j3Lm2YxmcVnxoYAMN9qMq82rvIIrfgu9jP7EWVgbRYY6E7Go9HtCQQQUNL88O9v9frYeuYi2msDyQFnD0/E6hc44cAHn0bPFUAjX5thTdgYrl7GELRXHQB+bBr7mq7eV2Pkc6zC06kw7gVn3hSFxOl/GK6r+LgMrEAOL+jLSzI0YTgbiNcSe8zR6iC5Wff45vearLqBCUHCk3OY3n/0nh4QXBI7DGj1OuhfuIje5WextncBG7u7WL9yEevPXUa00UernaKIW8jpOxunKFkc7vXQ2d5EZ40wJp8nRZEmKFopcuYuyslKwj9R8uVsWRIAXswwWUwkd7k8m2I2HGlc1wY9lJMZxvfuY3YyxHwxx2I4xumdD3B8/w5ODx/h7PAY86NDLCYT5HGMBdlnVJm2BWqZ0elTxoID5kmMIZsqqhxu7QdskgnzTfnT8wp93rtJjE7BvYcs1xQXWi2sEygla5g5kgxirrFWC23+bmML63uX0N7dRffSBXReeRHF9StILuyi1+sCp0Pc+M3fwr/6h/8HZg+PsIUEl9vrGBRLzIo5ZmWu8aeqwryIBQRPI2tuIugnaV8y4wqCY2Q7EviixQEkxU9AZpPyu4ShOy1c/MKr+Olf+EXsdQdIzs4wOTrE0aNHmN0+QHbvAJNHDzGZjDEpMgG4bD5CuRCztygIuOYY0+uU3spRgazMtbdwL5bkbERmK0Fb81bm2s4TaxJiXlr4GJBRKbBIqhspoqgt8OOwWOAIBJXJsgS2CQJxHiZkwq981GcOBpknugFnQaI9MLGVh2vy0qH5waaE3UhoIArNEZbfA1hWW+cu5RvWUsiNISeFxi7bKdyWwnMxr73g+YXNbp7G5K0cG1OPcVlS2YOqJZWcsXmmWnMSz0gRorSFRZHpD++TIDDBHZ4RqKBCIDXIyBosbZ8ncCZ811UuTLrXfqb5HnbkoEagRpRwTmBetdgGWwlTGXAQPJwrPD8rJ7mXONfQguc3MWTJ6gV22WhXArPSfLjPxCZnAxmbARLtAZwr8h73fVPgtF/X9n5rWhET1Pd4k/gmY5LAsZ1seF3Ge5mYrzLPIObBa4mT8uSyIwi+qjb4tn/ahld52auRI4mRt1oYbG1ib28P09Mhzo6PsZjP9F3LxVLfzTMr2dFipdca1HwX1cPItsRBZfq883yZRtylTQY8KLGEJiyCbQmfg/m/3UGappiMpyjyosprYf/mmlqNrTVWBZuE6rzi5yeB3VKqMSUENTGqSY0y5XaOY6ztDGnAsLGj5Upra05rjKC2nRT4o5wx8KY0fgFBcwK6BnjamZBnHiov8OddKk3onJ1Lzpxn8jC/2VyIgnnQmtYIlobz7eOnhNom7Ws//KS+T9sc/fh7uSrUROpntyDvXpcHr7N+V+cAm0PhPPDEpe3nNQYwYyS1DTXOWCeXGjPDvxP8AlR34FzXpcVEp8qA/RtFzYze6MCPad54Q4cAdW9GSFFIVWY3SjFodbDstDFOYxzNx1oTa/11KUYMqd6yXGC7Bay1ExyPZzhbmGd0llD5KJefs5phwvmnKPG3GgD48YnU/K2JQBOBJgJNBJoIPOURaADgp3wCNI/fRKCJQBOBJgJNBD4pAv/p9nYN4nFWgfwrjXUSXEIpW0i5WVbnQnGwJXk2e2NgGxqIZIxLsqBY0CIjwgAwq/KxGMpX8A1uFSu3QP1KfmQEDhwQ9AIer8XCFIuR4ncENpEua151j3nHeTGN3ylWTWA/uCRgAF1NEjoAxhHOWCgvgHMR8OzuBrb3drF1bhtv3foA7989wpwPpgKbylUOAhkLhM9NsIC+fiyM83GCT2W7dn+SDRXQYUyVwOoI3IMgr7waM5N6NFDE2SliBBvthIA1i/RkI9H3kMBE8FXUJ5xZZKKfJqvI4rbAb2dyVCp+zgFV8dqB9DqDRn6lznYO9xvAOYG0NRBYzN8gA+1vFmuiArINDOX3VABwBTuapDdfIR51ADhA0SZ/aQVzG0tnEFVsS7s7K+LVVoGDoQIoWLjLS7QS4FwBXEGMF3d2cPXCeXx47x5unQ1xu8hwJ2fB1IqnXqvWs3Dy8VsCm80KmBaLwEjmOwITOsgaa51VJdvVzQXA98k1q6YHLxhT1lHej3EsyVICX7xusuT3WAMFr8/Cs/kH2zrT/Qr8NV9oFi45XzSPqgYMW6eUE6+DqnX5VVteEdIkRS5AxH0V8xWAL49I3hfvjytacrKUvDSAWOCI5iTvMZaEq5XO7fUkcysU1S0T2St4CVafCWF0cNZAeG8E8GK6xiqAjjWfZj5syAV8Nja7SBbSx4nFXzIG6cEnOXMxKM2n2JodXG3Ag6axdalb3oJ6OcSgsvUvuW8vuvP+qWggsI3F4zRC2o6RDLo49+IL2PvMZ9Hd3cfaxjq2rz6D3ReeQ9HvYLlYIM9KzBY5FtMlprMF4m4Hu5cuYGvvHNppG1GSaH7P6fmbsHGBTS5ASwNgcvaL5RxZRvnnpQDi8ekZTh4eIlss0W+3kAzHGH9wG+O793F2dIyTg0e4d/MdnBzeE+OXiEGbbL0kEiuUDEOTFTbky2R6jblYJJGaiU64nkIzifYSBsiZnkraHtug1hCbdyuZW/ISzQtsJgleiFp4vreO85ub2Ly4h+61q0i2t0yumPNzfQfTXh/R3jY6Vy5judbD+csX8Mz+PtLRHPd/+//C7/3ar+GZg4fYzmOBZSf5EuOywIjy1PTvFEhoMsuTuMQMhbPGCKaREZtJpYLvIRBIT1eCCpzz55HghdhUJU4pKXzxIr72Uz+Fz7z8MoqU8ywGRgu0ziZYjM4wo7fyyRjdRyNkDx7i/sFtjGYnQCQ4F5MyF3gnKWhn71EyXHtA+K83dZAFyL1K/vAR8wUBBPoYU0J4IXCR+y2BbXkLuwQu93YCJJ2Yc54gJ4E1NjeUWhdhTRCU1N7kVLgAljDnmEf9CgwzlMaaH+z9tsdzblhusj/Mc0++QlOP7WfWuBTATu4dVA2RlK+3g20C2OR5xX18eW44FXhuIBjBddpH8Lt5Pxxf5nYyInm2oQSygDnlUVN9MCal7TVcM5KJJXswNqCTwKH2Ws9PYulVucf2U15LOc9BYEtiEfKYvri5pNlNRcWAYwGYhcnQh/2a/TeUKK+rcWhPcuDXcqI914yezZKe5hkhwiZlb8n6jUw2mWOghjiChMr3nqv9XGTPb4x9zgmCxGSAU0lgnGcCvTRXCBjyd9yjnK0t33feh9aBebrypQYYSg9rfjDfmWe3wHDD7x3KZBOFjbwA4ChFe3MdO89dwYXLz+Du+zcxuf0A8WyOWb7EdDFDynnqIKWpxZiZvMbEzx1i00re2/IvGcDMx6uWMZt9BF7DPqeziM6ZMbqDPnr9HoaUcc+495k8uqW6oA7BMYwxj3LFm9/HfYJ/dN5w0LdqdKk6lbhPJHZgrc5o5inbEUBvYKNStxolvWVM6iqrBjvOVou/KZ9wb2WDJSW65Y3s96D5zsaaKNXPrFnA+Mpcw9qLHCwWGB2Y6H6cWp2DVqogH1u8/oPQ3BbOmtUje+w4Pjo3KQfYeddG30Fu3yt8S1kBoVLs8POA7/sfyx91xJmbiM8xO0PY9bV+vHlBsu7uycxfa45HsflwBzUD/6zUhCRHbrY3y0q1xNSVNgD5b68hQavbQXdnA+laH51OD3Ha1ljO2MQwnuLs4X2czaa4l5tcNMdrN6XcfI7lE5JBvN+/fdRIQH/afGt+3kSgiUATgSYCTQSexgg0APDTOOrNMzcRaCLQRKCJQBOBPycC/9n2TlXoqoqLYuYZ+BFkV81Xz/ww5ShI8CPI+LJw59J4LF5KqpGSog7uqNZUZ3i4XKWKsCpEGzhs/mT2PSymiHnDYgyLUPR+JFBFmTY3DmXBTawyB5eFhdqHraNfVR1jGtZJIIGdVGfdriSIYxzTz64o8cWtNXztqz+KzevPYf3yPt5692289e038cH3b2K4WGLOYr+7v6kgRN9dFtyiGKOSnm5WkWJhkwyKLuV/PY4sysvXr8ZkrIOTVTFLtUu7Dn0bjW9rlVIV11V4ItOLbEH+IQBh7E0WM1lIlgxj5aPHIpeNoV/UCum14tiTzN4659gKjwHkeoJl7XMtgMCrYv5K+lagXewy2UJunf3skseSM/yEVx2EtIKjFXSDFLW8VwUAs4juEorOPKN0n8DPGpisePp3iQnj84r3RwBlGxBos5GkOF7OcRQB4xiYiNG4ulYAdcP1WNQ1LNWaIwx0NQ1PjoVAwtqYs8AcvBDr6PTHAWD7iTzxnCWsODh7n4VBNQMIlLQrSXbUv2vl7WtFXc6pCgCWD6fJbNOPkPfJmAXWa9WMoJ9bJ0VYO+1+H+vbDvqTUAAAIABJREFUO1hMxpidnYklZP7EZMeEAm6iZzTPUZNOFxM8FJB93RoTbjUXQ2H8yfnJAntoOLC17MC2V5U/JuvuvtxhjGzaBYCJzB9n8tYwpwCm8F7JlCM7jDmJeYoMYP5RDhQAbEC6jYuB31yrjBPXtwAUb1YxNmQmFhXvo6OYGDjD/5KFR8Ct3U2wsb+DrZ1trO/tYvvas1h/7nnknR6iNEF/fwfrl5/BuFjikOzRBb1zW4iLBNkykxT0+WevYmtvV366kgvPCNxFaPfa6LU7iBYZ4gUbQQytmlCCcj4RmNFJU+TzJRbjOWaTEaZnI5QPj5HdfoDZnXs4PjjAwf37OLh1A+OzIwO5vHjOZiEC3AQZKGcdFBDEuiebiV62ZJrmGWbGvRYLsIhzJJ4ACJDJV1egUiTAnQGbJSbVSiZhxxsLMkpNl7QkiHApbeH585fw/F/6MjafeQYlwd80xby3jll/HYOrlxDvbCNvpXjp5eexu7GL6YMj/Pb/+N+j83/+I7xyeiKZ5UcgWAicFRHO2NAjf2Jjys+RiEWbFcYjJwt/iAgj5JjFwJgy0IbZmeo/SmwjwvUkRackWBTjYZJi2E7xUz//Dbz61a8gb3UQL2J0hjMks6Xk3LPhCMl7dzG/cRu3797E8fQREM0RR0vMqfLg+Uvr2P1Myaxnw5GkYl1+2cBIMnxN8YH7g+4riVEWC8WVs48sbN4/pwOfKeoPkK5tIGm1kCyWiIZDdOZjtAtmihUzN7RihJ+GxhyzB1ipS4i5VuPxm4exvZuArvlpmslA9TJ6o65k5w17Gj6HfKs91xEEm3rjE6/JvZByx5TOttxn+6K8djVVI+3Lkit29Qheg/K2BHIZKwJfespwsKDSQVAKcBlt5lc2XBHk4by0ZRAahAzAUz510I97lGRmPeY6w0hyeHVEMWnZ0IDnTWUCCwMD2NnAkh+uNTU5o1rNVZ73bX+JMeP8pUy6mPMmYU/GMucxm91szjAmdu6aK7529jIZarsO740gmFQepMiSSVKct8Fr0I6DbGgdw4Lf7Kqvo2Ly257ne5H7BhMcY66whgAqxsSSrh6WuZoTJOscRRjs7GD32lW0e13c/P5bSE5HaGeZe68Xkiwmm5VM+TPuY6GhTfuMS8oHGfIgDS4w1c5SoVlKoLxbKdTPG1SlSdotdHpdTOh3nlHpwGJuz+UgrO/9POuRV8zmiaCYwTnKPYVzztosbe9QM5wmf5j3oanMPIt73J8lt25x4pyW9LUvGCklqLHNGPZsiOAf7l0GAJu8t5237fzJ8yHnOtnQXFfc7+q+3AH41r8PauemsPYsr/txsj6PnzjHhfOX9sDHGgDZTGfqQBwf7ekOABPMVzTC2S00+QVmfzgHhrN/aAr5pENkXTXEwf3QcBBUWTgGVCIxcNxip7Up8N4k37lncx2El1SMuE7Y1FSwYcj+7cMX1wyvsY4S+5Gp9LBhbrC5jt39c6A9RhYn2kvG0wmmpyOMDh/hZDrB/QJSHGLTxn5K1j7nuI9BjUH9K8eEiZtXE4EmAk0Emgg0EWgi0ETAItAAwM1MaCLQRKCJQBOBJgJNBD4WgV/d2Ta55CBl6pUcFUZqfmEsZgvcdYFaydyy1OVARkpwpGLSGbuP3fNkh6iMKnDFPVhZTJEfLYujLE0DZMdS1pDsqSDRbF61VoSk1K68+FjwcpCL9yA+lINiJrFs1UjdlwPAAUwzFqwV2fhHLAhno5hkM4tyCc4EjuX4iWsX8At/7aex+9LL2LhyFW/94A289Yd/hO/87rfwYDTDpDDGEJ9RILWYoBHmcWKFZi9yUqJ6EMUCdwwANr8/A4Cd8eKwIe8nyAebNPRK4pbfwXGoPGYLl/9TgcwAR/P4NWCchViD3Kz4y0FmEdF84IzlHV5WlKsxL1XIC0W5IAtuXsHGfrKibyjyPzmxQhFPjA8W9wNr1WXATfjYiq1yIXWw0AquBgyEl6Qvawh+AIAlzacGAUo3G7dEDCsvgBOA5JwyUe4VtycAmitQmfPKCn4mU0uJ2UIS4JyblHKltGudaSpwk+U9B6PDvXIOBQacAbT+vRUAbMzgAJ9QyNOAa5u7j8ma1oJKb0/JYPPZakxyq/ca+Mb7D8x4BkNSxFWh1P9B4M0EFneXzHUJaGsksDkkoN+vHcY4xIvxI4OUz3b55ZfwN371P8Qf/t6/xOvf+haO7t5x5laQn16tfzaGqMCduNS1CuMuaxmZrCQBixr84zft7JxQaH4CAH6MVeQxI1svMNutoP84C/jJ+RoaLixnGORkcucEx8mKtLkmH2d5/LlvsLwfDTixIv6KNWZAlcVSvp8OnGsdM4b0CJT/KvNOrljQd73fTrG+v4Wta89gfWcXm3t76O+dQ+vcecwk6ZujS2D40gUcj8a4e+tDTPISvd4auq2eWEW9zU3sXL6IwfYGZvMl5ssMGVEnpOgOuljr9ZFP5ijGM3SSVKyks9EpjoYnYgK2Wi0158RZieV8juHJMZb3H2Jx+z4md+7h/p3bOLp7D8MHtzAdn8rfl3OfTTDBg3QtTrCm+eSczCLCMklxWmZ4VJSYaiHEkonm+idwTGCXd0mW6iKil6o1ZPR4L2QwC0xKsKRHLYF4Fs9dZpbrnvntUmeAH//KX8Tzn3kFab+DstPGtN3FsrOG/uVLWL9yFWvnd7G3t4V8MsHf+/lfwuLN7+LvtFt4bbGUD+whgJMYOCkjSeROCLiwaYcAHmVuyxKdssS5dgfDPMOtnMzSCKdRKdYW50zIqVzxvbLEVUnvZga2p20cU652MMBf++VfxIs/9lWUUQvpyRTdaSagLj87w9nrN3D0gxs4uPcRxrNDpJihFdPNPAflsGm3II9m+YhydAux+bSna23F6DmwJlUOAdnGlDX90gJtlxWlt/AZQSHKiG9tYv/Lr+GL3/g5rF28gIMbN/H93/wtnH73u2iPR5rzytu+cEzm28FP/37+qOrH8oXFueUETwN/+XN5ctrCewwAZs6rNigDhnhuCDAy98KgZkCm5ZhAoc4KwIbUDejXbc0CTIRs2CJDjxLdUi6gTHRomPGv4jwmC3rB84Z8b10WPzZgmmuWOV8AaLuFot3CcDHHdM7dfNUYpMdxmfwVIGyNIbOYDSAWBw6BPHIFmJKlTRCUoq/B75XnC7J1IflXjqEUOEx7ttqzg3TtJ+3DvBaZxGw64Uv5UOx1O3+YBLgpqDAHEZjnmSooppgnunmka98OuVQy7t7gEuW6rhphNMcs5uHZyVRVI4g30oRGPym2xMZMXo9S93ku1FTD/EPrkZPCGkrkB0tAv9OVtzmbn7LhGO2cp8CVJ+1GEmMjTjHNCgyLTABwZYfB+5DSheVt5mGuae6hAeijMgrPsqEhKTC41WjojGHN6yRCkWX2zDqbGkCfU5JdTGmzh6jsRRwA5j7C2BsLnHPAZIXJ8DRDFTsfWh+jjQXfyCYPguQcI+4BOkPWfKG5dnh/yNkMZLEnK17NS67Mw4YHAviKFxu1KvDevJmtQcQaV6x1ws7sjJ/OIH5eDqe/sEI/tmf7GfvJc6XShDdqGcTt6kCuqGI7ruUBxlRsW9+TdTagglBosjMZEWsE/CEAYDWM+HPIfz7sy94gyvOQ/MJ1QHYAXnnU/gUhZnvwuK7a11b/nmCMOE+nzvCvzq9lDqoR7AnMjVHEKXrr69jYXEdv0EfR7mCJJcaTCSanI+RstlrO8TDLBQBzTmy4rLqaQNj0Kf8Ii9/fbiSgn0x7zd+bCDQRaCLQRKCJwFMdgQYAfqqHv3n4JgJNBJoINBFoIvDJEfi7u1vGzhW4G0BZ98R0GVsVXiiVWHnAGVOAPqCSPFSJwrgLBEbYIS/mKQvNLAa6dKFKKv7/5J8VQDX34BSbqqbTzEJYYDcYg9PvMRR9xLa1bnuTm3TYUHWhACI6g0BYg0nk2vcGGeUgwWvFu6JMMYpytFHgS5fP4ae/9pPY/8wLOPfss/jOt7+NP/m9/xc3X38b02UkUJDyoASueF3zeSNglGBSFmKNSXqTHpqSjjUZTpP/c79lB1ErNmrAYCtWRfDQtQq7mE8OH8ojjxUwFacNvGOcxPwMzymGkYHOLOBKfjn4Gtbq67q6f7f+W+GvzrQN7A+B+i7j6ozNMLNUy+dfCOL4/6asr14OUKvgq/uxArdYLQTBYsoIF5iTHeXsIRUCjdRagXlGzmDR0J7L0FaC33bDFYhdZzQ/wVezW3RWtf9OrDcvbnKecH6STc2is81D8anls2eB8qphxdVZsZLtgVcM0xDK8N8Ajoe4CCsQ8OIM2DoT1Z/LAHSjfUg+WgvWuXKGHpvUpa9E3qP/uCpVmhT3Sgpd4LX+7s0S3sBhlX8rDgefTq0WjYOtJ4GuZYn+7g6e++wrODt4JEBwdjZ0No8zof2hDSivSXxa90CN9bfylK5H7/FIOi9qFdrKSNDKtbZGDHQKftlWoK0zzZ/MhKtWg/qo2Rjz/0uyVeuIEtb8qTHRTE7UbiZMxQAaWJOJLQIx6hyQk4SqmETAegTsJgkGaYqMMqJxjPW1Pja3NtHeXgPWeyjSFpC0gLQLdPrIkkRB2718Gc+8/CImiwUO7t3DLCvQ6vaxvraJ3fMXsLF/Dt1zW4j7XZxNJpgvcwHASZyKudbv9jA9GWJxOka/18X61gaOTk/w4PABxrMJiiJDP2ljrdVFp9NBt5VicXyMg3few4ObN/DR++/j6NY94PgQi9Eppsscc8/7CSVPKUNcJtgFQU/BoRjHKY7KHCcut2rSrgYsUPpWOcPXNUE6foqgK+V41+lPWRD4TAQC04OX+wqZwZSGpdw05ZeDnP/1ixfxjb/8V3Bxfw9Rt4tpmmIRdRGvr2HjucvYu3oRd27dxP/wa/8d7rz5Ni6VJf6dtI0fRYyzYomjosSjiGwu5nl67XIMCaRRqrbEpo8dm2yGRYG7KHAUxXhUFGIM8964dqQQQX9VFLjGuC8zjLIlTgkqq/EpQqfdxs/8yt/Bl/7qT6M8HQNHE8QE7R8d4PDb38fh99/F8dFDLOYn2IiX2IjZiGDNODOXYjaWdSlJY0pBk8Umr3MpULDxiGuiUCMCQVAxfGPKI+eI1RgAgb9n/MTWNi78xE/gi3/j38fgc5+Tn/T0wX3c/p3fwb/+9f8FuH3bGLkOiBkwF6Hd6dj+N5kJ/JSHqS9MgYquFGK7kakDMK9Ufr8O6NjubfnBmKwu38s9xJmzzP31vCoAGPRoLtGJgU2B9CZja4IZZGXb3mjqGJS3JmBp7w9bIZUUKPHNucS1TMCMIDMbXsigNNl3Z/nTCz1JQP9Y5ZcKIOOZwBqT1HKh63MeWMMa1Ti4p8gqQ/LvJh8tRixitAmIRsbUJbBPQOkEuRjmtjdaDqrYmErXoeHF8lFo7jImpWc8l943/M0SMBmo8uNmS0FsTQ6ypvAmMinBKI3ZKc/2HsuN/FxovrFmsVVDmIGW3OMtV9pYByjVb8j3MwJzlhdjj62dDcR0JSvdG5Rk5RGaxaSkQDl4y8H8bslUu7UIQc5lYZ8N6gS+S7rmgN0DzwEGTYf9ys5y1X6qX7haBeciz1pJiqTdQZwmmI/HWOv35Qk8n8/FCI5yy39qMCSw7CofzFUGFHMdmkoAz69s0mBOYZ5TI4ezvZfEcn2/5uThnqGmtNgVBsI50hnski+OE5Q5oWXbW0NzjKloWBMnFSZsv/ImLW9qCGCtq/D7SaKUuo/WojOkTYPGYuJD6Mzm1W7NOaQmBk0Vz8veLMXn5QelDmDdmoqVNSK43owao0z+mM8rljz3Da5pl2WvlD/8TF2dX8N09/9WZ4MQJz8RMReqMYFrQGPFhla7LzHQBeJ7/qymLNeuvSqrEz9f8PzFPcs8xi336hplgb0owsVOF5v9DSBJMc8znI6HmPEMMRigPehon84XBZ7p9bHTbuHB8REOZzNrelJjhjWNCsT2hkKe5795xHal5tVEoIlAE4EmAk0Emgg0EbAINABwMxOaCDQRaCLQRKCJQBOBj0Xg7+5seTHPfbfEyjV/NBasYqfRlc4gDSwXFngoZWgeplYeJIOLBQ8CnZSSJVZGFpfkEcXWCezCleQbAZUAflqxy9EdB/2MdVJVXFQU4h9eS0wJeTO65F4oOAegyUvEfASTrA4eqKrY+EWN3cLiCgviedTCKCeEW+LqWhdfePFFbF09j40Le/jTN76PN994G4vRHG2y2cRQCWAiC8PGAJYHMBluYk6UYiCRAcy4MD7yPiUIW/dG/CHnppNwrECl2lnuADDBZSs6SZg0eNcJVAwxtZJZYESvCnkBOvNDo78nFEXrt0YwQ4VDByvFSHA5OhbABGby2cJ4e2GbvyA7heyaFRBqICsBC7J9yOxgwVZNAAL1WXinz60V5cQYq5ge9hR2N37fleevA4X+809ipwSZ6/BsxiavzQr53hlDVoVBsXPlrOsS3AYZmO+fNRUYA8/YVGEaf9J3r8BKYzUZ67EEC77mf7hiThnDxa7HOQyxpGzFcW7JWzG3GJgXIFmYvDNK5a7G1YqR7lFL2Whn/evqPiAmwfj4qJtfs/4p4cxmL5CGwHGtdzsqSObLpViykqCsxsTW5g/zEjAepB5rY6Fmhmq1rlhDxpCytex4A1rdLtZ3d7G5fx4PPriJxcnH5REV/x/inmyO2LMT+GbOM6SgZYx7guEhBzqILra6N7FYAdmYRtYoYx7LXSToo8AmCuwkETbaHcxcUr691kF3rY+410HeaWO2WGCpL04FBLcHPQzW1nDx2vN47rOfxWy5wMGDB2LF9re3sL17DucuXMLg3A7yfgeLNMbZeKzrJ622gAr6AbeSBOPDE8xOz7C5to6d87s4PjvFwdERxpMhZtOp8ks3aqHbaaPf7yLOFhg/uI9Ht2/h/Rvv4sH7t5Dfe4Dp8SEmWYmC0qhkQhdLpInFeAdtXIyN1U9G0ykYRwcg3Ne3WoNhjfM9AlxNPpOMwl0BG7mASwKYsySWDy6HoJMkGic2jxCENun9El949hq+8ZNfw/7+BeRpG/M4RavXRaeXYHhwH//b//zreP9kqLXNdfvTrRa+SrZlluG4KHESERA1VtdECzEBJZYp5XkuTdDKKC/LJiBKOgO3CoLb7hkrkIL3SJUGyjKX2ItKbPGZIuCIPtCyBDCJz6398/jr/+V/jpe/+BcweXiK2YNDzO7dwdG338Dh997F8OwIy/kxduIFzokJa00pBKgp3RyaryhROnDANPNYqz1LzVOmcEAwWwCFwCCTp+W+NSpKnJLhdvUarv/SN/HV//g/wmx7G0mUYHFwF7f/n9/FH/xPv47FW+8gy+fKeQRz3KIVaZvrIkI2W1hDlEsZmzqBASNmM0FAcJURnvT7rStRMJ8FP3WtOaYXAmO+5qvTQWRNV9w/eH4hs575UpK8AjhN2tjWoeVrniPaieVFrofe2jrm2RLj6QJZlhuD233bpUISfL8rwNHWtLy89TwmAM8mAalQVJL2BoJRYphgTvhdAE+19zgbk+NC8HNAn1mdayg/HuO0KDCOc2di8sI2mpxjys2uXhFAYZ0xTIy+2psYx8DaDiCnwXRugUBWsPy5zdhAjXvB+sN1GSq1hYqt7Y0uNdUIPr9mGH1vvSnEAGo7iag5xpv/6moc+p0raph9gjUJ+I5r16zt6WHv5/gaGGfyzkFdQ7zgml2B7dfm22ydCaEZarVPBka7vqmVqgOFgKrmqzy9I/Q3NtHrD/QzeqF3Wi3ZL9AHPZtN5GccfHP5IUrHMyaUXmYzhqSb2VhCWwmp17iFB1menJOFwaBZbA0bUcnGM5Nv7vP+yRoHZYMtnnpODwzXI99rI2jznflGW4jASJOL96f3RslP3gzDXlxt9X7WfUwG2sdMDXgVa9ka8xiDvsBVy80LxojfWJhtAps4guUH17UaGP3LAgBLRQyeQUw1x848JrXuzGG/9dW5cJVXgprHqnHVzheU8CbwqzMqwemc92RzXU0qOqcTjKcvMpt3YknKc15xTUipRBrb5mEdwGz5hLvih3JjGWFAO5EY6GqfSoG0rbWe5UuURW5y5/0+0Gnh/nCIcVbiUruLK502sJiqMYxNPlSXGKsRyRWRPC6M+y8cNwDwD3O+bN7TRKCJQBOBJgJNBJ6WCDQA8NMy0s1zNhFoItBEoIlAE4H/HxH4e9t0O10BL+JC0E9WoByLqCuORyjAyduNkoTOXJSELZkjLPC5h5oYCF4ArRdiTPKvBurWvLgew3pDUcs/LAhODBwyd6wozJ+puOXV5IrQ6sAqAegK3FJh2Io1FcTFSpoXCSWVK/ZshJMyV1GIkdlKEuQEG1oxHs2XGGbmsbgtNgPBTvPUDb59LFCRvTZ2uVI+KYt6ZPTQs5KAEatjYhUanfUx6eWKxVBjsH7ScAY/RUF+oX7n4J18miUtKChSoKUkFyXZaCxlxs+gS4/RJ9QAnwRJA0NEBXrRsb3wLDDe5BQFkvK/sUlBEmRgsU2sBZfyDmxdFaHpKSigzD5PcCj41pqsuHtDV7K/T8ydWnDCs9XjFebgpy2J8Ix1ADgAjsFL0yrF9Iqtj9XKzVLfSzllSQMHfzibjcYwsld9fmstCTQ2L157dmPkBCZZoNeo0O2MN/GwVODVFQUAuECht2KE4i5H3d7FiHHu1wFgk1r2teBSnWrlqM0Dm2MrKdu6t27FcOW1pSRLBpMxOQPzmB/+YYDWkH+q9VvLCWHczD+5PvbOQQpsZWEiEfp7e3j+tVfx4pdew+//k3+G03ff+9jQ/7AAcPigemC8qcGmsjHDg58jGz5scA30Cawta1ZxEMYxB+YuNsdQerYHSsNHSJMIZ8scU14hWTU6yINZhWlrGSDzbHd3FxfPX8DlF1/Gs6+8jNFshlu3P0RnsIlnXriO/YuXMVhfR0J/ynYkVuTx6RCL6QKb2zvob6whK3KUiwyTwxPMhyPsbG7h3IXzmCynOB2PcDYaYjo6w3wyxWJEQdwCJB6vd1rY73eRj8e48d47+PCtt3H/rbdxenCIEUmQMWVM6fsbI0tKHOc5OiXwebJv80z7RRwlyOkTzblSMQZXgKAANAJRUo4wEIpZjExpNhYw30/KUrEi2EdWLqPToxQ02a0EPcXiNMWILzz3Av76X/kZbGzvoFzrIkWG6ffexM3f/l0UkzOcdtp4ZzrDO8sZvpxE+EoKLJYlRqX5L44ccOZs65fAc502ekvK3RrYxFx1GsW4GxW4mdHHmHLPJhU8i2Mcc2/MCzF9u0WJrbQlhulpnmEaW77r5MBuu4Xe9Wfxzf/2v0F/bQfT9z/C8u59HH/nTRy98S7OTo+xGB9iu5xiN7Lv5nyfosREcueUhremoFZJiWzKOdOb1l6MEfOZ5FydmUdp6Ba9STkuSYKzPMcwjtH/wufw8i9/E1/5m38Li41NJHmB0c0beOe3fgs/+I1/jMlb7yCaTcxn2AE35oogn89NRb6YhXmWC2Qh61HsXfMdtT3YfWCf2OvYQKT92K9tzSsGuLBZRo0vwTfcVUH4bnoAk1VNsEvsXklg+3oNLM/QXEQ5Z290Y2Zp99ewfm4Ps+Uco7MR5uORGg7UgFbZI5gHsOTf/fyhBiDvylpJ7runOKXuCX7l1lxEud76NluXvVY8xBblGcr2Tu6NBM0lQe9yvMo52iutKUUSzJ4vNdBmzeuMQYuy4kh5aaq41NjU4bcMCdcOgS2CU6Qsy7s0J9vS9l+Noxr4Ht9/pcziwJ9Yihwbb6iT1DKtPnx8nY/t+94KqNU+5M02OjeKteygbE3mtzp/eJON9lb3sbVYGitdvYpSxzD43sB534MVIuZpAxVD3C10fjbivXAttbvIs1x+3OalXKJMY2xu7WBtY0N7wimbbxZzSS1T3jsqc1MlcLYrr0uglnuCeXUb85vrnl67Y4+ZWLCS0LYmSZ7dOBcMuDXJeZ2TfAYxT5q3rzOf/TCnz4YzIRsl/EzFcwLHiUxjnlt59tI8sa3lsTNoiNWTALBOHA6S2p7tDP1KtcfixjNgO8+xHsXYTtu691GRY1hm9rw6w6/UgHgtgqWrmWXnKT4LfbpNsLqm2hLA7qB28lg75+pZ6mstsNC5kbXTVNYgUStR0+dsuUS2zI2lXuUHi3ePygYOAHMesZFF68391NUA6ZLd4eccEz4Pwf49xHhu0Mc8LvDRaIRHLttNcHwnjrGZptja2MYkBr738AEelNC/Oy5F/GyEjaSle52BzVMlxjz7Vf/GMuD/m40E9MfOeM0Pmgg0EWgi0ESgicDTHIEGAH6aR7959iYCTQSaCDQRaCLwKREgAExoyIpwJoZH0I6yhWJvVACpVZhYXAuglhX7zLXLakArT7HHCp3OkKG8YSUL6QUd+fx6wdLrl+7XKnvISr6RhSyWgQgUUgqPIBgLTWQXi/HqL2PtGCu1And5RX82k50z6dy6z6xDocZklsxthK6K6Q7oyi8sFkOGkWjHziRhrOhjLAYxi0P0d+N9GTAdCu8s/rF4zG83n7iVV++TQyNJbhbQnVGrcq4DtwG8Vl1arNDA6qn73xooWLFlvFAYoiT/QwGVBO4NBnySeWncEpdcdDDepJADo8iKyZLtk7ekSVnyTwCbWSCkP15LasVBStllIVWGdb9QMWftulaGtVcdALYxtd+w6B3A6+Dz+mkLvA4q1t/zJDNXDBOxN6xKz7sIALBKxaHoHmLp0skGoNtcEMPKfXQNELExEXPZwRdF20EFgahkB/rNhDmp8bfpWwElQWLTZqYV9I2V6z6DmitBzNLmmZW6Pw4AB+Fi+77Hkf/w3UEi3eaQsVjDVQUou6eyCrVi+rHQb57LlIyss7Zs0D49BWuuy+PbfMDDq84E5LVXr9rFrLfA5CRbKTYuXsAX/80fx2d/5C/gn/6v/zsevv6mzxn7TBXbT7+dx34T1lAArpJWR2zBkgwesXhsfCXq1sOxAAAgAElEQVRl62Cl5ooDLyz0ym/SFQg4z5kL+LSUk2XBn+DAGf3EnYnJteJ0awH/+m6XEt3d2MCF/Qu4+OxzuPj8dUyLJQ4ODtDb2pYf89b580jbXWMQbw0waUU4OD5CNlvi/N4+NjY3MRqNMD4ZYnp0gmw4wdbaOnb3dxG3KTcd4+T4EA/v3cNiNEFrWaBcLEzatFhgq5OK2UmQePzwEIfvfYQPbn6AB6OxGMBkpnItnMUlhs5auxwBW4ix6cK1WWzADXNH8N20/cPWCWNHFq+keDVshQBgNhnMI7J8zWeR0sxk0BG0YhzbMYHPXP6jBNsIsnC/ePVzr+LrP/ez2NjaQHbzA9z+R7+J9YcH6CLHdquDcQy8W2bIylzg7ryIBCTSC37ijP5zUYzn6ZUs1lYudQvzEAUOWyneXCxd0jnGoCxwoZNilgHvZLY7sdjfYxNBq4U7eYYhvSJ5j7LA5T6bYbPVwWe+8bP4sW/8PIqjMfJ7d3H65jsY3riF8dkpFqNDrM+H2M4XAoKYAhaFAUnKv540UjJ2OUYEkAQ8xWKgSTkjImhuc4r7u+aj8gwllEucxhG2fuTL+MIv/7t49Rs/j97+BcT5EsdvvIG3fuM3cOOf/9+Y3/oQ8dIYwBW4Fnxi3cs92CwwH6rfS+vEXmwW4pyXZ6rLQdsKWq3rkAXMu90Zo7HJLFvesqSixhhXwxDL2Ju44iLX81LuVlzZmhqCpLIpMUtWLjvX0haS9XVE/Z5Yn5OzEcbHx5JutZAGxQQD3g1Utn0oqFIEmwU+NxndXTY6xHYGmBZsWiAIaKCjzWg79xBFs2Yaa9biuAkiFOjMOWmAdhmlDtrZdcRA1HtXEsYG5IUY+z4cmvuCIoifCgLmHs5CvM/gRW/xNf/ySv6YsfAmono6t6wdQGc7iwkI9yY9jsHqLGIQsEDe0DhQNQn6jXNvd9ULC4/bVtRSvrGb/bxZzQVj2tsZwl4rD/jVPfLnQallBTpbLNVkFOxI2KwnaX4Dwfm/+Z1sZOgO+lhnkw2Z2Qf3UcyXygNuy+ry1dYYpfnuUuT8K1nAVIJh3NigQd/tuYPclDvuc47biUzrlOPP9UkFGQKRSatl9iFFjmXO0ybPk7b/hcamEG81tTlgyWTBn3M82JzB6NXPTitG+Cp+nwYAh3fUf/94myjP5wU6tAGI1dEkBjBVFILvsRi13syg+e/NmlqmtGohe1yNhmF3dXZwbXzDGbY61/qNmdw4f7qClAUAO3OfP07iFpKkpTXKOC4Wc1M+cmUEzgOpGLjvr513VjnK4k3VIzvj6aynhjz3bC5j/dthCxF2Yu4nJY7KAkdqUKEve4n9KMIOrSBaLcyjFO/NJviIuQkRtlFijb7YVNUoOMa+7wXlAge/+f2/eMyrNq8mAk0Emgg0EWgi0ESgiYBFoAGAm5nQRKCJQBOBJgJNBJoIfCwC/8EuSxBWoLUCknXeqwDCnzsWwUKyMUms2CTgS2yTFTgkv1d/vwA7FcCsiCrJRXWuWyGKP2TxYiqWgzEg+TKZRRb9rCDHlwrGDgDT45AFEklBiiVmvn6fxLQU0KZnYHmKBUy7d7J8xTT1m3UnVWNKkqVBqc9KDpeFemOvdZCoaE522pyelVWx0lkXqj6ykpWan7DBvcZmcDBYBVuXxAzPrUJkJW1s1zJwsFbCcoA9DGB4NALhZJxEBD8IUothXGNehopwYNQ4M5hyzGJziLmyAoDD9Vm05E2k8g006T4y8zT2QQ6TAAtYSGeBPNdYzuXV5v5uLFyyAFaSaQacItPvfQaonMYSJmutYgpVXFkDN02S2OZBYP+E+zNpytXcq37uxeXw9/+PvfcKliy7rsTWNemed+V9ezRMowE0CTsEDeiCBMkhOENpDM1AtBJD/xMa/Skk/epDoZCo0MyEQhpFkJSoGI1AAgOQBAigYdgAutldbaqrutx7r55/6fMaxVp7n5tZ1QVyqN++CRa7Kl/mvefuY99ee631tyUxZyfErLShjVdrUwU2079RTFAbVyHNaP8wZg3jQVAlgKaWHLQkvRK1BAJcZpD9bACMgbhBDjMweBibnMBoTGldghj8LtmThiaLKV0akG+dPgtr3w8Ah8S22E+SpbXE5YOvMMfFcNU1g3+j3Y/fCbLQ5hlOUMR8qplk1Tz2eRbm9Ntu8sAbQZaR95MXbiXPae1TPARwu+/gA5PAGOkGpjUWF3Hi/EVceupJvPz88+jfuV0xeySPGYCQGbnw2eZUigHKH/vaJWnHCFF7HkvnzmFxaQnjo330t7cxOe66n6L5F3Lt5HojGdSYSWwygdxTUP0WZEqtLSqeUHI8yB1z/bH1jSBBQi4rPW7FJMyx3Gnj1NoJrJ09g+UzZ0Awtd/vY2FtHacefxTzq+uSg8Z8C60LJzFcaGJzbxeT/gQXT57Gxsoy7m3v4t6dTWRHPZTHQyy2W1hZW8XCyjKWl5extbOF62+8gaI7wCLbdXyMza27GHYP0YxytJoJOvMdLBQxDrf28fVvvYB7x11Lubvn+TiJ0GWBEFlQcYTVvMCJosCie7lzHMnT0OwgfT7ZbiHPZKk7xJK/5EzbSBIB7OOCBTZAn5LFzs6lHzABWa6D3D9MCtoYwPx2Fsf41E//JJ564lF89V//77iw18Wpcow0y3AuIVO1xCRpoNuI8epghE3JSEcYRTmWS+DJpInLSYoiH4vJrNlPOVMCG80mXsomuJkXmvsrlPWOgMUmGbUlrrlixIVGU/vWtWyMt8pS7GLKS7NftVqIyV9irdPC3/+nv46zTzyF0c2bOLr2Jo5vb2PY66EY7KPT3cXSoIvUC3cmY4LAlMU2gIBziHsUgTiyg/mijGonbiAtcwGm9Mk1n1djBfNFj+t+EmMYp1j/0Pvx2Kc+hQvPfQTn3vVuNObayLbuYudLX8Lz//J/wdErV4HxsCp6CWeC4PAaikWkiuDtMXZlgG0NrCZQb0CerX9TuGbGa3zGtkES0AKAQzEI2bJ218B8tD2B66wDwL4XEuhRnJ1lqaKtOMWI7E5KHrcayNKGKXNkGXLKWOd5xWC2Ucj7+z4VVC+4l/s+T09cXnex1cLSXEdjpdvrCgA2iWeCQ7bf8j7cr2U9EUDHyrvXdhzec8o25J5OdQ1jk05Jl8YCDGtmKKDRmcn7OKz1dh5yX2YvkgsWHtzftda7mouNSS9C08GJ9h789yxI76bOYQyF9npxgorTKi/c8D0/nwQm8kwbNW60D04lne0MMF2hw178sD1FKjFTHHkGAPbzqq8HLEgLz1qdE7SXuV+yF0hw3VChR6OF1nwHcaOB434PWZ5Z8UQSIRv0UeR2tuTA054Yjp3q51DEZdWMLZRYjVOxsY/yDHvOAuY3CfKuqMjBvGnlEay5C6xTvh4pVq9cxiSOcbh7D8PBEINBX3PACs3sFbyZ2ZdirM7s8yyUCQUMdt5htVZwtfXvh+PEg8z8mbPVg0ohs+PPhHbc19kbJW/cOELaSJCPbW6G77CIROefJELUbCBNU0xGI7RiMnUzFYVxjQ5jgSzrcC7QGOUKQMZ3Tt66qwt4QYPFwwsq3SJG90kaKuwgmD7JM+R5psLSuYhlquxAKplYTMNqI5/iwBTXkS+233GkrGNzVR7rXuRpagy2BmqN1b5iBY4tFNhAgRNRhEXuA0mqfeEtPmdZYK4q73NZcN3G5OVlm8K5RfZ/VOLnawD4YctB/V4dgToCdQTqCNQReMdGoAaA37FdXz94HYE6AnUE6gjUEfj+Efj19RVLvgammpIcJm+qhIMS9Va5b7CcvZSAfFDS0H9WeduFJIxkbcl8c0lUZVUIeJhnH6VOjbFrFfiBeRm8Acl+E/M0sup4MiXEXhVIQKaYAU+BCRGelixJY7HQpzDIsxqIZ+Arn9ESbobpGXuNHp0CgP1hJ0ynl0zaEAwlIMwk+rTNTugUPGoedkmViCyYBZJkrz0gk24EqgzUNqbggy9LIrqMpCdAlZISI8kTXMpKmSciWSUGEhEEcJ89JsZCMlTPZ20nYzEQDPns8mP0hklqUz6yBm0Sz6+a59eacm8DgC7YR/8zb0aT+wzPtV4Cl+IWmkmMzXyIe+65ViUfKRNM0J1yoQ7kO5el4oVLrjoAAUGOU8lV48qENs5KLDuE7KGdBUYfPhf0eA4qq2CBYIMXJIR0PCW7xb4JAGWVpvexQxZiAICjxAHbwMSivzSTgGQUBQavST4SNAgZ/VkAkmwSJkRXT51SEnp4dIjjne0p0OrMbI4BScJaLlJAi4EywcEysK58HOpDlhSlPCWLAYzp5XLFLqvK/lBy070E7fo2KQJIHZh7xga3riBwrQT7fWD828f5bE+IBfywrvHEr9YUl8Hms4ll7lKXFcgv0DVB0mxifnkN3YNdFCNKGE+Zv4Fdf9+9w5o286bAHnW8J56TFCuPPIZ3/9SnsHHuHLZeeQ3Xv/aX2HnlKhIysejFrDXUgBetSfRXtToKjW3r2xmEwieieZPye1z7KBcMpLmcW222E5xDIZBvNUlw7sQJAb7J/BySubaS6q35JTQ31pDOLyJpttBaWcLclXOYrHQEAGf9IS6fOY8Ta+vYvHsXW7fuIh2M0ZyU2FhcxomTG0jbTSSNFLv3dnD7+g2MDg7RGE9wuHMPN2+8ieODPUkGq5igEYvd1e+NcO3G7aqtLMqhPzqT62Q9UqFhNY6xGMdYyjKcTmJ0cmMKshiEYK7Ycz62VBTC9ZVetZI5JeiV40RqrDCu3dwvhmWMbgyxX+Uv6ZFtpw1k7A/37+ZaxPWWoMLa0gLinX1sAGJfnYpinIxNZpSSpcNWG98YDXHH5+5ZlPhgo4nzLHPIJjji7DWFXO0dk7iBOwD+isAwIiyjxNk4xbzkqcnuA3Yp9U05z5Ss8QK3yhJ3KS+dlOYvXNg+wGeaIJfM9DPPPotf/53fxWRvH4PtexjvHwNZjuakj3TnDqLdTRzv72B/bw+DYY7hJJLyggDdEuhEqaTY6RfJF/dL2g9Ekt42UIkgGws5mpLsB8aLHSTnzmJv5wBRs4XFc+cx98gjePQTH0djbRWT7W3sfeObeP2Ln8d4807l5c7xHVQ3OLJV7iRrBLs378H93JiHNsECUEJ2YtiHK+UBrRszgNQDALBmU2Frha1FBN8IENk6WolLu58oPY4ZGEpzc10SgCuJYVMvoYwux4ckg1UU5aoN8t+1dVXrjqsUJLkVc/FFEFt/3E+dAB2ZosunT8jHe3R0iL2tLQPkFA8rPJNHsMDf4N1rcaGEN5+AEub8jPyKA5hotSNVIZSmmIO1QXpa7a1i7MC0S1QHP2hfNXU/qV5ovzav2GDVwcdTIRDHjIOqUoZxFmSlTKHzhN0wnL2CJG7YI2ZtFGxPYsFX8OalX60xizVmFNZpGYCK9lQ8M6Nmcl+ZwPSkoLE3A3SGojqNQY8b919+Jow1gfp+O2NhT89dbIsB+xGiNEF7bh7NTgeDwQDDQZ+67jo36jldEjywRblkc92heoHOeiroiVWs0y4LnEAqgI8e5vtk3WtORjpfLrIYjucnqRhwTTAmLeWUo7SFZ3/qJ7QX3Lz6KqLxBPdu30E2Hlkhnw49Nr5T+ga7V/Z0Npk0PceIZLL9vEMAObxmizDUGzMgsJ30fMH2n933cwe8nfKPTgEscQwRZE1ixMvLaHTmsb25DeRc+e28bectBjFB3DIVCgZA+wjHZZajGMvpWCcUO0v7vuzFM5JFz+8Hsv2Yo7Ov+olAPb9LADhtaq5nRaaiySg3yWdatXAemrKH9a/uqWJAUzwIDGq2yOahWxiwIIje7s7KtufycUVvh1DMikxS4OsxsFFGWKVlTJriWjbB7aJUG7hf6ncFzo9g1+IHdf4OJAUD+pqXBX7hoPYArgZw/Zc6AnUE6gjUEagjUEegZgDXY6COQB2BOgJ1BOoI1BF4ewR+bY3inJYkY7KO1eUpkzZi1DFBWoh1RXDCEiGBsTUFdJR3khebJdTkw+ZsOybzBVQ6wCz5UyYC6b0FB4AFhFpCWkkWAcFMDllyMMissZ1MjrSdRWxSoeYFKdbPTPbKknyWoAm8QRFZlJwLQKVltKREJzBJPBhnuhgAzCr7QGuWlCQTvpR21MNOE4iWTPSEkUsUM/FlSV0HgDz5refxP7MkzCmUavzRAKQHRnDF5JgBknjtJkESJQsJjpjR4lQ+2iAnJarY/QIfTYJVsREzigkv6zeyUQ335bNaXAPwzyR7YONWnrWe9JNcOPs8SB5KchtYK4FzaRPNRoztyQhbBPN5cwH2Ns74fJTKJZvUpDQNoAhgWRh31r3TTp4mjCmrfL/Hbmizjfi/GXwMs8IYuJ4srLwewxUsYR+Yczaq3W/OA2uAMeF/gz7No9D/hNjIj9kyz3x2MWF8TvjbFSO7iBO0lhfwgU/+PcyfPI3br7yCl778l0gzA3Km6U6XSwxM1RkAOLgFKwGqJL6NMht3zvp3hnUoGFAu1os1+LkgbxiS/PZ0XoqguFtSXWNOfqQWM/Vthcr/7SB8YPxXq9QMK9CgiOk1Qmo2zBHljPMpuEAAkmy5kKCuGIbOBrImThO8YVRNx7slgAPzvDE3hysf/xh+8vd+F42VdWy+8jpe+n//Ha5+6QsodnfNrtnXDpOiheQlVRDiBTbToWty3WpBpZhgiWdjVIcEfQC0YgwjymjmOBsnePTUGTSaLfSLHGmnLTZu1O5g2EjRmF+Q3+3SqRNoXDyD8Uob+8fHKCcZLp+9gBPr67h16xY2b9xCc5Rjroix0pnD8soy4kYKkoePDg+xu7mF7u4ehrt7ArG2tjZxdLiHcjxBQcYUix3SBOOswDi3cdRwRpLkPQ2NEHu9SZ/vshATlYynjThFWdg1xvT1dflMAxBZKMH3CACb5D77cSMhgGlALyH9URlhTNWDqMBEfuv8vL1aUSogXeM5sBrLXMAsWV5M9M+XlKUG1pIEa80WOqMR0JrDtwbH2AbweJTgmVYTFwgqZJRsLiTZLDlvKSIk2IlT/FU2BNPvHcQ4mySY43wvTAmBEtbHKnzKMZ8Y2LhXxtgpExzG9MMkeB1hUFr/ZnGBIi/RmpvHr/zqr+I9Tz+NfDhEMczQSFJ0siGS7dvIN29h5+5tbN6+hd7BMQbdAYrM7QYoQRw3BABzP+DcNOWKwI111m0ZoRE3BERwL56srWDj2Xfj5stv4Pjups3nlUWce/8zSNbW0d09wP6rr2KwdQfpZCyAytYJAy0DXBLk5cugRCEA2IpptHeEIijuVa7sYbCOrYP2ur8sytYa/6aKZewMYYxiZ7Q68KU9V8UbDjIG/1B6RHOccc6UJZbkOw/05NVsQDTnItsZ1obAIA9rAmXqKdcvaVoxy6F+JqOae1EDDSRLizj7vqcwzMYY3LyL/tYWWpSjViFdZEUNYsbbXkOgSfuESIxW9MEiozH3CVtobY2QJHHD5GazTDLsgsqdeRhiaP6xLAhgcYUxjdVW+ZROASsrdjKQU4VNVhnjahecvw56+z4R1ntdzf+fBKgdXFUBh2wULO58yRJh5vxgO7r5rLKN4VJhFVZh1IzfsvrRWZfyrJVqhcsdh8K1mc1CJX6+F4W9lGcWnmmlTiGwngVYVZlAdZzQGTCwsV3O2Z7JVuq00UCj2RQ7PJtMDPzVc9o+2CS468UOfDLuAfTm5npFafwoLzBKCAADp0sCf3b2GaYJNrMJDhUMKqXYPOUxjj7pfCR5ThOsbDTwgR//MUmV729u4njrHnZu3sao17PzgMdIRZQ6E1qBn6ml2CYkQN7PxjYGrAjyYa+HqafY9PQe86II9qesH3xHjdNUBXSUvF+UDH+MEYuhlpeRtOdwb2sHxYQrtheJ+O8L3H/IzuVY5fzm2VvAML2oM64W953+7GcORKsnprR429lVh8RzqQG6vI7WDK4VMaNU6sxAENXO/SYZb/1uRauVGo+PIa5r1TqV2mlKRQWMRZpgOJrID5ovnST1CxOvZTOIUs4sROHasxBFWC1jMYAHSYLb2USM8PkowoK3I6jpSDVGxYVUmvCiQS9g+OW9GgB+6ACu36wjUEegjkAdgToC79AI1Azgd2jH149dR6COQB2BOgJ1BP6mCPyzNabBHQB2uT4mbFR9zqS6fF0N3BUrJEiuhSp8vzgBZHk7eiKFAIBStmTYuvSzMYCZXIzF/GIidKBEpSXkKok193Kzdy0hJFYKPcUikz+jTBqTjSNP4FbsDwevDIBwZoonxkIcjHk7BRKnrEZL3DBRz7+p3WIbGTvPHNc80S620ZQhIaKRf8+AU0tiSSKZILAnq8jUsGSstSZ48D3YR0oCVjKJBiLfB39JotdTUYUxaJg4NmFkA9MFigcWiCftErbF2R8BhFbCy1k/ZIQpWSrfMUuui4FraKfuGK6tRC/ZEs4okcQuJVrZN2SyELAns8UloQfqc3sW9a0D8WKJef86aqNPWOKSfzUwp/K9nXbdfWELn7frOwL5d5j+IfEnP1cHS2e98Uw23BnTM9ctFVBLQIaEIX9sDBsH4Nkil902v21LOHPMa6zNFFEItCLzI0mxeGoDv/Abn8W5Z96D733pL/B//Q+/j3RIaMxZU154QO9VSUJ7kYaNLfMbDm0IrHKyZCWp7rLV4d4BTLXQcZxMZ0nwdRRTy1lh1nKTRzZ/vPtfdo0gR/53A4BDTroCcB2srWLqzPgATBhLzBKxthaYH7GY4yFR7HOO7bT5GNpkLKXZQgFdh99nIpZxmpvDUz/x4/jl//JfoB835I/75te/hm//8R/h9te/CfT7Wi/kyUhwUiw/mzcmex+p2CIksZU61v8R8GUbLWkueI6+tvkU4A/FNQQBHk9aeP/FK2r63Xv3MCwmKOgxmMQYUGp5/SQuPvYoVi6exXh1XhLQQ/oxJg1cOX8Ba6truPXWW7h74xbi3hBJf4xiOBJrttlpYH5xQf07HgxwcGcTt155Ff2jQ7V9NB5jOBzKN5WFN1Y84+uzxmOCfpGhHRvQSh/UKMuVVF8AZU+BMpvgFFntLCbJKHEOMdrEQJSsv3l5GsvXgCwm3dd9/+F+0SNwUoEzpg7BxpBpR8YcixCCKgJHpa5dZlhmgp97R2LgAtdmykdP8gKn0ibWkib6ox4WGsCzcRNLkzGa8mYu0fdCIQIoLGrox01cLTK8TGCZ0q0RsEyP+DxT2yKxiIGe9sMc7TSSnHW/TLBXJjiKKJlPli5ByMgB4BKDPEGRpjhz6Tw++1u/g+Z8G0OyTtMmFooMrb27aO7u4mh7Ezu372K8eRf925sYD8eKE2NIwEvz39dn7aua67aey3vXKaSc482kgWR9FWvvegI33riG3uZdtJ0pmWlcJRipQCySbLaNWgP6pnPL597suug+mrY2TOFdgZiB8VkBgdOfBwBR+4o/ixVwcE/iXA0sQCtq4UcolS9Qh1LFeSYbB+5DLMQgo5bfU7xdEvuJtIHVNMXWeIQDMvd876JErxj4hijpfKJ4VUUx7hOqe3KMFuhxrpJJHjUwd+okHnvuWezc20bv6jVEB0fy+2xwnFMSWpYVhe3/BHUFFhojOKy7VnBjzOzwSpeX0NpYQ280RH/vEI3BQMC6GMu+1wu096IXna8oF+37BIFIMZVnGJ0CKsVItjVOBTyqkrPSIq5L4eUjypZIoaUmYR/6qmIPz2wCas9MvxucauuuLuPgmFRJVLAzjYH87Ll2xrSYsDWU36I0ck7LCQeSZxnS5vNs502ts67IwLWgESUCucdkfEaE0ULb3Wd2Zo+Y3bdjLhb+0pilHHEoWHAAlWNQax7b6oUPE64RBQscLVZsDBn5rRK4EAMXywbOrK1h4+IFfOWVl3Gj19NaEQB2K8YzSfGgYpBHKRbX13D6wnkkzQRvvvIaxsc9lJnpYcigQ0VEfsbT2PdCoyCTziKWAPQ7gK2zyvc5Uz3s+DSLFwfAPqwFGhrybWaxBJ/X9j5KI1MCmu0RuOtjiy23c3+EOEnkbWyu6dPxp6bxe644pHNFYj/XOZXgsz+3scynE4fvS2GFZ1C3E9C1WZjD+Poc1JzzM28oyuQawMLGqljLPZU1dSOgRVZzkFrn/RspsvHY1AhEQXdPbO57ha9vQbLerW5ofcLfibiq0ieY1gO0MmjGLhXvdQYqrI0SscQz5Fp3JB8fR/hnezQUqF91BOoI1BGoI1BHoI5AHQGLQA0A1yOhjkAdgToCdQTqCNQReFsEfmN1ZZoucXk4JkyYjGPyUDJ2zgadMlJngWD34Av+Wp4YVtpJSTWv5nc5XSbylHgUo40MKLJGLBEqecbYIDbjFDHBM2X2kllJOU0ygO0a/D4TnUEWObTF5Y/du5YJISVCZ54+SAqHpKNALYG6kdg3TJbq5frOShAxgV4YsOn1/CArqEq4CQCmR7BJn7KNTIBRck+JJALkTDK59KIuT+hPiS1P4HkbA+g6mzgPzb8PRHI/YU+pqr1MDPP5lBbUf5lkNsYQ5evMI87uyfhLErSS/Q1erhLyFZASmJlKfjrIqO4V7dFZGLGBmmKMKg6W1GMSLUjpGYuBwJAlIflh8292z2MBYZ4kljy30rQVLqde1/ueh/4+icsHCS1/U3Jz9rN2PxuLlkCegoICpsTNIcN6CnbOsob5vcA6nIXrBVO4L571+bT98nV0tjR/FiBJ3T9O0Vxdwsd/4edw7t3vxvXvfBf//n/7N2iMRwK52LcmuUqGvYGx9r/pSK8YeTP+hjnpsgGczacevlP2VchEmwRncMELVzXwOoDDNlsJXoake5g2miOeEP8PWXpnGcBvTzLb2FOMvKBDRSZeOGBxt5EmECPQ9/zG4Xo2fq0H7rvHAx6kKqUIRRti/cd45BN/D//wv/jnWH3kCXS7fUTDHnb++nv4v/+7/x47V6+i6NEPmACw+ZqzaEZgVRgvnngnG1AjXmMi+AwnNpUiky8esqDGJoG0dD4AACAASURBVKWPQ4g99r64hR985HHk4wnevHsHR9kII+ToxhEGeYG1jVN45oMfwsrF87iVdbEXTdCY72BlcRnnz5zF2uIyXn/tddx47Q0kvRHS4QTDgyMc9Y7RaDewsLSAZquFdprgYHMbt66+ilF/IICNa/Y4z42FSyl8xJhLYjTyQvG5R4ALEKNpoxGhkZGZbkU7y0gsaQ2ywko8kaRYFZPXQDqyiPkzSdJzTYqNQcsYcNYRvGUhDQuSjgv6LJqKhNh8ZY4OwReuOVyHvOCEIJvYwl6MsRpTar5EmiRaR3ppjK9PJtgq2SbgIwB+tNXB+WKIJQKmJP8SIBOzmZQ8spx53wZuRSVeyzIVMp2KG0jiQswvgnkuKaF7CwDOS8llc18hqH2IEgf0MHb1Cq7B/cBspucyb9SZwz/+rd/G6cevYERmNgFgFFg82kd7fxdHd+5g/+YddN94A70bN4AxW+LruEska674GFSBDfdW/zcRfe5THK8dgjWNFrqNBIeTobSGG5mBN9ojuFe73LDJ1ds6VXn9CjScAe+MvmjtcXnkqe+7sV9tz7MXwSL7sFciVduuA5ICNs0bk76sts6adYMKNQi+Li+j2e5g3BsAvR6aubFo+5RSVntjASyUJW8BeCxOsJ42sEdpb8qKeyEN5Xa1Pznwwj6UwohvQ2RjkkFOWJD7AXmMfUnc8lyQoLk4j7WzZ9Hd30eyd4TOaCw7iTSJ0c0zHOksYmxg+ZZ6HA3C8/5TewWBaq9Jmw2cePQKHvvB59CbZLj6jW9h77U3xAI2yfQAUbFgzYvY3I+U5x6+Q6lqjrOwzwuwk1qHyY+zp4MMctjbwzIa1m4De12A9wGP1eoz/pewVv9N636z1dQ4GQ9HdnCYBafLQmcVnvlYkBhgY4HlDwDA9GINr3A24kasAquSxSCxQEABwGLGszhjCl4/yHSdBbVNVtzAuOo0MHOg4Ljm+tSk9D1BQP8Z14wgTa+CLqlC2Ng7G0e4GDXw3qeexFPPvhf/559+Hi9vbksSnu0nIMrzkcmPAwOueWJDUyI6RavV0Jo5GlnhTtgTBYwGFRoH9/lep9WWigHIXObPfeKZ/Ucl6XNfV/3/AYRt3zWrFrF3i9Bvbl+icaqFCPRhtnhaP2mOcI9xADgUyFV9E9i9BELTFCktAfiMk4mk9atCr9mqCS8uCWuMyqtox6JzrJ2Fed9gXcHCDP6+wz2FI4pzPTyBCim5D/jvBY04xnySSAqfL+1hPIcVZoHA//InLIodKeamXBBFuSkk6WzkFiY6d1p5BOHwhB7HiZea5n5ml9JPojnSBQtJOA/IWI7xm7t7/yHHq/ozdQTqCNQRqCNQR6COwDskAjUA/A7p6Pox6wjUEagjUEegjsDfJQK/s7KmRALBzSBlpnyFS/RKck+JEGOIVJqllVSyJWLT2BhV/DmZJ0qoegKGFfH8vhhE/h4r3gn+kRVlYsFm/WUSjJYOUfLSGS78N9lXBEEISqq6XiABk6kE0eypw30qP1IxngyQCcxFkzE2tqaSNMEPTe8b95asC3kfW75bSRvGSe102UPBb0rUGeBMYFW+ggSACUYxLpJBdEapgxshkShQMEgPhk4LwLMDrbOgmj2dRUvsGLEMTapbLNIyVjv1pJ5sMwC4tMSXJ+aUbHPfWXpVEiARo8+BWEnVMeEpVpMzRpSpNmnNwAQPyX2LuyXBRHSdoeUEpqqGjpnfyseZDEGmyMgMkVQpe8PbGBg2Jt89ZfMoCTwDAAuC8GRmYJ7YZ6b+cGEc6+lmKwDeNkmCPLLcWv2+Li+qOcA4OgBc+SKGXKonxQOLxhsd2j577/CRMBaNoRiAdfdCFZPYopAszeGJ557DxvlL2Lp+DS995cto5BVfTElEAoYEgEPYg3xnAKfDeJMUIkGkkyextraGUbeH3a1tlBNCbQYfE7wMTGiDw+/35lWiVaCrISQhpPqcg65B2tHzwV5sMMuvffgKFWTL395PU3Bp9ptWEBBYtdPO1Zi7H0+omLeWUDb2s8btjHS4sQynL40/93CcRDEe+djH8Yv/4p8jOXUGZZmgERXIDnZx/atfx3e/8AXcfeEF9De3rOhCCdoZH2+PPa9PqWSxl7QeBBlMW41YhMB1ZkhlBM5nshEdT2uVBZ6JO/jIY49jMBjj6vZt7E4G6JWZmIq83sn1U/j43/skFs+exgu338Td3gHWTp7AqZOncXrjBBY683jxxRfx2ksvo9EfozXOMDg8wuHRIfI0QqvdxsLiHFYWF9A7PBTLdDAaCQAkAMwpzLV9FEXYK0qcSFI0y1ISyQQ7m3EDC1J6yIx1WgLz9LBkWQqljjERS+4SgEuNRLLO8rsUSyys9wbeZaBsr8liLxLIcRlfFucQdDv0hD0BucUkwXIco8WLUcpfvtYx9vIcey6xu5o00MnIrI8wSCJcy3N8WwUQwA+nKT6ZpLiUlVggq9qGSVXUYqsVpWvJco7xRpmhF5U4GSdYQIL9Ygyy/ozvxr7IxVQ+iiNEWYSFJEFREDwv1R6CPcdlgi4BMGQCtPsEpSUFzTjF+NhP/TSe+9SPYNzuoNmZx2IErPSP0d7bwe5bN7H55nXsvPwyRjdvos21WXtoLNBLY6lih7rXptnnGsCUJwInBJ5zjY9THOaF+pH3jzm+BazlmESZQH+zMuATptpTVTAT1uhqHk7PCgE04x5lDM8gFW3FXfTqZl9RHtfwdZuXKrzQ/jMt1ghS6iw0EJwb7ufs38bKsqSz4zxHtreHeDhR4VpPRVcGdNFygnHmd6l7wnHDMW13thgRAJbkrmsa8AxCIE9evwVBSX6GlgV2TXlZl8aIZ2EYmilSPleWozGZyO9aKhpxjEFRCPTn/qiCLz5fAM99LZVlhmN0Yh2zgCJt4dSVy7jw7DO4N+jj9e+9iKMbt8RqlzIJVTh8fyMDmPHjniofct8/2X7zfvbipQAC+vmBN1VxnhejaV0VoOhFN86YtXKV6XthDZ1dNxXRGTCXt9IZcmb/1dkoTbVG5hl31ikDXGcsAZ4+psWitbOOxrSzLn1X8JPLlC1uxTv2U65BBCNVKMBzmcs7h2d4WzurcjWLlSSoZ+oTgsrL7PdNKtjaHNRHuNbJ3zxYaZRcywgAl9iIIpyOE7zn6SfxoY99BH/87z6HV27cxFBrVom5MlZBC/t3GHGdA3ZkvwGsRbHWklHGecmzts0lAZZBfcefQSUhEf2/U7RKetyyc3OxcLnHZCpAoG3Dg6Lr34cRrKKz+/s27JYGaE5/V2hR8ljzxsc5CxMpNc7zRcKiSYsvY8KxQx92KQ85Gz4MFQPg3WrDb8ajK+eTxhzXDl+ntX+H/Zxn3GZDxT75JEPOM5N7bnOOqHyDxRxc+/T7Cfcfs6Wxc7AXkUrVyABa7n2cuyzm5O8xzSTSd/U7D/vClWoEAHOcUlpehTMsfAqjI7PfpfSAqdRtQtmfzj/0bubvHvylSX3Ds7r9vsKxzDWU+w6LWTin6O/+WzUD+OEHyvrdOgJ1BOoI1BGoI/AOjUANAL9DO75+7DoCdQTqCNQRqCPwN0Xgt9dWndk4lSGsknqzgFnwUnSGr5gp9H31xBeTn0ymMClDpheTjZTBZIJD3mRkY8gjzT3HxDwxBqr5vZoiIhOsSqQKFDBpNJMxtCSXPBg9EciqfDJCzFLWpItTmMcfk2VM7gXpQ0mJGsVOCRiCp7wXEyp5wWRdDsoj00+XSWjedxhbwlAsDyaPRJws9Ny58jMBKrPkpmQj5WFpIImkqz15GZKiAnMUmxBcY70pAkziK1nJJ7xfMrdKjFd8TEtaCaAKbBa7sJ4xKWLk8WTGYzTIWsZolwWWolienEyU9qIYW0WJrpjDZDFYPzBVRa8+A3IMeKak83ycmrxmSZbwlH00K71n6TmCN+YpTJDSGNQBFDf2Qy7J22n6OCSoxUYNCT9Pbtun7F2xw4UT+NhRnA0YmPWCdpjPrxSg0PuBvun8CIk5S4ya7DHbPU16G+/LpCBTDm/+L7eEPpN9KjRgcpLMTt3cGdeMq4Be514rCUl5R7v+/b1tIAdjQd/BpY0NzC0uSop3f2vbQJIqEtb6KQdqmgStPqOGWDKb8Vq7dAEXLl7E/tYWNm/dRjYYVAlZn3r3LRmVdHQA44US2B3Frnd53sCKD3KQxmK3J9NTOyhr/ebFHt7PIWEvdnpA9cNsDYxfHyZhZAiM9sDZE9o84vcDmzjMszDdZplNArIdOQnxN4WCCEVi8pKSeOS6srGOx374k/jR3/pNTOYX0Ug7aMTsz0Jsw9e/+Ty+84d/hOt/8WWMhn1jjJmxZ8VYVjxQKBEuCUyxE22tMgl2S4ATgOuXueTSCa5Slp3fpZfoE0kLzzxyGUcHR3h9dxc7UYZjJtoJKpfAI8sb+OQnfxjzZ0/iK698D7f3d3Dp8mWcPXsa6/NLSDLg1Tev4fr165jc2ULS7aEYjjEsWQhiHtdzjQRri4sYjScY9I7RI7hLBmueoZU4y42y0znnv42DPCmQFzaOm1ELUUQZXqCTtNBGJsCsNx6p0ymJeyqKcTJpYjGiHzD3C64DIp9qTyDrTR6mZKNq3SkFtBJ8S4vcEuFxaaCaA51cf1eTFHHKQqESC3Giopi90Qg7KLAUE9QEho0EN8sSVycTMfKeS1N8OI5wpqAnMq9vyXuxs6uiBpPapVTwQTERQD+XEvxNcUy/V4H9xgfkujGKCnQJAJMRxvanqcbTsIiwzzW3LNCNISB4UCYYSvKaPsP+7FGC5QuX8JnPfhZzp88gbra1Xi8Mu1jY38furTvYuXYd15//S8R722gVkXyIOVcbQT43oVwoZW9ZaGOgIEEPYQtkn2k/syKFCf2KC4idbE8hGFusYa5bjBsZ1pKOJ1ATWaGICr28oEGlM650IC9aL8RguQp3Au6bZZLJ5zhrtbH+zPtQTCbo37yJbP8IcUEg0O0XwortstXmuWr7nVZV3xz4b6ozJI0W0o5Kw5D1+ogm5PMRgCk0pgwUNRlkfoj7vIA9zXeCpq5UIoCc1ydj1NifPH9IetiBPkqac0yGAijbg21Pkc+sECsDT7mXep1KVWQX9iytTbIF4FozLToiSEi5dO5BLJAj2LW+uo6lkyewPxzizvY2sh6FySmX6yzvwFZ0RiLbTECL+y4DoDNJEiGmnLiYjOZhbMCdFUwRGCwTfidGOteRnPmYkra57XmMHc8ERZnrXMDnF+CpTrF93mAu7xxK/qo/HaqdBYBta9Q4FOjN852DnKE4R4V6s/0coGcpCTiDVGdOW/vCKcIAYGdUqo0m45yTWemvUMQWmKMMW2UjEq5Nj1f6ys+abwTrXzNb8KNLsB6wPd+Kodz+VYoQLLBjYaAV4xG0Ow3gqbU1fPijz+ErX3se1+/tYsDCi4LnqwiLLIwrchxEwF4U4VADLMJKlGptMxUZKg4YOGjnYrKlQ+NtveKTcw/heY8FNOMixzGsWAftlinSZHnlnzsL5IfixNnDAN+jL214Pq0TU1KxHlox8HEYAGNd18eZrSF+mvOzq0BOX3PCecHOE+YXHVjZoS0qTqjsJUyT+T4mdxKj3emg2Whg0O8by9zbpGISZ/hSftncgK0IiQU6AnolcU62eJhf3MdZuBgLrCabnCBtm+tIYcUJ/H2BwHCLBF7NL5vTWgN8dIaCGf6TcyOMb1kL+LrBNUR2LpK7t2+mSaSxGNQx2C7ek3H7nd1aAvq+A2v9jzoCdQTqCNQRqCPwDo9ADQC/wwdA/fh1BOoI1BGoI1BH4GER+G33ADb/NAPqjOFnCUwBJDMgiaSQlZQLDAtLdplsnSV2yEogqzaAXQIonU0YAGB+m8lLSjhLypXgndg19FEzQITSafIfVj7Vq/KV3DbATcxlJq/VZoK0JiXXJAjsVfNZGcu/kBX68hYTUMy2EchlsspYZ0yoEQAOiURem/KOfI5KVFd2bg6AFO4J7PJtjAgBCAGXnuhjoozXkb9eJRvtoGHIfzpbRbFmArQS8XX2aQD3HEy07pjKRSpZ5n0UGIti1yixSiacJZ+YZO7Qaw8lTjChXJZYjlM0Oh0clcCbvWMx0+RfmUQCDYokRZk7oODA51IcY4F+ekUhT0UmGeU9S4BYY8iS9AYfkLVCtpkB0+ynCuDVaHPZYMuX2zsOblpKeSYdWSX+7TsC+F36264UeKdBSs+vFyRPFYYpY/VhcyEk2wxcNrBDCfYZ4JNgeMCrBZ4wGcoWUb6wkjS3FlkC0wBggjKSxBbznMlFA1AoL2pp6fsg3Gp+eU6wYnhRJpFJW83VmYeYhajD2w8CwJb4jLF0+hRW1tbE8NzbvocyGzs4fD+wHBi5xpi1q5p0uhYEa4OUAix1a58JEu4mHR6kom082HcdDvBrGSAenqZ6juAHGfQAAlPemWSmSGAlBmJ5OxgdRoyY+bN9NQM+zPZ9YBKK3S/Pb3sysqP0rLnNg3MfeAbP/OIv4v2f/hns9YZI0yYWF+exuLiIuVYD3Xtb+NK/+l/x/L/5P3Bw/Q0UEzKOfD2ooqXZYUUzwn58ori8JZtImUnem2Ag1ysrrDFArlHkeCRt4MnzZ3FvZx+vdbu450U0bDTBzEfnV/DjP/RJtE5u4IsvfAM3tjfx9NPvwoXz51W8UXSHuH77Du5ubmFw5w6ao7EAnXGcilUkv2AUWEip58BClxH6JbDP9YQAZEI2GZmsVvwxLlL9XQB+muKozLGVGeTDOUrgdx6lZKAZEAIUfCaulQJGPe1vUvAWezEV5YUILEQx2kWB5UaKZQK6BG0l60pgwEENsoHLHF0myMmsJbbBa0eRgI9mEmOYZ5rLEzSwiwKbRaZ2PJU28f4owrliLGlq9j9B46D2oHXI14FRAgwIDhPEiRP144i+vowE9xXZF5ApCoG7PURaW8l4Xkopb0rmb4S9MkK3zDGI6PsYifkrSVf3GmYhjmSLmx185j/9z3DyXU8ibXWwRI/Z3hHmDvaxfeMt7Lz+Ot76xteQHO4J1CPAY7Et0ESJVmRqBmSujhxo4/4uiWxJ2jPeBlAx5mQa8g+fgdcJRV2MZacCOAmGGhhFEELgu3xzTX2Co8L63ta96YrCthFxJswSYdKaw5WPfVQA8ParV9G/d0/SrMYCdv9PseicdTgD+j64dhsYGMtDVHiUTH8JJk+/xM9wnXLuX1UkFkBMjl+2Wwy/IOPrG4IVOZlCCp+BhQ0CbBz54v5nPW9FdJy3Ao5UTDbdryWPK2BZUZdsMK8jeWDOezt4oY0S8zQ5ZXzJ9JQXLo2rE/Qowa7iIsKSlIufMrOtwMd2BT49+1R7sLMiCfhqPDsgTnA8KKUISBf7MkHUbqG9sozhZIze4bHWMjE3vSjM/IIDFzis/Q54i7VM0NS0SmYB4NAdsyAYn0NS+QSjef6RtLedB6xEKsiN+95CwM1BualwrrMk9T3rR+sv21ereiK2jUAagW4W3ohNbjGbmjrYDhJxLBEMn1gJotRLqpf5H9tZZ8qo1vjxz+hMrDOrfY5ALWWce166tVoCVxpNPHbuDLY3N3E4Gmkt4PcXUGKFvtt5gd0I2I5YnGFzY5k+sOxjjSVvq49FLrE62/ozK648DxeFxhPn6KjIcMSzG+PdaEnRYDSgf/1U3cfOsG8/IQV2rQBcAZZ2Jhfzl++5uo8VRli8tMcFcD7E3Fn+uo/2PivdslnkZ8LqvG9FKjrLOHAcmORVDaWfS5LE1jtTr4nQ6XTA90aDobx5/SIVSM/fV8xf2s+nLJbheGTxj4B/A2m5dnAN5HrI/9KLl/sNQfRgB6NzvjOKOyyIKfz3Dd8H5aftUuAqhgznlfC7ltR1fI3SPORYtrORFRWEEWpFBOFcyg7/7RoAfvtgrd+pI1BHoI5AHYE6Au/gCNQA8Du48+tHryNQR6COQB2BOgLfLwK/s7YyTZDNAhVekW+JnClwJr6M5PQ80eK+wQZwWoIxeL2aXOQ0MRoEMo3tZ0Cx0sFKcBgA3KY/GBkqkjAMrBNrvcnROgPTEyhMtDJ5bsxBSpAaECIWj0A8JuQjDMkWVsLWGExiETMBWxi7SUk/fYb3jsR2UVLZGU1KKgbJZgJ5AoCN1WosGwN2lVInKOzMZCZ9mJAKnr7GWHIJ5wpKCz6gJg2rtlhOyj0bDYTwlLaurYST+4MKtPb7k5XAtrJ9kt9T0inRz+ejHCtRjAtxgqdPnsDls+fQPnkK9457+PaLL+L2wb7AETJOmHDk95kgE7OZidnYgIB5cU3IAA4+qQT7GEfrYSavGBcmqfgiA4UAhUB/ZW+NEU4ZYZO9c8vWSorbHl6AukOGIWHGr9Mfj4k39rPAOjEm2M8zzJ8w4GfZKbNAs3/3QUYov2acH0vCVWLLIVEXWKwCoELcgzTllPntI8rAasmAm6Ql265nEmvRAHf5yoVk7gwb2mJuspDy8pQk4NRfk/cIaemQr51Cs9YC+7kNkJCslcSrS4Dzeix8CKwrJU9nFovZPLDAUn7XZRs17BVfkw6d5WAFyXixy9znOfgOh9Q+E5wsTLA5bR6fJhs/04IZ1fkA0Ae5SwHa7h9qbHKXiqxQ4OmaFL774DoY3ud8YhcEANhYzZagzhsN/MCnfxY/9Ju/icc+/lHcuHkHo9EEFx+5YiB0PkEjBr7xJ1/AF37/f8b1L34e+YCrl8tlejJcegDOPmJiPKxn0kB2gJz9TL/dcW7Ck03EkuiV5C5lk+MYT5w5jev3dvDaZIJ7km416Vomp690FgUAN9eW8Sdf+0u8vnkX737v07h87hyS8QT5UQ+vvnoNd3Z30ZiM0KY3JggqUYLYChL4LGSbUqqd45aJbroMZmUi9tMCclxgcQhKbMUp9ifigWKYxmIj7xDQKkrJ4rJPlgAsRzHmS4oHW6lGYHwHcIbPLYjDk99UIJgDpXpjrLLoJI7RKXM0ilJ/6FvbQI4lf3ZKPmdJir1JhntUJ/BiHl5DihC+TwyiFIdFhnYU4VSc4GJR4DEAZ9IYSZZJGp/4CtdWrfmefOcaL9/hwoqMKFdKBQSTbI7QzmJEiStHELijzHMZ48DB6vVGiizLcBTF2M0LMW3po0wpbbKJgxc71RjIBub+w/c++Y//Cd73I5/E3PwiFooYzcN9NHe28Narr+H2yy9j+3vfRWNE4VIrTCGDkDHmcy/FXEPZv5yx5PHSmiHzggmbZ2L3q+AhxlHwGnVwnjFinAnAt6NEbGxKMBszm8A1pb+NqU1PTI7DIJcqz3stClm1N0rMO840/YukgXhxEeV4jHzYM+DPJ6cAYC0BkfYLGyO2JthecT86ZU7x9p7+K79gn/telMZraT3nPBI7lwCgD1BfcrhXcp9i/Azs9OIcv59qHMiOJWtQCih27tA5IHEgrDA5WJ5ripj7LoPCAgkrkuNuIKC3LMRq1/xTYYCNB96X5xHOZ1lKaB/1c4wri5i3uJ9n/FzEdpvKggO1YilaTAzQJrDlXFwVgnmhljYMO0+osKyIEHXaSJcWMZ5k6HV7mIwz8/9OWBCSOyvegFrbv015g2OJ2xXXUBYAiGU84xUc+u9+cNGUPKz4xhVQwllLHXp/sZs742o43O+cagC0gcvGkA0AcLCE4F6amOyLiqgCSDnLLrW9LNI+p2OP1mZpJKuNxhj2oiNew4di2EckNe3FSVbo4+fVMpZkPdcLXopWJqtRhLk4wjxVUZwxynG/TKZv0sRRluFOWWCX+4GK+sjkNQUFgoXGsjc/cz03z3sq6GDsTfI8sEx5VmIhEdumwkY9jhUG8rw6O/eCh3koyKnOo35MCQzeSiY57G8PAY0rAJOqKF4oxtjb+Xb6BYvftKhAsbZfPRB5YU2oO6vOyLMHlXCeC2sIN+bEbEXY38blD0Uedm3+rqDzmPcj1wcW77DohLFplCzyoX93iRUWI7GoKEkxiSNsjgbYyt2yQ2dxY/Ezzlwr2e8B+Q4nev3uxMKumTGttc5BaAHozsRXoUo4G3uhCQsKGrGtwyPJStvrNw4OHjzW1P+uI1BHoI5AHYE6AnUE3sERqAHgd3Dn149eR6COQB2BOgJ1BL5fBH57lW54UyArgLiqznf5UsnNORN3VprXcrQz7MAAAbm0qhIWAQB2/8jA6WDCSr6P1b0LJUJachgM4KqBegLhPHkUZGWND2FJUCYnyQY1f9pSIAUTvAR6mQijlybl8iQ16FxkAbgJ0C4y+QE2EoLNlowng6zv0tP0+CLjJ0lp62fJtSlbxEALJYAdLKwAucDMcd+xKXg8ZbYqHSwdTpdJlEywsYY8lV35hQlYn2XECmTl5yxpFnxF+WUmmJmEJQBDZhFFVNnKhajE6SjCY80GfvITH8Pld78bWFvH/lEXL3/zW/jud76DaweHuFnmOHRpaYJKzSixRHRZONDk8r8ukcs2p3GOttiYvCeT4MbMZhub7k9pcroOJgePQY0+Y44HSU3H0Y0l6Yk7SXi7RzS97FplpAQ6k75MZpIVRRDLEtnTxKIBlIGfZQM0JDYD5DCbkDZGiiVKzb/PZk5gm6ioQeNKVMHpnZRIjSTbyH6yURJkDT05HlirzgRhNwdfxsCF5ntVMnbGM3qWRW4Rm8FbvX2BNcUfzfKJnfpiCVh90ZLb+gw9ODlvJEVqzB1PXd4nuxiSt2RN0UNP3oiemAzA3WwcJQeqeWl9FOaFATvWT2KxFK4gIBlZ7yfF3KHrGfnHQMJiGwmMMpevPK9AH3IPDeEPffYguD/rQXn/emisn8CWE7TgYDBbNG6k+NDP/DQ+9uufxRMf+Qheu3YNjWYLFx991CXSjYN487XX8Wf/8l/ja7//PyLr9k2FwFnIFlcrKlHXJQk6cx1kg5F7MNMr0eY4k8mZWLQRlhBjkdLDyAW4nYsjXFxZwc1uF1cnGfYJ9skX3f5cXlzGD3/0Y0gXOvh/vvznuLG3j3c/9giunD+PottDd2cXZEdBFwAAIABJREFUr791GzujgQAs+hgK6BILlH6ntp7Tg1LAH8HMBNiVTLCci7FRlvjV9iLiNMEfHB9gi2Bjs4XNYmJ+8AQgkhT9NMHeaIBOASzEEeYkU23e4lZTwr+b7LUpS0y9tHmfBXqFE9gmWEbvS3r98jklQWHfIchJAGWhQYnsGK2kiXv5BDcoXxsYaO4/zvHDgovVNMEqi4AmE33/qUYby+yTYipHL/lggsphfS8MTGkmTTEHuRZS5rkfm0RwM7PnIBhKcd5ukeOoAI74M5RYol58niGPGuiiwH5kvrF8FAGrBABz9kGsfYgAMKWEH/3oR/Fjf//TmGu2scD9dG8X5dYWrr/2Gq6/9DL6d++iVWaS8+XzkWnIPiBQtKFiqkTANWJqEFA6m3KvBOxsZQ2SvWVCb+Nc+x/nKNnZ3DXML95ZhTHXNxZmWds4Hglcct3VelB5JlO2PLXiCMoFuwSxeKEqjrKCH2uDjweXGbaiJleQ8LXcpLWtGEczyIG4KYDnBUQ2s+z6gTXnhTNcg3SOcallFe94cQlnrxUoWWEBzxFktY+J+82ATGyt1j+PmywwXEEki/mcBmGxX/mH+7BAYwLGDgBbUQljlUsKmIoOLJYg85rjxhi9BJ/4HUpBc6xBzPyx5qrvYXyzUlWw0jOjzgZFiVlNBVvtghRzaAPVO0ydhVgZAW1TpyAINqJPNvf8gpK/BeJmB9HSAiajgbHH8wJZn+UiZH8XmJO1gzE+yeTV/PE5an7a1sYQTs1970dJL/t6W3kOa8+oDHvtlODFPvaPIENuRQwCoEtjTRPQDECsrDpmwEZK6XKv4x/6wrIoY8ZxYGbjDNV+ZgNAcC9ch6xZSSfrGXzn5hjlNYP3uxd78ezDsxkH7aDyILaxGGTDT0QR1uIUUZnp3EaP3/m0hb3JGHfLHMcsxGPhnYr4rLhD80F7VuLrpxUacsxxHefYHep8bbCn/G61IZqksp5F5/QYk2h6sgznsFl1kbBXBlsF+5mrm0gxI3zai8d0nrB7GNhrfd9qteT7PBwO5ZGtTwhQD3LiLrkfzjMzUtGBIaxCsQcKQKbP4uP8ASDaitB4K44Z+wzXKo73hlV4Vmcdne99ASL8y/5oNRJcWJjHpbU1LHDPToBvvPIqbg7HpJSrSIBrCIFdAspNKjHIzzjX2j57FguFobO/J5hawnQN4xgKEfXaCPUVi2yaSYo8y3TeFYgfRfi1/VoCOozR+r91BOoI1BGoI1BHoI4AUAPA9SioI1BHoI5AHYE6AnUE3haB31pdtWSOJ7IMdAvsAgPTyCQ5Av0LjTkgmTkH54LMnSVlqC1oyWAmoZlcIWNGvqxMGrs0tLGV7LpMmrgQn5IyTIpKeo0AJAHEwDB0xlzwFA2sHwN9TJpZqVMxOzzVyWs4cGowqXnc8nmbRSLm21oMXGw1cfbEGva7Xdw5HOBWnmPbZRwJgMyTvZZSDtZK/uWn58xSsnLJqKDHm5hRLvHaYrJGIJklPZmwYauUCK6Sygb2mnds8E+cshaNYRPkJo0NFJJdJlVNpgpjZMlXOiCK0cDrRUC3KNCjtCQZwMgwD2AtAt5zagOf/vRP4fL7nkVzYx0Hwx7efPElvPTV5/HVr38Tu1mJvvqOceJ9jPXFpL+SY+pPA3AoKzhfxFhEjlZJ9hoZgwZuTMWCLZ2lceWJLia9LO9rQKlnAw2gdVlA89IzgN0YEQGcYILcpFV1HY+fwBr3BfZcpwECDixqzFRe0DZwTBLUXpU8tWWmvVggeAr7dQTo28Pweu12G/OdOXS7XYwzRsnYcY5z+5XJfuE4n7KOfNiav/CMVLBSqDMg7ZSPGzyF+UhepjGT6GS3BIaLkoYzwIWS1KFBDq4IlHVw1mI/Cz1bs4O3tLzovD85fskl5Hjj+AhMLGN6BaDXGJfsIxZz8DsVE0gDwSRvuwSTfDyI0U2PPYFC/lK7rfc4e9i/KkRxcIdjnUy5ALQquS05eUveGzN8mso2efXpyxL45gNuDFQboywe0bVEto4xSVM88oM/gPf/0j/Ae3/0R7A/6GFxZQ2nz541ZjxjlY+xe+cOXvijP8a//a//G0x6XXnJCgBzud1QfsJ4tubncfHKZexubeFoZ6cCHw04MWlhPsfZOMV6nGBYjHGUF1iLEqwkieTa38oz9AmQ8j5aH0ucX17BRz/4QSTNBj7/5b/AznEXj589i8fPnMdwbw879+7hTq+PrWIylWrXcCdz3+Ya16eGywdzhhAUPub612ij1Whg/ugYn0lSXGrP4QvdY7yRpLhXAq/nI5xIErQkwZ9qbLAcopmTbRULuLCenNLy6T3LfrJCDfOON0COTKpYSW8BUzkLTIBTUYSTaYrJxLws2aGnI2BR4AiBa/5J0S1LSVGTIX3sLKtVAusEZOLExkycCMhaTFKNs6BYIPWJ0tj5/C8Z0JTHVhFGSR9gk+jmGqd10UHzADSEhD+v10cif3mt21IvIOBihQBBUpQAMcehOOOFrRUcq5x/5x65jB/7xEew1E4xxz1kfw/ju9u49dZd3LmziWaWa90nuzMX6zqVDPNyVOJUkqCRAXtloXESNWKT3s4N3GWBBvdpk0qGfKCHvrg5NKt2La4uotXqoN/vo3/cQ+7gF4u3KGOtIi5fQfjMHOf02OXcF9OW+7EKgmy94HsqPqA9Q1SiS1Yt15jcvGXJdOQ44bjg3GSxFoHJcWQ9JCWDqmBoutDJwkGATFjLjZl638slaQlK2xpBpYwISZpifmFe4FtE5muvh0Fm8BmxP84Ph7Sqy5lFRlBzMK9qeVNTytv9kfnevDM9zW/Uir4YE66WLEKjrHiv4A5NgNzAX61rhPdU/BGhy/82UvQnYzur5UHxwJrDNUbgqUBnGz/GTqZCCgEqO0sR2CcTlHP9uMitOIDsxhLYEHiV4jjPcQD6UZufsc467Tm0l5YEaq2fPaNTzo3X3kB/0MV8WeCEF2uoDUUkJQCeadifAt6s4qNizAaliSA9Lb9ktdn2B5Prpn+zeWtb+21fMfltk8y2gjLzHxYTtjrjBYDc3jc80hVHnI0qEJcAZZAinhko1XuGHAoArsA4baZW8KF4a781fW2tB16Ux0LEOSSSoufcFT7N8wwLPUrggPONa1rawBOnzyCjPy8l7tkPSYy7Ozs4kLoCsBjFWIkjsYMlPV+a9HyPxXahGswL4ML6ZMV/drbS+cOLrALjVBLYBPL9sKB/e0GK+mt2s/SzqO+Mtp55Uaap9/BA5CcQjYEpYB4+S/CXIHk2meh8EorB/LRhBF+fr8a0vt/z2xQzghT0FLQNZ5PZua52+u8pod+sIMz2ehWx+b5gI8P2fq7PVJhQIUdsRS4rj5zF0089gSsXzmNufk7nr7/61nfw6vdewmjvGC2O3ISS6ywKKMQ6DmffoPphxy87zwQAOwDqOof5gTW0O4R/Co67kkywv/GiUzLV/8nu7gOLXP3POgJ1BOoI1BGoI1BH4J0cgRoAfif3fv3sdQTqCNQRqCNQR+D7ROB3VzbMszamdKBRXsQAIkghNgcT3BEOmYQsM4wd5GFyl4Afk9dKFosNaVX9YuMqRWjV8MzIMlE3pqywJxwlySi2imWZmBhhYo/SeHxJ1pmJK/erCwwA+zClCgP31ViGTITwD5NoBlxZAkuMOkmvWkrGbDdN3o0euesR8MjiHN735GO4cfcOXr+7i7fyAptk3Yg1YcDFItnCZMAGcM9BAPk8MtHviVIl+SX7ydiYxJxiS+AhgKAh40QwII4E1DLJKvCzkr5zRg39F5tNlJmxtwJWSpYdwbJUQGSuDBYBZ96PSScmbodMLIvhwWRajnZUYrmI8K7TJ/ATP/ZDuPzMe1AuzuF47wBXv/Q1vPbNv8Lx4RGGRSSpQoIclSwen5eetfQclVcwGcEGFm3ECU7StxCJQBEy3Oi7HIA7Ky6w5zFQwEDqyituhiEahulUltHlDR2sFFtCXoH8ZGEgpMtZBlZRSM6GZJoPGeePWWLQ8tEWqylTdCodyiS98umBraqxGqBkG5xk+3baLcx35gUAk1FkDA9jcgWmDO9vyUuCuPdnViXr7bHQsPCkKz8VAEq97yCTzRUHWnUPFhFYu4VbO1DLe/EleWln4+iNBxKzSmA7Gy/EKbQjAMDi/4X56FKf1pf2CswygTsu+x6KSNRSsdoM9KsKIjTuS4yCT2EZSSqcYFbgivG/kgx2j0Z+Vsw6C4iY+VyjOM9ULKEx4sl4946UOHHwI3T/YsYotFmSyzOSv2H8BXlXjpE8ibHx2KN4/Cd/HB/+zD/AqNXC0toaTp08icTZ4Dvbm8DhAV793OfwR//Vf4vJoI+EgFbIozsqyOIAvtoL8zh9/jx2722jd3CIJLexLB/OiPPWAJ61OJIE8iTPBRTNJQ0szy+gW0ywNexLKpoy7SokIJgwv4APP/MM2s0GvvL817HX7ePi4hIurW3gcGcHh70edsoSd8WScyaZnt/ibmB6jqTVRGNpBUWaYjQqkM010FlewmJzDvmNt/DE/g5OxcCNuIGvjEa46pL9lHte8HWMcSVj9xSLREpgJaIPrCkJaA4665jAvkm95tpfuL4Yc9IYkpxMkjaVLHWBy2mCE1ETvXwkZuRKDCwWkbGMEQlwkZ8iGtgqc1zPyVkFLjeaAnSv5xluAbinPc2YVEGumveQL6sD0WG7MuDDPB/FVp4pHGHkBezx3gT8JN3N9ZgFMQm65URgJtd4AgvcMww0pd8y42UFJwRqeRO+RwlusnhXlufx/kvnsd5JMUfP1u4RkuMRdu8d4bg3NnBJcu62tx4hQR+5/IzPJAQz6N9coteKVRTQnBRIx5nWT/m8q5Aj1hgii958Kgla2/gjOLSwvIj5+QUcHx2hGIyR0zPc5f95T/kVa1+AQBPGMxFoa2My+MVyF+C+xXlKZjF9bZsXz6M8fw5FXmJ8cIjs6Ag4OETR7yKLuOe5h62KCbwQZYY1SLDbeOPmk0twn+thkU+qwppqT5kBtAQiS4o6Rbm+gpUnHkfZaGCxPYdmkWGwtYntV19DNhhIZrdiG/NLLlFsoI4XMhHolnwrvZ9LDLk/cBwUJn/OOcGxLw/wgvu0AeGcB6MSGEg5w20dvABPeCHZnIjRZaFE2kCmIrRMLG5K1TI+bIOBcbav8mcE87R3sUBNvtWMFPmiVmTHsWnwNjAXp1gqY6wlLSSNJm4Pj7BVjgUAk0nKPh0322gtLuussX7+nJ7z+htvotvvYrEscA6xxiL/x32DcscsjBCw7+NAqhkz7M1QuCWJ5nA24P6RJiiTGM12C4NeH0Vmstb8PucGWfuca30WNrhlQ1TQS9ieR6z26nxh4L3tCzZOHqwJeBAAnp4HjCZOUE8+z2RCy7vd1TIiRtR23ABmSgXAjeVVxEJvbhYxxCaPTf/yBbYwt3HSjUqcXV7DoxfOA+0mxkkLk1xlMdi+eQvH2zuSxpa3t/unM1qUd+az84zKcWYMazvr6uzHeUnpY56X3O7BTwvme6t5aUVgGtFFiWaDI5T7YW5FHj5xAoBqTO4wm8K7dnbn2Fd8g9+vfyz49oZzS4i1Ck11bp+CvmGOGU47BYBnC/MMevez48xYkpT9gx3rbfDumBb6qViKALAtCLYXWYxb/L2H/SwVgBJ7EXDqQ0/h6Q88i8ceeQSNVlPqHN/+2tfx8lefR39zT/NHSjSSdzZZhzDWwv4xjZoV3AT/ZDvK3N/wWeUSK5iZWnQEhnz4BsdlDQCH6Nb/rSNQR6COQB2BOgJ1BHT2ODg4+D7HojpAdQTqCNQRqCNQR6COwDs1Ar+7uoHCJS1NZpaJETJQKDeWIJb0JVkqlLak7KUlspVIZMLVJRXlMSqgLySCCMhOE0M8hDD5bszQwDgzkEsgSWTSzfSY5c/78oq15IcAPpdpq1QAPfFpCRxRgKtEjkmKegLJgbQqAeNME96LSCKZY0+uruCJKxfw5q238PruAe7mwF5hjKwUBlp0ohLzMdk8ZLgZ0ErwYL8osF+SiWHMYIEWDmAwWSm5vsQShAGoEtctSQWwdvNCLByCIJK/DH6DBOKFVFkSlX+XTxxZYImBvXNFLJ9OpfAoNeeMB4IRBH2ZIBwI6C7RIBKQl1iMG7jUauDHn30vLq6v4fat27j55k10j8jsIrDL9pRiIA7IZooNpCvKWGOAwDBZESO+72zxNYI88gaN5L05ThP0c2dO0bfT/XzpLSoAwLU3TX7SOK4Ve9VZJQFwCUwhyRU6cKyEnnvokvsTbGPFqKh8gE2eUXAr2Tkzr5Dwm71vSFAacEmw2jwt5ckmZqL9lwk+V6yc+v954t28Jw2clUd2xXJmx3ryOIDIioG1ayra6T7TLu2p+DhoEZKb/IaxlqfcYLU9xMfBZruuy6bOAB+MBWVYw3fsufX/3yZVSAAopHkDgG3Mf2dzO3hLKUrJtIo5asw/3oJAhIpKCFQ4M4xrC9tAFiTXE457Jqgpk0mRWn7RfmFhkp/vuzewGHWREt76TknAlAlbl6j133IqBpFxjhUrAQxMwDvDzEDoqdR1YH7KrjN4OMZaHgKEhdb6Gi599GP4yH/0D1GcOIn26grOnjmJudYctrd3cHj7Foq7d/HKn3wOX/+DP3TgyIF5exzr69BOJqEpf0wGmq+nDUJZDgAT3OBayTWDHsABYEhbc9g4dxbH/R529/eQjfkpAyQZ/9VOE889/W7Mtdr41ndfwEFvAPrPrrbaOOr1BCzzN0J6+hLsFWhFL+rc5Cu5pjP1v3r5Ii499xwmrQ56B8cYTYZokSVZRth96WWs37iBtWKCvfk5/NtuDzfZ1pgyzMbSC8DIEgpcSiMsFyXWi0jgjQEq1mYpJ5D9qOlgQSLIFZj5qXv5stiEgBQHB5nAJ5MYS2kDBRly9LEWWzjCXEowC5jPcqRpJBnnYZziaDCSfOa4UWAPEV4ZTfBiYWuvseNN+jP4qwamGPuG67j6JWZBkM01ttWKDmyfIcjDviL4S5iMcvudJMG42cJ+n/xhYBAD3TJGX9K7uUBjerKvN9rYRIGb46HWeFoSrCaJnosMylMEgpMIK40I83mBBcryjm0tojrFHEFPrttliT2Cb2XpwLu1nc9fLPBv/McEGI4FqB26JDbbbUCyeVhyf2e/BGY22eWMr/4bJ2JjpyX5qrZaSj5cktvGNFZRh/uQ2hJnwKMKrwoKqxaI0xjx/CIu/MSPYu3DH1Gf7968id7tO+i/fBXda9dQjocq/rA1yGX3w1QSq95sKgjMhfVPctUzrH9bB32uh7kngQDbk5O0gbl3PY5HPv2zGC+uYvXkGbTzEQ6/+Ty++wd/KNa8WixwPtzHQmnAt60z5mNukuGU+h3RL5cAaFao8GHeWc2ap2R4soDO20/WtQo+dLjhbmCAp8A5egS7ny+vJ2UVrRc2VlWg5eA45dS55nIsGPDKLd8kqdl+FjBxilnRAedLgsW5BZxZ2cDG6ho6c3MYjUd46Y2ruHW4W0lZq/AraSDtzAkUK1MWpBTo9fsY5qYscppe5RyHvl8es6itKMTg51hg7Dinq/MN11lXaDDFDyuiEJBN5nqnhfm5eXSPjpAPuPLzh7nWwrWkqec4zCa4R1WZNEWDAHWriUGva0otKr6xc2NEhr+dIjWngnrJ7Jkw/D2wRLX/8PybpmCVHdfqyXiCYjSubBK4V/GcxfZTKtjsTrxAhDUZfN8VcbivEBTk+rARpZiXlysncAtnTp/GyVMnEM8vIO4sYFJmyCdDDO/eQ//OFo73D3E0GanoblLmKvSQso0Kbey8EfY9gequtCMlBV/jyUqVEojXgxkZ2Rm2wuUjtFttjc2Be4pXBXr+WY2/ECg/Xxg7PpwJDOqfOW5Unw79zv3O2N7h3O+KHa54MXN5K0+Y0WAPFhYPlYDm/u5r8+w1+PcAANtaYGs32xgUQaQwUxaakyy8kVe9W9TsNwqc+ODT+MAP/CAef/RxxGT6dnv4+l/8BV748tcx6vVkkcKN3Wwb7MU20o/dxm0F11bxN1C3GnXWrgcbXp2/7LM6Qt33KYv0r9QS0A+JXP1WHYE6AnUE6gjUEXjnRqAGgN+5fV8/eR2BOgJ1BOoI1BH4vhH47MqK+bV5MkggjrNJ5eHp8rlKJhLcI9PL5fCCFJ9V+ZOBY4kKsl2VhpTsrbPzXOJSMsKWIrGUcPDI86TksqRDC+yWE7FijNVoiVFVyocM1AwATCZMSDsZqGd5IwMaLe3DZJgla+3eAqKYpOd9ySxLY4zyAl1n4xDczCmDyiQewSD6hVHy12WqKU86IoBLQFRerpYIZMrHnSwrFpcBvwSG7d5M6vajEgd57swzk2o0KT5rpLz1KEfJvxfGkyYoz4Q6mdRM4NFzty1w1eASYzgba5v9SQ84ejqa71lhLOm8wPsA/EC7jTNxgv54hKM8x2FJlhGBXcp6FhiSzVuU6EcGkpinHCTXyYQygWKytBlsSo1eESBS4F5eYI+xc2YHwZoFxGon+5Wp2CodFvxmAzjmbAz1mPu/efdZklPxM2a52C5KshqqFkDJaQbOYmiww9tTkpZwc2DAx4UKEZRoM2ZzYLARIBQjzpUNK+KJA8SzzzOlE1vGLoCQoX/Cg3hvGajwQPMEjrlK7iwLR0nDAOw6eG4T24A8Az9cTteThZwHJpNpnxMP/m0A8AOJW++XAIZJdrPysLQbVInOwLQN9/GkM8e8YlipexOoMSAz+HGyAILPx3WG4CHXHTaU8eaIlxemrmPMSHk9ExBxkEfFFg/IOFo8guS1sfMUQ8nqWoEG2Ydi6IRxF+jT8gon+MU2mCd5SOBHZAdeuozHf+iHcO4DH8DyxfM4deYkFuYWce/OJg6uvYnvfe5zeOXP/wyTvR0BDVa/8QBQ7wC9GFNinzuw5QC61llndVFClRfhMxKwmYsSjFstLF66hP3DAxzubKOcZMZOEzBUYrmR4srZM2g2mnjzxg0Ms0w+wp00wXE+wXEEedMeaz2yNlCGl+udJN8Ro7W6hA/9zM/gl37v93CcZ3j9ldfw6ovfw9brryE+PsTeK1cxf3sb59IUB80YX+r18SZlZF2+VrK4BB3p011muJIAKwWwSjlNyTRbGYOARgK79F73vYXyzQ15/MqxVgyxxCf6QHL37rNJ7+M4xnKcopVHGNMHNyJAUmApirDAhLzL8HJ16CUJtvKJ1jD5cSLCQVSq0IfAmxU22GyzHiNEYTGlHCvZ/WwG9wsVBmhPoDyxDSOOUzLS6de8WlCqG2ikCXYpscrLpQl2sgz7YpZxX8kExK2nDRWCvJqPNOfXkAj8jYpMa04aJ7iEVO93yhJzBMEYF+6xZV75KRMY4FpPAJZM0jmCxvJPjlXgJVYl25EVpuoRldhHjmMHrrgHLsUAGdwEmnoEmTXPbJyYF0GMKE1Q5BniSebWDpxLtv4QSOG+JmdYeeOaJD+LQMI8IkiqAoFGjMblK7jw8z+Hc5/8Ye1pe5t3kBweoPv8t3Dzi3+G4mgf0ZhsY9/TtfZ70QzHPNVFCMhkVgTAQhIBSxWjbnbXuB9ekWWE6MUxWucv4sqnfxZPfvrn0FnfwN7VV/DaH/0B3vzTP0V+cFhJCwt85Vrl4CrbzCIxxlegNkFqMlOLXIVQGj8qeojR4Zrk4OPEWbE21yP0ilxsUG4ELB7jIwpUL6yQi6OSY4VqK5SGNoa4ST6zKIv7NlnlYs7r+QPD0wGvYOnBPmJhkh+SokaKM08+jvc8/V6cfeQionaKYjLCS3/9Et546SUcv7WFZEzv8QiH9B9OmwJ1JesswIuqBOLva4+ndDf/YYUdpsISCoLsIBPOX/53/6yA4VmcjPs6h5vmQYlWYes8d4smCnQIuAGSsD5grNodnLt4EavLy7h17RrG3T7KbIyCc9YtRKqNUzYM4fwZds+ZAh3fTwWItttI5zuYX1xETNn9ezsYdLvyr9X5geuNPwPr67SehuI29znnvOQ6wXWLICPPkFwjlgk2cr1YW8KFc+dx4tRJlO0WxhT+JoM7m6B7axP33nwLe/0uNslK92aH5luxpRUy2BnCbUQ4JsX6tgJMrk12VLNzcKVK4b8VhFMSPXp5zdFoZAVsPo/UNw50T89IxjaezrDpGcIKOh9y5grX4xnVAeCqJx5gwarFfp7xZs5c04oICSaHl4pPH2AfVz/zqR/OgbJS4f6r4lUq9PBIU+hsT6ntDot5CPjT+oD+yMvzeO9jT+HxK1dU/DLu9/GdF17Ate1treuyKZlk5gtdKUe4pPnMjmLC/87+nWnrbDFa9UD+F/8tySaOKwbYcWYa3xoAfjBq9b/rCNQRqCNQR6COwDs7AjUA/M7u//rp6wjUEagjUEegjsBDI/Cfr6yIUUBmHZOZYsYQUCJxT0lNA3+Y3KasIFMYlIgTyDojXcuLKwEmNoqx9eSF5sxXudBGpUlIVzK4JgnZiAwYXIpirCZNAZ7b+RhHntAyfyxLgBiYaYAWk8x8MYHDl0nm8vqWnDJZOv1EiVaTgw6kAqulFyNimh3Uz+l/aeCM+bmKwOLPyqQRQU0m2EVQ4HMGJoYSWyQxMlFdigW2TCDAgS+yNchII1t4X/57TGIbimkAtckM20OaV6XkLAN7hqyhNBVbSjKq3jcEQsTvMjTU2M/yV6SXqMl68t5k7jKJ/WtLy/jgiGyWAXZQYkfyo/SUo8+iMX5HZA75fQk6H5XAURThOEowyAlOGPsqKwpsxDEeJ8hACdI4wp1J5qwjA9iXKQ/pTK2HDcJZyTt5LvqHjPFrwTcvRgMfmYAmW1LJZmmBVxk+Z6BP7/JgItISatPEeEhiKt9YYQT2l0oC2n2fOc4CK9SuG9i+lE10l2l/GEpzs93q1ynk7Q0zsMTSgfa0QdrPujGwop3dE3wvPSlqP5/yhtkSzk1JjPvckgy4jwX5Szvz1to9TZyGSAU/Op+CWoeNAAAgAElEQVRalfy0ATcmt0xWdJXC53xiAlaJzFhsXhZCCDQOzFUyJgtj+3Be8ra2llgxBMEEfZbJdr1h4Aely8lA5JglqzNRwUMA9GK9b3LatuaEl9UCcI1w9rxAqCCrbe+R5UPWfFirNIzIzlZIEgPRWOQS0bvXwFd5GRO06XTQPHECS5cvo3PyBDbOn8V8p4ODu9vYvvoqDl5/HaPde7YuBG9JjVGOaWcge1+2bAFDSZYoZUMd5ArJ9koW0llk6zElWmPsRiV22x2MJjnyUV/t5pXpF0pAYT6J1SZKRveGI62FlF/mijaIchxSXaGMcexJegHAlK7UpIjQaDRw+dln8Ilf+mX81K/8U4wT4Nrrb+Kvv/VtvPXtb+D2d/4KB2+8gXj/EOtkaDcSfDfP8dc5sEzFBwHRiYpcBNiUBc7EMU5ECZbyTJ7rlIVmQQhBLoJfBKW7cSTVAHqwUiK1TT/JyOT8mbg3T1yzBuBeRSn6bs71JcJ63HRJXO4jBZq5FcCMkwSjrEDUnseroy62yUTntXJjEXMsHpVcv81nmOAM54/NfmPVzhO8ZKEMWYWRAaSESfz/9LycIxrXcYSFosSpOMISwYU4VkFMlLTQI1u6LLSGjiKy/3KpXSw0W9gbj3BMZmBCL3VjcXLv5F7ZQQPvSVewmrN4J0MnKZAWI83HvBhhFOUar1yzCRiq8IlKC2KOc5zb7mae6+Y1KXADJfbLDF3tTZSuLrEaQ33KuXxMgFlnAQPHWRBBmwckCYoi9+i4zKz7NfMeZLMO6Kfs811MRTFSDUyWXHFcYtJIsPjBD2H9Z38e6z/wHOJGA3m/i9HmbWz9yRex/cU/w0I2QH50hGiUCXGXlLSvr2LGCoCbAkF8Dj6rpJXdBsLUtR8CRnlhm4pSFpbRfuJJvO8//gyiuQVsvfgi3vr8FzC8cR3ReCJwyEaEKQ6wgIFR7efc57inm2+xipu05xoIzg3E1hsCx1aAwg+wMMsKxijMTIY2dBZIOzEWF5rIumOMeuYPS3sJfobjbpHFE5K9Z7FFKgsOzp/9yFjffZ07DEQOdXIqzHPpYIKx3AvUPhZfrC3g/Ec/iPd/+CN49F2PoTnfkqfvq1dfwZ1vfw+b//55tPeHGOQlthPzwqbkPJ/fZMfJXM4xlDzytNDFzoWhaIhzy4oDdT4Lf6pjnO9xXtxk5xfbLxgvgu18ZhZaSHadRQ+CD3k+yTEik3lhHksbG5jrtHHv9m0U/SGQZwLcee6TaoefV+2boahwek6o5Id9rOhsmCZozc8h7XRQTDL0ez1ko5GuGw4IBNTDsYGx17I+M9xm130WRvLFtYf9STWE9Y0VXLx4ASdOnsIkSTDMbL2jhcj+m2/h1utvYD8b4o5sN8xSxBQW7EZW+GZeKRr9rsbBIUtJbBX1cF5wDhMsD4WUFeDuyjMz0tY6U82cEmxO+Vlast4GwKqepLqePbQx/b8/AGw+1aFIMlhbTIszKoUM1ZzY2hNes57AAoDpMeCvv00CWuc573nGRW1gIYw/A5vFMz3PqjqfcJ3OrSCSz3MmaePEwqIKQMiS3+oeYpvdnbLwIUJJmXLto6XmNieA7E68UCDE0zQTfJ3ys4u8rh+yRunRHpTUnvn9J/y1BoCnY6T+Wx2BOgJ1BOoI1BGoI1BLQNdjoI5AHYE6AnUE6gjUEXhIBP6njfMYgoDrCDtlgWGcqPJd7DcykPR3Y4qZ9CC9USmHS7zGpDyVXHHWiQSJ9XNjpDCB0+IfJfxN1lR5jdjYMlKIdcFPgoViiqLEkbNgjFHrwM6UbjDDYwh+q+696pxlS/Mx+WnpQvPqszspkSiAh6wMY5RNU15kCFJy2Vwn9TMlwE0Sky8CAHOSMy4NgCGLTzglAY8S7cJApmUCAgSilXgHxkksAGY3t+QuyDBWyoxpubyS3BRzirLTkvbk85FFFpmnXmk+h5MiEwhCuT9Jj1KGNMgCM7lFADgu5ZEpFlbcwGFeoI0c/0mziQ8VxkAWAEyGD0EY+RCa7KRYKCix1mjIA/p2NsZeEktycUBPTmd8EYheBvB4I0U8yZHFiSSx86SBQZGrnasurWewpSXJA5CvpKknMZU49vbyM5LuU9LUmGRisjIp7M/MyEkek58Q48bS3vqYJ87ETJthngQA2D9SAZ3BY1dtCGPax7WxaJ1mU0mWh4S2PYsxjQw1NqnC2SRqeEabSxzxBLOYxM0oeew+l0HKmn6sBmZarHRr3d6uY6D1DENHCVVL/Et+3Nk6AkckIcrkpEkvC0hDXnlEPizxHYDUEEt5WfPaGlc2Wq3/XfqZwCn9W4Oks/onEnOSY1/yn94fbbKe5NVKwLpAO01xemMNq502dja3cDCY4CAvVPyRsbXOLHe3ZhVk6L7Oln8bAOxzwDUDBPipeEPt51pEUM38hnUJv76xDFk0QWl3AgtA2mxgrt2UZG4sH0omjqm/3kI8N4/20hLSRopxt4vhzg6S8ViS+WQESjLYvVFVlBJWLE8MS+5Uz8h1hcDZ1Ac8MJWDryxB6BNxLNnju8UEN5ylybXHfNITzNOrNY0xP9fCYbcvMFUsfPoG6zEN2GPxCYGcIx/ngTWllLyP+3NPP41P/OJn8Kl/9I8wt7aCt27fwgt//lW8+Kefx/VvfA3D3XtoTCZiTK0kMa4jxl/nlMjnalagVZh/tmTPxYwD1qIIJ5MEq1mGM2mKTk4mYYxBXsgv9DiJsceEPpmrcaw1g0AJgfSw7HPsmQw4maaRKRb8f+y9+a9l2Xkdts4+5w7v3TcPVa/G7qrqLpLdVHMeRFLUaA10HMmyJUURbCo2DAWJ4MQO/EuAAPkLAhgwDARBjMSWEUsJIiWOZJKKJlKUyKa7m91skkWyp+qa3qs3D3c+Q7DW9+17b3WTVn7vc6ViV913h3O+vfe39/vWt9ZyUGU+I1OY0skZlgqqM4zMB5Ps3yTBvRTYzgmWkmmeoJNmyk3cwyj1OldwfjgDWI0exjpcCAbwkDHNCbNUJWKJaVprrTO/mzfpfFmpGWZFoAuB0ARHlMuXpLL5OssvPrDRpkC7BFpphl6eYy1paO2S9zyivD5BwrLCVmMZTzdW0M5LpK0GVpbnUR7sotEfIkWOfjlCHzm6ZFRrjpkUNvdaNRbYdurQhwE08omnzzQZpJJ0LjFXFlhPgXPIMKoIANNqIBP4TZNsa66yNdPKAubn5pCnAYenp/p5bKrgPCYgLUsDZ0cyX0gRwPBP7bXjRhNzH/ggtv7W38b5T34SrVYbzWKE289+Ffc+9/+i9+KLWG8A3Z0dVL2Bybe7oggnl5oBKoIt3swjJQBvUPFOHsmwzgJI+rs13TCfG1OW5xAiqgvYfObdWrvdHUrvPkB7OEaRM1tK61vAH+9T+3LJRopcsuSMe5txdwuMIeWPda/WmCElBMnO2lyip6/JzhPMB6gyvHn1HM49eRkLF9dw9soD3Hrhu3jYz7FLn3QkWCRIr2u2PDaHVJ7QZNCzgULgbGmAKX3C6ePNuW3sWs5RU+gw//gEY+4xlzZx7oc/iCeefhpXrz+OxmIbvWKIl154Dq9/+VmcfO0Wlrql2NlkrnNcKTNOoGxJO0mFU9pfuOWE7e7T/VPNg5GhGmHSiFoJB2QzgTW9WZOC7d8ExoUTEkR2IJk/55hLHUK5xUB47XuNBhrtlj5n2OtKAjrzDYfsfu5/3DfI4NeZ0BsF/Chq59G3+bByXlRqTOBhmGBjRVlp9ShV1uCTsinDPqVknvBmn6hAPquc0aLFCRn5VEOhyoIk84G5tWVsnNvA6uoakmYTJfeXpKG51ru/h4Pbb+Ks38UhRsohzDm8NY6JNVdY42Cc5pL158hEANj9niVRLPuEaYOdgEuNnTVTWVOLN9t5P2HEJTlvqMTAEzTnmPoWZYnhTZKxB8/loONZZWLd4h+khksq0Ug12SSeo19u9FaeHRdrzJrOKZ0LI9PaPY5lvTHjAcwxmjSKugKRnWXs9KexkpKDebGrUZVjUVZSj+D6YqMJGdfyZQewgUQ+3nww5/B8wv1FzaDKofZ7CD9Lv9c4YK6GPDau+j0I/J34+sZ7m47J7L3bjU+ESiZxsPQ2Pah+9mj/bW+rn6gjUEegjkAdgToCdQTeuRGoGcDv3LGv77yOQB2BOgJ1BOoI/MAI/N/v+xi6Z4d4cLyLvaLCEYvCKgaZ3CAlDMl+EyvApZ5ZLZFXpp4SSufMGwPtDLBjgd4KnOuhgfPtORSDLoag3CHEQCPDqSxc5tWBWoFtLNwLmCFgZkwTydc5iuL8TGcDWYFF7F4xaa3wHEEDFSCd+ctiT2SYWiHJrtUwBJeYNkxIYFf0cxWrSV365gtL+cVOIFwUWYkGmvPTt8hmpJxcErBQARtZinZRSHJzH4lADjnaeQE6N+TS2MaCgc3ndFxWAkIIsvC7GSsxLCmJyKK8GDDuCcdxqhKB5ypCC5QwqdycxfuQ4MSBiA4S/M004IOpgS97ZYkjyqFSvtO9BllgYrH5gpi2fD7Bw7LE/ZDgIX2BFbNSY8RiN6VfrxPsywnmQJ/Fx2IwkIWSh2RBcfwISJAhwfnBhxXhreim+xcA7V6ADtIxJmSs8UGQRHKlXujsuv8ywYgox0qgbgoaGeivgpwXw2PBkZ+n+TBpYuBrZ2UNI8fXPfdcMtfRLYNhZ2QSOY8EBou16pU7t7GbFlJNvjIymjVWLCSSKR847hxvk/6s6CHn8oQmburewhPQw0BgyX67XDvnJxs1WFwfq6nA/HbNp9AAYAGZM4+JqnpkPzlLS3AS/aNddpRzQQz/xAqn/BQrw5t8uQCH6GfrksIRcDemkDHY1pMA+kY3Q4XNy+dw6coFbHQWce/Wq7h3Zxs7lBKX/KkLxqrKbkxLc7g0qdOpdOhkZE2W3MEDazFxIJ1SwgSmgwGiTbIlxZiy/MKfMb49MZCNnT2/voqLT1zH2fEhevd2MO51XXnA5rKAci+aT1h3zuSNAL51I/hcd3lQ+XUr6Fzvak9BTtn2GQa1pK+dqca4byaZGKIPyxxvVFQPcF9gMZkCVrle55tYXOrgtZ19HBMcZlHbQRQ2AgzlEwsDjFxmPErqpmmQ8oLYzstLuPnRj+HHfuEXsHTpIo5OT/DSl/8Cz3/+Czi7fQdpkWvhyvcyCTjKUtwdj7GQpMh4R67CYD6PFlfmJ67b9QQ4jwoX0gRzhbFvqYZwliTYJ0PWG2zIJl5LEyxyDZTGXjWA1PIj/de7lHJWbrb1yZitIsX5tIFU4G6BcUhxUpU4CAnuFMx1ZPoyV9J/2Vje9CafK42tycYnfgtBIt4b8yDBFnkFS3qXPr+mQCDASyzxSgzazYTgsK0/xvsIASfF2BiQjRZuj0fYcbCGDToJgaWywAr3iNyalJgbe6HQfdGzeKnRwY9cuoqk2xdj/sKF8xjcfhVzJ33l+H41wAD0B7VmGOYS+utyzyJDmtctj1rJ2ruEPBsUCO5ubqBaWkDV66G8dxfnqwrnwOaiAn36JYeg/YMeuGrGCZTgNTWQzuoi8pDh8OQM40FfOYKj3Rfw7PKw7qmsBhexuK1FR6/j51+6gOt/4+dw8Yc/jbTRQHpygje+8lVsP/sssLOD1UaK/sEeKvo3T9iVLq0vpi0bytisZHmae6j2FPf4ZYwzAtmc625JwH+IlUlA18c0yvRLvYBMfzVaJWikAXme+/5g+YfNbO3E4sH1RPn0kbMuKbfNz+RZgCxDk+idKk4w15uFg3kFcz6TId9pJ7jx1HVsPHEJc5srOPruXbz0lZfxcDDC9tjOSfTeZvOM/LOdicz9nnndLBlMRYANRrw+fu8YuVifvKbMZdQ5D9iMpz1waRHr776JqzdvYuvqFTTXFsAT2vPPfg3f/ouvIdk+wlyR6XOpHiJrCHqlaj838JBWELL1UCOfSwVrL4jS+5b7rEFwasZgqirMObbnx/3ZGLpmcWFSxca253dZo579g+uO46z1qwYqA2Dji6OXevRJNvaweeZyECaNYK6aInldO8XqerXX8ow300AwbaOYbp7WIGk7ujV1uRCLn2kI9NL3l2tG5+mZGKh5IU2wtbKKc+vrKJqUaedazXTu3X/wEMf7hyhKMs2tEYFrkXup4s490hVopE6Smhd5KsqzeKUTCejITOa5gqCt1ontjgKQDWw3hRyeF9RkNVkfdr9pxd2ilBUJbVH4+dzz7ezNMWbjj/0+YEGMaL/9k2PMc7VWK9UYqkIBky2E5yhrrLF8zms2r2J297jaCiXIea1klBeCWk0VZqbpI863Rw45bsOi8z7XpktA8xOi1QL93dkcxnVJoJ2NRpRY54NjxxxkjQh29mBeMel/Yyprjqpt1KJrc8fiGx9Rflv51BtxTGrbc/OjIZu8b+Yj3npbtQfw2yJSP1FHoI5AHYE6AnUE3tkRqAHgd/b413dfR6COQB2BOgJ1BL5vBP6fX/0VVEd7uPONb6M7GGE/D9jDWIU1FrMlH0fGUmnFPyuSRmnlabGITA0WhjJWKsiqJRDIAjyAj3/ovfiZD30E2199Dg+/8z3cG41wh76zKvQEdJIUc2RTVDmG9NiSh6xJYUYZ51jQs8KLM3u8uCoPLy/siu2qcpwVVMgQZOE5AsOULJ4F+VTyYyHSi4wssEo2URKhBLop/0lv4EK1QYKMCyHFElkqLldLVh3BWQIc18gGcHCYb1lJMzxR0X9yqGI8C7+6Rla9JFFrhSIWpeTPVwb5AZLdtEYAQr6OlQAb8+K14lOWpbpRFvp7BIjF7PICNSUpy4YKcStljsfbbTwcDnFXjIYKnwDwifl5jIZ9HBIoQILjkmCBFb+2koDzWYZQsDRmQP5emuD1nHMg1fgPq1wgJcFhjvkqKqynGQ6LXL58HA8WOy+351ENekizFL0yxxn9AVmcZvMAgVIVHl0e05nBEZ7k3KMUIoExxn8ceI8VzpcJLqZtJGmK/byPA3opp0GMDgMCWPS3QiNBKivHzZZ2p0vh0RqlsX6cx2QFUK+8iUHk3szGJ1WZUTAQZVZZgBSoS+9MfhcZVo94HBPssXfZ/LQCK4v4ZG+v0csUQcDWTjkSS1CSrSJFGmCu0r9/bryD6JXMoqQgYtlaWhVRbLvKC5xky1hEfiAAPAsL69rdU5PziqCXpG/pb+mgMoEOXhsLxwQaNFuihLwAZ2tG4PqSTHpZaj5vJsYIXVicw9XrV3Dp8gVstDu4/Y1v47uv3MZ2VeAhWU6EDCpG2IS0zVOY7EW7PxX3CaYKwbfGD3lyTgDgCNBxNZufK8EPglji3cvcmxdeiHEledSUsrYJ0pBh49pj+PBPfRrH+wd47dmv4+DObQEnAhJcnp4MMzHMFQuXDXfmtqC32FzA5ow0E8OdhWsCJLx+zn+NsDPcBVbFOetsM17vRkIWcIa9osAd5ofYBOD3ej4EPLG6hKXlRbx0+658fplT2yxIlxYX5oqBmMDML6bSEB9iS4YKWeGMqGYDC2vnsL51HouLi/Jn3Xn9DWBM+Xfz/2YK4tCQZct526DXqedfxoQSm2Kjcg4U5j9ND89VADfTBJtsUikL9JKAYwHABfYFXLnkLe+brGFKSgtYLlxWPUhdgLmE8rPyvXUJWoaTDMVzWVNNFcf5GAehwoH2IzbRGJBAZQgC63OlrUHuXfL7FaO6pN0t5pKAVpKim4/FCOf6Ifg1XwXJ71KSuBFKzBcV1vk88y6Cml7OsoD9sVkosJGn32jh68O+mNeSeG20sT0eaD5eDilS2ioIAA44rXJ0CZAwJ8zN4e996kcwvvsAh/d3pMjQON7DwqiU0kSvKnCWcjzIUDR2YpJmypeHnGeS382QVYWUI7i/kTldrq3j8o9+CstPXEf3zj288Qf/Dlu9HjYpi1qU6LVbOKkK5IMcnSSTj7T2RW+iyAgyU1Zc3pe51jnXwqkDkjF32lS2uHCfYE7gfke7gROC0Jcuorl1TqzA3t4uRg93kPX6mBermmNE4MXko9X4Idl329+5H54q11vzj0HylpMEiBEA1jzn3mrrQPlX+zuvR1lyuhkoXxmqGKVyI5PRrCIqNY6QQc2zgfxDCQAT9Pbcq4YAl9w271fbK0zK3JpRyBomRse9lgzCTgZcurSCta1NNBbnsf3d+7h7dxenSHBSJsq3BJ/oha7dn3OItg+OljEPU+2D65prmuvO4SQDqdTIRySYzE02kNHvNEGWA51WB1c3tnDhymU0z6/hJMnxlRdewCt331Su5vnJmnvs/MExj/uqqZNY0uM5jQAv75nx6CYlRsT33BKA8RKoy3twywvzdPe90EE0xY4gM5ssAoFQly8m2E75Z1lARKawgW2S5ZavsjVRaG8Qs5gNJgYMqznLG9zymcYgVyS2/dI3TcmUa9+PUJ6rSDhwam7PBmpzTyS7V9Lx0aOVoGaS2XlMrF/OYdvPCb4SrGeDR49AaQVcQIILnQUxlXs5cw+tPho47p3J5zg2uPA+O5p3PBMWKErOL84PKq7Qn5s5jI14hTzLuVdGyWjJojuLms2FNmaGVms9qHmA0vQcE6pRWGPZ7ENrQJYuxnDl53FtCUCNzQ6aD2/RwfYPodJCM8vMv3yc696n9hhugyGJb2sSUeagjHXWQjYnkxOMRiMUo7HmkQHY9oj+7bNy728FTSOYz3On3uPfb78zGEteTH5varXvtzkd/2uMZv6OwAYeG9PoCW2Np97UFfd9KcbM2Jr4RJvYm2hMHm3Im92TJ39/pBHhkWGpAeBHw1H/q45AHYE6AnUE6gi84yNQA8Dv+ClQB6COQB2BOgJ1BOoIvD0C/+Y/+1WEwwPce+Eb6J8OJTm4n5DBaiANC56Ua45yiyyEE0QVc5N/J2uRfy8J5FL60iRQWXg+rAqUiw185ud+Er/04z+J7T/8Eu58+Tm8vLeH7+Uj7FHCWL6J5qvHCjYLTybLZgX3zL1lBZw4aGLg3pRZIz6gF/gk8exgLl/DAiKLc1EubyqW5/JqYoa6LPFEXtfuT98SjE3F4qqYbJRUTejVyOKts5EIUpYmjUf2L4ttozTBaU5mGHCTjByCK15AIyNgwkSWXyYLUCazSUCcYC/B9vUkxTwZoYESjywasuhNENaKc/w+FhPJBiFoHn3NyG6bo6djVeGZVguXeM0Z5W0zfKNHuLfC5WYT42KMbkn2LyVoC13rlUYmL+Ysp4ceGSQpDrKA72GEh2NgLmRYIlMwS7FdltgvyXyzInPSbGFnPEQ3pChKK3sRFKevGpluBAEZR3qOEpBSeF0ulWBx9IdT0dzZ5ipSsgjuzQf893KZYCPJJA98XOaSoaS3sgp1zhZnkU9yjc7MMPAzCoM/WqOMILDxTE1eNIJ5XmoWODOVFTSYgT/jdRtb00ruBFgE7gUy04zVPfEZjn7S0b+XbF16z1VkcJr3XK8ssYdCALABHgYisjEgXmcsgvN++R3W0uCMEpdstwVSiZml+eaStVaojfC1jUEso86WIe2ayXgn44fsTSuy8wPJSOO845hETpetWSu2EwgguMbYEJSOr+E6JINyRX6WCdI0wfr5ZWxtbWK13cHu63ewu3OIB6UDgQI3jTPIsZsAwF5sLkI5AUsley1g1MCb+GBaoQ+xxorsPYFRxrinDynzQ5lPnZo59sbkCkhaDcwvLCDkBapuT0VrMYA0fgS8mGtsnKY21H6/zsiO8Y1ejZrjBAEkZc0GCJfW9aYTYxFZ/hTeLx9d+soC50MDe0WOOw7kGqOwQpUDF5MUTywv6XpfvH8fR2SWJg2xrNm8Q5ag1p7iExntBuzEgriaZXhdRBIF8KZoNJsGuucjlCOyIROcUZ504kdpK4HgRStlLrcLp/oAY0LgR4wwgRU2koRzr4YE704baOWFwONeSLFfVdhJSpw5mLuQZmgXObaSDJtq8LCswVlHwI2NNwSAyQIVg1res8bAJPi7RKWEpJKcMQHgE7Jyxfw28G2JjQ18rTcukQEmufOqwkKgygDvIcNxWVhTh9iGVCAwoJtzuVWV8mamZPVQjDyC7O7JSuleSsgWBQ7SFC+NRlo7abOJB+MxTsoSHTYNZQ10pGRQmdd6oIpCidMCuLy8hL/x+DW0T46Q7x5gY8ymnrHmJK+JsrxswuF9GzhDnI8qDSWOmRcFWhsYxQYM7Y1LS5h/3/uw8NGPYvmJmyiOD3Hnc3+AxksvYeP0BONxiZNGA4fFGKO8lF/pOjI0UwPjTEKXezel30tUZa49j3PplKw533elRKBczuYCk481/QOTxeZ+VjSaKJr8GZsESrHL08KaPUx63iS7OY0kFSyPaVcYSQg02grjvjyb302TxCXrHZgTLuWgpdiKM/Av/04QTM/pXGIgIgE0W7O+IN0CgHMhsufJzI5MWykweLOAAWTOKi5NupnXSBY+75/nJHmXqmsnQZEFVHxzj2B+jJExZaXuwasXim3KKIw570M+wgT2E/MsZQOJgdCmGyF/a+bRKkWljqJC8SUITCnntdBA0mriqJHiYZVjZ9DFIC80/znHBZxyrYm9PG2uk/KEs68jGMe5R7uKE2eomgeuN6c5WzfuN5yzzEtcr5IM952If+O4M3cY8E+Q35rioi+wbEgK81CWtLIrqTgh1JQiuP9q3ljzVVQdMfFkZ5Tq7GdjoD10wg42GDKCiLFB0LSpqUrgcuiBZzxrgop0bzW1OadTWKLPRVqi8I9AVjFt2WBZYgspFlNKxBc4dKWE1SzV/R2W1vzHhh2dFdS8xPuyBMsRVuMSmxzYUKc5b3sTmy3UlOnviZB2tMQg0MzPEI9W0szMzFTAyJVP3uqdzbVnVhO2HuxcYQCyzl5x0/VQWASnDzGA2djJteDy07x2/tE8dTsGnnVikxzPewRbKwLcbLDJMklxF0Nm/f8wAOxHoOlZ4BE2fmTcGihvaiZUJWHTCBUg7J70+4Nj2vy22Eho7F3b96ypVInXz3s8/ya/dM0AACAASURBVPkZS2oCsZVget6y86Vd/1vlx2dCZuezmYbbt/6M/649gL9fVOrn6gjUEagjUEegjsA7NwI1APzOHfv6zusI1BGoI1BHoI7AD4zAv/k7v4xifx/3X/4WBqd9HLEA7ZJni2LRWGGO5THKz0l+kxKgXtRjoWkgqbZMYB8ZXiy0sUBPYK610MZn/tqP4Rd/7Kew/Wd/gVf+/Fm8sL+P7+UDHLhEJJlM5l1qBSNJoTrAbAAwAV4WmqP0mrMhHRqKMq7m82t+rVYmnYJbVvx6tI2ezEQxBx00jLJuKu7N+NkRjKFPJws1KvDSA5g+eJR5ZlGLoEpRGDPZv5vF8EGaYJwXeCzN0EEpxltLvmlWMCKoqPt1Oy9eByX9TgXsFlhjTOkByJizcAwW9o3xywJyiwUzsitL83skW5n3TgYbfVavVBXe227j/DAXGLycBpylAUeNDK91e2L/0meVjD7Kst5sNdAqx8gJNnrBuqgCXk8DXs6NFU7p3vMsNKZNvD4aYx8lbmZNMV5ujft4SP9m90lj3Fi8WqZXaKOFfDxUkZKxiWAhi5Xkdqjgy+IlvaHp7aiiulXsyOKN5UWTgiXzxlicLKRybBh7AQUukSl/Ti/qC0h1JpLBAm8BgJ0tK7DW57sKbxNRSPcunqga2r8lEwtnlXoRlPOP961GCYGJNusE3qpIHD32ph6+LBASUCKQzHkvpjd9Lp1RovdTBtfZg2TSdDodjMdj9AcD3ZBkBFttMcOK/kDXZbGwwrb5cXrjxMwyiCXU6Bscf2TsZWM4G/OI3rkGAMuzVgV+Gx/mB46nmPteJOX4zIkRaT7OXGkmT8p7NZl0YhHNDJifa6LTaiLvDZCPgN0ix4HYWiYxLYl5lzI2VpIVuSX5SnDJ1zrjxXVgcK6ECPSd8oOUH6WxPQks8bX2+RY7E1V3CUzJMZusNueksdLcO9xKthPp8MjoJxMrPowbaOzxSSOJkbedOcjr5FibHKWgdrLbCVSreE9Q0+LKvMei/4UAbGVN7OY5bkuO1dh8kpMugHNJgmsL82jNdfDi7q7A1A0BRwZkkSVLgJHzShC1gFJvVvC5y+unzCcBIout3VGMA8FqgtNk0TIXmQdn9IYtBGauhAbmxXTLrcmDTENfc2TjDVU0r/Sax5KAa54XCNwzbzxICoGgpy41zntfqSpcDgHLGeTFLBA+GIB4Ko/UYMA/cyBleynEKWuBUnONaZ6fSUnmIzJcBYoBy5zX9KEGGZYu06prA7bkRZxgt0xwPAE+bCzYvDBXVbrfpRCwQBNXsn5zA9rHaVAjR5Fkyq1sCtnNMnybDQRphn1UeFAUk8aKJVT6zJOkwkMAe7xG7hUJsNVI8f4sw1qVK4+ujUp5DFMp4yhUslMg8Mz5zDVHGWLO+WFiXrwcwqaL75KtR+/XzsVLuPSZn8HCRz+BuavXMD45xNlX/wJv/It/hZWjXXZ4aQ86EtBv+XlRbPJo1xDQas4hnZtDrxijf3aCUFrbBa0GKEfdlBw4G6mYhyzv2bowcIrMTzUtqSnG8gPPGpJv1t5PeWQ2lFlDiYDbEH172cQQJElMGwSTWrYFxlda04/trRHkVf5xSVyuOIKU8ZzB11Ga1iSyLWNyHxV4LhDImH6Txi2XbzCvUJcL1h5GVnHcg2zxKI8QVCqDmjGSpMC4ZMOVMecZi35JD2dTEeF3SjbY46A9VD6jBuRFT2yBz2RUi/maiBHPswFjb4xOkzDnnkJYjxnOPHRpZWHnD84TSsQv+n5Dmwe6iXLd8rs4z9jsxvwbG2O4dqOnuZjI3JuV+uzMxXXJ2DJH8N4JWDPuzLnznv+NlWq5lnHgtTOfRfUGxovjz3n4SLOS52vj+kb7ETsHKH9HCwZdmIHTkilWXG02yFRASgKMPXMF92E27dk9SJrdE3n0vDY1DN/DZ6wr1HCR0BOZjZLaSZAG97uWR7UB3Gz2IfBrnuQW2+jvTvB4gQB9FrCXF1r/6wAuNVMxednkcoxUuZv/1wjWWMX9XdYZbg2h/dhtFnglbEiQZDlfK5l63pSNu8lMW3MWF5vZEBjQOgGAvZFk9hcHW1t+Epth73I+TBRWvCEjxjCCzfFzxBTXnPFzkC8gxpHy6owp92+d63x/McsZiHHbbrcFAI/75gtu5zS7t1lQNX7fLAs4yrHbnuY5w+WudURw6xfJ1aspwK5HkvA+ZnpflIKeNC/EfOOL1uXDY0MdY2azyx6TM6gHyZoEHv3d5JG41wDwbDjqv9cRqCNQR6COQB2BOgJ/RQRqALieInUE6gjUEagjUEegjsDbIvB//uqvAL0THL7+Bg4ebKugKg+/ggVXK9ARyGIxegENSeqdVLl+xsIuixzyR6wINrD4ZcVGFm9GZIrSG7E1h6cvXMTZvQcoxgPcSYDtqpQUIsssAu7SWEL0orCKJqWKmFbEMT6BgdHGBlLZZEamTgVAB1VZwJ1lIEQgbFIY0vussDth9KkgFoEfKyryPlkgM08y8woVyyJU6JQVllikFrfJmBAEmHjfLRbtYPJ9FwgAJyUu5cAqmT5i7NL30+KnopxqR1YkPAupJP4IAHcoiZ0Q+GVRjKy3Cmfu4ZlTjtrLYJH5TBacfIKRYgkFLgN4PKTYKCtsybgtx6DVwNcGY9xzec2bIcVHmi208wGOc/P0E0ODTLRmA88PRthFgmVUuJQRCKzQKxI8pDx0VeJdjSaGY4glvANIzpVem2KFOhtmMW2IzcfiGUFuAdUq0pI5bWwk8wJmIdjlxp1FYawWK7sRUI1ja0VNix0LoRMZ0ImspBUmI/8iFgDfKg0YAVp+DovX9rFWADTn3Tj7bJz1b4LvlAMVM9W8ZXmd5mFMv1UDggkuRplmvs8Kn+6R6UxcFZ4FVlpBnUVo8wMlq4fXxM+cARhDhs58R3KIQzIzQ4L1zU1cf+aHcNLt4dUXX0Jx2kWzLEyadcKKJ6Doxcjpx72NiWJFYt6nefoJ5CZTUnwjsixZOCf71sEAL6QL8HavXo6pgF6NHZ91SUcVUm3MW5QpZrGfADGnprNvyYBkw4P5NtqFSmrbJaAVR8ZcEtpsSzE2EtfJiLK1yg/0U3S+/8Qf0thavA8xyFj4d8BV3rcud8piPfOIf7EyDovuxkA04CSqXKpYTdDfC9cmAeu+zB6LmL9UJHf5UjZtCAiL85ds2LRhQFphUvhch0QmmGfoLU6J9Yd5jjclC29glcAPysWnwGPLC2i3F/D1Bzs4RIVzgWBlqor6kGuSTFvPnZy/bBQRWO7KCpZmU2RkFXs+M99Jk3NPC67ZTIAGm1DEpE1SjAhzViU21VBDsLaJZjUWuM1mEvP5rjAIlWTjCXzxi/ntFwBcbrbQzHOBprvaXwh6JGK+sfC+QX/YcS7FBeawNimO7lVPf99uSi9ga0Ig0y+j1HaRIKQlWgJagWEIYhaTLcvmDK5LgrkdSj0TnKLcvACxEudQ4bEALKQtvJKPBUZTjphs4VXKXFPNIa8M/E2bWvMn+VCgptZ8mmJQFMgrqjlYxrifZXh5nEtR4S4Z1lmKuSqgKbCXwHBQQ842rxEJVpodLBVjrJZDPBWAc6UpcnQEVgPdslSzjbycHawh2Ecv44Y8pinLbgoARm9LMSz5vQFzm+ew9vGPYu0Tn0A4fwn9gwP0n38O27/3b7F4dqx1SXYv9xraONCCgGubUrZLZNQnAZ3lNSTNJrr9Pvpnx2hTFSQxQJ57GKWz08TAPwI+ZBcKpJE6AteqrRvlO/cYZjOTGmZSY/ryOgheOSJsy7HgfAxqJNIeKilY5mW+z9ZsbPhQ5vcmEsl7ezMHwT6TQ3dLBak+s6HHJKM599lEwLiqecHVHIxdOgVqtJaZAz1XEgCm0kdsF6Lke7PTQRFSjE56QDGSbPjUTsBUJdiIwdzF9c4dUuoJ3g3HeETpbdvJ/Myj+V5MmIr8GdVUtGc4SKeGKgf+2CRBgDjua7w37sOStTbja1Qhlfw3gUDTyzZwXQ0qAgw5poKQUQlANfYkX8VXi82ZkglvuVhKGu5J3wpkyztYyji5SjD91gleEgDm2VPgNZth1FlkUtDGYp0qDXDsuNal1j3DAuWcUdOUPx8VQHhmjWCcYuLnyHiui3u6LEdiq5mayqbjHVU8Zj+br2VDH31jCbhzXvEMzLxAP/VuCRxyL5MEf8A4NQCXDSadgg18QKMwJjnn8wkqnFVstiqxllSSeOdYntFruyrE8mY6F7NXZyU2SNh5hcowvM8oU8I4iNHqSg2c/3E/JJPW2gZM6Ubsa58zatArbe7zdZMzk848BpCb44GfgyaWMCZ1bKzW6eFiquZiz8W9U0nJcHoBv2yoXKSqS8G5wzzNJieOm+cE7ncOAFOJgzLQs9fGvSb66s7+kvP9AODIqJUk/aTp1Ow7TNNkat2guchGtegNbIc4axzgnOd72BcnmRZrvJioxsgn2U4vOgf6hdm2PrXR0SsccJ699h90H299Tc0A/kFRq5+vI1BHoI5AHYE6Au/MCNQA8Dtz3Ou7riNQR6COQB2BOgL/wQj8X7/2q0iGXeRH+xieHGOc5xh0RzjYPZJ0Jj0LKVnIQjnlAslIG1LuUew0Y3mIUUVg1LXSyFYkACMfSBbIQiqgpyzHKtrSu9E8LFlsmZRLvKBnwC4LMeIjzEixqQAaJX7dCy0yDEyqzVi6xuR077fJ57+9w54SbtGXTaxhL0oac8YYEgbsEjCyoqWYh2I+OjOyLLAg+WoWtMjKI8PBmXGSg0zFRJtHifWyxEaWSfaP4BlZa5I2jgxRjwv9EVnQWyDDWCwSSqTKakyg+YCekiV9eK302qBUKyMmIC2gkBw1fVvpE2isNfpubjUbWOSlt9p44fRUoPIHGhnel6RoFTnO6O8q2VYDWylD/BIqvFkUAknIQGyxOEhQgGwvSUdXuEiZ7BLYTkrsJWTa0bOXLGZjHPG/HEcWLXldYio760YMYEohkj3lDBAC3Syw2cygzK0VFY2RYZ6OnHOqxXkxTayNGYk/Y7TYHIpFQCt6elVaH+3f4IVnk+W25yQ/7oU5jjcLfJFZGpsQVICWJKkVElUDdCAwSuAauB8L8VPmcQSdxY7TJI+AM4Flk3smEBkLjVOeSywkWqWboEdoZLh49Qo++TM/g/2jI3zx85/HcP8QDcqpTla/rVeTLp7yTaxgO+GqTBjDWmvOnyNgS0ldehQzniycs9EgvouvJbvY1qLJGrNg2g5B8sUENMgajsVgqQnIH5FgFr2srRgsuVBnqbL4q+v0RpDoP2gewCYly0L6IlKBzBxKSu+ySE5GJAFzAnA5jWpbDVRZgtFZF0tieFrMxYh2iU6y+cSw8/zB76XnNO+Tr6YUvorquh+ThrRcY+swAv56rTxCzVNwyiJ3tpIznwYlASuTjk9Cis7aBq48+QRO9vbQ3XmA/smJ1jq9UzsC/yosZin2ixL3nNFrzOEUK8truHpxE49fuIByXOHff+ubeLD3EFv0JZdXaAp+H2VZj31OqfDuLF6OCwvuYuARkHfQ1/KtrTI2asS8QKCqS+9eNUgEWQQMyxzn0ga65RhbCLicUr6eK9WAPrUTGN3amoOU4wz8Wa0oPZ/K97VfGFt3nDac1WhAeCzOCwh39ho/myDlKdURCP7LnsA8mhtJE02MxawlC5ogm8aKYIw8zOkvbw0080kpFuRCmWIZJa6nARc5X0MDr476Aq2XkgprVUCH4HKVS068JZ/uBL3C2M5qEhIIR/ULWx+8dr7mtbSBlwkPy7eXzxtbTNcUUgGt2/JDpsx0gqW0hbQc4j1Jhcsl8FhC2XvzUZXXblFgz73fI/NNrFmxgAkCU3KYUuIGlrEpIjbjtCmtvbqGxaffg2pzEycHB9j95reQHOxhPs+xSJCZYKDmTIJtlGoeWEig/WttcRELK5u65+2dB6i6Z+hogdKzlmvQpFS5J0keX4xZz6suw2zND1OvUIEyPt8E5rgKibl3W/ZrEVzx/MozCJtj+DOyva0RLDIbS4Fk/KlY/t7QxDxBqWDOZQKllEOnF6vm1wwIbNAYG6kIhkbGq+03koZ1kCfaOBjb1JVA6N3sagMLnQU0z60CC/N48NptoDeUpL7varqpyJw0qwrLK5xHbETSHqmYUHUhyknbvTLnEHyN18QzS0brBb7W7RLkS+5exTzD9YKdEbjfMjwcJzUsyKc2wUJFaXNmrBL9wHNapX1d6gvenDWXEHQ2wJdj0FNetPMCr1kWFYpBbNwxUEwy1DwzOXBJ4J97m0BvgdmuHqHzh4F5UTq6w4YSNgdQ6YTXxQYZMb6t6Sp6I+RqtnA5Yz+/RaasMTdNkUPxdYYy9wntqGIqu1izcvS0Kc+PL86ntw1V8sAOADM2HBPOueUkYMPPg4e0MtCaMLl/AqqMHxtJyPBmQwXHmzEecq8SI5xnlkKNKNzfmiHTPrAvljjlo+3EzLM2z0tsFOD1m6+7KWZIdt2Z6NyLtF/prMjNjp2bdjbSXBQA7E2I3vilVzqGa22S9iAD334w0z3mP+N3Mv9EO5aYkwQUz543pAhg6hhi3GpdA4shCADmOZp56oxnXv49WjpwT200zI6goBqQKQJNroQTSvvR97u2ySFo8ho1JqiZJa5GAt+UXbecoZ9rfE2Zxdap+WEz76ghQHPYzgXaJSVbb00k7GxhvMScd5Wh2DxgZ45pXDUW1s766IV+n3+9tXmRL6kB4L8ybPUL6gjUEagjUEegjsA7KgI1APyOGu76ZusI1BGoI1BHoI7A/78IfP7v/TqKYoDq+Bj52QnKYoyyO8aD1+7hqCjkB8yirqQ4XcZRXq4ucSegVsUoK16wIKJiM0tRzj5R17+YSlbwNgaJFQ3JKDAPXPcB82IapTOtgDnDQvDqB9knJsfosmruexqZHbHbngUXsTgon2s6a8aBcXA4SYwlKDlYyjJ7pVkAsIppDiRPwMRYXFO5R4WrFYIILrs8TBPJe5IZuh5SFeJZbO6oGF5Juo5SrZcaLST5WN87KFjUdPBABT76LVshldKC/EOQmICCGNPyHaXHroFskuR1tmQzTWmjLAbFXFJK3pHsFHnLUqK5GmMpzXAlDbg8ynGVsrEZGQ4l8ty8jsnaYlFuGJp4M1T45nik4tRGSNBOA4ZjK+2SbXJGZrI8gI1VtxcqHFK+lSBHQpCa0rMl+hkwLKC4yHcuob9dLkCJhUlKWcs3Ub56BD9dr1msFd6PjQ0Zeu0kEyA8oC+nSxxbsTHKQEYA1/1nZxhbXvs0RpnmzqMAMIESMY3FejWw2nhrJpMYi9TyMvVaqOQB9TprOJjMbyeumW+wFYtj8W5WUnK25GcANz8vNXleZ4jyy5wMPWG8RwDZPIYDsnYTa+sbAhT3dh6KdUtZW7HvnD1Mlg/niuGfDqDPMugnBWBbJ7wXrgEWQAWeeGzGApYINBhji48IBosh6z6YBMgEjouZP8PId0nHyI6OMYiSpFG2U8V5ga5cd1O4mUwkjstilWAFqe6Tcp0s3rLZgLmJRdyi2Ua2uY7OpS3Mdebw4NZ30Tw4Qnss/jIqFpT5muEIGdmZBC4EUBIoMLaquMsuQ86ZzyI3C7yx0MzvMRabFY65OJgXGpSud+lre5rXaFKbkjh3iVk+0WjM44mPfxyf+eyv4bkvfwnf/uM/xfHtOwK0Gb+5iqz7UixzslHp2U0GMBtD2mvreOYTn8Ynf/qnsXV5CwcPdvHFP/wjPPuFz2O1d4J5giS8J5eSl1+uN0UskYUaGmL9HZVjdOnn7iuD4IIkcV0WVGCz/+FL+Drmox7ZxWlAWZRYy5ryscyKAtdChksJ/XLNK5oNQYobE1QwH9QzAcf8uwGXj7UyrJWUgiiU347TBPfpn+sMa841MnFXAkHbFElBJQpjgkrmlfObDQAuq0/54HNJKkCGryUjlt7ckp0liMD8CgIPBZa5v5UJLiUJrpNhnzCXVdgvcoEAq4GyvJnWZK8osBhMcaBf5fJGpXy3GgQo36/Gqals7LhMcSsEvChA3MAxyWELlEvxsEywVxUGxvlC5/6zCeATSYZ1FJKFXZJMMXNkhl5VCPg20NkY6+YNbsA+wVLOUQLdbKYQuO8+2GLmE7xut9FvZBiNS4wHfZRVrnyxqD3NgLtBkknVYaccCyS/eW4Djz12DYvnr+KsGOPNV7+HkzfeQKsYKR/Q15hrkNYNbD7iGKgNwlUZBGF7LmA0xL70dWNpyYBxrm8C1QKzlH2NpR3IrlazAkFRm5VFmiFvNFGGzNZcvyvgP6FXaGpzX+AM90PtxfbgOuc+S5UOUw2IB4ooFmx5naxeNYe5/zHzFC+buUHXQKl7fq/nHd4CmdirWQvZYgfFQhv3d7blNa79ZErUdGl8l48mg3CiQmAM++g/bCCdbTqEvbj2TT3AwCPtV4HKLdbEJZDKuqAQCKwRqKVqSUW5cQN0CfASeKRSiZ0nCB+SJW4SwgR3c4LrzjLlvqg9xaB2+Q2zSZANCYR4JTUv1RNjLUsinoC7t/TFcRWIx73jEW9Uzgy7l6a6lkyamY+MCgGtFrpnXW/sc+ZxbE5x0E+qNKXtN1INcZB1gU1CmZ31OGePJB1udgsTMNQ9tMXfdoCb3801EDFFO2/amZBz1b4j2pKYVcUKEpzPMl3HYZnjkEoFfs4UCA47S8+DihpktSY4Lul7Pm244jmFDUcrauDJlK8PqN4g4N7Gg+dfnp14VuPcEJtdTWvMs24/wMZMWUs4AOwNVVKycGn/uBZ1TlbYuaL8XCSP6alkMd9nUypCwnaWNkDXXqeGDAdLbb+Ygsn2/OzDmP5cN2wwnFOTJc+zZoHABrjYJaFmPjXc2PnaLnXm9PQWAPgR1RV/mYbS54YAXp3zXEKcexFl2AvK5FuzJ/MFmyUmEvRqoqE9gjWVcA2oicEvc9Lo4Exoy1zOsI4Ni95/GAHgeHaNDQp/1W9tNQD8V0Wo/nkdgToCdQTqCNQRqCNQA8D1HKgjUEegjkAdgToCdQTeFoHf/y//gQq/SbeLot/DaNDFeP8UD753Byd5ji4LnEWJZRbKQ1NFOT53BkrcWZGylRnYluZWjJIvIYvizvyIRB8WuAnesjveWAYExaI8Gou8xlZgPYUFSD6mwFIsNFnx0IBQZw1O/CjtPZLhNeHCCeCrH3i15ZHCkTM9jDVsL4md/yYP60VC+cta4Y3fTVCFLCcWO1mYX2IRX0wpMm+BDRaBvcDZDiYNzYojWR+PZRkuVvTuzUEwjcVcsXnIPggpyjIVQNCEsYtZnDvLc5yy0Ce5OWN5raGBBiNOACpNNR5iNCHBakoApxR4MUwzvJyX+HZVCkj462kDPxwIMBRo6+3GyouwKIuSp0mKW/kYAyRYazRQlCONbcLKsiRVKUdt4Ncy5UbJ+i0DDlz+mRKxAxWXE3lV8h4l/+nSgpxTxioyIJvABYv3Kux5NVFsL5dCFnhBYCOQc2hAD4GfCOOySG+FSErbWiGZBVKB+JGhMQN2RtlOeec6i4PzU4Cns5UJOLPQx7nBgnH0T5WqamwicHnbGD2BgM4stnuZLrlZADj+TMyzWUDAvW7NB8/GhQ9j13iR1vFbeTG6BGxIgwrfDDDlS6Mvn0lY2yRWo0UsmnoRe7YgK1lOVcTtmo3PwzGy+ca5xDnKOUtQXoCJvzLemzGLKgH9Ys5I0nqmWcNBDfNaNoZz5BSJLagir7PiPX7ipPp1R2YWP5Oe44sEPjwyLMSSVU/f0nGaYfWpp3DuIx/B2pM3MNdq4eT2m3j9i1/E3q1v6Z7OXbuBC0+9B8dvvoZXn/+6QBwyqggCKy/53FGxn8xSv1syKzl3Y+OKAEhnDhkUYoV3YwV6I0nMM37fJpFq8srp3AKufuxj+NnP/qd4/st/jlt/+Mc4uX1XwGkroUetNSNwgpPBeub32G9m2PqhZ/Crv/mP0Ll0CWGuiXFvgNe//iL+6H/+nxBefwULapQgCGYAwXgCHkBsVioUsGnglKx+AsDOFONcoryoPFk9zyoOztLX3wP9aiHWP9fORtYUMHc4znE+CXg8BJynd60aPkxJgesdZSF2NUFgAlAEs8ncZrwvpXxfilZeCER9s0zwpvyLzaeTLDrm0aXM5JOZ+wi2c8zM59oYqGJ1EjSt2HDTxEpONjxZ1/xOShWzwYLAOhsJKqwlwPkSuNFo4Rx/hkJsa45nh2xmAj2FsY0J9oslK8DPGnhigwYzz4j52J9gPugmKb5ZAt9w5im/d5hW8oJlc9V92QWYLD5nPoGsLAfelWX4RJVgVSoOleRlCTJxp6THb2xYsT3PABOmODYwSQ2BzUMCUpgrDcgggCzFBV908oB3P8+SChAEnehvTxBKcUzlSUyv99UkxQ/dvI7LN25g+coTOB4N8eatb2Pv5W8BZyeyNmBcCaTw49ngw+GK+TfGKGYN5gYDQmxtSb43shgnru/26gg+ci7yvhmDEDIUWYZqcwOL734SCxevYLi3i+2//EvMn3bRyEdKxToPeGMK92yTRjaWJNeY/Msjuy/KFsu/3HIer1HM0QmTnRYXzF12/uFNCuyitawzapnLFkIDDUpvJyXORszmzNfuaS7pa2fXiqVpzGR+AuXaCdxzTzXEzJUKXLmA/+Galu+1vF6N7c2cw33VmPxAyFJjTaYZ+r0c/XyM5VBiMwQsdeaBcyvoNQLuHxzg9OAMzbGxfykzzKYb5hpTejHFB3mxq93IlFs4zmz4sH0xU5yHbN7gPI2KHFIU4LiWM413tsGYjYfFl+CZGocEZJvOhGLL+1pcQLMzj/2dh5JBMfWF6V4oW4WJgsR0LWrf0nzO5EnNMewhlxIC702A4GS/MrCd6vKUOxfIq59Z86LthzOS0BEwjugn76KkHDSwzEYENhaUJtHONUa2LWNrjWWWdwQA02sbVF+xNUBVAslgl1BTympqLWhnlfl9U1LfYV90vgAAIABJREFUFGNMBSPaFlBVQGs8ZPounYd4RuXcYgylYmJ5QmdYn3vWhulKNw7cGoPVWa5+n4wN94kYs7iGdWZwAHjSWJmmbmVBlQUDbeM5KJ4/YgOVjaM1HXIOcx3pGn1/lbAAbel98zWhATszCAiPX+4AcGwYjc2j8dwQgWjlG9oSSIXEWOkCgRM2lkBKGGxmZK5ibBk/+ZaLzWue1gKhNXacdzZX+dC+7z7pAo1dqpxqF3aysjOqGsri0vbjWTxb2K8oNuEU2zj3fD5Ojlz+F76mZgC/NSr1v+sI1BGoI1BHoI7AOzsCNQD8zh7/+u7rCNQRqCNQR6COwPeNwP/+3/4m0lGBxmCEst/HwcEeju5sY/uNOxi6z+F61cBio4XVjU108wI7R/s4Hg3QxVhFynYKzIt+wUI+cIpCjIQ2PfVUrLFO+CGLJYXJ7OWhNF9TL+IQ0GPxyzzavLjjBf1JsUmAsQN2E4lnYxhZMdVgOLIBDTiOIHMs3FkhKhZYIvlohkcgIJtgLRlpAg+DFxtVRH47AEwGLP3L2iUL/SyPpiATl/KjLRYEkyDmrLhfIyu+n0+AG2mGrCpARp48WlmEFiuMLB5j8DSrAiss4sovkwU+srGNscRrXkhTLNAXbSIhl+BkPMZeSVA6iFU7Tinhmch/kkXHn2w38b4S2CrpMVcIoJPnYWaFOkkCJgkelgXOyHAmswolTsialOSilesJsp2QMVEC59NMBWuyEw/4vAAbiAl2CoLJJhXNojnvkeU3gb9RZtnBHRtnkzRUiTLK50UgcIaNIlVRfQ6vybngzpCxqrnNO/nSxWKZF9amDQAsINoPCT4QmGHxlMAHC8dksHJOjkrKERoY4pVHl/2z4iDBhFnnYBYF42MCuHqhm8/H+WZkN8pdWgE7SgkKEI4Sxc4elqSgNzfEz2YRkoXSyMwxfz2TxhRjjd9pgZo8bH2Yh25k7cyQ8PRiW09ku06ZPQSO5LksoNOYL/E+JEnJgio9A71wqdYLl/G0ZyMQH9f3lFnDcDGGnBdi1EW/QnubOw/bGlEZ3T+XY0Q2I1nrMeIjymkmKfqNFO//xV/ElZ/4SXSuXEGz0UK738MX//X/ipf/3R+gMRzj6nufwTM//xns7ryK5/78T1GddDG8d4T5oRWFxchUoddm5WzcBYw6IDDlJvv9a06YvCVBML0yspIF9BGEdKlYNnTQH/vCZVx++ins3n8TR6+9AfQGYieHwal5L0selu8jo9MAzGJ9Gdc/8Wn88n/1j9E+v6l12h8McPTmHXzlt/4Vel/5S4S9A6kMUE6TwJC5cE+ZXbww5nDKJxt73YvPZOI5u52VaBbbNc7OfuT4ng+ZmGn3KgMoyOSv0hT7Yyvon08qXEkqnEfAcpqhHI8kka/CubzmKV1qTSIqvHtDAH1+35U1EIpCDODXtac461iSxvRxph9vgo4D1WoaYt7nfUhe35tNxLZL8Hgrw0ZRoiGQM8UJZa/FwquwgoDNqsSVJMHVtIFmQRZjoTXfoYQ/m3LoLe3gJgEu5lwyvaMfZOyzIHhEQJUNTBwzNsochwwvjnPcSoxtOZJvcoGi2cTOYKT7pwdqTjBNahApFsoSH8hSfAQVlgtnX0vwwdjOAlXJCPbx5HfGOWVrwfY+SQfrPQQ7TGa/kZTaGwi4VVIbcO9Y949lU8USfY7VkBTkJ31YVljPMnzgh57G1pM30L50DWf5CA9ufQe7z7+I8f6eQPMzyqYLpPb9mGOtzzJv3uhHzmnExh82GVAKnmMXpf8N8Jx6kUoemXPQQTsyTpFmaHUWgdUVLLzvvTj3sQ9jfusyygcP8L3/47cxfOV1NE7P3B04sittDjPXKA+7cwO/T4oBWtO2Arj+yYg1+Vf3BfY9TIA52bZxHc0ghMrR7g9K0IxMTvnX8vUukc/zCR9iyDoQ7PbFOrv0KzYEcL06KOhgOMdL400LDkrRUibaunYmYKAsLVwSP00yZGlA1Qg4GIxxUOSygriSBVy/+Ri2fvSDKM6t4bu338T9527h5Nu3BWKb9zrXk7cPaT5b7tW8cp9kNkJwXycQTBBYW40zfyNIpqYDv2aOQlSCMMlv268EiovpbaxW7WMTJ+UEYa6NtNFE/+yUi1tjpdc6yGzgHuNb6EwZvXs5t9jooBOLN+NZnjCZbVslpl7ToJUC50GU9XXGtaSoPec5Dm9zR//DPTReh6lrMFeqScabF9UQ5nLUfA8BYFpzEPy1BkOCxKaIYJz9UrEmeLtEL/AkVR4es4lA3t+2hrivcA2zYYlWB2dVoc8I7r2teUzvWr3OGx5c1YPnONk1OPtWTVfe5MCzCK+R40MIXuvYx5R5Nc5dG71pDBUP7sXNBlpzc+idnqqhLwKhCpcAaJv7sUFFe6h/h3afyTZrpzeRwdl44A0tdk6wOR8VNQwk9RN/9Na1AbIxnlmfAoDVoOdNakmhhj++lJLwAtL5q4w3Z0nBwGnQWm8OUOtM4JLV/Ln2Rm8gIxNfSjLywrax9YxsbH02ofh1qjEiKjn4fHwEAPZJyufe2rgazyO/fnA4OZvUf6kjUEegjkAdgToCdQTqCNQAcD0H6gjUEagjUEegjkAdgbdF4Lf/+38E9IcIZwPkp13cfv0NvP7aGxh0hwIrH69S3MgWsLq+gZWrl3Galzg4PsLx6RGOBsfoFwO0Q4pGv8CgyNENFU4pNyoPPy8m0bOVUqkqjptQswqo7o8owMd9QQV2EAgggChGhtGEWEhSwYtlOhWtKXVIf0grFkcWYbxBsTRVAJqUwyeS0j9oGvAzWDCkdKX8Tp2NYfKPBmBK0s099Dpk/mZNjEdDK5pmDRRFiv1qLMYA758sYMousnCWlWRTJmLMLhU5OhlZKQ7uCvylnCK/n4X6Ei1KSTeDwHXJyqrwb0V5Ar30yiTLhcyPJQBraUAjSwTE5gxgaGC/KvBmkasI+PF2Cx8YDbAhKWaT4hQIwGKzEHSCz8ZAIiNlIWsiq3KcFvR9tniwMEaGRL9KsJdUOC4rXCMATJZYKCWbSvCX/qBdBJwEvjeRBDTBbjKmOTacM0lZiiWeuOdfRCSNMWJzIMK3U0k/Y2Wz4Nso6SHrMp0+h4w5EmUHTWLQJCsffQh8Vd3Q2UiJeb5mpfndUnqbwASZyQagVZIGjAVsK7wTIDYWomyKI2A4I6EYgVj+bOKl55fiPHgVC3lP8U9schBrzeEHft8EmtO9+nVbTV7XlaZWuJW8puSHvXnBry3KOZrcowHAqi++xZNO10oWoe7LPtMK4QbOKsYCvY3hx/dHGexIWJO/Ka/f32/r08v6YrrZe80/0wvmAh28WuoysVa+5/UaI7dgCdbBSK1VgizBQHi+cFQmYv92Q8BP/MY/wBN//TNYfvwa2q15zBVj/O4/+6f46m/9Syz3+3jvRz+OJ//jn8agM8S97TeB4z66z30PgxdeQd7te7OFAQ4Tufk4l5yNx1iZlLkV4+Mc4MUIFHcKj5V5DTyXtLeABmO18t7GWRtJu4183EcyGkiaudmeR3l2bNKYYrga+MfGCvpBhnMbuP6pT+M/+o3/AsuXLmpMer0eursP8ZXf+d+w/8d/gnD/ob6L644AK8eE41BQhcEZYQZ8RVVwa5ng/zIHUXZaq1ALxkASk/Is8USzKcbhdlHgIT9f6FqKBznXeBPzGOFCVmGjAFaTBFtphkAjc4LAYveTkUfWVYKBgOBCYAjZ9pcBPD7XxnA0wk5R4jRkOK1K+YsTGON4r4YU55MMLUr9qrmk8L3CvG8p/c9Y83sou3q9kWLdG2zOCKSjwlwAzlUBW1WBq1mKZV83bLaR5LSY4C6dzmvWWiMLkeNtY16W/DmVGuiPzjlsFgUEQJgz9tIU/340wisEzBPghEA082CrgftDXmmCMg1iau6PxOPFJir8eBrwBL3cSUt072jJRwtgNclxa1ZyT1ZXvrDGGWCUEhwiZmZAoUmXl8iY50w52n3BOSdNzpjMd/rOL1BmXTEgAMy8TrY98OTjV3Hu8cfROn8RZ/kQD195DUfffQ3onememevVaODy/WRw8nleY0ssR/N95XRi7jZZcMvXBL60x/q5IDbPTJo7omwvPbPXN7B04zpaN66hee1xdC5dRJo0UN29gwd/9AUc3fouwvGpAMXINI1AI5m2Pp0tK1VmV6E1StTMGZhqLnLvWAPEuH5MGl7bhuccA6dSV1gwOwmxlH182gKGUu1zyryz7FUHQZUHlBC5fwY1KBBg5YOAHOdZ9FPmNWq/Lg2E9v4agw9jYwnXmlRLSp1F9ilnXlVYr4Drc22854Pvwfmf+wSGF9fw3dffxOFXv4GdP30eaQGMC65HY+zzwwnec0Vzf7T9jF615qvNfTHKD/NayfjkvJefuzzejRXJWPI6Jb6v6WyKKiah7BLhZK5OpIntDVK5cC/1yEwdcBfwpjeeqQTS0yMY5hfOP8yXcwjWXIDCvF39GlJX6NCZwhv9BMjxM+ShbPleLGrKcs8ohxjMaGPI9zIPEGQNVMMJ5vXLz4jAppqt1GTH5hiT819DpnOhvNe9WZLgYzzD2rm4BM+Xy5U1ufD+mBuPxbK2Bhvm5ibP01XAKT1zGbEQ/X7N39fuy+LPcxHXJa/PxsoSv+3ZNneMweoND96QwwvjXIo7uEXAxlOy6FJESVBlAQtbW1haXcPOd26hygtvjrNzRgSApaDj/tTxs2w5mXT49EziYtR+9tF8jkCvjvY8j/lhSus2QUqFGHkwVyjy3EDuCLb6lxmDnWxpMud5LrfPIKNe1jYCgO3kYXPXzjrK7WpE4k2naLA5sqCve6GzkuTLvXGQ51oDlbnPxPMSv4/nSvdq1jyKakURrn4UsNbMoSR1mqIoCpQlzwxT8J1j93drANgnQf2fOgJ1BOoI1BGoI1BHQOeooyOKEtaPOgJ1BOoI1BGoI1BHoI7ANAK//9/9E+S9PkYnx+jvH+KF51/Ea0enKmaQLfJ0aOKZ5YtYv3QFYXNVUsPD0QDDwRnO+kfoD04x6vZwSqZZXsin7KgwL04yjii9xyIkC8wDl6JUcUyVHkqqsZhKBh/96RJ0gtxUxWgggEivURY52pLzY/EknfgsUs5PILFkSU32N8qmRQA4SqgJpHLQzDEzBYGvy4WFGkDL76LcJos0YqcIBbYCF1ldLAKzAEQW0GMVsJ6kkgU9VXGTjNgKd1nE9c/md1F2eYVMYPca5vdK3pgyufJ+CxgIkDGm1CqZt5QvzQKWmwGNYY7FgsVUSlIWaLGAn5FZ1cDucIw992KVJ3HqIG4WMK5SHMrDMuCxFHhXVeBGSDBfWGGLhXmyqXQt7m0nNqC8ElPFtE9PTQHh5sHGOBB8OisT7GYVDvMxnmi2JPF6XJXYK02qmkAAgZ3TtMRAsor03kzRT3KxhlqULJY8cPTvtSKw1f9YGDMvuIl8sxdc+dMJU5aFTRVonVHihclY8I9xNraRV/9U5PcCb4RUvbjJIjfZQBwnFo+bBN4IaJTma0iWkwCVKA0uAMMKdpKg9OuXR50XMlXgU3VzxjdPJ3Mzg4xMIRa0jRHsjC6jmEhynWCOmKjil/tHO9vdo6Uqrnltmjy2E4Hta5y/akXNyHSbSmBqDNQMMEOx1loyoE4MPE8Z8RpNytAgXY6Xeek5u9fHwa7ZCrAqzooFyOspVOjlnBK4XNr3GPhjwLVDkg41WtnX2L/OsmJhlp6W8ju1mJVpgiFBP8odZyk+9kt/G+//pb+FK8+8DyFtIPQG+J1//s/wpX/5L3A9BX7xl38BSx94L9Kb5zFIS4TTIQbP3sLJv30Wt79zC/cHZ9hz70WOj1hqfmkaXo9nLMS3yCJLG8oBo2KkBg7OJU5Qsl3JoOqnmeSOCVBIEpfvyVpobmxi9coV7G3fR//hQ5S9HoJ8xAu0kQrcoCew/D1Bxn2OamEOVz70EfzCb/5DZJubGBY50qLEyfYD/O7/+M+Rv3wLC2ddgbRkkNFb3DKtgUIGVnjSdGa1jaKBCARnyP+3OWO+iMagNAB4I0nwnoV57J92cQfAQUoQJuCNosAAlEGt0Am5fM/bRSXP8S1651LtQRSuCv3AMUvRpwQ1G0uQiHHKNUbP+QtkAieQrDTzywk9NZ3VxX3lIlKshQaScowqEFzy1gitcQI6iXl3k+Wnaw5YCWzUGWmukeF1FQluJBXW0xRpYYV8y88GADFEzJXyfCQIpqYkMhVNqpU5kZ73HCOtWe1JHjdkuN9I8eXxEN9JE9zJyfYFriUEtQPuFyVSqjwQ2B/TS506whXeA+CnshQr+vJCjShml5AauFgxxpX8Usko5NsGwYAn5iTuT5SfJTgn6VIfO2PqmwypLRvmGJMjJ4hp+1+heUv5Y+4BR6iw7T7NG80WVtZWMb+6hkE+xM6Dhxj2emhWBLVtDyTDkuCgLl3grjFpOe7mhW3JxORhTc7WFVy1zikxz9cwFxNA5Hv579PSmh/4mo0nb+Lyp38Eqx94P+7tPMRgewfjB3dx9ur3EHYPMDw9QRiXArHjY/YswPktQErnkBRpSQh/aj0RUzTtBIyRN6Py4DFVCnCwmixANalIDt7lm7k/aQ0RGGJsZwBgNT7NNq5Z7mXMKImuJjpvtmEM6OXNz4lMVs43Y04aCKzmGHlY2H5OCX4CV/x/jsdJQp9vA4Cvtedw86kncfGnP4rh1gpeffMuDp+7hZ2vvKQBHLLhSQCofZZZFLjfKb/JmZwRMBsGzn1rtoqNBWpu4hgSIHU/cWsQ4Jq0vcXAX4dUfT5OFJU1aBZPmysO9Po+IZlrNjxFtQ49T8Z9KRl73vdCkip3lmXuDTB+jpmpiNlZlFiiA5xsUoh+9d7cZHxR/+PNC8qF2hsNiJU6hoOo5iPP5hMbG+57yp8JfaxLnRmXkGFQjnV27DM3OwuWr9Us8eYSeqgvllyTqc4fRzwX6xoMuGwr4jxr5TqXESwk+Ghy68ZQNmCUzWwphvQhL7iDWPOU5qsDvmZfYPOGb5evuq9XOz8zd9t5Rmo4YoWbrLVsS9ot/LW//+s4Ou3hpd/+bYxHEik3Fq/uSQLPfkqwc4xd51vXqDcHeG7QjuTnrLf+7uapRNfE82lK9R02JvHcOhygKgjOTttAo+UG85DmlKu1qAGF+6TyjzXRsblPVg7esGCNQNbckmQNNOfnUAz7KEdjb/aypqC5qNoiUJl7mjUhRelnxl2/iyhHGhs9NjhOclRsJispyZ4ipVd7kev3Jfmcaw+1prxfO2BbVP2oI1BHoI5AHYE6AnUE6ghYBGoAuJ4JdQTqCNQRqCNQR6COwNsi8Mf/zT8G+iPkB4c42t7Bcy9/A6/lQ0ngbgJ4VzKHpzYuo7V1Af2NZXQbqbrey/6Z/oxOj3F6eIjjo2MVRligPXRJUFatDTgyQIrFE+uld9k/lxM0iTf6pyWYD5mKW2cFi3bRJ5NFNvfjcgk8AioEJsXqcNnaSaEplpQiS8eLdyIXuu5tBDNY4DKWmIN59OulNGgk1ggEMBaK+cwZG4bwxn/SmMe5hRY+d7CPu8HA6R49wlhCo4+uivSQ7ChZv5SE5t3zmlkGk5yeZPXsOX52ozJ/STLWWITvgFKAEDAu6gxKLIYUKwmwLNZhkOwyWb4EXQU0ig2Tq6i/nDXQYeGuHOKJNMXVrIG04LdbYV5MIlWVS0mFksWS0F/TQYEz90ekTCh5zvS3PK6gP/uBvr8FrmQtpNStDsYc7tEfkOyxskA3ULbQCpwsBXLMBgI0TCbPfA+dxDQpuFphXIwr/6FYG05TjOwtSWg6sGFlUCvSWjF6yvqNrNhJsVCeblOZZAMuTSaRAAmlbFnUFKtUYIZLyrqfHYumxsg1UFPfybkRmSNvKTBPwWCHob3AGIGleP8CWx1hFOPM/X0FpfhnRu4v1yelbcmI5//zes4KsimNuciH7slJzgJ4nIUcQUCDPgy1ViHW8ANNB12TA9oWd3vuERDFAQzGSQxgZwoJjHDwwlY8ZY6dQSo5XbIjcwOForwmATAHFuTfPAPq8wInALBnMN2bADwDK/lg4ZbjyiIp2ZFrV67gXZ/8FK5/9ENI0yaO7u3gi3/4Obz69a/hg9cu4Bd+5W9i4X3vQvXkVQxIJz4+Rf7st9D77S/jlRe+jlcGp3joTEtmMhOl5PdG4NtkH1UkZrPLXBuh3UZvVOLg7AibcwmevHBOc2S/d4bbh128Kv3YBJfTgKWSfq8pFrYu4NKnPo6bP/oj+Oazz+K1P/syDm/fEZDUSshStckqiVzl0VTMIuatrcev4+f/7meRXb2AotVE77SL7734Er70e7+H+Yd7WOG4y3OXzExjAAssF5BpTC8DLT2wk0aFUuAVm0ok40kAQzKXJmnL13P8bmYpNtMUd0YjfNsZsg9QYc8nNYHf5QS4nNAXPWClTLCSNdAohmgzh2dUByCAYODeYZLiWEysseYfwf3ljECOeVDeryz/lI1UvuhrzhZeY/E/svwcHOMlMBeoeUNgkhXN1+hrnpp3I4HHJwC8m+NAgFLrxMbayvMO/4gda+Aux0JNJlofBG2Drp1gY9tzRNxTekmKNxop/nQ0wLPyqDbW8FNLS3jj+BhnSYL5tImTYihQZT5NsV6W+KGQ4Rl+J/O650HuORka8qts0JdVTEjTpeC48j75mnlny9OKgRAM9wQ2Wck/2YFCsx2IDQA2+AaKVFhGgkXuPZSDTVLsosLdMtc8X2FTgvx3A0Z5rtzOz+GcYE4iqMK5kZOx5j6ieVFIvtkcZK3RROxaZ4JHZYDIXq3kAWtSzZSjXnM1ht2ysIaMLEHeWUDnsWu4/P5nMDjrovvam+htbyPpniKMhki4x/FP3Mej4kPMH2pwsAYBNbhUua57LDpjgpSNJMGlZz0XGh/W86AvmEcaQlxGXTLgXFmSxDeve+YAyRt7DjUJ7+me5XbWOguQDSoGur6XiijM89Y0oSODTgHxbGUgXWxKI1BrigzRmoA/p18vgUbGE9hKEqy0mli5toWwuogHB4c42z3G6LCvz2GDFv1rCSLLB9zl6/l+nvHs+x1wFVCY6F4ZHwKhukc/J/Fv0TecsdK6iICemg+Mca2jmTaYmSOqAEP/mViT9ho2ONm5wNjJPDdSxpdnKDYEspmOZxmmdDVxiQXuO5Eap8g09b3Y9463/nuyJ8+wfyPwHa9QALCk1f2e5YWso5RLndta4DVKR4A5U7LyAXOuYsB4RMWUuA+7W6zZkdDrnmuRyhGApPbNTsPiQt9cPui9zs+KDF7LY34GcOUcXoBUZko2eLDZ0nIiP5PbktQ4nFmtxgHPgZblbC7G/VxNY+6bzXMsm0cWbzyJn/nN/xzf+c638M3/5bdQdvvOtK+QZeyypMk8r9xW/PSMNp0D5pNtZz19B+WwJ31pcfVN54gvI18r9nMDgOl7z2YatiS5NUYxYwfi+c6Eb+x8wZ9aNrX7ZU4zf2CblGoC1fzjrRgrV2AsGcBckTqPm3R89DvneZfNFJK+9mYQstL5ufydh+uY50s2R2j6C/Q224koza08QHsFqRL5uZRe2H5++5UD7bb1o45AHYE6AnUE6gjUEagjYL/T1QzgeibUEagjUEegjkAdgToCb43AV37jHyIZFBgdHGB/+z5efu0V3Ct68h87jxSPZ4u4du4xFOc3sLfWwVnGAleBpH+G5PQUo71d7O/t4XTYE5hBkIEshTMVh1jMcQrVhCHIcibdxazznQwbAjksKUrOlVKKLFaSNewyavy5ZFbJNMlzl2FzJqg69N1X0m8uglQ6AEXWY2QyTEq4BDNM+lIFQ/dDY41c0oHqrjcwja+LDxW7yGBFwM+GFO9b7OD50xN8rdnAK8MxemSZUYq5DCYJWJVYoZyyCmsshLMYbDKrlEMcJVbMZAE/ejvOh4BOwWJShqTKBQJfbrcQhjlOq1y+p+tVELO4k5SYb2SgpOndvMQDB942xG4yoCYNTYyl+5lOikb8fgKxLOAPigLDPFfRl8UqghlkLRCsoJQ3Hypie5Gf8SUbiUXr6EfM14lp5+PMQtgSwTgWDZMMVVlIejTkLESTgeLgpUvgReZ2ZJay0GUgohXGomegWJhiqzkzywudBj7GwrMV+iJrhHOQxTuDOAz0ilLOfJEK1/KjNDCPTGt+v+QS3SM1N5rQhB0UJZklX+qMoQgAz4LPvPYJuDYDoPJ5FVi9gEvwyECCREVPvikyzk12NoLHBoyQGbiZpGL/0U+UoMFuWeLEwTmBdfosk7XkZ5jspo1nVRowYbLFEWhX9XEKc5CZP/Gq89fozQaaRGZcBEFZKBVL0YHGKJssD3DOhUYTC+vrqEKG/OgIWbeLlrN/mCs49whUsGBL1hvnGP3yqsLYelGCnZdMIDLOS8PHo6duEDNKwGYasHL+PDoXtsSKOj0+w929bRwfH+PDTz2Gn/z5n0Xng+/G4Ikbymuhe4zyKy9j/Ft/htdf/AZujXsCgIm/0uObxVrOj5avBQMkbI4QnkmyTFK+3aLEYTHE00+t48c//cMIRcDBzh6+9MJL+NLdMzSLgHeHClt6b0Bj/RzWPvw+XP/Yh3Dra8/jwfMvobtD6eZcSgT0GGcDCj1ruSbp1ytZybLCufklfOjmTbQ6C9gNJQ7yAvd2d7D95m0sj3MseRGb65ISrlyjXKTWKGFAMP/LZgxrSHBmuNpYIBazeUEbY1/sMgHt7rtclHiykWEtSfGX+Vhs0bNQ4WFun0WpU8qpbyWV/MrzcYnNkOJalqKTE+S1gvuwYF6wZhb6hpeVgbD0leU9t0PAcmjgtMhxWBU4CQH7ZJ1WwFYD2CyADcpy5s4Sjz6WSSmmLHMacxS3ow6ghpw1+rDnOa4CuJFl6BS5wBp5IZP2JYUCb6JwxrTYspLitmSTVUGezJyblHcl6EQvXzYjUPJ+r5Hia2mKP+n3sY9EbOgkpWRrjn4OtBscePE7AAAgAElEQVQNDMYG8nKceV2XCuADrTlsliOMmZuF2HPeZZhLWtoHmxVHp0KvGqCLkcA9zg+Cv0vucdlL2AbEvE1AwuSx+W/5tgrgMTlyy6/mrcl4LtPagMxD+o8mGfZQYrsc6347DsQR8CPIRlsHghbmiVyhzQ2U0qjnthDWl5GXOY7u3Udy2scw52jyO6yxgOxlfl9VESwmqGWNYpxrJjNfYKkCLgWbXzvVGA/LEg9DIpWJ9tIKltdXUeVjVEddYDhEVeRATrjfb2wiJT/NwxNfV4HVDbGpKc9svEcD+nmmIEueTELFx2ErNczoVVPWop0zLB8qRzlAZ1L7BlwyF5tfveUMgX38k6Y6J5DZz/POmI1Yzp6WhyqBJvvCRx7GUnfmr+aajQXnrmA/edHaGuWV8nnuJ43EVBPYPMR9hnLl9KJO0gzjwRBFXmJESXUCb56HKb1MeXCtIS6LCHT7Hsa9hexS5gWBncLzTFJccsgz1x6bmmx/joK+0Zf+0XsUY9THzwBIB+Jc3l3etN6Iwr3T1pypLRDYNGl+20+mPrCmOEOEbdIcEM8T+vrpuE7mkO/b+naxZrkhu1w182QEgCWtT1Wb6X4rVRNvXBM4TolmrhXlC1PHoK8vQWBCeglNmL1tUo1VVaU1x/zHTXBQmrw41zHjayfnaTMB8zOvJ8bNWKccF8vvBIp5bptPApYbGao8xwHtVtyiIGql2KnA2dFTlXE1SHD9Ui2H1yMrjKxC0lnEtR/7aXzm1/8OXn3xa/jc//BPUZ31FSfJgXMemxSKmlTUERJZ9RGMn2HWx5lgZwoDsuMjnglnnxP7l/tSweZCbyDJUrRaLTSyDKPhCGOqaszkg7iu4/KK5zQd9djoJAa7nXvVkBeB/Rl/ef6cQLGa0KgyQX9fw7MVPza1RQCYvzvYfp7KG5yzn1Eg018NCp4vsmYDGc8SeTGRfeZs433Nzc1pPx73B2hSLaks8Mu7u48unPpfdQTqCNQRqCNQR6COwDs6AjUA/I4e/vrm6wjUEagjUEegjsD3j8BffPY3UOXA6PAIvaMDvHHnNva7JzgfWrjYmse5+RVsnLuI0+UFPFxpopsCo+EAxfEhsL+P0+0Hej2Zh/KFY8HD2VyR1RprNyz8sBgteV8W1F0KUHKgKiy7JK6zOSI4xudNhpagx9S70mpQj1J7zGXQC1fONJmV8ItREHhTmVckQVv6V7LoywIpPTcJAE/kKt1j2ApGxiKbLxN8KAUuliW+mwR8oaqw68VIFsjkS+fevNcCfRVLzGWUwKVHHpkXBA4KSVwLjBE7w4AFgnJzyDAuWcC3QuNmmuAKPYPHBQhGLoQUy6HEIkoBLPxcAvBHVYn74zHWQ4bQSHF7PMZ3yhIPHAAxJkwESo01w+fkEecSnoqR2CwGvBEEIdOUBUsCzmQmLxJkSIMkpvk+eqedRU9RL3RvkSERUmyPWZAHFgAsEugLFeYEaBjDx0D2WfDJOSLRH80ZlrGQaqwNK61bgf4tRV73rp3M+Al44+wpL0hHlocKffJ/NgCEwCjnBoulBNtYXGfMXcDUK7rOO3cv3Mm8imyViLQ66DwpMs5IoEYpRf6MTOjopxuL4wRNuUZMAto9fVVkN/ndy2lDc5VMSEpJUgqcYyDGiDc+GGPK/T3FXHU2DxlSDrAaAGxMPivWx9c9CnKYN7PdKRk/+q+z2iyGsUBv120ezgQHyIZLUXU6uPGhD6O9uorDV17H4bdexnwhrpwAqZ7AKWNVkU3IPyyoRklNAQoOxnCNRYactVNY2dx8Rc2pVjK3LMBzLciPFThS0bXCex67jA9+8gNY++C7kbz/GfQaKUa7Ozj70vM4/p0vYvfuXbxS5dgn4BuAuYIsN6hwK89HN30Wu83nrthzlH9nYb6Z4sMfvYaf+tmfQDNp4XR7H3/y5a/gd196HdWowhNpwJZUIBNUzTZaF85hdescdu/eQ48StuOBJF3JgCRTizLkZ5KH9fvg+8oKVxDwRIOcowRvlDkelIXAMa5KKgcsuZQvA0EgVSxrjl1IMaaSg8dOPoiShLfitdhtzmiShLez+xhfDqrJI7OwT3WBAjfmFjEuRvjWeIiepEZtIaRpw9Z4MRJbup0maBUVHksSPJkGtN3TuV8CvUC54VIgEwELfi/lspmbKetNoWR5chNgrhLcJ4O6IujJ/GjS+efSFPO0fvSZovlPwJysXYGzVtinryaBYMboRhJwCYnyE2c15bIJVFKiWGCgI1gEfggiD4PJ/Ar0C6mYt2lZYoFZhNeXUH0BOE0a+Hqjic8PutgHcClrYz4L2B725akbshRkx8bvWgkVlvIKN9IEN6pEuZ3+zWRYtkOG+dBQXJTvCOiU9Jcc4yTJcUImIRuCSjKcyRSmvLbthQKA1WFjDHKuNc4Fk622NS0LBGfdM55z8tfmms7Qpfeyg4ls0uKnStGBQ5wBDTYruc8r/bjLzhI6n/oU2k+/F0WaYPDqa7j3p3+G/HBfbHTujfPcU+S5TrAuYKwcbWAPJw6BSc55+qBea7ex1Wpi+6SLQwDbbBIoSzSZ/zKu/lwy52ysUnQK8UOd3e7Y6WxXmG1vls9bbWB1Gc1z69TgRvFwD+XJqZjXeuckjxtgGfM4n4/njEgS5b4erRTiPhuzqSR4HQgmPCVQiaBYI1VjDHdIzqnBcIQip6SsM4bNHNiboTz3uvSrmicc9GXjHcFPNpQYhMj5a2eHGFNJgUt22RiJBgyTTd9Ee66JpNdHqyRTk+cOqoGUkm/mnsi5b80nBj7GtSS5ZeV4a5QwOwHbQ/kaKhUYuDVtopsFWflZiuksSuxBVhPAjAyzyaDH88sUVWae4iNek0BYV0ex5hU/N4ppaZB4bIaKsKL918F+H9CZoZ94LWf0Vg6pGhG5/rT36BqtacH8q61xQEdT338ajQxJUSEfjbQWec1s5MtCqkY8np/M15j7loG9YuTTTV1rkfPHGkEE5jsoz1wltrzWakBTzZAE3Y0lrOedFc4mIjYBEDScCwkWsxRJXuCgNM/neHaeNs5ZXI3taw++n6A0/y09G4L0aYLOzSfx8//1P8FLz30dL//B7yN5cBdJmaOQIs507ah5K7J7Z5jYNuTWPDbb6zABgGfO+bNNgX5Z+o+UKjgmbBrjvxsZFhYXkbFBstvF6KyrPSgCrbPv1ffHs42z9S12djaM0uvxPOa6JmL8EgSOktuMdZRN5x4p5r17tvOaeHZmk46ayGSNQ7sUt7fgLk4J67b4wZorxTjXWMZGjuZ8R8x85rgmm0fGOX55e/utt1L/u45AHYE6AnUE6gjUEXgHR6AGgN/Bg1/feh2BOgJ1BOoI1BH4QRH4o8/+fVXIkwE75M9wfHKI49NTbDbb2FxYxGJ7Aa3OIrqtDHvtoGJ3wcLE/h6q7V0c3r+HnVFXoAcL7SrCFcaeZOFa8JwzNcxTlHKUudjBwhycASzZMz7jjCKTj/SioYPDUfKMpUaCI2QfqIA5w7Lw+vG0mOMywbz/yG3k96oI5dKIZ2KJGR+BLCZKClI6UGUZSSk641GFL5MJpkT0tSxgCwkeZE18YdDHcTB2ICGPpGI5qsRSVeHppIFWNcZaIOhAAC+I8XMW6LdLAMD82UrKUHphNiX7l+zOcmxyw/K0A9ZSAi6uM+jgTSckYoISMOmnBJYDToox8iTFUaAnZ44HOYtN5q0mh0JHx3h/LDD9f+y9+ZdlV3kluO/03osXQ0ZkREbOkzJTKQnNSAYxCQEFlA0IXKs8lsvGbbe7yi53u9zlYfmH/rVXr+61TK3V3VUuV1eZcrnBYMCutg0ehGSQGARCgJSaUjlPkTGPb7pDr72/77wICf4D3cBpZUa8d9+93znnOye+/e29yUqQTHBlxUaHf4cSlpSCHKE8aFXpOcajFIM4wULe072T9b3ixWjGeYxSpmkTF7pboIz0WBxjKk5VXKY06Uhhn0PpOz4On4meyAY4G+NjyNTV/AkS0AbSsMRnPtJWEd5ZyA0FzDDn+YyS7vOipb2eID2Zpg4akp3h37MYsShaCjDj3CBz0ixyveCrOWfs3yALrDkm4Mvn8nDRWUGSX0Oemd+wMXv9mnqFAwtejRyCzs5M47pJo1Ly3zOSRY+xRiY3/ZrF8PEY7pCnJhjIgj6L3ibnW8nrlEznLMjCytfa16QDFZIo3/HlNrj2HIq93TuLqvLLc+hYErDySra1z59VUYJ0dhYP/fg/wfQtx3HhW8/gu3/2eYzlXYHfAhfk2UrpTjZAuAepit0EN1yq3WNkbDoDs03C1TxZg0zoa/EEzp1SnpHytiyBqUaCQ3t2Y/+Jwzjw5ruxUea4ceky5s+cRXluCVuDLuZQCnRlgTcjMBIXaLCATDBntK0/jSpGstlDvrUhxiJBagJrnOeHZ9t48z1vUi5YXljCC5cu49vLZEUBs3GMSQEBXAPMq4XmF1c9GYAE7/i6McnixwJANynzKaAHWI9TlEWJIyhxd0omUIWzlEiGAYEcA+Yassck2UzQYmQU1fgEkokJJCNNDLY62FpeQrG+hqjXFxgnRpfPPTHjfe0Zc6tC042u+Toy2rgGCSwxvifHxnB2c1MM3iBnylEiM3WOnsUAZtMY02Wkhpi9BF+zDA0ynegtHlHemdmQzGGCWZX82QmCkq26yTiVOfKYvusRrskn3iQ36ZW5K4kwkhfYm6bYRUY9KVtkZfJPSYWJ1BsdjNXMBgNK6R+rEsxIvtl9mb1FhrYDBN8EjGg47FnIuJenM/MXgfQyl1QrGcqUyacXbzdO8GyU4m97PbA8T4nqw60R3Ox01FRynQ0Jymm8L2AqztAuc8xUFY4l5ks8IkUGStAnyKJM4EHG+IiZb2BYt2TTR4mViMxpa0wiAEzvZjVMONApdQnPldaVQSajrdGQdayJwsBjglRiqEp6mwvbWHtDz9mgSp9U8rFXY1dscySenMb0hz6C9rvfg8bsDFo3ruFrv/9v0X3lJST9rljhrYp7njWzEMyi3PL2miXYaGA7lQCmEjKSgX5RYT2KBUazUYRNSQTUUcqp1JmylhOsyYngcpjO2+oH+nlolBkfx+gdt2HPO96GYquPpae+ga0XzyDqdxBJ0iE0wXi+CwxC13gNLF+lc0eWhvcS9hvj/BrqrDXu7uhRjHR8FM3xMfTyAmWeo+j0UJLJnA/UOGP6yAR6g383P8ZFal0lg/ua8oJ79fKZk9jOKQZO2ulH9gLeZMamCuZogdpppgXBz88K288GUaG8yvEk25PfZZRzNUeQIW/y4cxVysEhpgIueXKR0LLlbf8770LKET7j+B81HYXdURMg/NT2DO2Xrs5C72o+SzgjSVxE5xWT2OZZMEj0GvjJc5vtCWwiMuby9jkwNEOFs+EPA4Btedgd8s7IzCSjlOxM5l/jYLs/uMbIYVSxey0/pq0RtEZGENNjdmNdzSI8J7ChiMA4QXT5yupsyS9B6WY5oPNFiQaZpS6nzTth/tF52+9Oa1dxsLNHmG82Njb/ZGPi8WRuaycRqpw51Naaqdt485hbUBh4u72v8rP1XGyk0lDFqMZ34diPfRCP/uqv4Uuf+2/onT2LuW89ja3rV4aMW539tS9xXO3MMDw3OWjOWRM8n8Oxg3nIVGG2vSkCABxeI4sPb4qR9LUmfYQkTdFsNdVo0SO7ndLwXL9sVki4Z9KmZFvmXWC9/26ws7GNc9bmgKnSMF/ptb4H8ixiy9tyjOa4ZNM592HMfE9uYgA7AMxzDwF1xl6/x/C9WYq0manBoOhLr8PWrzdUFfI5jpFRvSJhs0aJn7rK9s76q45AHYE6AnUE6gjUEagj4GeSWgK6ngp1BOoI1BGoI1BHoI7A6yPwVx//RdGBWhHlgXMMyr6YNyNZKk/LVtpEM21isxhguRrIK6zsdhHPL6O4fBWL12/gWrGFNRZThNda0dx88ChraNZfrGKw6EXAS5K8KtoYIMUvFmUqFnJdMdqYIYleG+R2WVQkazSNMzELes5U4c8DaBgYInz7a+SDvbBlxSEHj5zluQYDEng/ZDcIfHLvOBarWOARe9lBJvrrGYsJ2B+l6KQZvt7vYNm9CgmksLjNwiW7/O9MWmiVXXkqTxPcIrupqMR26yQRNgjGRSkmiDFRPlQx9IIti65xhE5Ziv3HGO6OUklt9oqBmHgEYlgMp7Qnn6OTJAJ9CaqJzRklihX/bYXa4F8ZJCnpMZxJBprjQTDYwDwW/EsxHAMot7sqMZtEKuATcFwnQy+KcJPejPTClEdoid1ZA52ixNUyx640wmScgUgCi2LyB97hSasqdfhytkMoE4sVtlPu2cHh4MsmOWgHHnmJ4XzagQCyfha8no016p6VZSQQyEDgSExPTlXiRn2C6c7o7JKJS9lcZ4MQ4I8TShNbMZpfZJ1oHjvjJRQu7ebMQ9qKsNvMMcMLRAPdlqh0oKZQ0d2ua2RTFitd4pNecmRTelE6yG8b8GzdFsOirRfpd8aRtxq/BgCm3LqB5CzqEwRi08OwIC45UAcwbLGaTKl7HkaUk3b/Qb4usKC4hrWKWbuNU4wePYa3/ezPYPzUSZz/5tP42n/+Y4xurKDBQqjmJR1OTUaWDHyyfPlFYINMUHnYOquK651spzYLoWIpEUA1FQL9IYDoko2B5UowwOqoXIMRxjmX0xST7QzdosRKfyBArVvG2IoJ8pk0K8iY5XjE1DWuMGi0MHvPmzB16gQayLB18SrmXzqDam0FaU7fUcsj4ygw1WypmLtVFliOKtzQIyUYkx8g8wTl0a2YT8Y/5xNjQaCaX4wDWbPyNbZZoAL0BgHdssTRyABgzo0XqwJzfs8cPq7jpsapRDk2hslTd+DYW9+KI3fdjl3T01idm8fzT30Vr37jG9i8eBlZQa/gGFWjKcY2Ae1MQCpZmyXSAeXnzWOU60nACvMcc9GAEsP07q0EtPM52DRC4HIVBV4tLf8cTRq4JWui113XujsG4FSjhXhAFhxZzgRiycY1CImMQykTVJFATsqVEhTl2CzHkCQw48K8NhFTWrMQk/d02hB7mk011J7PB/SclrM3ooz5dyCm5YEIOBCnGEOBrLSmEI6dKQKwmE+A3vYyzkNj6pXoUOmioreq5RI2xvBzWcjfTCO8miT40+4A80jk93mo3cL61pbLWac4W+Zq1GmjkmXARE6wv8DBGDggn1ZTXFir6BFq7Q6US29gII/6NCEgRKY174UMXWCVsulVhKk4QVvjbkxdSswSHOZiJJuTeY7yofKfV8OV5yahyqZGIBlbB1KpSEEvYMnSy3PYGNrKSt4gpTUXm4x00p5AfPf9wDvegcbRI2guz+H6576A6uWXga11yamzcUKysGwoE4N+u/mAZ4MBY+vqDswJsuZ1BrsgWe6PBJD5TMU22BmwEuVWB8j80RG7v7UyG/NwUiFvZDjwznfj7l/67zAxOYWv/19/gCtf+kuk/a6a09QAxjXBPV2InSPmmpdCpswPWte2ljUxJh2EYuZk88ZAjV4GTJtELxNcA3sOH8bufXuxvrqMraUlxL0+0O2j1zX/VDYueIuQwDbGiWChAGxOzDiSigiBVjZKBJdTMrE5l7nfBNBzhDF3i4AyNaCKXscCajnP6DM+9Ne1mFujHJm4xkplDpVahOw9+Bylg6wGjtk+4nPDgUoCwJwffINkondwPF+rMWHr2NRHgDhrIM9znUdlj+AAnRQtfDvSOSzmGrPmIc53qtFQ1YW3wZXDBoVwwhBg/zo2uPZvnUG270agoqSkbd2ExiLGggAwGef8Yi7Qvu6xNzuP0qwVOEZRjNbkJJKsibgcoNHrIu10tdFuFIWk27XfetOF7ZhUNjHfWpMLd39ZnlEUdzZIWMOQzQ6bzztOUX7GsYYDU7Kx87a91kF7B1cZM+4/kovmGDtgbNYGfr4R8OtrgNcJIHCaYu9b3o43//LHceCuN+HcuXPY32jg+5/6LJ7/88+j2tiy/dPPk1I9oX0AGyT5ADHBzAgF901G2eMajoOUKTcP3/Adb6IbNjb494OfuIPV1gBiX0H+23yYI8RZipF2W3Nra3NTZ2o7L9n8tOe0Ziw1QPl1eLvmnR6aSsxGg0oYmi8+AJyr6tFU84Nbu/Aqyr9UGIqkJMJ4B5BY3tocq8Tkypl/rZFiW4QgsLp9agnY5tfHF5e2g1P/rY5AHYE6AnUE6gjUEXjDR6BmAL/hp0AdgDoCdQTqCNQRqCPwgxH4m//hV0WbYGG/wYIo5SuL0nxIE4Noye7Z6G9hvd9Ht5+LLZbMr6C4Mof1lWUsRAMBwGIJOdOA0mYEAygtx4Ke+bB5sUzFKiupqbDjhRCTgDawTAxC+eSy3Ei5RLL8WDx0rz3Kp3nJjmWqwFay92/LWqpG6oCqAYWGBBub2DyLV1VE3y7/SX7W6Y6SgWPRXPLV5vVF1qSBwRHGyH5sNvHdXg/LEZloBE8HzsQw0s84gL1Jgskix/4kxlRBT7cEC0WOtRiSByWjmeAw2bwNCv/5GLBYZ/LQZMBBUr8EfsYIHlSlXt+KYgEBZIX04wTXqgqXWBT2olZG782iUIGKknXmQ+g+ZwI6IjSzFJ2+uIti65LRJt6qA4KMyShKTMdkY9FvLZEfJ1nMLLYuIMGGABG+J8euLMFqXshPkoC6yRDzPln4SrBaDQRiRIX5zA6lZ70Gy2aCYSHdPV7D7OV4GsviteXjwAgN7C8rOhvgagwqY0SxkEzwiSxDMrbJojX/X/MKJpAu8FcSloH9a8VB+VeyiJ8YAEcglEXeUGQko8Tq8kHOdPuuAwAcvOb4jEMA2eOsGeqMGBVqhx5+LBaaZDm/NBf1h2NhoJxAAKv42mu09MwTVbKgYS0wDgLqraAv0NZFcwOcbt+1+AZp9uC5JzYYQVuxeWwNsxAvZrazccS8c/qQJNibDUycPI23/tw/w+y9d+Lmi2fx7Kc+jdXnn0OxuSaA3blaWnscH+PQm6w8wSCTwnYmlsYvVuOKvZb3kisnsGGiKgiM8LmMVZTGBrjyvsR0jkrNyz2IsIssnApYqcwDm16MZVRo/gmM0pw2v8MqbWHq9ttw78cexcxddyLNGsi2unjh7/4W5x/7MrYuXNRdE7iRV6s3BfAZ5KmteR2hSb/asRGM79mL/uoWlufnkVeEcqyob8xMeoBacweVEwghSbKXbG9nZB6JgDvSVHP2Bfqjiplq66NVGhO0MdrE2OnTOPHeD6B5yzFJTc/M7kGz0UR7kOPJP/00vv6pT6O/vonp06dx33sfwfTBA7hx5QqqtVXMnXkBcy+9hO7iItqUDo9isUIFRkU2SszBq2WkBhSBpwll3bneElxFhetcK1Ei0H0f/XwrSibHGEeF4wBm0gRbuVxgMRrFGBV4bEV0Qo4CdgAsOfC7woaYJBYA3GHziwNlU2QZZxmmcnoNc32rSwMDMkf1X/rYxpiKKt0LpeinqcwQxeZvTMBI+5X5C8uvUkBqYXOjsHHcSMhYjtER7l3iOO+Z/pxJgitxjL/v9/E9n9GzCRuWCnVCMFZsMiADmA00U2mKqarAaFnhEBLsTSNM5QX2yIagxDoSdNECW3MIILWjHG1rlxCIwt2xR/ZvBfl/c01PMH8z/zCHlRFW1ZxjsA6bLUYoaS6QwTyoxezkdHMQjL7PagAiS9gBM6kiSELXPLEbdAAoqFBh+ZEAEteMwIm0gWL3DBr33of28aNYv3IRG996FtkCJaB7YpoHr1JbY4w2c6mxNE31wHQeCJzyZwL3HPnguIS9QZ7c2tIp/WqgD9dsyHl6LAdRAqgXMjJfO0iBsaOnceJj/wRvesuD+Nof/REu/O0XBQBr34jpy0qQh00zds5QXg2NOgGMdYajAXkBULR9jWtTwKhZxyon8DUlc9fYGNq7JtBsZMgGAxQba+isb2FAVrzAVvPiJVjm1vDurctpTQa6vYY5is0qvGd5vkr63SwS2ITHdNEcsjCNGc99TKuX67iMrVEgolKIAd1iNgYZY0mhswnO9jcDwUzGls1TjD0/h2xHKmZY0x6ll002mPLW3FsFsEmV5XXy2js8efm+pJGi0Wyrya3T7RrQ7HuMzhI6H3LPpuKKSZATrDfGZSVZXd679nl6l2vQXVXAG7JezzbVDuT7tjVnbUsSSx49MDwDa9mVBYxVax9oTQG2H0khpNHExKEDmD1xCllUYu3CBSydfVWgY8dltYP9hKxQvI3AwF/LR2TWS6Ld1Vn4nHx2zkk1BehFIQvbecck9IN8s9mmaF1p77MGHq4pPlf4EjjqwCcvMvAmh6Giis6+PPcYi1afNLkbD/3qv8RtH/kIlnsbmlfHZ2bxnf/6J3ji9z+BbKujcbdGBp5BrXGI/z/NMrRH20iSBBura2K9m0/wjnti89kP8QAeYvjhuLMDAPaht99FNN8sqpbiIkRpIkb2oM9Gi66tbedci0XtUvR2nrHfH6wJwxrItEdrXVB23gFalxrXmPk6ZOYydn442wSrEfMDZ64w1rqN707Q2taJCRC8pj/SGxMCa54g8M/XAPBr5kz9jzoCdQTqCNQRqCPwRo9ADQC/0WdA/fx1BOoI1BGoI1BH4IdE4LFf/00VTCV/S3YPfeMIKOUDFEUXvYH5UG2urGNpdQOb9Kjr9oG1DSRrG+gP+litcrGhSIKRNytBNHnrku1phawAzrGaY13tLHBYaYawB/+w4J/RVFAgHAuX5tcpHEm+m8bEEdPPwSF9P3i6eaVEhZrAXPACjZXDrcTCT2VxR0AGIPBa0rBe2KG8M5kWzsVQUZ0yo2I3edFRfoOkgLJYlGVYGAzEAB4nWysqJG3JgiGLq7wwC+4zMbC/Ag7GiYBjgraLqHAjibDM4loJ7I0SzCBWsZB+iQaOmrxvt4qwilIgCwvKLG6ORRH2Zxmigt7AJTbJiosSXCsKLDjng59dimXsgKdADhbWCAgQ7FbFErPW46UAACAASURBVFtkX1RAOzEvSY2TMzvHywqzUYIRZ4PmSYzFfi5ApZVleLlPH1qXBhZ4XmLKGZ1kxBA0IXsuZ6U4SbA56BnQsoNJptKfNwSEQraYOWJHGDgQinjqT9jBJBrOA2d5SapPAKUxVsUUFnObgK9JdbMgrsKuzwf5f4Jsa4I9JrXL5wsysCwEkr3EOGZJongPxPi1G7OhptyuyTCaZ+R2QVOMIv+nCrJipBqAanPNfqgitDcbGLPd5mbH2WZk/mkm63lijJG9T0ZRVYglHoqD1ixhDEp+j2swFCclq+mS0Ar7TmbykOFisq+BfRUaB1S0pI+orm0FfbL0xJR3aXfzQXRvXgIGWYaJW0/jgZ/8SRx+249gsLiM5z7zeZx74nF0F+YNACKo6GMhbz0R68gGdLnSINEoqW5j8rbHJjA5OYV1Shl3tnS/lPxloZsgBEF0enOyaYNzfuCF90JU+EIsfv4ha41jTrDCiuDOfHOQXmNLf7/xXbj7Ix/C6R/7UTSOHhXnr11VuPHMN/Hspz+Dq1/7JqJyoM/h3JFPqhfiOR7MB9lICzPHj+NNjzyC2RPHcfF7Z/Ddv/k7rN24RrNcoTW52JbMySz8E2gxOVqx58kqFChV4nAU4dakoYaF57nmHaDhvG5ROpg54uBevOmjH8XBdz+CYmwcednD9O5pzOzdh70Tk/j6F/4MX/3kH6OZZLjv0Y/g5FvfgpGpCawtLGDx+TP4xmc+h2vPPINiaVGgOcE7AWyaa7GDCwY0rfJekwZQDnTvBKrPFoUaXaIqVV6cQImTaebATImZssCBNEGD8sZVhDalq11KsyQr2v3LrQHG/ixHBOyBm1oviRQSGK92BMxwVVS5mLyzCddHhOWCYCqBOPMiPxgzH1uz0HgVYTTJsFmW2GBTCT3KKaMsACkRC5rPK2CMLEmCwRHBbjay8LlzPJSmmChLXEoTfLs3wELcxDwGyvsETDgnBeizKSoCzlMNQ41BMaYLNtYAh+JUe8BoVWBfQnA8wdboLhS7ZrFKWeDuBsa7G5gY9FDQX9ObRRghSsBTap+71GhcoekAXBcxlikpXnIPBkboGR/Hkp3moxpDzWV6PRcSUG0JRDSpX7GfC2vAIBjK7NOkFCkBrMKaZLzNRvLoUSNDTnnS6RnEY6PI19ZRzC8h6fW0Nyp3+75COwQyAoMcdWjwEGORebY9gl5eYqPX03mAY9qSTLUlXMaT95oRRCbLVjnS8rB5mgd/cMutgtiCTIg3dzRGpzBy+CimDx/CzVfOYPPyRUSDAlUSo2w0MDIyomaG7tqazgDMSwHsM5l7fqY1JIX9hLHjJ8p3m4CkN+Hwrea9TnDUFABSfkarKQ/6ot/FZrcvCWyppzjTMXFpdF6Un0WFCI6LsFo+rQNTAUQSEOXnJVNiYEODNc9xvjD3N2VTYXsPwb4t5AJwdV0/75hqtYPQPB4Q9HQWJN/HNcKmKD53P4qxxfxKgJFy4Ox5cMCRXsBssgmS1DxjWgZ3j9gAzmk9x2g2mxgdn0B30MfGxgbyIje/ed9jGXeeW+mZynNYUN7gyEj9QR9kTRym8hEkiG2P5/kgyO4GMFF7rdZNkBA39j+DK5sBnWPDQ5jM8KAw2w7b622nLim/rWslSCfGcfqhh7D71EksXb+Gs9/8Jtau0B/XQGO+S/x+7W1mNxJOFPKWdWYpAVT+nec1O+ZSRtnuz1T5bSSVkwUWmww3zyvcmzk/3NVaKg/ychar3RoAdR5xCxAxkn2eiP0cGO1h6UhlI0IxOoq9D/4IHvrlX8LIseOYW7yJ48ePYypr4qlPfhLf/LefQGNt3fdiU6/Q+UaT2vyvs0ZDz9PrdOW7bb8RuGKK20cE9m9osgsNnjtZwUF+2d9tGSmAss7wHbLyqZpDGW82wAwGQ49ja1LdBt4FCu9gANvcMpa9pwADp6UKYcPPZzPPZPvNJZyV7L7YrGdjHc7WUmBwANjOYb5GvDkjsI/5M4ewhw2uen0E/MISndHrrzoCdQTqCNQRqCNQR6COgEWgBoDrmVBHoI5AHYE6AnUE6gj8QAS++Nu/o6JpUvSRlQNic5IFzAY9JP0O1taWsbS4ghuvXsPy8hp6BQtJbEsnwGVgBJm+AzKMCLY4KCe2m3u8qXDmlUwV1Ng5X5ofLYsfLD6yOGWgheBcdFHII5FllERd8M78HRYME5NY3sEENclHY1EEAFHglYAXAy0EALuEMxkyZNHQW5NFSxYOeW8EBlkwNP08Y6uYt1fwUbXPIF6apOYvx8JQpyIDmFUgFgWNJdNMI1QDFnzoZ5djGsDJLMLh3Hzc1iJgAcB8VclvlP7DlIre3SQLrkI2MCCZMsubRYmNhFKNLDgZ65fFWoIyB9KWPmEh72MeZBVHWCfYymelz2QZyxOUr22xCO+FPX7eaJxK4psMKz4Z5a/pXUz2IEGDdhVhN1lz9Aos+5J9XjAEEm2Cgc0mvtHvmY9dmopRTbbT0biBBqVO6aXqIPsgTbE4yDGTxmgVoSBNRqoxnoyxbSyrVLLkVrjPHQjSodaB/p1SkvK3JWOWYK/GssIgNsCV3xN4K/Yu5X9NCjWwMFSYdGCWwCbBdvNT9EKyF7GtQMfyuxVNA8vMmFCBaWKFulC4D/Av5yq/gmdk+DzNOTuq27wV04kyyJTwJTOZxX1jfFJKVwCCZDuN8cuvCb6OYFtp9x4Kn4EBHBa9rUP3UHwdmD68T2dvif3mMpTygZT3sBXBxTgT49hKupI8FlhmIHMYI2POWNmSftHZocO452Mfxcn3PIxWUeL5z/45XvzS36CzOCfFAYaILDZjFFtxeug56oCcmMZ6QKCTJkj2zuLwradw9oUX0Ll+UwCjgf5WvCXYklaJe9madyjXKWPHe+McaMbJkC3NZgVTJmDxlsLHBL7o7WsF3lazjXs+8KM49aMfRHbLLQKImnmOa9/8Op77whdw/elnVMhmowHfKal7MacIHsYYNDOM792LYw+9E+/62Z/B5OF9eOGpp/DNT/0Jrj/9NBrdXO/ZKCnnTqZVhbGkgazgcxToR4ViTwCYksX7I+A4mthCgTNalybFz9iNRgYA777lGB75tX+F8XvvFxO7n2+KNb539jCOzO7DC08+jqf/25+j2WzjA7/4y5g6clTMy8HmGs5/5av48r/7Q1x86kk08h6aScDPbD1xvZBxHSmGZLUBG2xcoepAFEvl4JKaBYyeSfl8qgsczDLszSuMUi1AKgmm7jDaamAP/cLzAmPMJ4U1AXHcmHfYaEQp7ZU4wnpVgUzg8VYbq72uvGH7lNGntDslkvNC+Y6KBQTDCO5yzs4gwsEoxRhzTiNDlEZiH19nQ4uvRLIjuX9xNvDvnEfc0zgNCCjx7yy7rwG4pZHhkThDlJf4at7FNXq7I8VmI0IsZADolbkBcoUB1RcKg0xnI+BQBRxNU7Tpj16YBcGxZhP7ZvZh5P77gFtvxaWlm+hfuYLWK69i/OoNRHkfW2xAcpZul/uYy4Y2uYepGSvGVgE1F7ExhLmczU2jZKZrT6OigAFwJp1uygAE4Dh/OXe4SjpVrqYjroEgC8wUbA0sfDrzJ+XYRlGKuN1Gf8AmiIEor9y/mSvFrhYAZM0nAnnlyekNKAKpCT5ZEwvXaDbeBtIWev0c6HdQ5bkYewEwY95h/puqMnTdX14A32v8f52l537nATAjqMbxpV2DJI0ljU+Q2cA7SSqPjGCk3UScF+itb0jdgvOUM0F2GJSwbTYxKAoUbGpSvmHjRmgIojUD16vFiQzHKMlNBtr9dhlTMs2zlOzKHGts5JJSAd+TIOF5yb28rSHKGPg8IzE/ClDm+EapGk8INvPs1PexNbDJWNe8dZ47BC7rXGS5gv+PP9bfvUuJoLoB2sY4ZdMZmzBCQw6vS7UGrmdaMVOWfaOKsEWlFzZZlTxLcEFG2CpzsXLDfhEAtKFNh+f6AOqljQztsXH081xy2OXAZmpo4aOyAHOY+aDSj3eg5kDGUQoyAqrNFkAWDy7nzqYpntcIimv8fL8Mzy7255Dt6ZYK3njEDUrf4TxP2fAYS0ZYSsbOkKY/M4Mo62ieO3ZN4JYHH8Cu3buxfOkqLp15Dv11tcqpCYNS6Dx1iZVrXUY7LE9MpYOX4nmG96hmIN/Q+Zk8O3NsAjuZzycveQLfPEPofGeNK7LB4P7HhkK+j/fNNTe0TQiKKi4dLUsMOzME9rkAyqTCIEuw/8G34MGf/wXM3HMvLi8sYmbPHkxNTaFaX8c//MF/wEuf/E/INjfl387GKrWLlX5O4tmf+4byQKW8yByy8xxilhYOltpRZ/gVzlc7zzbbYKnlj3AOEtvcJZd5Qc4dKrXY6nLoXLnIVHICOT00RwjW90lhTGr7on8z5Z/1dw23nUFfq0Rjr7Wm1wBvG4teEtj6vYcqAwb88r5M8jo0yobPCrLSniv9PrjPfnyhloB+7eyo/1VHoI5AHYE6AnUE3tgRqAHgN/b4109fR6COQB2BOgJ1BH5oBP7i935Xxfso7yHOO0jiEikLd50u4q0NzF27hktXbmBhbhWD3FheBIBVjHMpQII2RcTSrYnmsaQilgiLcM5gNDCK4BzfR0NV3o530jujbJuxaIUtXoPF3oCRhaKOPsGLmQJmXf7PmI4EAR0wdhYfPzvUNflaFmnIchLzgQwdspUli0dQzwr+BIfFWfAiFOV+xYYlECYfY3ru2ffCF59+ir6bEYvfdj0Ws8lyYrEteKPuoWxr1kArL1TE3UAsiVQydvnMZI2RVXM0SzHNa+QDFW4JSBAk3mRRXjK8JjFZVLm8H+XPGcdYLUosxMBSWeh6BCymEMuLkuAngToCXwQDpiQh3cRCQWhElmxoVhV2RYlkSSn7PBXHGI9TbFW5QOdenGCVvqCp0G8sxsD3WJFOE6wgwnyeq+h6KI4xIbnnXK9ZLitsuaTdkTRFMzdJZpZ2WfCSr5/+Z2AF2a30niRIQNaduU+6V5vYTAQJTXJzWGTzpgNjKRnQwCKniuSUwxXLnOCGg3zO/iRrh/OGQJXY58NPsnsy30Nnlju4GKSR1cjgBUoV8nYUK+2vQZZ8KNxnJDSxbHwpDFlHJr3djCOMEFwgU8gBac43jhGbE/qU3vbGhFGXLWQB3lhhxipWXd+fKzBV1Eihe/ICqd+rgab2E0l8ypfXPXx5P84elxSsGjRK/QkAAud4yoIor0fmFecR70CAbiwwoj82jqPvfjdOvO/dmJ6awktf+Euc/4d/QH95wYqhgUmj29suBhtj38ZQgIQA+QjrZBAdPICjt9+OM9/7PlavXtO6qZIEjdFRVL0uGv2eiuwsiJN9S4lsAjIELfmBzHVa02JhWfHdbAg5DvTBNXYkpZsl+44Yralp3PvBD+LwQw+hsW8P0O3h65/9LC59/Rvoz8+JpcVnV/HaJbE5zsnIBCZPn8Tu06cwe9e9uO2ht6HT28LNF8/g6le+gpe+9CU0Ol3zu+U6J1NpchwHDh1HYwAUN+fQXZ5HpxyoQYFg06zWWUPeuS+XOeZVWDcQapRrPE4weeoU3v3r/wp7HvgRZO1RbKwu4PrFS9i37xDuvvNOXHzuOzjz5b/XE7/jp34GU4eOSOu4szCPb33ms/jGH/8J5l96AS2CeQ6UMRZBvl9j7MKeZEn3oxJ9BtFBobU0xfnBABucTwSQmVcq4PYkxdHI/s56PAE8rttJz1llkqgpZRflwwExdZOyRDcfKP8sCdhkLoykLMAYEDxbL9k84bLOcYq4KDCWJOhWfeV35rOJKhEDdr0aCMzlkPeDJzfnWkw2Y661xPzJhhE2BFRVPpTBJQDABpg7EuBIHmGp1cIzvS6uVwV6VYR5l7MOK5xjwnlMJv8gYjPNADMocSptYJpzrMglDc1GndPNUdx+970Ye9+7UNxxGufmr6Pz8svIv/IUGi+fQyMnKOvWCJrTsZ6da0WytxlBhRidfoEll8mm7DmBwomI8ul8ftvHg3WDZODFqnUg1htSJMOt/dH8U9kCw/VsUrIG3HO+c19RI0CzZb7Wg54Y7ZZaDOxhDIwhtwPQ0HKz76hVh7LGkTWBFc0mJo8cRdxoo3vtKoqVFcQcF1cs4HyciAnymy+0+dgGdnrqwLPbGfg5geuD7EfbacLeYUndmsQcFOK8ZIeXmLQ5KrLzLZ0bkMvbTiJko22UeY682xuqB4ih7HLuzDnm323vIfhO/2J541JSnUoGtI7QfRdYS2Ix1rt+fwbmUXnCgKSK0t86X1gjl84rDmyxAYMsXDKIuxFbUHw8E+6lZB2b5zJlwwmwyxrAWajm426ys8q3BJfV3GR7Kb2mCUxT+nzAxpd2A03mhM0tJJRGF7jIJiRTEiEzm2cSNj5sFrkpLIS9Wvu3A5veWDEU2g2Dkng7odQ7gJiqG5yz+neChHNNPtLuayswdhuQkxoHLTpcmULguXsnSyEk+NUHWW+tTyp4uH2Bg7OBcStbAz/wCXCNY0m78/MD0zmcUcJewb0oaja0H2Z5hZIseCYeB9sF5rqyh/lxmzJAAD/DwSKcE4LNgiGOwds3zGUDde1obHmLZwiC8HwuNetoX7czF18rsFJjYjLNQ5WVMM/lEx24zZbzyzhB69aTuP9nfhonP/gBrPZzrG2s48iBIxgba+PZp57Eub/8Eq58/rNodbs6q+hsGdR4HFBXc5SPvTWO8fqWw3R0sA3U1IK8q4tqAcxB9m/LGfa3bcWe4YnKxyp8bgD2eU1TQOHaMFYuP0NnPL+jcJ6zVWx3KXB4+5hk+7vnM/t+uO42jK17c6UV3aEro4RmBp1tYtNCMuEc22PFRvfghAadAEKHO+I6aLZG8M+uX/dsU/+njkAdgToCdQTqCNQRqCNQM4DrOVBHoI5AHYE6AnUE6gj8kAh87nd+C6mK5D0kZU/ypVGeI9nYQrG2hotnz+LcxTmxYVhqYSGHRS7VVmIDensFQRLznWQXP4tULAwTMJO3oBczVDQTq9c8I1XfkBSgAUcqfkkm1xgkgmCcpaHCjCRhTYqVjAG7tBXVxSYIPqShwOwsHBVN/dUGJLFgTTDQil+UVSUrUN51kqI2BpQVjExSj/fFaxDkohw0C7gEYlTTAQuBFRpJhNEywh7KH5JhInlgL+xINpfxsuvNxDGOZU0xrQly0MtyPgbWCmOnULZ0ApQwTfRfMibJoiDrbV0AHH0vbQwIRhNBYQG5QXZDRAZwOfS8ZAGZcswjKARYEPgdiSpMV8D+NBV7e26gERNAzM8mn3hXWQgsoWQoGbiUO+W9Duid7MAYi8LzUYwXCe4mCW7Qx5P3niRoloUY3YuxeV5uEpRKYoxIHjoRoMQYB/9ZFaPdu05Sy2J9sghMgKMUi0qgJguXZMFKTtwK3IxBgDZZwA3zjmC9ZEPFLqf0JtlKkYrcLIAOxAY1eVNem8whNgSwWMp/q2HAx1BitGKt8/OMlSVWlbOFyeCxoqDPGy8syu3NmakuaO4gsQGZ26LNvkCj0p5RrBEvnvKzVDUG0sIAYLlU0k/TIV1jFwcI3VcYWTxOWVFBUU0JbFzwauYQAlEl2ho7XGbTAGBbz2QU8nNMotKK/QSB5N2sSU4p10Q/b1QDgUyUObccQFDQGLuTp2/DnR/8AA6dPI5v/+nncfnb30Z/bdlY32VoEPFCq4MTLLJaQ0CQ7GZjSYXNJMZGmiIeHcPWxgYwyAW4tiZ34eS992Du4nl0r11HTGDGG0k41whCmLS3M6qCX7MX+M0zODCtIvlWs2Au/08xoVNMzO7FzJ13YOaOW4FOH899+R+wePE8MOgZ42zH3BFbME4we/ddeOc//zkc+pEHsNjrIy9KXHzhDBZfeBG9F1/ClW98E1FnU+AX5Y2LkREcuudOPPrxX0QDKV76+8fw3Jf+CitrK/LTpQT0ND11xboHzrHRQuNDRiZ9wiuMxAmmTt+GD/3Pv4GDb31InpQ3Ll3A97/2TUxMTOKdD78D1159Ec/+9RcxPjKO+z7yY9h9y0nNy6ULF/C3/+4Pcfnxx9C/OSfwlaw7zjMD923dhbmqQjVnYJKJ/UklgTTOcDEf4DoizKFQEwvjmJWR2Mv3Z02M5z3le3rjch2OEcyLElxHifMErNTAAux1cJiAcBanyLlPDErMDfpoJSaLvlQV2KSKBJt8CNBwBpdk1RroQmYmmYlc1/LLFosxRpcyxNzfXLM7SVOxggnktOklLMYmwUDudSZjTKCWDN67mg2x5b/T7eCSS7WzkYSS7JSS5nqR1ybZzFRzcJboZBRhb5biUKMNsnZXu1uYGxS67q2tMbzp/gcx/f53o3Hnbbg8fwMbZ17Azb/+IorzFxGxEYftCDHjX6JfxlhzT0oyiJupqR5QsWOxKgSScy1SxWLclTa4ptjYFDpo5Ek5BDeDNL3JSdMjmblxnXle6gompSvGPlUiBGzaGpEMNP8X8rsoktsgzTY84qCJqwjwOQKLr0d/5ThCe/9e3Pbe96HavRuXvvZ1rL/6KpLVZUR9wqeWwwiOstmB+arPvZg+thrZREzesuhvs451I2ZQvoPvaHnbZf3V7OUqD2xs0P7k0uoG+pksPg8jdnyxZxWo5K0QAfiREoXHNbDL2wLUInRj22cI4I7CvMy5d7HJa1k2BCZVzJ9zzDgHec+SgGeu5BmGjTZqMjM28kYJ7bM9vsZPWXyG0faIAOyin+v+uaYIEBPUZDjUEOZ5S6Fjo1g46xAcpPy8/KuBNZ5bjh7F3ttPIdpcx+JzZ5AvrOi6m5TZl3e9yRWzcYiM8q2S69LONlR7MFsBNsbt6JZysCyAuOG4qjNeI0Or1cKgP5DtiFEoHZTzaxDQI+BrFM4djVihOUsNUQYq65zJHMszhb+WzUBaA/JVtsuoGcI7umzftxlqe6mdg+XXK89c+8P9ig0jAs9ja5CgMoW2HL6WXXaS8TZva13Ku9iCRQObDuwewzk3+EpbVLbnmp1hNR11bjHpc4aH5x5+tjjG+hybn0NVDW+yCgCqYaq+7oeLdMf4xHyuFIPRcdz2Tz+GN//szyCencG16zcxM7Mbs7v34PzF89iYv4mlp76FM5/8TyiWF23t+BpXg4Grp1AtRsenQTH0omYOCOcenul5xouo4KGGC3qs25k6Kc2QwtpRdCq0NTxc1fY59sRmdxIaTg0gN3lsnQ/VDGgKCDqfhxY5I2RbE5sDvwEANmsOs58JjN8gS24e5vb/7dckuz7PDvyycd2Oa8p8GdSJvBGNkzM0NtrvXd6wF+7Nz6sjI2389NWr9e+2dQTqCNQRqCNQR6COQB2BYQRqBnA9GeoI1BGoI1BHoI5AHYEfiMBf/JvfMmnXQRdpSd6ISSwWGxsoV5Zx/eIVXLlyAx0WDikrSECHYLCAWPcCVTF1uwOfBRGWZeQtGGTcvGBiNxBKr8aoFG/YJe5CMco09FhMs4Kb+W45Q88771WYYQFcBVor2Amk8kILi2vB55SviSRbbfLCBAQbiSGKBLdV1EYs2WDzgjM5Xn4NCzwqYhnISrlLsmENEKccIBk8OVpJhj15iZk0QbPKxbhQjZ0FvYg+p5XknPslvQuB42kTDQzE2lkhSEp2bUUPYZOmZEFzfxJh1mV/O0mElYLy2GTMmVQxv1gkphwjWUIs9tGvkrLL8uNjgT5OsKsCJgRcVNhdlTgeR9jfaGGuKDA/6OsalKjenTbE9Kan5ViUSgJ0raI/tFWdtpIUnYIsoxLdqMKlOMX5KhKLmVQgAuySCk+tUH25zLHK+0ti7KEsbT7ALoKFkhy1MRF4xEKY2A+lGM2hQMfn42cJ1PUCJgebYEXwzZXfq8ALK5Q5ecI9jsl4i9GSz7UBxvziHO0hlpQqPfHC9yQPGWZpRGCdxWxKnJr3JIuSLLSyFmfMFQLkBEOlj2hFW7GI7HP4Xytqe+PEjlUYJKtdSdA954xBZQw7Y0lxqrZYjCYYVVhBkCx5fskrN5grik0fWRFb63J7rRGctbul96SzTnz+ODY8XJ26Z/eJZiFZ73PmjNalS0PyETuJNS5ojAHsQYR9SYWpJBKot1JA8tQVWYntcRy6807sObQf33/iSWwtLqIqmHfIxjVAiwXjUB614qmVcSULPeTnmdx1J2YzghdoKeGYZRjdN4MHHnkYF54/g5Wz5zBY3zQA2O9b8rC+TtRgkjib1ccrMHvInOJYcm5Ijp5AT1FKVpPxSyYn9CfOK2zM3cSg39V1Ob8I5gSfas6RbtrEe37ll3H6xx9Ff2oaK2trGGxuYOv6Ndz81jO4+PePY/3CeZR+DbL/elmG9sF9ePRXfgUHjh/DlWefxWP/8T9ifWFZstYEfnbHwFRJb/AKF0C2p4EiBBxHXPI8md6N4+98Fx786KM4esftuH7uVfzZJ/8Y02Qy33M35i+dx/cf+3sV93efPIU9992NfbfdinajhRe+9Hc4//gT2Lh4DmmvZ0w85RqTDyWYLmUEzReX1BUTivM+Rj9OcLboKx8tUdpWq8DAWo7nyajCmxop2rkBekH+vSpjLDVSnB0McEGe78YDT5BbrgOZrBH2mSwD9lWJvJzn874A1r4adAxQ5rv4WdxTxAZXXrUrjqUpkoIqDMwnJg1KNYCue6zysybiBA1njPYiNguVGE8StIsCb5qcQnNrgOf6G1iNE2xRrl0y3ATvCjH/1FDhqhRbcYRGWcpjfU8U48Sevdh7YD+qRowLzz+P1c2OgL5941PYe+QW7D55C/YeO4qrVy9h7dxZrL7wEoqtTfMUjlNjIBLwpPw7gV2wcShG0+WBOY8WaHHgOZZzW0xPzh+xzwrdGyV849warNQKxL1U8r5k11aYHBnBRn+A5SJHj8ziigxV83Xn+uRYEAQ2WNLWB+VRua4lx0vmobP62MDFP/yeEX+tmUZ7MrcQSd4nYKzSAwdw10//JA4+/A6UCwuYf+a7uPbYY1h/5RXkLGqY1QAAIABJREFUPJNQZrfiniNnWxRJiryZIB1rG+DS7SHvdlHl3N3tdCHwlh7MwTKCftqSJ49t/B20CSBfUDpRc4POD7z/BPQRZ/5mYwTHQK1KO0C1ICdLUInrRL0F7qHNe+nTosABQs4vNhvwPdxbtgABwLwe880uzhsCjGTAMz4uc61mLeZlWmaQnUsp8Ig+0wZ0ci9lY85ou6WzUN7to9fvW/OTZPepc0BriFJjOIIU3TLHVmwnOu7DjINJDZt8dHLwCGbf9nYceec70F9dwnN/+lmsPP+C1j/nRWggErPY2Z7cB2QJIpUSk0jmuXMnALzT4/U1B1Vn/yZJgqIoNEZSk+EYOoAqpY/E1q+arXzf0zX1Ojs7xFSMdklgP86YiorL5hO41TlzCLhtN2LZocLiKtUPlw1OY2PTG3DsqhICGE1ZgkB6wrF22WGdBXnmFQBsYLm8mXeAgoFNqvOD71UhPiE2QSp4Z6xMBcfGledNm/H2FZRJtI+LCW3nEbGXvbnOlEIMEdfZZrhOgCSJkWQj2PO2h/Cuf/lLmDh5Ky5dv47m6DgOHTqEra0tXLp6CbPjYxi9chOf+73fxvrlyxj0+7Z3utMGz2g6m2fc7xOUvYFJWOtjt++ZeUijIUUC819mbrZ5bTELjGHTDrD36/aHvwP4GcwgaG/INDCZY8MGPmtsc0l7NUUMuejGLw6HSQdvbSbZ2U8KPz7HeYdc65RgN4ax/+byQwBgnQZ9vENjrJ1zLMdwjKxPJZyE/DkcpFcU2JzZbuMnLl1+zXKp/1FHoI5AHYE6AnUE6gi8sSNQA8Bv7PGvn76OQB2BOgJ1BOoI/NAIfOnf/JYAjFQS0F0VrFnYyNc2kK+sYPXmPJYWl7C8sooufVydXUL2lEA3yslJIjBo3xqASnCNErEBtAuyjwKP3EtU0pIuSTcsqqgY61KM8q0TdUglFxaNTYrXimwsCAkW8KKpyB8i5pi0LotxLPCMIEOKAmlkcn0sRJEJlqXGluvkBToVfXataBYk44x94LKIYo5UKjqqGEUPToFDlFwkMG0s5vE0wWbex6k4waGI7J1KoK9XnlRQYqzom2yMrQoH0xSTLIzmBrIvVZCMKJlALE6yKLk/SjASJcgFVpbogACs+bTKz7Qy5u6eOEOjHKgQxffyGgSKWcyfrCKMxRV2lxWOIcKpxLxRL+XmfTkdR5KKJrtiIzJvzqKMsBVi7uzPJZejZmGuE8d4EcBZl6zMo0Jef90kwUJZYq5gMdqYrpTnbVcVDkSxPD8FYzq703B+Y2MYt8MKryqhSQY5yB2a95pY2YyZy1MOJHdptJ3ASGSBj4zmkZhgGFnNZOJoJmncyWDjvW3KG9SK70ZsjBU//uEc5XvoldwmsCL2Cl9vnn16ixhuBDRY2DRhaAICAuI13i4d7f7T8vFzCUx9Bufd8L6DMCllbc3nVxLZAr0o41kpdgQxyLRiEZhy5SbtbMApAVGOJ2c7ZUJduFSx5NoSAOSNGZx/O78EjDqlSGCRiqPGRCKIIXCEwFlET2mOA7CWRHi1zHGprORffarRwF1H9uKeu+/AwtIKnn7mOayt03fWvGKzkVFkY20s3Lip+cy5YTKklAu1QrnwdRb+xY7Z9suTH3eQj41jAV9SERDoTqAlRjzexuHTp7EydxOduUUU3eDm6jnDGUjGogqFXz24F4+NoSbUIDFp4MbELozv2YeJkRFce/kloMMVaO/NyFByViTBYgJE/DcBdOYojnXRGsVHf++3se+978FymeHmwk30NpaRrizj3GOP4/wTX0F/aWnoMW2M6ghl1sSxBx7A5OGDWJ2/gZe+/jUM1rvy5N7fHMHuZoqy28VyXuBalWPF/arFPJOvIudRgmx6BkfvvgsHT51AZ20F3/rKUxhttTG9ezc6KwtYPH8OFRG68V04/Na34I5/9F4cPH0rNq7P4fp3v4uLX38KN777XYwW5ikegFrmK/NJ98TqsqJF2kA2PY14fAzXb97AyuYm1soSSyW9rJlnyfAncFfh3jjDSUprF5y1Nh+lqkDmYJbiQt4TE3jDweZQoOfcJfOTE+JIFeH2LEWjLJTvdAWxEek/SvlaW9yNKrUmEO0HzJ0c8wy9kgAa56KBcgKP40hsZHqg8xkHUSEGJMHkRpIiy3M11KzRbz1NJHfMdSz/cDWqUBadmcuaMAi6ETSdSmJMVxFmkGDvwf3YffttSNstvPz4l1Gsb6LRHsX0iRM4fN99iG7eROPCFaxdvIhOZwsdsnl1n/w4k6vlsAU2I9nDU1EsGX9+cZYuca/wZa4mLs/j8m/lHikPWQOCmGvUNCTWdITdkv+PcPT201jb3MTZi1fQKYwNykYmMbpRae8hAK98IrWCVHmDf+c+RQWHrrMTKddNIJHKG9qv1awAjCtPW35h4wAh287YOI59+Mdw5GMfxp4jR4Gr13D+05/B3BNPaG6yCYRr3wDYGMnUNE48/DCy6XGsn7+ApedfRLG+gX6vg1igf2WexJ6XmcP5+drTuZ8Q8PI5yNxqZwADP5WnSmNWx5MTaO6dRpqkWL90DdHWhstS+17l+UvsPeZPyeAaHGe+oWw2c/Yw52phNggBbzJ5YtPOJbA+kaSaS50ixzoBXm8sGiOARTY2ZdcpC12x2SRFOjUhsLSzsipgNM3M0TnvD5DnPEWZGgnzDJ97vCqxJ+EZI8Va3scSAWVv9uA9MPdrf0xjjN1yK2bf9k7se/B+dG/O48XPfA6LZ57XjsP30OGDgLHAcGfpcm+UxYbnalNjDo1R2zuQtUn5+5xZK8DUwVPtYWLQ+tnA57kAPwKxvIti5463/TojDdt+ppHwNcFxCEoWZJoGXw9TttjeH4dMUvfM1aom6FxVGB8bR2ukhdVlY6fb28xqgw1xbC4Ics4C74JNicsG26u5b1vc9JzOnt5WoPHORN+DlfocJNwGeu0sYHuTa4u4d7GaqXaAmN7v5J7bxsYOe21onFTeCtLdcYL999yH9/zm/4ixO2/H3PIaohyY2btPJ6pzF89j7+yM1F2e++xf4Bv//v9EvroyZPXLPoL3pGY5m08cyyy3HKIv3YA1oDAW1oRh55DAxFZsdOaxBgcza7E5YQYV2wAw94ogq61mzSH715oTmn4mDJ9v2HdoOt22n+F1NEaBse33xF8m+F7ZirAZTb8j2e89aqz1+w8zNrCfd5662HyTJJkY4Wp0SyIUuf3mpDXkLH0+s9SThEkbkzxtNPCz129sL6D6b3UE6gjUEagjUEegjsAbPgI1APyGnwJ1AOoI1BGoI1BHoI7AD0bgb37ntxAXFVpljqwYiCnDjnwWosu1FWwsL2FtaRVLi4vYLMjgIjuHsqhkPBizR8ybHYUyA4AprWssUVZkzLPLJOZM6tUl11jYI9DroBPlAiVlp2IIJQTpZWiSr0HGjgXaIOk79EQLTEwyeuNKRXIWvQkqtaIU7apAm5/jTAIWjVmYprcnfWnlqauiK/2Bt71MVQMM0m1ivfEaMbI4VszSNMJaXmFVQGyEPVmCxcEAkxFwIopwEGTwsOBNJo5K1CgKfnaEFQIKAsEjHEhTHEtixIM+ViLgQlGBZR1KLqcpPZpL7I7JVhvI+7ZKWKSPBHAQxGQxl358+6IUe+QBWqqwTwBg1Vmxk1WMXXGJ/RVwa5JhlsV+evhWFcbiTH6/LODTR5HM3t30KXQZXwJi9Hmld+CKs215E2txhO+XJV6pSrGWCOHwflYr4EYFyVXL65bFfpfqPBFl2FUYQMPvq9BFwMqZv5J23Cnl54CwQZwuQ84i25AlAXTdN5LFXbJ1WXQluETQt0UgnpKMfh1rDrDYEewgAMzCdZCCZAFQAIsaHEx+mEw4ArCMvcB1FfaNpcHnINiXJzEigpujY1ifmzNfY/erteKkyQ6K+RyKz+6jraJmaQxjPb18QskUJwhsPHneP+c9QS8WCrkmOMb0AOb7+OxVlIh1y3mldSkmsHt9OtOFhU8CPsZ0tZqrGO8Oxli/ghXJKePLuHOds+nDpCXJCuRcIkDB+ZDgTFXgQlXgGIA3H9iL+998B049eA8Wrt3E0499BXPnrgoYYLMG4QcCtWTKSFo+pAZn1KgAHnyWHQAeZq5hM4Dlksq9OAPEzqXKazMOYhZKltbykyKi6xpUHsBs5gT+lI0sgT1k7EWLCcdi1779mD15Gnumd+PpJ76M7tKyxlK+pqWxiDj3CSYYO7qwAjcbHCj93hzBw7/63+Po+9+HDpqYu3gZ3Zs3cPPlM5h75jtYeOklRPIuHsGg20HU6QsJo9rCIGnaeFYFQP9TAPsq4PjoBCbbTSysr2O5P8AiCjFs3UnVfJQdhCHoJtZowozojTBqRKjESE3E8GcTTIJDb34Qd374Q7j1PQ8jH+QoFm/i+1/4C3z7s59He6srlrfUFDQfCN67hKWK4fx3gsbRo9jzwAOYveM0lm5cx/Of+xy21tZxszfAYkQZYfM0Z5PDTAncnTRwpCzUsCOmJZnglGMnaBpT3hi4kue4zjkj4MChYrLhoxgzVYG3Nhs4IQl9zulcc5wMRo7zQkVJfJtFdzTbyqOXcsYskjT5Zm6FfK2/xHzUCWLtSlOtHzYH9ZjvKzaBcI/gPkb2V4IB12GjgX7RUx9CIhn+GB3up/qfAQ+8xuTYOPatb2Fae0iFydtPYeL+N2N0YhfOPfa36F64iNH2Luy57z4cfvjt6LzyIhae/ApWL1wS0NSnd69YmQQCTBafYInWi+SzAUpLtyghqiYsYFV51kAu7ie0OyAAm8YVRtpjGJ/ajfFmE52rl1H2B2rcYnNJkAWe5F6XNbEy6GFBVgRsEjKwkiAlYTfKTnNeiNvIXMk91KVo+ZlsHiM7lA0xg9cDwJJAjjFOBQu+P2BlamCKMXr6Dky/613Y+/aHMDXWxuqTT+HqX39RoKPmUGDSJTEah47gx/71bwLjDVx4/Ks493ePo9zcQq+ziSTvab4LNNOeaXYWWqfO6BOr1Pd8gTbsPyus+YjxMxQ0QrZ/FrtPHkWz0cDVZ88gXlpyT1ZXNXmN4onnETWe2M/FAA3UTPc+3WZ42ucpPzG3yMLAlE16bABgY5D2nkiAOR+I+zKbYdhkw6YRqiAMBgMsz82jEbNxjOoj1pQUALagmsH8xEaAcY5zFaNTFljjuWRbLXvIzmcuHTm4H5Onb8XkwYPozM1j7rvfx+rcNa0XNiPwrMezodioBLNcanwHhmu5dUcjTjge/rAzuhRddiBm8iH3vLbz9czT8tMlABwkNfQCaxgLlzDOcxgT3odtghKdcfan9Rxug7GSug/7Jb3NdU8VktSAu5npGUxMjOPmtRsYbHZAr1qz+7BzR7AEECHZ9xYBsn625McFufAATvPnBBGtF8nmZYiTGpR2fvm4BplhXU/7I6UvTAknSBGHvW8nACxWu+eIAFzbecKaCpjtk6ndeODj/xx3//RPqullaXEZRw8ewla3j6XlJbTHRrBrYhSN7gBf+y//L77z//wBRjpd7cNibXMc1CAVzjjciUwBQGdAj7E1Bpgdhxo0GGdXtWDzRjgaZmQkB5l5DZjLc9snuayyK7B4I4qAZ+Y2Mf5NNUdqOzsnmP2iYicxX6OKvew/nIEsb2zObdoBVLLIINObvxfxHMzcYr9rbDfN2a8/1hAShk9S6VmMrDWCQV4gygvtW1y7r2HHh7nncz/cB9//C0vL9a+2dQTqCNQRqCNQR6COQB2BYQRqALieDHUE6gjUEagjUEegjsAPROArv/s78iZM8z6SQRfd9TVsrW4h3uwh3trA5soS1tbXsLqxgQ1KFIOMSSuAsThjbBnzyQtfrweAxSgc8gCsuOI8GWPYCphltdGKIyxMEozhdejHy1oMpYJVpJGvGTBJWWPJKpKhakwayu8S2iDoTACYADQ1LXkNMlzoZ0sZXRbjCuRiM6+zyCwwwt3E6B1JD2AHiYYSbC5/q+I2Ei8cDXA4S7E2yHGpAlYAzMT087Vi3f44xqGyxN5GgtGccpuR2NZ8zq0oFzi6RVBVzKtcEoyn2i0xgS8PBrhWEkA1IJ0AENldMyzAqnxsQIdAPqQqDPN/BAT3JwlORA2BHARy192DjWy1majCCUQ4RMlqlOiTRaZrsiCdCzykxCeLy6O8noPLgsNKYxtTXpXhJvCx3Ijx7V6BV/n8AiN4vxGWUGJZf0/QIzMIhYp4BMaPxw1JoIIgmVfzAvgqD2kH4obzScNr4r+cN3wXP9t85ayQS9YxC55kXvJZWizKiYlmfqUGrBoQw7kl/0p5jVLu1Qp2AZg1RonXnF1mmuwTYznaz+haR/CRf5NUdRoLID1+113Yd/QYnvirv5K3nXkLmz82wTiC3JSgFcRKqfVtYpCxgnye8VnYREEghnNcdc+oVMFf8rssZJKNSNacmHzm9cv5T6CFzQ3ktZkUrRejif+VLCqz4WIbAFZhOzyzVB9NMpN3ySIry6kEDxhzyQtLfjfGhADgAmtRhLNlhCtVgUNxhHump3DP3adx6713Yv7GIp5+8incuDTvbBibBwRLCb73yJ6XXnahZyeYpHp8KMHuKJC/PnkFZs+wXruzSOroCoFExjXMNGNkOdgdisBsynAWuHg37iduU9Ol55ME0dgoxsbbWJtfQDXoDT361BxRGqDD3BXAfTELHZgbJClm778Xtz7yMEanZnHxlVcl+bt29SKq+QVkRY7R2RkcuOU4rl++itWLVwWysghMv1+x/ct8CALsR4SDSSqAexUl1qoIGwIq7Z7lThgAbW+ekfck81opgVOtKUoiky2aJBxfpssUu47dgjs+/I9x98c+jOXlNWBhAa/8f1/Es3/11xih3y7nMq8hwNc+zZBz/+TJSdz5T38cx97/fkyeOCEG9sWv/gO+9L/+HxgsL2GrygWSrqPEYkFPc8qGA3e2Gtg9KFGVuUlyptYAUZI+Sdn5GJgvSlwoB2qSMRlvA8IIPB7PEtwWJdjVamE8qjDRLzBeFGgUfRQJWb0xVvMch7IM42xOiSq8kBd4UuxtytND39+IG7hB5YNqgB4VDQS8sukB2BcbuMr1xj1LDHW2NIiRX6FJEF95vcC6t1HwZwSD9s3uwdHGKNLrV7SO2bRyx6OP4vCHPoTGyChe+fPP4frjT6C3soZ0dj+aBw+ie+0K+nNXEHV6QxAsovQzATBKlxPoVZOBrRnmghF6dRIMJEO+IIhqEsSSrpd/LOdTqSaiybvuwomHH8GR2T341n/4A/RvzKFDf2r34hRw5Uw9+s+vqQHDchCZo8oObNzxPCuGZRSh6QC0gFb3dybjV2CgchsbcNwbVLFM0E4SZFGBrDAvYc195vashfLgEbQfeBBHHrwPjf4GbvzdY7j51SfF6uWWSoCb95PN7sWDP/5RrPQ6Yv+uvXoOaV6gu7Up6wF9Ihl+akjaltd1UqblWV0rSLzaOcTuOzAAI/SbKaKRlhrMso0OUkmYB3DXMpUYxc705L/5PMFn1HiKwT/dpHiF4bGhhSCPbjGcqdxrVrnZzkgcR/7h+uelmE8ZBzIl1TyUplJtYOMYQW9+rhjF7j8qYM8BLslacw/T/mD7mxQkPPcGCWKyWKWlkgBxI0aTjPu8QtEdoMuzhjdnGJwXq0GLa5Sy1ZL8DSzNoRS4e1DvADZ/2BGdeWqIlb/+JOlAuX5OSW42utAf2ps9FEtvELDn8PxOEDahgoQpuqT0ECeA5yovzCcGe1qHRcx4FoMd5wgyuUspWlDFgvLIAkkpRMF9mGdYa6lSPuAYcE6Fr+Eet6PBifcn/2Tfx3hmeI1vrJ9Jw895rSFwHqSw3SJDgLfOKi4p7GcQG11j2AamO+0lssIgUIHGbGIqqZBgrHUpm6QNTN5zDx75rX+N0VOnsby6icmxMWSNFEvLK+j2ujh65DCKYoDLr7yCpaefxfnP/ymWX35ZDVIWeLOV4BxVXslS5cVu35qa5MKuc5I1SvB3DJ031EjFc5b9TLLZ3oSZ8tzgceA5yTS+7XzMvBiknaXq4ucA+7ldVz7N4bwxbGLd9on2bW2oCRC8e60pQQL31vAij27mNLOTYUOj9v7gI7xjYnu/jueICK1GhqTV1L7M5tvK48EkyLk17J2VFLbnoECYjmP8PJtP6q86AnUE6gjUEagjUEegjoBHoAaA66lQR6COQB2BOgJ1BOoI/EAEvvPbv4uKBdLVJXTXljF3/ToW5lfQyEuMlSXy7gY6vZ5YkgR+6Uu35fLDxksMtR1jKoRKHQvzZB+p5BqKJaEA6uw+shsob0yAVoArC/FDeTiTxQ0sxzZZRg6cUWpyX5RhJEmwUg7kPUtJZTLDWHBW1z2L7l5A5n1RRnFXEmFMXrAm48tnWo/JkjU2kJR8K6AZJ+7JVogtYF5rVjdW4YmFfjELI5yMU0ylKa70OmLs8vOv8V4cKKC8866iwIEkwUxZiInKuJF53C1jbCpOlIMmEFJhFyIcbYwgH/SxVBVYifgaYM1lP/clMWZYQJOMoxXo6EfIYiPhoVDwOxwlmI0zFdzWc0KTFfZGEfZXFW5NU0wUHBfK7bJuaqXZPDIpZHphkgFJ4JRypyx8k71GcNegc2fPJDEWY+AbeYlXEONyVBAPxOTIGM51NgSwZkkD62Qmij0HHKK/ZcQyMllp5itswKpJH4vR7aBZmEvGUA0sHpPj5B+TDTZZQ4I0BBoo6UfZVsZZBW3VhY3NyfcQICMrOhTMWXokG44ju+3lZsskyBBz/oo/6sComEsRmXgGYrdiK/6xkNwan0DcGsH84jwGBQWY3f9zhxyk3U/w4zVGqoGUBjJwHAU2ENwne7Q0H81+VIiJTO9OsUucycs1xO+FawRWuQrnknwl827bO+81ALD7ANrdWEFZDKHXMYwkM+uwbCOqBDRxTRKAIpB1rYpwjSwyAHvjCPuaGQ7u2YONTheXl5cwyG2dk5WdCNgEtsTwNNls3nwAIUJxfEc6GeatIXPGOVzbEEn4jcfWamg5IWNbbGkv4XJ+kMktDlhEljwVAmJJN26oacTGgV/G1DEAmLREMtjZxFHmxvpRvNw/1KNncfP5HDjEajwgS3RiHNnEBOKsiWx8AnfeczcuvfAcbp59VQzF1swe7Nl/QNLYq1euGsPWPVTlve7zlM90kABwnKIqctysyMImOzBIXFoMOG9N2tTRkBDQIAmqOU/QgkCG+UYKGG6P4fCDb8ad//j96G10cfGZZzH/7LPoXLuqQrcaHhzc4CUFz7h0emNsDGN33oEP/y+/h+iWE+gWCQb9Hqr1NXS+9W188RO/j41z5zAVJ6CU/EacgMAiJZh3RxVmkhQtKhEMqHJgBfVGaSxT8baTBMuocLWqcLMgyOrj5TLCBGmlHAHgKIDDcYK22PTuz502xGSVfCb9RBsprhUxvtfbwkhie8OqrsumHDLHLc9yf9oXJThc5pgk8F6avPtWWWA0jbCel0gTAp+Wc5hjKE/MMWETyq4kwcmJCUwOciS9DbENt+IER979Lsy88xGkSYbrj38Z888+g8HqGpIsQ5UmSLp9U32Q16/NUzV3JBliKkbkAzW7MA/atHMx1DA/1WBknvAE7PWaMpGcddlMceJDj+Kun/hJjLYa+Mvf+HX0Ll1FOTCJaT4H5eoJZnEH4X7OfMT4NtRLYEAq7RgsJ4WuDTa6WDMH/495Wb7C20sjqOF634A1kaVpquvQD5fXJeOd87fbHEF17CR2P/Ie3PqB92F6dhKvfPozeO4P/zOS7qYUNfg5BGPRbGHXiaOodu1Cf3UdG9evI+p0EXd7yHi9mKBQagoPvtKlgrADcOZnErxhjnXlcGv6cYlmLXw+P6XVCZ7m3Ett2RtjMeQfxsrOI8on7tvOZgLmv7B/sfGIe0AhcJ0LLBWgKCBI0vvbEtSWdOxeOA8CpiiGsuLvTVLufWv9L6EBYDs3ai9zgC3YKASwi6xjc2SgDL0pSIhF6s/CZiiOtbznNXQEP60Bgk09XW22xuCX97E3FwUpW38EZ2G7sstOhHfnKTWcBZw9uZ3CXCY6NGrpB1QOiCSNHpwNDMN2f1lfI1wHnHhFnCBpjyBrjyJKG2jv3YOpY4cF9q4tL2F1aRFjrTbiXq6cXK6vo1pbU5MZz0oEexlbgscaW8XJZH+DDLOaqLTXEJClzPf2DQdZ4ADyErTlPs9GMc6/nQAwn4JjbvDtznEPytI+77yxK8TYP9r9as1KIaioaH9zxWuytvlHu5r8n20NVATU4wzp/gN476/9Cxx+z8O42cvRzEbQbGZYWV9Bd6uLffv2CcBcnL+JBj3Vn38JZ/7rH2Hu+993eXOTbQ7dUTxDyzoglfEDysJOr2Ihs4mtzJU/uV9T8cRk+7kn21mXEWgxh+uUZKosVHRx4WStG50lA9NcDYQhbg4OW5vUju/bz4dnCsett4dsu5nAzhcmQ83R53mIDGA2FPAMzbUluxHPf9ucXwdwvbkiANFsRrDQ897MCiUo0JBhrn62APqG/zJ+cYyfW1zcuWLqv9cRqCNQR6COQB2BOgJv8AjUAPAbfALUj19HoI5AHYE6AnUEflgEnvmffgP9jS1sLi5geekmzl68gPm1jlgL9P5LyfSqWNA2n9xObKANC3sqMu3wEBWQ5V8EgFnAoTed/BDFYjQQjeCnMWnpz2sgcCzJQALAodhpUq5dgqb0p40iSUTyamSP7osakka+UfRwpSIDziRFacXYlGyi+c72YVLQBMvoBUupSV6P98Nr83konyj2hmSOWXwh2GNy0FVRWpHXJRtVGHd5TD76bgAPjE4AW5s4jwJLaYYrA0ooGpvBwOoUk1WO25IYE+57awW9VOwsMmTXKFMqUBjYVUU41GijiEss9zpYrwD2+OdphCyvQBB4lgXqUGxyxiLrQgQz5YsYAbtK+vpmYk+w/LwPEW6jjxsZH4PcGIwEfaw+KZYkC8kEtcrx81Z9AAAgAElEQVSCHFeHtXhfzkQk+43SkJLPrGLMJQkeLwb4HkpcroA9SYrRRgNnCah4wXXT/XqzssTxOMaYJGNZ2HYGmPvhCgD0yqWKnDu8aENlTnPImwUk4SffYErvGTBNcE8FQxYwKSMrEI9lPitIdyg/656YHD9jwhjrSqzYUPQL3msOojE2jK284CTd6J7QYr+ZX2aDYxJnAlzXBaY7x0agiXttEqPIGkjSBso8R9rriylmbFYrZEpimuRaslZKY+D0EzYKFAKYOL9ZGOX4cAzpc8x/V5Q915rjc1OW2PwduQbowSnYmf60LF4P/R2NXaYp42wqsVycbcTvs0mARVkDmIx1RsCbsqG8BzJ451FgTpaVMUbKEtNkUzorjXOblxxLYrTluVfo/jbIvhbAZIVXxk/exDsAy223R2ften5xq0CBEirQBglrlwY1uU5jOjMGZDTyHpgXCObxvvlOxSgmSE75ZPP0JhAqplxQm3QKjgEHBowFwFzB0/pxQNj/KzlSZxqq+O/FZwttgmpiDAdvOY6NhXmsz88jp2xpq4Ws2Ube6WKwKedtfZZ8WyXfy8lqXO3DbBRJUs21C0WBFd2EMcU1lsx/ZiE6jGeQnJX/9A4mncAK+qOKsVgiiRO0ZqYxdeiQ2Fsr166gM38TI/LQZbwq8zF1T037PAOcx/btx+EP/iO8/df+BdbGJ7C51jflgwjY3x7Bi5/7DL7ziU/g0NoGzm1t4QrnAVnqmbHMuwNTMWCOZtbifGDObiQRWgkwKpo1vXQrLCclruQV5sS4YpOPzS96DfPzTqQJJgtG0YrytBNYLApc1Roxb/UpyvZHKZ6tBmKyWzI0mIUy4mLYSkq+xC1JjCNk2VbG7GSTz0IxwESSYNObkHi9MTU5JJpPUZYiGeTYH6fYWwKjCfcUA1h7ZLzOziLedxDNpIFoZRlpI5btwub1G2q+UQ4lS5ENOEmKYqSBXl4hd8ZplPe1Fg2sNJBXjVmMidikVBEwZqEkVuVLyTVXop8lmLz3QRx7+zsxPdrEk//+/0a5vKQuFIK+ZDJynQhccdl8jrU81kOu5IoXAGysPu0fzoInUKb84UxCk1o2cNGaqlz6lc0HymX0pOeZI4COhZiso7fdhtZDb0XzgQcxftsdOH7oAF755H/Bd37/E0g3ySOnZUSBFvf9OMVgYhSH3/4WVCNjWL1yHevnzgFLC0jzXPOE84d7HM8aBFDI5JSscMidvoZ4FgjJUfF0z3DOLeUPByelaECwU3uNa1q41LzYteGsNMzNxtY132FrqJCYgnJ9hKKRoZGmiLodNRowSjzbcAwE2qqxjaC+xTJgQ8wTO6XtxWwUk9KauNQ05QA+HzaA1gqJy2KHPGXC/8YGlU+9W3JwLbCZjudDpgACvnwPx5/3SQn6LTYmcI5XPH/Zfs17i8jWHKp7GL9WygwORIazY5BFHvqfhlz1OjWIHVhqSHrD86ektl2RIGEjBcFsNjQyz6YZqqyBbPck9p68FY986MPYoBpMUsn3fM++fUA+wOWLF9EeGcVYluHKK6/gzJefwPWnv43O3E1UjQhRNzeLAZ0LrMkqKNeEszDjyDMN1wQVPALTPDQdWHOb5WOdVTwHB0lyrgetIT9rb+d332+GMdnu2NLVwp6+o9GAjUMCoKUKYrLwir0OggZcyx/ZfbF5Js+TJlr7D+KeRz+C+3/qJ9BpNqQSk2RNLK8sIy8GGGuPot1qqVH06uXLeO/b34GvfOpTePx//9/QXFgCuO64xnzP5TOInZuaN7UaDngeLAoMylwS8+uFnWWouDBLn2CugwhYL7YlltkQSqCUezXXjfZIgdamUKG932NXxsnw+UJMtW6Ug17X7Ra+42dBxmnnnFQOtIhpn+G5lbmPZ4mQKwOAzlflbgQ8ZKL79S0PmrS4rql5EGn/VW70hq+idCWZHWMazms1ADxc8vVf6gjUEagjUEegjkAdgVAHWFlZ+cHTTR2eOgJ1BOoI1BGoI1BH4A0dgS9//OfRXVnH5tIibty8jhfn5jHv9L9RZ1WxwMzioTxzQRlgB+4cOBTLRMWYUBgxUI3+jTsB4MAuVJc+GaYESCOyaBxqqci4MhZNvySj1wpVBLjIDKPvKCmmfP1olMpnbr7oY4FymnqfFSLpY8fiLYvR3bgUuDMsuMof1upjKkCK4WKFMTbhU8pVoFZksrn8Pl8vH1EvrJt3m00bFmhPxQnuGx3Djc11PEvwLmvjam9T8SKYMRvFuCUbQdrfwp4kwh6C0CooE5As5Zm7XhZYJSOOsr6gRGchwLuVxVgZFJhjLJNEhTGCa0eiVOCzfCBRIiuNaUSgY51+bkmFQVFhKo6wJ07lVzxeVrg/bWAX2bhDnMPYpuYpRyDSWC0ESAj6yceRnpACIShvakAoJVPX4xSXWi18dnMdr7rn8O6sKcZxN2URuBLLuhETvM/QznNMJybTTMBMxV9n6JiUqIEyBqo599LZVJw7QU7Z/P/cw42MbLL1ChbJDOQhS5ZFOUqcEvggM0SM8DhGh/Lgwe/VT8acJxxfjhXjKTlzzh//OYFYfo9MXBUvXRbVirl2LwQVCYpxTrEQTLacZKUdxCI7hIAOXzs5PY325C6sra4BK8uocvNmDP5wLFRLOlPyizamfbPb1RprIkGWpJjZvxdJM0H30jU0SLF1YItrjqARpcwJjncr95p2AEAMTmecyJvPi8K2LB2s9AluEpq2/uWRLWaNeVKa5ydZXjHWyP5hc4c/PwujYZ0xTswllGBvCxQ1yVz6TEraWF6H5tfK/2pleux3AsA7E3UoyGrtCkA3UNYAfEM+OJd4jyyoUkqRxfnQoiKfWY8nC8IEzZmvAiN92Pzg81Nj4nLdwefW1AGGGJF5gMoz2H3/5CVuMAXnYijeG5vQmMVqeKD0Y2zOvIw/P5szibkpJtio5oXQgGByqEeqEkfTDFtliZckw+0+68E7lHGRTy5Z2u7DbSqpBv6q2GzSrBpFZ/ix+G9sK66JTOythAhfVCItLL8SGKAkv+Anp/WpgSSK0Z7dj8Pvfx9+5Jd+AWvtUXQ6BdJGBDKDd/3/7L35k2TZeR123pZbZWbt1dV793Rj9sHMABgQg0VYCArgApomQVKkQHE1ZTHCCkfYEVaEf1PIDsm2wqIkS46wJYoUKcsUwQUkCBEEAYIEsXA4wAwGwKzd03t17ZVVub/Ncc53b1XNDP0XzEuwOd1VlS/f++693731ne+c0+ogunsbN/7N/43aJ38XyFN8qd/H0wUVEKzIHocx7map8yk1DjXHkC+yrNqUYg5itKMSrZjrOcJT45HAsVNRgrkgxLVsouL/RQLZmpMGvLA5hM1CvTAS4MOctxJFmh9X0rH8j61RyZ5XYKHYkFQUKPBwvS41h1Zm8vKca/J9pkdrxPueYrXRwsWggaTIcHd6oPGfCUP5dLfyQsA2pXQ5FyehyaqzgYIgVWO2i8WH7kN/cxu7L7zk1DEC1JoNYdITysvOdjEajZGNhmLI8o/Ygh5opKQs703GwM4/lCw++WyaP6/2PvqYcgQ7s5g/cRLzzTruvvQCppOxt+TUXDZWqZNBdoCa5o/PnWwGIHvXeb+Wka0Bsnh9U4QadtzCszzvZKsd29GASN9Y4xmuNkezThcnP/whdD70AZQXziNeXMFCFOLmf/h/8c1//a9RSyeImk3U5jr6zPRggFGc4NxHPojWfQ+gGE2x+/Q3sPeNvwJ2d8XSpgermIaMGcffrTkn5q38bUoaBlD6F1cM16v3DCXb1PxKDcA2b3iniuKAbu/BzWvo/MNzitsnanEiO4BYPq25/L7F4qe0chQgmabK4VxpwzzD1DXLmKqKge1qLXKMYDW5eEYnG+uMo6jzAUFgAtRiF6p5ibmejEvbd/ispopAEMt93QFV2vvMiUPy57SqqEWx+Utn9sSU0iVrm3YcY/qMS2aejTcmhcx5xNxy/GVWCs4T9VgT0mG8/R4gD9vXgnDck/hFD4yaNYGzStBnUqY6Rq1eF8jIhrY8yyQp/9C734e5+y6hcXIVF976VrzlrY8i6nR1L/2DPu6urWG+28WJE6u4u72J8XiMM6eWMbh2HZ/8p7+M/vWbOHf+HDav38TOtVcx3d1DLs9WO2sK8Od+oSOVPZjA+NcA2I55egwA5jxiDiX4J3BQzRqOTexA8mP9lq+Jpb+2X3P+m2Y9caSCot1DNhO2n5tUNPPd0QblZ30RxcgWlvCun/hbePJv/yQGrZY84Qn67o+GGAxHmJmZweL8HEaDAdbubuD8xQtoN1tYe/YbePpf/Qvc+vOvSI6e7GBuIzx7+MwU1WoIawlKyYtkauKgfzPPW9zXOGfuTRJ88N57MdzZxu2dbVkAUPmB42sy9E7th/M8iIF6DVM2x6TTQ+9lPiuvqbyj8wBzpDV0aOkdY5e7dPcaSNjnAFsnx88QnPPWpMW8wOuSxW/8aWsqsdOM+73IS6or5sb0VmOgYyfLMoLNH80GppMpymlq/uN+7N3vW8olxybCT+9WHsBv6l/iq4evIlBFoIpAFYEqAq+LQMUArqZEFYEqAlUEqghUEagi8IYI/OHHfgDp/gB76xtY39vGzckYd8QaocdugGbBQguLkAQaj7zmVEeShKjTRlbBygoaKn8cSkC/tr/e+7CxgCEJW1fgVwHRgUz8HBbtWaAmA4tA0lwYilFI6TgWhlhAH4UlRoUBZQSDDZIgq88KZ44sZtJyDn1hscewL08ZdFJ7KvpaqcaVVQ890uzHHQNSxWIW9IwlzGJdrSxxMQrwQKOJp4ZjDKMI2wR1ALRZ4CXrJqdUcIhGkeOeKMH5IES9yMSQ6QHoBwH6LH65z2LhlEzeOKRsbiRG6XoRYLPMVMQikHyqDAXw1ikP6opK8ngsCTCwSEYZZ/ruBligx2VZ4L4wQZsem664SwCb8q9hQak/D3KTGc0YG7uWBWQWrWdYRAtKSYpSEvp6HONzRY6nsxwnanV0ogS3xgPJshIgHJFhFQDdJEI9zTBHOVaB6ATaLdpkSqoAJ8DepEyd6K4xIyRRbF5wVjA24JxjYHOHbFhj+LKQSYYiC/ScdZT7pDT42HveiQ1b6P5VkNZPkTVH4JCAkBXQPfNTY+Gkbb33ouaPJDDt3Y4sqnmakGXiJJwHhQHBerHpgCwW9x4yjOaWl7FDP9SNdeRTEyg2j+AjRgiLlmR+CSR1gCXnYcRSfaOGt773nWjMtvHiH30BUX8AMju9xySXJceAwDMBYM4lNkgwdgSiyYhSeAsPGrhCvO7R1qKgB7cuBfo7D0oBwG7d8ifZDDASA5Lvog+3k0J1Tt+8L7JH2/QGVbxNzpgcV65dAkSSlSXA5ViKVsg+ioWWxTH8wI8Toghxawa1VkvghQqjaYrRYB9xmqLhJM4NwDY1Aj23E3cmI5iPKOa1DaniKK89sbYcOOWbARyQY/Fx+KdbS8fhDY4dMxKL3noSstEZnYizloBcDjJ7tG7JRtSzWlHYwFQD6SIix07e3ViYhkKfR4kLBGHyAq+UBXYdAGzA0GuZRZQqJbBgEq98ciuAa6QdS9BYwfa8cViKhUmh9qY8bjPlYwOAY7u+2GRW6CY6aQzgEGF7Fu0HHsSTP/vTiC9dRN5oIKiFSOI2Fjpt5Lev4donfwvX/82/w2NliaUwxDfKEl+YTHFDDQEhdorMgBPmHAJ0/Brl4v38UP61OdMIaQOQaY84lSSo59aIwO8tcqUI4CrQjmIBqHtlgXWqWbhmoZWITTcRduhvz2YaB4R7VrrNwwDtMMSFpIbt8QgXEcpLvWkmmdqLTtZr2K8lOEhzNdrkU0oOFzgV0l/d+VaSke4aFdhMQ0agl+yfJAGiVgudk2eR7/cxuXNH45zXEzTOngTNfPfvrKM708KU4G+eCRTmvLXcYatWWg9CaEPUWzMoGwmKOLLc0xsAoxFCgtuySLDGgBqVFNgIlZnUs1aIfOm55m1eEoyS5K3Lb8YsP9oXjftq+ZxgF88NIsE7VrDBhEap494s+wc3TwV8qenJbAwMLAsxoY3ChQtYeve7MfPWR5F025g9cx4Hd27h5u//Hm5/5jPKGY2FZczfdxlJHGLvyjUMewdov/1xrHzPhzF7+iQO/urruPm7n0J565bJldPvlZHXFBM6JWUAgjhqFJJXso27SSUfWlzr58zT1dix2r10/wabCSxSzrQ8YwzDI/DPAGB+IUZSj1GXjDfByRRp7iwYnPd6RPUR7sPOpiDV+0x5wkvaG2DLnykFPnnbA51hnIKGAFwBwNYkwz3d7sOfN+zr3NeoEME9kvOfz8k8wI9l7uETyUPdNV/xc4dOscXhnGJgsiFIAJvynPk4WyPBkVS2Z8JKjvgYA/g1qh8OBOVoiZ3qPoQ/rwYaBxqbyoc1t3CO6XxIULo1g+7CPGY6bRwcHAik5L29/xN/Bx/9hZ/BJoHMaYbhNMeJk6cw151Fp9nEKB3h9tptTAYjnDlzXuvs+q3rOLu8iN0bN5GOBiiSGJhkuPqnX8Czn/0semsbOgNMBwcIpxPJ6itvO4BSrHmnNGJtOXa48PLgOka7c6wHgA8bdQ73HpuTbnm6/G3s4df8cXGR9YrW6ZGEt77izrLe6oDsWzYaaf0ezvUQRbeDU+97H773v/1vkC4vY8KOpGyC/qCHcZqi3mji5IlTyCYj3L51GwvLK+jOzmNwsI/9V17EX/6zf4aNv3xaZ3IygDmX9JuE2+/pAczDeJbmsjJwqVbrc1wUmBTcH+h1H6nxgLm5V4bYpZc4fz+Rmohbr1GAcGYGnaUl7GxvIT04EFOdKiWcwLKZUD5yRhaOSa9GAp8z1Qh1dO5R7vINccfWsNv1dB7SWOk9Jsesuewa0Izha2vLGsXcwNip0M5YaqizxguOR6PbxsxcFwf7B0iHI+V9Nm0wR5Wh2dHYPR2JSv/s7t6xK1Z/rSJQRaCKQBWBKgJVBN7sEagA4Df7DKiev4pAFYEqAlUEqgj8NRH43SefxGi/j97WDnrTCdbLTF629PWkJGMjN6CNxWqCDyzyi61IQOCQOeqLG/Z1vligEwPYAXws6lqJSWUPk4UsCRyUaLFIHtF3lkxdY7oJ9HJewSxEyr83DJDkBMRK3MkLAae8NzLDrOjtPLpY8zH6hT7NiorG6pE8HAG/Qvw3fX6DIK3kdk2aVuAIC94sfpuNocpGKmk68CMpIuQER3IWgAoxGy416mgndVw72EcaxWLEkMmzkUF+vifCEHNlgdkSOJ/UcTFn3adEvwT69It1cpAsGgqkDFgIIxAcSDZ7Lyxxh/KfoJR1CYIXrQK4QM9AskhVBQzkE5mQ/ZobY3UGERbKXHJ6pwOTwRYTQ9KXLPRGYgJSUtJ8lwsMKfUtUo/Flj+7SK+7PMAwKHGn2cAXxiM8XfAZQ5xOGrg9HmLk2HV6dgSYY4G7yCWFTSBa0swcFMdmyuNIhWuTq7TxsDHzo/faScs5QdaUWC0EVl2hmvLBvsCqQrxYypRNDsT2UznWAX3y/HUee172WAxjyQQ71OKwKGhgobU2GKjBz9VzeIVQxygjqFFPEl1nUECgqNha8rn2bOoSAed6GIv5GXHcJf9pzQ3y0iTwp0IfZWYJApMJTBnEXEwsFSajEJcfehDt7gxuPv0sitHANV5YvAj4CKigjCOLqQI1TFXQewsaA8Z8APmyGNnnepY1OWT8PueUWFWUsCbA40AcA0yc37bzyA4pYciYUHJTrGcbdwHPQg9Z7CTznYDbkeeuiuSUCyZo65hPXIPH2S6aGxo+Y7mHs7O48Njbcfatj6Jo1DAcjjDd2sJLf/HnyNbvAuMpEt60a5Dgf30Bl/el4qok4O3lP8uElo+xZb1EuptHXv71+Oz07L8jjpBLQbI05fqKUF9eRJjUMNrricWp/EImp6M6C1Rza4NjbaCbMcGnDrhj0Zvr+AzXTl7iVlFgyzF/bfraGpLUpWtYcdgRysL8KtWA467Ppgsy4LlmOXeZ1xM2lkSJ8hnz4jidig3M+Xk8jwtqDWzdaqw4c2fnsPqed2P5ySdw8m2PYmZ2Ec36DNqNBBtf+xpe+E+fxO0vfB4rkzEeT2pqDNkLA3x5NMLn6O0LoBtzfdCnvcQAoZiFDpl0k5U5zCAMhm6BTS5ckBmhuEhMfzHQHVuRDRi7eSr2/35uUt+UlJ4Lga20JqDzoEy1vvi+LIeaijgJeNlGEiCYFgKkL8d1dFKylAtMwwiTOMFWOsZGZmywJTLXggAPJcASJbPd55HJH+YO2JdygX0Wr8Pn4x4TRzUB3cyFzLnTVhunP/BehKMpXvyzP0OjnKKrHBSgjBIxGqlyIIZdQAsFYEL54MUldO+/F80L5+RvOhMl2H36KWSvvIR6f6hGG/lvM3/HrhmmiDANc9TISC4IZpDRKNRGZwGpRBQm2T4JDJAn600NW5RwdSC07BbYmMOGADfXCLibFYTlXqpCcB8iSM7/ca8Z0q/YgabyO67XcfKh+zGNIvRHE8nOzl+6R5Ky/RdfwMGLL2lsZlaWUT99Ur7Io7V1jLe30b73Piy9513onF7F2pe/gr0vfxXRDt2jSzSSOuo6lxQYpFPFjPFkswzjaCokBroQcuG60z5JBqOaoEwlXL70miAFcrLsX9OgcpRHfbOK0qxTHCEAjJjnB2tQUNNHbnYbYv77BiXXDMLYqnGKuZXzszAWpPnTW4OQV4ggsM59TI1MTsb2EAB2srj2HjtjSSrAAYXyY3Uy1szFPCdwTvNcpuaQY4103E/8Z/D9XmbaYEo7L7GJTOzoYyCvGmtcgx7fT0Cce4aHN5nzBBa71V0LS0kAc67xfKL5rrOKHRR4XuG5zSJjHS38d0xAcGUFZ+99CzY21jHY2kI6GGH24gV86Cd/HA9+4IOYOX0WO+MJegdD5Yp6LcHcQgf1Zh3b2zu4c+MOLl+8jEZnBi+/8jJOnzqJehRhb29XygHp/h5effZbuHv1OqbDAe5+6zncffqvgJ1txGyc41lWZ007M3COMWrMM7zdJHNj6MF6KoUQ7NO8slQnb2vmBDY5FtQvt+f2jYqeKczn9ooZdm6zcxLfLFa7Y0lL5cA1N/n9lPugTYMSQZKgsXoai9/1XXj4h34IC/dewl5/iO78AsYjem6nmosrKydQr9fx6quvyirl7Plz2N7dR55OsTgZ4vf/u3+AtWe+bl7gbt9g4x/PteJ+HzJkbQx5zQZZ8UmC/elYEvrWLGh2Ek16srPpgOuxpNS+aWVMeQ5g88zqKuZPrmLtylWk6xtol5nUg9hAMSns9xadeY7hsL5xxgPfOuNJzcA3CBrA7Pd7nTGZ88hwd8H2P+sPUlyL/iyq35OcXPzrAWB/7jJND1M7iht1hLUIk9EIZUYPcHcGOVTvsMYHsZrdSebnKwD4+DGs+nsVgSoCVQSqCFQReNNHoAKA3/RToApAFYEqAlUEqghUEXhjBP7thYtiRkwz88PdynPs0CfVMd+8tLABwCy3sJDCrnUDCbzPHKuizo1TH8KCJaWNCfCwkCfpRAFIVgD2/m8ERiT/6gocVnM330NKvNXiAGdOruCeC+exsrCA9KCP9e1tfO2FV7A1ZhEptGIuGWIqLpuHrZhQBFKcTC+LjuIgkTnmvB5Z4ERJHzertbG4yz9iwJCJJF9Su4aYUXxe/hxBM1W06PFLIMLYhfz82SjEMGe1jrFh0TLAnSDE7SLHXAmBxHWywwrgwTjBCbF5gEGWiRHVCch3I3hJAJGeeoHYxPRRHfNaZYBdfXiJVhRhtiixUuY4HSeYEXvKGH4sYNP3TGDpdCpf1lMRsFpSzpTsq9D86+RfZt6R5utrwP0wJEOTsqNmIkeAdYWANEps1+v4g+kUzzrG8ulGEwNKhwYhemGI7TwVM2MljFAPCtQpRR1FaDnGoNiCjOdMEytnzyDLcvS3dzHe6zk/RmNRecanyrq+aOeAXklZUspYjFhjAnNcCViQmUEAnbKXfBZKVRorw2Q6VUx3xVCLpGPOuX8cZ8lY+dQAYMe9UUHT5gsbAliUhoAUXp9zmXOXwDNBJrFujzF0jBdkBTxJXqv+bpBaTNA8KNFw7EYCf3wOSRO7Zgeymq3MHaA+M4OkVkPZ62lOis3mWHbyl3RyvQT1WIhmgd4zpQ69c9398G1e/pmVYO8Ly8E35qlJujajEE0Wi4/5gHvGKsFu/6wcH2O2qMQsH2qrZztAQMxmsslNBtQgXRNhJUDNNeWZ4MdwFSskO8ZN1qxj6bHH8aGf+Vk0zpxCHgeYTibIdvfQe/llfP0/fRK9lwgSGcJuEo52NcbWv7woJW/DN3z47xmLx57Fj90R++6IlWxMYRuoI5nIUoxIRUWSvzHueftjqLVn8Opz30G610NJCVXmVhcnqXG68Sab2wrWNgaML++HAPxqAJyI2ZBR4G4RoOd8gsVFdCCymF6uMYa5iHnbUofNZbGtfbHbeS9Lhtk9c8KGlm4HcyeWcbCzg4M7647Zae/z68THyhe7yTYOFxYRnzyJuYsX0Znrah9I8hyD69dx8Mor8mRt5wVmiwKXwghnanX0agl+bTTEi/TGJgsMBXa5lqTyYGuJ2dF4XFb+phJDCwUedYz0LQCdeg1X01TgsWcaak+y6ef2BGuE4Jw/QOzk8yk/arL70+zIAoBR03qij3UAnCc3OgE2p1N5npJdz7XOPWcBAd69sIgHUGJubx817i/yr6QfKu/BgVROqUL7nmOAM29wDcjL1YFkBJdryysI8hzjjQ3leKplhI0G4oUFgWL0kc5HQ6eMEWLUncfFH/oYysceAebn0WrNSLJ6+3N/gv3PfwF49ToiNh1wn3NezsaQj5GXufZ1ymWzcYdzieC45oWlOJOn13zi2uBewxjY/qHGHKmHULnC/MJ57QFBuShUYwgTJlVFqAhAAJjvGXPvYKMKQVGuuNYMklOr6CwsYD6E1DYAACAASURBVLS5heHGBtgTEHW7yKc5yv0DhMMBAkolL68gPLEC1JqI0imK/T1MpyWS+XnUW00Mbt5EsbGBKJsoR7aQoMtGkxA4yDIcEFDkvx1DVux7joVr+iAgy4YbsrY5DmLBMlPJS9iygrHhj+R6+XeBq8f3LtfYRDsFnaX0FsewdrLvhz1yjol56F+vhi1jRgvw0zuNz2iKKCbbTJWRZpgIoBoVZO7bPZkPM/dL7vvGdOYM4Hw0MXj7t8ZU+d+B2zojcJxK1Lmf82xFpqs8b837WPfhZLCVtQUw5rq2FEncWemQHelI0pzjPKeQJRyEMUI2mHHOMbBuX6JfOmE/L9PNr5tEt4HM/J8HhO10aiowAj/rTXRPruKx9zyJWzdu4u7Vqxju7KhxL+l0cerBh3H53U/i0pPvwukHHtB5da93gDAKcWJlCa32DPr7fbz04otYWFjEqTOnsbZ+F016tUcxRoMh6kmM+W4Hd+6s4eCgh2i/h2d/51P4q09/GkW/b50kYxcJt9+z8Uugomso056pPdXAYNv3LMFa4yHH3KB5y+MGYto+4xn6x2TZXY4zCwHLW/LJ1nnXwEzlTjVA2Rzi2dZkOBLMnL+Ixz/+cVz+8Hdj0pzBxt4ezp47g/FogjiOMZlMsLi4iFqtJvB3f38fJ0+elJz6/mCIpdk2sitX8Kn/4X/E7vPPq0HSjiWOfavncWC1VAzYKGprhfYnZHqP8uywcY+5l41HzHs6x7PxT6oiVFxx55pagqTdQXt5Gb276yh7e+igUKOa5PYRWQMccjVY2D54dKrz69R8o10s3e8OUoMgEC35dPOzZ1Odn4OemW6g7FEDls1Fa5iysXZnDnd+9+car56hfSbh3hIiH0+djLpTH3BezoeHFrfO2ED6szuVBPRRXKq/VRGoIlBFoIpAFYEqAhUAXM2BKgJVBKoIVBGoIlBF4A0R+BeLS/JPpdwyAeCDANgX6MTCovcM9OCRsQo8q4ysxkMA2PniyttVcoP0Cjb5WhZFBFxI9pFywyaHKr6wk3oV2OokoVloIYORvqHtdoIHHn0AD7z1YZxcOYnx7h5u3b6NT33+T3F9Z6gyOhkiZEx5YNkXO1mAZYGRxXkWjljsIqDNgozkpz1DiQVI3l9I1iTlkyk/beUZgQQsUvn6mJOhZlGTYB/98FjooV/xIDfQgB3/rYggdoEyqeGVLMUeQb2ywOkwwgpKdMiOpSRzbEBxlpeS3G5L1s5887IgEgDcQ4BNZGKVrkc1bJeUMc5UhJ8PQpwOE8wVGebDEnUnudiT9yV0vSUCy2GJTkFZVBayTa6OhTWCqPT1VWGfstFkHBf0JgaGCLDvWIenkxq6aYp+I8YzaYE/zXLJzq42GsjHZMNZdftuWWKLYHdEj2IyPnPMSYY6EhCiF4t4/MBWA6cvXpAE4N7GJia7+wJXGScvm+cnrNjinvWieRQ7Fi6Z2gakkkE1KnNMCABLTtbm8aEUsyt0EwxlFU9S0Q4EMtawyWsKqHTMKqsT8n4NpOX9WdHVMYBVEHfsYc+ucv6SYlTzAq4QywlqProGOaqw7hoP7McKSRY2HUDnmbUcZ95T0wEILBaracCxrggIJs4MzxeF7dGMouyZLwIcBMx6mVIHRh8DKbQeVag0CWOTFFcUNE/ZoEDwhp66ZBVzHNnMYKwrY3a5RxY4Zc0WQiQP5RTZmMHYcHz0Hgeum9QsQXUPMNrFPDvXzwUPoc2fv4j7fuAH8aFf+HkkK4tUjkR/OMDG7TUEG9v49D/5X7H91FcPZZU1rIcXcXC+Y4cTIxac4H2d3U/aONM/0LFuHABmbF/OBUPVPfPWmhaOQD77tgMqEGD+wjmE9Tq2b99G1h8eykX6fBg5z1mTYza2GwFBydy7phTKb68EARbJpM6BDclpB0hDk9Dl/bDwT6CjtbyE+eUl9Hf2xIDL04m+x/UvROkQtLP8pNzApgZKCHda6C4v4tT5s9hf28Dd77xkktpiDhtsb3/s//N+qZ5AgKwMYhRhglqrgaRJhi0QTgvkwwGK6ViF+TZ93ItUfuiX6N/bbuM3+/u4WgAHKNCX9zUbLEJMi8xkaAXUORa3GImUWC7wwbkuunENT/V2tLbupPT69uNgU1rej46N7ZmLE8c6TeSlbmPF6wsspie81r+xs7hWO2y6oed1lur+uL+oOYPexCjxaL2Ody0to9nbR9wnd9nYjAY8s3nKeS8fbyji5ImYx0JkWWYy964hwLPy1dZDgE/5KkTQbCGem0WjkaC/vg4MxgJqKcc+nFvGw7/0i5i+83FkcRPtVguLc7NY//znsflbn8T4a08hLFI12/jGmCKpoXP6jPJiut9DsbsnwJ7rmdcVeOi9z12jkNQE1CDi5NxdAwV/rsnGLM4HSgjT254qAh7wLCklbhKubHoi25hNOn3KpNdqaM4vo3bxHBYfvh9bV29g+OIrSLfWHf00RqPZlnpCSQB4miGemwdWV4CZttQost4OJtt7KMnSznIUwxEiLpTC4HeqUcyGsZqj9vMp9p1SyaGHt4u9gDOu304XyYXzWLh8CdPNDfRffBH59o6hqH5PkJKAB3icHLbXtPVNQO7bPJdY3nPbocu2HjpS2nbfM00Vk/bXXHDy2GpA0jxlLjVQlAcVSqI3gwjTIsegzN3Zx67GuRi7vYXXolc8mbL8OvcaNb45Vrdvmjm06qDqA3O/81AmAMzxVF7yXsKHnFTmKzKpA+3FBP4Xl5cxGo3QJ3DvzlsmTW3y9LVmE4gjTCZj5JPpMbl/Q9+4+3pATWxiH7PA1qZJ+hswr/2NuZGWDJ0Ozly+B7s7u+htbiIfDHQuK4IIKeXl5+cwf/ky3v/xH8FbnngCq5cvY3P/AEUYY/XUKZ0t0nSMZ77xdayunsLKiRPY7+0jYyNAnCAdDdFs1NBdWMAz3/wmLp87h8ndu/jSp/8Q0XiMdG8PL/3ZV7H3ygs8oFhu1p5sYC7BSIGvbFDyTQfOazuqNbB49gxaS0uYDAbYeOllBNOxJoeAewfOy9ddZyNvX2Hx4ZzhGY9n3qPv+XnA868725DRyn2mniA6sYp3/sRP4r7v/34E8/O4cvVVnD13Vrm9ntQFAAuArdWwtbWFzc1NrK6uIkkS9Pt9Sck3hiO88Aefxtd//de1XqSyIdDasZAdkMpx4hbEvDs1jWSpf+g8zfOFWwPWkGTLS8owyh9UD+Dz2VmOc4wtm1FzBhMqaxQZGmym49m94NxmlKiSY7lYv8e4eeiWu2Jm88hJNruzgAfbJf8uZSBTVVFjw+vOWcYuPmavcHhms3G3bx/JN+sCDoRn42pENR/+UMrmG2s9PGqq85bSlhP0IEGBn6kAYH+qq/5bRaCKQBWBKgJVBKoI8ISwt7f3+gb6KjBVBKoIVBGoIlBFoIrAmzwC//vCgnzbWIAdEcSUBHMgrzQVS8QTMsaKeQZa0cgYkMbwUVHbgcEsSlAykcCv+cEZs5DlCspCtiShrLKJ82szyWWyHwkQy3O4JICaII5KRM0AFx66jIff/nZcOHse6cEAN1+9hl/9vT/A1YOJikXNQ09W54noq13mwolJZAA2C2wESGPK2LpiYeIkD1mMNP9ZK/CwQDQpMkkwk42WBJHYSgQ+CByyIEkAuEkcJQgwJGhK6VGym8hKyjOEcYgdBHg5FzdKrBp6AN8300V3OEGzTHEaBboCgQkmR2iLJUJgzHx3ySTtoRTYykL1Tcc4IwjDf7MgNV8mCMtUvqwnazVMsyn2JB1NRhpwMU7QyTMxNGbiBnqTIfYdG7DtmNmSHRaLWxxMFXb7ALYIO2U53pk0sZiUeHo4xrcBbBB8aSTIRimisAkUUxXENkOIsUzGb6cgA6OU/3BDXpz8Ewl44vwJkwSduXl5H5JNMx2PbS6Iie3YmCyWiW3hWRQhanGCVq2ORsJyrxW+y2mGyXSEIWVjCVyqoO39E48KdfI+9IVTxzLmtT3gThaeYFtvaujZw15OXECoL9wbUMOCvjBQJ51rYKFjeTnPYHor8mdYEPcMUgK5XEOaTwLjyLIiQGGAI4EXI6xyTlHmNkYtiMBehwFKjQ2fVcw1ymSymO+qlR6HVGHYUdHE6lWB3Mtr2nMcyh/7grBjz0uqU8CeSbkS5CKLm3OPDDNJhJOl79jYni2rOz5EWo09oyKvo2NaVglMBtMVUA8bSRwQ7uVUVad93fX4npwe2Pc+hLf/6I/jyZ/6BGoLi2oC4djeuH4dw6s38dn/7X/B9lNfeQ0A7NO9l2M0cP/oPjxYbmxhx5TyDGAWainh6uOkOe0k8R1Y5IvzvGs/T1SEDyIxzzn+XFti43IeCjj3Y2DMXM19BwJKflu+nGSZ55KUb5Ul5hCg48A3+tcyf0uCVcxRG5iUzNrHHsF9jz+C68+/jPXnX0S6ty2gkWtMkudufnNmUJ6UTTFIErGUW7MdAcVzs7Pob23h4MZt1AkmaIJTfcFJdXM1k/XHRhz6FLrCumRFteaNhcXivrPNFVDDeVNGAcZ8LkrENxJ8ZZJig37oarohA74wBr/2EfqUW+7gmmGOJnjIfWqB6gtBjA36+5KtxUwWUSLboHri3Yot71Ny92TEUfaf4BqbSyjV6tQq3Pou5D9MpidhdZMIZkOLwJVIGCQWGh0M0xHm8wyPRCHeQiCbtgCgryzXtQPxHQOsrvzHfHME/8n3mZ8Vx8jSVPK+Hujwkq7W1GRpyeIaIWw1EdViTA76iPNS76Nc8rQ7j8uf+EngPe+UlOv8/AI6s7M4eOZZ3PwPv4G13/1t1CiVLcYx/cljRO0ZnHzsEbE7h3duY3TzNpKU8vT0EHcexi72tr1Gh7KonJvMQ2wI4ZznGM9QaYJMUoFtIfoB/diPFALIfOaew+YRsrg5HrQ5QK2GmVNn0XzkIaw8/jCufe3rGH3zO2KMT/iGIMHqpUuImzHGd9cxvbmGMEwQLM4hnOsgiCOM9vYBStWOBygmExRT7mjMqQaa8ZwxG4aIwxCDPMe+ZGkd8z7k+cWxm8sIZVyi8dDDWPyej+LC3/gb2Hzm67j127+F/W9/U3YUlCuWj7f3W3UNN68/VlLlgUxB7i8ELA3EtMRjUM6R1z3Xj39xr5D/vPME17ecAoMxgP26N8qspP/FULQGMDIrmV+4ZhgDn5MYb1ohsPGEa4W53nv18n6Y8SUNf+g5ag0fbEKSToNTt2BOU/OKfx7tMWzaMABYFiBxjNNnz2I4HGLz7oY1WGle2P1xfiStppRbxhqv1JpTmB8EHNq5k2v+qKXjWM527GbJePOMx3xNMLnMwBZBO9mZX6sH7/hZkqjm+CU1tE6cwNm3PY6/+VOfwKmHHkTemkFjfhHNpIaiyCT3e+3VV9GqN+QpvLm9i1q9iUYcYDIeo9ZsSL59c3sHF89fwM7WOob9PZzqdPD5X/l1fOH/+JfIdnZMWYPM0zBGa6aDoFU3vZlpiml/H8mUNg9MrDV0TpzA2z783Vi45xxufvt5PP/HfyLJ6UI5zTQpvJ/28fnifaj5hKZcYH9srtmZg+Apz8GcX1OdI4DO5ct4y0e/D098/MeB5WV868UXcOb0KQHUZPxOp1M1qBD83djYEOB76tQpgcIEgvlfbKzj5c98Gi/94WcxvnNLyiTGjjfVBgLenIOSmXcKDVJq0d5FaxbeF5UtcrHu1XTiVDXsrGDnSKn2OPUKnke4LOz3GANHudaoYMCR9819PFez2VGA8fEDCsdDZ36DVWVBwdzl57VTByBgXqekvxqvcnmUS3pdkt3WvmF5wBpMvYKNXC/cWvIKJP7co//6BjK+lwoIXFOpKRMJTJbndqi9i88uEQVvSxMUFQP4Tf47fPX4VQSqCFQRqCJQReANv3dUAHA1KaoIVBGoIlBFoIpAFYHXR+B/WiQAXGAoGUZIbpZev9Zzz8KIdaGbRORR4cQzIOUY54opLFDwNQkpv0uQyOTdTEKT3rNk9ZoMq4AlxwAmCEIfXrLCGgQNWcQMIxVXRg1g9uQyLl26hNWlFRQHY6xvbOEzz3wD1yeZpC0XvLeZWIVWjCHrgVLHLMXTs5YsGVZOErIsyVJgMVPsF5N4ZiGSxTAxGq2aYwxSFXNCMZoIUsRlrvuTn61jux2gxEZBxmwoSVsCJG2xL0ps5sA2ZToLgj0Gas4FBApiLBf0A2aErMxPv9ylEpiJYhWZ5Etc5hgWKQ7yDL0C2BK7lcBJiL28EFubha82/UVRKL6Mpbx6ywxLUYIT8vfMBfqmQSh5PRbtJZ9NyWeOuGNEC09lcZBea5TojWPcUwR4nONZD/DVaYa7WYkeGRd8/pxghjEmKJFJn+I9lJghS7EM0S5LzNC/j7GNCOaaZDOBERbJorimgjjnnGQRxUAMUCOd0yjdRL5UcIuiEI16XT67zVpNwHw6TZFnKdLRCJN0ikFZCGggeGSyucaSEkjqpDAp12xStzZfPQA8Jbh6zCPWaem+ZsnI282zHh3zyLMxPBOZzCwDYKUHbewVNkNQxlsAoDUN+GvJT1jMl0KsHAInLP7Jj5drz3k6zyNW4ZQFRzI+d8oMAwf8yoP1ELR2YIKehSCZeQqL7Sx20REb1/vJ+cYOKzka801CnCo6ugKmCqPGgJZ/pKvGS8KdHsVOxt0zaZzgsNYY5538kJ08vK7tgFeuf1/M9WoBx4PuAWAPyNr9hWgtLOCeD34QH/mlX8LcpUtikREAuvLct3H1i1/E07/xG/IK9cQ8X5B9wy5wyFJ+4/6ggrDzADRWlRWqCYxy/Zhvp6kaeMllFpfF8DqU6bQ5TQjFgPAj4JW55ciX0OYpZfLJzOdL8q5sqiFg7nJjKzRPxFppMsk7jo3nbCRN/p7AZhTj0ne9DQ8/8Xa8/MxzuPnNbyHt7aqJ4NDznDk+5r+BIM3RDEPUunPorqyg1Wzg7pVXBaJRljXM6Q/rPYANOLcMypzOwjXnnUkIW9OGvbSTuKYfrg0+o8rlbq0TiCUwQOWBjbzABkFW+bInAvT3ywwHBIoIyAlIcAyrwKRAJZFamD+x5GHJ/Cu5lkJMnG+26v4OAFbRXsvBPKA5HmwYIcBEgKsRG/x1K00xpvw9QSUHwBHwanOtxjHyLMelmXnsDXfxUBjiHoHQfDTmRjYKOcTKGUxqHUnC3ZixEnsNIwE+AkAkz0pJZNsv5XHuvFwtVxgN3ZH9kcWWI8WCywzmGkfApNbEzGOPY+mjH8HJ970by2fPYmdzB/HGJm5/6nfw8n/8DcSTqQAFzlsqT9D3s3ZiQVYQwWCAZDiWd7GAPsLEYvJ6PpoJF0tiXvskGb70Qy6Va5jD2kUoIJI7MHM7fdi5lwpG5HpnjvdNAFqgxs5jg0UWJihn57F0/30Cn4Z37mKytYUsjJGHdVx84jF0lzoY3LiBja99HdEkE2MdzZpUJRBGmA4OkI8G5kUh1rWfq65xy4Fj9GlXI4tr/pJMbC1WPIqU8uw5Fj7wflz6sZ/A+SfehWtf/FM8/yv/Fvvf/AaSzPYRc3W11+tzjG80Efuc85x7U25yzYaLORUB32jk/O21Qtw+4uWiGRu+T9oMamIwRjDXkZ2nzNdbZyfuywSbnTKDb87heHE6EnTTGUBgnDXdKScQiJd3u/N9dkxT7UNSuPDgtDXJHTLIHRjt7RV8HDi3ef9JUtM+lk6nh0xpPr9ZMvBsEDlCtSj6R2ou7nMZKnkDu1xicSXQmyCILH/EWYFwmqIhr2SyynM18DE+niFr+71rwHHx1xGDAH27g/nz57B08SLe8f3fi0c++n1odGdxMJrIozjLprh16zpWlldQb7SwPxphPBmjQRNtSos3ZzAep6jFdSwuLWJjY01zsFi7i8/881/GS3/8eUTjkRJR1Gxh9dJl1BcWMRjsIxgN0btxHfn+QLkPSR0r992LD/3ExxHPdvDUpz+LG19+CtPerjzjpeShc5qdp45yP9VBXKOF8rHt+16i3Jj8pVQXKBfO+HP+R6dO4aEf/mG84xOfQNadxysvXcHK6pKaehaWTmBvexftdkv7HiWgCf4KFM5SrK2toVlvoNls4u5XvoxP/5N/jGh9E400teYzKkq4UwNnqRqiZB9jc4nnsz59wJ3EPOcoPcKZI+pSPmCe4RnWkGDmCQHfTlKbTVEMCRUZDrjPOiBZEDnnv65BBjtzjmOHa4+2A4ikqTWdjgBgrgXtv2xacWvcN40SQE8LU5jwXF6/KmxfcR7Ax6g3Oh9TzYJyQu7Fv/EZNSd9PnB7Ij2V3fHIrEVc4yF/3s7Ldg7h6xd2dt54cKm+UkWgikAVgSoCVQSqCLxpI1AxgN+0Q189eBWBKgJVBKoIVBH4/4/AP5ifU/FbXqmumHsEaBlDyBciBNK5SxkwYv/w3qMqZghMNTYJGcMmD2gMlDb9Qx2oxeKkioWUcyNjiH66ZDpSapM/H0IFITJf8zBAt9VAt1ZDMcnRm6R4dTrBNkHlKMCyZ4LJl9RKTQR4G4iRIhQoSDYM75MgaVsehyzSiL6rAqQVRO2+xR5z/n+8czIHCAKx8MPC2XIY4XxIt7JSjNO1MsNNFNhn8dvFZzYIsBrXVBi8HoS4mk4lS8wX7+1CHOIhyjXmhQqu9HqlvCeLu+uUUSaIGoQ42WhhNYmwkE5V0N3KpmIEU9aOZW3+3LaTDe7EEaY55ZhNyppgAiWqyfYgUGzyrpHk9SRpyqK5/APt2ciGNvnJEiUBn9DAjgdrCebCBN9Ox7jK+w0CbDkpSgLq9MJlgZHzg16QSaOJpfYs5sMIwWiEYDxGlGUChaxoZQU31tjIhFHxNzLIi2NECdokohecsbY4gVikI+DbajRQj2PUohhFnmIwHGA6niCbTMXYHgQ5hk7ClYU7FjgJyHmwl59BUMkDwPyvivKSwSTgbpPSg5euzuwkCG1eCIxxxXw2OajA7HhGBIs4X1jEFTQliVNjbXAOks0oSXIHlhp4ahKyvpDLCBkbM0JWEKw3IInzRkxLyntTotsV8xtip/NZHZDviqNW/PdA15F/pyAoT7EVG8a8H18vtSypRCfJ6OeF8ZQNvGVR1phrxqykJLyYNE64kMVOuqvyeVigJ4Bp8rZOtpOFYRVELVaSHXV34ZlSXpFahWw1Ejg2KCUgkwjds+dx4b3vwf0f+iBOPXQ/kmYTV596Gl/61V/D5jeeQb7fM+CfoL+Lxeuzoc9b7sl0P8bzPHoZaGmABcGC7vISSrLMBiOMh0MnX0kgLjuUhDaowTGYFWc2xfD9ts4p96zeDMcoJvspohQwCvn8EvCQMgObauSnaY0VXTaHqLEg0hzYhUm9ElBzzp2CXVkkXj5/BktnzmD7xi0crG8gzyYIc5Mw17wNQ3Rmu2gksWSief+1Zgv1TlvjmW73qIGqQrpY4A4AVoOCrmE5xBQgTNZUtXTHBDS1CP4xxp8YUgKBydw1gJtjVuu2BTTu7hxgfToQY1RsdYK4ZY4e/VoNFzKPUXmgUxWYYHxksvlc12SP0fuUzURslogj9HJC6AYA8v3eP1UMRbK3qORQAvfUGphnLgiBjaLEK2kqVupyFGM+quFGOsKgKLFYAkv1JkaTEd6S1LCQTXGWrFIHKqrpyTXR8NrMq8YqM7axQEZ6zQcRhkmC/YD5mZK6JeKiwGIeYpFsRu1e9N618VLTjJ4xFJimvTgyEE/sf88wJ6t6dh64dAnRW+5FNDuL7a11JNt7qN+4jeDmFSSSGOU8yjRvGJ20nujZKZvaJLhJRjEBfQIyyi/MPSZ5nYUm1R+ThU6JZ+8B7JQ12gIUjxQS1GDm/UbF6LRxq+Umsx2GbKQwAJhMbDIgo5kZLF88oyaf8c4uhukEZVhDY2kJER92Zxvh1g5CPkvEeObIuC9oYmViHweGyJhwv+bma0y6JXlsP2LMuzQCWksLmF1dwe7WDqY7u4jml7D8gb+Bhz/6Pbjx5a/hxmc/i/7160hy38STax6LCezm/htyDPcyMtLZhJVbhpQyyrE0c5yUePz9pjLhvMQ9yMycRnZv7nyAXXMPWZjc17OswDSn3yktCuzUppUqFRcyc823nuuYUtxtNrgxTnGEvvyzuV5NtURsS3ejYiQbbu2u6TOcxVFnOgdsSeLZMYTtVOY8ubX3S3IEU/oJy/OXjTB2LnDEUH2+8rAt2EMA2LzsLe8ktRqSZgsJgf8iw3BrGwn3YAKVVKlwagSH8VQzkylsCEx0DWD8LKnVMJfUajj3+GP46N/7r3Hfhz6EsrOA/b2+znIH/V20ZmqIgoQqvZikqc4j/f4e6s0G6rU6hoMxTqye0vnpzo3rmK/X8OqXvoxP/fK/RLG3i6geYjQcYHGJHteLmJCtfrCP3o2byPsHthtSdWO2i9X770VQT7Dx4hUU23vIpqNDL3sBqS7WzC1SHRE4yP2c+d8hqgJETR2CZ3PmIoLkPItzXCZJDclDD+Jv/aN/iJkH7sez334e890u2jMzaLY7GFDmutnAcDjCzMwM0jRFu9PRWW2d8vOMd5JgMBhgeOUVXPvi57F/9Qp2nn4WGE0P7RG4n5Fpzlyi5j/3uwXtIA7KUupDHA9JyPNPaOftiOC7lBrYWMQzjttTqCDglBm45vt5Lql5KhHwGfk9a3orpDTAhhSxz0OT4tdycLn6aH4YQO3XJVcq5/Uh4OwkoLnXUNVCctHHWP9qNJAljb3HMutRE4r/TFvTxxa/U3iwZjtj3xtr2u6RIyVGvvdz1gHMmsd+sQKAX59uq39XEagiUEWgikAVgTd1BCoA+E09/NXDVxGoIlBFoIpAFYG/PgL//cKiCoJTgpCgrxVBXpPc84V7FmQk2Sqw1Ap9xg62a4rBxoKcYwgZoGEd9vI7VbGX8msGholVdKyAyGIPpYg7tIWlD6/zEe7nENBI8IN+gixasSAyCCiLTGDEmFlk47LQa1LUBJIKB4YEkq/cpzSsgIoSbZQCJllYIiPJQF8WLy2H1QAAIABJREFUlkySVgCBPGgNxGCBmwV4sirCCKjLRxdYkYQgZZgD7KIEnScJOlC+l9U23mcnjDBbr+HKcIRJXMN6ZjLJZEh1SuBttRrOEKzLcmNtxECQA7cAvEApTjdkZB6w0Ed27+lGTR6x0STFahLj1nSMgcA1xzAlwEx/3JJsPbI87HtkXDTLRFKb4yJFySJxAAzITCYrmTEmk6awYjZZOzNhhJN5hstzs7jSO8CrAkoDMbzpnYkw0Q0XZDGXkWSBw2YTs6dO4MTCMmpi5EwRkNXCGIyHwJS6maLoGMAbJ6B5a5kkksdUkd4V5Bl7ydUy8CyARSFqSWJSkCzATSfyFRyPRsjGY/keDtU4cAQ2idXtasgCJ495L7LQxpeKfO6ZfUHYSwN7BpcvCIqh6Xw/OWZqcnDeblwnDRYkHd+FPyefafrreaacZKCtpMdCddMBwAR8yZMhmCI2Yk4PTWOwEKCXp6tj0BamImsFSK1TB8KVlL8EZkE2OOSHLAlMB8wKHHTS1FZYpGSvOPy6ni9Icu6TAUPAicC1mJ6ObcIivUkgmxStXvLttaKlZxd7kIrSk4ppRC9hwXfeyPIwd3hhTzGe/fi/Fn81hrk8q80gk6oFsrGN62gsLOPEpctory4hTCLs3lnD3W9/C1mvh4AIj2fXuWKtb2jxILgkJh1LTPNBsqOW1177ogRxIO/Ih9/zLjRXl7F3ewMbt+5g7uwKemsb6F27hTJLBWbwJQ9kx5gmSMUmCILAYsyKAWo+fvxMMbrI4EeJWcqSBhE2ppRzN19rjvcsAnTVXMA5FTvWE9dsYCw+fZbNZwKelCal1Ho+HqOcTk2C85hsLZ+7LlZ9hOlwZEzfyMAq5b5ppjwvMM1RsPlIlL91joYG3hOMtcVkcrUmpmnsLVDi2ZhXZImSpRtnrqGBs75VRzLfQXt2DhvX7mA4nmKrnKIvxrSNFvPmFuce2Y1OWrkblJiP6wK4Mkru874ieruWGGZAr8gxkzQwSKfYc2vH5qgB+ZyTk4LAHyWCgfviGk4AYpF9O51i1/0cPcw5HndpCZAX8jS/2GqjHPZxbwicC2K0Skp2WoFe0unOEsGY/g54KAOMqNwQRrgxHWPLNYSwMWRfn2UvgvyzlPNPQpwNEiymuawTyPwrGWcyoSVLzZDamqD0u+2NOQ4A7AGyH7hNFQ1JajPuWqxYRom3xjU1Ms0UU0RZLpBtVK+jce4iWkmCcLuHyQbBnYnY4fJYFxPYxkOy2a4hQAx1Sggzz7C5IKQEtHmkK6+KoGwyz8ojtQSDANiYTBWvlsx2jfWXcU4XmUBz+tWfnJ9FEWQYT6eYEPCI6pjwWaZjNKYTtMj0VqcKzyyFAEXJo2ovZ5PBEZjDPcNNUWtsc+xZAUva95l7SyQdA77G/SHSgwNkYYTGPRdx7sl3yvP17tf+Evntu3pWMycwVq7W+7GEocYTl3sMGLImDjW9OHlja6Q7+jmn3n4oFSw3gpiMcoK9ronFe3hLHMPWE8dAgC23ZZ7hmM/JOq5FSCcj19tigBGflTnCGuUCdGgt4DzGqSjABio2pBlz1ta52NyKrTVUKaeqYUzJ5BhgZnOM8eVZgc/Lead8qvc4aX0n/Uz1kjTPFRu3LeoHJdtL1QiBaKaiIT9up/6gHKPOwgj11gziZl1rgvLfbKIg25I+vWIXu2fQxsF569I69zgvLyx1BjZMyfYEQL2Opfvux/f80t/DO374RxB3F3D91eto1sjkLiWHHEcNAebc+3I2rQz6WFhcwH6vj7mFBXTabRzs7WM6GaKdJLj7ylVMBvso8wme++IXcfXzfwH0esjHI5TTFNlwiHwy1plHUuE8fzbJaA+JNCPIM3fWZjx805nlFpt/1iQgBQoni61GI8lA235PMFT503kkt5aXsfjY45h55CF84Kf+Nr5+5SXMdmaxvLwimflGk4DvGNPpEEnMFrRAEtD8c3BwIDCYc3tnexuddgdzbNScjPGX//7X8LV/9+vIBgTOM60t3gObfAgAm5KEqeIQAB6U9H23fZcNJ2wgmZG6iSkqHAQl+q5BoBtFCJIAteWu4jPY72Ow10c4tjO6LAAoQa/mIFNjYFyYJ3xzp+aOmgt4JjQ7b3/GsfuyiLJhQ/LwznaAefCoAcf2EhuLo5dXDOHXFHslGi4TO2sRiBcw7SThCaSr0U1+0GwWcuuU+d5dmGfzLn3f8xKTbIoBVW/0zRB/d5etsNWrikAVgSoCVQSqCFQRqCJgEagA4GomVBGoIlBFoIpAFYEqAm+IwN+fX1TRgaxIFupYMGN5yVgc7LRnx70DfwsWa1zx0GonBvo6mUrV1Qzv0F94LXE7JH9Ib61chV5ew8ufSX6Q3sBliQ4ZbmEoDzcWSsj+Xc/pAWlAGoER3ielC1lslrubKxgJABbQZZKGZJyxQElWwb6ALwNe58jeIkhAubgiVyGazy02o/PelD+aA2fMQ5VFMyskqjjFIr3kGI2FSf80eXCSWRzGYluMggxFThZvgG6coJem2ASwrYJXKMbZcpnjibiOBbIGQzLRTKpukkTYKIFraY4NB3iL7eFkThmveZR4pNZEPZ3Kc1lwPX0WCRbR/1NAcKlCPGNCACkuaxjJn5n+woX8NwkMMF5dFpUJPrLWKB9jkxddIig8IbOWUtpWdCVoTlYiPYWNkUAJ1Qj7UYn73/EYlpZOqKDJqlZtkqLZG6EcDDEaDJARrFU1kF6yBIFjBASBY5P8JuWUrCMW4ChpTFlpyjkae9n5FOcFsulEIAB9BSfDEbLJRMW6kbw8HTJqqt8quFl51AqjHug0Fz1jGVlN2Htc+2K19+B1hX1JxtoSErtJvonG7OT1a2GIprxyrcjMCNb5DMLFyI6GpFDJ1uQ7GmUh1mCLz6oCPkzCmjP3kMHiWZP8HAknI4xMRl1gm5MIZpGSRXKuo/kgQjOMMCxy9Mn2ZpwdEE1gkkVY3rDi4LwQOa6uJGqxJvinRgz/+Sb9KylreQM7sE+kMmOXS8bZpwAHtAuUiGPE3S668wvobW1h0NvT+vOsbF5UAIf3UnaSrRZpCzivTUYqmV3EcTiHOa4EOqIgNtZY5GR05T2aidFm3zjy2/RAjZeFFsgrdrx5dKowS6by68BfY/kQyIiQxjEe/cB70T57Ejs317F+4xZOXD6HzRu3sPXCFRTZWICuxsoBQJJUjWM9BxslLMcawC8QxRET+X36QC82WugkNaz199HLc4F4zKeUj581k2lMilj5axCwASNAQyxGxtJAYBacJU/t5ovr27GitWeGK4961pPl08OYO4YZgRc2wTicTaA1mZsGpBgrm/dM8JoLTgxY7QPmKS5/Ye0nJtFM0IfXoupDxIK2EMMGWvOz2L+7izwl8zTERpGipzVp63S7kBgxTiBU/pPPvPM95rUJNqvxSBK3IfYYhSBSnlmfTsV6JNA1H9aQFhl2ylwNTzNksBYF7okiLIUJXsomuOW9Q8sMbYLkUYRNqhgEkEz/g0mMM3mBk0GIjmPmSopa/uaWf6iKwBxL0J8NNwS014oMe6WxugdRhF5Z6rMFljk1AoIMhFr4X3q4ryLA2STGPOc/pfDVEGIaBWQsko044zyc1/NU3uAHRYk+G6Wcd/yuvNmtmaqNAg8F9GjP1ci0TA96Xuf0OZz44HcjWpjB8Lnnsf2lr6LZ3xdoZjL2BnRo3nIRep92J0fKtW6sNzZg2Xh7NqeaweT7GyCs17GbBHipSNE4tYJTp5ZQ7hxgfH0L4/0h9spMz38xiLDoZFNHYYlxnGAa1jFKU4FobBhrS0ba8jznsRj6mn8GiB5JM9veKszEKTaYyof9rNYqGzPIjtWaNNY2kw2bDsrlZbQefAArF89h/Stfw/iFF9Rk4/Bw1yxyBAR5MMl/vvmDOjUAlxvEEjyEjuzMc+iS7OTjJXfums3EGPbj4IBtayyiHDTBVtfU4+wGilqMiKop47GBznwOzkXlenqtBrK2aLOFKAiwn03QZyBm6piZncew30c6GhN5loqI2RIw1rZX+fYYeYI7ZrLY127NixHMe3NNg15mW1nD7S38nj9bCXRz1+Wzck3w+8oxrjnG9m9r2rLvBIiTmiwxyiyTHYQBu77Zyxj+th4tPvw357NY8/pAnpfcnuZl2xn/egOrjz2OD/xXP4/HP/Yx9NMMO1vbqDXqks3n5KKFRVJLkOUpNrbXBdIlUYLxeIJzFy5ie2cbaZljqTOLwXCIXv8AjSRCdvcOPvtPfxnf+c9/hHhE0NfSrjHUbeEcxtc1enCb8Aoben4qRnhWqzu/8L2Kp9tbDv12BQTbDi+W/OwsTj72KFYeeQTv+tGPo5jt4Pkb19GZn0MtSlBLGmoqItBbrzPD5yjYLMPYRpEa7wiCc54f9PY1L8+fO4daFOLOU3+Fz/3P/xhb33oOyCg1n4uBq8YtedlCa8fUJKzZkOf0PpuDmONojcJzM899yovMvSm2ywKUe37o3Hmcuv8CWg+exagWYGNtHVsvXkf6nRuo9cYY6QxLtR+zUdH5NOQOYmcUkxI/ii/POHZktPYN5XAHAPP3DW8XECv+diqxteqbPkwG/lC1xJ2TDn+fcA2CbiKajYSbh7qWkpez7VBXm2uqlfy0MZlnogjz9JwOAgyzDD2efeUdH+MXt/ibRfWqIlBFoIpAFYEqAlUEqghYBCoAuJoJVQSqCFQRqCJQRaCKwBsi8HNz8wKHUhOMUyHEwCIDsNS97vxUCbaQnXgk/8cTBsELk/M8ehkoNhFYa8VUykEaQGTMhsPueBVlDDRj0ZeAaTMw2VgCt3fLXOwAdeB7oIGlLHnqOmlMFQXZ6W/XJQNT4BX9A8kscDfMQv882a5RLKCEjAJ+b+ok8kxOjz6OkXxYp+BnO9bNISvasTwJshSlCuqjMpC8s4HSVsgj04IvsptPIMJMrYatLBWLrUcWoCt+nQkCPJLU0MlTsaP5BAS2CCj3oxh3ihw3c4KCBrVQ4ppjQF/dd9SbeJDAW56L9VJnUZ7sN8rC5gbUXkhqYt9dzVNsI8CQPopFpkISC8Y9xiqmhDDnAAtnGeLcPEZ5HzUB98bCnZaESyL5wtFvjfLHLKISiBm3mnjkIx/A/Y88iHSvj+FOT/5w4WCE7v4E0cFQsofDyQSTIjUw0xfAKdsamySkpE4pcRtFYvOxEEdwUYAnx6LIUaYZJuMR0vHYJKBHI5SpsTwEcDuWLucC5zMBS7E0vKeuK66a4LABEyryeVnbQ5DjiAHqC3xueAXwEcgW80rsllL+qWSwU75X64jz2knnEhbiGFLGlkx7FnIpeX6K0rEh5axzDIMC+2783FA6ZqrdG5+HxUBJJ0oO0dhVhw0RgXn7EcxncZ/rj80AAtMFYBrULRlXJ9XsmcAqDbvHNV9LA+7k88uCOYvd7vsCgPX57pcMAewG0Ot97kKS1WQMWg3MnT6LcxfvwfWXX8bGjetICs5ZY3ub37D3tnMfeJhMHJfU+QIayGhzLg9yAQQEkvl1Qiick3yHjddxBq8lKP8lY5kb49j7WHJM5NNHENVJA/v3GADmWKwEps6fQdiZwXhvgEFvH82FLkYHB5hQRplz1MGo3nOTAAPzIJmNbFSQ8oADVCw32vz0wPNMEqHJOZNO1RAwdOz1eQKYjp08LCMBw2w2YQOMAfdOdtcBwHwmk4U21phHFTyT3aSFreBtMusEzx14HYWImVtcrtJ64iVCApF+gCwHmz+i+TTq6d1cMDl1K/YTXKY0KWNBAYFEEp6y+JbHMdmHQWm5n/fcD4EdNtlQ3SAwBvByFODRZgsP1FsYjMb4+niIzYBqB4GABYQ19PMMBwGwU+Tm/U6QzMWvFUWYzQMEUYC1PNU6YLPLVpbhVBQrLz6XpWoemCOg6xQFON+4fgmE3QfgsSjCqZJ5kuvfGMQ+N4it7vZPMd8RYD8IcDvLMFYTg3n/bmcEoSnLKjqkgEdKtBI8pYf9yLHhW2o6KnGpluAcwYCUgH+BPAqwFcdYn6R459w8ZvojAcy3y1wsOD14FCvH3yyBTe5XtAcoC3nQC7DNUlyMI5yZm8Wpt78LF3/ovwAWGrjxR5/Drd/7DFo7u1J5ENB0uMk7CXcn4eqbZ8T81D9oC2AAsJdgVh4OTYqVcuODVh21dz6Mmbc9hNlTpxCt7WHy/HWsPfcirt68hiib4nwUC1zneqTfJm0M+q65iWudDEEpVxSmZkFVAJ4tXgO6ujVvPTfWHHA4c93cVOPYMYDTgFTLtcxsYjsvLmLhkUcxe/Yctp59BsPnv6N71Px2GrFelvj117eIOMCJSfKwOeSInWzQn5cktlx/tMKOvd812Pi5RmCdz855bnuRNWSIde1yq5pCuCSptOHAJoXD+cdzv+Lz0gt2HJRoLy3i9Nlz2Lh7Fwdbu8gmY81ZeXx7SXvfQeO+wvdLTltZ2D2NUwLQc/G5C2NAivGoezNFGa9YcAh4urxsajOuMc81sik3u3FTvnPAGdORxtY3+zirBt9cJADYugSUw4yVbyxnO/c6eJpWBq5hhs1noyTG6jvegQ//3Z/DQx/6MPbyEls7e6glsXJDM6kboNxsYH19DTO1Jpbm5rG5uYmVkycxmIwwnUyxuriE/pCewZl8kFfadTz1m7+JL/yr/xPjG9cRO0a/7TGWp01FgnPWgF42uOiM4tjZHMPj+5waQpzihs31UkxYD1yaJUWIabOFc+99D376H/1DDOfmcXV7E7fW1nDu7FnEcR1xnKDMCgwnI7TbM5hfmEdCe5E0Q5ZlAn5zyovnOXq9HmY7Xcw0m+h0Orj77W/jq7/yq3jlt38H2fgA9LJljmfelNKQrEaY4+jva3mS8euXPO8XatJhjpDqAn8P4ecGEdamUwHAc902vvf978e5t92P5MFTSGebGPYHyK7cxeQLz2D3qedxbW8Tm5T9p6y5Gtk49aiSYR1mahBwrF5j5DrpcpccOD/t+7YKfc4gcGzqL/Y/g5R905uds/he3/xl48MzoK1nU6A5ajj0TQy6gj8zHfXPuvNJgTptGsjGlrqMgdu0DJjwzJwk+MU7a8eyRfXXKgJVBKoIVBGoIlBF4M0egQoAfrPPgOr5qwhUEagiUEWgisBfE4Efm5tTIcvVxkxqz/kWCpRQkczYVpQcE6vGFQKNJ+wLJCb3qYJOSICmwKDM9T4CD5QjZkHVs3DEJpKflrFsBG8GBiQI0KGkcFlgS3LDBtywYEdfXLJ+VLxTsa+UlNrUedCyxMjvkWFIP0j6Gg/FeCnkKdZ1QB2fjN5zlFkmK4FP0pSEbinpZoIelEc+oJ+XCvJHIDfjQ8CpIBOVAHBoxVdKLVPeV7K89D8Vyw3oFgQTyFSxIhr9bntRic00Q78A7g+Bi2GCWhmq+DVFJj9DK6NGOIgTvJxNsCOZbmBMoLQscLII8Ghkkr+UtZ4NSjFAyRhK4wY2pxMsRAnacYS7UYmn+ge4kZeYS2J0ojoO0inWi1SFLILGBGY6lJkuI8zQy5ffEYOV8TWWQo2evWGJAeUVnezkoNHAu37sB/Hu7/sehIzZ7U2M726jt99DutdDpzdGrT+WfOYgyzDIKdecOX9ZY6OKFOgAOPqgystQrExrRqAnMYG1Ip2iyDJMhkOkowkGg339l3OMMqRjAuSOYShI0DHDPABsEonOq9EVs8UAOZQvdhK2vpDq1oxnTPrCO69DIFRFdzGUKHtKpoaNIYEcFnM578U0I3MDgcB/gvt81tmS4x5iMU4wTifydqa0uUlmOjaKWxfyGBbgbgVMyp2yyM8mB3pmmmSmfZ/efgQ/JSnLgmdpDC8WvlMnt8rCMKNusLkx+oy9dQQ7UEbV+99JtVvZgT6+di3G0RpFrGnBv91YgK54qvsrxaZqtJqSIqYnNIvAfB7Ck2LtqcnE3bMDORQBKQxYnmFeIBAhVnfJ92VCmeSdqzVcaE4RXaSKAN9rnpU2IUzy1QrovtHA5OuPXpx3fGWZCebqfY7pKNZQRAYvb8YJ5JvGqxQOCiocOOUBAi3yzZU6AkEamwec0xwrgp0q7/tGGzawRKHYsKlouJRJztHImE8I3JWS32UemddnsWgeCJRMQzZTmPS8kd08TcmAcLHh9PAOBPbxFcvJ8i7HQkzgOHKy2QZ2U/KeksrH5bCjMnKSornJWPL9lPZkk4ByfEGFdxW+GRs1ZDjXTsq6ckyCggz/EnHCUaVMLUeT+Y35vLC5QfC1DDBQ40qA9TxXY8rZJEInL3Bfo4XdpInf723JX77LuCDCTl5gjf61krRn1T5UrmZTTzeqISCIgRIDxY0AOuWiSyxQhSDLsR4AJ8IQT8QtbOcpns8mijP3ppMB8K4wwXkUkh8muMB1ZjKsjiFJWWbnr0pm4kFSx9XxBBtk/AcxluIYvWwiQJMgrhQ0yhDjIJctARmt9TBWkZ/7U72IMAZlkUs8GoW4FzXUnT/vN4pCKhHv6c5gfjDGWp5LupqhX4ljNBi3IsPLGZUwrFGJM5uNR/thiHFeYgnAWxbn8fYn34flxx/H3uYabv/ZF5FdvYZkPEISMa/Y2lcudjnKS6OavzFZl2azwAYhyi2b3Kp5VdKfnNYBVKSYIdg928Zb/s4PI3rkEmpzS0h6Y6RXbuHO17+Dp//iK8j7PZyKuNfb3CM4yUawkawOTFq4EXFvhRpuptzznBqDMZEdROMaAOzccbSH8/6sSeMIMDY2op0nlG+UGEw2OONcarTQXjphOX13B+NDf3FrhDvUmXBqCp4dbGekYyoTngHsGm382jregON2xMOmJVNmcectz8R1y9xAanonHzFxxcOW5zTPdszZrnmDSd1SpJ7eqzoIBHUsWe25UYIsy9X4YxzKAkVk+d6l5dfIXVN22IC0UDLzOtO5xjyTkrY8zT2D69x8fO1llhO2f3nxDnnWKm5O3NjdG0eLcSAQVg8i8ymn6oljfnvwnuuae570DQ6tPVwTkz38YZOe7TF2L0y9fEbmae6RBMTJPD/zXe/A+37uZ3DvBz+MjYOhNaNFJeqUpGeuryWYDu0c0u120evtoTXT0vlp3B9jaZW+1RF2NncRBxFWTi7g5re+ia/+yr/Hc3/4n9HOcwx6O2rIoDqL54Zrd3Jet1RLMJEFa+BS04mfA76Zwc0NfTfIlZ/4HGxIzKII0WwXl9/7Xjzxoz+GE+/8Ljx7/aZy9IkTS3qOZnNG0s/jMa01+pifn8Xi0grCIMJ0OkLK8yubL8NQ6iumkJOjFUdYu3odV/7oj/Dcf/x/kG/cVdyZ52UfoD3XzmhsQGGDjc75jos7LAMMuf9RcSgvpXwwz19MZGUBbJSlmmVOnzuD//IHfwAX3/kggosryBdayjX5y2sY/d5f4Obnvopn7tzAzWKKgoosZSBVFu5PbLzj3BMoHnFS2FzieUbHWzVBsTmHZ80jL3tbAdyrKYL/+tYMy/uHdiLudxJ53bsmA8lG+y3ZSb8fb00zFRZrRNTZxNuMOM/ymVqCbtJAmOXIs6ka+/g7QNGoo4wS/Py1a8dOMNVfqwhUEagiUEWgikAVgTd7BCoA+M0+A6rnryJQRaCKQBWBKgJ/TQQIAHulVBUs1DVvgIqgLVdYYtFYBVYTqXMFVldUdOwE+V3Zd1VoGbGjX4CVYy66qocVRl2R1TH3WLD1QKDkUYXUFJhSKpgyuZQ4VWGEvnWUurUC36gssOf85lg8JDhG8DcShZLS1mRCUlrOWB4sPHkGgjz/HFjNz++WMRoRi/GZAE8Cz5I6DkJj1zrWCp9Tnnli8ho4TsDOCuMGDBLsbhVkMQToShbYwGsy0HjfO1mKgyTAfk7QvEAjDFUYpxyw0RSNyRM7dt4wCMWQeDUtsCnJZQgo6LDAWJAJBVwKIyzKl9aKWqNaDT2yNopCDA7K831LjEIWvEI9IwFAyj6zUM9C+mkEuBiZrCknxmaeoR5HSOkTGYVoOWCLRTmC0aN6Ax/6+z+HJ37oe9GY66LoDTBd28H+rXWs3bqJ8foW2ntDNA5GCNIMQ+To51MMyXhxrFsWhkP6BUsqPBQ7j7LPguIEfBFRLVBOKfE4lfcvPX/T4QhTAsHjkXnlhk5+9rBw79gWHDozM9QYkYHJ55ecpPNM5d+PCKMGUnlA06Q6DTTk2HsWFJmZJv1tsoJNhGoy4FxioVsei5TGlQcmwawQWyjk90m2yDyAB9ozuHxyFS9cu4bNaSpwRuLbKqYT8KREdCB2uHeYFCPayzlybgtgtiIjP4uNBGJcaQ5xNZEdz06BLh55/3uRH/Rw5StPoxwOtE7N79bgAA9hcq04NU/FhQ0PZDk7PMV5JhuAokK/5OMtwaicKU87rhFnbsc1wAK0k6/V3NYnhsjIZCZjWeDyESiqoqoDbI9kQv042eeqAK3l4vKHmHwBWmGsdTZhE4pj5BpDx+7VmFOMM+eCjalPS2pwcYxrLw8rIEsgj5NxdbnUisZH5VxbuZ6x51tkjvyEVcBXvvAfQDCGDMYIMydP4omPfgTN0ycwGo3RX9vEy1/5GkZ3biAd0s2ZjNMYC2L7ZehxTokhZ+C9F7pmEwCfxZN0DQCwGzZw3sl5k82kEBtLjLmGQZGfcxSh2WpqfYX01/WguS92OxlWpWk3Z61hiEoO5lPcUmNRqSYc5iRJQzuv29eoTdiMF+ONLFHOZTH0KDNNdYogQi8osVswf1AlgmBzgbGkPul1ayBsJ7YxJ7NWUrZuyXB86BU/U9J/0u6BAPwktHUzKiIMy1z3zH1ioyjlwft4YwavjIfYLkuc77ZxMitwLk2xkhdoSea4FFPXTXpjIYsJb7AiP74fxrhWlrhOGW8nN38KphQgX2TucZIdNm91SqFy/TaKAHtBIBlrscLJ3CsLKUo8FtZwPuaeNJXE9EFORm4hoOQgL9BGiNUoQocssRC4ihJ3sgKzcQ3jPNc1u1KXKKWAwbWwHIV4cGkJ8+108TJyAAAgAElEQVQ2oukA6c4u4nEqMIZAfVPgPvMIAWTuMWxWsHnPfa4VxAJW6HIvgF85zpQDBEQ6f0/e/0wQI19ZwJlf/BHU7r+E1twCor0RsivreOVLT+PLX/oz5P0DnA3Y1GTAC8PMXMtGLy91zFhzXOVVrtjaeuNnicGnxeiFWl3zhyn+qpnCr1qDrd269NOGIKDLssqPXPsEuRPx3OU3y2YBbStqeuO+z+aoSMoGtLvg/+RXz2i4WLl+EWOiKlnauuX/+WYa5VinsuAzE5vhbEs2Fi2VQCzlGRhoTFp7Vu6bnomrBhifn8Wkt5/nO/lzvEe911lk8AzAFxtyrGnGmkh4j1ybUraQr6nlXQ8IW4xMzlapUqzfBJOkhubKstii070eRoO+5o/dw9GZz9RlXL50+ZeziPuTlPl1N3Ym5Zh3S2AxpN93gs1sInaocrVrUDyUHndMZ/c0hyofR/Cz/c3vrmKH6rxm5042ZMj2pN7Eve9/P9754z+O1cfegb72qkz5zaSreX5J5ENQTxI1AzWaCaJaHVlaIElCNJpN7O7sYjIaY2FxXs2Gz/zxn2DtW9/BarOJP/mtTwL9HdRrdUxHE/R3dhFmlL0nc96B78xZLuEQVDWZdZv/jCkbj7xMtOVyWjBEaM3PIVxawYMf+Zt494/9KHajBFfX1tHtzKI720a9br6+YRiJ5bu/v49ms4HZ2Vn9UbNlkWI0nQocHQ2nAoNr9Oa9fRt3vvkMNp79Jm78+ZfQv3rVmPFsOHIS7lLjcM0jvilJYLsGhrYdodY3/7CBaC6kck6MOjJMwgh3ywJ3ixIXHnoAH/uRj+H04/cjPzOPrFvXXBw+9wrW/q/fxQt/8mXcSKf6+RmQOWte5TxLaA77Rgx3L/43Ee43Nkdoa+Kcvd2ZimvAzolmh8F/q8HUZRBrILO5q5znwG67HsfNFFu82ox6Yniu5xukqGHrVTlJPse07LDffzjG7VqCdq2BfDLFOOfvJnb+L3ieimv4+bU71e+2VQSqCFQRqCJQRaCKQBWBwwhUAHA1GaoIVBGoIlBFoIpAFYE3RMAYwFZU5ItFfMnMOhySBYnXMIA9s89LlrkiPwssh5LRApLI/DL2DotqZGqwIEImkBiEKl4RSA0FjrLwyO+rMO+YSr6KXFPxnsVek7Gtk2kpoDdAnwVtsl9c9zz9GinLSQloFtXJHBNYGVAe1ordDbB4bh6kLOrI84+FbDhGSZkK3LSCKwv1gfkPU/aZAFtA30gyT0oMgkJei5QwNSaXuXvyXslWWw5KULaVhRwCIfzaE4uL2O3t40v0NZO2X4RxXmBYmNSzL+J2whDtkH6upXyHKW2dhzVcnaa4XViBa75Gf8sMXQQ4E0doCvAioBzhZlHIb5JsNxbbTocxXs0zyZGykM6iU+yYiATLG0WBy0kN54ocdZbTC5OeZUW3FkaSTD0ThmKuprUIw/k5vP0TP4F7f/R70Vhd0piWByOkazvYvX4HN69excH1NTR3Bmj0R2IIpgFZbRmGYXYozUzJaRbDnICtsX4ZF8rwcv5llH2eopykKPIU2WiMYjzCZDSV9y8lKgUeOU9eSes6JqQK4K7QJqaFA2f/P/beNMbS6zwTe77l7vfW2tVdvTeb3Wx2cxNpSiQlU7QlW7I11mZZsT0YTBBj4jVGgCRAEgRBEuRHgGSQmWDimUwGMxjMAJaXyBrH40VWaMmyLIkUxX1pNpu9sburqrv2u99vC57nPedWiTKQ/Pd3pZKqq+7yfe855z2n3ud9nseDqcYQ9UCmlfIo6SmQwEloevljAjuMo8A1yX6T1WvFOD6H8rEEvwQQq1mBxWpjoLRceXEzKNCvhGi3aljqdHDm6EkcW1rCpbffxbtX38N4MlGhVbLanJNBrLlnLCwnr+mLg+7eJJ9sqJ4K8gRixKYmH9KxwvJqHTP3nsbJxx/DcPU2rnzru4jHBtcIiM/53g749n6IDu4Vw8Wx3vdksilh7LwGCfRyvbl1rWIvAaOIALDzDCeLnqwfMYkZRyuwkyFrcqUmWU1wRwz6qcToD4KnJoFp4yVfcQcYi73nZN/pe3nyntOSpVxfW8X66poktiVfb7AGYseYJXOZBX4C+GQwGogA+TNz3Ph85oKJPLatIcYDBpwrfxMAPPWUNiTHfaIllCnYIH91A4/GUYziwCLOfvRpfPSLX0T98DKGgxF2b6/g+gsv4qU//nfYvXFDz51FLKY/QRSyVidqlDC/X0ISBsaa0oL58Brzyj/8dxwjPc9dnTHczQuYsacsfL1OAHiEIE2cr+2eHKae7zyfxcx2oIRn/7FpgevBGHsB4sz2AV6gCv30JefvXI41BpVdv+aji40APbLP2CCQZ9gS2ztCk3Myojc8mZ8hrtH7VmxjJ9MtD0hjjFONoRHR+zbS92T1iQ2fk1VKBnCEvEjQiiNsFwVW6IFeAGdmZnCju4sTC4t4sNVEfXUdB4sUDUpuk1HMuexzRQg1e1Qzgke2eY7CAptRFW+MJ9jlrhBFmGSJAPzlsCLVBmTcazJdy4g+wWLH0Uuc3xfYDDLsiH5mcAP/t1MAh+hFTCZvtaJ8PMgDvJVOcDoMcaoSI04SAXsbcQWvJhM1TXUqFfSSBGOy14sAl7IUq07amozK01GMeyox2slYKgLy7eSeGQJtrdtYcsj0NKW0PFnpHCjux2RXc54lRap50WSDkhq5TJ6Yygz8vsG1hQg7cw3UPv8MqhfOYPnoYdTXBsgvr+LK86/hxVdfEkh2gv7EBPnyVGubTG3CYcwXdq4wywbzobf9zPeb7DXz7Of323rVuvU/1lww2qRvZjCpY1sb/uHXrRh6DmjcY+4WyKo1hKdOYuH8OQTDMXbfeRfDlduIJ7Z25KHt2MUEcz0Aaw0Zdv7g/XDOam/RGieYak0rAk2dOjDngt/XpgCwa2ziGJB5L6lZeaSz8cLAKfmZThtfrHFF7FtnO1sDlU+YRXKNGSPA86CpGGSyPGCQfLOM5RUfSNdQ5eKj8xff78gh3PP4o+gOBlh76xJ2bq0K1FWDlQbCAFRrxuKa9NK6BtqRjU2GpwBFp2zB/bDN5rowVlPaRppgSwPufX4NsBZzU+oM1tDDh5f91/fuZ9NGL5c7TR7aJP+TiGclPRtRs42TTz6FR3/hi1h65CEgjjEccmRs9oW0FgmriCiRT1uNSohqhZLKNST5BLV6Dck4wdbGJtrzs2g2auhvbaG7vo60v4sbb19GM6piqdXC1ZdexrvffQ69W+9hvH5X7E8Bu4qHXdteg5r5uKuBzvlYc69TE2ezgfn7z+GRT/0ddO45jTNPPImra6voJwlarQY6zabUNFqdtrx9m80mbt26hVarhXabwHBNXykbHjg2aY5+t4dJMsJkdwuj69fx5h/9e1z59neQbW6i6PeBcepsFQhm+gYZ5x/OM53jN8vKwrHR05wNLsBAZ/FCAPBB8DzLRoIYt7IUN4scC8cP45kffxpHPnAO9fPHkc02pAaz8/JF3P43/x5bF6/hRpJgS2ftEAuyXuAZ0DWHSCrebAq410me2TUs+L9/TBzF5jZjyHOwpMun54f9cviuCdaNh1lnmCUI3593Q1lrs0Lg+cI1YDn1CDte21r0e7NvTLFXAHWe6+MK8vFE127S6E6dJY7wy3fWy79sywiUESgjUEagjEAZgTICe3/vb2+zBFg+ygiUESgjUEagjEAZgTICexH44sK80B1fgCCQRbk0wgkq3jjQggBN4pilVtSxY4WYPY51ZzK7jmHjWHAsSFUp1cfCLTv9A/ImyCYw8IYyfmROUaqS7zqWtLD5B/PB59CH1nzEnDwf5ZrjigDcfp5JGo7ScrxW+obNEszUtZoX4ojFdXlMWhGHBXb/XgYaGoDCzxAMITlbA4hZOCdgzOunrDXl75r0YYwMsNoKAmzxOliQoUSfwK0C9SDCHAocDSLMiw2ToZdH2MkyLEQRfnpmVl62f9zdwdssfFYr2J6kVngtCn0G342fqRj4AnEQYYwIu/kEh6pVtIoct5IU82QaE3fICrEfGeC7YYBVMZGANlkzYsuk2BRgvsdkFQuTDDgCCs0WsmEf9wTAHOMdVZGRBVyNELZmxHpeimu40t/CEz/3BTzy6U8hPncYebsuxjX6I6R3drDx7k1cffsStq69h8qdXUl8EigoajGSOMewWiCNTV6awLDkhV1hX6wVFrnI3KRUdJKiGE2QJROk6RjJeKQiez5OkAxHSBIKQBqI6D1xp2rGZGnvk5gWwKTmBSu3ec/IH/SNtMIxcRw+lQxtXieL2myM8IDDEKEY6F7eVz6oLLq6IriUgsksDwMcjWP5QE+W51E7dghLywdxcHEBncYC6nEdN2/cxO13r+G9199AMdjFqCjQdYVSAWmcp2LT2brzRXjDaBz44YqLHlzlT8nsFAOv2cb9P/kxFHPz2Lr4JtZeehXRxIrXTtl56k9n2cE8+6yu7sBaspslFWzX4f1qxaoVOGPX4pldGk/nqcv3YmNJhWx05Q/LL16mm3mE65DFzX3YrzHjHCA8BTblm+pQduetp4i4RpCo1cKjTz2pIvuNS+/gvTfeQp4myhEqzjrvas8AnzgFA4LTRRCJVdVxXyzCUqadHoXMCXxobjjwV3NoHwNYv9d8c+MkwMRYtfLHdSxbeWo6tGpUr2HpsUfwY3//P8TBBx9CUW8gmyQYdLfRW1nB137rt7Dy4vcRkd1ZhJhRHs3RzQwQo98z78kXqb2HM1lGP1RU9kzp0JjSkhTfByYwF+sRUfqZctAEOY3FpE9wc4y3R7noRq2KcJJqXA0s5zzle7tmCcoZO9ZuO6ogLEKxbXuB+asbW9SBA1NvVD8Dba6ZpLvx//oEj6WKELBvBokaF2KwsaKr+ROil6cYBgVaUUWNMLIVyAuMckrr5xgS4GVzTVxDNxsjDqqoZSN57q4H9MoFmmGIahziwbNncag/RmdlDfNZinpOAWLz/FXsPD9S+4r56xJG4zUTPLocFriS0JOYktch6shxgEBonuNoVEWL95NPzMcbEfpqUipQCUPs5pmAcjV3OH9Vz/SfzQvMEERXPopwOogxF2aSlK8wX5IRXK/ijZGpWTRjk8EecK+MeH3mC7yKAlsB9PNGATwaxVgmy9IxDiV/Hpg9QqWIxYIngEk2M8dO4/I+BjzjzX2YezsBSK67vlMTqQsYjrAR5tg5dwTz58/gnlMn0NgeY/juGt575you3r6p6z8eBFgMYrG9ed+8Ru65NmNMDcQz98TOcyzIvwn8tf3Agb+m92qTzO31UxhT+d6eakw958fqsq6lN7f+vf8sg7SwhJmPfhjnfuansLN6F9svv4LNF17E6NoNyXWblYbJVEtWnzFWs51jDapZiJK1PGcEWhtD7t1OxplnL142czv3R46f9xAXs9CBufx9VcoLnE9Uh7AGCRNxdl6y7vRG4DehJLtyszXAcQufFAY0kfGtZiKX+/gOvBNJ3rsjpD/v2Y5hcDBjRmCtCKuonzyGhz/xY7izs40bL7yKzctX9UQC3GQy8tzFTcVyLyWXgaxSQRxXUYzGCHLjdfv35idXisytPWNPsrFONiHumrz8rhq4XB72J94pELwPEFbOds8Tu9nzOdkol7Pxz9jSVCWZVKs49bFn8PBnPoNjjzyO/jjBKJkoF/EKKmwEIDMzYgMU13yMaqWOLEhRIXu8AHa2ttFst1Cp1VCkKbZ3trCztYX5zizSLMfygUUEowF2blzD63/2Vbzw5a8g2NxSLOR1n9v8H4aW39moYXspmci2LifVGDOnTuDoo4/h4U9+Evd/9BncHY5x/dZtNBt1NfhwPzOQl7x84tmx/H0p7by4uCgwmKAwf874jEYjDHb6WN/YQCsO8O53vot3n30Wq999DvnWOqp5ovOnWhoy2ofYnqeGCYXH/Z3hzvHeXoZNQ5Oc101Pe/l9CABeKAJ0ArMIuJ0lWGVrQhTi7MljOPPw/Tjy4YeRzzawtnIHay9fRPeb30e21ZMkfg8B2EDZ0R5r5wo2VnjFH3ZVsMmGuYq/55nfn6uY4ZVfnKLQ+/OJ3wO9oQL3uqmHr/7+sQ5E/zqqAxnz3ysjOPa8xixyr+WnugYFPx95XjHhIdR4KMmsYUPv5UJK0P9XNqiBUT7KCJQRKCNQRqCMQBmBMgLuyFUCwOVUKCNQRqCMQBmBMgJlBN4fgZ8jAOwfzo/SPKj2QCYWGygzO5Wa3XP4nHbFmw+gVSWmhTdX6CETiL9j0TIJfanNWLHyDTabQEmrmZ+nsU4oLyeJO5XcWQEns5bldZO8JPBG8IYFU7JlCMzId7cA5gTgWDGP7KoeyO7KxQQWQEJmIkGrKXPEm9LZ7wlWNShn6vQhWTxi4YXvx2I4AWsWSem3SKlOFsQFiqiKZPJuZIjNgWxhD44AW2Kl5HgsAD7d6SAOq3h91Me3RiNcFrBdRVFQCjhUEZjy1SLehFYGjVT8Y2wyHCbLJMvFEOilBlqTxdeJ6hinCbaDAtu5sezmaxUkaYFulqErppb5dNI/lrJ/WZGJbcxiezsIcSauokGvTHqS0uM4BO6MJyroL4cxzp2/D09+/GM48uB5NM4cRDDTAsIY6W4fydo2Nm/cxq1r17H53gqwvouwO0QtrAoATmsBRlUWegOEYSywPKLHcpKYT2nGoq+B7fwqJhny4RhJMsEkIfA7QtQfqUA8mgyQZvQiZVw9AGxAv2YjAQgH/OufjtltGICNqfdH5C8FqDrJSwGgTu7cvHetUG4EETLL6Z1s85DThMXyqjyLTVaZxXfOeYI8p+jR3G5i8ekPYuHRC2gfWMD87CzqlTbiqIo7d9cxunUb/ZdfxeSNN7F55y7uJpkAbc/4IjvKsDADhL0QNO9b5UMH7rHganK+dl2SU5+bw1M/9wVgtoOb3/s+rnz7OclLmuiydxw0yWUBlcYVm6YGkzZ0RU0nW+qLkMYkI3Cx56Xogi+Akl6AlCpUKTdJBMaRTUsQ2UOUBmT/oB+vuxTlAHmMunXLKHAd24IM9d5BHCNNEslSRo067n3wPjQ6s1i98R7Wr1wVE9rYqfuKs8783Jhtjjnt4lujd/ZMB425Gdzd2cag10MxYaZxbHE3Bxig/QDw/tynoXP/MYar858WqGZsLQI89aVF3PsTH8Mnf+1XcXM4QXc4Ql3gQYZgMMCz//s/w8rzzyEfjeVp2KYvOgoMM85dAtZ2VSxEE+wXcOVYSMLJnXylDaZHPgxo57zml5tmAoVN/ZUythZ3m9vGapIIqwYkQq3eRKNaUcNIMRq6eWOF9ul90/NRYJc10vA/BLPGISWLbbxdy8D0e625KchnoIHBCsxFxn4m+L1LAFgBj9AlsEurgLiCYZZjM09NQl7wEeWaQ3QdgC2/b/lzW76mf3AjDjFMCwyiqnJmZ6aBh06dRJNgx8pdLJHBXKRSqyDwyAuSp73Y1ubNKblczmt5PkeYRBG+k4zRI7OXnsBhLOnnOe5rBHqKEMcbdaTZRPtYnpldQchcHEcYpZkaohggeiUTkOPX7mSMVhgrf16bTATcfjKKcTYKpOJAyf80tP1u04FDbPDh3OjmBcYEdPIcqwKAc2xxb5RiR45zYYRTUYS6Y32Ldar35fxiCwbB2EK5T9YBLj96SXVdKwF0B9ortwrwM6arpg7zJoD1qEC11cTi7AzCUYIJ1SPSFN3U1tk8m7nUfGVypwSRE4IgApwdg92x8g0ANonkKfDi2KnTZiAxkn9Q+5XzQKlTQLqdC7RSvVY691vHvqa8saE0xlj1DGA2vtSOHcfixz6KMz/1SWyurAI3bmL9hRdw67kXUEsS81gPDZTlgzHg/PQZlmxIglFcI7Jv4N7PdSt/ULOW8AAw15asG3Qm4bnHWR0oHZraCpswxP4VgEzWtAHAPNhprHgvYhZzLRKD3WPx+yysue32QP8zi7zr8XEX79KH7svAbd8DFKKxvIyTjz+CO7vbWHvnGsYr67pnMsJHBZvTyIo0ADioVFE5uIT48CHUqnVsXn4XycYGgkxu9o7hS3lcJ7E+lZ83OqT2FJefp3u4e+Vey5c/F+x5pUue180DW9p+bhmw7uFu7rn610wHx576UTzyuZ/F/H1ndQZgbNncEkcxwjhEGPNsY/GL4gZCspDZRMbPIps3NhFhAnjjZCJW8OzMLKJKgNW1VXzg0UdQ9Ae489rr+Oo//T9x97XXgN0dxJOxcgeB4pSHTOZlyT67c0IYY/7sWRx89CHc9+M/jvueeBLVhQXcuLOOze0dNGp1sZMJzsYVZjBeX4gKv+e1sdkiy9Dr9XD27Fk7f7EZrdvFeDzEsDdCVI2ByRjvfO8F3H3lNcS3buPqt76JorujPcJvM24bmQLAfp7w55r7akAwCXzuBVQV4Hzn2YWWJouU+ndqH31KTct72IDdZrOB1pEDGNVCrGzvYLDVx0xvpL2sR1l/SXjbvsUPoq+x2O5OQpvS9txLueY4emxSsX3T1pv8y716ypT5azNB7Fu9rXHgqULgmyLUjBe61eL3BN8U51pQfP+JP/tYLmBTk81Js6mYrjTbf92aMkERv/BsVv/qFv8KKR9lBMoIlBEoI1BGoIxAGQF3Yi4B4HIqlBEoI1BGoIxAGYEyAu+PwM/OzTv2gKttSsLYZECnLD3HhCDLQgwkDwB7Py0VNB2oMWVTODDISUBLvq5w7mVS6fRSjFa08w8WOmpkXwWxJFhZXCcINmBxj1KegRXCe/lEbBEWQwRgCOhjQYn/LrAM4HhY0XuQbULgdb0gA8r8BFmsJ3BnRRjHOBVlkcU0kxilh2KNpFYU8pQUi1FAhrEaJEspdrGxH1WgZ7c/QQqyd5xEqgcNeZ9DREiQqcD1CICfb3UwHwBfGw/xp2mGatjAOEjkvSvXTxbU9f5kUxBEoCRdjkNhgGMwCdOlThNXdwbYVhANbDb5YmOwOCK3pGw5Aiy48Wf0BB5n5oHKAjULUARF5sS8gIqCKxNjp3EMeI8typc2a/jwqXtxPwuND9yLxfOnUWm3JRGYdgcYrK6jt7aBu6tr6K5vIdnuIuiPUWXRs1ZB2oiR1GNk1SqCWh2dmVk0shCTrS1kowHCJEFQUPYzl3RvPjIG8ISSxWT7jkaIyTQeDTBKxwIeGScW5ChnyKJ2xoKrVKTp0+wK5JLGtC8D6pyf4j7JY8dznPKGWJCTPyoKyWBX3IzhvCHziIVLzywlS5zFd4JAjLMAYjLgUeBUEODA4jxO//zP4OgzT6GxOI96s4563EAlrGK710O+uobW62+i8f1Xcen7r+DNO+sYEfSSPygLs0a/JePTzVoVpHl/Yq0470SurZjgOX0JnRwoGi3M3XsajYU59FbWsP7uFQHteqgAT0llK2j6GPiiuJ7iQcL3MadUl5RfsZNhl+TiXkGdBf5qs4GZhQUgyzDa2BaAv+fH58A9edj6wude84mBEJZblDGcx6SXRI1rDcwdPIT23Bw27qxh684dMVobLTKxKhgOxypWS0FAKgbGUp1ENl/EkGbyUuOJgdy8n/riIdz30Y/iqZ/8GJ775jfw9jf/Cju3Vxzb0aLvgSUPABs84BQQfLXbeZV7KUw+lyvU+3AqxzaaOP7kk/jJX/81sfZHSYHZZh2taohsfR1//o/+CdZefFlywbxGMsKZu8aZ8w4UTbNAVVghGX0cd2Os80opcb/nc7wH1zDHS4bbAaEMr4R8Jc9PwM/lacnlk2lGpChEONNBZX5O7OB00Ec+6iEgK5+eqG6uEIjTuxEkFGvWpKk9fK4i+h5xStPQ1qSNveQ5WRjX+zgfU8n15vJKHAQRLlOWNGARP8ZOwcaW3Jh3AbCTQmAw5YoJ0HDp8PLZQEQAWn7wVIyIWeovMCQoE0bo5Zny3f2njuPEKMHs3btYon82QUmCE65LhJdF+IR+vSa3bYxMNX4wpmGMJAzx/SSR5D4Bzx2xg6GGEM5Htl5xH+Aden9k5l/6Dx9gc09eyIs5SxJZA8jnmDLSHMKwgpV0JNbx480GHp2MUWP8w1jS2nzOiIBJFBvrl+zKEALGmVNqQYybWYr1IMd2HqIbxOgVCRbDEOcrMVrZRGCoxrHIUdE84Q5HYJGNVHs+6dxvuS9S+tbnCT5PoKxrAmMOczu++V0KSDEpdt6D5ZBCe4jFlg0IlMMmm5QgYQiCQGwysn3B5jj9gckWlne4O5fYyWVfI5o7XKgRxk80gkIiMFu+sus2YNdWkSlveMlgz/rX60NKaNs6th03QNFuIzxzGosXLqC3uYFgfQOTtRVMbq0qz3I9Ta0JHLuQOUBqI5aCBTpZU4FJ4Ztfr2uMcexJrgc1yuj99gBgA6W4brkHhWqK4p4tyWAyHKWq4uWVKe1s/sR8mA2GSUFLtcLNTzVHeclaF889NuTemU3Sww7487mQr6sEsRoRCJgO8gTJYIRwnOrMxvwt8FmgnDrcMH/iJB773Gdw5umPYGdnG89/+Q/x3ne/i/7WhuUENaGY1LhsBhwgy1zBXE5gWHNDgL3tQab24R5CSff2Mn3vmxb3qSBwbBlHWlD4eGcc8yCTpDwvN52Zx9Gnn8aH//7fQzY/g/4kVSOXVCpCsmnJnI0QV6qStSZIW3UgK8dGCjPVulM6oafuCL3eLk6cWMb29g6qtQaOHFrGxo33sH31CkY3b+HaSy8h2N1B7/YtrFy+hGw41pzh2Y3k/DSOUV8+gg/9B7+AT/zqryBaOID1nR1cvn5V8WNTU6NOpRZuxQWiKFbCCqJCHsCyjYgigb9kAh89elTndDKC+UVgOIpj9EdDrN26LRuVR06ewI1nv4Gv/qN/jP7qLTW/8cwu5RS+n1O+0LLbGwnlUcaRexPPz33KP/M5USD1gUXap7C5SRYbe2okHHbmSAK3bIrk2XwzyzFmQ5LURezvBa4N+Uq7rkyqJIiB61IAQVeqXTB/WAOgyxcx8HoAACAASURBVDtBRYpDERdDxjnKXGdrxEvCK1dJSUSbmzX/eM9xNjI6KxI2JPAeeS5Uc6a7Z/s885tnrNQ4qAZD7hvhnm2GzlG2Z9gc3wcsu4ByzH6lBID3zazy2zICZQTKCJQRKCNQRqD0AC7nQBmBMgJlBMoIlBEoI/BDESAALGbdtHhqZRpf7FBRVWzXTICXLwgKc9sni8pCFL/UQS/GqxWBjInhfbZYyIiMReW4L3syadbN7h1ZBWCwGCzwkdKABvLVVegL5QdJ4I01vTqBAsdmmZDFWhQ4VADHKTlK30gWuQHsOjaoACVJUpv/KIuGAkjo3eb8/2pFrsJ/O4qwkU+w5qQAvUy054UYWOEYPWQGUbY5NBlUFqZZDJQXWEGZ5RBDAgVBJgCa7/VQUeBn5ubwTr+Hv8oCSc1uFwkQxAIXBeao4GsMYEapWRQ4HYX4sYNL+NPVOwIadgmuiT0USm7aRP0qyCijzKJYWGAkxiBZFk521RWUjJ1tYDsBbzGRgghbDsSWTK/YSQUOUA4UAQ5V6zh66AAOP3gaRx56CFGzoaLhaHsXg7VNTLa6mAxHSCcZgnGCMMkEOAeVAFmrjqxRBdozWL7vHBaOHUO2vYv1Ny8i3d5CMRkjz1LJ9hI0LOizN5xgMhlinBIAHiMejDCZjOQ5KYCLt0vAQlKCrrAu4MuKdXtsX2NMSTZT8qrGlNoTyzVgyheHxVojE5IAsJN5lUw4WVqUlVWh3ns4WiGP85TjwPEj+EQ/zFNhjOWjh3Dii38Hyx/5ENpLi2jPtNGot9EIauj2x8juriB77nso/vI7eOuFl/HG9rYaBjh+WlMCCVhYN79tMUrprym/aytYe7YswTNzc7S5WYQRolYdlWodQ/qAdrv2cyejStaNlw42IHaPrWbrfC91GHBiILSBcwZCE1xV6PYBwAQgZuYWcPy+07i7egfd1TUUw4nJLipHeADG+TPvY+mq2cE7Q7tivnxt3UPF5ThG1GwhqFUxIhjZ62t+0ntZzRgEBMjYF9hpgDzlh+knyptSHJ3sNNUDCDyRTd4+cx8e/Mxn8MRPfBxf//KXcfFP/gQ7t1jg3g/euvzmwIOpJ6jzQPfX6UF1fZTmhge9XQ6NQhx+4AE8+Yu/gAMPPYx4dha1SgVFMsa7z34D3//S72LnnUu2lplnIzY6ZCoUix3u5j/lY82HNVMCl5StgDVegfkPaq4yFpkxDtnQoOYJznEhXvYeBB+VCx0zSrKoeYC4M4MPfOInsfyBB5EnE6xeuoK1S29j493LKHo9yZGy6M11ZbKX+7acqd+i927eN5gKDmXX7UmS3yRw4oA9/sCvUzXaVOvYiApcGw4Q16oYTFJs5Dl2xeiNlV9ZWOdV8J4T+asXaESxZIT5yQuVGjqUNs3G2E1NdrlVqWAhquBgq4mZjU2xdYPc2xEYaCimmJplDADmz9LIWGRUm+AvCY7Pt5q4WQR4eTDAXQInkv3OEKUZZjgGuV0Hx4V5hHmHAOwcvS7JFM65l2WYrRKUCNFNU2ylDkAjwFKpYgkFztYiHBQ4xjxeETuekrPErYdkFedkEkfo5hnW8wlSedhXJJu9E2ToFgV2M1PRoPf1o7UqOmQaao+nrOye7y2TEGcvPeQ9m5V7L5srDOA3CVRFzPnz2pkglDys5r/zt6Wkvd8//R5Dmd0a55kAzdS8x90ZYkgVDLIEtbdac4ITV3VNTl6BwAHM+xoybBZ6BvAeGM11wrnGaydTFo0agloFSFKgP0ahpjWbxGKiTzFk914ObJZ3eLODaG4Gk9FQTM1gNAJSNpzZHuKbS/hcfy7Se+4nJavJzBQkPCOR80v/dmuJ+YzsawHPyosmK+2fr/VHtRV3kGuQZUrGqJjpBigzN9r8zTW3BMhGgeYvGz14xhoUqZoIxKT0OW0fAszP87L8Oie69/bKKgRrOcYEushwnzKm3f3ydrg38/d5XMOZDz2Jj/3yL+HCT30cm6tr+Kt/+9t46St/iLvXLhvLns00jnmpxhXtQaZWwVHy8vX8/D2nWWdjojOU5Uv5507PpW7OamBzY5drfdt5lvYPfG5CjWdnB8HXT+IQtUOH8cAXPo8zH/8YxgRQY7pb23oh+MuGNzYTTshgzk3phkmWbHPfUKBmrZCvCtHv9+XLm6Y5Nte3cP99ZzGaDDHJxmjFFSzUG7h19RoGl97Ct//Vv8TGxSsIqBJSCSX3PH/vvTj/zI/j3I89g8UzZ3D5ynWsb26gUo8lS032b6PewpjKLmmCIksFcAdRKJlnNvxtb29jPB5jeXkZ9XpdDXQe/E2STI1q6WSEs8vLyNbuYO31V/Hqv/sj3KYM9GQwbYpQr4ZXcpiyyPfmgFjcjlDP5hT6nRME5hhxX1oIQiwFMSpFqjlri8QaGTj32ZzC8WATaNf5jHPPZ7OdZ/FKhl/NVtbSYQ0d7u8Sd8gz/19jztfInu7Mol2LMd7pIhlP0MsmGEcBckpmJ7mxggnScvWp4dD22qntAgFg/d3jvMVdM4VvqOWnMf/mVHSoMs9kwGgilQyq91iisdzCvVDnzykAzDVuEvheO4Bz8T8uAeB9h4zy2zICZQTKCJQRKCNQRqAEgMs5UEagjEAZgTICZQTKCPxQBD4/P68inqQ+BczuybDudbyzW51yxAYMsRDnEbdpAUUeqVYYV+3XKhnqdFfh3hVhzEvVimEmp2lFIQMMrLCiQqHHBhyIrAKiY4Wx2EIvWj4oqccCMb0VWdwbO+k2+tkuxQRdC2yRneik/UxajQVYMuW8PCo9iR0A7JBtshsOIsQc2WV5KqnMiZOy5vWxmEpWDwEUFp4IQrNoSPYVGQO6Bd5nxA5/Ml1MMpjsMqtlFVO2w2Gy0cJQTCy+nqAv2RD8YrHIVdMR0CtPRUlK2+WSuBZITJZNzkJUiGHO6zCvOJaOeP8sYvLaBipys8hLEMGAay8jTOk9xpQejSxWV6MKdrMUB0ThM/Zcq8hQp7cgGcKIMR8HOHJ4Aafuv4C8FqM3GGHY7WG800cxToxRSpYlvS+jGNUwRlEB0k4NWbWGyuIBnH7yQzh64TyGqxt479vPo3f7PWSTifx/s/FYYHA2GpkE9GSCJJ0IAI4GI0lGk2ktJrdk9wzQV3HVMdU5aygTawwpMoHt9wRw5TnrPPNsVux5XmsOuwKzMY8MABbD1wHyjD09pikryJ+RvUWpW31mxM8KxNrtADhdbeD0ufsx96mPYvFDj6F5cBGduVmE1RbaeQODwRDp+hq63/kWes9+A6+89DIu9voYu6YEAiK8DmO/eIY+C5y5PK5VRHcsFPovGq/RCqa+fuplatkw4FFuc6HjvLLrNhDHpLTJapwWJKeutvYjK/yb7LiAdMXeGGk2pwxV5XprdjpYPLqMjTt3xQan/KIYbA4A/oGM4YECzyAS853vZqw4L+1dETBlDDfmJjZc8NIJQHItshQfENCQEzjXKKXjQwwy857lOvSS9daMYqCR5H0pM3nkGI5/8EM4ft9ZvPntb2PtpZcx6hFe/MGHSYbrlVOAwwD0PbBIkVWTgWcYemTUNS7Qv/vAEu557Edw4Nw5NA4fwdLJ4+jMdfDi//3HuPjVr2Fw45r8IgU0KdfYFfNzJg7srRBkkMco53whiXfJxRK8qNQxe+wIKgcXUe+0EI9TbL/9LtKNDeSTocA6AX5CxCzHUPaX8eAYq2kmDxHNzOKjf/fncegDFzDc2sbl51/E1jvvYufqVUmWej9hD0oLL5p2D7jStZO6nEZSwI4Vuj1e7FUzDbomIGgsba5XXmVUiTCuxOiOEqxlqRp8xlGIDXlQRmhKetqYXZwz/DGZ35QCpbcq5169AO6rxGhS4SGjV3csf2X6js8o95MJRt9jg/AJrNnmtq8oL5am/YLFeK4B+kiLEcyXNdr4s14X7yJAk57E2RgHoxBLZMZTnYBNIlRq4GuYfwVgmGT2kZgAXYBmVuBgVEWnEkkeebXI0KjWsZYmuJPbXGaeIZvSqzV4xQa//ullT1Ydm0d25JGZy2Ocn9Ogl7C8mgP51T9ZqWEunUxlR3lvAs/oLU82t2Pr7jXKOKaw8qd2fQe47LHLCbzs96mmpQD3ZC+574ZXoC6vgzmMXqDMS2YDYfsOwd8peColCzulmMqFU/DwDGDfmDE9kLgTDeeb0NRce7DJPkfyB43mOwhbTRSTBJONbalRuA3Y9nQtP38y2u8HTuZnBUW9jkkyQpiM5akbUeWi08Rge1cyCWG9hnimZaD/bhf5gCxOW2Pe55p3y31b+YxX5hq1fEOFvH11CUajF6Ds2MKOGKv5TmUMa2qzOSwPedf4ZGu8QDMI0CDgTpCrEtqYsIkqAHpZIllwslfJ1NZYEYDa34Qj8NwakmydWU6S7ynPJmpi842AZI170wFbUzaXOMhVHDhzFk98/vM4+/RTGOxs44U/+hO8/Y1vYHv19pRhbKvDYqUpqfxinQTau9x+zs/m3JCkvcvR1jxkKhqeIay17dRDLEe7hhgHAPOcpbkXiINpzSCh3/OA2XPncf9P/TTufeYZZK22xkES0Iw7OzAooazOGu5jtsdyRwqc0o5Ae8YwcpLQlCqmxPpojFkqLVRjdPtdSdifPnkKk0mC9MY1/MU/+l/x0v/zdVSbNZz4yBM498xP4OFnfgIzh4+iO+nj0jtvYTBOEcUVqSJ02i3UKzUgrGIwHqM/Goj9Sg93Xhv9funxmyQJOp2Ozj6tVmsKCLO5j3MtjCOcWj6E/sW38a1//a9x6zt/jcn6XRQT7eZqRrB8SYDUNfpo0Uz/KNC3vEf9HaDmNDaqsJnO4spo0YZkhtYgktfm2rZxsAZGhXUKCDOvc2yZ42o8+3g1EYG9rglMKK3B/vr7QevfnVe45SHE7MwcZjuzaAQ5+ltbGA2HGHANcPziCvIxVRE4Wfw+nk0Z5taMwCYBa8rgGZ5gLdeF/jbwzVhsXuV6rdXEDqcNR8T3LVLNCe3Y3qbC0ZV5TuH5z9RP7DnGJ7b8U0pA/9CxrPxBGYEyAmUEygiUEfhbHYESAP5bPfzlzZcRKCNQRqCMQBmBvzkCn1uYVwHUS9v5Zxkhwool/J5AE535WNAz7ysrQUh9VOwLA5BVYwtd4deBouzCJ4ArBVs10Jv8Ggu9NTJP5HVrIBarGmLikZnAoooYnfxsJ6HogC5BLvQEVtEnECuWHfMjgleU7qPUJr1rKdOLUOAPfXvFGshZLM/MA9jKx/pfY+g4L74AaPM9CNoWAXZV9LNrIlgsyV1QGjNDI7dCKuPUJaPMeWvyHilJx8I3mb30JuP1+CIsQQ8yddthLJYIi9F6DQs9YSAvShbpyT4hIMprp9xphfAF7835FdIHtOaYAQSQp8D9PvYdy0YDstbCCEcQimHGotZqkePmiNw4YE7+mYmY3kv1NnqjIU43qxiyMBjHmEsNLCToRrnRhSCXfPWhpcNid+0OhujTp1feprEVuxt1VBtN1Gs1856rhAg6DYRkADdbOP3BD+KeRx7GeGMX1779HLZvXTfAl/J7gyGKdIJkMsZkOJQE9Gg8RkDpwyQzL1lJWFtZmfNHnoeOza7iIsF3zRkCjhZ775vIMeS8VulSU8AV6lzcWNQzoM08nSlH6qULWeA2hq8BwAS+apIVdKxFB8ZyftLL8uzcMs4++iMIPvIYqg+dQ3v5EFqzc0BeQZxEGPXHyDdXcfe738DWX38Lr7z5Oi7t7AqIbZMV4xh+BMIEALsyIO9Vayek9xznt819Fu1tUjvvbleMNbAkVAHVy6SKHasmAUdvlL+nMfn5I2PqWtFcwDrXqGPa+JeoMOvbPsQmNjAgoL+0K+xK1ldz1kACk2o0EJRrkS8yZrOBOVPZad+o4Na+xoVsQsc21PP3LJAFSDAXSdo0dN6ZbpUTGPGMcDYmsOhKQKegb6oaUaxWzeJsbWYGUa2K/tY24hGz336xertOL+lsd7V37QJA9jXT7M++vjmhkC+x97fl7ceI5xdw5KEHcfajH8GJc/fhxutv4dr3vof1N17DmOxpgVqh2KOS9xa731hHAhxSz1iknCRTeIiw1cL86Xtx5iMfxsL5+9A5uIh4nODin/8FrvzVtzC4fQtxkShPEejJKI/NvEpfUM4BP6d54bU67v3g42geOYTheyu4/vJriJMJgpQccCuwayy5JsyG2oHWBjArZg7A8UCS1eXp324KEjaeBviLjcfxyEMV9kmtVbMDwcCIDT45BnGMlUmCjSIQuMn1Tmbv0bimPocRmbBFjl6aSgaX+U1MswK4EFfRIsDFvSQCqnkqCeZmaD653vc2IKVX/sh+rzAJYK594VdTv3u1OGEYZriFVI0uz47GWJe/uvkhnwkDnCTT1zU17NIWgI0LnGF5onGjNzsftThEh+z9SYIGwaEC2KyGuJsV6Oa5bA36bnJx5MXUdjK+hHYYP+YgKjeQJcxGow0Aq2GOfs5GHvOyp5rBXByjnaZ4utrEfMqd1LA1sXbJquY84zg7EMzWvnmvT+jlKTaqXUwFEWKeA5w8tJQz3Fr0AvZ+/CkPPcnY9GSSwNz/OTZNEnJdLrfGLUtoHHNJJDsAWU0LLlkYQ9TOLXx4mWb/Wv+ZYhCK7c9rZN4P1bQTzrQQtRsA58rGjsma76Oxe7no/SCockAUoj67gMqBOYx2dxFsbqOW5ah2OqgeXMTajZtIxwkqs7OYXz6EPMywdWsFyfauGocqEVm3tu4kpy9pa6f24C0L1GCwx4L0ktb+PGFnNuZsA+HkK02wiSoaQpNrQKslgDuKQgzW11EZDAW2tchYrcQ611BRYsgzVzJWWLVuHeNbiine5Fe+48Y8t2iaVYQpHFBhxa1h10zFeUK1Dp0hnRqAbxgkUDcqAhy/cAGnHjivJrA3XngBu7dvgXlS+JlnDmuft/Mkb4v7F8+fAsSCAhM1VrjmQAHABlr7/U45SQ1Ltu/bnmZMfjUwqbHAml8k8+v3l33NVNaSVCCtVNE8cw4/8Ru/iqUHHkLcaqM3HqDHRrjB0FqhKgHiMNb5stFqod6om2x8lqM3Gpithzx5qY9DSeZI60h+znGs84+aUjozWDx4CKvf+S5+57/+b3Hw+DEkMy187j/5dZz94JMoak3cXr+D1994Da1qBSOCxWxAazcw02qLvSq1hPEEm9vbyCcJ5jszmitxlUBxhNnZWSwtLeHNN9/E4uKiAGBKP/NrYaaNQwcOoP/OFXz9n/5zvPO1r6La20Q+sblK1ROpAnhZbS+L7OLm93N5NTvAXjk9dHLNXNf+3MC/KXwXkJtbU59v929eryxb3FrW3wLKeS5XCAi2XdtsEHhtEQoB9CGyJHX+8ua1PXvoIGqNBopBD+PtXWS0HHHNnoyRz/HKK67hhE2gxiy2PGjnJPtUNrHweuiHzufIygZANwwwjisIohhxkaFK9QmqHfDvLTWOWhOdS9+aBx4A5gydSui7xtpf3zLzl/JRRqCMQBmBMgJlBMoIlBHQ+aH0AC4nQhmBMgJlBMoIlBEoI/D+CHx2Yd4K/yq0OwbkVObPueo5AFgS0I5RIU6DY6FRRs6YvY5V49il9SIyvzQyjCRVa4wndrSzwFsPrXjHLnZfaGH9yCSprWpE1oqKQq7oY59goByLR5TXbck7zzwY6Q3JIjIBrWbEQjpBOgNjqvRwFEvRQDGy1IytYoVXggAEYBcRCDwmc5BF1IQyml6vjoVNByqyuN0oCBQHmIsIBWfYlhQzwedA4DEZtUEeYiNIsc04kMEiv1ErTLYQqgA7LjL0Q2NgNhjjHGJ/7haZWKbGqQJm6Y8s8JdFt0iSzXEeoEsgSwV2+h1bsYmMbALfYgzRM5RxiyM8UMRYLoCdSoDXRiMMCWwXOeaqVXSTiUDNE/UmgjxBNUntHshYE1hnRVOOWyfPMY8AM5W6/BoJsuwQtC7MM5m+lQSdizhGLY7RjGs4dvAAlpYX0ajXTGr30DKOnL4XaX+EtUvvAIM+wmQCTBLEkwT9nW1sbm5idzjEbpqiL7DCZH3Jxl2IQswQeM1N8NjLXHrCCeNhgJEVzj3jjCU2AvoGJhirzBf3jQTqGEYmnqvCHAt6/DLPT2BQsOHAWImMdcNJDRMo5hg2ihz1sBCwMxO30Dh6Ao0ffxJzjz+MpeMnsbBwEOkYSEYFuptdDFffw+arz6O2vYZrq7fx8rUb6G1uoZ3laIktb0wQyhSLbe+YVpzL8jl2DRRcC/wdi49RGGGU2/oSw96hOuZDa6wuNmGQMRxQGlxVcpNHZ0Tl5ytmzw8CwCyOk3EqFq7j/NmnWvFVoIlftyyMimnHhglrHvFeqWKleUah1qdJLE97F5wYgLEvne+upGVtHmrcuF5cXpL8p+7RmlFcRtJ7CpfMLZeYHKjFkWvEgHs2CYSSohQorIoviYg54pyo6B4ALCB2+v6O1T9NrsY092CyL+Ry/Iyl6FmjBrJ7xnoUxpg7cQJPfuFncfrpH8WoWsdCZwbd69fw3O//Lt780z9DMZ4IaKd6AnOIJDHpY1s3AdSQkrOUSHfXwjneuecePPnzX8CBBx9C0J5D2KxiYbaD5m4Xf/xPfgvvfv3rCLo75lcoqXnjGBmU6XyCOXZSAwgQ1eoIKzFCyuSOKFJuc0Ay8i4mbPJhrmVRW2xFL/uvteNG17F57Z820L7I7n1LjbXnVCMcIED2mHYAFufVCRFitwhwO0txk1L/jglGKegk881DBkxwrRIgioMIC9UKDlHqGAEORCFamUkzsyknZqFdftsRiozrwGTk97AFtyas50IMsiignG4sZIqyoa/nBbZR4DIghjJVJTjXyLI9GQKnolDsy/WswDoyNKNArGOuKzIOyVTvSoIY6AShGoXYLHWnyHGZTVMCpgwyr3M+kNUcEoigukaAdsTrytDOAhwKgPmILNACm0GA94ocuzm9gG0NkClI0LGSZ/ixSgtzKVuJMvlsgl6h9C8lMDVJUExGe81eRSjW8YjKF66Bgv7HDFg1p8+s+UdzfZE4y6kgOWTn2Gv7SSjAm3LUbJLiPCRrrh2GAk/EApS/sDFZmcvIVKUULIFzrzkgv3YBNXudT/bdNCs5dqKbpA7EEfucZwS+N5UbeMs8g1Ce1TWj+DXsfYb9UrccUKCoxpi7914cvf8C1q5eRZce64OeQPNRHGKYpiQ0azeJKqbPkCep/IHVi7XPj5vrm+MsH1WCgw4AnvrrOtsBnsXs7pzKinBwk0rWezi5bT4rCWNUjx3HzAPnMHviGNpRBVe+8S1sXXwb1ZwStECNY12EoJAvx5N2Bi15XJvPPb+k8uAY8fxk7RvTxg47d4j971Q3bN1bjpZagwA1Gw81Kjg/ZXmzs3mpXhMIR7CSkshpnirH+fhLblzS1zxTWlMXmxerufOQdwAz7983QmivmLLYrcmLQLbkgd07U/Ka/xB4p/Mn54Q1/dnPzM+VeSfTgdEmalyro33/fbjvc5/FmaefwSDN0Zppi23bbvBkyga0TGOdjAi8bmF7d0fNle1WC7VmQ0AkAUk29UmNJ4wE3Eq2uV5HMh4jzVI0Wk2cPHkKl77xl/izf/Ev8MxnP4OnPvs5tJcOYKvbw2WqMLBhh2oyG1uyz2CebrQ6AqDVgBcWkn/e2dlR7Ju1htZ1jXGv1cQEvnv3LtI01feasWGIRqOBiK/PU9x9/vv4g//pfwZuvofquItwMNK+Pube6lQ/NC9tev5gI9cUH3Y2MK5xUy0KPHfoPGXjun8P93upzmHaKgiUsxGKeY+NOqaKYhLPew2oyoBqGKAsfgTUa2gdWNB+lez0kO52LRdVY4SNujF92cTYHyBIrZlSZwqd2e3vBDUJcLzcZ1cqsSw2BhM2iXEuFphDgQUqezA3SyGGZ/wA6yhwlx71lF1n011Oewo703m/ZMlMuwmvY4pbK2qOcxLW/u8hrsXf2OSJv3yUESgjUEagjEAZgTICZQTcEaIEgMupUEagjEAZgTICZQTKCLw/AmQAi+UhWVkHZLDY5Yp2AmPo4Sbw1tgpkn8lO8IBtSxciLmgQhs9Z40V0mCxU0Uh84AjyCmFTgELBBFZsGZBzgp6Bsx42MZ8dAmmsjufJTl5etJDsSCQREYm2bOh2LcsLBLomhQs3fMaM1Ri80ftZaGKlyzdsDBeo2SyYz4JBFahKkctJ4gX4HhYRSeix+sY25lJFnrwkGwl+hGLqUTQj35lRSj2LD9hnZ5hKFSwn6Xsp4pGETaQYQtka5kvHourLFyRaUYp51GRYSvKkdCbk5LJGb1f6VmaqFBJYICMZBWznKQgi0eMheSj6dmXZ2g0argxGisWZIo2oxiDLDU2EGMUhzibBViMY1ycjLAuKWSL5Uwlxu6Enwccr9VQTSfmFUr2mshFBoQQ3JF8ZA50wkDMNEr0EZiVdHUYoBeF2EqN2e0EgQUuUY7yQKeFe06cwIH5efnMNZoEm4HJbg/IUtTHQ7R6PYzuruNOtyt5wG6WoYscW0GAVZhfHIfteBRingApgRvNA7JIzHOSTG2C8pIXd+axAqpU1TS5aI6ZmgBUsPTS5k660M1TDwBTUpcwm+Z5QMZSIS9ZAl8shFOCUJKaBN2KCI0glQwvgepskmNYraP5+IM4+aEfwYmz53H40FEku0P0uiOs376L7u0b2LzyFg4ttHB7ewcvvP4GJru76LDRQAx1V9h0DRYi/Orz6eFoQD9BEvPYLtCm7LEA4Axjyuc62XObzY6J6TzqxNATY8cK6ZTNVlRcEdcX4T2wLiBHjQP2PikluFnMd8V584w19q0xPu3aDbg2CUVJcIuRa8w20493AKkHEqdew1YQ9tCOyvIOHFStWEiwAU9shMgoc+4Y8gKKHfhqbDW7Xr6GgH49CAXSc90RzNpN6RdLsMlAK34o5Y+nauyeEe0YTt6L0wPCPmd6HEpgh2dFOXYPiWXMe5ThtPxSCFi994kPamJsJAAAIABJREFU4eP/4D/C8uMfxHp/JDB3psjwwh/8AZ7/7S9htLGBtEjV9KF7qdXQPryMU49+AGGlis2rV3HjlZfVPCEJbvrZPvoBfP6//M/RPHkP4loLlXYD7XYDzWSCr/wv/xCv/MFXMLl1G1FOMMoAJ42kk9PksBAgI5hHxhPBfDL86WdJYA9ZIgY11wVfa36gBv5yFnG9WUPPHlPQAy0G3nupZmtAIMDD5xMotmYA+3fENUzmFtUQnIfkFISPImwGOe4EIW6lmTwluTbFiqVygjyhY+VmNs94mdHDMdDKciwV9DcPQciDe5MkgnW5vqHB9i1tI1Llt7ltTyEoxj3QpPc590dhhJdyYCVPsal8Y5LPZIpxDTSR43QQ4mhYQT9PcS3IJOW+HLIBKVa+HXLPIMPXMcg6UUXKEFtZiitkOYaUuAVmyF5j7qfiND1HKdWNHJ2QDUo5DlDaOVKLFHppjn6liktpgq2AscwxH8fKlevFRPvqJ6oNzNNrnZGv1U3mnYBHFAuwDKjCQGasZNfN1oCNMJJVr1RQbXcUmLzfRzSZ6KxANjjjJqDGg4JubLUXO1nqnosr5bk7AXMom6FMmlcKBbxmSl07UFKy0O5QQ7UB5lqC2K6fwLsAOwsAniVi7Q8GlBLUc+CRAEov6WxID2Nrsvr7mj32qRQ4xNDARZ5RZmZRm51FsttD0Osiooy29nY2KljjV5EVAvg0v9nE5bFE5zer5iLJuNvM09oz1WKTUnbytVwTPBcYIGVsVjVGuEY+YxEboEm276RSw/JHPozjn/w4qgeXMHpvBW/9/lew9cbrCDLuHpYL+eCezVg02QgnWVuqNRibl1YW+q+z75A0vF/D+r01m3n0T/uAEmEoYJ2NSmy60txy8tGypeD50MVDUs5O9przgkA/A8B1Kd9ygcb2GoG4BI4lj+sngn3D67Lo7EkQezl3U/8wiwI+i8oo2l+clYDuyXkUm5SvNRzyQngOZp6kvHZUr+LYR57Cr/0f/xzfvXwNx06eQHumjXSS6PNzKlVUqJyeo1qpWBNKlmF1ZQW3b98WiNlptuzCqeKRWasf3zskQNtsIqUlhk4oIe47dx/6a3eQ9XZw8vwFza3+cIyLF9/CTKeD4Wig908micaILNlas4Vavak9aDTqo9fvSkml1Wii2WgiimN5APMsdufOHQGohw8fRrfbRbValTcwfz8YjnBweQmT26u488or2HrlZbz3zW/i1iuvIRQd2xoqvcf9nhbN3l8dBmja3w/K+2Kx+oYAs1HgeKtJwDG8TXrcqQe5eSDQ1lkfcF7Ye9qGbE1WThKc7GLmDzZH1JuYPXkCT37qY7j46uu4+dIbSCnz7jy3Q8pwU1WCTUuprQn9HeTmo8l2u5YSN9c0x6SWYg0MnF/1IsSxIsDROMRSq45Dh5aRZylW1zdwZzjCbapVaK3YwUXNt2yobLcVk9FgoFxhD9vhfFMi14axz31zW4Df2NIOUz7KCJQRKCNQRqCMQBmBMgKKQMkALidCGYEyAmUEygiUESgj8EMR+PwChShNelN+kSwtsCtdxTYCSznGLMiYBaOk/fRfVwAkUCBJ1sLYlJ5xI4CXoIFj5HlvNRbRWFphoY3yyIRNBQAL6LVOe2t5N49WslHJDjIIwJ7PIv1sEKJBBgCLdkWBbcnx8ncRWmI2ZgJxJLucEwA2kIWvJzDNQg7BXBYQWYBkkZmgbDUocKCIMEu2gORGMxUHGZtuapKbXdmSGiutxUI7WIQXTIgNgm1OtpegbUekOXqPGjO3K59gK4jXyErmfaiYDexGlMIks6wQM7geVJEUCepRhifaszjfauLVrR28PhygSg+xyVixoqfYZkEPYSuFmyRogEZoADkLlmTmkmG4ExY4mKSIqzVcnhhTkEVayuGS6UGZVIZ/nsA2C+ocJxa35QFKsWn3fDK8XDFOgFpBhpn5sjLmdxOCaAZip5Sz5D3HVWRZ6thjIWY7bTx+4YIktI3BU6CXT7B68U18uNlGurWFW1GO9cTkglnIvpvluBqQ8WyA4mGyJimZmqZYkFSeAfZ5TiZciHFInzab32Sqiw3N2eGLjq4hwcsRm6SvYVUs3hOMYnGZ98gGCXnxqqxMv0R6MBNwtiJyHSFaxOQI8E+loE3aVqw+yms2Kzh46gTuP38BhxeXMFy5i9XVdfR2djHa3kR3ewMHjhzCTpZjdX1d/qx8L3rPSRbZKpLmsVmtoN5qI+50kEZVSWFPursYbm6pYMi48nq5LnkLxuq1yqX39yXgIFYxgRnHsOX9m7yqk950rBOVIw2DMdtFAv9+3baaaB1YRKXVkldz1utjeGcDAWUWpdFomUGfp3K6A3+dxbXujc+SrrFJQJsfsQcC91KX8ASqC4Dz0Yq7BHUac4tod2YFqt5ZuWk5jYCJJCwdM8ipFkzvhbLomhtWMJaKQJFj5K6L78FsYZgGs9iezK280B1z3EtC6vfO45by9f5hTOo9SVrmBOYc85O23FRttvHIT38SH/57v4j5Bx/A5sYu8vEYc2GI5wkA/87vYbC2gqRIJUdOZYHG4gE8/KlP4MQTTyFoNHHlm3+J73/591Dt95EXESZhgAMfeAhf/K/+G8yePYfaXBt1MuzYrJAn+NZvfwnf+53fw9pLL2mtC0CnvLQY9tYYIpnUjN6sMSrNKlrHlxG1F8TUa1dj7K6uYGflFtKd7pSBqTwRhmKSMQcYGGOA1FSK1YHyKtg7xhjjbQ1Ge/6q/J3YXRp32yuCyATH44yzwMA7McfqNWzkAa6OhrjpWP+S8q9X0Jvkkk32PK5aHKGdZrgQAkdyoEWWujzTOW8oh8u1YflKvHVPAHfNDAQIjYVuDSdsxtF+RxuAsIK3EOBSOsEIoYG0cYQsoZO8sSgbeY7jURWtaoi10Rh3BbQBR8IQy5I3pV811IQ0lMw38xElrQtsEMgVMzjGAeSYI9AbBmjGVQwmYwHIzOEHogCzzFX0vg5D9HOgX63hhWSI267pqlWtYpAk2CwK7WWfrtUwr70lQFCpo4gNXMviioH6ZE2PrRGLLMUJ9zzn6RtHFTUYkBFIr3ZMxkgFfBt4WaVVvV/TrllAwJFAQPOOZY5mswFZwOYLzTWYu4YzKnBYjteeLhWPEO3ZWbQPLAlc37h2jbIdrunCGjkk+95pAbMLiGcXkI0GGN1dRdDbRS2LFeuJU+Cw0wGbEcimpCxvJrlha0ZzSilT7ij3Rcsz1vjmmI0+LzhZW5MvZq6yZjZBk95z1jUpGFhqZyw1JZHB7SS0+eYJwSmChMzNaWby465ph+cmzn81v4ndShDN9lTuP2m9jtbDD2PpqScxd/Qobjz3PWx85ztIV26rCcD7tnsQlecCvs50StzewwYyB57r3GeCAGoaUnOGlEdyAbPWGBToPMX30p4SmNQ54UwBx07ulyAvHBPYLAEshnxf5i82FzBW9KpmPDwQLS9mZ0dgn+DsCaTIsU8GXE0C1rrE5rWMY6335pnVXIUbakQk0Ma9yQB1y1Pmuyq7Enms2z6qBgcC1q0GTn/ik/jZ//5/QHP5GKr1CN1+H41GHZvr61hePobheCAVCUrKcy/i/wvoTFNcvXoV6+vr8t2l5DJZz/55ZN0SACb4Sm/emZkZAbQEZ1vNJg4cOIB3Ll/GxYsXJdvM9+P7+3zqgVuCuHxPvs9wONRc7fWo0UJF8NbU/5evPXTokJ4rz1+do3KByGz2ajcb8l7vZAHiyQCv/NEf4i/+t3+G/PZt7ehU+OBD8XH53DzRbT+fAvRuU5yqKfhOKacH7q9fDXq0aXBWC5om/rXKwQ7od+M+FS5yn+0VQrxUOiXQq4cP4fQTD+PWpXcwefc28l5fyh5aR/oDx9Yec4GfM178h5LU9GinAo81EnLek7ltDSps0OiyoS0HjhOsn63jvjMncPjseWRFgpXr13D90jWsbw+wnQfYVRMC2d+mPkObFK2bxMZRrHD3940aqrT/2bzOZdlh0fi1EgDeOxyW35URKCNQRqCMQBmBMgIlAFzOgTICZQTKCJQRKCNQRuCHI/CF+Tnz+2Ttw3ngsqwwRwYOIslC0leRvraGD0SOyGXsLmNKWXHes2QF1Mqvlgwxx+pjIZAMUFe8oFedl5HmVUmaU6xcIkuCXFSyIxhD/19+mhggQYFODsyFMWpkOxWZZDL7VmHFQhFglp66eYb1IEdfMtIqORubxpX/WTwk2COgSZ8n6Fv3QTZpk8V2FhLlQxiiGlWwkya4mycYuHuqIxJQXiVDJDJPugF9PVksJKO2KDDLz6RfbA5sBwV2xG6g1ySlq00WlIDHMCimHsH8PYu4zbCCOotv6QjHgxDzYYB2vYmL4xFWkhSHI5XZcSNPxSggC5rFIRaiWKykdyTyRID0iFKUDjidpd9pEGCjKHBvo4XlIsJr412B7Sw6MVoH6QsoEDETUK/iqhiBJpnrAVUC+QTJa0GIAwgVq518rPnCAi6BARZwWcwj4JKlOXZZXK3EGKcZZupNPHb8XhwiONzv4q2169gdjfDUzAyy3hjrRaKCP8HdahxjNZngSgH0JZudY4beiQTnswzzUSxmXZ2MD0k/BxiwKO6umWxYFruNT7NXQORwkh1LCVNJVDqAh3OXoC4ZtV62mPE2oqo1MrDJQMxbAcDGQiYIwM83CV1jADNuZLZQWpPPuXd+DvcsLGJrZRW7ozEmbKDIyZDPnGS6VpeYl5raYqlQkjVAWG9j5uhxVJcPonlwSZKGqNZREIhZXcOd11/H7sot5L2ukFpj82sEDbZQ4dAVzJ2MJ4FuAl8ejPQAMAfdhKKtSGlArcVRsEGtivjAARx+7HF07jmF6kwHk34Pw7VV3HjhBfRuXEcwTuQZbMwuuw6xf+WhapwgFjcN/DMpd7Hdpk54Fl/PxuF4OhjN2DMcizDC7JEjWDh2WED92y+9iE6rjUqtisl4jN2dXYRsRBAr1d2L7orKAg7scZ6ilKvn5+tKHRFnP0DChgKOLx9qDWFOc4Alfy5wdx/j12fdPQFpA4PMspl+3xySEHGjiXufeAKPffbTmD1zBoNBggpB/TtreO3Pn8Wlrz2Lot8VY0o9CWSsHjyIp37u87jwmU9jHFZw6c//HN/6V/8SwdYm6KvJPNc8eQQf/oVfxLmP/SQay4fFLqO39uTuHbz17LN466tfxZ3X30Dkmj8824hznUCKxT1GbW4ORx99EMcefww9Ijl5jmpc4O7VK9i+fB31SYZmkqF36zoKsdbovej5/yZNO2VxO5lvhdkDwC6e+jzG1AEK/N4DwJonGkBrNuL6YC6T96mT8O2HFawVAS4nIzXvzMcV7BQJbqappOl5fwQ6lwmQAjgRxZjJCfLYOvfcqyCsSM6T80aM4+l8tH3EfuYe8pE1CVKBknGEa0WI7yWJpPCbQYTFMMAS83lm3qrM8wxjkyoGQYx+nqmJh0Aj1RKW6LtLGeki03UTlKK1QFM+p4XUFipFhCUUOIYc91ViSCA8KTAfVnQ/HbLas1T5uM8GG8qQRjGeZ6ONGr5C7e9rrnnodBThY2GEGcrwi01fRVAJEFYifY88RZgkCCap/CsZL0qrkhlq41EgiLl/hmKpU5FhUCQCcsS8Ze7R2Cba48SidMxKk1S1KAt4dMw8Di/zglQKKNXsWIMCiMRyj9E8MI/O4UP6/DtvXUJIFEbyyrYG0mYL1XNnUX/wAURLh+S7ufbdv0Zx6Q0U212xgdVkpGYDfrEpyaSCJ67BZJI5YJW3YK1wxngX29BeTI9z5QzfOKFGIW2sxmJ3QDCD5RtsjB9rsZMMrGP7UqWAmYK+3HxPMr6rM20Mx2NMhkPJ2athhvmUoKLzyyZQxXsRh1v7EW8oQjIzg8ryMuYOLOH25XeRbVuDkcnZ8nxnjUKRk283Zr6BupyrargQCOrm/dRXl80KJpvOxgPGhmc5XoPsClxj0YTNbxnjaWtJDTdUbREb1PlruwYKd2oUmEwnXcaKZyXmClpiSHnDsZ3JCubnSvrXjYXYzM5o2N+X9hkxqOlXbWxkiz0b8WwMzeee89kaxazZqkCb5zGx163RhLmNe1frzBl86j/9z/DoF76AoFXHaDJCVGnJo70WRegPhygonZ4lymceXNU5LZUWCW7evIlbt25hYWFBYKsHcinJTPCWX/Pz82IME/w9cuSIQNsXX3wRKysrWF5elqQzX8f35xmOr+G/CfryuR5IJrDLn12/fl3M3rm5Of2bn+sBRwLP/J5gMd+D10ov4qXZeSTdDXz5v/sf0X/7ItDdxeD2KuIkVfzZMFBI59z2QykjeHsAd4b31glM4vsBW3++2O/ZbbPfQ757f7vwM0ym+32PKWvWNS2513tAWacLNkTWIjGW6ymbWLxLsGtyUaPPnny67Bm0R5mKBBsqJbOfJZICVzObEGIqMkBNPDsZcDQM8cDhOdz/4BkcvP8csnSMtSs3cP2li9i925X/epdKQhwvE7aYWsMwB+jvkor50AsM5orxLHeniqKzmCSgSwZw+bd9GYEyAmUEygiUESgjsBeBkgFczoYyAmUEygiUESgjUEbghyLwxfkFpJLVJCvBmDoshi0HMRaDKgb5BHeLFLssnJBFJ8BjT55sfwHcy+upFqqCiTGAVdx0TF8WCSuhSfkRIKacH1mU3ZxAbgH5DDtAmUV/gnIswhGgIiBHMJJd+BWBG0AvJ9MXYnCQKTdLv04E6CPHegj0WOgrKPFKsJBsHhYhyQChjLNxcVphRcXsnljDZIB5j0IWpO1aPfODDCUDujO0c8pPR8go3+mAK/ISzY+MDGh6/JqUH+WRd4NMRXveEOUtZwKTBWURl0X+DbI0HBs3CwvFm0U1vsdCYIxOxp8el2uUfo4o8RvibpqpiMr6Fwuc9KKcKyoIC5OBZcFUQHgQiAk874qq6wVwOI4wU63iWn+A5bk5NBGju7OlGDOOVbEsjSUa02svM7aoGBNOslAFfcfSuSesSK46BQtkkBcmvc9YoK7FVYzyHJtIscPaahxhkmZohxE+dPQY5rd2MJcPJYO4nebYyjKB8afEPCNDGrg0mQhUqlfq2JwMEVVjbExS3GVBNoqwQElUgZkGwhKgJVOMBWfej2ePcU5NGabynQuNnUS2mAOAyUBrFKGAB92jQCfXKeHkI3ktYgA7WW8WCcUfUwOEAcKcY2pUoKezpLmBwwEZ1iw20iMQahAgo4TFwIoq0cb6jYvYfBYlrU6N8gbaZ87hgc98Bp2HHwDmZxBVq/Lxa9caGK+t4b3nn8fbf/E1dF99E0W3a+0KDpCY+k+7JSx5VrLZHVAgP16BswQDrEhr8sVWjlUtVIilgSOVpQM49qMfxtO/8huonTiGSZZg0O8i297C87/3+3jv2b9AsbKmIjHnKt9hkqcqwHu/Xo0NASPNN8q+04PSwGGOu8BfFZdNlpOxkc+kZ9qKFRqiubiA+uKsXrB69SoOHDqE1twcht0u7ty8KVCIcqo+Hnav4uK593Vyqk5e2pi/NrctN9r1e+DGJ1MP9rKFhDFhDpCftPM3JwAhCWyfNt1cjWs1pHmCIs0RkLkVRIjm53Dfhz6Ew2fPImSDRzLEm89/D3cvXUa405UHo8bSFbejZhPHHnkQn/ilX0JRa+LNv/g6vv+VL6Po7mj9iQFeizF/5hye/PTnsXDfWQOnkhGuv/QK3vr6N9C9cg3xaKh5LqxIgKp9gnwWuc6DAIsXzuNTv/kbOPiBD+C1V97EzTfeRD7oI+nvoBlGOHboMKr9Hp773S8B21syWjf/RYuUjd2+P07dWhHj292TWJAOVN/PfjIGlO09lOz08udcIwToVAx3gGIaRtgsIlxNJyhqVTVW3EpSgUa8LQKxC0GBpTxSoZ4NPAR6CfBwfyoqIRKqSBBsFEggUV41cpA7XeXPQ/M8ZoHeYXZij3GGyIeSUuJBjOfyFCtq/qB/ZobzcRUHCS5mXGEmZU//4lYUYrkSYzud4HpaKF8zf8xw7jl27SQ3RuUxAhFUlWDOzXIcBHA+DnCaTT6TDK0w1jUw57ARqcjMf7VHmf4oxA2E+GaaYjMMsRkUWMkK7Skc/yejGE+wAYqy3mz9KCIUlUBgURDGkjJFOkGQpvI3Z84tGi1M4goSAhX9nmSimzlzmVkvcH8PajUknTaKVgtBJUI6HKOSZajVqqiRJbu+hWjIOegbBWyfFSs4NJambBMEANscYp7ymtwcIQKknBfcU/kksjc5/ylXXhxcwrFP/RRmnvlRVE6dRieu4crv/z62//iP0LvyLuLUoCeBXVLuCNBGVWeC9SIVKE92qM4NgSltMG96XruAQn62awTgoUeexQIKI7O+UFOQPd7PiPT+8zw38KFGHLFVnWk5JxmBwENL6Pf62N3eNGlo5+Nu6hC2tzQQqZHJ1Cksb3JGyseXa5kXJ/lra+CjH7b8jyVvbF63ZunBeVvoDCYAWLF1Euku/0tGmXlaFhU8g0UaT+5ztLXwD84/Pm9ANrvLBsyTfF/ze/WgOr1dze9Z/uacs049gU2FBBT7YiLb/sGzGj1Ued8eiPcWJVMg/n2nXjUYuXMmP5VnU46597unrDgBYO3r8kWnHDYVE2x/Zj7TtVFh5cGH8Mv/8B/jxIefRn8ykITwaDBGoxIjTUaod1pIkwxJYuAsx8k3thDYI/hK1u/bb7+Nra0tAbIeiOX/k6FLdjB/1263cf78ebFzCRrfuHEDs7OzU6DW50sCuPwMDwgT3D158qSiQGCY70XmMYFjyj7z92T+EnDmg2AyY7G5uan35vuxkarVbKGZjPBvf/O/wOb3X0A82EU4Hmtdam8MY6cSIwkPU0eYNpUZuM490q+z/cOi3O3Oke8brh/6pwd0PQNY02f6h4hbP8rY+/YalzME+MvLwaBpnmnV1Mdl5iTKqdzBMeZ6ECPdvTfvkw01Tf4NwKYaSlBLbp9seKoXBLibF2IBLyDAyZk6Th0/hEOnT6A3GuLGtfdw9707KMZmpzPgZ/Cc6JpDTOp5j7lOdQX5DYvyb3OR9guSB9c12Pr6zY0SAP7/mjPl78sIlBEoI1BGoIzA36YIlADw36bRLu+1jEAZgTICZQTKCPz/jMBnF+ZNso1Sbyz8SRIVWBBAGWOIFFugFCUBMjIfHIvQsaX4MWIGqqhoxQsCVQJ1JC1rRU8CTDE/g+Adpeckc2ysg23k2CBAxqJabgVKK7qYfCMBRxXeVbzZ872Tv6+KlgEOIsCy/LdyMZq7lFTO7ff0tKM07yKLkyxCiT3FojfZhgEaUawC4ACZPNWE8Sl+VkAWU0lFJpMRlnRrlGMmpQRnBUmQo8vSlrwdA9TEHrZiJQtgLCb2A/PDZWRYMGqF9Dc0GWgEkQDwXm4sJ3q3sgBMT18WTVl4OohQrDUWDONKjAFyyZzuOmlKXmAjitAJGximA8yGdcSVHCkBIxAYSFzRKUA1jAXqb+Y5WmTlZhkevHA/hmvrGGxs6NrNt4/jRgCUY2CezyzCVlU0tgKbyQoTtKEEIIHNGEfExM3QpX9xGCDJ6IOYI6pUJdVMIIKAAwu/BFU4xjNFgMPyOg5wuN3BTncX9SjAOfpOThKM4yquo8D1NBGjj2zXXbJ5qzFWJhluwSS2Odc6UYi2CvEEoOl/awCwGK6SoLV7o7Q1n8Min+7DMZ7MS9e8YTmWfN1U/tfRTniv1thgDCzjfRtA5dnwrSLAPH14g1xju0tGMqVNASwhQltMKSuIE4AWeCgAP7MivPPSFgDNQiSZWcvLePQX/y4ufOFnsVFr4M7ODjrtFkZjcmJDFNkEGGwjuXwZb/ybL2Hz9bdQTEaawAQMCGYJ9BSLxBiPxlS2n1l8ODbvB4D3EoqmhhohCrRPncJDv/DzOPOZzyGZn8Fw0EV/OMJss43k5g28+3/9AS7/6VeRbmyYXDPlzslydixf5Q8vDS1/VJNDp882x8THWT6BkkSULuUUxNVlC6gOEUah2JdiV5GlGFflS0y2obEB97wpbXUT9GBRfu/euF4dgU9znw9JaFP61VWUJffsZC0FASlXObYTWYwe/HVAj/F9LQ/6onVldg6nL1zAbm8Hd2/ewnh7x0CrOELcakgSVUoIBIDGE2CcICBo6Nhn/EhjH4diYTcWF5AFFaDfRdHbRc77d400AjKqDVRm5hHxvXnPfM/hAGl/gDyZiKFdJwCtJhPHbgzpiRhgdmHWwJBT9+Aj/+CXBaCNdnrYvH0T6A8w22piYW4WlcEA6y++hOd/70uo7OxoDhMwE8NJEXKNBC7eHjg3CF74qWJgsttOElwj4CrwAtys2C4ZZT8PnTw9c5MxL8n8J7gZ4UY6wTiIcKfIxPg7UmmhmQ/RzDKcimtopmySyRHTK7OIEdZqCBfnUMx2kCY5unc2kPd7qBYENXM0CNo4WwN9nJON0IykEoQDALWOogjrYYg30wS3gwKbObAI4GQY4v9l7z2jLLvO68B904uVU1dX54RudECmiJwIggApilGiIk2Jtscjm6asWfYkOWi8xmtGM8sjm5K97JFEWomiGCUSTABJiBABECAyGt3ohM7dlfNLN83a+zu3qghSa81/vgcWu+rVe/fd+91zvnPq29/ee6+UHejNHmCJucxJzA9WyphpJwIS2LzS5wP9oQc/oScms2wmUHecvpxcT5MUO/xQMtZ95POmxq3s5AnYRBQFnuS7+Wh5qbzZjyc+HkUiqezVgPYBORoZFQxyvCOIsF9+pyadz4Eu2WMyBLX2pZpLPG6bwMX4GLbfeTdqmycwf/48Jp9+Gq3Jqyh3bB4wjyRRhJ4DBzB4713oPXgQQaWCdHUVpSRBrVxG6/QJPPfHn0Z5Zg4hGyLYbCTfW85ny0WFWkiYW8YVsKpGjQLmMasD5lBr4OE4YVMJvak9dKISss1bMH7/fdj/3ndj8coVnPvK17Dy1JOIZ2fVNEQgZiFP0CzIbOguAAAgAElEQVQB9VIFo7UBNObnsdhuI1Xzh3Up+B5BUhvNvB+mmmAsfoLEGuk+G2v42akkYZXLGL8NUsVFDlEucmsRr47sUf7MnGPS9QSEA62l9Gu1A1ojCAFe80jl+Micn7kBS/JldkoKdi42x8iqlfqJZPyL7gzafRDwstXRmPbmr6w4u+vlHoxNTWzuo5f2iseGHZvf3PtQfYW5ZFmNTZQjtmPwcwVCc7+iz3fMZZ9NM24uc+741rQi32Un4V64grARhcdisxTHBe8r1y26W1tDiF2LZNw1SDYy9F2O9x246ySqebHK1xwnTsZbdgkuR9neL0fN2UFICl2xNnWD6oFr8I/+wyew8563YbWziiAgwDqJz/z5Z7Blx27c++DbEKUJ2u1Y+6y1nMcYOsCVZ0aJ51OnTsl3l98XTF6CvwRtGYtDhw5p/3fixAmcOXNGrGC+VnFyksEEdPk930Pglr8noLtv3z41cRA8JnDM31Fymg++lufF5wj6kmXM9/C9lJzmMflFe4W8sYonP/M51OdnceKxr2P++HFTiaAfeWZS6naX7F6YJQIbGUwSvGieKqxjNuK2b5ZwVubfsDYXq/RGlvCa0ob7RK0jDrHlGDGFH6dQpL1BYTljs1d+7zZUdJ5GXTY5eo57eRG7JYjrC5scqswFWYa25/ZOskvgHtHDVJZhkZ7r1SpGowDVPEYtitCIEyy0WrJ44d8zPCjfz0hFPps1mfAM0DWZch9ByCjRNzw16X01LeQoVSuSi47bHbTb7S4AvL59637XjUA3At0IdCPQjUA3AtzJLCws/JgtVDc23Qh0I9CNQDcC3Qh0I/CTHIGHhgZUzGIhpARj7Eq2liCfgCn6GZLByLqjMVCNBVwwNoyFYiCKgQcFfMpSCqVvySgmiEkgi4W5gklVZlWQrEjHfiU7lkUYAToqGlqBpuoKLyz2sTBDQLUNX/LQBM/4icPwVFwnS5igaVP+rGShmIQ0uQ306e2lty7l7ehTm3TEjqXkmuQIJWe5zlKT5LHYiQZiyDvWFYwYp76UxxRnTMV1vpXAI0FDFnFano/5NJNEdSGhLSDcgcAF80TsEwde8HeUtmYcWahlYZcFoyjN0RNGpO4JACOYPBt4SPwS2gQRk1iAFSXpWChtJ4kK5zysroEyh2GIkldGmsSYDyA/46GBAWyd2Izlq1fRmp1FhQUyXjjpgwKAA7tvZMCJGW1FdV4/wZ2YvsVJLoCdktFk81Jiehd959IYCSUfWbRl0bwUSPOUYEOD0tpRBJ9ehvTSo7QpQsxkZC+nuN3zsblUQT0mJzvHkh/ifJKiSeDEAYiUkk6jCFNxggvIxWhbEFsPYnUTzOp4zqPXAUvG5rSib4nVZt5TNjaooGwexibvS+9jsrmLIqSBlyo8O0nnGr0nxfgmCMB7wYYCY2twnAxRZjag7Dkwm2ZYIUBASV7JSVqhmxKAZDSxaUGlRxUCfbHkJGlJ32UVWI3Jlmzbgtv/+19H/frr0CoR5I8kHcnPXV1poBPHSJImeufn8Mof/DdcfeoppEuLxixJWQw1qFrMElcs5/0uCq0qcAvONoDUmFl2zUWxVrKIDozt27cHt33072PsnvuQDw9gtbGA5eUmIi+SN+Cxz/4FTjzyDYSrKxpDPIgVZg3MKmTXnbWxQE+yb+TZKWDP7sU66Op8iE15fu3cVMR150yp3EIgkmOHrKNC9FrsfecrKPllxmPNi9SOoYYGx4LjHFAhmH6cDmsyZpNrEVljSBsQUxScJZ+7BgBbbiSEVMg7Rr0D2H7gWviBh5kLFzB38RI8Ns5IDtIYSjqe1BTWYy/5UUmxO69a5hLHWGcepg+jwBPrx9HxXFlZedWPKH1vUticHw671lznPC8TdRIDPUNEwJEgWimUH2m4Zw9u/bV/gGDvNaj19CEIMvREZeXWpcuXcOm7T4jxvXTiOCJKjVIdwckESxmBJ7MmZ+6q6kXh3o0LNde4cVlgU7wOuwYDhiXZT4925o/eKur9PWhcnQZWm1a/l4cjpWMDzOc+JgMP55NYuZ7rxGYvxyYvR79rGEGpjJ6RMUwcPIhNh4+gtG0CcaVsagqtGM3paTQuXsTiqdNYPnUKCSU30/Yaa95kgC1RCOB3AATBBrJSJ4MIx8jsJSuPOcEDdvuBmmXYKNOht7yXYc7NNdoNUDVhmkx5L8Pm0FdjTEgQGJ6af/h5o56HwTzHgSjC/pS/SRSXPKP3usnJ8/6ZBUKKNHTyz50Uj1Eu3vMF3hUA3uYcuKsUYiTrOL9J87eltCkfYq8WXt2lMnoP7sfBX/5lVI5cj6ivH/PPP4fX/uSPMffqywhXmgJJNb8qJVRuvAkj738//GsPopkmKMcxNvf0yNd08eireOa/fhLxsWMory4hLMaz9QOszTs1EhAYWZP25dw2p07zhWUTlwevFJrsfpyiTFUNqTf4aLN5astW9FyzF82FBayeO4v2zKzYzOOyKAixtH0EOLQDlf5+DOYVzDz9AlbfuCTMlQ1iNaqMSNnEmJwCTS28kj3OgxJKfX2o9VaRtRpoz8w5MNPAMAMuHejkNp7Fjsmgp3WbCjWVuLEfhyWgHFnjTqcNP+aVG0tRSgZqrDEmK7+45hZS9jw97kmoTkHAnOAwCZCF1zAlmUWaVkNX4eu7AXxzSYLWD5RhpgxuXRYaqfZu9KIWQ9ixZSWqKxlqk6WmgC1/b17atq+hHLQaCh0Yzd9rjssb2BQ8BM5yT8ccpPcWDQEG8onp65rPCIzxmrWNUk4uGkmcTLfbt/HzuBfjZwsEL97jGgttrZMGgctXtuMts3nKxY9AH5dp7j2H3nIL/t7v/N/YevvtiPMW8k6Ol178AT75yT/G/Q+/G29/58PIV1fEGCUwS7Ytxw3BX4K5BF3JAJZXOu9hp4OlpSUBsASDW62WXnfw4EGt82T+ki3MNaLw5+WxeFytPdwfBYFAXYK2fD+/L7x9+TO/xHSPojXguJCG3rp1q86FPxP85XnwOASia9UaauUI+fw8ll87is//zv+F2RdeUFOI/mZQnrE9q23gLV+x+YEKMMWazjEhyWjH+i32FT8O7P1xxct1kX6bQNaAah9pks3289r66fY3zEX6LG06bCJqnDk2N38bUi3BSbAXe6Timni+bASgcpGkmX3+nWT7u5B7Po82L7RWMXWeHv6tkyb6myfLqIRjY1yNhWpeKfZZtnuhyoitXjy/AJVqBUmaIKHnulNj4fhloxsbllLt0XP84xkawHQf3Qh0I9CNQDcC3Qh0I9CNgNsbdQHg7lDoRqAbgW4EuhHoRqAbgTdH4KHhAVDRUOxOx5JkoVVypkUfv+QBzR9OrCDHHuTrrM5jnlUG1KzRZ1X4YNGEMr70RyWTVECqjmNMPcqZiRXiwFyxkeUnR6A4l7Sz/Nec4xcLjvRDpCwgoUG+niBdlcxKMY6lTSxPV8oZUkKRhRyCbWROUeaToB2BZDKPJTntmLm6GsfgVBFGrAYDj3ktjAEZNSpgkSFK1pSKhRYHFnUoFcgCLEHqZee5S6k3FofMP69gzpr3HGWGCbqSWcDCEsErxsKkWO1uqcBNr11XHO4xBV7MkIVK+erAx1LcVmx1PSwA836SRSQPS/Piq4kNlqMShlhIM8wjx43XX4+ZM2eRLi/pNSpEERAXEMMmAF8Sp5GXoUJ2mfySc5TIJMoJanqIEw9+SGZEII/mShxje7Umj2MWztsJGS0J6lGIflc8aySJQM0q5Z39AMtkN2YeLiUd3F6r4uYUqHdiZH6iMUfJ6I4fSVYyCSGWxUKSIAjLmE8TXESKKQALuS+GcUgmknz+CACbrGUhycurJEBQ4oXJ99AKlgLINrC01uaKA/kIThl7lkXlzCQv6Q8tr0yTyiQcwdeRITXugCaG9Qo8zHK88JpV2DYz0xZBah2TcTXQL+wbQG1kTCyTxUvnEDB+PMdqD6IjR3DHx34dSwP9qA0NY6h/AKVaVQyjxsoK2h1KCifoaTZw/vN/hfPf/DqWz53TpfDcCFbrzhJsdNXVjV56RdHUfGadR6J73RrbxrGRWTCtbduCg+97H655z/vhjQ/ruJ1mG9niKs58+3GcfuTLmHr5ZTEVyS02f1ejhBkY72JfsIMkr7vOwBLj08k966Ua88w3VvxXudf5OnKOUfpUoClBXscUVlnVzfGMjQlhhIz+i5QIJtvOSQ6r0KviKz/HeRa7uMUEgF0cjBFn10G/QMlTrwHQ9r6Nhes1yUoxhtzkjSroHR5FWArQWlxAY37B2EmOLctka6xYsoBdnl0rDtv4E4DvmjsKAL04R3kSF+dUgE5OQpXNBmyS4Rwhq5jswCLXELQlE4k5NaIag8czNqi+vH0H9r/3fdhy3/0Y2rsLdbJkKek6Na17febLX8LKiy+JCVzi+xRDA77EbNR9s0YKAfoubxaxM+a9Sc8T1C78UFVsdzFVemcTSqUHYW8deYkS1UB7eg5osRXG8hYBIa4BXCcuZBlOiG3vYyDPsT/wsYlofpYjHBlC78592HTjjRg6chibDh9CabAfrWYbcaeFzRPb5GfcmLyK6aNHsfDaMYEfq6dOAbNzkkCVd6sDs8T+1Ng01jhBqfnMw9WojJNxW81UBOLqaSbFg/2lEnrTHFNZjAWyJQnkpOZHP+MH8ncf8IBtQYgBzd9cKhmUSaeKxhYAB8IQ21KyIIVsiIXKIxAApKIF12f23jBnngxDfKPdQrNSwVy7LUsC3pNReDgURdjJPO2ACLOg5RiwAahmGMfmi8tl1A5eiwO/8mGM33uvAJFLj38bxz71KbRPn4Tf6pgkN+9zGCDZtQ9jP/8L8G+4Hg3GbHYG9ThB3/AQ6Y+Yfv4FNF56Ea3Xj8GbnbV7yKmS0Uu4aJBy8tBOItn8yG3O0MaCDWGrBJsIAHNd7WTaF7CZjXlJcsNUj4iq6MQNSYO3yMgDsJOACz1X33EborfdgrSnhOpqjs7fvIiF7zyP+bk5TOYtqXZsojc8e9e0vpABS69jAzYRhAh7ehDVK8ibLeTzi9rLcKypscX51hb2A5Z/3iRhy2O7xSfLfN3HvFZHH+WfGytoLy4CTcLdvvMeNwCY58K5QOBdfrvOu5ey1LKWcHPOGLXmK8y9QsNns4AlC7HwuadynqNFThS4yOY5qpdQ+UHsaqDt51glGEppbMZDn8H/4xrDjVyAJIjgUZaYTSGU+SYI7ewWOGK5ryFbueFUIQqAnLmDHteUGifLl5LbJiNsIN/GB9d47Ss1/os8yuuwBjjHy9Y+jHFSQ+MGxQ+Dw22Ms5HOwrCueMP9HtVjbGfM/aWHTr2Kn/rIR/COj/8GgvFNiGQQ7GN+dhqzszPYfc01aHFf004Qxx2BrZJS596jVBIITHCVYGsBzBYsYf7baDTkDUwZaEo/8/HUU09pvm70CSZAbNtVX2Axj6kmIollZGIKEzxeWVkRuEzWKD+fctOUg+ax+LVr1y6BxwsLCwJ/+T2BX/5LNnCtWsHiuXOYfullnH/6KZx76mnEV68ioC+4a2pQW6iT4tfI9gKxyiWX79RFGEaOSfk0O2Bey+6PQXvfLO1sG+I3Q8AbmOwun5lov60xRYNboXjCRj/9zuU0WntwfZeEf2okYOZuSYqLJc8mMVvLKlTk0T7d9ugck2rgdMdbzphnrSFQfzcUax1tUNw6yOaJqtY6vs72MpS5V7wUJ35mgDLZ3FmCmAAwZ+z6n1ZrQ59j6Z90PYC7f9h3I9CNQDcC3Qh0I9CNwIYIdBnA3eHQjUA3At0IdCPQjUA3Aj8SgXcNDaiwZ43wBmYQFJMfHAFA+YMSlEkdS8SqNgZ6qud+zWNuY/2Gh5F/LgFXMUbIJGXxn3K4kGQyC3/E4Ojrx4fkHp2/o7rt+eWTJZULrGMBZS6jhLAV1gX+EvR1zDzjzdpByTpRqU6AgrGZWahRIdR1+BPMpT8wvfIo58drZTHI/O+sYMu4CFh24FAhDVhIvzICLAiRtcvCaFX+jzkWUzKs7JoKIJ3FTIIflCKl9C/fS2CcoDE9HcmepXfxQsrI2OfyNSz1smDZJks0zzEUmCT2QkpJ4Qx1FvsYN99T/JbJNiAjl7KRZJD6PkboF5x2BEIy2lEpQqWnD0udJsJGE2WyIckcVmzJUGCBjvfc/H7pk0lJ45IXopSlqCPDyOAgXpufx0IYYQk+OkkHQwQ3VHA3yTqeB5nDw14o2eMhP0NPShnnErLAw2y7bSwgNzKHwhD76j0YieM1P9iYcKkfuSJzjDhJMZ0m8giOKjXJK8979BXOsJwaM4fAFGNnBemCceVKgJKwNo9qAVQq5hlQrmJhcf8dOEnGjyOMiCVsTA3KQponXIn3kqAaZSHTHGU/lB/1pjzFcOCrweFMmmKOoARBf9/K1ywiOzdJgRwcKQn9Nsc3Y2TvXgHYZ599BmFzVcXq6qbNGLrrTtz98Y9hsVoFojKqtTL8IMTq7BLSvCOmDc8xWF3E1Ue+hsuPfA0LJ05qTBIkCci2LlhPbwLgVFstmg4E1P1wkb1IHgK55S2Zw+/rRd+1B3DzL38E/fv3odxfEyi2cOwknv/Lz2Hq2WfRWl5UM0XhfUhgj2ND3riar2QJFb6YlFe0pws2J+e15JMlvch/icby8w0wF2utFIpNzUI12WKFHDDvP2eTfP9KVYzs3oNafz+W5+YwdfYNpC1xBh3ry/IHr29tLBQggfN15SsKYFyn7kAxxc4lxqKQLWj5TeC5QFs21PDcQ1WdETpZSCv9mrSzgFJJUBNuMEaaPZwGg/NrZ/4zwISvsFcW/qJ2pxXJtbxP8Kc8MIyBbdtR7+vHwqWL6ExdRdpcVRODzo/HIxCifMg5QmnjHF7/APoPH8Z1H/wg9r79HvSNjePK7BzmTp/BqS9/FSsvPIPkykVgfgV5o+0Yxpb9zJvcAGBjmK8X8QuAvIC5pZIg9QWCuz6SNDVJcuZ0MeEDjO3ajWhkEK3JGSxduIicvrQFQEnwWNRRH20yFCMfr8UZ6Hl+TVDFVp/NQjEiMjWvuxE9t94qBl9tbExgSba8gqU33sDC5DRueeeDiIaGAT/E0vw0li6dw8xzP8DU1x7F8vefRUQQ2A1YG68c2+sS5QTb59Mc59gAQuApKGGaoELWwYQP7Mp9XBtGWMnaKPmB1rJ2TkuEHJc8H+dpBZBmGAFBYB8joY+QvQvMz7mH0ayD3R7zDT85QSTwKkQrS9XgtExf2IxrS4SzHvBo0sEVNhVwDfZy5wnvYTtyHA589GksUnHAKXE4ZrPJibt1mnsD5ruePtQPHMT17/5p+Z9eePopzD3xJPxOk3dOax2ZslQeaNQH0P+ud6J8683yfse5C5h/9XVUhwYwuGcPan0VNN44jdnvPYnOa6ckjy3Z9TUJfs4H81CVp611P6iBQzKuXOuogkA1DCfXznWZ62TEBgcx/2lFQDZ/iDhPtL4zN9cyA4AHBoYx+qF3YvA996BZyeEvNJB99yia33oBR4++gjPpipqWJjIqXdieIPYirNLbvgx4lLtosvXLSTpzb+AkDgrpW+aOSCR7U13Q9bi8q6Y4fW9es/yFpJz5Q28PhicmsLC4gNX5eeTttgG2ruFAzXlUTBHY60v1xBqS7LOsIcJWQvNcd7K1BF71OwNPrYHCmuqYA9TEoCYpTSc1vnHdY3MXrQwoDd6mlHjK2NveRsojzNFlNmqUkPUOoH/XHnTaLWQXLgNTU/CTRHuuxE/RyQNZdSxRraWwH3d7tjIiVIJU91A53dk4aG9W2Gw49rDEMxxIVjTScA2Vv726epwXMl8vGWnHwKTggvMQt2Y5Jx3u9g+MixRsxE42NmcnClHatRXv/df/Etc+/BC9OeClbKopw/NCrCzPoVpK0UpaWGqyEc/yMsFUsn4J0hYsXQLABHwJAtNzlz8TKCZQS8bvzp07UavVBNZSvpnPFxLRhdc8AV++pwB/CQTz+AR8+S+PUXz+yZMntX5T6pnsY76WPxMk5uv54LEIQM/Ozup9ZOpTreXUE9/DK5/7IppnTqEzM4UgbmssCSBda4YkA9z2k5RFj9nA4xoxNbqoCqQ5YOvTxga0jUoka4vWj/mGn7fxIQsLtx7bMNnArnVrZKHCYQAw1zZTMeKDewjt6jRftcmwxkk2eGkvYmsom2Ql9+y8gdWc4k6aMvGdLFNTDdcpswOw8yjAaCoU9aj5cF3inA1DNp7X9wta9QPaQNDnPVnLF0WDV3HtvIaPzdP8pPvoRqAbgW4EuhHoRqAbgW4ELAJdALg7EroR6EagG4FuBLoR6EbgRyLwrsEBlQhVlBeoYNUSA4kMUhDbbE1arSjXmJ+W/nNFNyuorD/EiiUATHDUMdsIypKlSpYmwUHHWdL7JKXmmMKUVGMh02Qf7bwISFNukEVRY3UYqMAiMx8s3rCQSXavipDudeza78sJ1kmEFitpLJCQ7DayXVlw53vEYHbSqjyeirY8J1dAVFHLSRHKZ9S3gjSLrlUEqNDX2HXykxmLIEJANpeTNSXgRVYar5sFWgIFvA7K4VVYFIKxdsimIRu4xvoP2TGO9UXQmzcm8DLFKgrKmEtixYf+hZLwFsBs0tgseNIvj9exKfCxg4xkpKhSnjcMcanVMCYg2cKZ82tksVjXaFJ+BMgJKvPzCFT3EcT1IvRkHQz29OOl5jJez+kJGaCWZtge+BhgcTWnh6Uxo3jdvL4yJacDH/050J/lGPJDlKIQk1mMThhgMU4x6dP7mN6HLDrbdVCilCB4AWMNwZMEJZnSCwRIyP4meML7SMCeXomukYBS3yy+mkSrsYf4L4v3YkZpXNt9lvS4Cu/r0rji/BjtcA1IZgGQbPKq2OEGTvL3fB0B9DAqY6w+gE2VUEyPmeVFnGqsSup50LcCugRbM36+SWQS3hJnhR6I9Tr6RzehHEWYOXcWfoejxUdpbAxj99+D+z7+MSTDo1hoxGi0GggICtGjOyH4YIXY1oWzOP0Xn8bSd7+HZGrOpEQD+ktyBloh3Ma4sWh/DPlmrTSrmeEKrgZyuT8u+E8QIKlUMXb99dh1y82oDw1g4fIVXHzhFcydOIF4ed4B5saULz5nHfRzPoEbwGfKvBZALP8Vi8uxkcmQDKsVeWDS55cSt0F/H/omJtCJU7RmZhDNL6KP7F7Ky6sZI0Neq2F4737c9v73YNPOHTj/2jF841N/rCK2mIQFg6mQIuY8c4BicS4EQ62QvQ6UF0COm5prV1hc53qjjMXMZSqBUUEUGFutk6jBxRoLDNngd5J7LArdAuSKyDvmo5MpLQBbgb/KqTaeXXJ1TFvLb5Qk3nLDTXj4v/uHGNy+Fd//yldx8tFvYenMKfmVkgposqo2H3iebKAxMIi6973YcdvtuP7nPoCtN96MRTIgFxax9PpJeNNX0J66iukXj2LuleNIFueQ58xPvIeF+/H6/VY8XJON9VqYx6/AX1kFUO6Xp2SMQXHICfpFFRy8+y5Ud23B9EtHcfWFV5CS0c01Q4B9jpzFczH2M+Shj2aS41KeYsyPUEaGUl8vtt9xB0pveQuwcy96Nm9Fta+Onmok8HfmmRewPDWFd//GP0Zp+3Z4UUW5bGFqEo0zp3D+ka9i6hvfQH78dZScN7OxsA1E40NXTBUGz5f886k0k2/uGQJmSLHVB/bAw04vQq+fY4hSswS8c2A+jnEFwDkfUj/gGGXuoM1BDwIsZqlkobcEEQYIxqaU0WejlFkMsBFkNUuxCGDQD1CplPBio4UzHu0c7LzmvFQNK9sBHIkibHIx1LqqtdfY95KPd2NLI0/rbKaGkqxaRrm3HxlB+mYDeaOp+8R8pNHu25oZ+CX4W7cg37UdPZtG0ZvnuPLcS2g3GqiObcHAzi1qOJp/5TW0T5+XzH+hKMI1Wk0eGofWFBBEEWi322m1pGdMoLjYS4ghqCYCDxWpbpBNnImpu0r7BMec1dqeAb2UBQ9DjG7dgd6H70TtvpuQ95ZQXk3ReOx5TD/yXZy9dBbns7YafSbApjTuRny0e/oR7t6LnGz0+Tm0z51H2lg2/RQd3/ZLkmJnoxGbqMgSZmxMh9nygtYE20gV7R7M2QJyuV/geA5D2SXQV4FXK+USN39M9tj8SanE0cxSrFLqnbskgnA+wUhTO4jYjOdlalzSfggExm3NZpw5zYumukKiudjbEfSlizjZjZxrfDH3JS2CogLZDYRVs1EElHp7EW3fgUM/8x6gUsalJ5/G6W88iqBNzq+tO9wTsamPIDCZywaumY8vbULIuubewXyXjZFu3rImEc4vY1abuoLmf9HE4/J4oT7AayxiZq/lnsCth9r32HhRs6Cuw1meUC6/aFJiPIMQI9cfxAf/93+DHT91BHlrAbVKD2bmGljJ6zTiABoLSOIVtMr98AOTaS4AYILABGYJtBZsXgLAnMcEeAm+konLr8OHD+t1BH/JzCVAzAePUchKcz9aePXyM4oHf8+mlpGRER2X7z127BjGxsb0fsaaxybAzNfyi59BULho2CIDmceQPcbyEqZffhlnv/MdvPbVr6Nx/jw8zn01fNID2HZpmouBDz8K0Y5jpGS6u7VM8tPaU7+Zx72+tyi+43E2AsRrK6CYsvYb5ih5CtM6w71Aa7ZUTIq2qo3NbesMYK6vxVK5vhZZAwzzIJtsONeKnG7S1U7xQ9dsn8jrt4ZTm9KyslGjmwHAPFU23VBCnZY4aspwfuXyLneLu/1j12UNZa5xwAHGNgN++NEFgH903HSf6UagG4FuBLoR6EbgJzkCXQD4J/nud6+9G4FuBLoR6EagG4G/IwLvGhhQgZrFSXG1nCxaISlqYId5shlwtA4AqztdhYmijungDv7sGBoE2MjCMTarFe4I5kkAWQX6wrvN2JG9QYSSCpcE86ygR5YPz4uFcckhipVsHm0ECoz5a4U882k10LEAgClH2ocUfQGv08N0nqRssacAACAASURBVGBVDLfQmIhiT6UCW1TIIehZ+AE7GTcWVw0sM3aMgAkCwKkVClkwZKGS18kyVENStoU8nJWPGGMxlx2gqHqvq+aIqewYPYkk4owZTH3uBtmbOVlLKjWJNc1iFz+r6WeIE2DI9zEQRmLrdCgJnSRiNjcE6HiYCANsl4ydh6bv42rcMUlphZhyuSYDLjjSFZPJViIAS89JXm9vThZaDyaGRrCwMoeVtINXOy1MiwVtMd4XANt9D9U8wiS95HzKePsGhEsy08ZYT+Cjlhgziw5mZynrDc/kvR37Z+MYpBQ4mwLYSDDq+WLWLieJZFIX0hTVShXLnSZqeWCgBUEeL0ArM4Z3atrBktTl3WARLkrJmCp0Sh3jyWAHKwQ7OXJGyArhxuMig2MI9DomC4qAlTUWJGEJ+eAA+rZvw9jmraizHrq6hJnJKzj+xhm0l1cxpAKgnVPihcZideAAr1de3KGPckQ4P0DWIqhrryGI2XPoWlz3S7+IgSM3iFnlRRHCcoh2qyUwJO0kSJaXsPD8D3Dhc581SdVOar7CHD+SQjWgUIVKJ81o8KCTZ3ZMmqKcqnm/QXZxjf1LmWVJaRIYrKEy0AffC5G1YywvLSBvyxVT87e4l/JPdJ9pNDd3DgXQKdDTkhXzEec0xyyLrhI9HerDriOHxIKbPX8ZfrWGa+6/BwfuuxtNekE/8xwufee7CC6eV9MCx8YM4zcwhNs++LO4+X0/g6GtW3D51aP41L/6bSyfOY2M44AFX4IBBFg078z/1KRALa8Q1NAYcLHjyzYy+fizANi1OV2AmsaEIiBdxDEIPNTKFckLk81HVqDez9gQYFNB2VhILl0qP4k16I4vWUiXl+TLzWYP5SVrHAl42+VvaIVoMa7YCPJTt+M9/+KfY+Twfjz7jW/glc9/EVOvvgI0W8hWrYlAGVVSxsxLBtT4AQvjPoLBEex86CHsfughDB/Yj6Ba0Wf1lcpAaxXJuXP42//6h7j89JNoz08jTC0nMm+uxaiYd66czXEhlqGToxYA7NjSWpsoj+wkRAmu9I1NIOmtyI83WVoQcFEwoL2QLOcBdNqJwIeKzquJTkp+YgoKatb27cf9v/nP0NizE8t+CV6ZWgwZIj9HMr+AxrkLaK02cPv73ovy5hG7/ryEmckZzF0+j9XXj2L+W9/GlS99Bb2rq87/N1OR31icbMrg/SEwkWE1CnAiznARwBsewddM7NBrwwD76aqetNUAFFTK6K9WUWb+7rRwpZOgGYSYJaCX5eijVLHWvAy9DmPtpCZvzFwqpnwxl2FNO9dQJt8P8HLSwOXMmqeUCynpmye4rlzC1jRDlGToUP4bBAjN19jzyf62+2bAmc0F5nGOUao4mDwwmxnUbSNP3NDJr6e+2RrI/qEcIqY8baWGEpuQFhaQdZpIoghBTx0RmblLq8hbdG+29/CQZtFQNACZzG1YJhRDALgBP5HwrwNdzOecYCDjy2NwLafEK5sITH2E9yVwEr8EM1OMhj4G+0YR3XYdqndeh1Y9gLeUIvnui1j82+ew2lrC1SSTfPcE2ESQICXoe+AAJt7zHuTjm9E5fgJT33wUzZPHkTUa5mGu+VoIoZukO/1BpfggANhxA11uMA1mA9F03mpoY3OWPW3SvuY/zKtmrAvmMD+l5gdqRmvmiRi1zAUl7h28FG2qfEiylhLWGfrFUmSOZGMY86vtnbQOuD3O2rZxDVzLDGR2jQ5cx8hQ5t5M4LWT60+JznupSR3v2IOH/8d/gZ7dO3Ds64/iG7/3CXirK2tgMec9OeNS7ig+kEosZIpKgYU2C+vsXw1fLWUG3hnr2AHnrgFPURWYTtn0dZ9YyyHWiuSgef1cKBKo+UWqJQYCk9VpqLI1CVojAh8hwrFR3PNP/yHu/YX78Oy3/wwDfX1YCeq45rafxeVLKaotD53VeazWQlTrNYGsBGkFuNbrKDsAmPvgVrsliWbOJapYEAC+evUqtm/fLqlovuf48eNi6BLE5bEIGPN5jgmCtJwXfC2fJ7OXzw0PD0vqmccmAExGL+8JGb0zMzP6PJ4TX1u8j8xgnkMBAPMz1OgYhCjnKdLLlzH5nSfw/U9/GjNnT9mu3sklF/ndmqYszxTsX1vf7D79/wWA18af+6YASGWJUTzn29q23ozF/Y01MhZWNhuPY/sfGwMaG8wvgVP2cGss13wpUTirmsJGhOOReV3X4tZ/5sWOkwsnwGuS8/wMf00phSNM+dltN/XXEJsu2YBKCWo3KqVi4ZQWin2GAcFm2aG/sHTu649/OtdlAL95nHR/7kagG4FuBLoR6EbgJzkCXQD4J/nud6+9G4FuBLoR6EagG4G/IwIPDQ6bZ1fB+SXTzBW8zMPLPGAJANNLUMwLMU828vnehBw5wIDMVxYvCGrJg81J6bJAS3jLy8jqJcCY6hwoKzgQhgJimkkqsJTfk/FqDCTzTCW7SV6tlAN14JLxhfh6xxpW2c48tViJVec9i6UEGXPzgGNpj0UjAnL0rmXxnkUXMoIp48aiIq9SQJiTYxWzZA2YcZKp7vrIjiH7lAVfsm/o20tYIQxYNDfGDq9XLCB+spej5acqnhr4R4amgXPmqWZFLhXayVoSE9r52xHoJPoc+PLzJUDK4lLhgcpYM35kEBFY2BKEGEzNp3A2T8UqZqGThVX+Xv+TzGEoacdalqjgR9YqZe3IiCj7Jewa3Y69+/bjpbPH8fqF01ggy4zsW7LXsgxDHrAr8LANIRaTDJeQoicsoR8pKmQ0seAsmTyypYHeIMBy7uH1hGw1Y4WQXcQ4EkSo+hE6WYL+wHwzewCM00cPKVYSAioeZgTM5egLShqjq14ML8gw1j+IVgeYXl1EGkaSjR3atpXUGWQrDXnjzp4/iyxurbFMfwhgczKYFstc44bjjMy7zQTV/TImRkZRrffAL5fRM7EFPdfsRTi+CeXhYYRJB8nsJJYmp3Dl4jlMvn4SybkL8LNU94Diw2J7eeYZx5tAYEcy5UUR0EQ+BR7K43FoCIOHDmPittsxeuONqG7fhpwsIvoreiE6cQurVy5h8huPYfobjyG+fEGerppBknF1DRIm7OtY/5x/KvsLehcrVYXwgh9sxVQbja7Jw81JPiN2sSv8m/upQxAcM888WS1nmGRpwS61MqrY2Twv35o8OOeL7FLIKDMyLTLqRodw0333YGFuDlePn4Zfq+Kuj3wYe+69zxjkJ05g+ntP4vhn/gJhs4FVSs6z4Dw+gZ/+H/4Z9j/4AHrGRzF36jT+/Ld+G5eefQbxagthrYxKbx0rs7PwYhNLZWNMAYLyPArGnfKiA1mZw8QsJ0OtuGzNV09zhqBtVK6gb/MERvfuQR74WJ2bR3NuTkBXZ24BQbMhJjmvWqCPGlGYMwq2j+UZ87G0/KscUbCBXKE6INvUMZTJVNQJO5Yg74tYUlRD2L4Thx64H0M7tuH1F1/EpZdeQmdqCh4B+5h+jQaRyP/QFdaNX5eYfHVPHYc+9AvY9dDDCLdtQlirY/PwCAYG+nSG4VIDL/7lZ/Hin/w3LL3wnHkxE7R04CjHwhqvyw/kEeuHIeJWB37SkdSscjM9GVVsNxDPMq/zK2aTTsD4sjBuzEZ7WNzLvTUkmY/BQ9fiyG234bVvfgsrZ0+h3WwgGxrB2J134b7f/Dime/ox2ViF18kwc/YMmosspmeo1XtRqVSx/ch16Ns8ikopQrmVY/7sGVw8cRyN1UU0jx3Hxc99CfWZOQRprPki2U+XwylZy1mmtpogwFIQ4kKW4lia4jTzKjyMeMBNUSTGOhljU2km5i9zd+TTcxXo9dgM5CNNY61J/B1zNscMgRQCd7IzEEsaqAeBYk4FjX56Bwc+LrabarShIgKlRYk7UrHihn27cW29htZrx5HFsTXoUHa5WPvUTGMPaRQ4CW9B6Zrztu4ofRQKClxzHAgidpt8em1RUzTUWOCLhSoPdsfkLPKCxopbm/gc1wzmPoGMaloKEDj59IxsWEtdroPFfJL5o9h6jjHK+cR4U6qYksdFwwHXQT7YWETWc2OsD703XoPFPEYyt4r82HkMNmLtOchQ7fOACTKqCYQNDMF/61ux4yO/AoyNIXnlNVz6/F9h8fkfIF1etEYNzVXz6lWOddLmjLEY/4wvGYwFEOWaTQQguYYHmy8u9zoQSOxggk4uZ+oqyDAUO9fX7yjJzOsuZbxX1nzGHEx59CFKikeRGOdTcSZGOdUByHht5qnGEsEvrUVsIOF5pQZU1fxI1hy0l5jNOmioIcZX3NU44Jrc6LvMdcsfHsXbPvpR1DaP4cxTz+KZL3xJay73FZJ01/rhbD3cPdYqQwDYeRfbSuEaajwDZ6kuw/+oEBIr2Kmzk2A7nzHhBeAJ6ZVWr1vDcgHwRUOJNQ46UFn7TWMfc91SVndk7cQ36XrJYwcR8oFevPPjH8FN9x3AK099BVnsoWd0N7D5JsTVXWguxyj7KRqlFJVKGUODgxjo70dUKaNcrSLyA7HB2SDVjjvoUNWiE68BsRwvZOoS4CVL+PTp05ienl5jEhdAIAHaQv6ZADAZwJSSJohLAJhALuWjyfjl7wrPYP6+AKT5er6XMtB8fnFxUaAxQWF+PnNTvdYDf3kOj33i9zH3zHPIJrlmkPHPTiMbK2vYpOa9NWVulPwvlDY4TrTOu4awYoRvVAaxvQWbp6zjSuJEa5T59Smx3lxkm9hCblm5SozvdcDUviuShTWv8l67PxOKJdO8mrMMgf6+sLlY/C1QtMDa6mxMfzWraf/sI+L7ZHnBZY77odSaRt2+yP5WMUl9vqftGOu6n2Kau7PckAvsqdzW0jexgLsM4GL0dP/tRqAbgW4EuhHoRqAbAW03FhYW1lvlujHpRqAbgW4EuhHoRqAbgW4EANw/NCT2p0Ezxn5YY7y57ndJMa+J1BoQVLAoFETHsFBxpqi1OGk+p6nrxD1tKxLSl5BSjizuyDuMQCmLfSxoBgJf6XtIsFJSva4IyM+kr13HAVQmFWq+kgToWMRjUYnw4JqI2kZpNSfTS7BQ8tZOio2FdH62MQ2tYCTZRXpzOc85sfocK4qFHBb3BRyryGwVcNYg5SvozlPMp4BAt2Mo0MfYMZP5XhbFO5ThdOxbxpnxkNR0wdAUGGbysAZLOeBHzGhj5EVhiJW4YwXNnOxa44EtsaiLTLHt90J5BTfSjgHb8op03siu+slCNSvKtTzHuJcJuO3Ue+ENDaJ/ZBgDQ8PYMrEDY1u24blXn8OX/upz5jmZk3WUrBWxe5BjXykU8+9CmoGCmGTsbnKeu4tpjnkvQ0qAnAVAP8T5LMF8nqPXA0YQoCdP5XVsvn45BgH5C5PlTEBzNUnRjCKBKRfJmslzDIQVgeHzeQcDlRD7hsfQaOdo95TRv3cfdtx4IwZ37UC5rwftxWXMnTyD1+lbefoEOvPzCFKORRP8IwBPmWmCJB69mykl7FG+nN6/PobyDH1BBaO7dmJiz26MbduG3m3bEe3YgdLQMIK+HvhxE+ncDBrzs1icm8HKG6ex9P3nsXDuHBZXG1hJcnlHEwihjHXbofAmeWwII++5AD9RZ0w20CtXMXbwEEZvvB61vbvlZSomek8vKkN9SFcXcfYLX8b8E08jnp5E7lGw1R4cieFAH8pjm4CwjHhlFZ25KXRWl1WwJPQjZmkhSe2KlQVDeB0Ocn6VTmJxDSQS88WxyDIDqFgYJoPTpNmLAmyRUTiPjN3dIROG81nzydVpHUPYI5ubb+2tY+/114nxvHDhClCv4tZf/BC233UX0DuA5alpTD7zFJ74/f+EYGFRwFHLC1Cd2Iqf/e1/iT13343y0ABWrlzBF/7d/4nj3/oW0jTB6L492LJrJ04+9yIa5y8ibjetWYOZi40srkgsIEfJpZCNtjnNnLnWtOHYrHxvub8XQzt3YheBoptuQqVeR3N+HpNvvIGVy1dx5dhraJw9B395WXlkHQDmPXccbOdhav7UJhVrIgL2s0BqVbKtVM2iM1m5SdxBTlC1kJF0rPaEzLP+PlTrvZifnUG8sqzmDBW7CSKLrWtAmnkhGminRpzQgze6Cbf8g3+EifvuRqtCP8satoyMoneoLiCHHrVzr76G7/2n38elrzyCZHHBFcBNA4KqEdYZVEK4aRw9O7ahOjSI5vQslo8dQ7K8ICCJuciJvq41H5i4qY1mrVOONV00Jqwt6gHDEWHrbbfihvvvxSuPPIr5469idXUJ0bZd2Pngg9j10Duw2NOH5eYynv/SX+Olx/8GV6en0PRySbDvOXIj3vWrH8bug3tRmpvHa1/4Op557Gu4cuENXG53UCmVsDsBJtqrqLc7aoLR3HEAsLznHejHNYXe6q2+Hpyt1XB8egpTiakijAce9lM9guoMQYjJJMPVjJ7FphzBxqhDlTpGfFPJyOMYK0kHw5U6ljsxrmYJVkNfDPmm7hNQSxP0Zwb6cz7KC1vNTWyasiabPeU6brr5EEZ9H5effR6gVKsGVjG2N66j1vzFPMQxKhadgF0J7xpIJm9waxajdCrHI0E+rbeG3th947rlfG6LfQfBPDJLeRyKA3ONF0vZqQUUDV5a/zY0iNjvC/UK58mt1hZ7nVjv8rKm9LWpS/DYOdcWjiSnkMF4cE1c9jM0eyKspAnonzCYAf0Oxm/R6oAKEKFJJAc9vQj3X4tNb38botERxGfO4tK3voPW2TPw2Gjg4iLw2wE4Nl6tuUN5ziGdAtwVQ5t/9laLtwGYhVy/gZXrs8DAU33JczkQGhV7tE9wUtjawzilCTWZ5aDxx3jga680k+dYJqOYTGM22bn9ncavu1cC+13jHEHjMkHtPMdKlkpaW77F+nzbQxKJ5TlwzKFSw57rr0NQLivnzbzxhiTbGSF+nqmuGBhXyOsX+yteOvcwbDjg56kxRGtKjqoY9r6a1OR3TPa+xo/d65oksc3awt5rijFl/o4NJFRP4ZpEgNx5d/Mm2B7YQMGiYUFjntcsEC5HqVbFxOH9uOuDb0eWLuDCyy9i+sIslloe0t7N2PtTd6Myvhl+fw3+YD96e/sxNDCATWObEJYiRNWK9q780j4wTdCM28jjVGCvvOzDUACt2N5ZhsnJScyxcYjXmqYOmDXp50JeugCLeQwyhbdu3Srgl4xiMoD5PcHdwoO4YA8T/OVryA4upKDJEC6OK6Zxs4mrTz2FVz//WUy98ira80tIO/SiNsUV7tXXxaetKYD3oxifxix3DZQuV6zl62J/soHZqzkgpr6nWDAm1gr5ww/tkDPfGi7YdOCkxYumNcnWyzfc7DrUpENpere3ULObGXBov8B9cCk0OWsCroWqg5vOa3tza05K1xVBnNWB1oFCntzN8Y3NT9wDFfsoRa5QW1D++2FZbMWMzZ0h1WIotxK7bpt1KeguAPzmUdT9uRuBbgS6EehGoBuBn+wIdAHgn+z73736bgS6EehGoBuBbgR+bATuHhq0rnOHt1AK1QrrLIwVHfImBWpSZMbSKzAafitRwoK1urHb3nX4q3AiaVMraLMEJAaHRyCY3oYhRqMy0iTGZNrBnGSA7bjyx3WFJRaB6QHMQjelGMuUMlQxh6zeVIVdlkX4vM7XAVEsypuUpBWLWUDlaVoBzqSXKdvG4mCNzBcWngMfcUopZyukWkHaCrMEtejjSkC1Lw8kU8jjryDBbJLIT69QD5YcJkKU/QB+Qrc7K++qcK4iIz2CxVtTQY8gbkxWlAOpeSCeD5nOLZ6XYmg+diwWEXTq80OUowDLLPCVAjFjptMEC66wxfOzIn0umWpJjTqGKWUaxbzyzVuZ506Pv/1hhD0j46gfPIz6of0Y2r0NWye2oNrbj7wS4cLpk/jXv/ExBKsJ+siGLQWoJanksyV/msUYDn2kfoSpTlvAXy9B3BKlrAMsxDFarpBfCSIsZx0sexnqGTAODzvyHDsrJSx3OvLqJWNptFRCp5NgOfDQThJMhQFeylKczYAOGwd8YDJhKRfYHhKkDVEdHsO2e+7Eje/9GWRDQwj76/BCHyU/AJYaOPP8Czj66GM4/4NnkSzMm9cpUo27fi+Q3yZBWj4aeapxRplLsjyaZFcdvAZH7r4T17/lrejbugPJyBBK9V6Uq3UgXkWyMo9OYwmIm8gmryB79iU0jr6OK2fO4+L5q/BbLTHTF9IcS5T+JdjHMeMQR8l/CkCxEqWK2BxvQYROFKI8OoL+LZtBGdhoaBTbbjiC8a0jOPPVRzH7/efQWZjTuDcPSg9pVMLILW/BjjvvQKm3B4tnzmDmme9j6tTryGIH/Ij5S8LeOnPGirEuARSS0G4+FXOfvzVCrMnCMpaS8g0CgWLtjPK7lOPm7CSjmbKIHqqSLWWxOEWDLEFKGXOcC3d0TDjJG/M9PrxSSU0ALKqSATx2wxEcevDtGN9/ANPnz+PVb38Lp779HQQtE5tnrMrjm/Fz/+q3sPvOu1AdHsb0+bP4yn/8BF57/FvoHx7B9e94EIdvfSue+Ouv4cSj38LK5fMm+elynfpIyOZxHofMk0wmBTBl3GmJdttn8ssvY/TwtTjwjrfj+ocexuDmLRjfvFnMzqX5WVw5fQovfO3rOP7NxzD76quoSCUgNba0FGKtyCsZUwFmxp4ms27jQ3KtDgxWE0e9hq379+LKxUtoTc6i5K+zrJl3jHEnaExFbt4jZCZRKZa4uWmaDyvHophJ5oWYRgHCrdtxy0f/Pibuvxd+fQD91V709tRQ6a8i9wSlYPX8eTzzR5/Euc9+CavnLyCkTK/WFbLNncx2rRfjb78fux94AP3bt8NfXMATv/t7WH7tFVTjRL6yjIW8IiV7X4y/9av/uwBgjUmuX5UqwnoN5ThTYwSvN9q6HcO33oZ450707d6LY0/9DY7++Z+iLyUby0eTX2mCeQSo7t2Nf/vbv4XP/G//Fn0nzyFMO/CiEt6IY8w5x99xH9jLMZxmWgsYKTIuOUTEinOrK/2qKRtbvflmnJiaxKsvviCbg4U4w2jAfEP57gA5PavDAFdz4EK7pfWOgN0ogB0AtoQRmiGw1E6QlGs43WpjLvSwnMRqnuJ93IIAO/0ISd4WyzIk0MkmCqkBALujEia8EL19VfmZx3NLUlwgWCaQxmGWjPlG18li7SEAzLxibH1rfrD5SiCITVgmec58FtPPfY196VQ1NJZtLSTY35eH6KeEPjLMxR0sebQDsHMRC5WfwsTo1rQCGDYpZMdSdY1o9hoDC41VbOu+WMSeb6AkJbgph+wFKPtU5OALEiQhbQ88tH2yqIFSlqIipZFUoHcr55dZX6g9g80Uo2x+GEVzcQ6NK5dQSRM1iBWe3QIs3R6LjF02AhCIN9q0e5BdagjW2lOWR9cBL0k+b2RCO3l8Wk10CHJGIfwgRKvdETuXTXE8ZNkrIc159aY4zXhW2HSnec99i+2prOHFco/O2QGuaeD2fBvTjhsflh6DNdUAsffZQJAxzvRbNsguCkvyiq36ZKbnaKe51s+OwFdbXMgkVQhoIQFf1hF8bpne2ZLMtfWPCyTvGZuzuEbR11lsZ/lNe8TttWej/DkVQ5hDuK/hg3tJ7lf6KbserDfckEGsPVeRK93tKRqfeO/JtOe/2mP29eHaW2/G4ZsP4oXvfQ/nX3wNYWyKNmwkSEohatfswaF3vwt9ew+gZ3AY/b192LJ5M0KOmWpZ9z/yQ+VFAsAcYxwz8vOmYk2ptMYG5ThfXl5e8wAugFm+t/ie10eglOAvn6esM4Hd4r0EfvkzZaB37Nihz9m2bZvYrnyOryNjmL7DBH97e3vFJCZY3FerIrlwAX/2z/8nzB17BenSPDzmFKeSYk1rbp66vwHWrGWc8keRvc3j+YfXsGLQ/wgDmGMninQOzWYDSRI7q5IfXgPUtOTyMRsjtT12IGwqn2fn76xxzb9xrPnC5Out0Up/8zgAWOug2LamDFTsabT7doo8GgluzFjOYRMVm94of25/7xTP25rgcpBjCxe/099cdjI/woiW5YJjbfNvgCzpMBnpuAVTuCsB/UPboe4P3Qh0I9CNQDcC3Qj8xEegCwD/xA+BbgC6EehGoBuBbgS6EfjRCNw5PLjmpcYihPnAOsB2w8tVMFlj/tovCvaNiiOui30DqcWxfNZ9LwuvurJYhgQWCD6YR3Bd0oTGeKQMISEIAqybR0fRU+/B8tIiZhcXsdBpY4Vs2EIWjrUQz5OsI1kgKig7z1AWYcTqdWylQhqOcq0GdJCBScCYUpssAvPnTD/zv5hFN0r/IkNTknbWuU8ghqxNYyd7Vuwlu8r515LVUkiXlipV9A6OIPIjrE5dRVlejwa2JlmKSHKDBJZYMGUBypi+8k9zDxUFyWpZK9Ia0E2WAe8LX0m/QxY76cNJcPWSCtZAjSwSHj+mRClURA9SAsBOSo5FU+f7TLYzmagEqfcFAXYPbsKuB+7HxF23ob55E/r6B+DVK/CqFTRnpvB7/+tv4fT3n1cde9D3sZ/SkJS+RmJsK8dG7g8jXG23MSU/aPoUhip2thzANuh56A9Dk4RMM2zzPFzvB9jmkQmeoCesAknTQOqM7CZfrOKpUhnfb7Vw1vOwAA+n6EfovIp3BxF6/ABv+cD7sPfhh1Ca2ILYDzG2ZQJBmMvf009z5KtNXHr1Fbz8ta/itW9+E2HHQHqx2BxDWuBbcf/FMDcW+4oXwL/pII7ccw9uueNu1DZPoN0/AL9URRhGCFjqTxpAuwE0m8imriB44VUsvvgKXnz6WZw5f9UYZQQ7skAgdprz81PziHS+llaYt+IgQROy6yRRGXhIOVcIjBPsCmvo3bwJg+MDWH7jPPLpWSRt8qFY+KdfpA9vaAjbHnwQ1/zMuzAwPIy551/Esc9+FmdfeE4ahgRuyMi35gkDHPnzRuVFPl/4bW/0uy3Gq9hgTtrZvLqtfYTnSBjCCsMmXypAW18smMQz5wAAIABJREFUmJKpaEhSIdFK8IrFYnFbFRMyox1YQBZ+GCFjQX1kFHGphJiA2dw84sayA4A8eXGXh4Zw36/9Gm54z3vRs2UrTr78Er77R5/E6SefQF+1B7vvuB2H3/4AFian8NRn/hKXXnpegKeYjpTp5Bmkifnwuu4XS5U+glKoc4/0xdvGOZAj7B3EgYcfxlt/6RcwuHcftm/eJuahmmiyFGmriasvvYjH/+AP8dwXvogSGbuuwEzAVZiz5rflnALQUqnaSbbbKLHiszj9ZPpvGccHPvphPP7ot3Dy6edQkjyxoWGFegOBEslx2uAQaKHCtj7Ph59xnNH3ESgLNDLGX1IOEW7fiZt/9Vex7YEHkFSq8puMAg9bd2zBYM8Ask6MzpWLePx3P4ELn/8S0vkpyf17vjHpCd7zPJLeHux897ux5W1vR+/u3dizaQzf+Xe/g8lvfxvx5ctrDTvGqDJWPnPaRvuBN0HhawCaGKc8f84PFysV9JmsxscxcOcdOPD+D2C21cJ/+NivY6zRwvaohCpC5XtkCVr04fV9jNR60NduYzsyTPghZih96/lYRIhzSRtXshjX+x6209/VdQwI1CoYZ2KoicqFdilCsGM7tj78TiydOYPjT3wXRxcWMQkCceb5ygaBHo5ZeeyGuNhqo04fzjjGaBSg7oDq8+6+EvS/7JqrOB9rObA3iLCZ9ze0Ri5iESPlGrzmKvoDqixQbYLypfSS9xClBoCY6K2zGVhT0nAQsFMi4DiRnLADME0u3hQLCFhKIcNppHOerzGA1xoMXAOZAA9j5YkB7PxCyegkOBgThFUjCu+9A/+cPz1zgNkqFKxQ8yPnODamcsECNiYwBxxZrAVwzSslYEU1BzZAMMfw0xLaJPhcy61Vq8J54NZIXmAz9SXdz/sUsIGFDS5RyEAjzhOkcez2BMZmFl7JPQbPR2BRoGayVbJaXdOcUp7zIDVcyvZMBQDMay386K15w/KkwHmBxL7Oh2B0WK2gsdpAJ6WyiAOgyOonk9fBXFI+YRNTISctyWiqq5iXtCBdgXm2ryFDl7e64oVq1mlnsaT17fy5NprEtTHAzauUl07f5Y7bdIU5bSLMwiJzz5vwiDFgJW3Oz3dzlSxdU+PIjeGr83KtFIV1hWt84X6Qii30US/lEVKudYhRC9jwRtsQD4ts2HLJknuQwdya/zTicw8dAfBrKuJub+fLioLnJysBjktZg/io9/dh2zW7kMYplqanES8vy4ahE8cCdQUY12o48t73YvOdd6I2PoaRoRFsHhtDT08PvCBAnBpQK9atdQGCkuZqfiIwGQRr4B9BXTJ4CeKS2atmGo7Nwp83NCC5YAsXMs/8l4AuweONXr88PtnAPC6PMTIyovOQ128YSmr68uXLYgXzfWiuYuG5F/DGF/8aUyePIm+1ELCph/fANX9wrhYe5DaKCv/fH/atdQRxWws2PN4M/trfG4V1jPMaf5NkNF8j+WWtj8yznJO2/5ZdjSxUDAAuPHQLhRO+l3uTUhRJ3lwAqzsrfW7x5U5TTaTMpUonrvGlUEJQG4TZFmRhJHY59wNhan81aH7IqoR7WKeKQGsdNcvYfk4NDk71gBNP8XRjgM/rHMkSL/Iuuy1yHx+fnen+aduNQDcC3Qh0I9CNQDcC3Qis1w67EtDd0dCNQDcC3Qh0I9CNQDcCb47AHYNDawCCEBbnE2rYhjFujI3qCigbGL5rUoUbQGOTLXTd8AScCvlaB1qwmEYAVJ68ZKe4zncWM8kEorQgi2799R5s37Ydh266Hj2DA7hy5RLOnnoD506exspKQ0V6gr4EGVk0JKOGMoEFGFJIQLIQxEKmlDjJyFLB2Co6/H9COwSB6whRladigoqYfA4A9jIse8Aqgcei2OTkJQvZ56JQZD5fLBgGOrhPGeIbjmD/Lbei2tePMz94Bpd/8CywuKwiEGWLGYPAC/Q9GSYCgSXBab57AkqclzKBaxa6iqIYi1eRmF0Mst2NShRiKTWp4rGAcEaOlaQpEIzH4vtJRRCrj7LNqlAHYi4QAGYxldSnvb6P7YNjuOVDH8A1Dz2A0vAgonJJYJvnCoIv/Oln8eV//x8xlcVYynLs9gLs8oFBAbsZ5jNgUSBwqM+4SmYXJZR9T6xvPzVnT57+aBCglwX/uINr/ADXkrWZtBGSxabrT1QoI/DYQoo2fS2jGr7ZXMEJ38MCZSydvzOB8LEgwtDIEN7/mx/Hbb/wi0BvH1rtGM3VVSwuLqDVbqpwXw0jLFy4jGe+8EX84DN/Br/VMclxeYtaBVDjxBUBKXlNuVz6OjcJrt92Aw7eexduvOse1Me3IK72Iw1K8qkMfbJVYvgs2jWawORVRM+/jNlnXsDfPP44Tl6dNrnWUgnBwCiqvYNYmrwMtJbgxSlDtga0UgZQMs9OUpn+zwXznvctpkxgFuiayrUIWaslSVexSohnkXXGaxnsx7a77sbhh9+BwYEBPPP5L+LS33wXjZkp88PTyLeipbz11uRgLXOooKp5QEfY9QKusTPdQ+w4A3fFENQcNXaNMTbN208gnZuJhWyjgSY2oziiCXaYfKexvQg0CfhhPJycpGRpKYHLIikZ4GTmOhYtgSCCyPRp3nb7Hbj1l38Rmw8fwfS5C/j27/1nnHv+GaDdwvA1+3DornvRabRx9PHHMXPmdZNBrvfg2ltvRyf0cPXECcyeO6drM1Ftk4rsGxnB9j07sHh5EgsXryKPO8hCD0O79+LQB96HQz/9brTDEg7s2o2gLBhX15R1Olg6cwpf/8Tv46k//4yA2qLvg4Apr5r3gn6CDr918XIMoA18QWNhM/+FiAb6ceCWG3H6xEksnr9ErpvmtArulFR32JQkch0jkPHKoxB9o6PyFm8sLCJpcf7lqKY+IvnxZgLHOgMDOPSBD2DbQ+9AuHkcK522wPGh/gFsGt2E0f4BrB57DY/97v+Ds19+BH6jKTZomIcCx9neIlnwqIKhm2/B+IMPYOKnbsZAtYKnfvf3MP3Uk8CMMdclKe2aEIzBaI07a/TKDcPOoHnXwMS1oBSgEnjwOh0DCsn45CvGx9F37304+MEP4YlvPobP/8F/QZTEGKeig8C3FONhhH4ycQMPDUq+5jkO1OoaE2w+ofQtzZUu5z6uxG2M58C1YYA62XdSnDDJ3TWGnMAZXk+AsFYDdm7DyLYtiC9cwNK5N/BMK8HLSYYlMlTVSMQ5aLK6PfAwTM9Rqlz4xliLU+bWFF4UYjVOxOLU3NDMBIY9YFtQkjpGi+BXGmMiB67xfYx7OWppLqlfAqZsHuJ6SfajzXt7FMxfG7HuWSfTq7VQmsU2FsUedwx5a8Ky+S+5Wh3M1h9JpTupUzEeHYO4uKcEBQmSWKOVAcDMGsocDqCTHoMDSgSUuYYTO08bAwJQi6aZDWw5HUmgtJ0fgWrhw0waa7mS+cqXEgfVPpQD5Qlr7F2qgkgsX8dw0sVGkrcGtIxsRDfPxYj1UCXT3m2MCJ43pfLhNiGKJUFUroWW86hSEQaBsTlT84XnB/AzqCpiK6dNA+0ReCsoAU/wKUmlCMHz96MQtd460k6CpN1BpvFp5831tIgXc7qa0pyELpnsXAfFTnU2BHW/LC/qZp5g0Ysdi9ncxXk/yNalggHjwk8gC15yt+5nSQK7eaH9WJ7Je7nih2iz2Y6S0QLRLJcZdmzjh2CzzQj7vZqwGDefDGBbV9g00YeS8kXmJahXAzVOrKy2MB+nWPQ8LLrmhqHc5NS5/vLNbedFXHgB06KDQHFfEEpBgez6+RxYpTpAnqPe04tNm0ZlgdFebaCxsowWPbTbbTUE8XuvVEN5x24c+fAvYfzIQQwODWF4YBgDfQPaH4lTLguPyNQdOI7dntuGuO0B+ShkmQt5aILABcOUAC7lkenXy+cKtmrB/iWLl1+jo6Oo1WprzQUElAn6Fh7CBH55jKWlJXkGT0xMYHVlBWmSYvnSJTz1yU+hcewoVk6fRKlje8eCxK6GLfmBs1nDKTy4piFdgPpDrCFT+1A3R7UPL/yx13YDa/1mpvqw3gu5Fo8NaV/7CKqCsNmn02w5ELr4HGtp0V7Fnaz26cW+hrYkhcc1GxApu7/h8wqwVUPYY4OeKQ7okqSUYI1TPE8qVaT0XN+3F33jm5AvLuHKq0fla8/YqLWGDRyyLHHqFrK58VHmHll7fbt/1WpZc59S6T+09kuVyTZbxdj4jTm6u3cf3Qh0I9CNQDcC3Qh0I9CNgEWgywDujoRuBLoR6EagG4FuBLoR+JEI3DowoIKM5NNcsWmjx1ZRo1wrqKoUvF4hKaSVeWBnFWnMMveaNx9LxQ0vRy+BQCdnawAmi4M5GlmG3lqIt958C/bdcB3G9u9Gqa+O6clJLJ69iOnnXsP00TOYWl7CVa+DFZ9sHA+xAzBVlBZ700lTF6xZJ8dZJyBJ8FEFTwNFWLwhA5iyzpQplq+vCvEmLUjWB4vlBFXJRCG71QR5nVmcviNrpvAftviUqhFuftu9uOXhn8bYrl04/ewz+PYn/xCr5y6qaMUymYrCktOkH7AxYMjOUzyt6qTzMA9FytGZJK7VVK0sz3OvsIgvcmSAhZyAaAe81t4gQprGKhyLtcVil/zSWIFNUZJfJYF689lbYqEawD4fOLBrDw7/LBm0D5pvbKmELPKRRxHSThOdZ1/CX/7Gb+HS7BTOpKnittP3sdMPsJly3XmMOd/HfGzsqnKpgkudFha9HDvKZQzFZEx2FE8WfnsCYCIFbggCbJUUso92mqIU+YgTAoi+pFGTPEHD83G0rx9/PTOLBTJoPV/3pxREQJKgTgnG4QF8+H/5n3H7z/888ipL1x4WFxZwdWoKq82G2EiVIEBzZh7PfPFL+N6f/gmytpx4Uc899PscE+aVzHg3UspqkgllMtnteh0D992KA/fcgRvfegd6hjfDKw0iKVVQigJkfgdx3kInbsKjHPH5i6g99QJmn3oGT33vb3F6YV5F+4k9uzB83Q3o27QJJ7//fSydPAF/pSHwL3FUlEKKlaAIx0wk9pnzrctY4CSAkBpTjgVJ35jwjDtZKwV7PA0jDO/Yge0HD6IUBjj13PNYuXhRbEBjZzqZVbIC6V1NwEne0MYK5msEFBCEcqoABBE1XillKPlF5wXqzCslk1hIwFIGkXPVgaBvzjkZAQLJgfJ45gFqH1NICJPRaNLQxYPAiUBpgi1Ok5kQo8AeMrt8jqUQ9W3bcPPP/Sz233UHWnOL+M5/+SQuvvw8OkuLqPQNYHzHbnTaHcxPXcbqosmBB6UarrnhBrS9HFOXLmDp8mVNTM5Vzs2I0r8DA9i+byeWr85g/txF+GmKjGDg1i34qb/3K7jt538ec402rt25G1lkjRq8MyxWn3vuGTzxR3+EF7/0FUTuHhirKrDCsoM0/y4AWOxGi75Vyhn/qISot4Z2o4283VaDiG6RZO4ttgLVxfznmdjPXqWE+tAwwizF6sKi4jcw2I+0GSNdacKn/KYPtHwPm264CeN33InhG69HeXwTWinneC4m/0CjjalnnsWxrz6CmROvo9zbi/rQABqXp9BeWoQXkOHG++WjNjiCwWv3Y2jPXjWhnH/yCaxeOq/PMvTIfRFc5Hh0bHxlxg1dBxuL4hw/AuMIfjFHxiy2G+NRctojI+i98x5c/+Ffxef//NP49F/8CfoBHKxWUG62JQ1bTjnHPURRCVeSDq7k5pur5iVK2btmiCmBgsAYPBwIA/QliRilTjVbd8bmh2O1a/0MkJR8RPW6wL10dRUzFR+PLbcwSaUI+bESjAjh+Sl2+RF6ShGm4ybmYgPPedcIarRgMrv84jzlfCII1+P56EWAZhbr/lI6+i2lCjblMWpUnpCSguA0k2yW2bqTHxejz8aVtTmsPxxB3wBLgXMENgtfXpN8LkA6xcEdg6x/3ko1rWwAMNYgZ4JH1VDjMO50JPVA8JUPeXluAGWKszFFhIL97vyX9R6XNNlkUYgXaC7ZQfiv3ET1fteMwf0B10+OY56rgGuTjFajCYEagaxUWuBYpD8oY2DnZ6oAxZwywFzxcZ/LhiJTBSFvuGDiMzcZI7DIgxopzJtRgKheRYegXqtjoKZUEwyWp8xtR40cdn7yh+fnybPX1lM2xQWRj6F6H7I4QasTo5loN6F5QM9lAc6Si6YXr8nwExRl00GPEpCvRrsVMRlNGp57FILCBPHUqOaa+xiLQiKXzxeccs4PtiXkOa89Wbt+7tH6qFjvhVq75934K6nZxNYTmzkESw2kVQ6DLxlfNkS0JRVuDUUE2YcDDzXfx5Y9W9E33Iveeg3z56/g8vkpTLZpF2Ec53E1/GUCd5lXuL+Tz7BrIqAqBdfSvoBMYQ9LKUFvk8umWH61FGG4pxe1iHTmGK12G/PtFGncod66lEo4aKPRTbjho7+KiVvfivrAAIYGBsUAppUFfV3ZmFPn3oSNXUGIIDKvVwK6ZH8W44LjrZCGXrNTcSxhgrsEb6nEcPXqVQHHZPAW0sEEecfHx8X4Jeg7MDCg8Vv4/fLfl19+WZ/Jz7juuusk/0zWcNKJ9Xw9CFBaXMD57z+J7/7n/xcLJ06hlBLSZFOiNbtsfPB+FEC0XYPNEd1X12ZSMIB/hAm83hfxI36/P/wp9pNAc1qscA7IJ9j5w2+wnDF1A/tsW0NsTyrWsJRxPLogKPZFruFr2WzmePRO+tnlL8fA54ywJhYDgNthgM033IDa2DBWL1/F5KvH4MU0vnBNqO71nKvWMMLx7KHMBh/n9cz7FpUCxV2WL1zTN8jb2/6hAIAzdCWgf9yo6D7XjUA3At0IdCPQjcBPbgS6APBP7r3vXnk3At0IdCPQjUA3An9nBN46MLBWTFDhcQ1IsJJJwQISgOOkk42XY4+CUaOii1Ve1gowhbfw2ovFcnD+c2JxOKCUTFYWYukR6uXYuWcb3vbA/dh1w2HUt08gr1cwPz8r4LT1g9cx9+xrePnECVzM2lgkG0Zd9ZT9YxHTZD5ZpKf0MSVnKa3JYgv933oJirL0Q2lAx7hlkYfFXQLSlONlgZ0FUhV3XRR4/ZSw1Xt4QTkZh55kC3kVvBYVmCVXm+uzKqUydlx7EDe/813YcfgIzh19GV//5KfEplCBnaw4FvbEbDWmiyLuZO5UvJY8oitKEYxUndnYqZKPBiRzyOslm5qF9itpqrgQUCGAyYIX32P3iNdlx+QpkP1FGVCCKXwJY0nW8L56FdcePoId73oQE/fcgWh4ENVKWQXrzA/QajZQmpzG1/6Pf4/Tjz+N6bgteek8TjGS+7g2CjHi5VhKOibfmBtwPun7OJdRZhvYGgQYpS8mpX+dzOfWHDgSBJIv5TnLixkpVkGZb3rn1SXdeLS9iq+1OlgOIsk7LiFDxQtMFtFJZkZ9vXjgV34Rt37o5zCx74CA9ThJsLCygOWVZaRxAo++mVen8Nwjj+BvP/2XaLZbYmIN5MBmL8QgJUJ5HpSiVPkaGJBnpY902xZUHrgN2266CfsOX4++wc0Iq4PIKz3yvU29DjpBB824iWR1BcGZC4i+8yTm/vZpHH3xeUw2VlS43XZgH8buvh3lsTG8+O3vYPaV15AsLKlIaWxCgzRsPvqSGC0ReHH+wB1eF4v3xqsRo51jmEwXMozILmd8xRLjGPIDlMj65khIEmOiOclmNXE49holgMmUKUDGgo1lbDHONWOiFABwwYArpIXXckfBupdUPMEXziGnK+oKmXqPzo9NEASSLJdsfJ5gisBL1dYJNlsDBEEokyC1cUZJVMGRYg+nAoF1LvU6drzlFuy+8SYBPS9+8zHMnD2NtNNClnryzzSZepPhVEZjswjZbSxy0+PVsfELqUjBE0GAWl8P8haZ3pTcZr7xkJWruONXfhnv/Ce/jpVShK1jm1VoNlZ5gMtnz+L4dx/HK5///P/H3psGS3KdV2Inl8ra6+1Lv17QK9DYukGA4CZKJEhRpChRQ448ErVaE+MI2xOyx/rhbRyWxxGOGFsT4/BYdoRHQ41GY432hRQlmlpIigS4gCR2EDu60Xu/fnvtlZWL45zvZr0HEFr+owrR6H6vqrIyv7z3u7e+851zcPGRr8lXmv8JAHbXaExqe7hwuwgUwFch5WySuMwpig8bEFL6JBswbOxgA/DFknVy+by3+6RrH34YiZlPueSwUsHSoRUM+310tnbhU96UseEl1JuYOXkKh87di0Onb0ef0un8/WiAzsWLuPnEkxhdv6a5WltexPLRw7jynZfQ2Wsrx3OtYdOJ5OnJ0g1LShBBNtLvpXTg1iOyEZknDVQqGgK+GwAuwBKBy5Jg8OXfzfcWcsw8dtiaRfW+t+Pd/9l/jn/9H/4dHv7/PoflLMVa7mM2LKGTjFAtReiTZuv52MnGyvmHqW6Qm3xyIyzhep7gcbItwxLm0wT3E/xOxlJ1IGCnZh6NyX31BQMTWfKnzycxbpsPm8jwZA5sEWyiHLRUNwIEXooZB3KyESmm7Dtvs8Z4BvmzpubtHnohthknyfxnqHGeI8GxHDhfKmMlzRFl8aQ5ynGpBfgx5/OEmHE4ZMQId+ufBp9NdecNbBCE8XLtfkii2MkyK/ROJUPQj+Zmwdjf34pMCLCUhKd8dr2qY4zJGB+Ta2tT0KUnfbjmAGNTSEG7w5GNx3OQNL4+1ACfQta32J+YTyjzkEn+as9QSP+KjUdonU005slrhggGGBXKIUGNq5eP8SgWI5xqAAaGGivQ/EXN83PCIHRreSGZqwYBBzgKUGUzUq0Kb0yfT5MDrjUa6PW7Am+1U3LXVFChY6US1ywWmAxzmhrDmU06A48S7j5m6ffNvUuWSwWCexZeJ/cLbPChRDftM0xBxdYPNsI1Ce5KXSPFtq7T4uWGggP0rYFETT6OFc55yyMZc9exrbmOcm1Wrvak3MJ1ieO2EoQCTHtZomugCow1a9j6RdY+5XkpUy3peguGrpMAMFm9Seah7mfyyp5vRDj34Dk0VxYwO9PE5gsXceGZl3Fxq4NXXfMBAeC6x2u1Y5HVzXVUHuou5xqoZ/eC6iydnB7hdp+5r6qHAWqhKWYQ5N5OfAzHI5drAo2FvFLBiY99DGc//vdQpf93rYrZ2TmxahmwqBKJ6R2VItToVx6VtN6Q4bs/dsxPluBswfrlvqHYJ2of7p4nGEzglkzeQuKZXsAEeQtAWMxSNrNRgaLdlt8vn5+ZmZHkM49L2WeCwASstb8dDfH47/w2+hdewfpXH8X6K69qjeCcUOuYU6DQubidZgHs2oyzvSdjorXa2ULwdrh2xv3EcAAAfpO+j9e9rlAQ0D5ATSyuEdW9Sk0nHDdqdDTmPF9LsNbsYdwXFyqKOKBVucrlHZOZdz8fVDpyzS2UfFZTkRszbIxZOHEcaRRi78Y6EoLoqemFuBaticwz5xbHEu0+JAF98PuW258XqDXjUOzDJgCwm3c/v7vzuphMf5hGYBqBaQSmEZhGYBqBt3YEpgDwW/v+T69+GoFpBKYRmEZgGoE3jcC75+bc7x0D2HknqsLqimUq4KqwYgKbKucUxUcVja0kWDBsJmwWQ5YmDyvWGKjEwof87Byjaoa+apTXrZRw7oHzeO8H3ofj95xFsDqHcaWMbr+D4fWb6D76HWx8/Rk8+tSTeHXUFyuDZ8WPUkHVgaJ1FekjsUUp3yfg2Td/RIHN8nUDBmTRsAiTZ2J1inXkzlv+fjkLkh4i+lc6P0PzAPPR8XPsZSzk0xPYCkG8MHoJNyV1HSCPqli9914snTyBZ7/1LbSvXQXIPnXecj7ZkKbK7D7XFXRV7LQY2ecZUKsiUp7Kn5PFS8oRy/tOcpYWgw3Pw/U0lZR25NFv16S9CV75lFl0jECqXgq4JkgSENyihJ+nwubdxw7j+L13o3H/eTTP34Xq6grm5mYUX5IsBp0e+rdu4PLXvoYv/1//TlKBcamM6/FIMqpnkOFsGCLKUjRDXyAhC6iX8gyXsxy7ZNkSVCmVME/v23GCME9xCB4OB2SvkZEVSha8l4+wQ+nN1jzWztyB9rUb+PMrF3BFDKtQYAn5ijMeC8mUXTZmY16KcMd7340HP/4juPf9D2HsEw5hKFKEZBUPxvCHI1x+4nF88zOfxlNffBj9eKBYtZBjBSHmGTexRehNnQncOeQHODK3DO/us9h72x1onTqBlaMn0Fw4hPLcKrJyXcwqokBemGKUxBju7iB56QLGX/wy9r7xLVx9+SW0u22x0av1MnprK/CXFnHphZeQbO/q/Fks5XiSX64DXAzwZ1HcCuGU5O1lqQr+ZIdFYkJRbteAkIJhpgYDATu+YtrgMEuN3VIUY+3zbLpmOQvbxiYufid2IaXLCw/ggp3qpnnBAnI19YmEuTy3J4CQMd1ZVJ3oRxZNIwKsjVlmIpImUczRzzGrBgk33+VbrUljvrUFo4aNGbpOFVf5J4fnm1eo/JLpg1qpiV026uwBMQv2hWy7QVLW6OKAZPl2GsBhsIZrhHFBMaay5UOeK8cJ86QAOr+EOz/4EL7nZ34StTOnME8AmGAyQeRxgsHmBh7/7B/jmT/+LHZefBGBKEj7jEZ6JBeAlaIxSadOdtf5HvJzxcwjm41AWBigXKsIBKBHJfNjmBtTMPONfSuMSkncwDS7BQTQKAefoUSAIYwkZUwWGK+fQAw9FmW/TrZVGMGjp22JUsMcL+Yr649i+KMBgowel0yqoZQHBoNYOWDTgUXMWfQOb4lxS/DXwB8xDjMP6/RJJVsvDDDP5w6sSTY8CjHO717aeG1cl0zS3ArsniSHgSyMEB47gft/+ifxzUuv4LO//htYDX2s5j6iZDxRfMjDUDKczSAUwPv2ahmzeYYGgR7fwxP5GF/IclxPc9wVeHggCNAap4jIniegxtiJqWig/L5PKvOTebxyCBN8G3k+XqOkdJZjwzENOR9rhfdzGGCYQ/6zg8xwLiQYAAAgAElEQVSAoCDwEDNuZCA36xgMxriexCiXq0hGA6yUIhwdj3FXKcBynsmfmE0WZFAW3vEmDm9znGsimZVcLswvdx+cUTuEGydizrl1yUaXAwHFPnYvct68xV7BGHD78tKat+628QgEIamGwEwXUfrZ+aDa6u68botzmOxL3FpZSLu6xh+ucUXMC0afACrKnWudNviawC9BVLIVi4e8cdVmY00cmn+UGHZAFXNlUq1o7IdJjnA0AHK2KPkCkDSBHZgjFiR/I692A5/44J7CnjDJ9hE9xlcW0FhdBDpDDG6uI+12UNaAobCy7cXIqJbMt5fpvssv1zEL2TCh49N+gp6+eYYB5yJVTRzA3fc9DMpV+NUqwiRDMOyjRPavrBhsLyY/Zt9HnYoojnVIqfFtgsdOQaTI2wb821gWCOwsJhgLriwESzm2mf3LfoCGR2Y6YS42VeTYTS1vm3S45S7eHLZHkH3P5jReDtdCzhX5N0vpxeaxqQgE2M7o+Ouh5eeY8YDZZhl33n07Vo4dwdLiPK4++wKe/fazuNIZ4aID6pbB8wEi7UWpkEHQPNAaoRWH44+y0GxqYNz0uXaRzEP0hiZ4WCVw6OUYesBeQi9hy6tl5hLuGULg8Hu/D3f+xE+icnQNYa2KWr2hvV7B2C9XKqhWKphpzWhfSElm5p3CC7iQf+bP/D3HNAHbg5LRBIQJ/pLhy9cVcs58LYFcvl6NTGmqv7e3tyey0YXfNEFf2Skkif7weGxyqNfqWEzG+PNf/B+x+fTTiEYDyYxPxrBYsgarmtqHAcKcDq69yM05W8sF3k+8ul//HeG7M/nr/YMPPl+ct+IoENx5OrvmTaW1wj87syZLNtvwwYYXjjOOXc1XN54kX65zsyYijcsDgPAbvtHYPkxNPfYM9xxsWuTcVI7MUvNAdznWzsmioHzkVFpch4fb9bgXvW7Nn2zDrAnHWfXwM/7xzvabhW36u2kEphGYRmAagWkEphF4i0ZgCgC/RW/89LKnEZhGYBqBaQSmEfibIvDOWQOAC4m0omhSqGtandKKIJOHGFyO0aN6jhXoii74SWH3Dd5e+xKMxpjhW1lgZSFulp5reSoP21Onz+De+87j8NmTaJ08Cr/VQKfTRu/GTQyffRXrjz2PR77zNF5LE3QI4DofS/lxOTlGAnWUwSR7jB9UFtvDWLrsx6fkH8EIsqr4ksILmK8go4HVRR0DPC+T/SxYOAaKedj1c2ymVhglw47XwgIyvYRnJOsWoE1Wc60KlCoY94dAPBAANymaOvljyee66hL/KiQzVTrS71mMMnZK6JFBmyPyWWg0sUlj+Jm3WsfzJKcoIJ6sXnqgBUBJKo46upP2pP8jS9A870SMoDJ8MaHX5mdw6MxJtG6/HdU7TmPxzAkcXV3FaDBAe6eLzq1dtG/dwLWnn8KNhx/FrZ1N3ISHq45dcbcPnPR8zKQ5FqOKJInTchm3RiPcSlJsszg8HklSlWy6IE9RR44lFvPSTKAuGV1kUvOqh36AhXe+A+/78R/Fp/+fX8XTL76I2Eljd7McbTLIUrJ/CYQaaEBgmx6uJx98EPd//IfROnYSWVgSK6hWjsQ86l29im/8/h/ihS99AXvXr2Ocmgw3JbUJZNclpZwpzgT3KKu9QGnooIydlTm0zxzF4bvvwu133Yv5206jvHYcebmpe5blIyBN5As42usgvXEN42eeRu/lF3Dr4kXs3txA1NlFM8lwi0wmevDF9O5NkfockSxC55JMliy4kzZncVywVrUsycHOqK+CrJocMl/y1WKLOICMzPXCf5cF7bLPArY1O7A4yeL5QY9vASQO4CnAFwE7DhASK84xeczv0YboG2Ug7ZQdKOTv+wKLReaknVUodn/MgtT5BDt5Vv6O7FsCgWT9ygdY7EeDiI3VYx6RvEYycniYMT8vt8YDvt/muGuqcH6FZAeLkaQjmdC3vJbFRudvAgfaGYNUTE5X8PdSA75M8tQ32W2hXBnrx7ooQk3VQ6s4+p534KGf+1mEK4cQEHwex/A6XXRfeRVf+a3fwpVvPYqs3ZGEpeax7p8V0u3h2m7+OgDY3Rt6g5okrodSRF/IRJ6C8qJ1NyflDSNCrsYPY3fr6JTbTo1xbp6npPqTxUZmr5Og5LMBwR76SnvWxOIkx3mqBCSJYROokhMtfQwpoZp5AqOH6Vgemp0sk5SqQxCwAmuqIEBL71027PT8Ei7kKTbzTHLLK1QFIFxG+mvx+GsAYF6DJNPdIibfYAEBlNM0BYOkVsXM2dtx4t3vxu/8xm9ie2cPx/wAa6UAnfEQ2xnQ94ClqIxmnOA4cjxYrgikZ0PDbujhq8MYX3Rs7feWSjic5igXvrEZATAyK5WJJvODALkAAOeDW/ApxYoshbiWerhIVQLkOD03Kxb/xd09ye73cg+bSTzxf43oe50wX/kIKhG2B0NUyxFG8ViexXeFwHu8MhbkF54UlF6BoAUCoTipecTOSTLHDgDmDCMQXFgSFHLLAtMdS/hg85cA7QPsvcIj1/YX9ijGW3EL1dxSLHFCTAzk5Niw/g4DaoyBa3sQa8RwAI0aW94oEb0vWr2P7TrVDJvVOg7PVXPGKQnwsyQPy0YpsjDd/JAyhh+o2Wbg+1i88yyqa4cx2u3i+vPPIx311Ezj07SdkWaOUFNaJpnf5uwcwlpF10NA06eOehjSrRt+alLxp77/+1BdW8bWhau48MiXcf2ZZzDc2kVAaixVTdjYRvCe+wSqOpDFydxDUJ8MajYFOPlrMgolJ1usoSJG5hjUKmjdfx/ueff3YOfaDVz86iPoXrmk6zXc3uZNSY1jbCYycKyf51qPKRNt6gEGoHOeU4WCQCeBMKaViT0ATJ6ZADBjQp/TipeoscvzA+zlGbayHAOPUubWlKKM4GSeuW/TnovH5y9pXVGJkIzGap4pGJOUMe86dQspvPg+Kj5tRCo4vLSApfl5XLt0CetbbWxlHq45IH3RC2RFQjsFzs6hxnwg2wECzEzoBH0b9HItl1FpzmCYjJGO+vD22vD32mpu89izQyUYWl7IasGaHOkvTCCdzU6NE6dw+0/9DJbO3QPUKqi2WqiUyq41Bag26wJs52ZmtS7y3wUQS8CWUsAF8Cvgz+29C5CXryHIy5/57+vXrwu8nZ+fF8uXDGD+4fMElwsW8fr6urx++VqyhVutlsY9//Dzy2rs8ZHQ2/i1S3jml/9PvPiFLyDMEn0n0Lqnzks24vE9jiPvmZQ873uhEKB5r2VnP38XDOdJOj9g63DwuYPy6PvJ3xpKClYzx6RY0w7gtb3BxLnc8pVTW7DePBuz3GW5rzCWWzQO7Tp4DSYBbT6/Bx/aDkj5x9ZD5Tj3/cMOYQ0Dluf5ebZPP9hwZRLU+3LzUjxxcXpjbIrP1jU7iwHJV08B4NffmOlP0whMIzCNwDQC0whMIzD1AJ6OgWkEphGYRmAagWkEphH47gg8MEfRPCuGTopwRYGhKMpJTraQh359W7qBlvsAsHGdrIP+jd5eReFWdSAWRQhG5RkWfWCe0qUEeijRXGngxKHbcOjscSzfcxaVhTm09/Yk1Tt+9QrWX7yIJ25cxSvZWOArZQTJJiOziXCOWCWSmCYI7KHp0e+NbA+TiB5mqSQIu7l5+xqLibZ7xtpVgYwsD58AoAGLBGwpZ8pzlkQ03+9DADCBAsoHsnjDzySQKQYrCDDb8/IbdAwkyc85GedCas5K3lYoLyShCzntApBjQYrnwUKnJK4ZdzLxKAFMII9+girUmpQzC9hWXCfr0opFKlE7OUcWLgn4stDL0j2fI3O0Jm8+H7VmC63jx8VwPXXnnTh97Aj6W9vYunwLN2/cxMbVyxjfvIZgaxs74wG2PB8vJil2kGPZ93B/GKFBiVQfuJwkAulmIoIoxqTNkgQjSe3aefEeyY+08CsWi5WMVQ/R7Bze9sM/hHf80Efwa//r/4aLzz6r9zOuXTLm6ONMb2PRIY1NaKxHD6WFeay+7V7c+773Yem2k2g0Z5AMB7j16isGYD/2OOIrV1CSV5vztnVsTtnL8dx4HCd1Sr/MCD62kGGvGuHOc+fw4Hu/D4t33I2IUtPVpnw4MRog7/WRtnuIe0OMejvw9tbR272B7Vvr6N28hfLNdUQ3NnB1t4MtMnJzK3ibt2MmWWeyi+TX6QBgguaSGrztGMKZFq5fvYbB9q6x57IcVb+EoBwCSYxgnEpSmfdf3o8E/D3Kw1Im1oqYZNcSYCWQJBCERUYxFPfzhblcu8fkHw6alPSrSTtyPBeNDHyPAULWhTGRX3WHEbgrn95CvtkVUp1PXiF1ThCKY0d8uYwADq/H5EI1XyT/bqCmmNNinxVS0eaVKoYuAU6ClAdkJwUm87xFVzIgnIxig+3IaFILzKRpwtj4djwCvsYntMlLJhCLs2I3O7DKKwWoHVrBie/9XjzwiU8gbLUQ39rE9osv4uq3v4mbTz6F4fpNvdcgbRbVC/B+vzht52FSlPo4Aa82pyU1WoDoPB8RASkBbeethhYHvlm8LNmziYA5Teetoj8L1EWeN7l55Smr3Ds/SmP7lXjTpHbAPGftQQVDmy8fRTUcfc970Dp7Bt31DTz82c+gNB5jKQp1jwYCpn1sp2QXAyuehxNRCdXxGAtBiG7g4fooQ88LcD0fSyL5dj/ALOelk682YOwNlXnXMMI5RLBV/TOSKzc2mkiaPhnJTKAhFu64C7uVOv7y0W+gnIxxVxRiNYhwK0nwShpjFj6WASx59ASnJHOOOEmwF5bwRBxjA8DpUohzlPAdWxwsppSLNW9e3bviPF2+IxJoTQYE4nkd5szKucpGmlfTROdMZYmrZPuGAfaSVI0ukvanbG6eKscPeJmlCgbpCIvlMvJkhDNhCedTYJWexDwyT4Hj38moK24EQoya60aerVPMQZR3L+TWTYrdGh4m4HrhV++yQgGI+KUIlWoFo1Es/2lJmRegsDuGNafYOGbe0Lgn2MrYOX9vgm61pSWM0xijdgdefyjfYr4tYLMApaIVI9cwwgYjrmsE+G20OksGm69SHnFMcGMvk5VLYMdgZUlCO7CGoBL3IaWFBdRWl1CbnUdlfl7rSDo3i+rp06itriIMIs2ZSr2MSqWGqFJDWC4jrFJloCLgMC9JZNad0b6edS6zcgNUxTd24I/JNphPLXOST/lneiLHI/nLjgdDDDs9jNpd9Du7kmcftjvo9zpI9nbhd9oY3dpAd/0Wdtc30N/aQtruAEmC4NAKVr/vPbjvQx/CpWefw7Of/rSaUOj1LmCZgLVTE1DThztz7icI5kqNZMIChxrQrDkulxc69x69NHN+wnyP7ec4nuxoOSraI3naF3Uc85agqcbCZCoXHQG2H6D6Sr3VxJnz9+DKhYvob2zBG8UaM4T8Bgxrut+AV5HdR46W50ktI85S9OFLxrrt7BPm6X0ttRhjjY7JmmY+bTQQNRvaI/azHOc+8AGs3HEWzZUl3HH+ToyHXbzyhb/CI7/+WxhevyUAlOONoDGbCRknjmPuz3Ts0IdXa2LhQz+Icz/yUUSL80C5jGpUmQCslP4uVyuSXS4F4QQAJvBLUPMgA1h5nJuSA7LPBHEJDBLc5YPAL9/DeFerNeV0+mqPRkP5D+/u7ur1Ozu76HY7kqUeDoYm+Tw/r8+PSiWUCP4OYzQqZYyuXMYX/vk/x0tf/goizms3lNUERe9mpRFropIixwEw1NbSfQYrx7rWlWI/UcyQN8nlB+Qp9l9ty5HlLFqIhIV3uNrEJsojrn9kAgpLacAdhfeGjSWcndbgaocsAOBCslk7Y/e8S1N2LS7Hcwxxz6z7QYBZ88QUd7gPoK1EGAbGuKclg9bSQiSbezKzqZHNSxEHKfXYBU5yp2t2s0ziFFWcWsjP71BPZ/qYRmAagWkEphGYRmAagWkELAJTBvB0JEwjMI3ANALTCEwjMI3Ad0XgwblZAxFdIYvFcitwWEHw4KNgiBxk+u2zgpwEstilrkB14M1W8zUGFj+B/AcVQrxUgCblgCm/N0xz1D0PK0EJh46t4dDZUyq87nTaGG5sYXThKrobu7iSxthgwdILUHfFIHl4EbATs5GfZYye0AtUpGTRiYVfgV0s1qj47KQHWbCT3KCPklixPJYVjlmwlNSyipe5/VsgFNCjxzAlS1MrKpdYWBRgTkDVKjQiSfC8BKiYvCTjIfYkmaVOLo6FpmEAjAlyKcjGGOBrWWRinZ4gNiUI+Rlk4OR+gBGZNCo+UsaQwAcBM56fSX5Sy9AYkTlarjBpjB4rzJGQ1PQC1NIUy6VATOGtLMN1FlFrDSwuLeLo6dtw29Gj2LxyHeuvXsHuzh52+3sI0wRNApRk9RG4DULsUD4wz3E0CHA7PVS9DJ08w9Ukx83c2JwzAN5RqWJubIXcXmbSxl1k2Mwy9D1fxyCgwOs6ee85fOTnfgYLR9bwF5/693j6L/8SGZnEkmzNBZSoCEeGFb1aFR+T78zp09do4PTb78f88eMo15vobu/g2nMvYOOlF1Dq91HN6EdqoJi8ITlQVeV0nrocS4qWK2X7Pvr0JfQ9nDlxBne+7X7M3X0norNnkTeaSNIx0Bsi3+0j63TR63YwGLURjjpIhnsY9PeAThe1zS2Ubm7i4tUb2ByyCFiS76cvENukkg0ANa9QApZkk9D7c+boGmaOHNJ4GXZG2Lr6GuK9XZRrLSzcdhzDW9eR7m5jTJagY/ly9pW8TLEW043M2UkjhLVvkCHHccaBW3gCi202AR8d+8aBJypUOpnD4jVWuGRh1RguB5l/EzlYB0pbsdV5SDoQ12QZDc0xP1iTWCbDm6+0xo2C1OiYgWzScGDK0KP0IsHdQpb2oITypNJq/3DyyEW6mlznQWlqAV5OYeCAz6D5Gu4DwcL6pCBQAMMZ/FodlZOn8EM///Oozraw/tTTePWLX8Dmd55D0O/DTy22Jp/rpHYdKFd4sR7A3Cc18TeyKTU2HYM4I5vNYyuJMYDpn8vnCDOKnVXkkELWWnLfxn7kOQgEl7/hPvPScrjzTnS5jONELqkOyBOAyHtwaA3nf/KTWH7wbXj+i4/g0//mV1DNEywHPubotSyPWmvSIatWl54B7yiX0Qx8bI/G6IUBNrIMV3PgCqWN4eFY4KMsr+SDBfvXj03OfTIIxdZ258UGAj5EgFal3xp9xpUIM4eP45bv4/FXXsI8VR+Y/9h84Rnbv06GGz0+HfC86PlqyuhmmSTi7y5FqCbMakVh3wBIglPMJeJ5uRtYjK2iqUdsawJQXHsEbpO9HmATOa6kGXqhj04UYnMwFgszDUuavybHbmOGrHGCbFtIcHSmirvDALd1YyzGzCaZeUu7e25g/j5jn00ODL6YwGossfWbIIbi5MYjmy7Eznfg06TpwI1T83zNEZZLKJdrUj3IRsaHLLzCJWkrufXCK9fJpGq/YQ1TpSwQQzkvR2gcWkY3HqK31wb6I9k02FwzFJIyx8yDJMlKttXJT5P1zg/hj2xs0PVpXBowg1KAvDWLrNlCXqsjadQxc/QYVm4/g9UzZ3Do9GlUTpwA6uKr2rEKcIpAqdb1Aw1xqrRoMdbLC5l6G3EH9lB8fvI2k8m19EP5aGPGUsaWFhXKh26+MQ8XvsYTuqLeayLdE+RISVcI+v6vuSfqd9G7fAXX1m+iG490qq898xQufPlhDF+7hLDdA3pd+OOh8zG2PZTul6XHiYdzIR/P82EuruS+GtEC37yUKU+u/ZVPqwk2enCftR8F7qEIuXOsjOi7q+Y5fh6bUGz8MyeMcmBP0Q/lE96aaeL0ubtx9dIFDNY3EQzNI3cU8Di87ILlbzHQXk1NezY3BBTLuz5X3pnLApTYCKJVlePIw7jcxOK5+/HQz/w4gvkG+qMBKjNLWDtxCmHNR32uhLSzgZ3vPI/f/ae/hO7L15EMhkrYY9BDeB+w0y7a7d2CUhnh6bO4+8d/FDP33Am/2UKtVEUlKks1gfLPUbUiIDb0uS+2/TdZv5R0JphbyDIrhwXWAMH70+v1BBzTu5cqC3xudnZWoGiSjuTp3mjOS1a9028jy2LsbG3j1VcuotGcRbVexXDcw3xrFr02jzFCtVbD0kJTTW/Xv/0UaoMu0puX8Ojv/CHaN26ap7oag5y3uVtXTEq9AID3h6VJnbv84uZiwZrV9bwB+C1AT1PzcVYOBxoSJsBusR/hwHGAOPOZlAu0Jll+cTtpm7cu//k5MxpZ+24OOkUS+/ZjecJSpo1V5s/EyXarkbUYs2qucfnTScqP2ZDJ66UXu097lQB+kqLEfSmHhZQ2bJpyjjBfcX8u/Q2XFIpvUO4rgt1vp6tdND0Vljr/ZHsqAf1dX2ynv5hGYBqBaQSmEZhG4C0cgSkA/Ba++dNLn0ZgGoFpBKYRmEbgr4vAu+bmBADLg48F5gLkUAHk9QBwIRepomVRfBFgc0Da0ck+O5KZddW7YgplHFUIEtuFYIoBR6z8qxzjQKQGJUEJCpdC1BbmUGo00BkO0dnbAwb0OEvRARATNAxCsS0SSiAK1AjE5GVH/cQb1bFxWWAuWAc8v4lvXvFb58vIgmOFrBgT4VXBlAUfSkjzs1ig5L/1vPwbPbTzHAN5C5v0nDndOdlG43lNwBMVjwjwUUaRkB8LvmK9GhuAPNSCJa3P9oBqasBxSNCEHq/uQijfK2/I3FiPKrY6D7NCbk+Ssiqs5vLcXPGs0NyWR2WOnZyS1cDpMMJ8OkY5B3b8ANeyBH0/FCg7M9fCSmsOGxtb2Oh2JdvI8rNi4QAFngtlD2cDyjiPsQWCPWQZqqSJICxhLxvh5ijFbk5WnY9VD7gtLImJtZvEGIclXEnG2KPEdkLxamCtNYeP/+SP4+77zuPxr34NNx5/EusvPo+tJAV5ryyckzlGwN58Jh3by90zgSUEfqIIcRAYkJexIJegMo7VfCAWuZigxv5KWJTXvUnA8UjQn+fC4uLID9BjidHJQh+encftp85g+exZVO+9G2mtKd/fjJLf3THS7gD9fhv9cQ+luI88HSBPRygNB2htteFtbuHlK1dxIybQy/GcGItcIKIVEwdeJsY5/z1kITKnwm4Fs6dP4vhD70W1Novnv/QFXH/6Kcw053D6gQdw89WXsHXlMvLYADMrwxNAJrudgJMBKbyPfcc8NwZvLgDNfO2cv/YBuo4Vc4sCqRVHrfTriql2u21uOzUA/XxAFWCSWTTn9wEW3ifh7mTdsOibGZDDOUVPSAJm/Dw2BxiblTLNVoQlQ1s+2J6PEVLEmTE/JTcvf0kr3BbFaJv2NlMnfucT1o1jTepZu3jmFALwfK2uRXPT7oXJUjvsRfmM7GHGIVX+Wr33Ptz5oR9AVC/j6re/jWf/7PModbqoUBNWzTeUjHTMngnb1knzF9IMbyKl65SpVTwWb9woriYHKxDXSVLrvAmSpfIKlgID8wIr4OUS/EqodJF1h6TT6XonIKVQQDs3k600hr0fllAOPeT0WCd7XYV8AlcBWmdux20f/TAWz9+DJz7/l/iN3/4dtPIctwU+6k7GmeoMLbL7ogjbKXBzPNK49Ml4dXmF+fWm50mGlvPwZBiixlzv2FpsjFFx3DG5mOsKf/SMoA7ZrAUARWBI529j0/MCxPQf5W+aNcShj6t7beUfNqCQOThDICkIQJn59cx81Y9GZVTjEQ75Ps7Qw5gsTZd7td456U82rvCeEitkQ08hTGxiGsZAI/uSD6o3cEBpHaTPrAfJ+L/I6wfQ9kI1wlARgPM1dV1YakhyTQ71ag1nozKOxX3MjsZaJ9h8w3xOwIMNFYVftg0pA6aLuWaNGDZXdLcdMMN8IQBYp2i5VBKwLqeY/cE+qEx2s8ZlzvtkcsoCZ3lsApJFnnAAp2JGqE/+u8zDxoiNA0/NTcrolFiW7DBlxtn4Zcz92B1XgJQ7/ywI5CM9LJe1juStGRw6exYn7juP4w88gOqZU4gaLZSrDYTVClCtWvdX6JxsA56v2+NIbteY02LFFnrV7r4Z8JuKoZvHY4zjMZJ4JNnceDBEEsfG4ozH2rcwJgwgj2mewVxESwgqZYT1OgL6wYYBRt0u4uFIzFyyMcuUDC6FAueCRh0oV8Rkl6b0BJW19UI4kcaRge3KAcK+nNGpQOMUWY/KFD2MugPE3TbG167gtWefw4Wnn8WFp55E++ZNBKM+alwHxymqruvCmgkIrpvXfCFNrb2Qy8t8KcEtsmgLiwED/vf3jpyXXM+YbXjfCShzL8FGD65HNx24XfEpIJ3Bj0rIk0QNDVwLOErJ2uUehiOI67fwPP3smLnu+CZnbudNhZNGQGsPXxLdbe5vzp7B/D3ncc9HPoo7vvedqM01MBzGGHtleCFVUnbw1CN/iivPPoVaN8Ezf/AVjK/tIB8MrMnGNdZIjUW5yEa5WOdsIGjOYe2D78fxH/5BBCtrKIUV1CplRJUS6AFMWfBqtYIojAT4EsB9MwYwcx2f4x+Oq42NDTF/KeGshpYxx1mGmZkZgcucFDdvbuD2U6cQJyOxfpks12/eQpqMMbc0j263L7uApZVlVKIIezdvIu/sIL6xji986t8D16+jlcZIel3NQ1tR9xuq1KTG8ax1Z99OZgJeHuxeUlS4d3Zr3Zuxfl1+YHMLc7Rk85WPCh9yl4vc+JBHtucbozcIkdITWufjbBvcWm0qPq5RQ8e2pgMbMq4xRn4JhVqJNU7x+Bw7zOXMO2qadFgyjyE1Ce0NPPPJVgOHa/B0MvrWREqmvMnZ82ES0wYwM6dr/XQNuHZWr//+VUhTvzGcvzD1AHYjZvrXNALTCEwjMI3ANALTCGintbvLUtv0MY3ANALTCEwjMI3ANALTCOxH4J2zswJGVIQoCuWFL6RjOxavtiKigTsFA4vPFVKWquWwMDyRYbQaMovHKnY7MJhGkZJ09QJjMwpMY0EcqNIzz/Ow6LWyV0sAACAASURBVIqCvcSkMFn8MHljyuSaUqnBqiYdyfoNASDKCFOOkIXhjpepICNQiZ/PCqQDnVWgVJFwIqimQinlcckeobRhFQFC38cwTzHKUl0D2coqNHq5CoksIvJYLFiSCUyWCZkgPLb8NPm5ZO6KecnXWmGKp1L2MscsZnGJQK5dI9llKUFNFmmDEkbVBhCQGWpgewmp5FSD8QCgLGRmnsYEEVhIYlFUJCUny8sbVs6MWV3yc5woVdDwI/ndhukYsWMrz6YZztRqaHgBtpJYXsKX4eGV0UAMmtlSBXGcoE12pWOUshxmbA4Cc2SO5ZjzgHOtWWz0unhpHMvv01iIQDkMMPRDtOMRGqUA1STDIoEIz8cVFsh98/S75Y5HScT3v/2d+MRPfxLDvQ4e/t0/RHf9KkbtHdwaDCTdWEj5WWHNyrEiein2jp3E4iiBXceb4v0jc4mMaBa4yXbhtXC87CETq5jjiveY8q9LpZKkslns3EzGuOEKzBwPq6GPk/OrOHL6DGbvO4+k1pCkIoulAYH7OEOSjDFKB0iHPcSjLtJkiFJvgMrGNuLtLby2u40bKce3jwZSLHoelsMygqiKuBxhdzTEzUFHrEM2P9AHeL7UwpF3PYiTP/VxlBeW8OKf/gkufe7P4O92EDYq6A96GIxiFRkLRj/nKhmSBLJUjNc8AHqOCWxwLKXQDQAsUN2DXyIKIKsoUb7R+3e/n8IK80UhuGDbFwyf/SxUQMoGBoixI49BR3Aju8vlAzYTSMZd8tEm8S12PcGjzNjayhUEgJUv5H5qIJfrWikAYCsqu4Sma7WrlO+pu34xNw+A30bStUYPK/oWEpCu+O0aZ7yMgBvHUIpStYLlE2eQLy0jzscYXb+KzqXLkpYPye5zvuTCgxyIIZaRaySxU3MFan2rc2CiA7PtTKxhp2CairerY1EFgYATz8SK2PQ95QWWyAr2fVTnZzBzaFn+mjtXbyIdDkxi+kBu5xuUf5SDbOCUZ1qYmWlgd+MWEI/Nv9UNGLLgF8+fw+JdZ/HM40/gL779uLx8j4cleb4zZ9VzH4NsjJIXYiNPQB4T5yMbMubgYSEoYYAMz9NHOwilUHAm8NE8wAA2+U1rIDCQ0ZQRInlNkvlHQMYZEzhZ98JDMQhKiFNjH2dBhqBSRSco4bH2HtYdU40LDVmN8or36Z85xiqA86USzkVV1Ps9rRkEoRKyrp3qhM0rNsk4tQcCN35owGWaIA88+GmqMWuy9056WWoRzFmBZOTpDU5Z/VfYGETJXSo+OM9T+pYuhCHm6VHuATUvkA/xAhKBDVorHOOxxEYJrvH0JZ4wk50EsWN8u7YjgRCFFyWnhzyfi7nofDR5DpxOjGWZzHw3X7gucL3WeCSWIvtWNtzkyBNjk6t5wrHqBJQVUthq3rGGBR6X44lxIQhMsERewLJhMJlzeXr6oZjig0oZ9bVDWDp5Co1TpzB78gSWjh/H/PHb4B0+DFSqYn2DAFHARhDOD1FHrRnAJSOCTflwiDgeYRyPxKpMxiMkoxjj0RDJaITxcIiUntaDIUbDEdLYvN7pu8vGIqlOCOjlBehE7TkeW68xxrzAcAYjDOE16qivLaM000S6s4uty1cwaHc1r3KOUSeXXSibUOK9FNUQRQQRK4gIIJcjRNU6Kq0GwnoNtWYD1Xod5WYT9VoTlcYMEJW0eVKjj2w3TDWAuYqxkI85dbTTBOmtdaxfeAVXX3oJOxcuYve1K9i+ehm3Lr2GpN1BNE5Q5t5B12J7PTGVXdOQvNnVVGi/Zz5R84L2gZa7h9z7OWsMNjI04aHuBejmKa5nyQGVEtt08hic38VeUmovToq/5jH/216Pk5pNakM2EiBXs6DgNKeiEvls5giAeguVs2dx/0/8OG7/wPejdvgw/HKAJONOk40YNY340vAqBpeewbd+/4+w9cwV3HzlJo7OLePVJ5+EPxpNgO2hGvjMl5rjlHOHawTCEsIzZ3D2H/womm97ACjXBPzWamVEUQkRmf1RhKhMCNzyPVm/BHQJCBf5v/AAJsjLeUUGMCWgyQLma7VTdj6+WZpidmYO165dRTWKEJYCNOfnsbW5g9FghNXVRTRbdQw6A3QHI2xtb6J37TK2n3gKnauXEG9sYvv5l1EbjdCgxHeWCOjV3HRNXxw22kNLWaFoPnBqFtbGOGm4KryLbV9srWF/nb+v9hauuaMwn5jMUdfkoH1EoTzimlmkiuP+M6ja2VK4xh9b+rjTM80CNUgUSif6LmJbHq2bymHOv90dswC+5RXO/aTUWUwhgtYNUppwcyES89n2MYwZ94+yWSnY0K5Rg2PF5Pb390GWjvbzrjWCBuZJfKAhjOf6Czs706+00whMIzCNwDQC0whMIzCNwCQCUwB4OhimEZhGYBqBaQSmEZhG4Lsi8K65WeRkvDiAzBRA6S1rBeSJn6fVXCeFLpNxdYW9A8Cwq3/sb0Bc4ZYMzQr9uiRXmQjkJNjHAnjxGQSdqh4l/4AaC00Ceo11w88jw3XomMIsILJ7n0wCFlTICCGLk8VoyiLTX27XyVgSgGXnP99DWWQCQwRoxWM4ILlGwJAFTclRSmqZn0EZQzJbKOlMf1YrQJK5S0YaWZos7hhLkyxg8xU2ZopJukmy2UtNltR5MPr036W8MAuS8u710KH3ZamGQamCbn0O/VoTOSWUCbc6QILsOoLDLCaH8QileIBo1ENp0EY47IhZJAaKKsYGVBHQquQBVqpVbPS7WPM8NAgMELz0fNTDAJ3MQIy5qCI50zghfAFc93xczjN0KPcYRkBCaV0WziyevCAWBQmxjH1PjLo0SXEEwLtnl/F0PsR32j20faAjXzorvi16OWajCIPRcCKcusPnSj464zF6ArM9tGbm8P7v/yD+i3/63+GxR76OFx7+Gobbt/Cdb34N415fkt2U9qakMccLC+QEUFSAdY0HHGD8mQAwH7yHfH2DftO8h2QV+iUV7tpZiq10KECfxUE2AhxvNHF6aRnBOEHc6+Py3g4uZ4lAIT4WfR9LXojVhRWs3Xce/sycGNaSHqVwdErvUN6OFFk8xHDYRbfbxmB7C/GNG8iGA2wlZEyzASHELFKseD6OUrpxbh7pTBOboxjrW1vY6nTRTmPUvAiHFtZw4n3vRetHHkK+sozuE4/j2u/9ITrffgLIx9jLMzGtKSnLGDBOZG6ySM5ie8HGYsMC5bsFlDrZRXpDMyAFoHgwcfDeFwVpjhECsAcL1Fa6LAahEzN0zKCieHkQBC5kHvelU500u/BZm6MFlCzJ6olnnrV/sAgrSVJ6M0tSnfc/FfgnAFjS7zae+BBELIl7uyoDuwzUTOklyszg4lMwbA9ev4n2WlGXcph2HF8S9gJWxJIiIGycylJAP+1ZDLwSxn4Kf9ATc4y5kGOUD86hgknN45pfsj2K2B48BxXO3wAAS2FhQjO1hgZ5HQoPMUn4IXMiZSgJ2lHimZ6yBI4aVcmoDvY6Yu9Lpl4spgOWADoWZaLdmVTLqNbL6O+15W/I+WMMTo0cSZ0G8wu4ubeNF3Z3seyXsJAlen7g+YgyD6MgRSwEx5pUzpVKWAp8tJiz4eGl8QgPI8f1zJM8891+gCYBERXEbQzzPAU+uIYGFdn9VGNdIJQDDLiOMGexkE5v1tnlRQx6bcT0SC2FmFlaAl1rL25u48KohyQoYTv3NN8Iavqpr6ad8z7wQKWK+f4YZfprqoEpxcjJEAvoYAxcTiXQRin7xcNrSNIUo04HlWYNvY0thAOCR8YMY36imgSB6Ea5rPMi9HcrBB6LE1ykz3m5iuEoRs9LJX275vs4lmVY0NrkoUY2I9dVgr8Zf5ej5pphmJIIVqgxwvngFkxFjlXBNQLJ2ZBjftpO0BtcrzhABUwJjHZNAD5QS50fPdUJKM8uaVOOOcpVhIj9DFFiHtzW1OHmmgAOwUATawSylHlOXF/lTyzFBTZY5cjpe1wKgGoFXq2BvN7A6be9Hfd88INovPd7gOUloBIBIQ0fnKQq9zZpqjnKvCCwP0toQI+M61y/j0G3i25nF/29PcSDPvI4Fgs9TRMDNzmfOT8J3tJ3PjNwlz+7hdZew8YEHtsBv8qlAoNznYNddm7vowwsA54SIPV0XbWlBbHQ0W5juLkNxIm8QwsrjjGBcJNNcR6vmcBhgXACwgyIZXOFqcWy6SnDQGoW1pzVaM1hae0Ilo4dwbHTpzGzdhhhtSqP6bAUwQ9K5gnBNVTj2IOXOvsDDqBhF+A6+Mx38O2/+Et844t/jr0bVxB3OvCHI9RSsmU9pGnsJKQtj5TZ1MC3a+4TFA113kMvUbjYKcAmuZrWJ86pTKomlIiWioPzpOf1hVQV4d5JHuaUQpdOC+raB7DBib/3pQrDsUO1CM4V7uCUj7m3CxLkUQXN8/fh/v/4Z3HuE38fmF1UU1waD6XQwqY/RE0M+12EvRvov/gYHv8Pv4WX//zbmF1ewUyzgQtPPY2gN7Sxyv0pmw4dKMmGP2PPQw0f3VIJa+9/P0597GMIjtwGr1xDtVZBvRqhUorUQBdGJTF6CyYvQeA35n0CwgdlgDc3NyUVTUYwH5SA7nAMDYYCZuuNBg6vHEKSjZH5Oba32iixcWSmiZlyiHqzhY1uH3Gvg6c/82k89alfA7Y2UE0zNQ2qQcV5mottzfVJzZTODiMjcHpA/WYCBNvcKRQ0bM2y/T6VCcRX/xsYwG+27hXrNf+27yDWqOfltscRoAv33cE1VGkcq5nExhLPmgxqeV6nHIvWlGk2G3aOtu5lE0nuQqmoWHPUfMq55gF95z9eWCyoUfZA46saaNw56buD1i0Dhvkdgd9FpBrkmpmK+20NKvv9Z9buanN7sv/ygF/YnnoAv26STH+YRmAagWkEphGYRuAtHoEpAPwWHwDTy59GYBqBaQSmEZhG4M0i8N65eTFjUnm3WdHUwBbnoeXAnILlV7D5BEwcIMcVhXgrGVtHuwpFDnw1AJjFJB7ZWBIsJLOyRBYlQanQ+RFKcg25mGDLni+PWbI5CAr2czJyrVuexbW652MGAWYDoBUGiMexQK915NijlJ7nqSBeljxzLklCgsMEaem9J1llSuJSGpDypAQw0yIW5o/KIg/ZgywqEmxmQSzKU7EwW5SmdfFiSYsFS6/RQDQ/J3bq7uYO0s4egsD5hAnYpMcvC/RkK9N7roadSg3tcg3t2gwGlbqx/Jx3mkm5WrFMBWTH1N5XdMzgp2OURj2Ue22UB21Eg56KqJLrdBKbTd9Hkia4IyihIVlLsnes0NvOcmw5FjaB7VVKs3oeXslS7AYh+mJBmwQn2WUCwiWpawwcjhwyCwfwJVHMAhWB0WbgYX1MqWbPPPgcu2LeD8TW7KapfJTp5SwGM1nPThoyr1bwzg98EB/7sR/D6XvvxY31dWxvbKCejPGlX/11vProN4A0FsBVo3czGUbyQbaCcrlcVSE1J0uaXoGpNQnMwMNSHmIuDLDQbGButoVqVEEYRtjqdPDK9SsYEgTj2CtXcNeJUzh5+BjibgfD7i6u3ryGKzt72EkIsJKHSkauj1opxJETx7G0soZKtSb4jcVtzw8RBaG84CKytfsd3Fy/gauXXkM8aKt4zxgQoKwhwIrn4VAY4bblw/AXFxDPtjAKfLGIh3GCwXgk/8LW7AJKR46idP4sqrefhLezi5t/8jlc+8wfozzu41aW4GZGaXE2DJC5Y80SbDrgXCzmKllabScdzlIlr4extJHjfKQPJA/zp3Q+lRN+j/MZPVDUVXG2kOh1PoGWNIxxxus2jKfg5Lp+DAcQFYCwWG9OQrqYA4aDGLVMxWeNXZOuFtAjuVxj43MOC9g9wAA+CACL4zNhyxv7WIVXBxAXYKPJBjvGogOQOfYKoFby7wSrxVD1kQTG9BPjRwBBhITJg2PWNdMU/odFMXufAWzXIcDnDY9J4fxAcVhtO+rIMRUGyVRmJvHLvEWAj0y4oSs8SwLayWbuk6A5l00aU97GB0ByedUe8FSUQDpVCgQMJro+jR2fAAylqJ2naR5o7l3xA41bMoDrWSKWPxm/zHF1n8BPhqM58N5yFfUsViGf8r2P5x4+G4+xAeAuz5cHMHOvpKgdI3Aivc1rK/ym2fCgc9r/YyONYGwV0ZFV3Pehh/Da08/i1lPPKFfOLC7oOgb9Lm52u7icZLikxh5PTTrVFLinUsXJJEYrH6OWB1pXBCp6VHBITXq08IG15U0NO5WFeazecVretnF/gLlWE5e+9ST8nV3FK2LzTA60mU+qFTRLZZR7MXJvLEBuuzaLr3Z7eDLuIQoopT9Wbj8G4IHQxyGu4Wlia2LuCYQTrhZAsTWZfmOocQyMxHZzctNsChBtrVjbOP/lDuxYeuZBb3PPWHJ8L/MJG2n4eVWXT3p5JssAtvXEQQXhyiKaR5ex8Z2XkbS7ahaRZDoBGUoI8x4Fdq/ELCdAT9CWjU5UZAh8dPwc1bVV3PXQB7D4gfejfOokGisrqCwuIQvLxmgt2HIEkJX/bT5QgnnU6yLu9jDodMTgTcexGnGSMeFqYyZ7AnyNzSp2LsHqxAG9am4wVi/3ScxaBHQJPKqhRQxYsnsd4MvX870aGIaeKXdofBL75XsN2OOcSgk6ZinKlRrGlGinnLTWLWtiYD5RNub18DMdACjlFD4nINpex58FBhOwdixKMYgVW87vVDmFn5nlAXwyicuRPpvs4axewcyRwzhy5gyO3XE7Zg8dcXIrgYDgYlKxEU3wX5Yi3t3B3voN9C5dwe43H8NTX/kyXnjySWRsbkAqpYM5P9Q46WUj7Mln2poJi7HEHG27CJuvXH9m2JRFmfZ8ZNYY+/bGZsUhdrprXHKNecz/3E9yXPLBnNwneMkGMJOoUXMh17+5+96GU5/8JN79j/4hsnpLc4KxD1IqglNZwsPv/9Fn8Kd/8Xn81I/+CJb2NvHEp34V17/2uOYkY8rGF6o4aOweYDgzz5QIagtA5bzJ0Od+bHYeK+98F45+5AdRv+MMwnJZ8s2ULiYAzwaCcrms+8jxqPvJJiPuB9msE5h3uT4rSczj3ElGEwAmIziKTEZ61OujXK8jqlcRBT5GgwHq9TqarTm0d3dw9ZmnMdMeYOb0ScydPQU/GeHJ3/xtfOtf/jJq3TYOB4GaR3pZBkKMe1Lh4b0zrir9imU5zXNlXuB6pYXT+WZzDjFGB6WbHWjsrMT/xi9lbwSAvwssdhLq9nvramKkua/mdwcyvGlxMExTNT5R1UUSzTx3yq7zO0SamlKOkxNn05iau5yCTsHilk6Qy4Ect2JBw9OYody8Whu1vzC5an1fkg+1yZprTXXjVWuXez/HPb/bFJY62tO4c+SaWwDANoZ8pJ7ZMxQPxnsKAP+Nw2j65DQC0whMIzCNwDQCb7kITAHgt9wtn17wNALTCEwjMI3ANAJ/ewTePTsnJm7qfCiNQkbmHwu8JrMs1qqK2QeK2+7QBxmCJqtm8o7yW3MFTmPMmjejeQma7yj/ZvGlQgleeWsFkgSkfydfRnbmbV6IBoss+Rg7PtCTbKBJJVPUsq7nCdxmkv2MWYDW68n8M/YFSUMmtWrFwiG9uli0cWwkYxyzaGhAMUFOMgV6earioZXb6OrpPN0kD0fZYKBGYMB5prJYxCJYdXkJC6dOSKrz0iuvoLe5rZoYSzcEQVnYLqdkZnmIq01szy5jrz6LEQuAAjENqNj3LLbikYEZBrBPQA95Nu4zLsM0RtTvotHZRjDYQx5bkZsFtyZ9d8VW5b1gQYwV/xCjcSJ2djNLcLYU4lCWo+qH2PI9fGEU4xkHUDb9EkoEKAL6rRq4x3MlAJx4IXIvEcBLVgPZX5SXbTVr8EeUMozRZyGOhTlkYt/yhrDgRlZ3l2cptmqOUgosNmbgLS7i7/2X/xjvfOj9GMQJuu0uVldW4GdD/N4v/Us8+ulPIxuPBEZXxgQ3DaAgMFVqNbF26iS6u210rl5FdzyQlGgj8LCUeliGj8VqBQtL8yg3avKCLJfqGI1jrG9uozfooxRVUKmWsbSwgFathjSOMei30dvb0bnc2NjGrpoJPARRGa3FBZQbFSzWmliu1wUqe1FZjDVKv4b0IO0NMdpr4+qVy7ixfgNxFkvmkux2TjT6T7co5Tozi2O3nUQyN4NRqyE/TMrVsuDHY1UIEs3MIWy0gNkZNM+eRKXZwvqXvoyLn/oU6ns78iy9QSzClaDFQmGsnCysiSCyiJkJACYALTae5MqNSfNGBrB5XNt4M1nvfQa/eUOyEGsjtcAuTT5232eXB+VsVMPJBHh1PCEnIS8wk7K48ig25ptkEAvvYd5p55+n16iw7KvgKjhIMs4GVhUAsBNfNyDTNUUU11hcj8BpV3DXaRcSks6HWMQnstDErzXvYRWeOd4dE49NCASArRhu88SaOQKx8XUfCm9hx4AyuW2TnrYM6aTtCzb1m6Tygsk8YQnJ5zoQm88bjc0XW5KT1vzCeDNOmnoOKGfOEkvRSV+rhK5ztNxfCOSLJc2IOtBVUtBOUrkgLon1K7lLY2BNvJF9YNPzcS2ln7aHuysVMae38gQXxikOhSEWkxSrfoizQQVlxGgnI+yWK/jqcIjnKcXuBzgXBojSsZM2Nnl3ZmfFu5D3FxJmOgOGzFscC3Y3EciwUkft9pN4/0//GJ59+Bu49KWHkfd78OkBS+CHXuR5jq0sxNPpCNu+j/k8x3mvhJXQQ5TEqDVbaDVqiAgk7uxhnBmwKmUJ1xRgWLyPPAxRmZvD4vFjCOo15cXZWg0XvvpN+O2Os3HNMEhTdNhoo4aoAOXMlBYq9RYWDh9He3ERv/3UY1jv97BNb/IgxEePHMa9BCZv3URnIP6aADDeLa51VNBg3udaxXtLGWmqPXQ5Z0qR2J8ElIadrrG3YaAuWZTG8MtMdtn1ISSaj/S6tEYB+rXy2GRv8iWMAQERrQNhHbUTt+G283fgpb96BOnGtph/BUaUOABY8XKACBn7pcUFzNx+FrjzLFYfeDtOPvggKidPwiM7VZrSnlRLbI9hDL4sGQnsTUcjJMMeBv0+Rv0BsnEsliwIpuWUaebfGa25TZaaLE/ufchU5P6GHTsErsgqdSCvZKIFvJI57Bi8zFuSdc4FBBOElRytYwITUObxqQShz5EPL1/DpiwD9uSR7IBh7k/CxFRXOPbGWSqwVu8vPHzJAHZgrnJZcQ4OaJNSCsE4Ndc4IJj7nsQASEHXArDdeTnpZh7fEp0BWWoMIAt/dg5xmqgxYu3oEcwdPYra6hpmllcxv7yCoNE04EqNIvvH0FzrdnDxscfw/Ne/jt2nnsTe8y+if+U6euO+/LyVfySVuy+Tq5xvzq0o+0A9Z0uPqXpwXjEuCfPVRKJ3P0dqj+Zkpm0c76sD2J7PPIn5XiqfhKUQx/+jf4AP/+Ivwl9dQ7VcRRJ6GKcjpAnB1wzxeIT/9r/+b3Dj5g38T//Df4/2o1/HX/2LX0K+viPA1/fYzmjnS+b6xBqBTPlif+waBJmDY5+WBB681iyOf/gHcPRHfgjxzCxqjVn5PI+TGPWaNa1R0rkAgQn0Mk78HcFh3ne+pvjD5wgMFyzgZrMpCfm9nTZKtTKCsvkjd7sdNBvzCMoVKRlc/vJXcPE3/wj3vvedmL/nboySGNce/gp2PvcXaMYjVEZj9Id9bOcxNnOq27h9u/BdX/YoYsLzvkwUBewOThRBnAmEWRrYfLVV5W9/TBquDrx0otrhZMT5lNSLdA9yWcAsegGaoIx3KhsYKV6k1oBImxbzqjeVDTZvcs7xGrj3VHMpn8/oR87GH6eioU02c+G+DzHHYo9WM2qmdKoLTh0opqqP9gmmjsB1dmLPIMaxDViTdrZ1zOzFi3Yy6xorvlMVKiMcZ8VD83/KAP7bB9L0FdMITCMwjcA0AtMIvMUiMAWA32I3fHq50whMIzCNwDQC0wj8XSLwNnkAm2ohH4VXm4FABXvBwEtJqU5KW/b6QiL1oGQqixL7JY7imAVjyxhxBctQss8hC/we0nGObg4MKO2ckwHiYVWgoyfG057ruCfIS8YSi4/ye6RXL0EbFgkdyMsySpn0JxXCKaFcgB4EJnnmOZLUyi1kX0VeIBYQGVQEP8m26GRjFcut537fU5OvYZxYZCRoTEBNcs7yyPRRn51DfWkRcTrG9vo6eh3Cm/S/LWMvoScuT8bH7swSBq1lpJW6JEKDzFiLlLsUS0Eys04KtmD9qkBbFB2tiDQBgN0N57PBeIRKZxPV3Q2U4r6KZMfKFQxHQ5wNI3ltkn27k6doRFWU4wHO0tuyFmGGTJKgjCulGn67u4tXyarwPdSzQMUqMhtBj0NnF0hAPfVChDlZswVIHcqH9r53vVvSyc9+7auI4hFmoxKayNFJEgzDAD14YpZ04jGa5TIGlDL0gLmFRZx48EF86Od+Fidvvx03NrfElDl2+JB8dH/tn/0v+NZnPwuMRgIuKs5LlRLKfrmM5bNn8J6Pfggbl67j5a98BVdvXEOcJGjQWzf3seB7OLw4j5nFWeTlUEBtWG4hKJWMvSk003eF9ARBNhaYno6HQBLDG8e4duESduMUfa+EcHkFd3zge9E6eQylTh/VS5eQ7O2KDZ616DIM+HGMcLuD+OYmrl+6gu3OrgBxgr8ay2xWyAJEURVrhw5h7cRJjGZa6M810C4BYzJ9ghCVShX1Zh1z8wuolcrmpz3XwtyxYxi/8DKe+1e/jPCVV3CTXsXOMDsUK9REBAm+V5wwI4GzIVnelIWVXLhBrJRm59w8UI7U/S4A4GIMCkh1zCw9z09wbzLWm4FQPoEwAUrmJcvxzc+TrKkDdouEorOU37IhtWxQYQeK/Wgl0bFnkqr8KPnnSerV5rNhScbWNclaY+QczEkGArtCsGugKK5twnR1hWJz4OQxA+VAv1QS4BGJ+WXAUfHgveAcph8gDhuauQAAIABJREFUP09MnyKIhpY4UNZAr+KdmufOn1yMYyeBLynXvyWRG9DoIWWzQbMmCdD21WuIyCJ0BW5TVTAgXmAFm1YYTd9yjYHWRlrksYz9aZ6rhvE4n08xhx17OPBM1lf3imODGg4sapOha80DZDSxAWEUeLjhpdhKMhz3fSwGQAchdplb0lS+vnU1g9h9IkiTRCVcGieScL1nronyTsdUJMj2N417887lNYhBSmKeFdp5jQQl1I/A55zEMpt7ci9EVqti/sRRZKMh4vVtjHc6yH0CTOYfLuZdEOJyDlxPEqwFAe7m1WVjDEIfR+69D8dOHEe2dRPXn3gS3V4fg4zXynXImncM+Dev1ZzAle9LepXjqFoKgcEQzWoVeS3EYBBjt9PFbpooBnywCYOvnTtyDMfPnMXsyVO4FAL/9g9+D69ub+HDD70fnzh9HPOXXsXuyy/i8pVbSIYJKpTwFStes1E2BWU1bxG4BdpUxwh8BIvzmF9bQzbOcPn5lxAl9BJONS4IfJDdnaex8mvhtUyZc54flTQImlDePKAfqakZT7wsBVCyISoMdA/KBDeL9ckx/5NSgLgUYliuYa9awT0f+TC+9yd+AtX73y4ZZ0P6POShKYJ4HldcgrcEdMdIkzE67R0MB32T7XWArsBXSiwT5E0MyBWYRsDVSTB7BFfFoNxnWBJAJcCaUuY5MdasPZ+K/Ur/Z6I0xuTlfDDQM43H1vzhvH0JJktRwH2WPlsgsTGEDSx258RmEEp2M+fGYzU/qZkgSyRBLD9y5k1NMCdD7YBfMXwLP+GCtezObQJOC7wmU9Na7iRfLT1cdw3uOphr1diTpJL7TshgdqxjzikBnsy7bJ5TI1uO5ZMn8OD3vQ93vetd8JeW4JdC+GSfStKbQLqjPDIeSY7RlSv40u//Hj77u7+D+OoN1HsDNMaxms/ouMscU8lMiYUS3IR/mZNpq8Fjaj7vw6ya/6ZMYJl80nTjMqYJX3MNN7UZW2d8NS00V5ex+skfwyf+2f8MVBvwkwwJmwryge1BkhQb12+h226j3W3j0Ooqbn7+c/jiv/gl9Lb21JRIuxLGJeFuVDrPtrfVpbvGJd5u5hzuMQuvXKnXHFrGiY9/DIc+9GEMSxU06nUEfi4VEi01DtTt9/sak/y50WgIAK7VahgMBgJ8eZ8J/lLSmHvWdrstCWmCwDvbbbQ7XawdXoWfjdEbDrB5awvNRgtztQjDF5/Dc//m/5V6jl+t4tr6DTSzHG+bXUQrjPDqSy/jwq1r2B6PpRBDlQTtLaUUUKyedq68Jin62CibrFiWiZxM84G9rO7lGzcXb7LOFYDvwacKOXflJ4HPlN2247HZZbVURiOIsD3uY5OWLoGPRhqq0U2AsDtNahFp3++aouSP7nIYRxotGvgdgveUzXtqdrNZodw29D0pNrSd9QFl+LnTI+OXlilUIuJHVX3bb3FtZBrgWKcaBx9sDLB12O1ODgblANhrjbPWnGt3gT7xoe7/f7W99bfsEKZPTyMwjcA0AtMITCMwjcBbKQJTAPitdLen1zqNwDQC0whMIzCNwN8xAvfPzboCjkkLG2R68I/r3GdRS4WPQqbVvcYVU6TGegAuMrDHHsXf8hWU12MmyeWm56EVAsvLLawuzOLatU1c3Olhj4URSkYDmCPLwiejl+Cwyfuy/MGuehbsJ56iBUAqgIAAAqVFQ7FGeq74SUk+ghcCbVzxxXiOjiXofPRY/GbhnkAzi90mb2fWeCzUyrPRFfZYHGfBh66DdRZ/KL9JADmKjKmRjtGlF12WYcmL0AxK6KYxXl5aw+XmEpJSWeAqPVn5Xvkrio3gibHKh2RiXdHcYI99FuYbAeCCjae/yTgddjGzdR2z7V3UhTAlkgA+U6lhvhzh+nCIdjySv+ZhL8CsgO1M0povDGM85+XYZqGM8sViSTmvNxc3Au7kGPOcGCMxexwyx+L+yuohxXznxg2Ux2Mshz5amY8rBDqCEtos5IvhRyYiPf88jKIIxx+4H2//6A/iez78EXR6A/TjIVYOHcJso47tG9fxR//q/8ajn/kMAgcAU2pRBbXcQ2NuFrfdfw7v+v4P4LlHv43n/uqvsLO3J3lbyj+zqWDWy3BkbQWNhRmkYY68VEYaNeCHETw/EnLkZQQieb0JfILbWQwvTRD3u0j7HexduIw4ztD3AvSaTZz84EOYO3sa5e4QrcsX0N+8hWE1wqhVVYG2NM5Q3u0h3dzD9dcuY7vbNtag50uauiqv2wBeYwYra0cxt3YI3toyxqsLGM9UVdithGVEZCtX65JzjErkkmboDvsYRWXkNzZx4/f+EP3HHsP6oIttB9iRGVOw+dmsUBQkCa4SAN7jeHcNFJynYr8cmMMFE9aVP1XZZHHeCrwWe2OmS1D5dcixFCHlh21SmZTC5mvoq00/UgG4jtsrQNcVdvkhBCYkZ6wmA7phG7M/C11RVnLLhb+vzROdowMuBdA4T0L3jADBCRRb6B87MFlAMWVq6SPp2K4c1yzaKoK1Cu59+/3Y297B1tXrGO/sgi0DfBh7zuLC/zGO8oF23oRGFWPBnCVlK+Myp/K+SBbygARqUTS3eP/1DzUWOF5V7fARHD53DvMzM3j8859HtrtjDGTnf3hQPJKAHn05BdxRml0+2fY5vFd2ToUXsZ247oOk9z2UKB2r19LDk/7fPmIBx5Ri5900FQeCMxwTWclD3mxgt9PHKB6JjbdHWeg0xZzvox6FAhXXYzaR5DhESVTe1zTFWqmE2SyVtKeBmm7cERxjrJ1fcCDQ3RiJBPvIgpMEt5pSbCwJUNcaFshvU6KlsQefQSCTlveFuagUIGo1MMx97Lb3UEWGubHdsxH9M8+cxfLho8i2N7H14gsYdbti8nOs8b4TvOI6YXLddr5sEKIvL2VJbcakYi6TzZrRDznJsJON0ZeUtsWxXG9i7dy9WD5yHAsnT2J8bBVfeO5pfPmRR/Dz/8l/itkblxE98wTWv/McLl5aR5bQ45RsdAMgCSfN5IFUNtj4xGaIfpah53kYhAHSKBLbdDgcIpIkeIZ6vYb52Vk1Q/U2NhGOYjWDkfEoli8beAiWCrTb96rmOql9gHzZ3YwQAC/TT03NEde/Wg3RmVN48Ef/PubPn0P98BHUDq2peQEhI0fQuGBRqvUMCZtvhmMk41h/KOtPP14hKgRr+UceuZxRiRi9Am3JmBV4a4CumLHy4OXr7fw1ZNgAMzTf2gL8FbgqUJkgKl9Pv11j9HJwExjljRyNhpIOphwy+6IOAsQ8D31u4f17EAQWKM01mTK09GfPbRxyHWQzmBrd3Llr0JqsdAE+02uc3tMGVBdMY2P3FgCwjVge04HYLgYTL2IB0m79lhw2L8CpIEhlwdjfHEcEqrwswZAMcv5Nr16pNARixM8sr6C+uIjb7roLZ+49j8WztxujnhIszBzu2rjOd29cx/prF3Ht64/iyc//GV556jGUhwPMZRnmBOiaqgNnuzy2C8anmk04a11+cWCpMpZrRGIThrxqNYYMGlYjknI871uA5rHD+OS//RSi+x+QCgrZrFz18nSI0XikdanXpqEFsNfe057u6h/8AR7+P/53bLX31PBH2XOu2ZJHJ3hbClGNInQHQ8S8h4q1+c2bpzpzoeUi7u8qt5/G4Q//ANbe+W4EMy3lozxnA1gkULe4r/w3WcD8m01w/FOwgwkCEyDm3oB7DL6OUtB8DYf2qxcu4uiRY4iY67IxSp0BvvPlr2KBSXFzHd7FS2iVAmTxGJ29NpLOHsJeH7vbO7iwuYnNNFHjCMd6TDCVjWGeycNPHmzSUNOW+Ws7MQa3lljzkNQgJvBpsad+/cr2RsavWtEIvDrQf7K3LRjkmrpOvcIdm9mDAD8zLOWq2awgOxVnPWMgtlmXcMAUcszFvjrW9xw7roB75mxer8sVxmw2C4wRPCk2dPhdxgeOIMC8rGRCAc9X00TNfWSzU5I/ZAMZ1RZyqlbYHokAsJrxrPvLbC0m26cDrV9a52yl5/UEQah7zrX0n2xu/g07hOlT0whMIzCNwDQC0whMI/BWi8AUAH6r3fHp9U4jMI3ANALTCEwj8HeIwNsJAB8ozJgMn3sc6NAXw0XgjD2n+oUrqhWFGRWDJyCCvaYAXYo3kQVFYLeW5ZiDh4UScHh5BocW5/HatVt4ebuDTRVhAoRkp7L4QzCURT2xjKytvklAMvcRkykzAS8MrCZwQMCrqu5+ysMZU4dAqjw7HZslEOPDVwGcxSIW781f14rlrGbz/OXy6nwxrTxNkNlkYOUHrOJ+hnqeg/65hBVUWKavLQuJHrCeJlgCsBDWcHFuEVfnVxGX5A6mQl+ZBX8yplT0Na9cFlpZyBSQJFk957vqcC4DP9xzE1DY9Hld2Vf3oN5v4+itK6gO9lAJA4zGY8zTny7P5e1GPKrpRap8tVOTVJ73AqwjwxYL0QTE5anpQH19ZiD23Zh+fpSrFPPROKZi/1AG1A8QhYFYOin9DNNUEsxzQQV9L8PGOBHYTXBBJUECfJ6PQ2fP4iP/6B/itnc8iGZjDq+++ipW1laxemhV9/PZb3wNn//Xv4aXvvoISmTVkkUYOMlH3pdyCbMry1heXUX35ib2btxALxmrKEtf4wX4mPFzLM42Mbc8By/0EVQbGEc15OWSpJ9Dss1o2JqxaGsQI1mNLIDGgwHGvV0ML19D0umKmdThMdZWkbbqqCc+VvMY5chHMtNE0qpprESZJ1/P8W4b1167io29bWMMshGCDQsBfZBD+MtrWFg5jJmVZUTH1oBjK/AXZ1Cr1lGu1BFWayhVqojKLBRTCnWM7t4O2uMU2NzDxp/8OW792Z9hu9eW16rNBc4dHwP6ABPkd1LnnJccox355RpLytj5NsbfLBfwd5IzdJNdQrFOjvAgA/hg+jFesUmHswDPMU9Q1WSJrSBssr0eSq26eRj2+w40dolkZkb+lNVWE1dfuYDu5oZASM1SMqwKbWqjsWruFp7mVkotWND7RVbeW4F2TrJYYK9ZGKKeU7bb03n2fQIPPrIoxJk770Cv3UH71gbyXl9y6kXTjIGP1lDCfxNEkySp8yRVE01u8rWF17n58Vq8KdVcyJkW8Vd+PuA1bCmwmOGWZzkXjz7wDtzx/ocwU6/hc7/yKxjdvGaeuE5akq8pvN0FySgfWv6xnGMKCnzwuYLBaq8jqGjSzmRN/f/svWmQZNd5JXbekntmVWWtXV1VvWNfCUAgwQ2EhgtIkQRFLbRlazQjk3KMxiPN2I7whCP8x55xKGY84ZBG25gRo7FWiqIsSlwlbgBJiCQWAiAWAt1ooJdCV3ftlVm5vs1xzndfVoHUTOg/MxnNKmRl5nvve/d+9+Z3vnNOpVDUGMriAQaINX4IapRSX+MtyAwIMKlpH2nJRzgxibifoJdkeKqzJw9gPmp+gGFKL3DoH89twQ8xmyY4TWn6LJEnrd3pXJbYrS4ubiJh+2Qa+5Lk7CuXZ2j6ASZiNhRFAmn4HPP5MPDF3hqGARppgGqSoCT0jvYAHoqzc1i86Xr0WvtoX7yAdHdXrHgxoRmbxjSK9TrQ72GwtyPPVj4ki+6UM8xP1sAhglPM9mz0sYYGey2bDbimpWSUcR6mdh8IYvC1xalZHLnrdjF1J48vo3D9KfRmp7G6+hpmqxWELzwH/3vPYPXZZ3Fxdcs8x91c030kAxiBGpTEvOf4JjhFSVpJOTOzGdgoz2fmiskGpihnn6ToXl1H0OerbIw4OE0S0AcendYgxeadUf6g/7ST5u6S6Ts5idnrb8TkLbfi9gcfxNRb3gzUqsjEEBZ9UkAr30N2LMFW+tWT5ZtGbMDJkMSU5yW4S6A1lvcAGb5i1CaxsOAk409KPRsD1TxU+XqTcT6QczbGphiUocmgD3p9Jwtt72EO8gkk83Vi9TrpZkmmm8IA9zMC4aKheXDzb5KBdsCqjumkmQXWEux1AhpiAhvgy+fFXHaMXAG4akqwpgVTlo5M7YN/oNqBAEbnEzti/hoArOOrocRJSMuM2oHDmucWDzJt2ZSQN+Rofshj1knXp4nmOwEw3iXuybhX6pPJ6ABOERXd+7hkchz0vQLKkxO46a47cd1dd2Dm+EnMLa2gMD2r+WMyvMwnpDtHSC5fxLe/8Hmc/fqjaL90Dq3VVQRc28lIdm1FXEN5nlwzrXEm50Sa/6y1J5jXu7xqpZ5gmr1sIDIQ0lQCyisr+Lk//H14N9+MLAi0BwrTkhpaBnGkeHf2O9hv7WA4HAi8Xvvkp/Dd3/kt7PW6ygP0BS8mZHiSxWlNMfRU7lCeWXu3HEzMbQlsTdCtIMBdLqF2+hROPvAApu68g7InQKEoeweCwGoCKRT0kw0aBHb5OxUecp9ggsJkCeey0HwfpaE5fqrVMi5fXkUQljROGqUCkmub+N6Xv4rmMMJS6GHOM89cKjkMex10tjexd/kKLl9ZxfleD5vM97w+Mm3JVKc9CNdFobzcL5ikMgFJWUrElKE/2Djkvre82wcNoqbKcaCs8Xd/UTHbhNcDwFric9sJ53Wv7yP0DNdc4bi2z8sluc3r3MnMu+83BgDn6haW2Li/tuYC2yuQ6cyr0p7fAfmWq03lhq+lTQyzI5uYljwfTSkP+dhMU1wRAMyxYbmCB1GTmFjjdj6vb7KyTfxoL3GISW3X7ZrreG2Uzw9DzdVf3dj4uwM4fnYcgXEExhEYR2AcgXEEfiQjMAaAfyRv+/iixxEYR2AcgXEExhH4L0fgbscAlqelY36QJUMmF4sMOXuFBQ8WisUccWBELqOaF2WsEGPekCr4kFUxYuQRaDKfKwJQNfiY8jw05U2boOb72E/INvWwCU+yf3yvBPGcp6hK/o6pV/EJNAQqIg0o66aipTHXhL2KuUJWroHFZB7zNQae8HeT6xQAxQIPQU6FKpD8Ip8rEsD0TfaVhVEWS1kUYvFPcBWZcAIwM8lA81h1sgflSWq+YmRD7XshXsqGWC6W0Wku4NXmUXj0qeW5iulr4HZe+BHzzf2TFLTzZX4dAOxikd/dEfal2pUBJQdMOaAx6OLk1VdQ6eyhGnpIwwJWewMxnKv0hQ2K2IpjsX1rAbDih/Ls7VDmlsyvLEEoBpnVlinDKoYNY8HiugBzvo7PGWSajwf5SJL5pnKe4HRUiz66EWNPViewz5IoGcNzR/HAT/4k7vnQ+xHOzaK1tSe5wxMnj6NSLuO11Uu4+OyzePyP/wznH/s2wjRW4ZxyqSPAisVcAiipjzK9oJGhS/9osgg9YII+zTrvDFOTJRyZm0atPomsMQGvUYZfKqPglRAkRYQpZfYyRDHLiCZBHJF5Fg0QtHbh7+1KGrqXRri6t4UWvYMzH7MTdUwvHkHpyBySegXekLLcqUCVYbuD1curWN/eVFsDAcIZ+hFPTcGbmEBcn8HEzAKmjizAPzqP4MRR+M0JVGsTCBqTCOsNFCoVAdV+SMnQPtq727i2vYXo8jr8v/0udj/zN9hev4JW2h0VqDuJh136YBIAdjLr1ixgPsyS082Ln4caQSRj68Ah475ZQdsaEwzISpJcZvNAAprNDPnDZqfdI8lkuqKsQFACR/w751t9Ajffdw+6+x08953HEIgRyjHlIZmcQOPYMorVKtbPvYLB9g7ClOPS8hQbCEbpwnnaGnxgwJ/kiUEA3Df2HqUY0xTd1OTcyUJnM0jLnetEUNC8ZpNJV8xHMoGBZrOJLIqR9HoCRXkEKQGIGRtikNA73CR3CfrR67tKYB+J8gILxsyFKoK7OLPIbF69B4xfk3Y+mEfu6ozFmjMKXYDT0MfN73w3bnzgAXiDGJ/57d9FdO0142QrZ+bZze6dGEfS1zYwkq8gA7ztpCh1byV3S9DS2KuU2ieLvlCsY3llBRNhAa+dP4t+3MUeMnks0redyg68bt5nggdUa+gXPAwqppUw9AKc7e7han+ovNzzAnSZGTheiiGiPptlPLyxUsd8n5AwQXqTBWectO44i1+TFoeaVChtvJEmApYpiklIdhLACfiY9wMBvFQ/8MIC1uMhriDDBUCNOcc4B0sBqvUamifPoHnLnZi+7jpsXDiHtUe+iejcKygRjHBGjmQQk82VGzuSFer4WQqrmNL0gFRTD7182VTBxgv6cWb6G3MnG2eYTykdrhwVG3Ax5YWocV1rzKB23WnMHVtEfWke3vEV4OgyuoM+sv02ii++gOzpZ3D1hbNY293HgAAC5yqlrN3YkFqF9UjoYZza/J89ydzuKUcHSGr0Bi4J6Cl0+4gHfXRTSnHbZ3C8lKmG4YDuiI1O5QLiegVhYwpeEGB7bxft/QEqi0t4/z/979H8yZ+ER7uJallgt4E4zCFGT4/jIeIkQpYOEYY+0pi/W86Io1R7iTgl+zfS3BNTlTLOkneOD8DZiExXJ+EtJixfYyCsGL9i+Jp9BCX1uVYTPKZMNIEzgcRs+RHjN4UX8z058OvkoHNAl/PD57kmep38eSlP7RrjdG5ORUGALnccZEjyugTSGtNWEvqSsuXfCRwSJDbmPtcoTk81qRH0dmxlY/9Sspp5JLepYEh48QbO5QxSYzybTzk/jTmPezyksawzSoROPa6PEYYE3B1IyoavMDFFDwHlDsJyOLd5BTuWNBm5ifyFUzUUZRnl4DPdRzZYDXwfvUIRs6evwwM/8UHc/o774U9OiCGsxg4yXjn+GDMCmpcu4Osf/zj++o/+CIV+H+UkRSXm/Oe9s6Yp7jM5HTme2bRjGvrWAKH9qmumS8WmN4BY6i9BCP/Eafzcf/p/EZ06jrAYIAs5nquS/I6Y25MUrb0dDLptDHodeL0Iq3/yCZz9T7+nGKkJxLc9HhthyAhWAx/HlZoJLVom7OuakZy8vJcSrKQ3eKB7Wjq6hKUH7kfhlpvQOHESKBUw2ZzR+OR9KhEULpUxjIbodDoCh+XzG4Ri9vLe9bs97ZN6vY4UBthwt727h73dXZw+cwb7nbbYycuL8+hsbiJZu4razg4Gr62i2u4j29sBBj3E3X2krX28dmkVT7/2GtZdcxDVb7h2MZfQx50gJ2OlpjHuJcTQDiXPfuBra/nG1p+DdYy/MXeaTPzrnz/YMNjCx/1aLjGtfggHLquxxilsiLEupRaL9uHjKde4D+VQy72zTZnDJV8eQ8ujT2GAkcqRNYpyD28Mbvoec43K1W7Y4Gmk9hR1j99nqGyUKZdyLWwrFZiqQp5zGSsTg7axIwUjNoflZ6lj5eu+k4V2MRq5TI8UUsyL+Z9vjRnAo3Ez/mUcgXEExhEYR2AcgXEEMAaAx4NgHIFxBMYRGEdgHIFxBH4oAndMT6luJqkzSaMZeGoMVgNWVLBxBYtcBjr/IMnKutfbTytgs2hCoDeHVU3amICrdb3zeGSKETAgcMrPYRGPjEUWmvNiBwtPLNxRMprnlwPSLLKw4MbCO0Fc+buRpcZCvAOZWTzi5zfFyvMkId0VW9jAWxazTSLR/Odyn62+vHjph0g5ZwKIqYCPnMVg0Am9wVKUPbK1CP4S6KAEtLFOCBTloBQB7T4/r1LH2ZO3i6lI5p0xFshWoayegSY5kEmfYHrr8vzMV9M8UFVOPAQS8YmckaCir26MsRtyANi4c8BUewfH1s4B0VD+ZfTxY+WLRaROkqDnkZVpxacKARN5nNq5iv+t4qYxFI1l5sCkEdP7wNfNhk1e9rPRcsALMSCd94TgcjkI0U6GiIpF3P3AP8B7fuHnMXP9GcRJis2NLSwuLmFisoGd3R1cvnwZpeEQj//pn+GFr3wZUXtPDCoWzK2EZ+Av7x2BK8nGIsQACYYe4UAWggMxfOjdVwwyNIsBJhpl1Bbm5N1crU2iVplEyaui6JWRDFMV4Ck1SiZNwrEQZyhGHZQH+wgc02yv08L29rqAngplTicbKE83kZVLAhe8KEGJbMhBjM31Dfn10fKvWKa/XxmV+gSyQg1eWEOp2gAmGgiXF+GvLApInpxsojA5BUxNIixWUQgLKnoOsgH6vTY21jcQvXwJ4TeewOBLj+LSpXNYTzsCe6sI0EuBtgAiMiqNT+l4lOZPqLFlUq285ZzrLP4b493GgIgzBLcIBBmxXpLNLLar6YGAiIDMjAS9Efg6kop1+SGv/OYSpWoqCAuoHDmC+z7yQXQ2t/CNP/3/4A+GJqlMINb3kfjGPCdAQ3ZeybFoCNLn9WCeG0+MwDJzCoFWPshikxyjgCsWoZkPCOxy7gITAqcDVI4uYPLoEpozM8i2d7D5/Rex32lhLcuwxZgEPgqJScEn9DdmswgllRGgIEangSDyenRy22RzcsxzzPF8mAc5jmwu22wy4VPzSTZvdcc2dYxR5kEDzg0wZ8wdjCvA4eZ3vQMn77wD25fX8OTnv4R4b8dxjmwuEiwVC5sF6cDNRwei8HOZRwlC8v6rWJ4y95GdnmApAOqVSVQXr0P1zK1oHp3HhO9h4/EnsHn+Jez2dtBO+gLD6TcdCkw0Zj6lL5NCEXG1jLA2Ab9cxF5/D+trO2ilCa4mGXrKB6kkkZfCEDciwGzC8RfbnFMCsdI5wU16F0uim00n8LBdyLAWJQhDqj44sJ6gnheglyWY9Xyc8MleIwvdvNrJWiYATB/qDlIsVKq4+dZbcOtD78PJd7wb2/0Bds59H2f/5E8x/PaTKJIZ6EUGzjm2GD2D80yne2aYuvloO9UJx0PUGNE6697PcR2PaGqe1qaWJp+Phkev0gwtKl00ZzB7dBETxxZROLEEb2Eeg2GEpNtF+NKLCJ57EXuXr2KDzEOJVeTzlfPRJHx1GLHveQ4m0dyjHCnnj8BpG4NkrEVcXDOubdZAM0xi7CSJXhsWCrJXmKSygDxefbQn6wiuP43adTehtriC6eUV9KYbmL/pFkydPgNPIFUmWWfz5Sa7doiIMs7ysDX2a86oZePZSDo5Z8U6himB34Ryy8yyWrADAAAgAElEQVTFAjuNqZv74wpodYAn2cFiC3OejKSfTQI6l0h21FrnB/x6qWaCuZ58gnMmsWMby8/XjkOAjnsQeQ47H978s0eyzO71pPTqCLm09AiYdj6/AnQTgWPMWFxXDOBMxCiNFCfmMY79VOoEbB7rM54EI7kfcv7F3AcJYFKjiPMedr8bGdhAYfomcy3gvOuSde2uV2CpU4HgeE8TMjs533idtkYYeZmAGPdHscYtjxVzPdTCQD9ha4swaW4lFSmjUPZ87sRJTN90C07ddy9ufvN9av7Jm3jUHsPPaO3jwrPPYe3Rv8Xzn/4s1p//HkqUMub5JVzZPQzZVMWck9sSeNZcp7GhdSxvfjFmM73FJ+//cbz3f/8/kC4tIizQc9hHUCwJ1KX/MWW999q76PX7QHeI9PIqnv6d38beN7/hxhONc500dS5B72A87ZVdI6J5JxMQdnsgB1BLPUXNQx4qhRL8ZgOVW25A7cfeisb1p4HmJBI2Ew1j/b1WrSCg3QP3aIMhhsMEQVBEo14VCzfqD1EMfPT6++j1yEhP5fk7PTuD5iRVfmxP0mq3MFGvoRIESFr7yNpthKsXsfm1R7D50kvIel3M0Uu+P8Cl9Q1c7bTk/7vPHGnbSvDTKhxrHtdP2wRwn8X7b4zWAxdgR7R93fcOaxjlSpTvvu3P6gVwe/wRaMsx6BpGtA93jX6878zB3K/wu4XsKGRh41i9bs0/DDLz7NQ0QUWGLFU+1ncKp4Ig53rtfWyvq1YQt+HO99LWAGvH4z5etjZq9DGmsNRoHLuXc5BNMmyC4uinxQGbv2RNIKUHfh86kNAfBYnrmwO4D1QWbF2Wp/1Br4P2PL+6TR2f8WMcgXEExhEYR2AcgXEExhGwCIwB4PFIGEdgHIFxBMYRGEdgHIEfisDtZB1K8jUHRqxImxcPc+1RY304+bOR1eYhqTfHBlQhRyCTgYeH6tsCRejhy4INH2QNVMkecERB8wK1IhDPgUU+MvPoScuidYnMBhb1CYQ4r1+CKAKV5VHoCn2U+vV9NANfsswslrKwvkE5ZgdyUWKzJm8uk6VlLZt+XTFBI3d+ZHawQMRzoh9wDtGYdJuxyVgMrzqWMYt5lK0kiBrTY1I+Yiyc+1gPStg/egZ7tSkrODlmkK4zowwq/eSMXUxmzXaWYc+BrSzE57p2Kro60EihGknvWlGND3mOOjBUoJK7TSyCz25eQnVrVT6OvLDpsCwWx3YaCYzgPZvyQ7Fa9tNIxxIwzYKxZHstTjlAL6ZZ7vE6YiW/HvjVaR4CgFkQZZE0lwTU/SuX5Rn43p//edz+1rdh6AfY3FxHfWIKSwtHMRz2sXZtTayY6VoVZ7/0JXzxP/w/2F/fEMtIjA7eIYIUYi0aAMzfxRB0hUrJb3oh9jNgV2dhcuETHjA7W8PsieOYmZpFszGDamUS5XID2YCF8Ujyo/yZkpWVpCgmAxSiLkIOHvoFs8yXDo2ZxjFVDIFKCWRnRpEDLFlWl4z0EFEyRKnko1wywDQLi8iCCvywjDQI0SsECMQCXkBtaQlzc0dQmpmGzzlbLquWzjsRpwNE2RDDfgfBhVXs/+VXsPP5R/DSpZdxAeZjWHfMvVF5VHLtBprmd8vBE+5ekeFDbzobk3lxlWPLnIpzJrAVSY35ZI0iZGuK2eukbXOQV6XWH5AyFic3B+9ZGA1KaFx3DFGvh9bFVc1NFn55byk762yx9Tk5CJ2ffw5gC0x1XtWUUTd2GBssPBTpLe48vnmeBP46WYy6l2E2DTA/MYE3feTDWL7tVgTVMgaXV7HzjW/h1Se+iyc7HZxPIsSBhyCxRgMDxC0+BC9YxC5mlE1l0ddX4wHnOMcIc6yaaizFHfiX8+rUjWKx5a+mrmBxNenVA29tseYdYJondD43deq4pM/bmzvYvngZHoGyg5mq7gyOUsngS1bWGkzMX9MAfwK+eVMAf2duOOJluI6+3KduwPLb3o3KHXfBr1dQ7PeRfv9ldF5+GauvnMXlKxewt78luXVKcgp4K0DstbA+iZlTJ5GEBextbWHrtUuI9vvYymJcIgAc+GJKL8DDqaCA6ShS84HJ37Lwb+cuiUzmGz9FkaBNFmg9OB8kuJZkmPdDLPqBmKVk1zFXdeVhSu/xFNPIcIqASljA5WEXLR/Y83y8FCUYwse7PvBB3P3zP4vq3Xfh5Qur8vN+9U//GN0vfwnBBgF1k3pWQ4Qb92q7cTlW7DAHAHB8yL/dsbDZsEQGsBoUXNyde6buN++WfO7desbcuye5YaBZa2B6YQ6Vk8sIlhfRJ+i114Z/7iUULl1G3Iux4/A1HofjUTnFsY1ztj7XUzK3ufa20ggtAokEgPX6QIoMSa0MVIqIBxGy7kDNK3tkI5cLaE7PoD5M0NjvwOd9q9XQeMfbsfjBD+DEOx5AMD2PjIzKgikmSCuDTVSUSY4TRJ0uomig9UzSy5TuJ5bGe+YH8jk9DKD+0O9xIkYyWcC5ly/X3Fym+TDQK8ljMYQNBM6ZsDkzlucj8WmCypKQdn69h2Sf6XkrkNOBtQYwU3XikM8uAVsn+zwCix0wrGOyKU0MYJN6zs9Dyex13r0GLEsVgIxbx4DW+CfMqs9MFXfKMvMecl/SjSMEpaJA3KhHP2KTAD5gABujmOestYdeyQKlDAQO5C3sIUqMxezSk8YuGwUIzvN+CfxVjmLeM2UFxlCfxPdyfyDGqDc6Vk6HVo6P2fjlmvi4XjCG9BI/Oo/562/A4vJJnLzxFkyfOImZ5UWEEzTUYAIQxKeP2n3hRXzrk3+Gq488jO65s4j3dtVoxFzLIyv/sgGMQJyagsybnGuAyJZZhkG1jKWP/Ne466O/CH9+Vm015UIFpXLFJISTVKzfTmcfnWGKhGDw1x7B07/7u/BWL1nOlwKKzU0xRV2+NrMIa4Rj/qZ0PfeBeb43fjklq625p5SywaaAoBBih91/KydRfsMtmLj7dpTmjiAo1JBRPaJUQJrE8AMP9WpFc2t7r41CWDJZcVkMeGoKa/Xbkoyebk5jfm4OIedUnKDb7+Ho8hKuXr0iUPXo9BySXgd47QpWP/VpfPtzn0VvdxNnpiZxgvO8UkW33cILr61iNUmxp1uYogEPdY+GGKa+w3NhMwLHBINs+jMHzYD5/jNfq/J8mSsHjVjA1jljjQW2k1UDFcFVjgDtT9zaqP3+yNve1gmOVXn6ah94oK6hNURgu30/4K3j2lLjXkAe01SvSNX8YrtIdhblcs2vV+SwfQ9l0q3Bi+u29rFivRtLXn7ZvLf0xvZ81Ghtggz78VBNNPnOiZ7K8tAefSsz6YAc/B3Fy+2PtOd24HD+N+4tfmV7Z/zNdhyBcQTGERhHYByBcQTGERhFYAwAjwfDOALjCIwjMI7AOALjCPxQBN4w3VRRTMUTFo5VnyAoYwU91XSc/CtJkBKBPoTvmf2bk53M2Wt6vWOuHmDE5hfmAB918KvQbWw342aMyhqOlUz/QsdMVvFUSI5AEfn0Ohk3FjNZdTcWozHcKP1J1heZfSy+tHwP65R7dbV6sY9DYIp+wvL9CrCZJQKK6csoFqljnEVkM6p4aAUmk4A2FiWZv3UWkyh/R/9IsnHkpxiqqF4tBGK2nq1M4eLcMZQpRy2PUGNDy18tzeT/ymIX2TRDz8cWi5ACZgwgzgEDK69ZYT2XPMx9Q1kAzFmEOes3B3NEyOHnDXtoXj2PoLunoi7linmTE7K+fKCS8XpCFem74isS4M4wSfAigFgMBCUilZ95O+i1Z4yFA9e1AwbIDw44YxEZ801FaRZs6xOYOHYMb/7IT+PN73uvgNBr6xv67GPHTkuud3X1EgbDgaRno91dfPU//h4e/fM/R7S352Q7TRJQY8oxsSs8BqWJAwMLCdiT9ZFlAdpkm7OYLvA3EFN8ptnAxOllTE410WhMoTQxhdr0NNCNkXS6AhJEhE7IPCdLrYds0EMWm7yoZDIl38lyNAdRAK9SULF9SAA4plRwQOKQpEzJNCoVi5I85bkngY+o4CEuZAjLRfiVMsJmE4W5RVSPLGP6yDyKc03EzToSAjQZGVBk9WUYpAO0d1vwXnoVnb/4Ija/8DBe2VjDRbLGJLlubFTBUZw/h+ZwDjTIvzb301Yt1yQPeR28PjInVZB1csv8Ww5mcpxE8nB2LHF9lhU+MwKmubfdqABq7DFjBJrigMANzqxiqGMEffN3trHloecbk0rAmgBYA1yNYWYF4jw3hWwWQYYOfUw16EzinufBAi3nFI/ZS1LJj7ORY87zcP2ZU7jvFz+CxdtuRVYIkZx/Bbtf/BrOf+2beGy/h7Ms2oYGcMgfMD1gT2qOeQZCkDnJmNA/mDmU41ASvARurL4sZqtUmN1JK6+4JKgCt4PmOU90LDH8nYetVA/sxblEZlYswC+WEQ0ixIOexoUVxQ8aMPhazgMCE/LKzMeBx7zFBg8H7lDek0yphBLKwE3FIk6/9Y2Y/MD7EN17F5JigGovQvnlVfTOXsD6+fN49ruPY/3Cq2IoUg4e9IUseSj4GcqlOirTsyjOzYDnuXN5Dd211zCI+lhDiqtRqlx9a6GIqSRGVfLKBqZoRjO3Ub48B92dYgMZwKlXwFkvwjkCJPQPZiOOB0xmGZaKnNshepxvPjBXK2OuXEQcxej79Ouk7H2G1UGEnWGMe9/5IO78mYdQvfkmrG/vYaZYxuXPfhrtL34euLAGPyEjnX7obIwhC46yr47Jlrr5o5tyMG6VGd3YY9xdP4I1Vkge34ADrgdqrsklhJ3suHIUPDTCUP7YVAHY6fbR6u4j6/dQJHOTVqrMpak1SpFtSnCQQ4vH5JponpqczgXNtV4WS9ZcLG2eic7Z1p84CE0ONeF4o88lG1QClEplAS9+IUTp5lvxzv/pf0b1LW9GMDkp/1L2wpBFaV63QwyoirCzo4tSIwPX50JobGAuPYUQPmnJnMtcA+lrKdDWgbHW5XIAaA4JAPeM2Rubpy6ZujnzN2cOE9hMKBXt/GwlBe2YtwboslnH7AvMr9d56bo8zucSZy+QM4b5nMBbHlMS1Mbctc81JrBeI7DZfuZgsdjhspKgf69dW+4TLA9uMZUPmMBiN+s9traI7S8w2TyDmR94Lym7zPvMNUbH58fHQ/P1dixl7enSWPLHZPUTdMoKJXjlEhAPELdb8lLW6YuRbTlVvqcCN3ki5qYuxmWSot6cQq1ew/aVa8h6fbGV5SNORQUeV5u6/LOMgT2KN5UcuM44hnD55Em87aEPob3TxqvffQYbr76KxE9xy1vfjvf/w38E/+QKsjLXUeZHH0E/RtYbor+7i2c+9af4i9/6TYTr62hEmeaCPHldYwOvvRewmY1rDRmeAeK5WZz8xV/AqQcfRIHjNiA7to5qsSRmssZOryv27/4wxXDYw+A7f4tH/6//G8W1K67hh4PcGLkMOvccBCoFijvmqJYdZS8n8evmH8c+8xrnFINOj24/DNEJUtmgUCp94rrrMXX9DZg4cxrR9CTSShXxIIUXhiiViiiVC+jEPfQ7EZLhEF6xKAWNMgooNUqoTE5gfnpajPDhMMJwMNCi0x8OpGxRLhax39rDTH0Ci/VJXHj063j5kUfw1Oc+j+LuFhrIMMfzylJsJzHWU6AnG5VM7F+uIRyAsVuzuDeQJLjA7oOdvO1HDzWZqanHxpGGpQPQxf4XiG6sXuV57VdsT8B1zyxo7GEZw8U7B4Ud4J43thn711yE7fuC+47hfI+bYNNRIPB3D4lyYX4A7Uec33DO3pafMf2wyUimBLvL+0SUzW/aGi81FrTPsKYzyuVzCnX53UDy/AZES9bddcjmMcpDZ3GwazXVI3uhLAjYUHJoHzUGgH/wW8b4v8cRGEdgHIFxBMYR+NGOwBgA/tG+/+OrH0dgHIFxBMYRGEfg74zAXTMEgI3RZDKRVjRWMVAVh4O3jWxB3XPGFbHiBl8of9zcpNe9VR3zedWGBRUxew00MeKUkynMD8WCjZhMmZiZk47pQmCVIKyEKikRKfCSRXhjfdL7sOM+i0QKckcIWvI4LEx1vAxtV5iVPyxlm32+huBYIKnQa0mMLSfLR+k2Fs752ZRqI1tGwJMrUpmwsDFNyMcg25RFWfP9pRS0AdflsID9iRk8NbWIrXLFJOHkEcyCFoEogjvOn9HFiUWinmO/GdPBFbJyCegc0HGBVfxdEUzxcXJ4Fng7J5NCtOJxqb2NybWXBTwYGGFsCcrikW1M9m/Esr9jGtPfbsr3US+GAsz2IrKcKYCtuy+g1qDFQ2PlPzPf7FXmRSjwg3LTzRnc9tAH8P5f+igas3O4eOmy/n706FFJIPZ7Pezu7WB2bhoFv4Cw28Unf+3f4Mm//hsgHjrpXyflTZBSTqP0LTWZYgIbBJcqTuqUb+gyxqnJADb9AI0swFSzicaZZdQmGijXJxBOT6GxMAf0IvQ2d8SEow9qwSuo+DtM+hjSu5LFc9FfY/h8De9xGMIrBAI4yMyKWeyOWBg0X2yCEyyAE6j0vQAlL0RW8NEtRuiWE5QaRdQaE/ArNaA+ifrsApqLiygemUM8M4lBvaR5EoptmmIY97BxbRPxs+fQ/uTnsPPIt3Gl28IVgqpOyjUkv4/jgIVbI1Pa/6kgSdDMwzAABgSsBb4FAqEnF+Zx8swZFAkudgeolmuoNBqoTk2g1KjDq5QE6vlhUTKaBHFYjA5LRUnGhoVQ4M4I0DjkT5kDKGpqoMzpsC+gPxoMEFF+c2ASnINuB53hAL1eF/39Lvp7LXR2dtHd20Vndxf9/TaQRMauJDtb3p5kgSby7+VcI/Bx/NQJHF1aknzoi997DnvtNlpZioYXYD7wcOq6Y7j75z6ImZuvl7+nd+4irv3ll/DaU8/h+d4QFyl17WQYBeZxzjAvENSQTKvpZxNQM5KoyWgz5wXVEoqU8kw8x4QcCvwysOuAByQG06G8qXziwG7OZYHsvEyXa42R55hlknflmOd9N/BXYLdrGuF/k8Ut9rJkOG0OcyzxM2OBmEoU+huZx6cIAJcrWH73W5H97IPovOUOBGERtW6M+sur6D//Mp742jfx1ONPw9vcxjTzM49TrKIYFOj6q/GNSgXe5ASqJ05g5uQZXPz6w2hdvoDOMMFuHGGqXMbEoK+GE85LPgRsSW+B12E8P15M7v3JMctx+oLn4aUkQjMs4ATl7ZNEebmRJqiruSLEJUokS1WCzC9ToCCwuu1l2GLcfA/Lp67DAz/505i59w50BjEqSHD5i59H96uPILy6CTJCCURpDSEYoPXFwLthRjaZxY65l7dH98I1DVkzj2VArYtaMwgeGqCh8ZIDIZSoJ0jGY3B8+r5UIiitnfkBummK7SxGLwyQFgoG+idsZKB8P8EUAppuXfYpbB5rXeK6ThUHsn3F1K+UEJbLKJSKGi9Zt4U+JWSHBt7JxxUp9gMf2+WKJHvf8BM/gTNvfyvqd96he5qShSjP0wzJsId42EV3dw9xZ19zknkwZ/cK7CWAztzI35n/2BRFX1YC11IOtniO5JXdxoPzmfLPKRmuzm83cz7AeQOOgBlJQBsAaeBtzgLmDXHyzwRYCcTK55qKDgegs1iw3AcJJHavdwCvgFt68TpgloAzj6E12hBUvUfqBwI9E9sTCSw2Jq0+k8Az/+UAz+hcbU3mdZh0tY0j5QgHCsu/14GyWtudp6pJS5vEtp53ILq8hF2jAceOP9FEeekoivU6elsb6F28hKjV1n3OQWixEAXgGmvY+L4GCjO0hUYN5XIFbbIP+wONXzKI40KA2aUltHa20d1ti7UqQFxNhga4Z76PIZupnBwuJiZw5o47Mez3sL96Bfurq5KPHsg73MfMiVM4dfdduPG+N+HkPffCm2zKM1hsUwLqrT288u3HcP4rj+C7n/8soksXMBtHCJ0fLUE2so2lyFCooPmWN2H6A+9D8+bbUCiXUa4UUZuYNABYfXAeksEQ/V4ffQLsvR6KG1fx2G/+FrYeeRjF2EBJPwudH7Hbi5op8KiJKle6GTWmOQA494PteVTvIFvU1CMGYnnbnM0oRz0xicryMkrHj6F0+gQWbrwZmV9BwsU7SDCIuuivrQHDBBOnTyKYncX05JSY9b4folQuCfhl3uF4GwyHmJ6bQbvT0Rg7srCAXd6/BJiuFoGNq/jMv/9tXH3iCUTrG5gacC+TCRilTQJzJ9cJ7mvzZjIxnSlLLhjcpI4PZJ/NZzcHga1x0f7H9fjwjjFvkHECxy6LGphs1g4mae62uqPmKJNiNuDVmqQsl2pPy/OVJQP3t9YAI0K5n6GU8juCj6pPexAqBJlyT07HNSDX5WW331aTKvcErhE19ZgzjBFv21pnn+HgWvtO5ZrunJqHxoKzqmEuyL9j6bqcvcZIsSdX+uF7Qvo9F9WYGfeHYnzn8tC/ujOWgP7PfN0YPz2OwDgC4wiMIzCOwI9kBMYA8I/kbR9f9DgC4wiMIzCOwDgC/+UI3Dk9ZZJjjt2ao7W5N+VhD6rDn2SFF1escgw+FV9cJ3z+WhY1+LyASfd3gSGSZTNmrXy9VLwxpgQBFv5NAHAWquu94+TS1PkvD88MFcrnOanfHcoDEpwRQ9C8eFngV3GGhXlVVVKUyXD1QlTo3euxcMdCKdDxPOxIDpYMJsr2WTFJDGj+T133jhXjJOaMNW3sLQG19PJ1LFPKmRJo8P0CLjXn8crsMURkXslH1QBgxo9ebIzxgH51TjpOBWCxm105zIF1xodwxTAnlecIkKNq2oj5m3sDu58H8tpA0O9i8up5VHv7Oo6Aa8dcIKAhyczAZPd4zFCsDwILvnxTKSE5dMwKA6tMRvbv9RBjOICf8s4kYqMdv/U2PPjP/xmW3nAnevt99Ls9TE03ERYDtPe72NraxOLiPCqVKkpkB7/yMj7z738LL3ztYaQscFL6kt6Fkok0L7aS75sENJmXjkVeEnPbGhwGDgipCQA21vPE5DSmT6+gOTuNUr0B1MsoTE2it7uPjdU1RN2eAJ96qYxqtQaQIVoIBJqlwxRBTKnPxDxGw9AqiIEB0GQukQUa8KcXyP9SDCgylVBE2S/BL/kYlmMMajHCWoBCqYL+MEM3TlFtNjG/chzllaPwjy0hnayrKSEbDpCpKNjDzuYGoufPYe2PPo39772A7STChorsRZQKBVVqPZrUluvU5UVQqcAvVxBWKphdXMLC8hLmjx3D/PFlzC0vo3bsJFDndQqeAoKCVf9Ns9X4OARaHYvF/PNsBBIY5cMYUq9vDrBxYpwXAyZdEVfFYgPPyDTiBFDO0FM5fcfKyAaA8B/p1CnAOFy7hu2ra9i+to6Nq2tYu/waXn3lVayuXka/P0C318ex605haWUJcaeDb33lYbR3d9CNUjWMTCFFoeTh6D03YOr0cdTKFXivXMXud55B0unjagp5AKvZIgdpySZy89/AEvMellQxZerlQ50i5O+1MioTDXhRhu5eG8PhUOMky2KBd6ohu0rwDwLA9CKnDD7BFCoDSGrbxdgYwGQiGnNKCgkEgJ20v8lWsnBtjL5UWDxh1cDJKhtowTnBsczTZxMNgWNK5B/zfJwsVTH3jh9D76G3o/PGWzA1OYPGIEbpubPYffxZfPEvvohnzl/CfAYsEgehzGaxhAr4L1Y+pvdmJ8swe9eP4Q3/1c/iyT/4Q2w+9V2kPUI9vLYhKpLqJsDqIykWUKjVMOz2xZgvcB45v29eGwv8Yhx6AZ5KEuyEAaYTYIUNF2ksULIQhhhEA6SUlE8S3ecl35fqw2xI6D7G+SzFi3EkhtvJqWm89a570bz1egPx+j2sfefbSF58GeV+pPFJYJb3teKTqW5sV90XAqrWyWBAA0ET5/POO5M3+qjQ74AKSeyOpoc1FLgZpHE0ENgHSYnSv9hkxz206UftpeiXSvAZo04fab+v6ytTHtv5RjPvKEOTMu+A1CHHKH1H5+ZRue40aivLyndJHKG7tY7+tU0Mrl1Db2sbnUEHlcUjmLzjDrznn/xTlO97CzICzsUQQRopH/LeDHoD+WQrPvRFjweSzi8EBNU8rSd+kYCZJw9tzY2Q7N8Anl8wmXTH/s1ZrzmAaYkkE+s26vckZ2vg7AH7V8xbx+oVCCywlHPiQP55JAEtMNVeI1agPucA6JXSg/PIHUkp5wCwwGUnP+0YwELaeXzKIbvmFlNQOWAdm9yzAcKH2b/GXHZgsQOVBVLnADIHhztf/XT+vWJHsiluxEI2cNukaA0siwWyevATy8fMM0FjArXjJzF54/UoTk1icHUd7Rdewta5s8Cwf+DZfgj8tUxt11iQWjSbUEwpgGNG8tZOunxY8HH6ppuwfWUNO1fXnQezDXKujQJXqcqhBgn6+PpaP8S25rzg+kn5eMfmV3NKQsURH/0gRNacwj3veQ/ufughzB5bQWlqisbU8j/2ec/7fax9/vP4zMc/jtbL5zBYv4Z6zMYtiNk+mF/AsZ/5GdTedC+8+qQatYrlEI3JKTWrlGt0cqdkcqr1wg8z9Dt9ZJ19XPrC53H2D34f4caGAZFScqDWBxt0aGdCL2E2C5pQPAFT3gG9lk1ABP5co4dkh7kPSTJZEvB55XAHcmq5LZaRFEvw5ubQP7aE1XIJjalFnDp5BnNH5+EPurj2tS8j2d/HOz72MXSOHkFtdlrjoLXTkj93oViQTHelxJYXoN3Zx5Gji2pC2NndxdzsvBpKXrt8AQuNGmq9Ph7787/C8w9/FfsvvIhiPLTmBreWc5dFnDtXDeFePGfucp/Da88bRRkXMdUPCMEmS+82inyvLeuOnes6GfNmQlsKmUtf75PLz2O+UFrg/8QU5lpL2W+Tf+Z7yJrn9xQBwNaG4+LvAGM1ado6YmYJ9iDDlwA3I8YmHz7ov02/XlqnMMcL7M7lrwUUU40kt7wxP2rZLGSZNXPmvXbu800y3EnA5+w4k5wAACAASURBVNshB1ybWoDtf+gzzA8qlksoVysYsgGu2zNQn99J/LEE9N/re8f4ReMIjCMwjsA4AuMI/AhFYAwA/wjd7PGljiMwjsA4AuMIjCPw943AHc0pw3Zy1qiKEYY85uBvXsQiIGnegiZBnBdMVJAhWOAKIJIrdEVt/lDhm6CY83Fk0ZvFDRbBWCgTqyDzrXgjlkEqwFZgG6VExUJI1aFP9kEusybvVkoUex525ZlLKUSyfo2FmzOwiMKpOIQUjcw8uary6jTgZC9LsIvMsR4PwJ2QBTsCyZR8IyAb+AgKBRX7JYAcxayxmasbizSZj2IUoyb2MAuZHvYLVVyaO4btiTkrQIl5Gpu88yFmQR5j8w8z7DAHzlRUdv+dyz0be/rgNcbX85y/pBUc80JbDgqJMchXUWJ1Zw1Tm5ecHO0BQCcwLmdcOGCe7xFjl2rA/A/fGMUm3+cjSCmB9/eEgOmbx8JxQqlcHxNzc3jTQx/E/f/tzyGuTaCz28JEtS55yb1uG9t7LdQrJTSnJhEGIdavbaC3v4u1xx/Ht/7kz3DtlVeNUUJWFu+TgI8UBMzIDufvJj3q6X6o0CrPQCtqE2wiy7xMNnkhRG2qgaOzc6hWq2IgUTpyY3sbO9vbuv6y76FZqWJ6Ygrl5hRCFqCLZQRBYeRBTdnEkV9d4KRONfZ9SeoSsDQWF+NXgB8X5N1HRknidfRvEHXQH8bYbXXR7Q4w1ZzByrGTqF93Av6ZZRQW5wCCh0kmlk9vv4P1S5fQeuFFXHn4b9G/to79IEB9cRE33H47ztx8M5ZuvQnBynEUJpooVGsoVEsIKyX4RSugBx5Z3TZuxFJhTAneOCarxgBjqFttxW3Jysr/z9KG9YQYq06vcuxwgaMjR/AcFM7h3xH932kV50bBhiznEvQCQCgj/4N48uFkMxr1rqDL4vowRtrpYTgYGvAeDxH1utg9dxYvPf89PPfsC3j5qe9h89JFk/AueQjKoZi9tX6Kcnco4JvgZRQYa1ZFcVekZT7jeNNYy1UN3ORj7hDzjSCHY3qx+YHg0AEwbvnD4eg2R937JSvJscm85oDeoWuaoR9j/lCh2/of9FnMnVIreL38gppp2HwSVmuYnF8QU3vY7aDX2hbTfiBPUDav0GeUUp8ZZuFhgcz740cRvuUueLffgPp0E5NRgviZ57D5zPfx7SefxZVhjBqAxQKbYSh9TdCaDGADLtOALDcP83ffg9s+/CE8/gd/iPaz30MQWSw83+In2e+wIOBj4dQZbL56CftXX0NAL1AHorBZyPc4y4zZ/UKagbDM8bCMajZU4wd5UWR/y4s9A2YLBZyIY9xSKGDSgQPbYQFfGUR4IknQQ4a76jUs8X4RJE89hAR1+hEC5nrlQ5u7XMvkT6+mJXEn5TNKnI/XYF7AHmLH8GZmktJGLuvpGGZkrOs20udT7yWqZJRgzrMO2fopveYtnwn083zsI0ObvthUGCgGSOiZPEwV/4oDpELde8uJnN9ioPpcWwNkU9OYfttbsPwTD2LljW9EcWYOcbePnbUN7F+6gKtPfRedzXXc81M/hfptt6C0cARJIAH7URNNb3sH21euYBjtwwsyFEtFBGQbk32X0Avdg0cZcM7BkExf9o4YG3jECCaaxHvN8e8bG958c+nLeyCLLKA0jpFyLou9awCwGLi8LgfAil0bO59d7QF+QNpZrF/HDKbXryaNed8KOKW0s3ufJJf5ejF1CSazESy2ieb8e3UuOWM39w4eyVfHxuKlrG8O7o5YveYjf1jq2noH7JwEfrvGKskyu2MqPg70ymWrlWr1zxrVBISzsc01iPgx9x0GSFfm5jFz660Ijy2jNN1EodvD/ovn8Mqjj4pJKyWBkZ1BLl1s3r8j4Ppw85/zX1YzH+cA90mFouKUDgiZGaObwKYUVZyJOwE1yfkn1vBA2XgB5od8XsXwda+3/ObAPubBQgnhkQUcvecefPijH0P9zBnbnEp9gA1mwP6Va7j6ta/g07/2r9C9soZKYwqzb7oX1QfeDn9hCbU6Wb+UzffRnJpWA0JYDlEKywwtoiRClAzQbXUQxCl2n38eZz/5Cex9/REgGSpHc+1jfudaUQkMDOatYoPOMAd0BYJSIprAot0qXnufDGDmO36Gk62PvVT/XfILWt8xNYF0dhadhTm8/Rd+ARc29/Dsc9/Hw19/BB964MdRePoJ9C+fx80f/BDm3/0gBtO0r6ijPxiqAaA51cR+u61xXa/Xsbi4iHMvv4yp5hSOHDmKCxcuoFwsYWZ+BteuXkF/t4Ubl5Zx8VuP4nO/9m+x+dKL2s8GbtxptDMPur1UDsbyZ27xMlIKOmTxkq/0lrG53zeg1jyR871CLndsq5r2coeAWbGJRwo8TjHBHUzNmaMmUhdjZ5PAEaZjOCWMfM3kXuIwOG3S085CREo4mRRxmPHowd13YK6UMnJLFaYvp/aj++saJ8icpgfwgJYpzoPYvlodbF60x+L+SM0criXukCWGSZZbU4Ca4bTBMun5XLmHnzmWgB5tg8a/jCMwjsA4AuMIjCMwjgD3G7u7u4f678YxGUdgHIFxBMYRGEdgHIFxBIA7ZqaNVXUIjpDEMguJrgqT1xdzT0o9nYNCrijD4ouYcCyOSHL4AJ60Apd5oRGIlZelAxDJJJFkqvxF2fFuRcCELDIW2A0ncxLGBmpIzlAArkl5Ehzpp9bFz88iU8yYVSwYWlGHpUxJT6uWQuCPEnDGSGplCfZUHTLgYgRyhwU0JibFOiWbbHJxHnMnj6M2PYVkv4v9jU30221MVKsqdiatfURbW0h2tuAlA7GP1qcWsNZcxrBUdUXuQNdHaUGBF44h5kpgYqrw3PhHue4dwshUhD70HP8ktgOZzznTxN0bXj8/p0AvVPo6yt/TwDQWa8vtLUyuX0Bx2BPbjtfMcxCPVt6UBkjwM1JKA7tiJmMYEkSiLLYYO4wZfTjzMp7NqsNg1mieKcR8XYCUDN1GA2fu/TF8+J/9EzRWjmG3Q99SH41aQyyHVqcl8GPp6BEBAq12G5curuLE0QU8+elP47nPfQEbFy+I4ZIDkmJMkMnpGIyMts5ZwHogUCUvUPKVBY9ywbxO+jhbM8FEFgj84r3pZpQOT9DhmPM9VFOTjK4HBXiVCspHl1CbnUV9agpBuYwkDCVv2R/SKzRGWPCJ7SAMiyryRb3IeR+yoEcgpIpKVkW/P0Qy7CJubcDb2cDatVVc2W+hn2SSfZ0tVLDQmEXtxDF4t59G8dQKas1pVMo1hPUG4mKIVr+r+z07M4uFlWVUFo4iq1AU1oBY3mBfdF0ztOavvLfG8OIwsipkGscYDPqICZgOBoeAmFRymIlA1EivMwlUxzrTgcylOv9naol2DN5bT+CPj8An88+XDCz/mznHF1gUwqOEZRgITCKAJPZgEKDgXse/U9RWoJkDkxxV3zWvmKey5gtZOhqnVqwX98exLwVoqBvF5KLT/S6uXrqE9dWLWLt4AZ1Ll9C+fBHXLl/GtVcuYHN9Q3ODRXw2omgcsSlCH2EAB8eTwBY9xZxmzSOcL5KOFmBA2W9KW9qszxtaLHzWuGLznjLSlo80hh3wIglvJ3GZf7nL5TcNSLa8yXxqAKnJbpp6AlCcaKJ52234iY99DOXmJK69ch4vfvUrePFrD6O/3xG7i0BGHNi5MGeSWUoWKplyM0vH1DgQDHpoX7yEbmcfuwTImceLZUzOTaMcBhhsbiPabyEJA2P08gRKJcxdfz2O3X0nzn7xr5FdeQ2hrJAdUC4GeSJ2evk0pV/vxrmnn8X6959HOhwoFgSTmSc5p7meELDeDkKcJYPVA64LiyizWC9QOBXwOEflhyTB3UGI4wR1s0Tz+mpYwF8OIrycAQu+j5uKIWrJUJ8pb3ueV5qhRKCoVEDU7QIxm1dMap5KFDmIcFDbN+dKZnjJwIotSRYsx7yxrr04Ftsxl0bngFGjlGPAs4mpmHro+Ja3KQHO9U5gs2cyzj0yGrn2ybc7RTEhIA1j/2raWWcWwTCbkT7SahnRwhwKN9yA5pvfgtn73oRjd9yJan1ScySlpH2/pzziV8tAQauRgHe2a/Vau+i1W+jstRHv78GP+whCmqyTzVuAz7lKdQDeR16v2L6+ycJz3hP0cPOe78s4x30PhULBQEuChUmkXGRSyQ7M5PNk/sp716SZR7LNTk5Z/r9kYI7YvwYkE9AUGOr+zp9k3AsQz9m7IwlmB/A6b98c7JV/rwOABYa6z9J55KxbMoqFJ9t5EHzOfXDF/D30WklCy1P49c/rs/jZOXiYewxL7MDiYSxRu6O6VgeSKr8lidZD5ik+zLM4Q0iglscsV4D5OUzedL3WreHmNvZeOofupUvw+l0DnCQjbRLguf/vCKjOm8i0KeQ+0djQxrbkf1vzA689B43zRkIpphAMF4uS7zFrC455MZTVCUEvYwOeTRbf5LUFMDr5YFOYcJL3tCsIfZy4+RYc+wfvxK3vuB8LN9+EhOM3tfyJqI/zj/wtvvfot1A8uYLiylFUqk0UKDtOe4hyCbVqA35INYsMxbCk5gXOsx4tCTodsXdpA/HSX30WVz/1CXjXXhOwL4a1awgsEaRzTY3GhLW5byIYlH+3PXCu8kB/+KGTitd91/vNkoTAI+dFXCqgyzV8eQnN2+7Esbe9BQunTuNX/vFH8T/+i3+Bpz/1J0if/S4KU7M489/8Aqr3349qtWyWE4VQx108cgStVkvr15kzZzQXV1dXNU+PHz+Jixdfkb/38ePH0et0sbN2FXPRAF/+N7+Gs1/5KopDGn4YKZ7J1Eaf7aNyOFPnb8IXZk3gHrbfsEfe0MDfmVUEADsJZ0lJq+vUJNDdpl37Xbvvdiw1yTALjg7s7FMcAMy8bSu/NaiNfIl1BsYBtqlhedS+Mthz9p3EmjXMpsaaP9UgwjWXoL7ZbOu9PrOsO1+t4a5BVuxh2m4EgfaQbNQxNr49NMfkGZ3HJpeCd2oQAqItZ+bNGCMlJu4vDsWd5z4GgEehHf8yjsA4AuMIjCMwjsA4AmMAeDwGxhEYR2AcgXEExhEYR+DvisCdzWkVQ1jQzpExFqKsEOgKPHllO2f15cxVxwRgkVAAm+RtDQAWkMgasACPHPy1gjkZWXmNZwTGOfagU4EzP2HJEVshR8UaATcqkY/YYizSUFKXILY9TDpZPmXs3j/krZlLpbIow/OtE4CjrFuWoOsAUMpTlrJAEr+FZhPX3fMGnLz1ZgzCEF0vw/FTp3Hq1ClUilW0drbw2uVLmJqaQLVUxNXzF9A+/wrOfuPr2D1/TjKzqwunsTkxKwlSA9AJ/FEq1BgF8lVzxbByECJg4c4FxRgVvC2H5O5y8N2xyQg+lSgN6/yPxXpW4cpDjeBanCLweY0WR7IYyVTDoIvJjQuotXdGvpTy/M3ZCAQ4+M+xCgcEMyhxTTa1wHk5Xyrih4t8f/csc17DbABg+a4QIi6EuPG++3DPe9+Lex98D3b6PSRJika9gXZ7H61WWwBGfWISBecb+fL581hZOo65iRr+8td/A4996lNAd1+HjIZDVc9Y8ONDkqvCPzKEvoEiZKjbcwYc5Q+BYh5QTmHecAQoCLKkme45ZcEJuNT9EPU0wUyWoUGAi+Nnbh6Ti0cwNTsLv1zGMKBfqcUqoxRrOYTPIBLoYJMCgd4o0T0xTnAdYUKvvqEAlWxnDem1q9jZ2sJWOkSP8S2EqNbrqDXnkSyt4OYPvA9L97wBR264DqXpaWOHaOg73UFJ0LJISra6AUHiusewRgVviDTqY9jtorW7h06rhV6rjc7eHvZbe/InFoijuNs8opQkGdh8MDfkKYEsFoJYZMfTH09gLvMCAV2x/txPN8Y9j0V3vs7JZPPcHSCkBowgQBo6OUV+HmWnHUgs4Jh+oXregOQDQDkU8CHQyLHs2JxAj+WUatz0IS6UkBFQzpgvTJ6ZAgN5tVkcZZM3cImPg5+MQMCLM/Q2ruE7jzyMZ77xKM4+8SSGW9vwKU/caiGUHC4bD0wiQefFJgHO9Yg+mIkAUBW6EwfIej4mJ+pAHKHf6Sg/CFN2nt2CYcUIc/nM5QoxS3+g0C6AzrFaBfRKvpnAY4CI/q8CBZmQPfm4vvmXPoo73v8QirUaOmuX8dxn/wpf/PXfRLy5aZhXYDnKmKwGKJKFOlkoYXJqEsWpBpLeAN0rqwJTKe5K+ega/aLvuxf9dgdXn38R/atrTjKbnrMJipUqqpNTKNXL2F29jHKXssX0uTWQhAw4sYfDItBson7kCLavbmBv66rlcs5RMgedtQCBBGIMXQS4nAIvZglmgwA30nu4XMHVXhfb8RBTHjDhAbNBiApl4XltgY/LSYZzaSppzxvCEo4EPmr1iiTOu5tbaiTRCOFg4XgeGrClGDvpb566bBScJoZ5MhtwIPn3sIi0PoHa6VOoHlkEhkNcfe55ePstNCoFAVy9zV39ZMOCgQ/WIBJzJdVY9RGqucAACuaeqFJHOjGJbhYLaC92+7oXIxDEjR3Kb3NYd4MiarffjvoD9wM33oBwYRHluQUcObGCmdlZyeiHRR7ZgX9uT8CGj/bGBjYuXUTc76JYImuyiCyKFEfmMkk5e2zYCBwSwpRXEPNXTHA2dziWL1/D5wmIq9HD5RCCm9bMY+CugcGUZyarMvfs5d+MBXzY91eyyT8AAAs0cXLNI2axA4sNkDGQWQxfsm4dKCzWbs7+zQFZPef8f51vsIDlXLqdnu9cW3t9J9nM++aa4AiGJibznMtaSyqe5zBiCx8CkgXaWj7PP9+AYTKKrdnG8pyBxTkArNYJF7ecaWjXHYuZKP9ezrFCEaXmNLxSUf69A+axQR8pm3qcX6+BsI6RLPDbzo8zXR6olqgMoHKsXa7flHeWEgeVFKSBa3OAQDdZn2xQEEOc3rpkecs21z7bgF5LksqF9E+WZLYBemYnwP0R/8Y2MufXq4ZBSrMXQKhy9sab8ND/8MuYvfeNKM00EQcFtK9t4dknnkB5uo6sGKIYVnR+bNDiulYqlI2hzoYtL0DohYjosT2gvHnHvFeHKYYXL+P53/99tL71dRT3uvI4JiufzUnaU6Tc+5qyTA5qqrmO/t1uL5zvO0w1wDUgOQCVY4iyw2yyIxjNzUtKZQ6/hObKKRRvvA4rN5zBlz/zBSzfcD16Fy6i9czj8IpFzL39x7H4Uz+NmdtvRaMxiWubG2qm4pgguMtx8PLLr2BleRnT0zN4+pmnxQq+/voz2NzcxrVr67j55ptQCwv45if+GN/5nd9E6+xZlKMIRaKf3Cg57/hcKcR6oA72Uhq27r9tR34IAHbXyGeZvyUH7l5r95IWKsxz1sDJz5IPtANg1UTmANwcbFaTgjwZyPs+kJsWsKwmihwp5r4kn4+2L9Te+hAIrHmVg8za4Dj5abevEhDNpgf3HmtYdd9lnPKGcifXKDa1qPkyU4MOmd7yQtYQMfB5dO5uv6qmOc5PfcHh2AxHOc2+9VgePwwA87mxB/D4u/04AuMIjCMwjsA4AuMIHI7AmAE8Hg/jCIwjMI7AOALjCIwj8EMRuGuqaX6Qhzy1rDTqZF35DudpKXaf615XgcVJFRMWIsZlRWuTS2PBgwAwixUqfDmJUxZ3VAiR1KCTFWSd0LHbBGiSBUFQlzJ5aYKB/BStzsninGRpWVRl0TD33xKv1BV4dF4OuBKDzRUIKZ3KopOYeQQFUxWi5OlFhlKpjCOnT2Fisomjyys49YbbccMbfww33/UG7PV6GMYJ2q19bFxdR7FaxfXXnUYcx7hy5TWBl0sLC0h3drDxve/hk7/xG9i/toHVpRtwdRAhphziiOFiJTOCOPIeI7Aq2WiTwM5JvyMwyEFUDsbTPXQER10/38s7Ztecs2NSlPwAJQJqYgibH6XJ2KU67+baedRb25Iw5I3KC2I6B4fEC5LSPTXvM4JIEsVT3dJGitgQh5ge+SAzH1i716MHZUSLBZy59y689Wd/Fnfc/+PoZz46UV9gYdwdoN1qYRhHmGxOoDHRRDKMcPnyRUxMTmF55TgG/TYuffNRfOV3fgdXXnxRzDBeD89PQJjCwbHhisSUVKQ0qlg4ZPLa2XCsiiHu2E4sQpJRThlVvoSgL+8PQVjK/hGoqiPDrJdhIvDQoUTf3Cwa8wuSVAxKJQwZm7AodlGh6KNQ5n9boTyOU0R9YwCbFCwL5WUkcYhhlCDq7KG7s4GdrQ1ExQKO3nk7brzvTVi460405hfRmJpBMDNj0pChedAdzLHQ2GwELL0Ug91tbG5sYmdjE+3tTXR2dpAMh4hYpKdfrsAOh3PKbNqYe5QIFiAj2VZrVjDgJnBAL9nefL15N0pu2AGy+gyxmu39YjeOwCHiuAb2Bl4BnqSx/YO/kynIsUvQmaCQ1AJ8sQvFjBIz2MBfSbNTZljvIdBq5ybAxMm/Cmih12RML0wi3+b3KeCK7O5BBJDB7EM+pYVSEaVqRaAhmccaPQSPXU4z+UiTlkdESegE/XYLrZ0dtFk8f+F5PPf4Y3jmG9/E7upraFRrmFteQrXZgMf5v7WN1to19Lv7YrtxLjKGU40GvDTGsNM1FpLzJGQ+tFFoADCbPAo+gROby1JZcKX2EatMSgnmi8uHfBoZU7HhjYFGCevlt70N7/7f/lcs3/1GhH6IzqWL+N5n/wJ/8+9+XQAwIR2KtzKHJ2EB1dk5TKwsozYzLdBmfmkRU3MzSFsdXHnsMXQuvoqotYdiEqDenMLKbTej3epg8+IFRNtbGjuWmlNJTpPpzTFIIKeIBFUW/V1sVXaXFDDlk01KnXOUbF5jatFLk+wpA7hV9CfFFQG65SrOxUNcGwywQqnuIMTlKEY9CLEcFpFkQ+zS2zPNUCWr2af8f4YoA1bCIpqBj8bsNCaPnxTIdfXpJ1Ec9LWucGpxvPmcXgIO3FojQrkxrhV2d99srDhQr15DcPIUTn3g/Zi87XYk/Q6uPfoYrn7rW6iSRdvZx/72rgF7zKUp1ybz1s79MdU0IWZYiqxUhrdyDOGNlHRfQnt7G3tPPoXiqxdQiPoCrQmQMWdxPaDyQRz6yE6cwOS734WJ97wLUXMWflDE1PQkjiwfRUimrzsG8weP09/fx9baFQy6HfhJjKTfgz8cWO4iO43rKMGqApU0TDab4K7uN6Wg1RhiLGDz+qX/78F/MxEb69/YbvQSJugXy0vXsV1jx6Z1YKukhQXYGrM3l1HO2b38W84AFgPXySyb1+6BpDMbMnK2rXkCUKbdRxwzP0eOLeyAVoGf+fsd4/awJzBzHBni8NBttUfy1Mo3jplIwJrXReBTwDDn/2H28KHPE1tZlsHufNlQ58439wbXdebnlO+jHFtYDTo5UCywOIFPaffcc9WBXyaxzL/lXqQ8jgG6HHwHHsnGZiaYJQUPU8QeAdHKWQKOnS27fMSNsa1jam8Xi+lPcJNs2iSNMEwSrbEGinPZsjXbGmGcH66Tu82bE3VtTk6d563rJFNWexbLj0ngY+h7qM0tYPH+t+Nt/90/xmY/0njxiwR3ZVCOkD7WXKPpQZ1wLHoIKmxGYeMgZ32Cfj9Cu7uHaDhAd78nqee9F5/HhS98DnsPPwqv1RIAzOY9tU4QgHdyyHkfkcDNw5LHYv0e7AEFYBLH902Bhfk+b4gJSqH2d5R3Z+7EZA3FRgOvXV2HR0/Y/S4Kfaq4AOnMNI68731Y+NAHMXPyNKamZ7C9tY1ev4coiXHkyDzK5TJePvsypqensbyygldefQXDfh/X3XAjhr0BLl+6jFuuvw6Di6/iC//6X+HaY0+ic20d5aKPeEjZa1tctL93KkAjINUpaxywaW0/Nnrk44Nrrpi6toZxMKnZ0DFnTVrfwNku51QWm+f0oeZEG1Nu/8/P8k1iP38Yd9wAWsHW/D6R760P2dtoVcp7vtzna01RUyW/d9i+IeD7dUPzc+Y7zXvY8dVtPrgTkFy1tqEWFDLd+SXGcrhZqDiBBtsDufPUSsbGmYAy+uZNbo2v9jPf7x3eUo8B4PEX+3EExhEYR2AcgXEExhE4HIExADweD+MIjCMwjsA4AuMIjCPwQxF421RT8r70FZQ9qRN4k9+vc+1UV7zrvmf1j4XlHCS2rnzr2BeA6SSGDySgDZBU4TJn9bpCjJVOHOFOx8tQTjNMIECTRTk/xU4yxK5nAJyReY2VKDFk+fMaMcHO48C3WOfsZPcoGUomHQFXMltYSGFRjUxPFttY9IzDEMXpKdz/Uz+F9374w+ilKToEEYpl1Go1XHf6emMzEkgdDnBp9Qq63X2srBxDpVLB7t4ednZ3sTDdxGyxgM/94R9j0Orgz19aQ5dyut0eeq0Wom5PBVkre5msnCQaXcHIxN8cE9Bdj8nkHUhCqxDmWL+MGcEhFpPFaGGsfR/DnAWZF6Tc8VhwlXxslqF57QLqO+sGGrqCK5mZ8nB1hGpjJYwIP+7TjL1qeEd+JVbY0nPuDcaDMXBRRTiCrWSqnDyOB//RP8Rd730Qfb+gwjgLep1eB4NuXwzZeqOGmdlpREmC9bVrSOMUSytLCEsFbG9t4LUnn8I3Pv5xrH//+zTr0+sYVR2HQIOKqMYGJ82TDGD6/NLllkwQazgwRguLyCz60betCg+TBNsCxinDwAd6cYphYq8pk0noe5ig3DP9sxcWEEw0UKqUUAyKKPolhH4RlbDkZH7J8Y7FAuVFjsSRWbT2gVZQhNeYwgRB5Pk5zB09gqPHj6F86hRAhpYYdcaPkUIifSZFIyFo2EF3bw/t7R0MtnaxubWB9e117GytI46GAl3yhgqChwLQWGwkjO+AXTVT0KeUH+8A2RGoS0CIgKyYvQ4MFtOPHRYGkAoc5i2mnKYDdHKwygBl+2fAjwOZcxnYHBzW+2xe88MCNmPIk9hAYrIE+flkQ4lxzGOGJh/NecC/k+nL4yVso31QAAAAIABJREFUBHCyr4afEASORwVWAlTCcAcDRP2BA3ys+UHvSxIDtYICwkpVgHBYKCKslFEqV1EsFHUczsaYSBiBQRb3xTZkMonQWb2E8y+exV5nXyB63NnH2rMv4JXvPIadV84j3WuhTxBe+YtzloLBznfdNYTk4IHNMV66SdiTJRdnBniIVaamBf6NQI8ndn/PM790zWGn0sDiOhtxEj/EkR+7B2//lV/G3B13Ym52Dpe+9S08/olP4Puf+yKyzr7Ju6tIHSJtzuDYfW/CTe+4H3OnTmK7u4/5lWXMz8+j0O/jhc9/Ac/81V9i+4XnEXQIlhoLX40EnGtkOzuvdWPE+WrIMYUHSmYTyDUZdmskMrHqRBLfVoInI4qANFUUNFcpt+2aUUyu3livlJfulirY7HewPoxwDRm6BCHTFHPw5SO/mWZowWTcF+ChgQRN38MiQXI/wNTxE2iePo0483Hl+ecQX1tDSLlm5hIBer5jfVnjixhZTtZV6gLuunTP1FgFpNUqGnfcjns/9jEU3vAGxHvb8M9fxBO/93vYfuZpZPstMdKdwLPGBRsduODxd64R+lwBAD7CxaM4+p53YeY97wHm5jG4fBmX//iP0H3466hEfcnXJ4kn6W/KzHI8R0EB0+98ALUPvBeVN74Rlak5HJmbR6VScr7fnM8Z0kEfvV4H7XZbDSNZNNC109PXj2NErbZ8inUvJd9M6WfORTcnNY3JBC6Cahr2twMpaKkCuIYRPk9ghQ1BJiUfa/7mEsry8hWr10BTY8yaDPTIxzf3+3VevbmksuSHyTB10s7mxesAY/7UmsdlkyojJpNcLoYCw6JBfwQAy3/XMWD5WaLHv05i2klkFERlRdTvWaOXkweWVDgVVaIIwygygNXJTqvJSqAtmbx2jTkb1tjLxvIVeM056c5TSxqBcTUmGPAqYFn7AgPKGCP7m7FSbY0zT13mKoHLujYnxSsPXjaXOKahSY/odWLeqyGMZ2FMaAOBHXDsgC+Lozt+lsibG/QD5hge9FFIEs11QXEMkeSSDYCW37jmVopBFqvRxHVA2J4iB9fkA297Dfoii13rkqXixMWI50xf8VoNk297C0499EFMnzqFsFDWWGPswnLJAN8C1w65E6vZiIxgrilScWDjWxRjd38Xg655yDNvh16C7ae/i+0vfBUb3/wm/HZbwDZzWJpGJlss+X5+hp2gAD7neWv6D6bIYniqbfByIJv71QJluLnOkZHMXMJ1X4xysxKIQio7eOrBC/gPCYaBj+JNN+LGj/4Spt/0JmTFEuZmmuh0O7hwcVXXe/LUCdRqDUlAM8dQAvra+pr2XSdPntS9ffWll7Dx7NN46uP/Ebh8BXG7hWG/p22IJ4Y+M7uxWHPQk/v9fD9vjUz5bpA7VJcY3V6Xr+TeLFfkcbtErW/0OScArLHqeRg43101nTl2ruHlbtPvGgIO9piOPO9E0vPPlkrQIbZuLqmcM5bz9dZYutaYlrPtdVz3fUg7XDZLuvlgO+FcucMYwwJ8ndKMQF5JY7vuLqly2H3nmmU7CXsx98dUDilVytrT9Ps9pJEpCeTNrrbeHDzGEtDjL/XjCIwjMI7AOALjCIwj8IMRGAPA4zExjsA4AuMIjCMwjsA4Aj8UgY9MTaONDNsA2gQHCXrS00wgqRUbCCTIJ1WFN6BHqUNVTAS5Wge/Y6ASXDJ40wnAOZahXuWARALOJmvKIrI0WFU0JRhQRYYp+Jgi+87LsJ3E2KEcr8AvK4blYs88NzFscsaba7/PfcVUI3Ig8QindEAxgbyaT3ZFIPBw4Kfw6lXc9s534Zf/l3+JicUjaMcJeoMYe3t7KIYFTE83UWvUUCoVdNmbG1s4d+4cjh49iqWVZRXarly5gnq1iuMLi1i7to1/+e/+gwq3ZNrsb26h32ojHg5U3GKxOxpG8Ogd6GLNcpnO1cVacRv5kx38bmwcA57IbJWEomP4MD6EHQmoFMgAkxewj0GaYZ8AvgOAGztXMb15WTKZYh058DZXR2ZYCSyphOcAU8lOugJcXvA7GFRWFBRQ4jzwWMgaJqmYhgQMp4+v4Ja3vw0P/dIvYVgqoZ/EKBeK6O230aMMMovBxRIWFxZRqvhYvfIarq2t49Sp61GrltHpttDe20X30hX82f/5r9E+d06sPPnOCfHKxPAlQMRiIh8Ey8g4KYu/zPNP1FAQOUlGstIrGdAg+9cvYb5Wx2SjBL9WwMDP0Gp30WUBmPKqQYiJcgW1yUkMZqfRn5pAXJJTMqaLVdSSIspBzQBosqCGZJNFiCgzS8/Peh1era6f191xB5bvuxfhypJkU7Ow4CS/eQ3GK/Eix3QjuNBuyZv26upl7K6vI9rvwOt2BdoFUYze/8/ee3jJdZ9XgveFyqFzI5IgQBAkCIAJzKRIUZGOysGSPbZle+w5ZzxOZ8d71uu1z8zs7tnd2RmHXcvjkcdylm1ZwVaWKDGJkiiJYBAJEABBELFzd1VXfFWv3p57v9+rLkqa/QdUhdMHXV1V7/3e936pvvvde70YbWHFlrzm+CTwSsYTk71MKKvQQBLMW4xbsVOY8BQg60BbsS1NMlhMPh3PMfiE+NKb13n3OulnJWEFGBMYdgxgjXGCtA4g5jnYFtdGJt0F8qby0SO/67y8mY4dLLlYB0ATPCJr0EBgaxd/UlnWVPJVz5lEdcAEQXH2EY67XreNQdS3JLzml0QsJ45LgTmMferviQTdPtnjGRTLJUzPzGBubhv8XE5JWwO6w6GkJccjpUUJoBASRbuDlZMv4olPfBIP/8PHUFu4hH67haA/kLQyAVrPT0EcX+w5AUdM+lOOmcRoMsB6ZNKZhyD7CMdnSaCoXUQ3IWPKgD8WOEiCWMlmx2pPgKkr9+LA61+Pg298QIUWz3/xKzj20Y+ht8hiEEIyxk4bZIvIX3MA17/zrdh19GbEQQYb9Toq09O4et9+XL1jDmsnT+FLf/xfcepTn0JXctBWUOH7dl55MA7MD7dLv214KCT0++WcYKy/IkFgdhsm/l2hhYlWs68yqU62I8cx45wg4FpBMFte4oQj+kO2M1msHO/ngwye7HVBgXi6YHO8txyjn4VAlcTDDiS4KcxgO2WnyTzl5JXJoRt4mJzfhr17r8bpb38Lg2bNWuPm4XR+NI9JA4B5zKxANr5PGgliKmd5D8MQyfw8rrzvPmD7PBoXL6LY7mLp2DFEiwtAP8JAnzFwuR3S25euyQnyfbLuBgLBdU/8EJWD1+L6978Plfvux2q3i8mlZZz70w9h7bGvIOzGKPom/d5J+mjRx9nPYC2TR+WNr8d9v/kb2Hbb7VbOlVb58Dp6PSytLiFqNQTEcl00T15j5RL4GXC8dCIBb2Lcu/GuMTks1HDzDD3P3VySvq7njg1szGBjCfNHMukq3CDrbYvdKxnolAnLXsR26L3GrpYvsJis9ntMmWSyWh0rll6oPKawJ32OY8cHmcT6a8AiG0/HDZI+4lYLg07XySqTURrBI9gam12Doa2cH9gn7TyMB1nkZILyNYHPLEuQ7LKpepBBTcZrbwQAFlApMHSgtus6VejmZI9HpJcFAY/KRfPYwpkNaOMehvNgyqRm0Yv5BZt3sfZBnHPlGWyy0UPG5AhbWGzcFJRyrGmCdVJXSVUHVI22JT2t+Kvhdh62k3u8XrEEb3oGYb6IztoykpVl5Hr01/a19g40v0Xy6+Z4LAQB2nGMekJ5aLZvC+pKVToE4gWBirPYZzSvOYCM8w3vkWT3EaB65Hrc+C9+CtXrD0qVo5AvoRNFKJaLyOVyYlgyZqn/NC+B6w2fW6xtL8zCtFa9hWaziYiFV14PhXYXzWPP46W/+Su0nn1Wvr2ZhDMnxwvnKgOSua8d7n1TzNKkbKz/OTa21X8YMGpztbk882/mqev6kRirCbxsiFyxjGizA499TmLxnvyC97/zXTjygZ9FPVfC8voS7rz9VqzWWjh9+hSq1RKuuPIqXWeruYm1tToOHjmEl0+8qHls34H9yPZ7ePRP/xu+/l/+BPWL55GnskmrC2/QQxhZsY1GD/uTG2cpqDlauDT6ZWNUklxxdgpDvDZXp6S5U+xn573Lz3C8RE6CWXGRUo3tPwQED3qpJIPtXwW4OvA29fR1qjhmweK+h6SexQ4UHt37Wgmm3mks3lEAO70ox1Ynw1nnc/fSuqz1HW4sBBBLycEVc7iCLucur+Il+XW7TQjHL/c5HFP9fuR8sZ3FQPq2kcCOAeDxl/pxBMYRGEdgHIFxBMYR+O4IjAHgcZ8YR2AcgXEExhEYR2Acge+JwB8cPIQTq0t4pR/j0mCAFoEgJ+lMUDeV3Sx6Pipk/CQJGgOCTVteZ/KbdImNUV8tYxA7f1KXVCQQwGr+lM029FIk8y+V+EwSgXdM6JEBEBFEkKeigWKmxbbF9pWHrkuaERRJZdjSxCQZJwQEyTLR9Si1Zn6SkqJWRoosSA9TO6/AoTtuw5E778BNr7kX0zt2imnRbHewUa9JQi+Xy2JqcgK5QhFRvy8QmADZ7t271a611VWUcgVsNNr4vz/0d9hsNMRoZGKbXrVR1DWpwE4HnXoD3WYDCUGnIWPVAVIupi4X5dijW1LNDAOZzPyRv6DLvkmyTjLaHooEVpik83wB/Kvyu7QkWam+ivlLJy2R7pLPugeObTHKsFbO13mCKjE6SkNwiTcl0RzArrvgGxGKzL3S9AyuvvkWXHPP7ThEBtq2HVipb2JyakrgOCVhCf5S2nZmZhaVSglryyt4+fxZ+dVtn9+O+noN3XYb1WoBK8dP4q9/57eweeZlhLFJ4g7bzRS/866VzCZZcJTKdl6jsU8wiklzsqeBUgBMJyw8CDFRmcV0eRKlagFeyUeS99F13pRMRjImmcRHnAtRK+fQLBcxKORRzGRRGQSYSArw+iHaCRPBJvOLbIjd112L+RtvQG7vHpSnZ5CdmhKbj4le9V9X2UCwJ+q0sHz5PJYuXER9YRFxrYG40RTzXB6genMiD05EPSRRB14vQtPz0SEzN2WTO6CVfY/MXwK2IQKBUiy84N+UvHQynSmgk4Kx4mum7D4HGNvnjCFjlKAt8Hbr8/b3FNhVoQLfSwbv8DhbwG0qD5u+Lz1/CgATLNbvjj2oMeyAIwFKDjQWIMyEuXwwzXfSACWT39Z8QIBaGE4ffQJa9GPOkMUYCITptFoChwcEUORx6fq95GYpI+p8ORNPnqlkK1M+188EKJYqmNy2DZVt8yjkivAHJuiuYUlSWUxYYAAv6mLh5VewdPolnPna1yUbvXn5ErJJLDlfss1sfiQASgnKAFO7dmF6/14xii8eew7R2qoBC5or6a/r5kQ3zzqVVsdOdaUa/kDvC4oFlOZ3IDc7h0w2Kw/Q5sULSBo1J51uCfqoUMDE7bfjxne/BzuOHEbfyftOTU5j166dCDIe+msbOP/Qo/jS7/1nrBz7NgJK0w6LV6wUiCCwWIeO5ZtlMQhZ9nFPjHoW8GTk427sXiuC2Vo7CIgRICEALKL4INZ4lgC0Cnwcq9DFmuz+uufjHAZYTRKNCzJ/CQ7R65cgwo4EuKuYxy6RPbtiyw7oDe0H6CWxilCKhQKizZrAQt3D7wMAa4hLetutK0YAE4hDZjaLplSQk8mitH07wkpF43VQayDa2IDXj0yBgjFjX8sVsPuO27Dj5puwtngJK48/AVxa0DrI+ZtrISpFzN99F3a//o2oTEwIgFr5/JdRP33C2NUExz0PtWCAei6HnbfcikO/8qu44p47JSEfU11DBTo9rK8sYW1lWeMkqzFmIC07Plny/U4HnitSIkjO9d9qQRyTV+z8rbHOMZrKP6fe3Ry7o2NY84IDgNOxG9N/dgj8jsg7k3HovHAl/0zA17FlhyxgBxAbiKodhpN+Ntaw1j8Cw+ybvBlhFn4+h7BUQJDNaq3ot1porSwj3myI9WzeuwQoY3g9Y8sKbE2ZxE4WWixaHtcBtJKidmoakp0fYdyKxex8ewU+mrmt8wze8gA2Rwdbk4cAuN7mQO+U1Twg5GfMRhWZORn/qBdZnCgXn7KAnYoL2fDG/HUFX2SquuOK8cvz8ngp63dEcllLuiRpnfy8bDjM/sOYk84nmCxeMjn3XY35245icvdO+LUNLD3+VWw8/7zkfetxjFYcIwcfRe5hxJL10E76aMZ9FWyYRYLt9xh3qSxIDYEFDgb4S4dEN9UKEbmmRtkcqtdeh+vf/uPYfuONCKdnkHDOGSSolMvox30B5elaxEOka00KBkuVhMelCkivi26LEtBNtNoddAeRijv6S8tY+eIX8conPoHs4oqKWtI4iB3LZdLVQvJOpVV+LBbR2ODhZfjKcW3sZRa2pGxT9YGhV63NL5IW5lxI25BsTtYi3HtT/4RKAfQGz1x1Nfa96+04/N73oeYPcPHCK7jtjnsR9xOcffkUOt0m9uy5CtNT09qbXlpewaGrr8HFCxfR7jaxK5PBZ/7X/wMLzx1Dv9fFNdy3HTyIpz77GVx+/iS63IuwKIdztSxeXPhdgWf6JSMFY9N92eiefXT/mBZ0qojR7eU5v0tNyMlNS+mD/UDcY85dTiFETGTHwk9Zt8P1x9actGBn9MvP6PmdDoy9rL2yjT8xr7nfIVtbzHPfFVywwIl32oqsdA73PUfX7FQ8dJ8lk+9sUNg/nDy/8aXTIhxX+OHUjcSMTvoj+1ljtetwIxeRxvXfrK2Pv9mOIzCOwDgC4wiMIzCOwDgCwwiMAeBxZxhHYByBcQTGERhHYByB74nAn11/CN9ZWsTpuI8LCdBIpTnFKiNcITM6sUxLZP2RyUWGhrywHFlVoNgImOokKy0Z5k4pNpj5yIqR5mTg+DmCHQKMmPgQe8aYpDy1gcLi+prknPwJmaSxbLwShO4cSh452ViHjph/lxLxBioLIHaJNfnagom0DMi3ErmHSZ9cHruu2oO5K67ALQ+8FtfcegvmKY8XhGg1WmIJZgs5TM9NI18oyE/05ImTkgvcs3cPpmZmcPbMy2IA//1nvoLl1ZrOGdBHNQzRZWK9zySih/ZmA5srK/JblMSfkrCWWE1l6lK1u8lKFYeu34fVjTrW1+tYrzXQ6XRQItvSyUl3JadqTJKK7yPrpPjI+t0QA5jXLO0+5Jsb2HbhuG5Qmow2IoqT2xMDL5WVNAaD5fqsX6R5P33eMVYkL0yvTwcAE2Dq5fO47p578cb3vRe7Dl2PKPFw9sICduzaJVZv3O3oPN1eD1NTM/JibW5u4sXjJ5HL5zC/bV6oijz4KMeb9HHxqW/jo//7/4bmKxd1LWQcmeQ3ZXHJfjYPaLLZjKGe+lBT2tZH00vQGgxQgCcJ2BnKwnoZzG3biUp5ErlKEUkpgzgbYBC4+MY8i0n+MlnbzWbQy2cltch2FQYB/H6AoFBCsG0O+T27cdUNhzF/8ACSojkLG4PJychyDHWaaG7U0FhbR+3yZSyev4D19RXEPTLPKJmZgAKVIcFAfo5SoPIPJPvG5EgJZHr9PppI0HYAKxnfQpXZFwTSGgBskqQm3SwgNwX8U3nolM0rkDmVZCbY4+SbeSME/joJ6JS5m8o1iwlrUoYEi1OAh+dOAaEUqEhfk2ew8wseykU7Vm/KADbZWAOO9LehrLSTlx6ygDMOAHYysbGxBQkID2Ufxa7pq98RPKC3cCof3W13TIbWeYkaEASQSeiTISgqJtln7u+SnLaxwfcEuQIq83OoTEyiWKwgXy4jzOYlI52l7Ch7I4/FGDkPTwK8/bVVnD15Ci89/TTWTp/GK8eexqVTJxGvren+V3fswtz1B1AoZAUaR0vLDhQluCpUVNdnrH8rEKBUKHPjZNwx3Sy55EIGuZkp5MsTOHd5ETfeeTum52ZRO38eLz35TfTbBJ8tYR1PTOCKH3oQt7/3J7HnhiPIVsqSTM2FZLwn6BP4i/poPX8c//S7v4vzX/4C/KiPmN7Yyvb31YWUHNd0zck+RGXnLszv24ulF19Ef2UZ2XIV05OzaF5eQtBtwR/01B/6Dtgx5Yh0HaCkccq0pcwyx5T5m5pqgl0nh0Y7CLAQ93E2SbAIHz1KZvsD7MnkcZ3vYWevg6Bnc0ekAgxTo+h75A/yOMbEs3XM2I2jgIJJoNpcmoL8WqkkNW/rmtY2AjT0l6Wf8tQ0wmIBnaUl5AiyEuzqkXXtZMhzBey8+WbMXHsN6hcuoPX0s/DWNkAMkoU7Xa8nWfri/DaUr9yPyXIRncsX0Dl/EUmjhYgqAJybKhOYuvte3PILP49dr39ALGQWbLC5BLea9QY2amtotuuaP6gQkKFvr7y/Q4Shj0EUobNRQ9Dtwe8PBL4nqu3gfOIY/QR8XRFGWoxBAFjFGm6sDscwJXbZjqG0e0b32Xx8+0OwUwzglBGrsWZj2Lx6bWymDP9UppUM3nTcmr6wyT/rdX5O/rsD+Lk8wnIJKJbg54ylzPd2NzbQWlhEQlUF3o+kb3LMZJcKADZ5ZklCj/r/yoc2Rp9zg2ui1lAWCznvcQOq2Q7OQTydgb+pFHR6DakUteSCHZNWPqAO+BxVNdDvlE/mGm0a0NbPqDcggNyYvpr7pEGbSApdDRCY5Fi7arP7uwN2rejF5svhHsSxfDOS5KZUtIHZLAqgF7f6udjVbMMAHa5be/fhyvvux5VHDqG7eBkXv/AlrH/721LbqMU9NAa2LhfY58ieHRjjs0tGtSTu7Zjmf+okhQXMBRpjQ8a02zNp7AYhSgevx7VvfSu233xUczGyGYBFD7R1iLsoZPKS8k/VJNT0wUB9U/MOi/F4LMnvkusaox/10Ki30e1E6PYoBU09gRj9F0/jzN98BK0nHkeGgH9scyfBQalRCw20aHN2IbDdyXiY3b0DUb2Nzuq6ikVUpuYAVAGPUncxhre8bJ3Esq3KtonuM34ci+oLBlzyPL1cEcUjB3H7r/wqrnrgtdhoNbCwsIr91x3Ujnd9bRXnzp/HDUduQLVYwkZ9A81aAzt278LSpUt45C//Ghc+8c9oL5wXY3jb9Qdx4Oab8NQ//zNqL51Dr9lGhBi9wPpp1vmia8of+uk6//mhLL4ho8YUh1RoUrZwythl30l9fWlXYIDvlimKijU9U7Dx/Iw26xpnxqXe8tR1e9gU5FXhl5u7v7twUfLobg+UgreyEnFqDmnRKPsHWeep97EsNFREmhZDOpsTV2jBfuxns8iWSrpOFtJwPjVlAucJrO82pnBh99V9nxnZg6vtjtGcxndUeYdt/uX1MQA8/mo/jsA4AuMIjCMwjsA4AlsRGAPA494wjsA4AuMIjCMwjsA4At8TgV+fm8NSv4dLAJaZiCIQE8cGOvlk+RpoS1aRfCadf5VYTo75ITiKYIDzxRJaJ7+yLTDREkOWNOTx+HljXwYIxdIkKGZMTqZzCDAzWUQQjwyD1GtsQJ9CJwk6ejFMoimxPFIib+xiY5IRCBUw6lhzkk2UgaePbCYjyUu2mexc13AkYYDM5CQO3norbn/zG3DP69+EuV27UG93sLy+imqlgqmJSXkAM1l34uRJnD9/HjcfvQWFUhGPPfFNfPqhr2FhZUNtI8PJJC9DbNZrkiEk44Ssv3azaYm9foxWra6EUeoVbAll4OiN1+E3fvH9QxYAk2WtTgcb63Ul9FfWa1irbaK2toH1Wh0bG/zZxOZmQwB7i0CH2EmiISDf2MD8hePOzffVTIk0UWYAyJbstgXHBApT3o39JQ2bMp6WGMxk0AsCHH7gdbjlhx/ETa9/ABF8nHjxJHbtvBKlYsEAFjJfsoES9IVSGe1OGy+eelHA1VWUK/Q8rNTWJambZzJtYw2P/M3f4KlPfRbR2roA0Q4lZT2gLMnXALnUf1P9icUFBGOMRUSGYI2AuORmgUl4mPaAGT+HnbuuQKU6hUyliF4uQC8TIggJVHjo9NtKSGaYQM6G5n1LCfFiDq1sDjuvvRa3v/YNKFxzAB5NhMXAzQh4ZZ5PoHgcAa1NLJw+hRPPHMP64mXztJVsro8eGWy+3in6NFlCTIZmE8oCkoViDGB62zIJyX7Sa7U0ZpsefQCNtZIJQgx8xyoic5L9Wx66DihLk56ONZYyoIasKALGYvFSSXpEonkEANaLoyCPO5Z5/zr/XgfUkgWeAkWjwG8KBqcysQzq6OspOMzkuOSsneyz5Kxdwt7kl8kSNkCJx0wlUOUDSkCk7yRUCWwymcskf78n6VcmfCV3S9avYxymADDBuRQIobysUvv0c06ZwOztYgsb2BLksqjMzSKTzyMh6OfsQAUceR4mJ6cxPT2NyuQMegPPQDUCt/yfxxfQ4gkkPv+tY/jUn/wJXvjyo8j0IlQrRZQrZSy+/DL6HNNk/btiG8oOmx9wgiIlJH2gQ7lS9h8nB84+UyhVEUxXMDkxiZMvvoS7f+hN2HH1Hlw+eQbHH34U0WZdcwW9QL25CVz/tnfh6Hvej4N33CnD9T7ZsE6pgP2Dfpo4dxaf+O3fxunPfgYJizmIEuph18xrCiQDHaM/UcbO227Htffdh1MPP4ylZ57FxBVXYu+hG7Bw6hQ2vvM8/HbdlBmI2/k+ivNzyE5WBXT3VleBek0ypTyLOVK6ucexpgU0C3T10PF8XOjHoMApIZurkODaTBZT/b78SCmtzQctDVIJcd2TPte0EL0B/aOtiMjWhVdxsIz35QA61SXovQSoeO0usU+1gSBAdnY7Zq+7DpmJMl559BFUCHT1IhUQpTLFPV7v3Bzy1QraKysIN5vIDUxWlm2k8in7ID2KE/qMo49wEMkHNA4CXM7nUH3d6/D2//if4e3cCWTzBmL6faDbwcUzZ9CKe/DIfKWPaL+HKGpLOjkb0r/cxljA8R/10CW40OyAFreiaqtvcYymku7Oi1sy0Ckzn2CbY/s7/1+Tgbc5keufikOcpDstEcRudT8arwQaUx9beXMTbHHsXwLADm0dgqNg1Y+PAAAgAElEQVRxzwA7eaU6gNgxh43xmogNm6lOIDczjSSTVSEQ7xnn0Pb6OuL1DQHAA3pviu3PY6n6w3kvOPa/lAEcGMx7wiIT9qUh4Gz21WSqc85mu9PXUmZvyua1a96Sd9bYGgGYR8Hh0d8FfnrmC0ufbd4eKR8IRHNexa4YQcdUtRZBYQJKBmibp6yBn9yTaW/G2NvIHXoIjyqE5BzbmGso192Atga0CHE+2AZMJ+gQ0J2ZxfyhG7H30GHULl/E2lNPoXf2LLJUmhkMxPTlfE/5e/kPO3BMy6QAUV6buLPmVaw2mm9qyja2+ovUNsPHYHYGB976Fhx+xzuRnZjTHo7+1PSj5viOBl3kwxwytFtgQYBbn2RL4MA2FSMRqI268oO24oQE7U4HrVYHvU5P3vHdOIJX28Ty576Al//qz5Fv1JBhEZgAPq693GtQdtukpBVXFmBkQ+y4co/sQBrL65rHqezB/slHWjySiqwQ1OfKk4LAkpmnPLKUTUxm2k2zms+kllMsYfuP/DBe8yu/iuL+vdqrPfXE13Hvfa9DI+6j0+3g2Weewi233I6JSgWNeg0ry8u45qor8K1PfApP/tmHcfaJr6KSz6AwPYPpbduxePIEklpTa1OXXsSB80V392aU6WvKQSrb3GLHSiXBrrGT3jIVG5mCTerzq/XCVkGB445Iq77do73HxAQK89uRKZYQRz00aaewvm4+y6Ms4BGVmhQAdkvFq4rBNKNKNcU+QJsB2RFIXcIWCPYVybezrcMCSc7vpkJhShf8fuQ8tFl0Wipjavs8Or0emrR+aXUQaK/gJOkdO1nfXVLT4O9aYlIZcB5VxTKMAsduuuaNAeD0lo7/H0dgHIFxBMYRGEdgHIF0f7CxsTH6jXUcmHEExhEYR2AcgXEExhEYRwA/PD2D+iBGi3LLSsQYa0melEzyuUQ8nzCxpeSI5C2BMmU7Ex9txwg2nm4qh2ZJnSFLlH5vjnnLsDPBkvOBApOwA3qyujp+1warwqd8MJN9EkszCUCyu9Qm4w+kySEe07mmDX3AholDSY8mjlWxlTwh0JFKewq0cslXAkrGIjOAOF+uYs91BzG9dw/e9I6349qbbxaI6mczmNm2Hd2oi0K+gE67g9W1VXnFTc1M4eTL5/GRT34Jl5fWhgk6sZ8J8CUJulEkEJjtjLoEni22rY0NrC8sIuq0XaLK2vym+27HB97941tX6qTqmLRnglGelJQGFLjnI2LCivcxTlCr1bG0sYHl9TrWag2srW3g0nNPY+2xLw3B22FybEvRz6Bfl20yz8Ah1GtM7JExRA9nJbKc9HN5chZ7broJNz74Jtz25jciCkOcO0dPuTxmKIOcySCTISOMsegimytIknB5eRmZbAZzc7PIhVksLSzqnrPPLR4/gecfexgvfOURNBaX4Pd6wiEJbEv2ml6/9P+VrCwLGAj0W68k4ENmNI9V9zysM/HueSiQ/ZsQCM5g29wOzG/biWy1hLgQoB96CIMswiCQTCxBpTiTQVLOY2bXTlxzw42Y3r8f01fugV8qA0HGgUpkjBJdGKC5vIoLp1/C2oVX0FxdQWNtRaCtQH4vFtMlXyogS9AwJHDLFLAlkr2BL/ZdqMS99XIVEwhnpyxxrOPEUUdJWXmiOvZtFLC9xgCVDLRAmVBjWndSsooe5MPrwNvR/ymzLBZWKsGc+gaTWe1YvgQ5h768I2xgAcry5+Xrxhbme1/N+rX7wtc1/ph4D5xHMf82KiPt2phKQRvo687N//W68zwOQ8cCNh9MgSzyBzWggbKwYvaS6dsne28LfCKwpM84idEU6DFgxIo4xEB0LEWx3gQMG6s4zBdQnKPvZV6MYMlxywTQxgr7W19sNyCXKyr5Xq1MoFKZkIx0yvYRy0feln20Fxdx9vkTeOnJb+EbX/w8zh57ChNRjJzOS5DU5oegb1L89NLkyajUQMnjIJ9DoVJBrxMpCU18lkwkxiMol1CYmIAfJ2gtL8Gj5yvlrcl+na7gxh99Kw6+/Z049PoHkLDfO0nSkGw3lm9022g9/xw+8e//Pc5+85sICT7VyOKNERTZnzPok83ejkz+slLF/C0348gDr8PlY8dw5htfx/RVe3HD/fdj9fIFPP/5L6KzeNmKfqiYMDWD697weswduQ5eDKy9cByXHv8qcPkyQjpuOl9IMXSVPOfcZxl5gsdcgSI/xPl+giXEuDYTyGM+ky/AK5cwCD34UYxBswGPnsySuOUUxhWDB7Qyly0jg3TW29I7tXvGAhSqD5hbpz7jcc0xxtcgX8T8oSM4cPc9yOQzePTDH0ZSr5vftKRsbW0jwMU5gIcgWEBAn/dUrEzH8KTGAsEReUQnMbphBkv5Eq5713tw3ft/AlNHb8SgWJBnc6YXK54vHX8WG5cvIxN4KM7PIr9jBzxKlzNOlLjt9VAqVuAHju1MwKPREDOWMQkJ/hIkc/+bzLONWwK6YtLyLZTW5fNU5lnj2sYn1S94jFRGPnReqwMWYji2rcZVKvGsMevGosYdAV4HBjsmqvojfycIy3Gp43B8OVBVrEyj5hKK8ssVZKYnEeQLKm6LOl2pLfj9WFLXvc1N9BsNWRLQC1gy+2TsOs/bVKZa50kZsgJT6ePLwhAW8DBOWSmGaI6OOki4vnPOcSziLQDYGMpDJrPWa85ZKQPX2MOjgLGAaY18IaJa0/ivz3lNe6yBxrOmbqkYOyaz2JIGGkvYxbGQ9b/P4g4qJbi2uDNIQjqVnB7xAtaoEOBGiW2Cs9Ym9k3ey4gALwd8uYrqzBziRgODtTVkux3tz2iroAI8KVxQ0tj2L7xuAmIGQrNgiz9kOTtZbMfGVxw5IfC5ZLcJepYxe/+9uO5tb8Hc9UeQLVS0TnLPyrFJdjvjQ1US9isWOqS2AZqjue8NQxXl9VhMgATNVhNRp4NMGKDZ7WKz2US70ZLyAZnA7HfRs8/hhQ9+EN7Lp22POnCgoG/x5lyW+oXrMlQMkbWiARYsJLEV6fDaOa6dtQfXZtUfeB66LFri/pQMfEez1VovyXebb1ScxDlB+8gE4f6rccPP/CwOvv3tyFdL+Ph/+gMUq9O49z3vQqFawqXnj+PC4jIO3HUnpsslXHjuWbz4xBOY9T08/+gjOPHlr1gxgs84ZRFGXWMbJ4kkoBVbR+Md2k44MFiFlwTwHVgpZZ7UA5mfd4o1Rgu2+dM2ySY8knZvxoOWG9yPc//FdWnmiitxxdFbsfPgdVhbWMSZrz+JtZMntJ6nALAtBg7QdSCyviG4PRQlpPVwBQRW1JTan5iShtX6WKNVvKpCMR3Ymue7vqk+7wBgFT3ZNjhbKqI6O6e5ld8NBt0ukk7HJvPhpXpSdyFwbLour9p82z11MTJ5cityUaGY6zNjBvD4i/w4AuMIjCMwjsA4AuMIjEZgzAAe94dxBMYRGEdgHIFxBMYR+J4I3DA5aawRvkJmj6TqLBElANblI8S4kwcvkx4APYEnKKvnAZv9PlrSY2MCfMtDVolFJidl32uMEiZG+B7KlDKBz+Qf3xfJR9HYXJLzNJ00A90c+Ey5aBNeM2AvZWWR8aVcjWNipUC04w6IuMR0j0lNOwwtBQuG12cJo4CsENEenfickkc+BmSfTk/hultvwTWHDmHP3mtw+O67kNs+g3y1im47Ul6HCeBabQPNZgPt3gAf+/xXcerMudGcljH+wtBYh4OBgFAxDAggEbTodrFy6RI219cxYALaARDv/rHX421vvn+r+j/1HXPMkp4DmSQ96JKO8pd1rJL05vPKoijCE5/8JD7/wQ++qk+kgO6WVJ5B+FuMA0ucjZArXCLNZBzJEmc/ylYmcc0dd+Hoj/wIbnvTG7FJKdZzrwjwnpyYQKlYkhcfnzP1RdCSydDFxSV52/E9nV4b9Y11+F6IHAGbWg2f/dCH8NzDX0G0uIxMEoPCymRpRATV5L1pksdZgqrsKZIbZD/2lUwWA9wDWomHlpNeZL8gc5hS2jNT2zE/vwvT22bRz5G5R0nUHPqUnp6ZRHnbLK48fAgHb7sN2R3bda2DbIa3XeMDnQ7qLAJYWcbCqdM4f/YVdBpN5HwmamMElHxtR2jUGmjRb9aLVHgwPVFBcaIqZhpyeXhBBqGXNYliJ/UsxhKJvFlF2TG9CGL2BACnMqMatx7EBm4jRiYgn98AVoIzBCGV8JQHscmipwzgoRwixyCT4ho8BmIOgV4HAEtTcwgCjYDIPK7z/U0l2XleO56vRLw8QL8bdHZeoqOMYzEFdQ+MlUUgKZWWTVnAApgcq5DHlMysGHFkbjFhyoBQItaBJAKA+0pOCxh2DMOhp+gQdGKC3oAlA0sImhqYJIawfDYNRBYEw/dlQoQTE8gWi6aWQIZbEKqAgICw2McEiXROSh1nkc0UkM3SW7yAcrWCQjGva8jncvo8j85igoD6k/QpPvMSHv7Yx/HC449hkYUFSwsIeh3J9IuxRLa5UQFVGJGfmsKBGw9h5fICahcuIGq1jQnvwIhKuao2bm5uIKavaJBBn4B6Pocd1x7GXR/4aRx959sEnpF5ykeGrEjOdRfO4dhH/wFPf/QfBS5OVKu49O1n0O+0MLdvL/xqFRuLC2hfWhYoPAgD5Ga2Y3LXLvQ3VtBauoxBkEV5fl6lGpuvXEDY7UqGOskXUbruIN70a7+C+aO3IIr6yCwv4tHf+32sPvIoBq0GYgKR8jNNZUCdTzwLiuQbb0z5Lnw0/AEK7MvTM5g4eD2mrtmPyuwM2suruPzNJ9E/eRKZVsukWBPrQzyuWPMjD9M+GAWATRGBkLHWzZRJRgDYAQb9bAbFnTuRn5sVa3rl7FlBCv1OFwWC41o/dUOkWECVCxaw5AYJ8mRk89aLvc7CFoOYO2R5z05j6s578Jr/4X9E7qabxfInWjbodVFbXcXZp76N9VdeRkj5ZQyQDUJkZqZR2LMHQbGMLOfdQYx2L9I8EeZCkwpud9HaWAcoW8r+Jy9wsimNAUyJd441K/RwUu8av4EkpFNGv7y/Ob/QZ1vAl4PIAyorcM43YHeUAUwWvoBxySZv+eASKE7HnmSdOR45linH7mSMuTdgH04LNWwhpAKAFWPE+QKCiarWbIGOZPgT4HVgVtLrw4si9BtNbK6sitHOY/kEBKNIfd7mWQNh0qI2judAQH6MfhiiuH0HCnPzAhKbi0voLCwC7ZbA2CGY6/yA0+fGDuZY53zjZKMdSJvGJwVurViNgKnt0FJ5atkDcJ0QM9lAYDJ/xQKXMod97lUSz04VQ8Ux9Erf2iioPSpYkXeHAd2puov86x24LBar1mKnpDIwFjD7LPuOzV2RAd2pD6rk6R17WcA5i162GP06psa2+WMTGNa+z8VHbMsBAcIAEeeVfdfg5g/8FK54zT0IC2UElKrneBjQPdxEmOO+h2wpO1x7Rte1FAxWQYfuMdBoN9FuNZEJfERxjI3GJtqtNgadCD32E4Lxly7ipb/+K9S/8hD8buQUbkIH7FpBHtfcjooQLEY+iycLOURJXwAzfZF5z7JkuGq/lhY3eogImPLaBZLaNGG2KE6inmoADizWn7WHTdDOhCgduQFH3v0eHLr3XvzT//V/or68hr2vux8HDx/Go3/zEfQTD3teex9KgYf6qRdx7EsPod9saj8Rr6xbcYL26wS1rf2UQiaQnu6zee5UGt9KulLlnS1GLvektqe2bbqkysUityI897LDba3ATbH1POQGfM4iMivgyrFgav/V2HnoIF564TiaZ84CtQ31TStSdI0YAYBt1RqWozppadvbiIHvAGjzWLYxYrCv6+7cB+mazU5Be3cn881dlOPS6/z8nqLll/NiPoeYc7rbJ7CoR6uFK65lpDIDXhtja8VHo6uNfQuxdhIAZtsoiW/j3kDqMQD8quV5/GQcgXEExhEYR2AcgR/4CIwB4B/4LjAOwDgC4wiMIzCOwDgC3xuBGyanJPnJzBuTMenD5JMdk4GJNrIoBr6SbwRomaQqMPHkU86PLCsHJo1ImDlnMivqH0nGkMkpVofL1lgyxZI2Yj8QYCBjkJ61ZHm5BJEAaOflRX6GvC2dJKfjP5iflwOHLXlo51ai0fmOKaUlqU4TfeN1M1FJbENesUzA2SVL6FjJGkmEesjm6PeaxzXXHsLND74Rr3nv21DZvRv9gY9Ws23Sll6CpcUFBJks/vafv4ITp8/J95fAl0uBmVymSyQR/GSCngARgdlsGKBdr2Pl0mW06vWh6ugv/dTbcP8dN7lrsvaZ76VBEoKqmeSmnKJ7brzFrYSiEsgAarUaHvrwh/GtT37SfdbuvKXInC+a6w4pESJNOLlbNUzWmTw3Y9kXOMEzbr/2IB78+Z/H0R/9EcRhBqdOntL9ntuxTZ/L5/MCvJnA5+cLhZJ89qJuJFltJpwXVy5js9nA5MyswLX6K+fwsT/8Q2y8fAbx2gbyzRqm4CMXBGj1ewJ0ySQXW9jzxQYmSMzEIWH0Nl8bYU4QKCZruSR1ZA/5iSoqU/OYmd+JXLmMOJdFJ5PB7FX7cceP/ggmDh9AppgXy5dABwg86CbEYvk+/tnP4dnHHkGmvoltfohKdQLh5ATiXEZ9S/EhS60bo7a+IbYzk9jy+RUTN0Q/l5N8Y646gWK5suWhK8aWyUoSTGQQBX70e2KM0W9S7CMm8KOe+lInSOQbKu/pIIdMsYDq5KSYqo16feihKB9Bn5LvlkhOQWBKtDIp/92yzLx2sfDJIJb0q29t4rh2xzJ24KtB4S2PUJ7DgURiCbtzMmEapszelD3Ma/UEAAswdsziUR/ggInRkXOlUtGU6aTcIgEl9VGyzlLPXseeFptmxFNUMqqONSzmm2Mcpmw5MYf1d8eMo1SsWFwmIS2R6GxWDNNcqSgpaD9k+3z0enZs8xW2pHMQZpGlHK8fOinMRGoAfA8LIaZm5rBtx3ZkGBfOTAOCg0y4J/A6bUSNTdSfew7/+Ed/hGNf/ypmJ6cQdCPUL15CLmKanYMhj+r8LNqNOvq87wTXUn9KMbADSeBLNtsDKlddidLO7eh1+2gt13HlXUdx70++DwfuvBvI5iz53O6itryE448/gq/+xV+j+dJL2LF/HypT03jxka8iajdw5ZHD8CaqWDlzBp2LC/DZRzkX+VlLZicsmunKQzRMCJL7ktcmU5/tiaensf11D+Cmn/85hPuuRqvbx0yvjSf/nz/E8qc/jdbCAgZeoIS7KRW4xcExtQh5mtNkDFoHcA4Ip6aRv/V2zN17DwbTEyjPbpdvcfvYt3H+ox+Ff/6cio7EFnXyEOrZDvgWviIQyzHafB85FrN0u/B7kdZHMeMEVFnxEFnwZLAhFyChBUBpGpWr96C6ZzcuPvc8+i+cQphEYp2JfU3AgCBEMkCZhQ1i/5rkK0EHMmdrQQ5XvuG1uPV3fxe5AweAfE6fZRFO/fIlHHv4YfRqqwjjHuhjGRMgo2wz58BSEbkd21GanhYbkkxVSe6yPxLg7XbR29jEoNOyeUWy657+z2RzCLNZ56ttlgajY9JAYrKAR8YrizYkxWsMfWPv2+/m7+t8usnIF5OW8xmZvQRb+eOUDgQKOz/e1N/WjU956qbM/KQv8FNjMgV/eW281kIRSbGITKmEiMxjSQyz8ozXR7a6Ab0+16JGE53WpnyHg04PvY0a0CXrk6xXK/gwAJhM9Bgh52HuV3IZSX2H27ahS7ngpRWsHT+BZHPTgbvG7pXCiGP6mty0Y/06iViTZrZiE81fAp1tnRbYJTVYuccO5bMF/qW+1ClQmu7rWNyhPmmyLprfRhiQNt9t7RG3GM72XimUaH/Hghonm+9URljYIuDP2RFzP9Qf9FQjRACaaxNjJQUNArt9zpm+ro2jVFLBjtEoSWeey40BYwazgIvFMANjpfI3sYNpr+Ahu3sXrnvvu7HvjW9Afvt2nauQyYLWAwnPrzoEFk5R3hzI0hfYPWz+3VqHxGzWdOJhs9tG1G2rjd1eF/VmA51uhHa7bQBwf4BMq4nlrz6K03/635BbWjL5dLd/JPDMccn5ggodfGS182SBVoDIjzHoxaAOjEBKj4C2zR0m9WyFkcLfVURpO11j3JrVhgktm7qECq5YZMT+nM0gyhUQ7L8Gr/vZn8Gpxx7Cd774RVR3XIHZ+XmsnTgJr9NC4eqrUV9aRlxbQ9yPEMUDUDGexRCpnL72jdxbshjFFVxS+lv+xW4tUdFBKt2dKgalkswu1mRjCwB2ILCAXtevQtpluGIMFXlKwcVDlveevZZKF7w3foji7l04fNdteOHY09h45RwldJxX+/f/ljfst24ApcVZnNfTMSwQ2xVMprYCWlkcIstQsyWpVLTWnCFbnX0/QREeKvQnpuVAEqONAboJmdnW9gyLP90xuTfjMQPP1ilJs2tsb30PSwFgtk32MbKKcAUdbt/0r1dWv/9Fj/86jsA4AuMIjCMwjsA4Aj+QERgDwD+Qt3180eMIjCMwjsA4AuMI/P9H4OjkpGMPGAjL3AMTSWTXMgniHLAEgmad5y/BS0nMuQp5gafGrbTqdeXvlJYcMhbM59T8zejPakxeY2cKpqAfpoBax3xyPqhN+o2NKMNZ8iVNsjuwN837O0YE2y4RXYdciszowFYmc5RUddemdowmsXQlVudviUhLwhG6zbnq/rwfoFgo4IrD1+Out70NN/7Qm1G96iqxzDZr9OaM5RFHRsnff/oRfOvZ4+j1THqWiUaxCHmeIFCSm4k9AiKSLRUbKlYsVhcW0K5vOoDMx7/9xZ/AtVfudN7AFsNhRtgB7wQb6FXGZJ0lCu1eWHLOkllMRF04fxGf/eAf4czXv/4qAFjX67rMVqLLQGFLT9lDiTLHJDX/MpPyI0AQlEqYvfYA3vcbv449N96IEydfEsA6OzejRFi+UBDQy/eTIUU2MBtKIGCS/XGQoF6rob5ZR66Ql89xP4qQiWMsnTyFzcvncfar38D5Jx7HRETWtIfNuIfmgLK3bJ2PvAdU4SMrPh2BUF+s39gn2JqgQGYdWb9ZH5PVIvITk+hNzMCbmEQ4OYVrjx7F3A03YOfhw6hs3yXQQkwqabOSWtvC2WeextlvPoml48dx/tx5MXziuIc5P8R8NoPKzCx6E1X0i0UlajODGAUyR6MI67V1bHZaAnVzZG4yMU6WEO9fmBeQNjU9i0w2RBL66BuZUYlCMnZT2VnJk/KH0oCS/EyAdoR+N0IzGYCuxfQwzhYKmL3iCpQnJ9Gu17Bw8aKAFhYlSB5ahF9Lgr/KB1i+nk6i2TH+mE1nvxJzx4E5BIBT8PdVvr4uSTn0WhwCQNKLHXoFCwR2nqD6XSxhd17HPiYQrba4cwVMtAa+5MJTwEkAFhOtlEskGEMQWGxVA4MEqrj/lUj97wDAQyBYwJIDoRyTbigD6zxLBwTdBeik8rWxwLJcoYQi2cAEmwYxInqaurFCVjuLHNjOLGVznRcwgZROt4s+wSWHO8ZdgoOeCk8mJqexa9duMYytQ5jfujx/l5dw6tmn8cpjj+CRj/w9Ohcuqp9zrjb3YqfqYFOoK4gxJqP1AR9+qYC9b3gAu2+/Hf12D6e+8jDa9VXsPnwY1x29A0GhIKZSd7OBzaUFXHzmOVz41lMI2i1U6TlbLOP86dNIeh3M7NiJ3MQkuqur6C4ta3zzrqi/C4YyRnuRHqIuy05f4QLtAcg0m6iifNtR7PrxH0P2+kPo5QqYTwY4/uE/w8rnPov6pUs6igAvISG8VpvzAspqii635cvI57nrD2HqTQ9i+713Y6MfoTgxLUn6+IXjeP6P/wjeyRMm1Smv0a1EPIe9oBdNgmZXoMKiTIjZHTvQbDQQbaxLqj1dB7e0EtyM6gNdMvx27cGBH/sRVHZuw4kvPoTNR76KTNJz65WxxyQ16geg5yqLVCLK5NPTOJfD/h9/C676mZ/C3N33IMnSfdVYf6tnz+OVZ57C6rmzirMANTF3OWcEyPpkPgY0Z4dXzKFQrcIrFBAUigjLBae04WPQbiPebCDptEWgJPgrr29KSmdz8KlYQcjYqQiMqgcYWExZf4vNUKZ9yCA2JnDqsyq2L2XH3ViSN7dYuzZOBX46xn46XlUwxkIKyfsSaLbJkeNSjN5uhEHUgy/GfWxrKsOZyyJfnUJQLmMQhvJ4pfwz12lrdwZRrw96ElPKnPLPXc7RVOFotNC8vIigHQFxT2x2gsxst2wGCDKyEITeqNksyrt2I5ydFsBNf9LG2VfkL8y1NwV/BaoK2LWfFJQlepiCr0N2sOTgU1loA58NMDZ/Yha7Ub0kkK+9KwJLKAntuPEOtE33ZhK0dX8ThCzA3Y6vLZxj5hqz2tqjojm97MDf1AtZxQPGCjUvYWMvW7vYFfh+nsXtCQXocn9l8rYEdOklTNhM18t7NbD9Jd/hDqVnPAclySn/bDhZgEG2gLnX3I7X/uqvIb9zNwZkmwcBCl4g1q42Pyxk0hwXIBMEyDnQl0cwaV1X9OYKFU2Ce6A+EnVNZYPzsnyB6enaaiGif3fHiq/ynTqWP/tFPP2Xf41Ss4ksCycEVLP4Q1xpgdccq1Q34N6KsWKxSbpH076TRZAEVgVGunuhorrA9tPp/XFgu+7GlhiBWxM8DPIZFVHGmSx62+bx5n/1S+iuL+PxP/swOqs1lMtlZLk+bmwg8njsWMUPJGpLw4BFKCqgpAKPqQ9wblXBJAtknC0LFVdURCBloNTm4NUFn9/9DUTjl0UxtqHRdRmgbQBnOi4E80t5iOC/bditB/kqkNtz7X5cPPsy2lQq6BkYnhqU2CxsE3bKCh71KNaUqeIHC15a+DjaVgHw7jtMWkNhMzn3SIF5L+uaTaWDR6l4PqpBRvNXC/xJ0Nb1WvEE17a8W5catIHh0Vg0msqruwak43D4dUr9wRBqW+q2+usvr66Nv+aOIzCOwDgC4wiMIzCOwDgCW3m6sQfwuMGZhk4AACAASURBVDeMIzCOwDgC4wiMIzCOwHdH4I6Zqa3EnViFVgMvGWh5XDnJOZeYsiSaNPyG8n36iJOhMy6o0ium4iyfMjJ66XVFeTTz/uUx2oMYTUlbEmy2JAir4AOyIFzmgwwAc9hkwjBNjG1BkQKbhnl6AhkGLtDDeAvAVpbFSV2bjJzkgsWYIIMk9b1Lr9XSPJaus+NQUrhIYJEAhtKOCbK5PKb3HcCt734Hjr7jrZi9ej82621sbqwhyGWVdHzyqRfw0c8+ouSaUjiK8UAMzQyTziLTDJQsD/1Q72P7MplAjFgmtC0p6uHf/doHUA2ADpmjSj45sFbJJSeb7ZJRAtXdfRrKW+py7Jqe+dYxfOmPP4iVMy99D7BrPcCKANKHE7k1STz3R4OY7V6ScUJA7sCNN2Lv0Vswc90B3PHG1+PUufPoRj1s374d+WwOmSBENpdVwjuKerovBCH5CDI+MrlQ0shkTmX8DDpRB7X1NUxPTqJSqUhy9/LxF/Dtv/x7PP+lzyFotw3gpT8cc+Gu7XnPQ5F91sn5RQgEDrNvFb0BKl6CUuBjcrqKsFpEbtdu+AcOY9/9r8Wtb3ozkkrFMcPEsxHbt1Ovo3X5PF761jdw6qln0Th3Eeg0Bfy1Y7bBRxwkmPI8bPNzKE5PI5qoolcu6F7lBwSeTd60GUWSPW9s1uFRdpTjxSfQS3ZtRr6wM/Pz8PIhBqwNSBnjAkrIgjHGcMiEoPqC9RsygP12H/1WF41BD00yRcMsctUq9t5wWCzg9XPnsXDuvCUdCcg6/H5L4tmBwGRkCocia8/6k4AbAi7uNf5OeWfJOjswWf+TFUyZc32OfqVkuFICNvUCJVBn7F6xoyUbTWagnYMMYr6fgK9eSz2Cdd1WniI5aMYgkzGPUWaPXZ9VG8SqNwBYbD0H/qYAMMENyjhTVpmTC8dlCvym70n9LwkuDYGpFPgVi44x5IwDMcLI3k36kY7FxD9ZlqWpSclB9ljY4fti+BOIICOYjG5rO4tBjAVHP+yoYwUkWYFSEbqdjlQBFs6eRWt9Fbt27MT1t96GiV1XoVKdVl+QyynBc/aDqIsXvvwQPvsXf47Fp55Gd2EBHn1IBexQrp3AP5PJJn9LP0kyQQuTk7jlJ34S+974ZrSbLZz41Mfw8sNfxOZaHflCFWRbc0ambGm/3UK2P0COMvYBk+A+uvkSslNlrC7Rn7uPfKGMcjGP7tq6JK9zlLKUjLEDeZyahPqxiIkesiw2ImCUySCansHsnXehcutR5HfvFuP/+Ef+DhtPPIp4c9NUFMT6t/mQ7Dkx0+VrypmBRTfmhRohh+oD9wpQLh85ghpZm9kQGaIbL5zC8Q/9CbwTx5F0m5KMZxI+9deUR6OAZQMAbJn0kclkMb1zO5qbTbQ2VhEOBro+JenF+nKJe5A55wPVKvLX7MNV99yr+/7KIw+jfewZK/pJZUcD5+k8MMCFhRbNQg7Z227BW//Df4B/4x1AJifvZwy6aF6+jNOPPoHVcy8jn3GAG+NJIMKN1zDjND0oB89xwkWZDH8y0CdmUN4+D7DYhOck4EmAq1HXum10ZoK5BqxxnvLonTxk+1vxx9D31zGAxfpNwV5XuCF2sOJGn1UycK1oRszfYWGGeXZrXRZj3hjCLHZJ5dhjon9kJOdz6pPCT+XLHaHfbqO/2ULcidTnJPEuDeEA2VJVxT5JLiuJWTFvpaqQFXDdjUzaN6DcbL+HXrOJAaWfmy3Uz11E2O0BiXn9EgCW2oaYqMbMY7DIc/fzBYQFQj0JerU6+uyr8tc25u+o7LMkaB0D2AyjvxcANgDWmLcWC/ZHex/BaO6tKBeeU+GCAdKdQR89gbueZPAFVaW+xQJhrZ9x3jB5+i0AWO/jNYoNOxSidWx08+sVS1NMXpsaucOhFQOZ6r6Aab6JQJ/1SaqwyI+Y80+hiEy5pLe0NzeBRgMZzauxxhbVXvic+6wUoJNcsIqcBug7xRqaiITzO3Hzz70PR97yDvRzeVkk9LgOSpWG66oVFJH/Ti9fMtFpPZH6/vL/tJghBd44HmNeC4sAuj3txRgj9o1Op4NOq412u4u+5vo+Br0It994M7C4gr/9zX+Lxre+gUytbmxxZ2mSOvUK8GT3TWWb3X6KMyuvWwo7tAKRlzLjCQwyGYSFHPrcD0YsFkm1ZFxhiivIFKgcsigqp7WmPQBmD16HyX370F2r4fIzzwKtupVf8l50erqX3IuY9LHt6lQo6YolOf/05K1OoN4UZ/iagHpXfOmmu1d9vRgWEDqVGm3pHUjMPf9WsQHghRnkcibNHXXa1udEo059rKlOQjUgs/PgybWfUEUO+ynXtJQLvdUM7V8ce/pVQLlrCy9Uu1y3BzVw2uZtfs72wI6d7vq8Hd3Uh2zOpt+8jQcWHhY4/rm/JcCr4h0Dm3lvJ5IAZe6nkKAWU7WG65Qrnh1RYEotWLaKUG1/T4/ndN+fFi38m7X18RfbcQTGERhHYByBcQTGERhHYBiBMQN43BnGERhHYByBcQTGERhH4HsicMssGZeWOGcqhJ5gqSygvP8EopGlYSCBSZh5kmmWS2ICtFwCSVLNnofCwIA3sgn4GZeyEahbHHioEgTwPdTiGIsJEyQecgmTIkzGmk+rI3SJ7agkk6u0FzvBMXIFGDuGbiKJTmuvJJyZTHPJH8oEkvlJEFOJS8fSYhsK+YISerIJpQeegAg7p0kQGqBMp9qCfGINXOZDTJtsDhPXH8TN73gb7nr7OzG9ew9WVlbQam8KwKFs6X/563/CwtLqkFmp8wgQZl49FOjEJCSTkr2IKVsHzMnHlAlwMuV8/Ol//J/QrdWwtrAgyVElhEdAWD13MtdMlqaJR2HD7s6bZKCHf/6zv8Azn/g4Go0Nx14YYf66xBcTVpaIMpCFMSJWwvSvSbn66MUD5EolTO67CvNX7sHtb3gd7n7zg2j5Hl44dRrlUhnV6qTuTTYTKnlNyUX6Hqdt4v3IkC1G8KvbRbfTlUcegdLV2poSmVfsugKlYh5xs4GH/uIv8M0//wg6ywtIehEGZFyLqWHJMcmI02Na98+S17EXoisGoicQXX6p5RLKBw7gh37xX2Ln616H4uwcvEwOyIToi4HEjh3h8rPP4fg3voHGyhI69XV4UQe5foK1Vy6iHXXR9uh3SAYvgb1YLJDZTBHFqUn0q2X0HBsnSzYmE/f045yuYmJuFi89+yyi5XUxVXgN7JqUA57IFTE3PwevnBWbJxbR08Og20e/Q9/gGPl8VtLhBD6VsGVBQewh2ezIW7TV66Hl9UlxglfIY273buRLJXTWVrGxuOIKIAjAmqdn6gcs9jhjKeCX7SHA43yAmSgd+gPrRTEVjSkonWt5Noee8/wkG4sp22xWRREhn4cZeSqSAdQhuOL6EiV7BRrp3AYoSX5asrKp3LQl81P2r0BSsiAd4KvequYTgA7Mw5KsQgfwUv7YvIGdlDNB317PgBGBUAn6/HHSs/I6JIOW8rTyxzSWr8xYeT+zORRKRcWq3WiisVFDTAZl367Lz+eRm6igPD0jII9gtVjTaV/vdhWTHKWVHcOKMvAsjhhVLuD812psorGyjJXTZ9Cp1QQ+hZk8SuUqjtx0C4685h6gXJIsMgFmj3qu/R7a62tYP3MGn/nwh/HYR/8B1WYPBXmiEmyxOZRzM/tvkC9g/+vfgN133ona5jpOfO7z6J4+hUGjbUoRAost8a0iIVdoI9WFfAkT1x7Akdfeg8//3T+gu7CEQi6ngo9uoyGginxVeVxKrnhga4ub04lJSnFchRqaaORF3GU/37UTue3b0Wt30T1/Adn1FWR6JntOpp7mbSXtrahHJUP6Px6CSO0wg/n778PB97wLc3fdi7ObDbSbdQSrGxg8/SxO/u1fARfOq51a2sS0srlPks/yORUPWGMmLY4iQ9/kaAd2XVz0fJt7rKjJQNwkk8Oum45gYt8+nHjmBXhRC/3VJYQbDZO3lbSqeVDKq9ULsRmGqO/ajrf9/n/CtrvugVeZMm/JQR+dyxfwzYe+iObSIrK9gfxDackggDbISDlA6hIBVQSMKSucQ57ZNqa8XBG56VlUd+5Ax3nA+lGEpN1C3GqpLSru4HhmkYJj6lOq3Tx9DfxNC0FSr+Atb2CTjpZXOMFjyu5rrgf6KsywcajiC0qQO39tAZwaZ04GegQcNuliD0GOsvYls3CIY0mIc81jwUe0UUd3o4ao2xK4brqz5mfq5/LynCabnZLEBBN9qgkQdBKSbFLTm/UNNC4vyNs3jAdoLi3DS72JJTNtRW6pPDKvjWoLBA3t2gyoGxBQ5+Ipv1wCi/QBN19vrccCqGmHYMfTuFU7XLGaJJT5d2/IOibzl31QCiJcP8WiTWzPw15P4HBAaWqu1o6tSLsF/kvZuaqC471JBGzK0zwttuP8loLO3CBq/2UArLzoNTf7Akc1FXL3xnvoDQQCi/Grz3Ess7iPvuQGDPv5IqavuRpXHD6k+3H+ueexcPw4/A69yQ1R434zleGVqoUb41ofpYfc05rV9nLYed9rcfcv/0vMHTykNS8tRuCcbX7z1t85z1CpggUDLEBI1SJszdgqdrOxb5HgfqQluWcrxOO95fzM51QpGXg9eQJ3uwluvfUotk1Nq9Cm9uLz+Lvf/h0sPPwYJunPjgQTAi091Fgw5gBQFWMwnmIF+yqQZB/mqtnz+mjzunN5+LOzmNm/D831dbTPX0SyvmZKNSqaYcWJtV/KHK4ITpGk8seVV6A8PY364hLWz11AlsD+gAVjxtg1MWl3511BJMeXmL+pn20KhLpCTO5VZA8xUiSo/p161g7Vg1xhT6qo42SOuZcxqxFTAKJlwuTcrPrL+soKvDZ9kfl6yki3AgMCx2bhYsolW+WI//0vd6m8eAqqWn8yxZW+JKXdnkFfVuyY6umO7S6VCffdRvL/qQKOlXS6mNvoYJ+VDQrnpFQ2272PjHYygLn35DHqSYyI9zvhvKiR5Qq4tq7FbdeHHsvf7yrHAPD4i/04AuMIjCMwjsA4AuMIjEZgDACP+8M4AuMIjCMwjsA4AuMIfE8EbpqeVLItT9Yvkz5kj4gT4tgWDgxUzTrleymd6/lOtjZQEqk2YKLK/Loor1sk25FStmIv+egnfeUzyfqaTDzMwUMpm8FKP8JZJGgQgEZgwEBgiUYyVgxk9JB1SKEYIPJTNElmAn2S6VTCxbJfSlinUnoCKEzOjl5mTLCbRKExhdmeQjYrxh2B724q1SaQ10ARygSTx0PWL38nE5inpNesYkVpznwBc4cP4Y4ffyvuectbMLlzB5bXVsWgY7u+/vQJfO7Rb6U5OiV5mEjki/RglNRlkggAThmIqSxhyhjK57L489//HbFlVi8vKBGozKuT4U5ZvqPJTEuxWe7bEdfka9dsNPGhf/3LYoL20JfXGv+ePvgZJpIZA4GBw+KAAWIyUxzLW9BRGGLH/qvx4E//NO560xsQhSEWazUsb9QwMzOHSqlsCU764iWJ2IyFQkFsXl7vqCQvk628fjKrom4H9W4LE5TQDXOShm6ur+L4Y4/jsT//cyx/6xiCXlfJfd4HS11b0jjD5KCTI2eOUucls4TwXeCjOjePe9/8IG770R/FvtfeD69UENtwQI/rOMGgVsPZEy/gzDPH8MrzzyPX72MynzemrfwW+2KNLpy7gCYlhvM5DIJQhQT8eznIYLY0iWyljKRUQJwNEBJccwyrXuAhNzeNHVfuwuXvfAftC4toddroktEVWmJz0s9hplpFZrKMpJxHLzDZxU69jeZGXTElkFIq5JEp5BCWi8jv2I6wUEK00cDm8qoS1OzbHEheGKJYrSjRGkcd9FpttYmdUuxPcWodGzugB6klxSX37lh8TKarn+l/GmYbCCAZac4PBMLI0BXbl+lOdo8AxVwWQbkAv2jysfIcZiT7xqhiHzDPQ5OMNfDXyUunDOARiWnJ2op9aD7CAlUDA3wFXDsZ61Saln1K/rYpwyz14U19MMkS7BvIwf8FMkgS1kAujcE+JTIJ7PTEfu11Ir0/zOaQLeYFbnWabXl29xpNxL2uwGKCcZSrnNq2HT3OPYofY0QGsDEC1V76ALp5ge1MAQpKjZoMK0HoCN1aHSsvvYzW8goG3Y5JfgvoidEPQ+zcuw+7r7kWe689iOndu9WvFRNiBHEfvYXL+OYXvoTvfP4LOPbwl+Ft1lDmdTjvTzL56ZObnZyQh2d7eQ1+q4MMxwW9TuXLaKoIZMcKrDTRUAR+Fvmd23H1jYfxnSe+jnhjQ6yxrE+563jIxk/VGUSilUqx9SEy+8igFVZHICIFACi3OVFFsG0HclOTYvEPNmvoL61hsL6BsG/FMIJnXZs0dzmAQbLpLDSiSsG2HZi9827sffBN6M/PSyJ8/TsvYJ1S108/hWCzPpwwbbTbesMAEvRW6l5sL1tv0iIcFdk48M3mUgNnTMmCxR2e5ojc5ATCYgGdlTVJwg/iSPOCPG8li2qzdivMAPuvxtEP/AwO/fS/QDJRFVOM42bj5Zdw+tvfxKXTpzQ3kXVmoJeNnyRwADX7MO+TvLXNh9oquhhvFneE8At55KfnUJqfRZNMxniAgCBnp4Oo1URIpi8BPP2wMCOUVLsp4bvCDB3LwM907IoV78A3+XeLNcyiEPO7T+XSxegdkWaXzy37GgsunPzzILbfCWryNXnIsvCjWMKA63dsBR6U9k2FMLx2hO7GBpq1DcTdjoBYAswpm5QM1PzkJLLloiSxtU4SdO5EkuhnmzqtJqKVFcStNrxejF6Lnsjmv5mQBex8hjVvkEkfZBBmsgINe922pPkJ7op9K8KlgTx9SjNTqpmArqrtCMZx12VeFFxfDKRlfyY4HNs+hji2lnzuF/hjrGdjSzoAT2uUkwpmn1LbzLKDRUPaW+m9ZizL+8p9neZhHlxy2lzGDJg3nWUnW83Sr4Gn+2Ber0Cb90ZesOk5bE/UoY9zQllnA8/4YHENxy7CHCau2gNUK4gHPfSX11E/fx5h3ylhONZxuh+Rl7ZUW5z0sNpPADhErzKN697/frzmF34OHedH/d1gbroesFiIP/Ifd+z1VzEs3QlT+e10L0ZFknSPxntL/18+r9VqArkbmw3ErS72zU7i4O23IAnzJtXbbOGFT30aX/vgH6H5zW/j6sRTEeHKIMKyPJENPpUHskJkhrn0O+YV9jFABA8z1xzANT/0IPbedzfaGw08//FP4KXPftrWzJTFPfR0d4UwTgKZqg6ZHH27QxUiJJzLpQJhYsosWjDg1qnsuGJBFiMZ4Gp7K/YjqwXk/TdZcfOiH6pSO+DUSe9/1zcN24fyfLYnTedHK9VJkAQZKaawYKtVqyHo9VBQMadJZJOB3HMxEwCcFg45MNba//0fQ3/ptLDUQbiDJFCMBb46+WjuQeTX7rDtlKkvdRJ3+C3Y211LGgMnm871XbxkFzPzL3alQ26vw2MohmL0sjAs1LiSB7Jpz+gxBIAduL+ldrR1rWMAePzFfhyBcQTGERhHYByBcQRGIzAGgMf9YRyBcQTGERhHYByBcQS+JwK3Tk4KvMlI0syq6w0oNSA2zapI/hWJmMJ8r5gmrKCnjC3THYNErMuiRxlCk3Cm5K7DFfR+Aq7VQQazjg26PIhwLh6gJgBXrrsGEjj5TToNUrlS4FKa/HFJJ2PpmvRi6kUr30a1y5JqbK8YYYKSmbBMBEpTsjFDEJvXTe9VJ7PXEQBs3sf5xCSEiyRRULbaeUIyWcSEWNvz5d/VZWKS7ONiEbuuP4h73/YWvObtb4NXrmJlfQ1J3MfCyib+4bOPYnWtppgqbg70pX+p+e/FJpnr2IYER/lIAdJdO+bxB//uNwRArS8toba0jH6rbQCeS/6aL5glALeSVJaMSgFgnvfprz2JT/8v/7MlelPuhwOAzc/NmA1MFBqx2rEwFDvLlEmCl8zfXVfglgfux/3veCfm9lyB06+cRbMTYXZ2BqViWYnsaqUkFg2ZM91ehGq1iunpaTE3CYLxGplYJUgnadBuF432Jjz6o2ayqOTy6Gw28cI3nsTzX/gCXvj855Bt1sXKShO45nVo7QzJdEslsgMPUZBFr5BBafduvOcXfwn3/cwH4GXySCSLOoBH2dBmG+3FNTz7yGN47vHHkTQ3sbG2gH7UwbaZWUxPTiFHWU+ynjottJpNLK2uyuctzGZ1TpJtmUAv5wuYKE8hyOeBXAYDetQSANG97SEmEFUsoFIuoX/5MgarNWx22+j4CVqescEnvCzKlGetlJCZKiMK6HuZoFFvotPs6DqJ54T05SyXML17J8r79yKsVhG3u+isbWDlwkU0V1fgkwnlgBuCMRJKJgPNSS6TycM4UqZZEs8EgF1hhRi4I1KvgZOCFlCQMfafrp19LpeV/6KUBISieghDHxOFEsKJErxSXsAqGctkcZENHRNYiSibTFa5AUW8sNT/l0xDgdOShd7yGU4EztqxyL41yect0DZtM8cU+9coAEwgSIUGjnmoIgLJQJs6AIEsHl8AOH9GxiETtPSv7jSa8lnWeCazOQzFzG43GpKgpWckwQ2CetlyWQBw7DPh7LxjGWM3B0huOjZALZUiTeVJm+3WUO6drOJos4GVM2fQWlpG0ulqnkt6fQz8AehFTLUAppDJMKts24Y7X/sA9h6+AcVyWcxHgvRkOPpRH9io4wsf/CC++Ld/g2hxCRlKRPfIXDZJeV47mee8t9lBoD4RORCYE43mXpfU172OgXyBzPcJNFZW4UWR+ihZbfagXKzNrzyo+iFBDErz8v7SB5T3KgGaRn+WFytjMX3oCHbcex9Ke/ciU8wiz/tw8TIWn/gaFp/8hgDLXKWCTKmMTr0GtLsCtHgN8gQWe9dDTJByfhtK+/fD2zmP3Qeuhb9Zx8JXHkbrxZNivcpSeOCKfAiQqa0E4bb4binTTgCe85PkxaTzLtmdnI24BhGM5rpCSWr6tHJG5pgxBIhFE2QOc8310czk0Jms4tA73o67f/u3gJkqekFObNFebQ0vfuOruPjUMQQsluGaGljhlLH1HdBKVqH8so1NT4l2jhX+z+Db2OGYCRBk88hUywb4B1xLIOnupNuRfDLHIWWus6EVKum4rkhDc4U7j44ngNeYvvaaYwh/j/+vb3LNo4UY7ncBwkP5Z+4rHAOYxRoEFcnop1x2LotMuYyeCs1MFp9zM9vGWg6PRRr1Bjob64jbLdsBiNVKFicL0hKEhaIA4CCXQcS1x8ug09hEr93BoG+yv+xXHGc6qANoxECWDDR9eNmHnRev9GpD9CgLTFUBAfwGkFoNh/O0dQxfzYFat2L0Ysqz+6YuTbUSSUrz+CyOMeRXx3GgsJiybv2TVLYbYSwIode22PR6Lz9DeXFjo9OHVns8FY7wPSZlm8pSa96XJ/GWDLUBorbvYcMYa+4RqVVCVQ0W+5WTAGEQojIzqTluZX0Tg0YdebaZQLGYwU4rmnuvyoQUK9TWTgeDRlNBEjieyvY65ReNXe1HGUSuX/yNc14GlcNH8ODv/jYK+/ZLvYP9bwjaud9TyfEU/OUeQ1NQypp1RTj8Wwr+pvuwdG/C11jg1Wg09FnuV6TU0Omj243QWriAM5//jBRA3v+bv4XJq64CuIdj25sdvPSh/4rH/+D/RW55CZ1OC3UV0FBJxykg+LymASIjBGvfbMLAPnI7dmLi9ltx5WvuxdTsHM499BBOf/wfEbc65jvt2s8+kNpzsMBRBTac9RxIbGsZi3ccmCuVek7wZoki73HOkfJstkK/VOo73RdqL2ndQMWBvFfGDrdHCiTbbL/12Oqh/JwV61BhhcWdbCOlnUEVDJ6/F2n/RpUhFhipVkF7Co67VJXGXZsDgEfP9d1fcnglfDDefPRlZM31y/oKixK07WCRkPqrK5Rx637K+JXCBPdDDp610kN7DGOtYWXFESJmO6Ukxkl+17SA4LwbO2UK56kcB4Guj2PabBxcPEeI6amc9Xdf3xgA/u6IjJ+PIzCOwDgC4wiMI/CDHYExAPyDff/HVz+OwDgC4wiMIzCOwPeNwJ2TU8YQSxMZYotteV5JXtElNOgZKSaKey+TqD3fpNkKiY8peJgQACyXLrSVDPHEUKIna8YPUWSlf+iDnoSLjQbW4gRrSYI6vfIcY4psYEpphuiLASxOVJo7HJEzFsvCgQhMSCkRk4K/Tgo6ZbambaZXF6UWCQAzcSl5aSYyMRCgywQqXysmHkoeQJe6PFllgUm6EfLhT8fz0FEi1BrEhH5YyGLvLbfgpjc/iKMPPgiUSmj1O2g1Izz59Ak8/uRzAn7NEs7BrE6uNAV+BLowOZQm0V2y8ch1+/E7v/4LSkARZFpdWEBEmbxMBs3NTUs4D2kDW0BEygBmbHi/VhYX8LHf+0Nc+ObXHLPHUleSyU4lHs2SVwC7ZLnFPjBwQDHmfZyewt4bb8Qbf+IncM2tR7Ha6eLlc+dRLpcxv20b8tmsZH55XZVqFSurq2JJMVYEgKempnSNKTuTAJ1AtH4fm82GwAviGGRdbSwuYfnFkzj52BN47qEvobeyKI9QMvIon0cfOALTvLfkEKmHEtgnA6lSxdt/8V/hlve+E9v374efLwtoVJI76aH+yst45KMfx+bJUxisrylh2+p0sd5sYLPTkodstZDHbHVS/9NfsNlsodloY7PfQ8eLxZ6f8DNi1OYnqsgVqwizeckeJ5nAgGZ5Z6ZyxJYoJTsq324j2+6h1mqgkfQQkVHu02c6QJ6gbSZEUMxhkGHRACUpe5LdlswjgRUy5yeq2HHwWlR3X4FsZQIZyrP2elg9cxYrZ19Gd33D/HE1gOk1bf2eTGPJNhv9CCFBHOf3a2z7LbCH/S71+VXi3Pn5Sl5TzMAsstUq/HxOfTEiCJrEAvCr5bLAOb+Ul7w220HPSnloRj0l1nu9rjFB7SHSqQAAIABJREFUPQlvi2WYysua5LPzGHZgL5m1AomdBG3qEbwlS2sAF/sUH0NPX/qJjgBPoyCsfmfvEKPYwFiNUymQWhKZYAqBqG6zpaKEvpi+1g5eS5/AYz8SgGTe3RDQVJmbhZfNG+NK/si+eZM6WVF5gJKR7QDRFLSWX7ljBRG4JQN46fRptFdWkXS7AnqSHj0x3QQ5iFXg0ovpof3/sffmUZJd5ZXvjhv3xphzZmVNqirVKKlUGpFkxCQMwkgsGxvcNpNpwMZuPLvbbr9l47F5vfzc7cZv2bxlP2O79Uw/GxsbGwSYGQEGNIPQWFUq1ZBVlVlZOUVmzHGHt/b+zolMCXev9z83WSKzMmO4ceKcc298v2/vXULSG6jZoDQ1jiO33orb7/w+FKs1WevSGlz5o+0WLj37HJ7624/g3g/+OeLOhtZXxHzPodOC7fNqoJEyzDCMVO3cH4rmGKDaunNMIPilHSb1lVK0EWLJ/tKBdXee4Nzi7cLEGowK9RGkE2PKQe8uLQm8Hfj+H8DRd78bwe7d2pGoDuvNzeH8Jz6BZ/7qQyhsNDGyfRbVqQm0Ls4jXqdK3mygDVQnpg6lmky500WkpQoO3HaLFNyrzxxHc+48AqqkRTtSndto6mnW0i6X3tl06nVoyNUeoII/YYb2yS3GqIRrps70TRbEEZYTbBCZ57miYFizUsbRN70ZV/3iz2L8yEFSXYMrSYKHP/1pXDr+DKbKJXQatKGPFWugDGzSC6eK13pmg5ab9xmBdxQiqo1YQwpfPwEqlfPlkpTBVMByzkvZTABBpWBsGdR8vNrIKMIgQq9nDUdeGW9rzjVgbAHQup9fl876WU4BRT5PaGp2QmYqUrnmZMluedpaMw4AK7tbsJQZtWa5zONT1jltfOs1ZGyg0jmU+wmtlc1eOel2kG20MdhYR8ZMUbllQNbs6cCgGSFooRzJypaPXwnL6G40MeDeJaVvimyQmBOG/7fP8BWpNaWtVPgE2rI9JqiyzHFT6fLnTQCs87wDsnSb4DlK0JNoVk4lEbJSWcpsvRe9DoJWEykbQaTKtD2JzRLKSN2yR9mEMqtrcTPBshSDNEY5YVquXevQGpowVv0HqSl09Vp53FLS82dr6jOlouWjc/1yz9ZVAd0KYPvMZFbEjqiOyV07MHLlFRhEES4vXELn7DmkKytqMlvLYrTU5GBrgQ8fhhFCxl8o/9pyiJlrLZEzj0tKYMsBtj40s82WqrmQIKnVcctb34arf/JdQG1U82trw4/mobPj5Xc2nFUqFWtO2HK9a9eNm5m0HoYT8PIxWq2WrkvYrEb1r29W488c842NJoJmA+f/6R+xfP8jKJTK2HnHS/CGX/1lVHbt0x4Uo4v++QU8+Vd/hX/6g/+K8X6M+oB5sRxN5gQXdQ3TF4y1pj5auvMaNQtC9EZHMXH4CKb3X4nG/AUsPf4YuutNXScjYeq0vxjeQgxpSa/rDGvQ0vRwsFfXd4LMIdhoSZSpaygpV+22Hurq/XDW0vrZ3c68H5wt+PM+XRikpfLcHsc70ZhyV+dRObUA5SzQvOR1j85h7lhtr7Z5bLfnnHHa4S123b7h5v8fALZ9ggBY90t4pZiiXABG2JCVpmio8UcXV8NuH+03bi2wf0otCJqD3n/HbipLal1XGhi3U6HlCaulUvnORZRLAUI6KTkHgVYWK0aEamvtqc4p5oVK9ucN8VDNDPw83YDyr3wE8hHIRyAfgXwE8hHIR8Bf366trf3PnFHyQcpHIB+BfATyEchHIB+B79IRuHViQsU836HPrvtSFqDkihEs+vXZee8goJVvzM6M+XIsWvAftLYbLwSYpM1zEGC0UFShkbaVEyM1TEyOozQxotzVfr+HQXMDSxcvY6XRxmqSYNkBWDIqFq1oiVpmYdDBKWkTxGKs6OSt0aTsdUJlqgRMM2HqCR2ryzQ2MLFZmedtSrS1ZNEZVnxi0YZWkVQGM+uXVtZ8XVJMMLMzS9GFWQlTJ0dbOlqV8jlliUqAPVLHvhtvwkt+8Idw1UtvR1KrSNkzN3cJX/zGt3Dy3AVT2A6hu4MhvvjzAlWKB8IvvfV6/Ow7f8SgaTwQ9JXiF0BjaRmDrgE0QrFepyO7WlVZNQY2FmtrDTz42c/hq3/5Qalsqe4zXEAgauBC6gynZDPrOgoGmUFMcFfE1K6dmNy7B1N79+C1P/oj2HPNtTgzv4DGRhNT01T91qQWIgBmwZXHy4zUk8+dEhyuUyHoLKClKPMFxTiWokYwkMqrNFPe7pknHseJr9+P5ROnBL5aq0sIBn3NERbxCR9ZkOMcHdB6j9myQYirbrsVN7/h9XjtW96M6tQ0Ciys815pirULc3jmwa/jW5//LM5885uoU4mjPFJpNAQQaJ3Y4/gFQIkQJAil0isUzfqbdtFsAugXEkwEISYIgAlUtk0D1TpSQk7aLyqPtYBiVERa5JyJVRBnsZtgqjpgIRBodTvodqkq6qGvyeuUtw7CWiCss6Tle6IKJhVvEaLxcew4djVK27YjrNdRqZVRKxSxfvYcFk6cRHtpSW7N4uJFWhyaxTK/hupegjIqYZyqT+ssoPrRK4CdFTSPQ1m/Bn+kiCFMqo2gPjuLiLma7TY6sigfKP91tD6O0kgdqJWBUihbZFlX9mOkgxgd2s2yiE11jLOaVb4gIdLQ7tkBYGdHLatbQmndZlMZLNDEnGGnBqQdtZT1qdmPK5vSKX6flwPs1LhBWLJx5p5CZbRUfrbBCGASyBJM9frobDRlE0vwI3A1SKVcEkhOYlMdc0aVShidnkJUt3xevX69LrNa9Wo72k8z+9cyRZmRSuV2ZPMnJJAeIF7bwOWTJ9G8tGhrXEJZZhkmKA4SWdXyMTmetJIlICBco3KXDRJhuYKrbngR9t54Mw4ePYrK2JizDDDVX6Hbw/3/9DE8+tGP4vh9X0XYaiKkEtRBAMtKpxqYqq1YRW/CQ6kbY4IIt2ZSqobZ/EP7c9uv+2qYcXNXBXHu6dZg4psQaCs9uX8/tl9/PUaqFRz/6leQNBq4+S1vw02/8O/RrpZkvUqLeDaCrH7pi3j2nv8H4XoT1akphLU6OvMLKAxMJS9rajbo6Lxgx2HG+fa9NDqBJAwQN1uyPiYAUb4sx4+wVA0ShJbMHmWGuOWT8s0ztRufg+p1vhaOC+G47WvCTJZQMKQpmtec2lRkuoiEfljC9EtfgRt+6Rex69V3CMgKgLRbOPPoN3Hqvi8hbW04dW0oOJRSbRuqdcepeW0+cX/ifCFcI3gSAK5WZc3Ncy/PoVS2cj6FtK5nhjg3h36MbmND4JcwLhLcDVGslFGq1nVuoRuC1NGuGcMDYMvoNgWyMrz9emQTj88IdgCYa9Fb67Khwa8VAWBNLssCNoBq8FtNClwTMa2TBwLA2sMqJeX4BkU6LABZP1YmuxpkqMDfaCFtrOt8QQAszOotkwWXrblNgIdvJMEpQXFs5x9vOS2LZ7c/+EgGKVL1O0Iq7hF8PINjuq3sl6lYNGhta9zAXpQlev8JjQlXeR3FxpJeEKE0OYPS9u2IqMge9BGvriA+fx7J4pKAqDJIBZ0JgM0hxMCok2a6f/PhaZkriXKWopakGGFzTZqizcgOAledx5wymc0YDrAJ8crm2ZrG5K7hlPkDHjFfRxqgxwzTNMF0IcRV23djx+GDCPbuQlqporE0j+7xZ7HyzDNyeFhnY5WiM7yjiEkkS+7aieuHDU5qqOO5h+sjieVwILcZ16jHE1+MRNdr/dEJ3PSOd+DYj78DSYG5vpYHz+sIzU06rbjGMt9QRwCsfWFLVICHv96O37uu8HH4NwJg/7jr6+sabyqB+RzN5rqgcHG9iTP/9FEsP/AQwiRGm1EmU1O4401vx81veCNGd++ya7E0Q+vUSXzq9/4Lzn78Y4ja64oY0Rah/dCucfn6ykEBI3oLMzSDAnpcY7U64jRWkwJ/L78Nl9U8dKwYNkNaJq3dxq5bmHfNRkbxYsUuUJFqfQMDrQfb/yyM2jauzett58TjMoPNWcYAsL/OtssMKoftNcg7Qfbdm192xRzoGo5OO7w9j4tfzD7ms3LuEgrLZn9oS23Xu2zsssZPvwPzGFzX4pbnsTfaHtfy2mVdY44OmvfWvDNaKGAmKmnOLSZ9tNTkZJ9x1BzB/8kxxbLpLb9eAQ/aD9027z5cGMT25xizyDbVMN0szI7cmittTrORwhqH9DxSXzuL6xdUbj0Mf+FLzAHwC0ck/3c+AvkI5COQj0A+At/dI5ArgL+73//81ecjkI9APgL5COQj8K+OwM2TE8/L8aLxsAfALO6bIoR2fyygMht006KZhUufe8giew1FjAYZpgrAdDHC2OgoxicnsW16GmPT46jMTiKaGMP6xgYaKytoLCxifX4FC/OLWOl10XWZjSxUEbC6XnsrbEuFpYqOK7w7pYgsSE1toCxTp9iTzkyFI3fM3o7NP5aVg4bKDxZyWexhQbJa8Jm/VK/xMQmyTfEr8MvilgrHVDhYOUu1MkItVonKFey99ihe8fofxLWveCXCiXG0Wx08/MQJfOXRJ7HebBu4cUUfg8EG2F7Y9e8zSF/3qtvx1jfcNbSJZZGcxU1fJOfTV6i+jBOsLC4qp7TXaSNRVimz+zI8/rWv4TP33IO108+ZckNFQL7HLLJ5dYW9BlkpUrDL8WXmY7mC/ceuwy2vfhVuedUrUeK8iSLMXVzASH1Ux19izhzHr1pGrVZTIbxeH9XvLs7PY8eOHSjTTpQ5sE6dQ1WNL7Ty9ayuriKhJWSjgcfuuw+PfO6zWHjmBGqsUPb7iHs9U0D5fFCOfTFEi1C+NoL9t96K3/nDP8T4wSPKJ5aJIW27u300Tp/DP3zwz/DIV+5TET4SIEtlXc4CXRCYRooAg/fh+6OCnzJrmbdXQFZMBfA4U4iYaN86VQg030v1KgbbZpCNjCAN+PicR6FZJBcLiENTnzCvlf9RXVYmJIuLZifZbKNPa8kiBOv4jlAxorlBKM8cYSoXWcdnzqfetyLC0XFsv/YwIoLuckXjG6UZlk6dQWNuTnauHAlCHH4xK5Y5jaYgLshGVo0XzjJWBXHyEGWKclw2baBVTFUzABeSqQFZoa+OTaE+M4MyGwDaXXSWLxtEYCNFnerfGgojVQFg2UrHKYr9RDbKvX5fRWJZdPK9UM40ZFcsoOSAk4EtZzPr14qyf91xCkKZBa3ux/ePFrnO8tPU5mYX61XAXC8sjSunU8pjzmEDH7JxJBBihrVuZQpDgpu420NvvYWYSkNnMS2L2SEANihMAEToSavZqdkdAnLWNKIERq0Rv+4HfbMTHdqxJgkqUcUAld6DFGi2sXzyFJqXl9GJ+whrFZRqVRTSWNnPSbMtC1vCK8Iyru8BYSbft1IJ9XHmLCZYXFwQcHvR7S/Bq374hxFtm0bGBgYWq+UFmgLdNv76t34HX/6bv0ax0UCZ8IyvxxWmaWIZVqoYm5mSLXZ/ZR1B3AeKvF0mRWyFCnVa2rLQTQinBgJmwBqYItSS1Snnu/Ligate+jJcd9fdGK9V8Kk//VM0z8/hmte9Dvvf/g60RmoYxCmqxRKSi+ex8S/34dTf/Q0qjSbCYkmF+2LCPW/T4tXOJGZ9qsI/zxcCAfw/Nj4QaFnJnu+0WdDaCaNJi+TpSTXdBI0mKr2+FJxcEzobOdWzKYvNMpVfgihsOXHyOYmKXTyBZRIXMAhCtLfN4K7f+m3sf9vbgHKoc1ghTtA+exZf/PBHkK2toabGlAQBm0jYlEA7ZoL3sGR2zpznHEfBatqZBmo+UZNGuYLCSA3VA/v1/tKFo6xsYDbKBOimPUUsMOKgtbik7GruiQTAfJ9AgEylplSTKYrcKFwWMNeYWT17AMz16mzY3brk6ZgNGcoL5v7lXB+UAexU8prvVNBybbqGCBEpZq27BgZBVaqG2VjB+7L5g8plZrMXI2UGU5VPe2c+H9div9VEtrGBYGBZvHRzoIpQ0JbnTkFes6qnMljPSdW7Ux1zXetHrVNr/rDzLaGva9yQAp659QZkleXsssU533U94tS0em7ut1usznkNxfXN14SxcYweOYzRvVeiH0ZotjaQLC8jPnUKg7PnEBJaOwWybJGZx8sZ55TI/E5ras5hNoTo+oxzP4kxlgYY0zglaCcxOmy4U2OfQWlFJvDoXOavWo00Vk5UzGvAJEU34GuijYo1XXXSASYQ4JpdezB9+ACC/VcgrlSwsXwJ7aePY/X4cWSdLlpxgn7GhiJeq5kTiNwOfLOZv7Zzts8aNwFgU95zxnIXY28FracTugYcOIC7f/03UL3pJmXIVusVjQ+vKbTmaavLXOEt5wGCXH7xdj4TeNiQ4Bqi/N/V9Nfr4fHHH8fVV18tELy4uCgHk4sXL0pNTLvv5loDpdUGTv3NX2Plmaep59fewUa6OCgjrE/iDf/xP+Dg99+FYq1u2tt+D/P3348///F3obpwEZWYFvOuMcop2jk2ZTZOcC7z/aLrgXMN2CSqthkb4DQVqs+JpTOKGlf0eNb+oiYI71TA970QIJIlM+eMKYGVS6uLQ4On5lajZxk+rb2PPnfdNda4DHTBfDurat+35Gn/CO4HvlbXNOkdFHjcNWX7BlKod9y5U9fE7rreRxPwusznYPPPzwPAupbdpKfD3FyXw6tzjtaOndNHGTFQjOSBvZINsOHPzh7EulwV7he6HqR6XeNsJtAG1q2xSQkpbGLz9tF09NG1TUn7CJttmDFuuNcAMJtdpXYfYuP/9YfVF4LgHADnH+7zEchHIB+BfATyEchHYOsI5AA4nw/5COQjkI9APgL5COQj8B0jcNPUhAqX7MZXX73qJtZpr4wu6kOldsrQZUaZqg9WNGR5iPaIZRFaCWhAfDIGYLpQwJErrsAN11+P8alxVMdHUJudQWlqEu1BgvZGA835BTTPXcLi+YuYn59Hs7GuYkk7TbCS0DLQlJAsFJnCyhRPLK77opQZFprlGgs6dvimE7b+ftYqrVgvJZiziOZtVOs06YXyifk6arKEozrBMi5VnHJ2b8w0lg2qs3jz1niyWrTGf7OQLYVSPh299Xtw7M7X4PDttyEcHcXqSgNf+MZjePrUebO0dCqU77Dg9r93gJpH8WNvvAt3fe/tKu7718jiZhwzO7ioY6RamuraXreHuN/Dxuoq1peWEXe7eOabj+Erf/8RPPfA/aZyckoDO2gW9mhD6MZZ2c4FFf6ZG7rz4AFc/ZIX40V33olD11+HsFrH3MULWGusS/Hr1cylciTwG5WYFxkrkzUqlnBp4ZKKpVNT06jWKsOCLO9H8OnB78bGhmDd0unT+PrH78XcE09i6eRJhO0WKs4KchDHQ8tyvnVxsYTKFbvxpp//OVz3mjux6/Ah2RxrIhPMNTbwz3/zN3jwS1/A/JlnURz0UCLkUua006Jwjqk4aCpdFvKo9q0ERVQIFH0BkG8Ewanen5IaAbJCgsmgiKliiFKlgnR2WgA4LNFckf+59UMIFlKhzGIh1U6xAHDQT1AaZGi32ugxe5LF3sCUM5oXPC7l7rrCIqEOBYkEglobRWTFMsLpMQQjI4jKZYGWjGCd66nbUdlWEFq3L2BQLApWEeKq6SEgpKOSdjPzVsXJINLzE157SKkCLO2RuQb5e2ctHZbrqE1MoFKvC6601qgAtveqEpUQMW9zfARBtSyISqUqqHYlFJQXqalcy0VnGOwenypgqWacMtnnAMuu2quAndLQ5wdvzQvm44aRqYAtB9hUcwQhvvCfJQYMqJhkpjLBmFRLXPe8D/OBtYHQopUsKcag2UFvnXaxtGbdcjvaY1LZzv0ltvxSPhZh9szO3SiPjAAEeNxPe50hABZY0rGZTbhX9pWKVjhW8T7tY7C6jsWTzyHt9lAeG8HYjm1SvRLKDNhYc/ECNi4tyPqWgG0rtMrCCnYdPIRqOcTxJ5/AoNW05woiTO3cjSPX34w7Xnu3FIhpqSiAEQ4SdBcu4blvPop7/+zP8OR9X0J10EOUcE4VEJXKqE6MozNgA0MHYY9W9NYYRChZsWmm+cz3XbpCd5qRKoqrzs1LjlkvAA6//KXYe/Mt6Kys4anP/DOwtITpY9dix2u/D4WrjiCojWC8EAHzl9B65EGc+tTHEK40rEFDe5hlDbvwAL0ORV16YCvK6myDndW9V6BJ3UggSIhRqWHby16B8PBBQfTkmWex9uijKDRXpWoWwODr4/OyaYmqP51TiqiMjqmxgapZRSq48xc3WT7H5WoNt73rJ3DzT78H9YP7NT8KcYrm6dN4+DOfxvLZs6iVAlSpaGTTC7NSaVNKR4Uds4gmpxBEVaRsHFldRdbtWr5w0QCw8qS5h3A/qNdQv3IfUK2iXKlojzXAA/QIRZMUbPzqUzHb76BAiMp7s9mE4Jagl1pBMmFZsxM0E/paswV/Vu4vmzOYAU4XBgFp9zs1cBQREYIQdqpxiXA1lrJUil+Xf6m1prVDi2UPPAlgY6QM6OR3/p77cBShXB+RcrTf7kgVKbt0HgfP02yAaraVtymbadq3+3xbB2kFbHi8tPglmOHaFXw2pwC/X+h4uY6VI2zWxF6ZLPt2nj/5e1okc29xjRLKAWXDAH/v1LvKtSZ8JuRyr5ETN5rdjvFjV6E0u0sZ3lR6Yn0NnaeeQefkswiYR+yel5CawNDnkNr42RWQrnloYa4GFALgBPWsiJFipKaQVtJHV7DP5qILF7acYaeqFOxyykdzIbEmOIzUZPff6/QU1UA78YksxUxUw+iOWdQO78WgXMLq5SVsPHca/cVF0Oo6ziyb2a47nOLaXWsKi8uy2qmYhcK4GfIqJFWTFK/FzObeMpPpNVC57hh+4Ld/B9XD16gRYJBY8wyPlwpdwl7+5xuHeA7w54+tzUT8nVf9DlW0hQKWlpb0OLzf6OiorlWOE2jzepFzr1xGq93BxvISkrOn8dzf/R3Sy4vaF9knwclD8MeL0261hMnDR3DH2/8tDtz9WmRRAQV2uyyt4pGP/B3u/b3fx8TSCsqE47qipQV0QTEXvF5JAgLggpSx1ptCG26Xs+vz1FPvfLNpOcDztNwydJ1njUxqSlL2NM8s3IPt+thHgCjX27np6DKK/+dgry6vhzbOLqva41ZdF1nzkAejbJJUprD75KFrJ3dd71XP/u/8LDHCc0ohlGMFPwdwzvGYdX4ksHbHynPG1pThIQAeWu5vftTRvu+PWS/VADCdLLjv8zMLz1N8zXT4kc26U/8OHyVwuclUXbOxKYhQLRbRT2N0eT2gzxnOEYJNRcPmUq6bAOWJCYRTY3qO1vKqctbZRKRGGGY5aw/Z+mUj5sdaSmPZL2xZK+7mOQDOP9jnI5CPQD4C+QjkI5CPwNYRyAFwPh/yEchHIB+BfATyEchH4DtG4LapCRWZmEfK4owyfwWgWNiG7JDL7Gjn7wsZuswxVTHGLI/DlHmMLKRkaLKYUQDGMmBHMcCNRw7jlhffhpmd2zE2O4NoegrFiUk0qQbZWEf3wjy65y7i/MnTeO74cSzPL0gZ2UoTrNNmT2IjFqgMJqj+N7TetPK+MvCUR+fVCAYABDP5elyHPssrVK/xsQjDVNDyxSBaAIMAmIo1AwXMdhR022IprcfKWCTK0FGhiJU4V9CicszVaKT8KgDV0THsu/km3PiaV+PQ7S+WSqXT6uH+x47j28dPo9M1i0F+vfC7V/76guQvvfvNuPXGo897/5QT6hSELGISFBC0sjjJgjmL4isLC3j0aw/ga3/7EZx66H7ErZbeNxbEVSwmvBZUZwnNG2wXEI6OYdu+/dhz9Gq89HV34epbb0F1dhatTg/nzp1Ht9MW7CV85rEyr9PU2VYc9YVWWvBuNAijElnF7tl7hbMWhOyeaZ9IZY23g+brbZy/gC9/8l4M1hronD+Ps49+ExFBplM0CV5Wyth/3S149ZvehNe8/W3AWF3KXBUJez08++QTePDT/4z7Pv4JFDc6MvWjgrJIGEolkl6z2fEKTxEyUgkoi2eqjsy+lt9lpSogSsju8uMIKgmSCxnGgoJsoPUejjMHtyqgE1GNSwVepSRraoJbAlWp1Tpd2XYX2j0UuzG6cd9U5YVAoDhIDdgmRVO2S4nrGxNcbq/AqKwaQ8QENaUIYVSy+etAReAUgXp9Ui6baj1WHrA9B1W3sqr2ANjntEoJ/XzLV6nWpQA0NRcnE61fCWRpKRtVqroP56LWQZG2zgFKYRlR1cZC77W3eFXziKlCqTJUNqnLFSUckp0s4ZizdLYsUSqWDRjz3x546fgFo0wlbCDYrKp97uMwa5T2qwK0BFFmuyw1NFWVXoFMWEVlooc+LIxzjqUJ2utN9BobUgDzOKVgJMx2+cJ6D1zOKdW4VFeNTk6hNjGJsFyVcpPvuS9sC/hKcGXFbs45jl/CvFK+d1RDBwX01xtYmbtIf2iUxkZlexwTFBQryAY9rJ4/h8vPnkS8ugwMHBDhHKGYEgHGts/KlvvCuXNI+l2kA1M+MtI0y0IMwiKO3XoLjr3y5Th4/fUIaqNS2BOcBckAlx/7Nj7+3/8Sx7/yVaydOoE6swzLbIZI0RsMEFLZ7Wz3+QqY86j9xrMdpyhT+4VTjJkelbXtVA0SM1fuw8jsDnSWG2jNnUPY6SCYHEf54CFUDl2JUn0EEdXjaw0kl+ax+tTjKHV6KKYG6AlCCWFsHzdbTaO/1hYUCCiZkpUqNwI5RQAMkYKpw9qjo7jpp/4dwhtvUtNE+8kn0bj/frQf+yaypSUQzZvlqTUAEWRIjEk72nodg5juBty3DHKzmWa9FGLqxlvw2l/9FUzeQbvnioBMd3UJZ772dRz/yr8g6HZQqkQojZRRiJgtnSCl8jgIkdRqmDx6lSBwn0JDOgYwX311DWmrrTx0Th06BShDmPbc1QpqdF+YnEA0UrMGLmbb0o5ZamWzEaf01aSXAAAgAElEQVTDAvfYlBm4PXpdmBuCQC8RMG3to6KOSY/N4dP65N4XqPGHecMCqu6cJtisvYdNUbR/ZgY3mz6okLc8br1H3A/4c3+g9WWAdXM9ybpZXV6mAhZE5HmnWgWV84w0oCpf4FbXBWzyiJH1B4K6inpwWcJsRDAreJcdwWsB7QcD62IzX2QHm90ccnndOjY3mb3Sl8dPWMlmgEBZxvb6eJ3Eh+OYsumK81vrnUpqKlnTDL3UcJOseKemMHrkEMId29Hz49ZqYePpZ7B+/ASCTlevnSr20NnEDxs8rHtEf+NU53WcIjrE4zKUGTdAGJclUu0KJMoh1wCwVxZ7SD20lbZNSetfzUgjI9pj++0u2u2mHo/uHGOMDSmFqEyOqUnh8noLvfV1hCnBOC3qaaHv7dLtmNSkoTxZ5wag/Fe7tlTTjFPtyy5dW5h7X5hjWwhQvuFG/ND7/neU9x5EVK9afEK/L+hLJxF+Ua3L94PzkOcEXh/x34S3W22it4JfvyfzMfjfnj17htcovFbhf/zqtDtot9vorq0iIwD+8IeRNRoIC6Ggv0TzQYgaIyHYgNBP0CyVsfdVL8PLf+KdmD1yLbJCSfOTttCfe99/xvEvfAYj6+uI0oE1V3JM2BREhwFaNTvrYptFdrHq91HOP49++TcppV1WOc/5tg/5/cqu45UX7q2Mh0pf98DuetaaPbmPuvdneJ1r0THWcOAuTd01tbVEGMrmXNQebBe6BnQdEpYTun5tbgkVB3z5eJqjbt/WfZ0KWK956AVkD+sBMJuP/jWrZH99res4by2dhe4afrNBx9oeUu2fsph268TLqmUFLQAc6lgHjFuQUnmrA5HH1O6cw0bI7dMY37MHkxOTuPDMSRRaHc2RpN9Bf23dxmQLAfYj5KN3eE3KLia+PruKcw0TyDOA84/1+QjkI5CPQD4C+QjkI/D8EcgBcD4j8hHIRyAfgXwE8hHIR+A7RuAVM1MqGvr8N5/RqPq4K3YQmLKASFBEKzoWPPhVpqpHpeECulmMVVdw3F4ArohC3HDDdbjhpbdhz6GD2H7lfqTj4+iPjqLVH2CwvoH4wjwGpy/g+KOP4ZsP3o/LVK4VaCsI9JQxaYpdwlmvUugLArtakqsp8VhZXFSRhNDBFVRp3SsllxQPBlYEdGUDbf/2GXNUW0Su2NNzVs+spJezFCNBgLpAoIGBZpqC5cU+1RoKelRlC1lqykFm0WVxgmo5kuXbsdtfihtedzf23XYr1rt9dNo9PPbMGTz0xEllfgoib1H9Dh9xCxx+36/+Oxzcu3uofvX1NipJpeAql/V6mCNbr9csC7jbw8lnTuDpz38Jzz3wIM4+ewLpoIe03cLapUWkMd9NjhuVoE79S0AZlbHnuuvwQ+98F2545R0Y37UdKJXw1DPH0VpvoRSVEEYEqAauBXMEByxHjZCQx+PtF1l8XV1eUWF25+5dOk4WallI5XfBa/d9bW0N586dxXilim31Mk5//X7c+6cfRG9lWcNC2LXrmqP4zT/6P7Hr9pdIDU7VGeEXj+TU/Q/g93/jvehcWkQ1HaCUsJhXQkoQqhRgp+wO2LQQCPhK1SulolmY1uo1JIMB4m7fZe1S/8YsQireXFEykPZWWdkVBJojLLAmyu8MzaZ6pIrq9BSCsRFk5aJgOddL0u6gtdJAZ8NyRysZ84QT9KnooW2lVOoG1glqM7IWzl1CFAE1KvBYcHS2zpQ3CvjYPPJ2qwTWhDcsJurYBbxN/ZxQzapwRVO78zGl3CNMFCi2fGDBXg+P3WPzPkNlkeBjaIVlAtJICd46PssCZdY2m0giUwvy9Xh4xMehTbdC8ewYaCvrs6O9msuDav7NZyPrNbrmA59jPAS9LveXwJRjzuFhQdfyRwmVDCyZQpc/EzoZEKJinYHJcgeQQsduy19wXCwTM0FztYH+elNKa8Ej7jFxLKjMn1VjJgCmAphZp1SzlUooj46rMSQol5Vx7B/fwyTuI1Qhc83wd22qg7inRREqhOdS2jYF2JnMy2YDAmaOLVWgVADPHz8BNDeQ9np6jbJyFZgiMWTR2qmaCWG4p7vjjKgwHXT1vNx7u6UK7vw3P4JX/Zs3AVFZTQy0lqUijfRx7lOfxP/xy/8Bg8uXUKYdtc8i9fmJziHCF9+1gIdWpZtKJs01t9dFUqvzXMO5bp6aWRZLXdXj6y2VoF4TNlHIGTtDObZjImji/yowC+NMeZe2ti0Hk/N7095bSr7Amp94jqCKS1aeLsAxnhjH0R97O0o33Ix0tI7mhbMYnDiOy1/4MoIzc3rNXINsCuC6tIxoaxKKCQS0r5jNRK9URW92Fm/8rffiire8FUmZUJW5yRnOP/Y4vviRv0O92wPxrJAIVeuVEuIwE4wtZyGyqIJ0agqz1x9DMD6GXnfASSZXg8HFRcQrKxqXrJgg5F7BDO8wQlaKEFQqGKNyeHQEPeatd/uoVGsIR+tAuaTzITN2Ke6lhXu/ua5zmFk829rUz2xOUe62a3hxe6aaQGgh7hT73B+GTUBqxIj0OLTn9YDN7JHNkpbnsHQw0PxWBu9wbRIQW45uYWCQmPm3nEdac9zDHbAd9Lo6ZsJWrWfiKdoBuznAv3EtU7Wq5hJnnaxMb6ptt6iD7edYgFRrVDEK/Ld5IgtcOtArBSvPe1TluuP2wFNHQfcKwlm3BpkRHSQ+m9vcBdSAR1Xpju2IdswC9RqKQYR0YwOtM2exPncOhX5Pr62YWDQFm5m0jzkYrHmuWAqeJwNkUYg0ovNBhqzdRoENH9yr2KjgXquXZvr3hFbUlo3qrH8FzoleHSyPItnoF9z7aHbpCapZgHqWocoLibSAVTocsLFGcN+sgLlWDJQ7+MsmJ3mPmDUxz0vKRXW5w1JqqsnJ9lPOA8sMtxiG6k234G3vfz+y3Vegl3LuMEO9r32ebiKEs1NTUzp/+esjNq35L6/8rdfrui3/zflJ22fe3tuV051m165dOHHiBMbHx9W0xixgwuSFCxdRHgyw8e1v4uLH70XGZrZCiDCjwwuQliOMT0xrjaZtNkUV0CjEuFAK8b1vfSfues8vSA3MKIlif4D1Bx/An739HahcnsdIkggAJ3GGgYtlSBnZoWYVdSFo3+S5nfOHZ15+EfyzfYMWyrxeVmOis1tmQ47yvd1tve5UHj+c167h0Y8Roa+UxluycK1ByeaZromVJ22uQL7Rho2Fpig2Y2PNpy2AU7EGwycxNwbFXGyxbra2oH/ly+f6ykrCroQ9AJb7gzuXbFpX22M47jv8/ADuqTomNs2wgUJdfjpHlLi/KZfc3CwIqDnXTf1v5xPnxaMmCz8etm7cZwWC82KI2rZZlGanMLVzF7aPjOPUY48j3mggGXTUQMaGGz2axs/Oi368OH58/Jjr1ec2OzcLgeAsB8D/+iTJf5uPQD4C+QjkI5CPwHfvCOQA+Lv3vc9feT4C+QjkI5CPQD4C/9MR+N7JSac421SiqkuehU/fpU+7y0KGWkoLWZeDpZKFFXn6VMRSHcziUgbsLRaxr1rD4RuvxZ7rrsGuA/twxb5DyGZm0JsYR4v2h7SnPTOHwXPn8dRDj+CRh+7H6uqyIBht2GivKxs8WjMLAJstbk+Feis0KeLMZW8ROvFYBPIIEKTOtJoOs+qcgZtl3Zr7pbPwLAgehASEUqMEaGYpqBnlfaoAJqgkcUUzgpFWlmItJQxnxqkV2CSkYRHOWWuSfFXSGNuDALNTO7Hvjlfg5h/7UbRrNbR6A9AB98TZCzj+3HnML60N3wMVklxRays4+b/+83/E5MSoA8CblTQVWFlcdupEgVQqtoMA660mLl+aR2WQysr41LPHEbfWceaRx/DgZz6DlQsXTFESWE5oVC5hZHwC03uvxL6bbsKbf+ansePgQVxaXcVzZ86ouFoXLEhRG6mb1TPVjZSicZz7McpUgSkPuKQsxnang0HcQ7vdwvbts6iWayqsUv3LQutQeZSmuLR4ScrYq48cxliljPUzp/H3f/KneOjTnxcQePWPvBF3/Nu34+rbvgdBqWbveCFF8/JlfPyeD+Hpz30Ri889h2LIAinzRW0e0BLZQL2VCQnyVD4lNNV85vySvymqYyPYd/AQVldWcOHChWHlkDaBkTKiWTQkFGHR3tQ3IUEjwZJ0xqYYVpG1FGKcr3lqUpCagI3rgznGjbWG/uNEYBGXwMhsnQ2GBlnRMqKpADZOiwKhjlMGE95SqS8owzy9qExZt6nfdWODvQWBbx6fU+0R5sg2mraSpgLma1eplVDYgVvOMDZQ8ImtOYHfLVeRkJyqHrNcdsCZa48qVdlv86EiPRYHl2pMqnsNAPtir2UBZ/odFb0u/zqibaxlHXu7SN5PIJtKRJfxqzFyimFTyPL2ZvHJ5zD4xGNz4Modp9SPgrpmA22qQCpxDULxdRpAN6Wzt3m1iiwVfSliNi80GrJWx8ApGgWAqSKk1SyLyQQfVDpbFi8tTaWAK5VQrY+hMj6u+cEvUyRaUZ0bWqlk8IG/a7ZpaxujVi5rTQmXxInWa7vTRSGz1pg06aK3uobGuXlcPnMWkLrXbG+l0RLkMgtbi/g1u1rawxIKxbRVzWKBhD7tajkWBDdUcNdGcOW11+DG19yJq2+/3SzWCSKYdtnawPGvfRXf+O/34LHPfFY2tcrIVYYo335vJ2pKQxb5/fsqHZMrasuRXNaphB7WVCHI59wd+LPgEN/fNBHskI2p7NrNtt8UcGx2MAcGUwA7+OHUha60LqDMcaDKTopZnc9CJMUIAylcB2gNYkweOoqxI0eAkSqaS4vozJ1Hcv4iihtNFNg4wAYQAibFC9h7KKdiNrkoKjVAK6rimre+Dbf80i+geviwNWIUYiyfOo5H7v0Elk6e0DmoXAxRHiG+5hwjQCrLYzoMbQwL5SrKu3Zi/MghxJUy+gK09ty9uYtIllaR9TooRg7Ycs2HkZpKpACsVZTBzX2Klszl8TFUZ7chqFaRcC64GAN0uxg0m4J8tsRDc0jw6zCy84tU+bKBNnWlV/9qz1ATBteRNZIU2RzE9UM7Zpdja0vKTuJSwNOGuddF0uvafHW3N3U8/54oH9mF05vCVhb9oWAt5zFtoAnBaadNYMj9R1r6vqmBPQCW+tdBYA+AxXcEffjcfB4+rx2bbKfdutbjJbRY5prhmSZFEFP9myivVVCMr5G28y5Hlpm9VLJm8QC9jErjArI4RZ/NG4VMTW6CzXyvCG4DNo9FSLjHtFtArz20xObE51mWj+mt4hWPQVhLAMjmpKlx1HbtkC1/vNHGpeMnMFhe1hrk8UnVKXhM1bqNtRdYUrUs1aZgrLPk5mpxdsC87qJCW3uXi9IophmqCFDmdZpUxhl6VOoKKha12JKAttUDRLIqtkxoy5CHlNAxm+GUwWwYUOdqPQ2P2RY811vIhhpeX914M97+Rx9AsmcXuv2uAPDKyorsmi9duqSxmZmZ0b5JoOubozgfCXEJcAmLeS3C+/D2/L1XrfNni9mINW/42FQUX15cHFqczy/MYyyOMfe5z2LjG19HgTbiWaT3NAsSxMUAI7W6XEkYdUAQ3inQzpl/r2DmwFV42Y+/A9fedafLEAnRX5rHiQ/+Oe77wAcQNkxFTcU3waRAuoPzfoy4Z3P+cA/j+8pGFrqk8DqaINiUvtZMySsezh01Qupak7cxpauuZfy4c44oy9diT5TSMMTG9nh6T2gTr+YIc1DQbbWw7XrGFO/uXOqPW5Eq7jH0uOYmILPp4e95jHpFto/bCXhT9qrjdEbVUii7axjdfvP37lDc5x/3Gccpi+kHo+s/Kn5d44/Gl3sW941ExtnuWsc+6/B1GXhl95E/m2wqcj1k5n7L5rbi7AyufMlLUJ+cQG9tFRvPzWHt3Bw662uKaCiyacRZo+sTxJaXyPEjeKcSmgBYr8xHD6gxwobt55zaPf+Ym49APgL5COQjkI9APgL5COgabW1tzYtF8hHJRyAfgXwE8hHIRyAfgXwENAKvnJy0pv0hIjVbuVit8aZ4UwmHSqsMUsKO0tKVRRykaAdAl3zBjecogF2FAg5s24aZg3sxdWg/du7di5179iGY2YbC9AyatLTbWMfg7HkMTp7FM488jG986xGsMU9TBQ8WpazYQVtmqnDLymglzM3ALF5TJRgEEGdSAd7rB1jUcZa+qSkieN+IcEtXQ1Y5UR5wSuWvs01kJmIWoAcW0ZRCJ4VYPStgRCaNLFylaGYZGpRlBikqrmjTJrTOLDOZyi8Wx6ayFPsLBeyujKN+7GqMvfoVmLzlRcDYpF5HMkhw/vIqnj27gLmFy2g0W85O1PLOrMhmgO1//PHvDn/np+5WpYNXELNYubK2hvWNjiyPaY0ZxCn2XbEbSVTAwvnzKDd7+MRffBBf/fhHUeiz2FVSPvP+G67DFddegzvuvhvTu69AfWoScxfnMXf+vKw76/URzRUWU72Fos/w9cV6b7HoVZxUyrDAysLp7Oys1IaDQR9d2UeyVh+j1+5itbGOsclR3HT1tXj6/q/jG5/6BOaeeAory8s4eONN+Jnf+E1MHjykgqOUXckA8yeewdc/9jF8/MN/i6DZRpXKDIU6bmZ+EvY6H2NrZ3B2pyriCZTaGHuVa3mkht1792Ct0cDi4qIpYcURqBYsSgWvcp9yea2I6iiH5gznAAFPOchQDkuY2T6L0ZlJZOVQ96XalyBidXUFlxtrSKla4nEReDqVMe2BCcMEbb1yxtk+66Yu18/oTFFQZ3x6Bv12GwltUKUWNsg9tLZUgKfZCOt/zD10r0PQ9AVWz5pbQ/hr9tFS3wqsmgJY+4KzWh4qj3mcFljs8oF5ewd49Tw21oSIHiDL2to9roe8PsdXIJaP5WGTA09b1YWCCF757Oyj/d+H9tBhiJDW0FRYJ1SLOSUigShhkcsW5fia8phwy8AXvwh+ab866A/QbbUwUF6zt5A2haAeg/a0qoI7dZ5+Z8pDNdbwvQkjlMZGEDErmgpNZSSaba7ZlYYohcxfDrDRbOm4h4o07V4Zet02+q02kk4PaW+AUlRAc2kFl8/Mobm0pBxX5Q9TLekswQs8Nq9aZIGeNvCy4nZZrDw27s3OLleqRZe9qOabQgEju3fiVT/0g7jylhdhYvdeawOSjUCChScew0f/+I9x5ktfQnd+ASUFoHLPtaxflybp4KwBBqnZ7WaCJoRDXlUv4OTUbho3ByUIbdnYoYYLwl4BkE0AIHCkte6MRh28YGaqGWvTQtZgGQv1vF1FzQQh6rt3o7ZvL+LBACe//iDKUYjy6KiAU2fQRbHTRUTFdDxArEM36FVLChgjNCgU0KVyO03RKpUQXHUVXvPeX8eu7/8B2T3zq7t8Cc9+5cv45uc/hyihcwGXJi1pi6jUqwJHVHhLCS5VPNdAEVmpjNL2HZg8cgj9ShkJG7KoyCa4ujCPeGkVZcGy1BogtBZCU+8VQyRskiBcJAyKaFM9gvqO7QjqdXRi5v4WUSIJoa30xgaCOLZ1Se96PpYcBbh38GfCOzZr2DzVvuAs2dnAYdbRNqZcg8rg7lMBCaksh41OUvCSS1pOb9zrY9BtDy2hOV+lwtN32j+bGl+gJioqW5zOE4qM7ffRXl9Hb30NxYHZzhZHKmpK6tKufaMt6ML1qLm4Rd0vi2apYi23exNWF6wZwlssaw3buqf9q9xFyIISKnwTRHQRcI1xnSBFUqlhQBvg+hiyjQ2gsYJ+t6s9iA0hPSRqQqjFBtTZRMLnZkOGXXslgqK0xyVc9hbXfI9DKnvd9QzXLUEhlZfNsIiZG2/A5I3XIZqZRvfSMuY+dx+6Z04hjXu2/8Zc50Cf7XQpVdJcM4Guh3pZgh5bTbhHeKtpnYjYJGBuAtwf2TCi8eLaTWgP7FTD1PMKWLm2O0EtSYWVdRrEGcpshipXBLt1OMy47XXRU1ONvV7dhQ1SjFeQipuvN5C6th8WMPayl+HNf/CH6I+PodWjk0igpi2qfvl9ZGQEVPf66xUfA+Ab0Ah6CXknJycFfelIUqWl+GCAfq+PjfV1VKmQTzNcXl7SeZ050ZcXFjAyNor1jQ30Oh3U11bx3D/+AzrPHrcGwIz56QYzuaYVS6D5xuuSotS8lj1LxBmiU4pw5OUvxSt/8t2YPnSNwCIbGhYffhiffO9voPXQIyj32Vhj6lK7HmeDg4V28M3jHsR5xIYDNkhyvNnMSI8XZSe7a17um2U1R242EdLRR24FgsMW+8LrD0Jkrti+szLnvsxr7aFIV49hVs+8xuZ33n6oKt5SedSw6HrdWVe7qAN/jfvCj2NDjfLW59tyo82MXa8AdrbQnGsOIvsGVncqkDOLfdIhIreLQY4fzyRiubSdZiORf4muGdM+CW16Lm9em9tjsEmJT8m1z3G035ZQmJ3E7le8DFe/8jVYXbyA8w8+iLXHn8RgeUVNZGr6UqOifQDxQF8Q2Oi6oDPfT8XuuKZUfs5h8yEbSnirn14zu/P8Kx+BfATyEchHIB+BfATyEdB1SA6A84mQj0A+AvkI5COQj0A+Ai8cgVdPTjmFheuad8UPde17CCm4CqmUagFhqBUgWMqhUpfwg8UxqrYmswwzYYQdVD1O1BHOTGJ29y7s2H0FAsLmCcJP+tN1kFxcRDo3j6e//S186+yzWMsSdF0RiSWaMGVxvYAyEgFgFkWoliOk9QUlK4wY8OV/5hpqqkczv6VqwjKBqRKTwkHWpw6OGZVRFhifk0UswTeXSyZ1puquLiOyGMhar8WibQnYN1lHsTVArz3AakbbvUA5xmMFYGdWwL6ohD2zO9HdPonk4AFg/wHsefHtiKampGji6+jHGU6cPo8nnz2H1bUNtLumjPVfM1MT+KP3/fLz3rqtgFjjEidYWlmTCvTcxXlM1WsIK1TgdhG3e6hVq7ji4H4kgx7mnzqBT/7lX+Abn/qklHxXXnMNrn/5y3Drna/CkZtuRBZFshc9c+YMFi4toOyUMnxOX1T1z08VL+0TCbgIfVlI5d9YeCUc5t/5M/9bWlrCzMw01htr6PdiK6BTNcWx2r4dUxOjOP7AA/jSh/8eTz72GG551R14z6+9F9XpbVKJplksdeHS8RP4wH96H5775rcEKQi4CfHJKFl0VUHaWVMTAAsZq1ZpBUvBPVdko5hXSlR+4zwvU6E5KgDEY9c9NL/NGpmqWKl0t8wPZYvSrlm5ezyOEOMBUCuG2L5rJ+oT4xgof5g2mQVkvRiN5jqW1lbRS02BQ+hrh2iwR/PXQVcVB6XMNfAqZa6zaKaKuVgpaY3xGJuNdTTXN8w6U7bPW+zFXXavYC8fy6ivqbAcZPW5iB7y+ufxqliDzk6t61TnBE3+fsPb+d/ptqbKlWJQx8DHMDD0wvtJ1fsCa2cPgKVA9MfpgPEQ8HrLaVo+OxjsIbLZ2Lp8YdqFE964fFzBJCpeuRYJawl3CGvlAa13WeonnxVMcDzo9aWu5R8EggSvTCUoK1unLCasMSjsQLGUhC4HlK+RKnmqJ5l7rOzUUEDJ7L4DKQR7gwT18VGUazUEEZXbtJnPBH/bl5eUB9xvtqX67DZbyiWmFTRVkFT/epglgEZ1ndREBtF8DrOBYuaqugxTYieuy5jAx8roVCZWxkdRGhnD3Hkq40McvulGvIWq1tlttvi43/Zj9FpN/Mtf/Dk+/F/+G6rr66gVCMC5htyOLBDC/TlQ0Zy5tX67ozpNinEq99nIIYXhZhYk13Ilo82zWTzz2Hhb7v38cnozW68CJi6n11mdE5LwXtJFKwe+qOaX2vQELs4voFwdwfiuXVK5Xzp5HGmjIcgqsEJ4kgQoiS5n6PM9GxlBf62BKI4xSrV7RoUfcKlUxZG3vQWvft9/Qjg1gYQMNQHO/MsD+PJH/hbldhcRVY+FGMVKGVli67pYotU2QUkiFwFmTfK8RWt22stn9VGMHdyHwuS4nfUINJtN9JZWgWYLjDKgKpigVmtRinyqSotmYUqFveBwKFvo2rZtKE1MoMe5wUxdqlq7PSTtpvZDqpKl5Od6Zf8G87i1tl3+dujy3p1qXrbsDgDrOdzvCfqlhHfQVcpAgtgCYZmdg2mZTlU9VcBUmKppggBSinRbl4LBnCx8nmoFYX1E6mIpWXs9dBtraC1eQtBPDFTXyojCouV1t7ouQ5g5vpsAWI8n2atTGnNPkLrWzHN5nvb20MztlB2xGinMStpDYKr5QqZCOFeQuFJCMD2Nysw2ZKU6krUVJBfOo3V5RedhrbuMAJjOEAWUp8YsY7zVQWu1YVbHVDarEcNkmILUskvmfDIras59qWrpjpJlWI9CjF13Dbbfeismdu9G87lzOPXpz6E1dxZJ1tN40oKaWwAhH696ojRFlUrvJEOHmbRZbE19vgFEVitsiiMo92pQWlszn5b7YIHcVk1QulJy8SGaOg4cC7VRnc15Xq+gMjaBtBBhwCgEzu+UsQsdFDp9WXe7iG6d02VNrBxgU6oPKiFu/PGfwPf+8q9gNUmxurYG2jufPHlS9swTExNS+PprD/7M6xN+senMX79cvnwZO3fuxPLyMqanp3Ub39QmNxMq+FsbOHHiWWzfvl0qYN6WB9dpNjE7Po6lRx/B2Xs/htIGr7+4F3HNGQw0Jwler/KamfnxqdagAWA2N3J9FdGNQvRrJbzqzW/BLT/+TqQBW1qKyDba+PaH7sEnf+e3Md7ckGKUDiQ8xwXMgw7UHyAXEjtbce7qrO2uUcwqXU1fbKDZ4rysvHBNKyO7anJLGddg2cxstOxxLrORhgpv9xlAj6NmSLveYSMDIfEgsKznrZ8deBA+ssVbQHPvtctu1wy25cr2hfm9uo+u1zeBtX91W91y5Grgz9juQXTusL4D91nAGuqIxqVul0OQ5er657WrNJtvVFzrs4SL3TCVvB2Lzz5WQ5Fzn2DzIdeC/T1AZf8+3PgjP8xDD6kAACAASURBVITpw9fguQcewtmv/gvShQUkrRbiQd8ylXn975q0/CUqowx8O5OH5vx84l8jz6M6T8pKPcV71tbyD7b5COQjkI9APgL5COQjkI/AcARyAJxPhnwE8hHIRyAfgXwE8hH4jhH4vsnJ5/3OA1Tfku5t4Qh8S8oac1mxrrCnDF2TUarQx+L8ZLGIkaiEuFhEaaSCHTt2YOcVu1CYmUA4PiG42G80kFxeRrq4gvNnzuJcaw0NZGi7QhJVkSyYl2i1y+56V+BXXpyFcqmMJPGZs65Trq9KM6YW2wTAVhySsoz1NxWeXN6jbO74mCxomdyAt/OZanyUnqAzc9hY7LFsx7BWxIFDO3HTdUcRn1/EqW88gbVugouEwMgwUQB2I8Dh0Qns2n8lGuN1rFWqaE1NY8/LX469N904tLUzO+Q+BnGCS0sNHD99AZeWV9Hq9JQRfGDfFfjNf/8TKnJbAYu8xYpnrXYHlxapTgE63S6SeGB5vIQr1QiDfoykH2s8Jrdvw+T4GI4/9Aj+7Pd+H+l6Awevvw77jl6NV7/+9dhz6JAsjJdXVnDm9FmpYFSgGvSliqGK19sp8jh8di/z9vgaWGzdCt2o+mLhlTaMvM3c3JxAb6vd1uPx5USVMqbGxzFaKeHCmefwyf/3r7F/zz689M7XYM/Ro0jDkhW/+x3c/+lP4b5/+AiefuBBBO2ecnJlKyvrZKcKd4VQFslYyqNts7SVUuuZFaE0vKouu8F0ilqBN1kqm22pCWRNM+izZ5Wl61iy5phT1BLQsPjJhgg+xmgBGCmGmJ6Zxtj0uCyXldU3yFAYJFhdb2C5uYGulFTOS5ogWsfE5zBVqyCGg7h8DuXsOltd/szbFstlTMzOyHK13Wqh1WxaIVrK200A7FXOHibzvlLAeDjrHtuDWZ//6+9n0MfG0INcQV2v0N0CXoew16mGlfPLsdXzOTtZKrtcvrAHuWbxbLDYH4cpl7dYQLu/CXA5BbKAKYvYzE4NTV289TEIwvzc5HtG+KI8UoFbuqs68JuZWjeRgtYsTAl5tPacepD3MUvaVDCVBXb9zlmqMpfb/5tqQan6vNrQ2UibzawBS1Mvl0wxzb0oplUtD6ogyDU+PaXXJYv7YlHHR0jXuLiAy+fOIel0MaAaL0kRUp1Hq1yBXrOj5u8NdDtlo/sdVY+EXj7XWJa4/B15GOECoZIsYlPB6vLkOCampnDm5GmpKbnvFqplHLz5BrzkdXfj8Pe8BCjXVPwmNO0tzOORz3wKX/rQPTj78LdQpVLZOTaY+skU+16xJRWVW19q3GBGckL7VQdxpXIrKCe3Qpt7SY9dZqLPfXQZitoz3DmD0Jj7gHo9BGbMrUHwuFBAfecsatPbcPb0OfQ6PZSqFVTHa6gxjmCBWekDKU5ZmOfzU6lMRXA3KiPi3ra0iLTXwRizfpntfPVV+N73/gb2vvZuoFJBlg3QnD+PB/7+ozj32LdRSmKUqGSsVVGol5EUgbjdRsm8RxFU6yjVqlJmRwM2tyRaY2kQIolKKG+bRpHKRMJZHhudM7p92cRSBSlRs6yZuQ5ote4U/pGtF2+XjlKE0vgYyhO0qDeImtFKl9b8VP+6/YAqX65dW7em7GdTB5Xsyvneqt53NtEE6PyPzTZcj7Iep9W6m4eai1pHCl+3n2m3y+aKmLfbXGN2X97e1OxsGqLdNOFvUKvK5lq36fcwaDTQubwI9Myem3smV1XcZlPEwAKeeX9ZvptC3mC0zX2pNF3mr2UL07uY300dbJuF5QD73G7ZSnO20c6VL0dNBgGK05OoHNgHTE9jwMWytorB+XPYOHMBSbdtltEEmgSyQQGV6Qk1UhCIdhobljdMm3HlpTpL5qEVtdkwa06n1rDGrNxemqBHB4npbZjavx/j22bRWJjH4pNPo7e6bOcyrjmqhwlspZKnu0uKmpovQrSTAZp0SXD7k14ntympes1sNyWUL1jjFa+H2NRHkGic2gAbx4qKYYJpWdfy59RgKMZqmL72KGK6oaxtIO12MFIuobe0jO75BQyolmYzglaeQWqD0ZZhP6hVcNNP/STu/N9+DY1uFxtNZv521Iz2+OOP48CBA0P1L8Gwt3v2sRO8XmGzGoEur0+9o4lvUCAEHp+cwMbaGh586EEcveaoHv/i/Lz2YsuTjjGSprhw331Y+MIXUey3dD7lVTJfs6452MRCi/JShKhUk4tIu0Onl4HlOOtmdm6Li0A/LGHs2DW4690/jZ033GrnzKyP1ccewX3v/0M88/FPYqQ3UCMcG0Nk0c2GEfZSuFRa2SY7XuoST4bqUY4mr3UVk2KYU++H3l/npMOmS96dzQRqipTNfobRQgE1NnNROV5I0WbOs5yAhFQRB6G+C35L6Wu2xfySG8mWTxqmSjZY7P/yQvjr7+e7g7ZC4OcrgO15NhOD7Rj0WcY19um+zgmC60QzimDeQXOpy3UTaxjcen9dD245eu0r7vZFl8/hFep8XZbVG6C0eycO3vFSjO7YhTMPPIzlJ55E2dvc8w2ji4Uguq0vflnjqjWw+i/+iQBYZzSdP83ym+cuHvdP5RbQ+Sf7fATyEchHIB+BfATyEdgyAjkAzqdDPgL5COQjkI9APgL5CHzHCLz2hQDYq359Ri6VCy7nkFCRhY8uoQfVAIAycpkvywJqyylo64CK9CzKEHrNjI5h985tGJmdQXlsHEtLy1hZXMBgpYGoM5DiolFI0SJslHWdKQooNSETKfpKjgpLpj4RBJW6whV/RM42YYKKKU7t5UUPLLgRUEtRpeegsstUv778QhWECj4qelmWohR3WSIAzMJMOSxg/6FtuPHFt+DYzTcgPreAp+79Mp45dR6n4j7WVCwLsDMr4tpts9h94AAa41VsUF2yYzvq1x3DrutvRMoifZaiFJVkpckcOkIqFiGXV9ew2tjApcVlFeauPbLfwKAsbDPZDxJM1KsVFcQJtKIwdPa1BjlL5UjvFyEyB25ydgbbt03jifsfxD1//Ce49pqr8Zo3vB4Hrj2KsalpNBrruLS4iPlLl1CvjSjPtNncUKGTxVJfRN1qz0uIRutEqmoIgPnFgj9vz8Irb8vvp06dQrVSRbVSkWKK1ecSVTlRCSXBuQCN1WXs3b4dldExFEqR3phBu4XTj30bf/K7v41Lx48LnhBMsfilAqGHkSyOKQ7XlIiys9T7R2hKddtmsVFw16ltvTpFIJLKQ9ETU996tYcUHWIzRRX39Qycl3w/nCKYRTrOj74qjgFqhQzVYojRehVTk+Oo1mqoEqQMEuUcX1pdRjOJ0ZME2ZS/CauyAlVWBvQA2KtkNcU9ENb8pwqSr9nArIFYtzo8AJXCxV6b4I+zVDb7ZQUL6356zbRwdevKq20JcEyKxac21Z8gugO/wxxQ3c5lBG+Bt0Po7LJ+Dbw76ExA5cdwi5U0589WRbLArlP/ylLWjQHnjFSGDjLz2Pg3ZlkLOrnCs1dCWiawZZNyvUgJJrhLYaBTy7q1ZIpgy8iUjbKiRwdS98oe1uVCKitT9tCJFLb8mVCYSkVW5QlvBDG9KtjnoOq5CYZNoUXIydtSye+VwxFhwM4dGBkdQ6fdwXqjoVfE973faaO1tobu+ropFJ2iUbAqjvVeCBTz9/o7lYwGsnR8bHbgv10msNSOUly62zpozML2UD1PpXIYob3RlNLXwBgVaUATKbYdOoTXv/Pd2H/Tzco4TmgbgQTFXownP/ox/MMffwBLTz2FoN1ExNzTallKPyo/3Yx3+YoUyRlwlIKZYJuNOwIUdIQgADZXCsKnTa8Et4tLGWXKOw8eSlkq4GK3p22pU9ETX0QR0kKobHa+FsLnaq2M0VoV6cqagHxK+/aE64fKMIKPArqlMgalMrqdFrppH+HYOG5881vwsvf9LrLxCVnB0uni3IPfwJf++kMI221QQSon9CBCherQSTpiDNBZXkaJELJIe/BJRGMTiJMeglZLWbzqQwnZ5BDJzlnnDtkv83hpO+waRRT0Gbi1agpcFIl6UoErn5sd6HECJLS4HhlBdWQMvX4fiPsCb8PmFu0Lke0NUubb2pe17VYA7Jo2LCPcWUAL4kdai4wi0BwbWqPb+6pmC2frzDXEdcIx8k0TPvvX/5vvsOzYeQy0fyZEpwU0ARQbqVbX0F9ecvnXdp4R2NXjmqJWsHdLQ4QAp2uaMBWwwV1TTjplsO7rlMAOCOv6IrH1brbpXNPWpMD3vr5zJ6rXHkJ7pAa6LBdWVxHPnZEit99pIcpSzWOq4HlMzIsdcO0SDLl9hpCX/wmncZ/gcShD2TKM1ejgIix4xaXxlEqYEyaSerOfxghp8S2Aaq9HHDjldY2BOhqDV7MMpVIF/SRGs2+ZtQR63rXAQBwVkTwHMPO5gLAX6/X3pNK0+cE1PxiY24HywOWgYYC6QuyYBYirEQ684iWoX31UcL7f3MC2qQksnTyFsw88ijYhPm2yA96f1tFmoc/7MmM3Hq3jxb/4C/ien/15tHQN0sDy8qpA7rPPPos9e/Zof+c1C11LdD7QtVB/Mze5UNA1F69VeFuem+hSwtuemzuHPXv24pmnnsChI4c135879ZxsqyfGx9FrtrDe3kC4uIjT934SzcefQBgkSLhHpkW9VkLvJMiQ8hw1NoqR3ftQHZvE8vk5JEsLKA16iKis517F95X7HdFwFKJRLOGON78Vt/7ojyKamtBmF7Rb+NZffAif/2/vR7BwAdWBvW+ZvKH51ti1j+Ysn5drlc2OzHIf7pOWE8xGm7JcS+y9UxOaU9GqyZPXI7Iett9z752hRT4h7yBGGwk2Chk6NpV0Dc0GFUOr1jTFzwiyrHauPDrvO1Ar6OkYp83V58X7Pu9zir8O2/pL34RnSu6tGcC8lTsK9/jKynXxMPrc4HKrCYDNmdwUvzoG99nC2ktNJSxnDOf6IvDrHGO0tzCvWtdXPP4MSdGQdjEpIqZjw9Q4JrfPKp+9t7KMAs/JA7Nc53qRkprXCK5hiecXHeMWAOxhuj+XKbpGjbd2LfqTOQDOP9nnI5CPQD4C+QjkI5CPwJYRyAFwPh3yEchHIB+BfATyEchH4DtG4O7JCSt8SE3gizCp2SBLkWXK2Ui2ykUppzrMeNPvAxUNaQ3H4kfb2TezqMmii+xwswKmihGmmTkYBCiXK+jEfXSlgKHatqgC5UaWoiPrNAN1BLMsEvk+eNf/Pjx+dckPC5/2a8IBX0AZOsa5ApTPOJa1qLNwU3HTZWsRu8lGtFBQLh+tpWWe6fOBWaghM0uBWiHAxGSEq48dxnXXHUMyv4Knv/ANLDa7OJMO0JBiOcRsAbh+ZjsOHbkavbE6euUSSseuwc1veRMePn0Wo9NT2L1jVlCFAEg5iSwAK1KT2XeBipMspLJwOT8/j4WFBf2ehUvenrcTPHTf+TfevhyVUKlV9DPhEeFrFga46vBBNBaW8OzTT+Oaa6/F+PYZBOUKWhtNPP34U4ioMKtV0O50NDaddnOoQCXI5fHwPz4n1TYEwMzR4+9ou+iVwCzM8fb8Titp2isya29ttYGwHKJYKqJWqiDp8/497NqzF704wfm5ORzYtxfTtSoe+eLncc8f/FesnDypzGmDh5TVuDfFST5kd+wyQk0tSxhCuG4wx+aC3X/rf/qtVwwzvzkyAMpCqhUMTRajnx348MVR/s7mm8FRWuRyzlJBTTjBUihtyytBEbUwFPguU8HXH2gNNdMYnULibmuzPPH5tYkVYAmdBDWlcDaFK2u8gq6+UOltmLfYKfOxpBbWa/DZv5tKYq+mNamgQWwPXP34mG2yaLYDxQ4SS4lb3BxHB129YtqrbjebBGxvoVU17WH1+MM8YcJnB6mcotznhQpIO+Wvh95bVcJUTG1tRPAqRMEvD6G8upgAi2Pont/PX0IlqXWzgoAToa5gB2mNbKFp32wgw9vRDtWIzpqY6livJJaa2AEtr3A0mGv20gabnQ20oJdZoPu8UWWTsohMe2mp/gpAtYpSVMag25XlKK2nzc7ZlIH+316lSFgpd4MtttPe2lZeoQK+zsqSwJpAWILGVLnBVJ164ONzi/k+EBbJepUZ01QkCRjHQztcKtE4jrIkHxvH7a9/PV73jncgq9dQKJT0euLWBi4+/CDu+fXfxOLpU7jumqvROH8Ba3NzUq9KOeUbj7hPO5tOFx8q5waLIshQ5rR05EvFcw/CnIsDz12c21S3sd2HFrncLqTIc48tmKXHsSYf6vdoY0pFpbaFsIDqwOVD8tzFHF2qglPmyLJoT/v2AE0qgQ/uw4/dcw9mrrsG/VJJDgytuYv4xJ9+AL2z5xANmOlrGdhZmKIQllGImIHK9E5TnK91YvSlFiyjFRTR6PbR6dEpwVRl9XKIqUoJU7UyJqoljJYjVMvW9KDGFe0f3CcI4izzmpCX/y65uT9U17MZhWuRYIwNF2FoFve0jrZuj03VvWzKbd3LKlb5v1T/Wpa4FMVOBaz8X6mMqT623+v8NFDSubK3NXac6w4A62ef8etg7OY6cZbqbm1orch6ORO4J7yOKhXNldZ6A82lZUF3AWE2CyWpFLZqwpCtc+yUtbYOtVdKzenUvWro8OpeEV77z+Vz214wsDnCvd5lavP4meuraxb+LS2gNjmD4r5dKO7chqhYwsa5OfTOnEa8sIw47iGiwpvqdJ5HaMFdDHQO5PjQFlYR2pzGMdsVOAdoN23OATwk4UJOfnfMLoTXFNKuaU5OALyq4p0Gm3pMG4tM2a2cxwSWSoUnlMr4/LS4dkpJp5LWchNwK6AyMoKxyTGUlpvobLTQSPtySTE1P90GbJ8xeGtZp7x/lY1ZiV3fZRMjSMYnNE/pBDIzPan9YPnUaQR0MsmYQV1AhdndhNV83/VIEXojNdz5m7+BI2/7MbSV/5tifn5Rc/bSpUvDZjru9QTAPCfw2or/8XqF7zevV2ZnZ9XAxusqXk/xOoXfv/3tb2NmegbVWkVOCg8//Ahmt++Um0o1KqOxtoyRiTpaDz+Cuc98DvHCJSn9tfayopoNZGHPhpEoQp0xKC95CXYeOYq1Z8/i9Bc+i3hpQdfYQYGg3uUC0wrbRZwkzLjeuQs//Mu/gm233Kb1hjhB+/QZ/I/3vAcr9z+E8UFfmci8P/c6ZhDLBjooYFCvIypVkDWbCOK+GgC4D/tsZg8Z+1yfw7gX2xPty5rg+MXPAWO0rCYAThnVkqLtLKKNzBtMpRW4a1cYNmB5iGoqY7vW2QqADVx/5xf3be6+LwTA1r7poK47PtOla5XaJZyDt3oV7nkJ43WoFv4ucOsBsCmALTZg69fWHGGz3oZccNhM0+60dZ1gymX78OTPVXRzSIJQ5xM15mndWrSE4mU4TmymowPAFotr+wTk9hYHnxVXYL5Gmv08twgC63lT/MRqbgH9r06g/Jf5COQjkI9APgL5CHyXjkAOgL9L3/j8ZecjkI9APgL5COQj8L8agbumJwRp1VG/hauxSEHYxUID1UUsNLBQSFtAs0q2HOASlVzKoXNKMZfHyzJGw+XmThYKmKKSWMUpZ3HL4rEr1nSTRNbPRAuyB3TKLlo9s9CrsqVTDhoedl3yLOpLVWBFUOI7HrdyWqVs2aL6lHLOCkPKqfNZZUONGMeABR7aUCeyv9NjuS571qgItFnhoYo4KqSYHiviukMH0Lu0gtWLa1jLCljJMqwVUnRpA50BN03N4tiRY4hGx9CvVBHefBRHf/QNWMmKGBkbR1RmMdeKqrQnpIJFgNplhXrbVhWygkD5dgTB/M5/e3vDob2rs8mslMooV0qm9CsULf+OxdRyGf12G3t27MIYgW2a4Nz5OZw7M4fRWg21WhUrjbWhDW5YsoxH/sdiqgd0PEYWUlk85XHz97SI5m387QnGCImnpqb0dx4ji70sYhcihtclGK2NCijUanW0W03UymUMNtbxtU/ei3v/7w8iXl5SYZpKT3s32F1gyiwCUilKnDKQSjizBneFRlEcy1NjY4DGkJakqnBuqoBNIZshcjB1aF245bGUMU24pfllRcyhlbTAbCAVzEA5xJYTzHottWmlIEApKBqkkVKYTQYZ+oVMVrbU57G4G7NASQhDAE1YIrtlZ2XsrJrNItopcB2c9gphQWkqyL16hWtsqPIlFHLg2OUJe1C+aelsCq5NCGzZgAQ5WnEOMvsMYA/bqarl5jHMAnZ5vIJFHhYTGjnVsamHN6Gz3caOz+A07X353ayihzDKvW6vEBbo9Wpj/7PPSWaTgremdvPXW0YLmEktD8FbfnklopR3gjAErJY9OgS7Hua6tekfr0kwKwXwlqxflxFMqMzNxiCTgV0Pt7aC4SFglprY1IZ6XrfX8nEGVGgKTjk7XKfAtee1XFKfUzjMMXaWtQRvAgNS+VoGZiGGcmDLE2MolkIsnzmPtEc7adElwWXrnWD2KDQuhAiyzyagIuKxmFRrylCB28ZgwEz4iSncdudrcNsb34jtRw5qbxVU6CZ44stfxvJjj+Khf/hHLD7zDIq9vgEfrh1mqfKZHfj00IANF9R1c01x+yAU4oqika5enfJkud8RqsUoqxHHAQDnSEEIQMUlrWv10jgvpdaD9mxm0HdT6FwUB0A1CDFWr2FkxwymDh1U0f7SpQvYOH0e6doGepUR3PgzP4NX/+LPAVPbLAu828ETn/kUHrv340h7LWWoox+jGHMfM7iqYn4xxFoaYK6XYqmfYCMBNgap1MWWl2n7ks+25ziUQ8YrFDFRjrBzvIqD0zXMMOdWClyCXJ7DArlB+EYLZo6aVTpztwlvbf0R1tIeWo0ZXEdUCBMs8HGGmd1FwY6h0t/DXa55ri8BYFPlm9Le4K+cDAiVCc21Niz/15oXTF0v+3GtL2tqUHMF14trurDcbddAIRtiZ62u5gunmisUtS9zHvS7bcTtjtT4Ua0iqN4n/HKPR0AroONs32U/LaU+87zd2nF276bcN8BqFsj+uzWFyGJf+21oSvRuD3Gvg75smNkYwfNMCYXRUSSjNaTFAsps+FhdQ7y4gmzQR9kpD5U979yme1Q/ZwPEBMpsXaDbBZsvuNaY6S0Fr1kHOxmvqYF1CWSg1RSFdsy6LtJrKwzXqq1ccwEwq22DtNoHlelqY2t7iVk/67QjO3g6oRQwsWsHDly5B4Xzl7E6v4CFTgvrmTWvcX/hfiHXDFm6M6/W3l9mlypXnI0zjE2QZT/V6AWBVSprBx2zxw4LKeppAWOFUNemHaToFlJ0EKJTr+GuX/81XPWmt2Cp3UG9EqLZ6mDx8mU7BjYmVqva53mNxPOEh7/8+eLFizh27JiuXc6ePatrl127dqnRjvO1XCrr2FvtJtabTamily+vYG1pVQ0b0xOjKLZbmP/MZ7H4wAMoag5zHvF8yfmvwAm7lqMrxdQkZm59EXYcvgZrZ+aw8I2vI2us2N7KdrGgKLUzAbvzt1ETF1Xh/XKEY6+5G69+17tRnpm2a+FeDw/9yZ/gvve/H8WVy8oG5ntI8Khrj/FR1G++GXuvO4YLj30bradPIFhdwyDuGtx3+4uu+d2FsXNJdlflBvu9YpfXPRU6ENAWmo1TtKTnfPFNmILIbOJhFIbNG10yKKvdsKxvZNHnCAc1/WcT12ajf9r1vc3HoUPLC5o9dTten3kA7JpO3SX681whdFmoHF9zJUq45yUGfLkSzPLZmgEJgPm5Q+ccH0zvsLKJdAuo1uoIoxCdfkdRDPr85OG6b2JS85JrQHKgVg2kaoiwxg42QXDoleerkXb27Nr3/RjZeHJleTbNc6SuhrVmU7wrzwD20yj/no9APgL5COQjkI9APgK8XFlbW3tBT1s+LvkI5COQj0A+AvkI5CPw3T4Cd08RACtGTEUIFuvkIikbXQO7LFaocKLi4GZ0qlwpWaB22WEqZhUgi06WfjYIubIM9aCAUaeWoQ6IUIMFGd3XKbdYkPIswXfvs6bCYsz/x957R0l2nuedz723bsWuzj0zPXkGg8HMIA5AACQYQSowS1rSFE2IMoNIymKwLZmSd1c+kny8u7J0jumVrHCktWRZkiWLXJnkcrmEKSaAAEGARAYGYQaDyT2dU+W053ne96sukCIV/hSqgT7dU13h3q/ud+9X7+99nsca9q2QZFtihRRWRGSFJvdZgmgC6Ug5a8q1lGLEoG1QEsuWTm7RVpwT0PacMxamWHSl3TNBw0wUYSpOUCBsTBIsdNpYJjxAgplcjMnRPKbLI1hZWMZmpYlKx0pXqzFwmRltPeBoNo+rDxzB6PQ25PbvRfbWG3DoTW/A2MxONNst1JsV7QeL54S/AeAEINVXB7Ig3DYrZhYpL1y4INUKHzc2NqYR5+0Evc1mG8ViHtmsWeyOjo5pXzc2q2g2ajh8+BDGRsqo1Zt47szzuDR3CcV8Qc+1vrmhbRBEkd0uEQq0bQFO8zVYFGfxlNuztLSElZUVzM7O6j5UJxP88jV5Xz5fUDK3qYClMithjmAX5dIIRsfLGM1msXbuPO69806sXrqEh77xDSydeR5pvan309S4poaV5Z8qlzxK3bLZy2OKu3QVIIGTEBEhgR/bUgu7xIXHlVAwoatbykplq2NxK+uWxTjliAo0mM0iJ40K28EuWupCywCWDbVbJxuv7Qk68yikyo7FTmXg0Wo2ohLaLFbrrYbZKOsVEhWAVYIVBO4ZhKEKZQDSBvhrClxTm7CwaVPQFMB9SKrHu521Q1jLFCY0Ctaufv8wjrJrpp7ZlLzm5TmQz6vXNJVfQuDsEDooiuXh3n9uAtst4CTw3ofK9ntCZWF4TlftBgvosK+D4FdwKjyPQ2ABY30PAGLBKDYyGPwXtPKmhHabtqAGQ0zBS0vWltnQel6oWauaNW0AWQJsdD1ouCrWYTLf2matLgAVwFZQBhMSSHnorycbaoGYtsCYKSEdhgmcuSOAFIa0W/acUt3Xtk/gXUfOwgAAIABJREFUTLm9PJNt2ccqM9XBmhSKfG4e2VQPC/pEKE5PY+zAHomwznzrEbQ3K9oWFfMFfA3e8LUEwtSZ4FCOEIlqdQnLbJ8I6ZSZzEK4TugRapkYL3vDG/GDH/oAxmd3AlS/6iTcwdrTT+Evfus/ore0hHhjAxvnLmHz/AW0N9bMzUF2zmFOs7Gng2xiGYhsTOpGCdrjY5g6fBjZiTGp97vVTWBtCc2zFxCtbSDTadu8I2TpdpDtdFDMpMiV8ohzRfSqVWRqdc3R1XYb8+iCmqrNXg9T0zM4et312HnkShT37UUzE2Fz6TI2TzyP+ZVNvOVX/jXSl9xsObS9FirnzuH/+c3fxNrpU2Ztn8bIZtM+8EwyOdnEr3SBZ6odzLcImyNZqVr+uKmzQxOLKf2D+4E1tBiHcFv2JMbOkTyu2z6GI9smkM8TphnQlY02zxuZBB1uC89zPJf6vJJ9uluv6zbOj4yBaTvnuLpXc5TXqNSBccYgspS/rvZ1C3mDwPy2+aZrrEPekOMbjm/ZpgcArN+3lMGDqnjL6XYAHOzWwzwhnBSo5fHGvGgC1B6QT9FtNdGp1HW8ckRpryxgxCHM5WRP3a5V0do04MiGpNghtRSCssY1lb7UsA6Bgw0zx1LXbD5vrYakyaaRNhqdDpqIUCyNojg2ilqriUatYk1pVNCvVyynm40SaqyzTGGeZBsEhwTSjEaYmUEmW0BjbQ31hXkkzDDutKQe1LyUfSz3l+skh0cExL6tOpZ4BdC5xmCdWfPSEtiaTOTCwvURneN5TVeMwVYjCZ+Drim8T3APYPNSYWock9NjwMIy6qvrWK030CLwUr6qWU3zOKA6u5AvospcesIyXvv7OcF2rCdpVpEP3XoTUdvgtc2BLgqdCCVfVzbYOBVxbBO0SnkcfMMb8Zb/9ZdxmVm8xRwQp3j40UcwPT2ttRDXIQEEh/MsbycQPnHihAAxHUuYF8zH8Fg9f/68MoF5/+XFFSmA19bXsLiyivHSKFaWllEYy6MQd7D+rcfwzGc+i+7CnOX9dmlVb9c7WQFbr5rmTCabw8junShNTqG2vorKpUvoNdhuovY2rRG6EeE6LaHt37J21t9iNDnXRifx9n/9i9h97TVmK40eVk+dxO/f8ZNoP/MUymwgZINZEiM/MY7J21+H4295A84//iiWvnIvGieewebmOpp0uCE8VROBHUeefGKK1FxWqulapYpOo9kHrTw3CNxKzG1Nimayb8sCKb+9iSCwU9Os2hreGuvsZ8gi3nI6DirgENjy/T+ZhaYgvarHFFju+2CLqC+DbIQtm5vnuNFRNDdrasKwS3hX+2+A1gGwGpDscfwKnxu433TJ0Xq23UDHm7LC1vLt17s2oHa2Zg2D2SbMt88uOj54qlLDoH0m0XvhgJhrMjbbskWNFvPcBjemkGuAuRN18Z4hAP7+B8vwr8MRGI7AcASGIzAcgRfZCAwB8IvsDR/u7nAEhiMwHIHhCAxH4G8zAm+ZGFchwfSVDn+lLDTIanVFy3drsWjIIoXXUBVZKkBlt/GLBRNlNVLRKrFKDwVaBka0y6S6yVRWvDtfUwpJB8JBvSluwAwzQVzLee3nhalI0i+Dm0W1q45pp8hiCjvkWUSse4adELYX1QWmeH8v0LC40qJdpOzrgFYvkcqEzzUbJdieyWCMADOOcLnTxOV2TwBif3kEU6MjyCcZXJpfwEKlruIpAeFmDCx0LHNyfyaLIweuRGHnTkzddgv2vvGHsf2GG9DrWQ5pJhOrWMlCclDxBsvZQUUf70M1CwuWGuc4FgQ+e/asHksITDUjC2OtVkfwN5/PynK7UCjKrq5ea+LYsSMqfLIQ9cwzz+DcuXOYnJjQ+7jBIi2/vJiX0iaUzpH+vMzTo1KGBdSgnFRe3tmzoAqSCpqQYRygNLeNXzxumL1a2dzQPmRzBRX8R0bKyBYyaK0s4bd/8Zew9Mwz6G5SWdFEt9NUYYxqvdCIQFBhKnE2EfhPhyFSq1DF4cU0Y8Zm38wvlkylGJf1nx1T0n0TgvCYMDmMfbuFoKmD+TjmGBoUUTsB1anBVtrhMjeWz2naHwMtBNUs3Ak8q1nB9SauNs7SdnLbjFTFK8vLgoZklNwig7VBxUtrRisGa/s8t9cAruX48u9BzWuKeVfa+nPwftxXFz+b6k95uvZa4bGm5LWcZbN9zXgOrDdhDGb8ZljkLzgotYKpQLUDJVnSalNcIRjGMFjMDmQJC9BGW8rCfi6x37efuewK477iMCiH/TWCejGTGnAeVBYH1W4mzfYBcFAnClw6ADaVrUHZoM7V32WTbMrgoORtc65nCPlM2UaAX61U0GLx3KGRMj5lMe0A2HNEmQeo/EcHrrKUDZBZ/DbYUhOCbcHnPhTzXNKwLSFL2GAyi8kO1TybWAVoAmBBsxgzB/Zj29FDgmNPffUeNFdW9RhZUQtKEVSZMk3Z3ZwXAuOuOGYpn8/llrJSI9Kp1AEXD1MqipXpPjKGYy+7DXd89J8jv3c3umms8aSVZXVpERdOPIanvvp1nL7rHsw//Agy1YqUbbJRVcwAVfUEUj3kXPkZTU1j+uW3YudLb0VxxzZ0mONbqaJ+8QLmHvg2Np49iVKzAWxsaD8IgGkJnElTjG6fwfj4BNKNGuora5jZsR3nVldwZmUFq602KlGEA0eP4ebbX4uZq48hu2c7WtkY9domMpk8Jq+7EZnpHejGXcSNOu798z/D41/6ErC5IaW0jjtBWCBSlxIjFDK43AUer3Sw0LQ8Ymsosfmh5hb3tDbIsZV3H66PbqPR78TiPYppgl0TI7hhzzYc2Dmh/Hdek81+F4i8UYJzSIA4Y9vGf1NBSwUmFbu8HkkV7TbS1mDhLvDKHDbAG5T5UuMTGhMue1OF2UMHlb3Zp+s49gYHHd8EvzyOBHSp7PX55Lfx2DXlsN3OA07XQ29G6DdWeL41QaYAMNXptDDm8djuSO3dn0/eFJbwmjg9iUw+h+rSMtYvLyDmeZcAWLmepKEGT6nmlSI2qJfV5GBNGjy38JpIJwxQ0duh2paZuF004hhTu3dhcvsOrK0to722gVplA61GDZ31qtS0nHN1VzVTzSdLWonvI8TTU5i65piyoOsLi1h76mk0L11C0uQ5hfON6xxrcuP6xbLIXXkp+a75n1hOqeX98j5sbuP1SNOUc4GqUa2P6BDNGA5aP5v6U2PM67Zs19mwZXDdeDUbkghoLSe93o3Ry+WQKZf13lc31tHjuiafQ76QQ72yid5mzXLG+44tvIZbVm12pIjWRg1xi+8BtFakdTVBN9XPaiRQoxIbYhLBuolrb8B7PvEbuDg6gkKpgF4vxv0P3K/1Cb8JMTkHCev4HoVmhI2NDSwvLwv0ci105MgRraWCWwn3mSC5142QS2IUR4rYqNSxZ3YnLl28iPJoDtHSPJ755Oew8PCDyLQbcsdRLIE3GFD1q2UCiaAiHDiHTCmv9jKtq22doPOD+3Y0o7zGtRtznMy9RLbCVDDzjsUSDr/qVXjDz/5zdLIJkl4KrG3g3t/9PfzV//a/Y3u9Ipv7OF/A9pfcisOvfDnqlWUsfuPbWH/yaa2/dAz4ecedwm3x6+vypJDD+OQEKmsbaFZrpoTlOZjKXdpMUx1Np5o4Rq1alfo5YsZ0bPC0n/lrTNP/vWW5zGOH3hL960nozvzbfGAJzS8D9w0q4K2bBjXEXO7YuoTnve7YCHZdcw3mnzuLBtXirbqdq9n8yeY1NUgY9uWxaWdkh9eeaczzn9T/bkvPa5MSql3pzMfKRt8frzx63zget2z+0+cfh7jG+W3cuDrk9Y1NAPziXKUCmHNcKml+NpEDkQFg7tt7hxbQf8sjZ3i34QgMR2A4AsMRGI7Ai2MEhgD4xfE+D/dyOALDERiOwHAEhiPwdxqBt09MmrpRNmRmN6n/CGBD7p0a1lmIsiKHqYVpkeyFkpAp6SGOiiP0ahKLFCNRRnmolV4HNebbeb6qnofKS/2k+snsB80ezjryWVxkscqK4ab+NYEn7d8MWBPWslzCnOK8ILYB4CpVP6pt8q+Wo8X9k3W1yYnRimg9baoG/o3FHGZBUulcAFAEwJTkUUSoR4TXEQpJjMkkwu6xKeyc2Y6LC/M4OT+HZapwEaORMFMSGI1iXLl9B3YeOoDGxCgmbnspbvzxH0d+djeatYZbzBnoDtCXwJQgIFgRahhZuPaMX/5bYNBzgU+ePKnMOxYyqbZlEZ7jwrEqjxSRLzCDM8bFuUu48YabUC6X9Hrnzp/D6edOY5QWla5uVP4wC9y00OR2pBm9J331IhVxU1PKzQtAemFhQcVT5umxGB6KrjMzM32ozWJrKMKura2i0aijUBxBPpOiUCqhMJJHt7KB3/lffgnnH3sMUaWGxiazh01Fw4IYYaS2hcdEyPlliZQw0I8Psyu05gUV4PzLonRjpF7YkxKFTycwbHbNagqQnbirUjUH/LgLx56eOEFCO21+Eb6pyEfoTDi1pcBlmZrbadl8ZlXO+aJMYoe30vlmUszu241MEmNp7jJatbrNM9pNC0T3JcGWaxzsqwl79Ty2b6YItH0WnNFEcdtlwh7Zd5synkVOHUeCxgZ7+o9XxidBNdWCkdRZcSar/EXOTRZ9B9XC2UIB49tnpBZqVitSicmSVRVvUxUqj3ggo5ivqXHs20NvAeNMzGxSMmezkZXS0NW8sgf2fQ3qw/C8AbYJovljglI4vE5Q/dK2lUVc2pHztZhP2rdlVsan273StlZAmEpet08WkHLVrcMPAhO+r5xHBLq0lBXsdQWxKYu3QFho9CAEkjKNlsz9rGBT8BHk0hpecMxtl8N9bI4GVWSAYvZvqYQ9s1i2rrK0tduCpS4pE1WMUTfB+M5ZzBzar/07ee+30Oa8YyGf7zcBthTQQRFo6mN7/Z5soAUzHGYbMOK08MxR0izug86vhK9ddPj+lkZw64++Fa961zux4+AVyrzUXOh1UF9ZxLc+/d/x1d/+PdROPItsq4kes7I9T94SQKkATpAdn8D4zcfxmn/2YayXy9hsddCo1lAulYDNTZx54EEsP/E4cvNzWH3wIeRqdbQjwsEINWb6Tk3guiNX4fCu/UgnxlHatwPPLy3gzHNnsT6/gvp6E3v2XYEjt96C4qF9qG0fQ29sBGNTUyhv2x78A7B86hl8+U/+CHOPPIqcwKA1WVhDA+cALV5jrHWB0/UYJ5sRKu6d6nrefta4DshwkRN4sfOZ3bSl7u8r4PzvvAebSWYmyzh6YCeOHtiB6XwGERsMWm2bNwIGIffX5hXPiWqsoMIwpWrXMr9pry9gJeU85yEhtimApRx2xa/AsjeS9DO5HQCrGcjVswTAZm1uYJZWzwEA027dgLD/nY0OroI3q2hXxkvJavA4WLMrk9at0MP9mi0qKTl3qOq1YzE0U/F5M8Uixnbu0Pm5trwiCNyuVACOk3U29OeLVPMBADsUDfbqapCIaC3MTOCelOXK5eR4lUoYn92BwtgYVpYX0KvX0W030WnWUbm0hHajhYas1Kn47cq6V/nuhNYj48jt34fyNVchOz2FXKWBjcefwKVvfwvJJhsZ7FrFBj1zOeFctDm7xX6tKUPrh3AeoO2yYLHO/ho3wX3eh+eubgcNubJESByA69zjIDkolZVBqnVUF7kuUGXkRamMlOeSKw7KTeT8Uyew9uxpRI26AC6/Uz4n1dH++oTYpvOlCjiW20GmTXt2bmckUKnrmWzdeY1LBYBlKs2mi5kd2PH6N+Pl/+JjgnutVltgN8BdNppxPcVjn1EVXJ9wvcK1CO2feRtVwlT9cj5NTEzoNrqZ8Np1cW4OxTiD8ngZpdExnHr2FKbHxzCaAAsP3I+nP/P/or04r7UDG7akIB2wExbQk5rXpKVcw6RqYjEnHVoR8xhUc6PyY9ks5sjRGzPkMuFyWkZCcK3RTGKUDhzAGz/0Iew6fhO6SRZxq4Wlu76GT/3C/4wNnvOYU10cRaZckgw52dhEUqmb9XZkFt+EnrY24ZrA1hBtrn0Ta5qjGptbw33SmklwN0FSGkFx2zRGpiextrqGzctz6K6vq9mCa4cXKH4lbDfgaWcfA6pNvo75HJhi/DssnQc/xIRz3XeD3u/1UeeFAJhNQwLumSyye2Zxw+t/EKe//SiWnn4aTTpNyGLdtptzxgAw5wEbP+0dla26fwJxXbbWpVoGemSN/uXnWJ3GZaFtDR1S7zoF1trTR4NPwexsNqLKKcY/mxDwshlFr80mKn0OsCfhfXKI9TmGW/2+IQD+O33mHd55OALDERiOwHAEhiPwD30EhgD4H/o7PNy/4QgMR2A4AsMRGI7A32ME3jUxiawgmwFgWaGxNuhd6pbdZR3upp4M2bgsAEayuAvmbWbNawUfGa3SkrkHlAi/4kjZYyz+maGuIVm+oDCc8rws9ypYQLMIaBnARn3Fw1gwVYe9varZ81oZKdNjxpwpmfk81Mqyq5+d81a+YXGR8IC2h1581N8tx7iMBAVaJaOLSsQsP6qWe8hTeEGY5pmTBM3ZGNidFHH1vv2o1Gt46uJZXOr1MCe4QBDdw7YoiyP79mHyyj2ojo2gfONNeOk73oXSnn2o1mvKsWQx8mtfvQsPfOtBHD16LV75mttUOKLCljDJkpJ7gglSXxNc5HJ9O2gWtp9++mms0SayzgKfWSOzjl+kkmN8EucuXMDLbnsZCjlm4QHPnjqJk8+exMEDB7A4v6BiJ+2o+cVC2EihaHaZcYQ0m2KkNCK4xcIqQe+ePXukqOHrsXhKtQ2Bb7B6DttaKpW0XVQDs/i6uLiIZquJ1bU17cdYcQS8T5JNUV1fxef/+E9RTmJcfOIJPH7vN2ThSTWWimEOeVWk84Kb7Ib7KnTLGrRDxUGobJFpywjZsWal/o6kEKMKwyAw82b9+ak0lhrYgK6siAVdqFIylUamVMbk7A7BkZWFebQrm8o05LGeRoSKhCduK+6wms0KspkOcFkQ0wAxzanjgoH7Tr1hyisq7T0TV2qaAcvnYI8sm2dV720b+xCY76EAMLMHM0A2i1y5hNLYWF+xQ5tf2p2qyOm5vJYH7CpgwatYgL44UkK2UEStXscm1UCesRteszAygm27dqJZb6CyvibrYxaBzT7WFNM2YV2NzPmpfFJTEhrgcuieMQWw9kUQl4ovuz8fTyhNuKwxcCjczxl2wKxjL2STunJYr+dqZv5OpSNPJryvxr3VMnjiKkSehwRTmy10CKdCHi/BUFAEE+5SySRbaAfGAkcGtoLNsxS+Dl9l1UxraYe0obGDwFj2zd7ood8Fy5jD69mpnuup25VbSpBj9rECXXzuYNPsdroWDEyIIjqk4r8pKk3ZSCvZtDSCwsSE5sD6mfMoFXJIRukYUMP6xXnK/61E780Oem1amHfaaDHzUypjs5/lPnPuUMWuxxAytw1w8RxGVR/nM62E83v24OZ//A5MHzmKY9dcj0JpTI0FnYSgqInu08/iV3/qg1h6/AmkjQayvS5Sqjw9NoCNBdPXXIMrf/xtOPjG12MNGVQ261Jij06Po1mtY+X8ecw99CA2H7gPK1/+GnIb62AGcLUXYaELVLIpXnXrLXj5a25H/qp9wJ5tuLixisWzl7B+4gxWHzuL7ePbsOvYERT592MHsOvqY6CCNOU4tBpY/uZ9+Mvf+G3UN1fUeCTbZU7NjDVXcB5FkWX9PlkDzjRpsRsyfu26Ftqo7ELo9uRsImq1XWlp8GCwySOc4+w2dXMg4rGdy2K0PILrDu/GrVftwXgMNDfWKcnWNVMZ6GzsyfJqz8Yrs4XuWzq7apnAOo5TawKijTQvsklqtupu7yx1M8Gxtjn85Pw1FT/PoVLNC6BaQ0Q//zdAYEFda5ggwDUV/Vb2tuyV1azAHG2zGNexzjnkSlytCbRI2Zp7slZm8wLniazRrZFJr8/tzjHGgLLXNuJmC2i30KrXrfGN84bq/2AHrXlkNuchM1cQWFnE1gxBm9dUTVpAL5ciOzGOKJtDykiGdh2NnhAOsq02qhcW0FqvoMGGCNoGU5EuBSIVuV0Utu3AxNXXIHNwN9LxMeTrLWw88STOfP3riNZWPf7CLGrV7BH1tLaiEwHPGVKWyr7Wt0+5o94g4qpMWw71lP2ta1GzpfeATR2yy5Wa2NAcFYi0mpYSles9AuIu3VYizclKPsW2W2/C7le/ClNXXil1/nPf/CbOfOluLDz+BLLtBuKorfty2sgwn2pervcIJOmaIBVsR7mm/LbIkWAvTCWwtSl2Y7qcmCNHI1/C1e96N277+Z9TdMezzz4rVS/XGVyTUOkbYit4rudxwHUL11x79+7F/Py8YO/OXbswUirJyv/555/X3+qNOp577jT27NyJWq2OerOBzcomDu3YjufuvhuL3/gGFp58EhmdR7k2zuh9CJdl9eAJ4hkA5jWd1/8szxFyAYm1tmxqrc3GNkJXe88YQEJwzCYqNacZHUUvsQxmNkv24hSbmSxuefv/hFe8811AqWhK4modn3r/T+Hk5z6HfKOGnGY938uONajRIcYdfHRMeAOA1ldaE5tCVSpi5glz7tlCW42YaggplhERhO/dhSuvPopn7/8Wzj7yKPJtz4znmlXxE/a5Qdco9UVoMaPfG7AsaTWH8RoSVLBugR/AarBSDvDXe2Je8EmnD1Q1VtxXe+2guiUAlg0znUxGR7H9mquwcu4C6pfn0WvU7LSr481W23wXCH95huT5nEs/NS95Y6g+j1DtLdW+U1+fV+aOFM7v9tlGvRbuchTyf3lzh6puRNiENUXwvmpijSMBXo69xoENHmFnvGk2F8VyTuL1/f1DAPz3+OQ7fMhwBIYjMByB4QgMR+Af7ggMAfA/3Pd2uGfDERiOwHAEhiMwHIG/9wi8b3IcLCYQkrEAQZUfFbosAskmzi2gXdBntpKe+aVCoXfN9xWXDlTdNU4ggJ3qwRaar8HCBS2XmQfM4qKKt674FajxLnqiB9qHUrGigo4Jec1+TbDSvoP9dOj0t7RVy3GlZSGL2VQbyM7Qt0dizq7ZAnN7xpMeZhFjIltAN5PBetTBfG0Tm7RuVQ5xrAJfg8VnV3DsjxNcu20Wo4UcFpbXcHZjEyd6LSww/zcCtsVZ3LhnP3Yc2on65DhKN96MW995B4q796DSbKHbqgi+f+IT/wGPPXYKb3nr2/GGH/khtFt1FThb1QbSOINekhGgzeVSQaug9F1fX7cMvSRR8ZIWhixo0o6Zv7PgScBFVe7Ro0dVDKVa9/HHH1cR1Ky9md1qVpYCgMr/9TxIv52PI+zl801OTsoGOvxb9peuFA/Zv7w/FcKE2ATD4f6EvWfOnMHC4oLez9GRUYyPjsuuulTMCQJn2i186j/+Fu7+1KfRqdXN7rvXNgjsmbg8XGQVzHeF8EE2zQZETVwkTNy3XSYkLjLLWRmbULGcSidm5RE6WQMBa5wEkK6AklWjgWQVwanmK+Yxc+gKHH3ZbegmKZ5/6FHMn3gcaFRlRx31EinSWaiVnacX/4L1cgDKfvOWNbH2wSwjreDnv/e9V83meRD4BlvrPjyNqWq1JockSrR9ydgYRmZnUd6+DZl8HgmzQOsN1OYXsTa/gE6DFrssnROo5sxaW46VHGuCV2bdJch6w4GACKGObxfvl8/lpOIOinSV7gOQDmBJk20rN9ggNimzw17/N7dPquegLhzIIe1lDP5SsaixcpUvQYLlkNKqmlB3IMtYGdaEvA7zHfha1qllDXN+bNknG9QR2CGgarWlVDSVrkEswSdZORtQIcDhV6vZdBVvF7GDWN6Xjx20shVY9lxfy+ilCviFCmTl6RKaOjALQEzn56DSd1VvsMIVXNb2bFlT8zaztDVIIWjGArfgm9KA9V6mBOLMI6ViLk2RlApoNVtYW1xWo4BNAlNoCrZx7jCnlAVwz0jm82u75TrLv/nvVBnyVdtUfImiSUE/fuQqvOTH/xGyszvFqMdGx3Hg0JUolEumkOf+rK/i2bvuwV/+yr/B6oknUWq3lSHKa0k3k8XsK27DTR/9aUwdux6L65tYW19HsVDQ+UZqyk4HKw89jFN/9mdYvftuxJqnnP89LNOueHYHbr7uOF726tuQOzSLZHYaK/UmKourOPv1h3H+rocRxSmmrrsGL33fu1G+6WokMduHWojWl3HPH/wBFr56DyqNOja8aYINFUEhT7DKY3IdMR6vA+eabILy85TPdc0FjZBBXKnmM4TIpoj0XpZ+U4saJiQvC80uDn8JKmj7nGb1t4nREbzk2D7cdHA78lSfVirmbuBzRcBWTRCm4BUA1mub8p4QV1annFeD84uNHSkbN6x5QmpnwhD+7nnAyjxNM1Kx95sfCBEJtPmtY9hgLKGvmiwG79u3hnZw7HMtZE/rWOZx6PnirTqzOBuI2lxLmEI/zE+pjkVFrXmDatjQ6KHjNyj1eFwwz1PbYZbnUhf7fOHxLEV9sEZ2JXyA0GxsyIfs6/IokvKYQFQcUVXbRpPwjm4lrS6SpTV0ltbQbjbQYKYvm+/0UoTlHaA0ivyuncjPbkd2bBTt9XVUnz+DzVOnEdfquo9aLDgnBaHNvlk55uH8pZ+uveTajvvN84Puzxsic/qQE0Ii5THfAza0UHnb8v0z4w1T/auxTh2BZh2tCARa+RYLOPj6H8Kxt/0YMrO7kHQiLD71KE599gt47ktfRqZe5UpO8Ji2ylw/6TzB82++gGx5BLThb66sKPZBxuhtWpWzacrPH7zu+LrOYhGAdq6IG9/9Hrz05/6FFMBfu+suHL/pRly6dElrJJ4ruc7h2ojHqt5f0DF5FXNz87jx+I06V2QyKeq1KpYWFjE9M4mV1VUphdm4xlN0Jkkxd+kSds9Mov7cKVz48pew+Nij6NQJD60BQw1ZchSR942+BhvR4thiRwTu2CCRxKgrpqTOYblPAAAgAElEQVSLNpvGuF7h3OJQ+9rBnEusQYTIWM1gejnOPzaa9aRqHbniEN744Y9g+qojArfYXMeJT/9/+MzH/yXyq8soSO1rxwobzni8aXUTsRHO1MB8N83gx94c2drbUkrvclDF6jqbyyLK5JDu2IbjP/QaPPfNh3D22w+pccfWL8Gmx9xrAgXVId7j+9hFm2ue0RKifAb1tU1E9ZY15IVVF92AqPw2cfR3fQUQLJV1Nos4V9C1qlWraZ5uPZeBdzZYKJIjiVEoj6BerWpNzfOTPm+EE60/Vgr3XoS8oj5MAdyQNTlhbLD7tse6mZCtp30E7TNMOE17Y6zvRxhnAmA6FdTpiuR7mIsi5KIeclq/mtU6r8BUjPPZgyW7om702aeH91GxPvwajsBwBIYjMByB4QgMR2A4AmENurq6+tcsn4bjMxyB4QgMR2A4AsMRGI7Ai3kEPjIxIcWeVG/MiAPt92AFxr4ltNnACRaqnrOl2lWtRxmtVuwwvZk9ls/HIgj/FpS5yhUVXDbnRmWned4qobC9pkFdFT70PJ4j5opfFj1MpekQWFUxK8YEyzUrRJmKhPsi9OEZWwTSli0bI9uNkQdQiNrYPVrCjpkdaOdT1NIIC+sbWFvdxPrKpoo/FRCOM9PSQPJMjyrgDGZyeYyXx3C5WsFjm6u4rO3IYArANZMTOHLtUcRUAr/+jdj7utvRK4+ix7zFVhVpL8G937gbm7Umbrz5FUiLWbRqzL7toF6rIUmySDIsvLaQZnIqbBKwhjxggljLFjXwFsArlbe0hiagffWrXy1FDG97+OGH3VLWVFTBtvM7gTCfP4DmAK0IeAmA+foEzXzukF/M+/K5+Bp8LK0UqcbhN3+nGofqGv6NIJjAmcAgm2alzt1YWkBtaRGnHn0UJ752F5765jelQmbBncCH1t7BopvvpyHertmXEvx5Ac+Kj8zrNQUav2hxSFVSlkVHFhaDNThlbVSguLqOAEQ2zfLxG1ATx7RGjFCcGMOuG67HNT/wA4hKIzj/2ON47utfx/q5M2AGZS6Tl6qbqYzMwhtUtwabamM3wdLcsnG1jSHfl3PHX9uAr4NfV+jqOHeFrUqTA/bKUtO7PXY3n8fEgf0Y3b8Ppalps80m5GERc2ERy+fOYn3ukpSMPJZ7keV7Wl6vf0vpZ2PLceG2Uz0nNYtsYlkcT5AmtB33jGLPPgxK5S01rymAB22fg1JQqkeHUImDJ+0Xi7DKIDYYwOOFKmvZaPN19FoOgGUpzdtcbS1IbPbWmdRf968BwCEfWPbNAm6m/iUoogUyYa8ArueYBttayzW1rhkqPTlX28wHJhAdAFBB8Sj46srFYAEdQC8f06Fy+DsVwK72DZCaIEMwWtB1yzZeqnHCG26TqyIDGI56poIklJWSmYCh7ZbUbu3M7FTZWQpA9dCOE7S7Edr1mqAQn0NgydWZaq6RQtKUxyrQe16o7KGZa+oASbdTw0TmJ5DUkYK0fMVBvPK9P4nS/itAzSHHmVeN0bERzO7ahVJpVLBCJ/92A3f9l/+M+//TH0hRmGl1kGayOPCql+OlP/cR7Lz2JixtVDG3vIBmq655WMhnVbxfvvcbePD3/wDJ2fMYyWfR2dzAZqWKjXwWszfcgN3Tkzh6cD9Gdk0iMzuJucUFrD53Aefu/TbOP3YKEy+5Ba/+N7+Cna+4za5nnTYuPPoQ7vvDP0T9ueeRb0O5qdWEdvQ+V3msEvTQlhYR7q8neL4ZS8XVBw19sqsTll083S5akIVjLPW18xO3jVcuqFun605uQyqgSxCSpTGvnbtGR/J49XVX4LptY8jUa4IFuh8Bs89FqZQznPf2vGqs0Jyy2wWH+dOtoWWrLtjLc4PDYamCLfOXczVKmCWc6V+XdC0mfGRDRathCvkByNsbVMUTYg783WCuzzWHxALBAsD2upx7nUZT52BTDG8BYDmaqFnBmi3CHFQ2Nv8te3I7hrl9dhxbo4NZr9vvJIGaZ267rOMyPJ9cSXrIaX51EeeLKI5OqqGIC6Zm1FbDG/9Gm9zG3AK6a5s6VtmMwLeQgIrnDQFznvl4jR8pIy0UUGem9eoSMs2msoq1DVoDGeRlgxz/TeDOBr4XQmDbZoFr3x8pMv1byFJScHMY4TxsubqZ8M/UjBaRIctgbh0zX6VOJB2M0MvmsPs1r8SRH3kTxo8eQ9yJsPDN+/Hs576A5+/9BpIWGy9or63WQVP2+thn6EBQLqPbaKC5uoxOuy6AmHRTQV020/Bnm01NUj+a80GcidBOC7j2H70DN33sI0hHSvirL38Nx288rnXJ6uqqrilcs7Ahju9jgMIXL13CzTe9RNcWNhLQjSV8PX/mDOIkws6dswLCVO83G00IuC3P4+xXvozFhx5B0migxQYq2jirOTHYs9v13K5/pgQNTR50sFBUScrGiQRN2mFz/2Qz7I4BrpY1tx2PTghrGwfAfFd4bElLm0RocQ00PonXvec92PfaVyFJc1ykYvGhh/GXv/ALWL3/AWRbDS3UE7rTdM0thSDWGjq5Ru4HrOhvXarR3XZfcSyhO82bRHiO6BWL2HPtUayduYiVc2fZCmANAv3WOfvdb9I5JthBt5IcxvbuQlouYP7seXTXKpa1zbWbRQ6bovr7VC8tvzhCmssiw8bNdgfNGo81s85XTnVkOdJ6Hh+/8JSCxG7T3HeP8c8a+kxDVxetQ+wzCNeN4fONokO4N97IY6diX38JuIf33X4ayOVI+La4AlhNpWwCsDASa5ZVvI41JmqW6Zg3+CsVPp0E2Lzjn68+OATAL+aP8MN9H47AcASGIzAcgeEIfNcIDBXAw4NiOALDERiOwHAEhiMwHIHvGoGfH5+UDRuz4epuSUehF78sZ84ArTQKfXWuGaz1bShdsWvlVC8mue0dCyGWGUx4bEUNljUsI5XFEUI5q6JQISaVgj/GlAdbdpmhwMICCK3SggKZgC98DRaMmGPI16E6hoUWflGhmbPoPm1L2oml1i2VUuzdOa1MzE4pj2Y2QZWqlLU6Lpw4hfWFNT0+dOoH1ShzgqfjBEd37EQrBh67dAGL3S5WewnKAK4vlnHtjdcivv5qXPPTH0Jm/xWotEx9l3bbyKVFbNbWkMtxhBvKZ6tXE3SbptIhLMplU8SZHnJpDmlqEDgAYI4JwRCLnkFZGCyYqfblfQ8ePKifzzzzDM6dO9dXxQTYJRjr2arKyk1T3T/8zv3ma/A2AmDmDVN9zNv4k19U+hIGE0gHJfHu3bv1flKRw22ilTTVNLVaBdUmbRWbyGWzSNsdPPr1r+ORv/oKNs9dxObli+g2KmZ7xyxmWeKZypfWnlSGtN0a0dS/nr+rPD07ePu2zlLMGUdVIdCLs12q8wRQt47j8DxSTfK4C9bLalBIUJ4cx/R112LfbbchOz2JxuISLt73TZy+/wEV5svFURTSGI1WDbVmS0Xewe2QQnkws1d5eVQM2tHbV846DNI2hJDGUBDmXJNts2fsEsSydOjwKWQER6Ml7Dp+HbKzO9BmBneu4AXKWIrl6twlzD/9jArZtLCmPaLAjwbKiv6ZKCNbWYPpPUFY5hwq8ZAKJAfRzMnrZ/Mqv9esnQVAgkV1sIh1xaCaSTJZ7V/IRJZaN19ATHtaz/bkuSCTpn0FMQvuZlvt74+Uxdxuh1bixZYv3IfjKR9j+5ZQ4SobaFMAD6qAA9TVWazt6l0BV8/v7TDf16xlw31l7Z3JKANZKmD+vef2sf3HufWsZ/MGC2jz1jdLZ0KwFyiRB2AxlWic2wQZrYaphS3b1/J9Ca7MHT9spykvDVLxuYPFNIW8Dn+6vI3qQyDT7ShTV/BHCkA6P1uGKJV5pjI0eCzL2iSDjlTEje8CwCpSUwGsnyF7lVbQbpfphIDK39s/8H5M0+q2zDMl0KxuYu7iOYyx1aPewvFXvQaZ0RF0mWFNtWi9gfs++af401/8JZTXG9j7kpvw8p/9KK585SsRpVlUW02cOX8WK8uLGI2LiNeXcfbOO/H4n38Ku8tlzM7uQHN+DpfPnMFGvojt112NbdkYe0aKyJYzSGbKOH/pIs4++jQuX1jHjh94C97xO78LTIya922zjcf+83/BA1/8AqJmHXHLFKNNKXZd+ad5yWYFIB9l8Gwrwb1VV80L5Pg5aFA52IfBMTJZOz51HW3ILLev+NX5yC3MQzaoHTudvmo+prWxnyt5bE+U8njLjYewr5Sq0YvAVGpdRhrwd58nUv5qLpkCWI1Bsmrna7pFtJosTBksK2iHw3rOlA0krvLPpHZsyjrc4SOP51bDVMBuxbylXvdj3+dWUL+bephQ1JondNxLnc/n8HxbWtM2m1IW91qEVgShWwp9zgEBYJ7jrONMczco1vtKYW9w0HEri3aDyISNsj0fAMIBpIbt57ZQYck1iRrckhSFYhlpNke7EzSJjni+ooq42UFlbh7das0BsIVTZHRiDWDWwX8vFnhVW5zArp2LAtDKenOF8mQHALCyWmX97tDXATDnrs6r3nAXbOr5ujyuhLGb9v6YAtrsiRkjQMtsZchXqujUKkKCMsvVy8QoHtiP/a9+BY697nbZij/8mc/h5JfuQnvhMuIO2wq7gtwhH5YqTY5HK+qgy+asboyUC0/GH7CJp0O1Js/PBKQZtOIE2WIR3WZDdtZUT3dLo7june/E1R98H1ppFktLKzh9+jS2b98uABwa1rg2ohsJG88YWXHwiitQSLOKLaDiOVcsKOpgdXlFxzTfc+Y6t5tNNOttXF5YwJWT43j4k3+Oxfu/ibhChxZeg7aaDqUu9VgSgl5T9Ns+cB7QXjni3KL7ei7V9bhRq2vN9IKGMO6zGgwTWUVrLUfHGX/vwrWfyc9svOL4ZzMpmnGMzSjC3ptvxps//nNAYUT25mi28MmPfxwn/ut/Rb6ygTyb6dxgRMcdIafW3qYytdW5R2ew6UysnjbgZhdPK2ueJ9Io1dqcLipJzbKz21Hb1isOi4M6VvPFjzk7mmP0iqOYvmIf8hNlnH/2OdTnF9Xw1+GYcmWmqe4KfT8/hmNXybfe7Na/zc+/nB/2ucQocl+FrbWkZUnz/eXtwWLcPt94w5/PJQF4Nbd6BI1/wBh8Pj0+NOs5ANba05+LP63lwY4BWX1L+m4jxCnPsRb49lgb+7zk2cEOowNAt/fGVMZU/xIA8+vDq0MFcP8D4PCX4QgMR2A4AsMRGI7AcAQwBMDDg2A4AsMRGI7AcASGIzAcge8agX81PolWBNRpRWbmllLGyGbZFb9uwKxChukbgpeZFU3MLNc61PnFYpLAjrrr3VLYC9/mY2fBwY7grPBJ/YCDMOueN3FTUBP3LS+D9TOtRAmUlaG4BYBlVxgKJwLAkQosLNZwG3MAiipwdVTUCqrhYjbGVQd2Ye/+A2iM5LCZi7HeqKOzXkWytIF4uYJ8lzZ9MdY3NlDdqGCt3cJKt4MiIszmChgvF1BvtjBfreE8i9C9Hq6Mczh2/AZc8d53YdtbfxiZsVHkkaLZ6iGfzWG93gZpQau+giTaxGZ1He3MFFj7F+jqWg5ZvlxE3uEvAS0LgSxqspjNn4Sxyg2mTSqLgZubslum9TMLvVTiPvjgg7KGZtGRtxH88ksFcYdhhLy8XUovh8H8yYIqbyPUZQ5wAGAnTpzQY/n8wXKR9+fzcDv5TbUwIZmA8do6KtWKYKJgMu2FK5t48v4H8MQ992LuqWfRvHwJm4sLpjCl1SiPQ2ZRghCB+nSHj15q7Ns9S5XqFsQBtLgiVqr1LZdl0xMTcOqAtuw+5e2p8EeVrWVEq9gmu8UYcT6L0X37cei221DcuQO1lRWsPPkkTn/r20haLWSSrBRKPKjatMhUZq2pbVQUdGjpFNoAP4uscnF1K2tXBAf1cJ9ee7OE5ozn4Epd5CpYqYZdNSt1TqmIHdcew+j+vYgKI6a075ndb4wGNs9fwMXHHkdSrYP2lLR27gNgzwXOMDOPMJYwWNOqiw7tlNm8QAtuvh6h0XdkGxMImWU1QZgpc5XLS2Ckx3iOr1vkSnnIZoxcHrmxMYxNjCsremN1HQlV6toe5qq6bS2f14FVXyXF14mpTOR0ssK5INlAHrCOaQdbBrc8t9TBlY5p2cVSJWuQNwArUwG3zErZFfd9YCzlXAedpllKGjRyFeIAMA7Qtq38YLd5Vn4vvwdspYPiOCgdaZnvVtQBYIXnEiRz1bEK7Z1gcWsgK0BiUxaSY3VklSn4q/zeruxcow71W1T/Rsoe575Ilxbgm9vJ8pxJS/l2s43q5qayU/uguQ+wTMmoYrymA3+3bg7BNUKHmWnc8ra3C1jkJid0vThz6iSiahWLz57C2YceweLFi7jxVS/Hj/2zjyG3fTs6aUEwqXr+Ah79y8/i/rvuwrFXvAzX/NBrMbF9FjHtXrtdnD99BvVLl/DcV7+C57/0V2icPIXdE1OYLJfRWFlSlvlCN8JGLkUx7qFsHqBo5xIstZpY7kb4qX/773DzP3kfuoW8bLRrzzyNz/7mb2Ht5ElkS3mdm9p1wqieLHNzUYo05GPrOO2hgQT/o5JihfHO/UYmz+wdALtm6+zXzKD69xRL08HTuiJBlGZk5a5ulvDF91WNB4TAMaLUFbqcfw41r9o5ibdedwAjBbNE53Efzu9BDUwFqCycmcHtytqgCNZ8VoNFxtTDYX7puezcrPOX356kZr9r0NLU9IS2PKb009W/XR7zskG3Y1g20OFbt5n1ejjGQyYvQW+AwQY1DRBH/WYNrkBcHU3lXovXO8/VDjDXAaSe05WxAr3aXrenlvXr4Dxy23cphIPleQ9JhzCmK+Uex7xOyE3HiEIBuUIOjV4H9W4bjUYdqLd0zhW87XbkJiK4x3mr7FvOk7aOKza/CLDKOpfz1y1nBZwj5HR/osBITW7KKXVg11cyu6I0gG5rALAsZzZrcc1g4FkvgjiorO2qKMvciT07MbVrFzYrNaycPInmxoZB9l5HqvJMN0Ynk0Vm2zSmDl2BYqmI+RNPY+PMOUQNxjh0rF+JQJtjLcMWZsxynJgtnOFyTHbDbD7itVYqzoSQrAMUishv34np/XuxMb+A+vnLaKyvopXL49p3vhM3feTDODu/gCNXHcY999yDqakpLC0tac0xMTGh32n1zC/m/nL/i9ks9u7bh3yxoO2pVKuywWYu+nplU3OBc3J1fgnbxkdw+YH78ORnPove3JwiBfhe0cKXLjRar0qhb0EoOtOpgcyu6wb9eB2N1NxUGCmiUMijurEpCKzGLz8/yNK4B2R71mTFx6t5UfdhgwGbq3oC56TJmZ5dE3saqwj1KEHhwH780Hvfgx3XXq91FlpNnPzUZ/Dffv7nUVyYQ0HHqm03Xzejpi5ehqg0NbWv3HL8VKU5oBUTr/U9tGgPrXU8980gsqIFqBTvmyAPnKJ8fW4BFXafZpJBaXY70nIRq5cX0F7dsEYrz3PRKVl22C+0WNa0lkW2LfIDkPWPHm6RbfNQHyd8H0x763ExHnXC3pSQ2WxnYDtnqPGO809uB4mytRmtoHgNyYi3wPCgAnjww1WIobFMYB/fsC8+JzWvXR2sTzCy5h5wnulDc/scJaAeVMbBXroHfGyoAP6uz7XDG4YjMByB4QgMR2A4Ai/mERgC4Bfzuz/c9+EIDEdgOALDERiOwPcYgY+PT6ARAQ0qgN12WUUhgS8riLhmxEHv1hPZ7SxMGQQORRgpULzwoi51FwVIpeJWsrleD2XEKHlxs4YeaiyqO4gMhRMVNAcAL1+LShJ2yatb/jsB8KDCJYoFtFmgZyGJxZViN0ZR22Oq4CbrOrIYBg5NjePIvv1IJkbQGi9htdlAr9HCSJzBaDYnG9xcnGJjYRlr5y/g9Nw8LjRq2u+RKMJomsGByRms1qp4an0FtR6wK8ngiquuwZEPvhd73/YWJIUGsH4RhbFJrK3XcHmtjezIDnQbXcS1NUSdGqr5EnppXmpZFvwIq9J8HoXclv0zi1RWZO8J6AZARLtl/k77ZxZ4jx07JhjLryeffFJ2zLw/i6P87quq3RKUwJYK3/A3Fdr9i8VUwt8AmGn3TEXxtm3bBIX4ekGdTMvpYKvLbeE28bagOONrjJbLyFKRGUfIxj2snT2PJ+67D9/6/Ofx6F13q8iaJimKo2XMHtiNtbVV2QUyY1BlMgFPg/jBMrHnil5ByX5OppnpRV7RlIhFxVoWU71IKMbottHyvrQDWLex0MhCLm1Oy2OY2LsXoztn0axWsPz886gtLiAhSKOCVo/zmUFwrSKxQVKrmfpPvmxC+0i3evTcXO2Wq7E1u3w+qKGC89LVecFWUIobh516bgfEHaq1D+zHzNHDyM3MIMrmZa1KK+zW5iqWT5/G8snnELHTgACYyiOWeKXaNXvl8sQUpvbv0TFTmV9Au1ZHx2KUlWMYVMfGp1w9TPtCwlXPM+VPFbiV0esQ2LM7BZhcuct9zRaKGNm2DaWxsiBrdW0dzc2Kcn8l8KES1POS4yTtZ4AO2tnSvlOQQzA4ZJvazwCFpQDmmLmNrUA9lVYBBDk40/FLaOX20FS2SonogNaAsQFhgVnPCjagE8CVqRgJtwI45r4yq5jj0qzVBRIJge1+rjx0CMVCdLCM7uf/EpppW+2+kaAZW10Iri0fVbbS3O4AuKSm4t/a6DZbDBO2OSTowbc7g3RkRJmjlaVFbC4t6flpwRpgl6xAez2MjY2j1WyjtrmGTqPloDeofQmT3MpWualUczGHmI818C34nStg+qqjOPaqV2Bi906sr63h+RPPoLKwgLWzZ1G7dAmttTUVyCePHMYPvu99OPKq21HeudOOo24XzUtzuPvzn8fc3EVcdeWVmJnZhnyxjI3FZTxz15dx9u67sXziSaSNOkYzWRTTDNqtBmrtDlY7PWy4iko59oiwymP++HH8zG/8BnbcfJNQBZX9T37hTnzhN/5PjLQ6aNDmtEA/gggZNgSJLPR0js55QwGPNWp3H2tk8GTT2pO2MsG3APBWnm9Q+aoTxM62fetYvy3NIMnlZPHMuAZBCt5PQL+FnqyB/Zzo5w+9v349fNMNB3HroVmzb2YDiY55qn69ucbnqAAw55iAsCl/Q7421cGyhfZGClnKu6I4zC17bOrXJgOzBLhsKqBKd3CeUF2uDG2fLwaAt+yhlTsdVPQOgmXB7o0Rdm2y+WHHMVXpdk3kvBE81vwk5LQ5KUvz8Hr+9xcC4K1t1mOlYHa1vV7X5ql1pxmU4TGgd1nZxG002UDR7iDPGAU2PnU6qPfaaFAx3mJWcA8FNQXR+t3njTK5zd5Y12SqFdWg4SperoLcttrO1JwD3A5zE2GufUuQ2OCVsk19fF4AudUIZU0A3E45rsSx3h+9phwCzPKdxyIbQvIT4yhMTGqfm3PzaG+sSzlLq2jaw6ddAtsIHZ73C3k16rSrVXQqVcULKKpBqk5Tx7NJQQ4SzSZazZrl2aphKjEgpjxcKjSBdLyEPbfcisO3vw6F2e3YvHgZT37uTpx96NvoZBO85I6fwDXvfz+ePPkcjh8/jnPnzqj5jc4kwcUkuJdw/UEAPDE5JVi8WWHDXVXq9UI2ixpzxFfXkS8VdZ5bnl/ATLGA1Scfx7Nf/AKqz51B2m7pWsTxoS01X4PxHFqTsvGKxwyjULQoCc1fFpdg3UkE8FzTxTr2Oe50p7AGEIPuvMYznkRYlW4cUpn2kHL9SgU+IjSoUpYvD68lbNxQe5zssjtRBvViHrff8RM4fPvtSEZHETV6WHjgIfy3j/1T1E88htFmW64q1sxl6xVey9hex+9ej89pTTthBZjqXWSTkOUGh5gW5etSbesnrr5dtK8bzRfIvoISmOfHXi6nY4HXWDTk/9O/36Dz82DGbjiX2inSmlW1vhh4bo2i2yMHRyA9h/eeDuaqh6bVAJL1vEEt7HnuciLinAjNrAPq5O/1wdLbdkx17EDd3t8wKGG87LatVbbdSeE53pwoj5dgKx0eLrcbO79/bGX1e23G8PbhCAxHYDgCwxEYjsBwBF6EIzAEwC/CN324y8MRGI7AcASGIzAcgb9pBD46OaGCT1NwNlgym1WyoJXUIV10vR7xnZlcAfqSralW6kWgYKumPFUWOGKASWsNFidjYKwLzCLB9kwWrV4bK50WVulO68oTwlZpMGU/t1UYYmFQ6I45cK4ADq/B19H2esc9i4kEyk0Wy6jG6AFF2hW6pTW3WXanMFtowtrpfA7bZrdj2969aPGxcQ+Z6VEk02PYaDXQrjQQrdWRrK5i5fISLiwsYHF1TVaNhNnXbpsV6Hzk3BlUO22MMSN4Zhe2/8DteOW/+jmstJ7FI3f/CcrjE1hv9nDLD/4EVprTqK6naC9Xke9UsZHtIlPOI58roFAoIslSSZtBLpvrw9mQC0pFL79VBAf6VtC0e77++ustl5Gcp93GU089JUhr72lP6lwqgHgf5voG62cWNQmJCf54P1op0oaW37w//8bXZJGV4JeKYcJgFl75XPw3AS+3ieobqoN5Pz4mKJH4GlI0sMibTdChSmtlBc8//DAevPN/4MR996Fepe10ihLB/PFrsLq0gpOPPI4smZTAohXXQgHQinhuVe5A1RSIVNLYcSd4xEf57aqceu6tIWEWXLes/VioVj4j1bpUykRU4RVQHB9T8bZR2URENaWe2gFwPLBdnkWsbWPRztU2BKPM/gvKdgObWzA4FAq3rJXtbyzW0xqS2y3QxzeXqtwoo+eWUkiwOkFuYhzTV16J6asOITcxhl6ri9baBtYunMfy6bNor6zJurGT9NAjXJXqiLmViYr45R07sO/6q7G6TGB8Fs2VFcEgU/O67a2PnW3nFggOdtYsemvfXaHcB8UOgQ0mERhHSAslTOzehbSYFwhqV2uo8DXJ4wn2PZNUttpJatDWoXI/s9T3P7yO7HQHwHPIvObrZrI5FdvJ1t4AACAASURBVM9lQ+8QmMe3CtYEM9yGhgFgqYG7BjtfAIEDmGL+5ncog2k5q8d5/m+waBbgUXxqjFa1bla/nR7aHQIZVxlKFUwLZoepA9ArKHuDOtIygE01SBWXtpc5qlRr8bX5vmQSjE5OSlldWVlDs1Klz7Opj1nQTjLIjY5gZNsUNuYuY21uzs7/AzbWoViec4UnFdG0pJbTwwCoDgBY95e6mDCLOYiWz6qQgF4iZfrMwQPIjY0K9K/OzaG+vobW5obsnnXdiGJccfgIqlEPC/UqfviD/xSvffcdaHGOEVZSgXvxAv7i338C1YUlTGRzSCsVrJ54ArXzF9Fa3xAk47mC+ZdIEx1n3O1qrQbatbZbXbSZKfyWN+PHfu93BUyE1VoN/OX/8es497WvoNCoAXGKDm3QLfqW+jvEPV59uujmIhSijEEgZg93Y3y9GmOd0rxQ4A/W7t7YobnrMjVzTt3KArY5ExsA5HmBrg/5nFTORjLsyi5zUR6zhKvBur7fOGL3iOMII4UcPvy64yiV8mb1LLWuzSE2xlDBKHUvk5cHAK8pfnnxN2VxAL2ci0EhpznsKnqqgQmoDcpaTrQaJQRoXT3fV/ua9XMf6L4AALdfcEwF23TlA6sBwi3PCeQEPD2/NxyHnldtDRV87a3XEXD2nO9wPVJ2tSymTZkb8q6D3XqAqra9pjDW6VbSSbO77tIanc4itTriZhN5NtR0ad/b0xpHGdJU+bkFtbJ00elnrMs9oN1WU1rfiYBWy27BHrKK7b0nZTTYHVSEnBO0n+YX5yWPCyp0BY5D/m9o5+N71O0il8/rur+xQQWmQXQDUJ7tzb1k80GhiEI2j/bmGrpsBGKes4Czva9J1yCn2dk6GPecYIJLgmVdeQmJsxlBzxYtmOsNuXbwrMAM6yiTtWOClu9seJoYw57X3o5jb30rJvbuQXdlHQ/92SfxxBfvRLPbxK13/GMc/8AHcNc3H8aefbu1H1yLcK3CseGag2sSrjcWFxdx5ZVXYnZ2ViB4YWkRhw4f1vgvXp6XIrc8Ooq55UWsrK1h5+Q0skvzeOa/f1pOH2AGc2SWybxKIMkiN5KXswmYS+4WI3SyIQRWI5Ln7arJinNMJ+PE8mkFGLeyYtVMxOsQIbAiKgiTebZkcxlQiCKUk6xIcbUboWEdkGDqN7dL1y2q9JWXHKOaxNh10034kX/5cSAtSLHb2VjCJz/4AZz//J0o1xsossGQAe1RjCavF4x60ALa1iNqv9SPnvZPsDIyABygNeG/9sOEt4b8XVCrNXlfXLsFkwXJ+8B3SxlOEb6aWzQW/V46PYeyq/WiAw4I/gFnEADb5xZ+PgifRmzdt2Uh/d2firaUxHQ72VIW2z0tt9rU6lufi/6mz1bhOYMVdhiT0LQYVM62NjQELJcONb0GLbC5r2R17HBwEs072x4b648MFcB/01sx/PtwBIYjMByB4QgMR+BFNQJDAPyieruHOzscgeEIDEdgOALDEfjbjcAHpiakdmDRgV+yfZZCklDEiodS4Vpc6oDlWijmeN+/2y4rM07KKsuyMm2DFcSqtEfkcyTASAeYjSJMpVm0Oi2s97qo0K5R1tEhK9i741mUGtgdPScVI1IqsxDvik1VUBwASxHhGcAEwFZPEwBmbm8WPVAXSxXFhhctJ6MYoyyoRQlG8iMag3Y2RvHgdkxcdwCNTIS4BeTqHaS1Njqr69hc38DChQtYn19GrhthplRGMVvAJvPjXD1UGBvFjltuxGt++Wcxt/ogTj30BQ1IOzOGif23oDd9HCv1EUSNDrLdKjop0M30MFIewej4OAqlInIsNubNVjnAqmD/TPBEcMVv5t0RxPJ+09PT+snCF2+nXTMLogGCsTDK5whWz7ydhdKg1CXoZUGVf2euHu9PO2feHmyiw/PzNn6F7ePz8vm4DVI6NpsqzFarm+i03cqSBfFMBsVSHu21dXz6//pPWHziKaxfuoAGIVC7I0BTKBVw+PCVqG6s48zJ0yp8takeVaabKX1D1poy6lTv2wKqrEaqnup+31LVugE5wVCwYDWLRTc59+xaFgMzBBwEwFL9bCmorADKbdhS6prdM4HzFozl9phVsan2BH/7Clm3VfcsY9Y2WRw3BZbB3P7jpfZJtD0C0iyUi7qafTN3KRRbCXeQpBiZ3YbJKw5gdPs2KUXXLl3G0vkLqK+sISP1TE8Zq1QaCf+oiB2pkDw6OYXtVx6USmrj0jyaa2tI2Bkim06F/XrOcVAtvxAAGwQmpCVwciWhw+CgHpYdtCsS86UyxnbtREYKS6DH429+EZEsyhlCuAWapDyM0y0ArHxfVy+6AjKALL2WFMAGvoKCMZvNC24FWB1UwMHamWpB2SEHa9nvBMAhc9ctbAVdpbo11WwAvwIw/NtgBjChodSb/FtbEIm5k0HRKEAV1I4BmP11drSCYczitNxOMqw21aCeERwAcJpNsWvfflTqDSxfuITa6hoiFv6l0DTlYZRNUZwYRWNtDTWpiiJyDRTGx3RMNDYraG1WZMvdlX0rrX09L9T3V6dgwjjuSYBuhDvtCJFbvhIE09k16iZoCGF2lGdIIEZAbIpjzRTBxJntO5T93ey2sf8Vr8CRN78RB2++GdMzO1Scl1tsZRMPf/az+OKv/xo2n3kW5W5TTT1U6VqWaQ+tTILJKw8LOsf1Os4+9JAAWDw+gaPvfR9e8k9+Ej3f183lZXzrK3fisU/934guzUsJTAWsnVcIdzhHeF1kU4flewZ1fhMRTrYyeKRu1vGB14YmEBOjOey1yW3noIHcavs9FqAXfCSwzWWRyWYd0Lh/KRWpPPfyfehTYQcYfQcEoJjL4bXX7MOtV+1W3ivt1vvnFeVxcx7yvGk2zwaGqfA1m2eCxf784rb5fLb7WROHsoXZfNL2TF8C4IHjXo0LfZtns1QP8DdkGWsO8bj0fOygfjcL9o6BwaCK1e+uCPZ83P4x18/IpsLYbaZ5f7ekHgTAAf4aYA0qXwfGPQPRBpldVRzytWUkYuCYsKql9ydFZ20daaMh6CznaS6gGFnhFrQtZnILQLfdOhrI8T1Q80YXjR60duhHavQMturfmidO2gYyfmUSy3MtLcDZWFKrosPmDNEkru/4bSDYuJgBsSybCpIEm5UN9ORkwGuIvRahrTJTCXjTjNY1zXpV56ug7LZnchttwWizsg5wy/JMCYht/SUbfzb8cBsJqfme5lIUdmxHad8+JKUSGpubWD19BlhaQSaXRenIYey48UbsOnRIjSFn7/kGTj9wHyqtGm654w5c/4EP4tt0D6jWtP4gkGXTGtdFoZmNayIqhLm2ucjrX7MhN5OpiUk8d+oUyiMjqDXqOHvxnObi9Mw0ptIUZ754J8598UvorW2YfXGvI7DPsU4LWXTTDJoNKrs7aswyQGr5rsrSRmwOIlwQc+3ACzybALj2kmp2q+mL51Ouf3krYz8Ug+KGAbQXp2q8CFNJr9GxJ2FTS4Ss3jOLO0jMd1rb0U4itOIUI7t343U//VPYdtUR+nMgqlVx7+/9Pu765V/BSLOOsjF/NKO2Ylj43qVUtTPmQfTStLnmPGDvo4mSjQJzf+Vk4ot0Qcxgqfw9ALA9ny3q+YMxNDqD2QLJnDX+DgA4fDwIjjZ2XNpzm6b8+399JwDuN+MJaFsTqq53/r5qfgx8HtJ+hB36jpcKz/29ADAbwXje4TuvplVNWXdzofI7ipDX2sw+c/HKy5WCXyLxM8tDBfDf8PYO/zwcgeEIDEdgOALDEXhRjcAQAL+o3u7hzg5HYDgCwxEYjsBwBP52I/DeifGtQrDyda3TXLaYnoWlwpcXY0IxQ9DYM6xUbLFKy4CVGZAyH843g6CqRgtBc8ZDibbJPaAQmwq37kUjAmh2vHMbpEh25aDKI56BNVhoobpEmpe+Bd1WIYbFd+Vaytraqk05OABWrilLQ1Rp9VCNOtpW7gfxhaz1CDQBjIzmcfTma1CaLKOcL6LUS1Gk4KpONWwDzdU1VOcWsbG8qvy4fEIV8S6UymWsb2yilibYe9tLcPWP34Ynn/4GsLiI3gqwttxCJzeK6o7DGLvyOtRZ1ilSCVNEbqSEUqmEqckpTIxPShGS5sy2WWrJNFXhmcXOYP/MnwStBMFU9LLYya8Anp577jmpelm0532DijiAX8HFoPJyFUbIF56ZmdHzMQuYBWa+B4TAVBSHbQrW0bxfUN8we4/gl/uyvLqC1bU1pJ51lmQzyKQpolYL62fO4gt/+qc4/dijaK2toFOtqthPMERoP5oyXzdClQrGpIe6ti80KrDIyrrhVpuAgKsrZi2Mr9uPzrRj2ECnQRnPAPa8Xx1O+ps1RGRpF02lIGi7GMCsKfvCfWVHLXty4l9Tw5rlNNUx/jqqmuqgdmWe2SyGbfUnkzJPOYn97dtSpGifHACzSGr0OWTqEtjwmOa+soGDgDQGCnlkS0WB43aV6q2GA3MrGlOZpAzPYB0rZXKMTJJBplxCizCi2UTS7SArawDuU4IOLWSpTFFWoYH4oLwNUNWsoE35xfxDK/xavl4fekW0xcygUBpFecc2ZMslAaluvYGVS3OIWh0/D5hVswFdz+hTFrHtN48lzgvZddOSO8By3zfuZx9iSRVGu1K+B1sQWGDd1fSEUbKuDaC33RTQElAJVs2hxNw2NWxQ/Jpy0AApqSyhbFAbmoLXvqmk04EshW+7n62tPNK+LTSVgQ7P+nmlVCQ70KHCkaRWjsBbiuMAsq1az/PYGGqNJupr6wDhS6+NtvaVYMsep+J7s4EMQTIzHvMFHLrxBmSKeSyePY+5p59FXKui12mipYxfwjF4tm+AVnb8EZxz/5QgyahzbpvUfh0k7R4ynRgtbnvs1tS87tDenQDM80XjNtVtMZrZFLNXHcabP/wxxHv3YgUdlAol7N27FyMjZTUN6azdruBz/+5X8dQf/TG6F+dQkDqRYCVGd9t2XH/HT+D4m16PzbPn8Mlf/zVcfestePnPfAylq49ISU977MVTz+OZJ5/Axtx5nL/7HtTn5nQuYhOJZXBSoRdcBdhAkUHSS9HlnzIJFtsRnmyluNByhb/byfM9kK5L/4dzg81BQlnCQ9onh5xdnTtCDjWBA4/nXNatjYXwdIx0lAFMlbNdg/tw2c9hATId2zODH33pUYyMllGgRb/nSvfzgDXt3fp5EAK7rbNen44SymEIkJg/Q7awnUMCAA5qXVndstHBGyUEtQURDQDbsW9qeVPXuzJYmdZbzRS6n98nKPTZHKLnEdjknKIa3pov+pnBnv8b8ob5PvTBs9u96/ED8zIokzVxQpY1H+eAOtgqSy3LdU23jXaaopTPo7e+jpTX4U4HDdlI8/LTQa7LbNce6gQ4mt5snmjrthzdFwiBNO/oFG3KXyl8HdwG8K1YDv5dnQXW9BGydZMcu8d6aDbqUoVTIa/zArfD3QXCmsCe2yMJHH4LdJvu0+zb5QxjgJe2xIJqwXlCj3G1sjcbhHOc2T47FOT9FEk96A/D/e+qkaKwcxZXvPa1OPzGNyKamsLi+XM49aUvY+7LX0NneQVJqYi4PCL1PrOH040quvUqamkWx3/y3bj6fe/F06fPYn19o+9oIocRv34GFfDOnTvV0JZmYlxx6LByf9eWVpBlfnEug5XNFcF1xiIUOh0snngcJ7/4RdSeP4OEjQuuWKXyP5dNkS/lUKnV0eD1SQ1e8qxxy2abjFvXVFuHsYmE10rNI1fR9mNSZB/Naz2bm7wRS81sEfJRrG+2RhHSrkYduSCkvYzcbTjAatzk312a3hY9poI7xkY+xZt++iO44mWvQC/OImo2cfnrX8GfffTD6Jw+i1ynq7VWL7b31NbVrvh1ACxrZzbAmPBYxxZfgud0Aujw/or1mx+9K3YN6G7l5Qb1qlnA6Dk4zayVwJCtu8PorO4gXM9hvsjf9aXj1aNAQkYwP6Oo8YzPx7WkLoODraRbDa3hCbnd/FzA4XcHZs821mmgr9j+zg34/upiLfq+a5tDk4Q1MJoltKno+RnEG2vd+junbGjrnuU8pgKdzRZc2/7MyvJfOybDG4cjMByB4QgMR2A4AsMReHGOwBAAvzjf9+FeD0dgOALDERiOwHAEvu8IvE/ZblbQMe2BlVj4zSIUiyqhIGgKFANAMvJ022hr2ic4tpcKne7EPSwkCZWxqOmFDea9jvQi5LwuUgVQZRUzipGNYqQ9A38hJUuKipBF5gpNAV2pjM2+OdioBQaowiTVK7TQ88qTwBOBnlvm2dbGaPQiZSAH82jaT1O5QSUSAfB4EmHXxDi2jY9hpFxGLl9AtpBFnM0hnytJtVOv11DdXMf8yhIy3RgTMzNSMlbqNbTzRRx+7StQmsrg3Mln0FyqYO3cMuYvzVvBrzyKyQNXYOTgflS2jyI7Povi1DgKxRFMj2/DtskpVo6RTfN9BXaArgS0ygZ10Mt/B/gWLJ7Dvy9cuCAlsCwLqZx2e2gWKfl7sPHk/VmsZOGUY0awOzU1JVUNb+Pfae3Mr+XlZVkqBiDM5+H9WNwmHOZz8vGEwAZcEzSqFcsgLuaQTWKcuv/b+OIf/Qnqc5ewNH8R7VoVrWpNIDNqdzCGGOOgvSpQjbpYly1ipCK6siyltLGi3eCX9jtYqaqQase2VLMOgZVzJ0WwqVil1tFh4UAXkbI9+eSW0WgqDfu7DFNVvJMyxAFRStUhlYF6UivkDSp+ecxtQUdTWelL9dUApqn08X/L9dALgiEjWxXKAIYJo8zCmQV1s6o2CEeYrGkphZ/vW6+LTIbGkRwfaZTMYtkz76j8o8KJE5rvF8uTacy5CZSSSLnN9U4XVY4JVYJ9eGxjGIre9nti4+3gyHiw30f7YHCd38xvHZ3dgexIEblCVhahKxcvIWpSfWkguQ+YxX1NBTwIgJX76A0OtL6lmpr/DipgZZsKGFPtnhcQ3oLVBrD7wDdYP7cDVG2ZJbMDKyp9w9whGOLcYgNGyPoNqsaQPSrAGlTAnLO033ZAbFm/Zpk7qP5lpmhblWf2KfTQ5ra41bRgC6GO/j4Axxx+BWWjIDPPbkGd52CIGaBU1sqylWo/ATYg6jRtO+I8Snt2Yfs1RzC1exbRWgUn77kPC6eeRZvZ567SNM9Kz1uVIrljykHuj29bQgDcBloxc3Q7SKnO7TC7tIMMnRUi2tfXkdJSmWpoznA1IhEe99DOpCht345jb3gjZo4fB0oljcfm6iKWT53BOz70IWRnphClGaDZQu3iJdz5a7+Kb//xn2CKCr00wa3vehcOv+0dKM7uwqP33o37v/4VfOjXP4HszIzV5xtNfPo//Hucuf9bKOdSwS/aSifMbiUEUR6nAWAdQ8wslX1yjDy3O0vr9AyergFPNhNsyDbDwZD5qvaNPQV3efxSNZrLIWFOu1u7v0AdbITRxjHAkZBBK3WwZeiG84fwr85nDpoHfp+dGMHrrj+Iqw/uRmF0xKBsu9V3S7DpmKr5wpo2OHdCA4fZRUslLyU9Gy64zfzdAHBfQd9icwGbH+z977C5gDBRzgbW2EDb806zgS6vV6587TcvMGs7WBbLltkaKQJQDlBY1s6Sy7ni2DOxCYAD/NWcU/6v21C7LflgLm4Aq1KjDiqAPXOX26u1Dd8KNoUEOBtWDATPPFf0IuQ7CUqElOig0qmr6a3L46BD5WgXWSrpCWh7keZyr90Cz9B0I5FaV9vneb5BsevBqVQUm/0r5yxhMTvuCOzoBmEKxdDoJkt4rnc4p7UWcnvmkHvM13ZbXV1ntMizzG6hTj5WQ7+lnmQWKW/jNZDrKsG6DleMdPJgE1IsJTrfbN5XMDUAbHsBHa+8TvE4JfTLlIso7tiJ3FVHcfBNb0bhwH6M5FNkL5zFfb/z+5h79FF0G201XChnNgNk211lljcmJnD0jjtw4O1vw8VLc7h8+bLWQlT28joQjkeuezgnDh06hMnJSeTzWTTaLZw9cw7bprdhcnIKp8+e1jFd5DjOr+LCvfdi/ZEHsXF5HnGH89+sxpFk0O1EyCcxsgmzeCHITyhr7iAGyS0P2K7bPEdwXDm/6baRVRMHx7eDuNlCPpNa85o3UGqecHy8eYzXTwHnJEU2TdBqd7DeqKNOKM/X0bnE1sJsYuRrcIy5Po8zBmabaQZTR67FTW/+Uey57lrEOTbeNVA7exZ/+O53ofbgYyjzusB3M+XxSrhsAJ+gkftGQJstlTQHqC4XkBQ09s8IA1EtYc3D6R6ybwMkNeDrDaYxDzs/xwkCu7OBeUn7ONhz/PUAOKyvHADbIan1mNwZHAyrGYFNYQNK3dDMOrhmDABY8SKhqUHKb4PUffcGwW07734/+GufMMKXb6uv9fQjOC+5KwTbpfi+W9uUXfPZcycFsJpzbX6aItnWmB8dWkC/cOE//NdwBIYjMByB4QgMR+BFPgJDAPwiPwCGuz8cgeEIDEdgOALDEfjrRuD9k9Mq8gkAe7EvAGBaj5mFswFfqWRc9Ss7XKU5bhU1QqHDzTtNRaDOdStkKD+tF2EKQNlVejX0wP51mph1ECNP0ERAZboxL7yYLkA1NM80DPDZil6erTdgmWfqCiuQGB41xSjLlbSMDlZ2PeaiUWEmOGg2bCOIUZQFmxVJmb81lmRRQqJiXSafQ7eUQ358FBOjk8gW8ogKKVpoC2LI4i9XUHZvg0XuTAbje3eh06qiXW+i2+hhfWkVlc0NAbjyaAlpJkF+ehaVA3vR3LELxW1TKI2UMTUxg5mpacSFWDbQVh/uqsAZ1IpBdROK2rx9EOjyfWNhlOpdWjjL6nJARSw+6MrfAO9426BVNF+PNorBApqwi7m+fF7aPPO+VPsGNTJBGJXABMfMCuYXC7FUpfI4KZVLKBRziOo1nLrvfvzFJ34Tlbk5NJtVtJstHS9UClIJXkSMUc/7bPQ6qKtIFqvoysOPtsUydfZoTB2RDnX1q2x+/dhRRW5LiRsYLR9PYGj/uYLX1TeEn4KjIY/aoY8KvXpdV9Gy0Iv4/2fvTYMky87rsPPyvZd7ZmWtXVW9rzM9PT0zwAAYABwMAQwWAsRCigZgyQBFiBQXBE1F2GEHww5boT922BJty2IoZMmyw4yguBgwSAsCCGIhZgazALNg9p7et+ru6tqyqrJyfS8zHed892YXBqD1g/80WUBPVWW9fO++790tv/OdcyiyuAv4tbYIAHZMQCbKBazKH/gOyGtDzUBrA4LtdzFpHHDtWU16WTQc+7sSnI65q9coB63fQwE6BmwaS5T3yaSx5GwJkAoAtmQrgWIDa+3y4jOzr4QZ5IIMSmLOxmj1+2gShnD+vYyBZ0EZKGQgt9jikpC175k4i5ggLYtIksSYTmwb54p8CaWpGsrTkyoa6HU6qK+sAkmqxK2AWu9PSnCX13AAr4A2gro5Jv4jsWMFzjrJdBW3jCSgTQo6inKIso696BnjZCZzLnLg78CBmPL39QxFshcd8OrZzASP2OdZXEGJc8kgkyGVGuhxxwvYMXkdA3gguWaCR2QKGmvR/FLp7Woyy2TKxSrQCHR+So6mYvASkMggXy5iZ3tb3pxeApfvIRDGsUYWs3xqHcsv4+Slyewmsy47NYlipYKgm2Lzxi106xvottvI5AtYvP8+7L3vXpRnppFs1HHmr76HtddeR6/dJK7mvFINhBTY40FJXlE+rDpI4C8nYwJYKVPpfD6SraVsqXVj9qlcoSBlhbTZRkZAIH2KbUWJSiVUDh/BvvvvRzw5KdCkfmsJl556Vr7cj3zuM/jQF39Fks5ixfd6WHr8e/jOP/2nuP7k0zh++iSOfuTDGCweQDQzhbf/3KMYZkuSGN88fw5f+Se/h1svvYRKMNQ8L+9TxpDPWh7gJvesGigVMXCcmA81C5fMWzeD5zsRzif01DTmexRHSAjCM0Yu+S8P8zhGtljUejLyyn7TIi0ZWDG7rR/x/ZIKT1NJuvNLK+WIZewBYJOav8MIBsqFrADgh+4+hHypYMw6sltVCOIl0iNkYivK4L0I0OKYiwwA5rghU5pgmWTmJb1uYJvYvwR3CQA7+W+TdCZIZPOfgT3s2z306QHb6wI9Y8d7CXX2F+9vLXCLY4PHsB97KWi228uku+ejscJx6iXQVWRhzF4xjX1xhYubxogDmEcFFAJ9HZPYAq/3G4pq7GLue1h4YQxaB86zaK0/QCEdoiSgf4D2MEWLxQySShkgl8kgl80iycbyH29tbMr7OuI6R/BQgCkP9b6/dn7tu8TytYIPjiHZH6h9Jk1NAJg9wfvvst2CWb2aAZmhjDGPkaS1I8xzXggIfN+RaVbMdH5X/SckzvZGseSkzQNX3sMcm1z3VMiQRRTGiBijnW15uNuOi+ez+cHmA1dqSFn+Shnx4iJKp05j/wc+iIhS0MUsqtub+OHv/0usvvwSAhZwOFbyMMP4ZtHnfuOdD+LB3/j7iE/chbXl21heXtZx3Kuw+Ix7DyqesCju3nvv1etUIrl9e1l7knkVrg3kcW/7ngGGqyu4+b0nsfmDZxGtraBHlZVhijC29Z/7RYaOfrj8Ryle7kcEAKtgKtAel6uqCum4zqkWIwSyMUrzMzh+32nU1zawduU62uvrKHBfzJoLp/msgjAqDeSzGLDQMJeTsoW8jMMISbeLjfoWWr0OCmJlD8UG5linWgnHpryGqVrCsRNmkGQyqOxZxNyxE5i76wQOPXAfyrMzWvO7y8v4y//mH+Hcn34ZU53OqD9wH8Oz695o2zI7i/L0HLrbO9i8fUvrFqvwuGJKr0fgpFM8cX3RGL6M2R29Z47pkcJJJkDad4x205V2PrhO8Ufns1nOWMS7QFT32cTVZmgMaYOcy6EwO4cZAv4H9yFpt7HyyhvYuHpFxSKcc9gXtafQqa1YRlMTw+YKRbku6ZkTsHZ/s+nbg85u7t1NKvb4tZvH3RZ112/2C5eqGAAAIABJREFUo97itqGeCe6bwoJVyU1rXWTRKus/zSpE84N7v+0JxwDwT/tcO35tHIFxBMYRGEdgHIG3cgTGAPBb+emP730cgXEExhEYR2Acgb8mAn+P7FIHfEptWfLLVrVOqE6uZiN/LicnqKSQSSuPAGDPInFJCbIDKLdMnqHlOoYoBkA1CHE4zuLU/kNYXlnB9eYWbgz7uN0fgt6JZFvSnzckq4ZXl8eYJSDJooiU0w7FXPPArgHALjniQUEmTFyyhIk5+pcxOcVkSm5IyT6XmCJTgveDPqIBgWdgLhMKoE77CZjC7Ab05DN2BRnBhNH4OhNjTMzkc1lUZyYwNT8rT7lSpYogymKQCdGlLCz6yOeLjk1l8qFMSnbIsGVCm+1p9dDcaiO46yQy73gbCvv3ojpRxeTkFKanZ1Eo5SUDLSBqFwDMBBUTjZ4x5R+zZzV6mWfPyCVwy3N44Io/e1DRM2b4mnwEk0RJU38sk6oEkXlOsmx4DM/nJRZ5LAGq+fl5MW34xXMQGCMr+LXXXkOn2xOQTKAgSLu4/toZbF+6iKUXX0ZjZQU7O9sG3rqiAT53JiIZe2OcWNKNiJEYHrx/x94VcDpiwO3q8J6x5/BUl0P8MellgbEEEZVoM5YfU5EE3QR2UOLQiJjmh03gwwHEYpe6nwm6WDuMaWxArTkD+4SdMZANHDXg1icUDbwREC1rX0sik2JD4In3K4DY5Q5FpOKAoGQjk+qUsBWoHKq9A0pFU2ZbgCs9F7uWyHe+t3eYrwZGs7+SiUj5cfaXtN02H8PIEtos6GAfZD/pZZh0NlYTrxeJbQsBwrw/Mm8pl7sbqI5LJRQmp5AvsnCgi3ZjC8MOXWADJfSjOC+p4dr0NHKFPHpJDzvbOwKAJUtPsHcXMCUw2EvRegCav0dZxDky9C1pbgzKVEC9ZwubX6n5mhKgkzewB8XDjBtnxuzzzER6eRoL0UDbkYysY9V5Nr4sR/vGGBOblaBNPxXjj+AumbYG9no2L8egu5c4q2N6zSbSThsJpZ0llWq+0hxLvU5XTDuCPny+tZkZbKzcRrLTAsRWZV5eVD5NVgMy2EjqGvQRB5GYZ2mvhzSKMHHgAIr79iFDmdUkQfPWMjYuXcb2rVsIcjkce8+7sXjyHmQrE2hvbeDi00/h1g9fkE8n52MylAlKmYy1eQ97Q3nzbyVQR7DSFfMQ+A0ziPNZSWZ30xS5IERcrmLf6ZPITlRRv7GMjTMX0Nmsa2amfC7BP46DsFzEJP3IyUQLgKS5g/q168hFOfTp+7m4gF/9R/8Qh0+/XccqCK02XvjX/zu+/a/+JfJ7F/ELv/u72P/II3oucTLAhaeexh/+w/8W2e0tVNQHKOVsUsyh2huiT7Y75wAxYp3vOPtjEGpcSkrcSb5+t5PFzZQgB6XNzfNUPtJurjKt+AhhvoCQHqyOHS//7d3AgB/nLGRy8smcKcjalV+rfH89Le2O76/VjTiu2qiIhPMM8HP3H8O7Tx5AoZDT+LAyKzLpQ1P8YFsE8Br717PlCQBLbYEMa471yNQFDBw2L3B+mecv5Z392CFoaRLX6o4OhA0oP93poN/tCAC2AgsDZOmN62WhBb7w3in3kPTcMXZuAqYah2wX1ymiaGkfzc1NDHpsg/VH88xlQQR/d+8hA9exgwVcDWy8il3siqxoR02ZdMm46+aGSJ3nL+cRzhvs9yz6GqQ9ZNMUeRYxON/Wbj9Fx71HzMKIssEVRLWK+kP39hp62w1kuP5n6JNtDFv2S4G9zgfYcF4CvwY8j5jCui0r7NDaIqDYAXJkLauzmDwvQTEOzW6nrfmLABgXMgKECMzH28jmBnQbMOaAYP3MY7j/sTlNRXPuuEyxgOriPCp7ZjWX1y8voU2AsGMAsFiYlBjmvXnKo4qUQuQXFjD1wNtw4P0fwGBxXoBwldYVa6t45p/9C2y9+hKGVB3hDjLiepjRXBLt2YPDv/DzeOALn0cvLuLmtWu4tXxrVLTG/sQCNMbmoYce0n1xLXjppZf0+uREDXE+xtKNJczPzGPQbmP7xhJuPf001p95GuX1Dcki7wwTNDmhk/nr9rZy7mWRHecDgcDmV2viONyrZPQ3jic+F+5VaZkgxZg9Mzhw7z2or9Wxdvk6OlsbKADIh1YsSeA2my2gUCwhrJYxqJYwzGVHqgNk/JI9v725ieb2NvKdRPuiXqaPHpnkoRXYCTBl0QqVUvidwHSxhHyljDyB8SjCR7/wy5jctxd9roOtFp75H/5HPPHPfh/VnR35zarIwH06GBTymD52FKWpPWiurmH12kWb73scXyw2cBYETsxYT12ex652QkVw3MOZt60KSh2YKnZtMJAPsGYR9hMVb1r8rCva+ezOLNaiHjsQmG3lOVjANnfvKRx5+BHse/AdmDx4AK1GHWf+n3+Hqz96ASFS9DY3sbO6DnTbsgfQOeU7bIUJHA+cy4017ADgUXvvyEY7TrvtVV07jf/t2ude2+VMsmtTuosZrc9OXu+IRVIO/NY+2ABg2dO4d5sY+Z2vMQP4x8I6/mUcgXEExhEYR2Acgbd8BMYA8Fu+C4wDMI7AOALjCIwjMI7AT0bgi5MzYv5mKBnrQFxjADPB5bypnPway/YFyDq/LiW+TABQJ3ZqukrU0MeXYCnPYdxC+twBtSCLw9k87jt0BMurt3GtXsdNJLg9oDQoASbz9GUCidczOWljD7NNTG8x+Ub2GhNruq7z8xXg61jA3g+Nf+8TqaBMokiTQxQoHazXgR7oqWWew2XKPQcBSgAKUYz+sI/WoI92EKEj9gxzprxnxiAWyEJJxyjMoFDJYW5xHvOz0yhWJzCMIgxjJg0JJjJxnpNsofA8sbd6CCm1mtDDN0Gn3kDa6GEtyiH/4Z9F5YH7UJucwUS1iolaDeViyUBPBzYxMU+fXw8Ae/DWfOZ+3NOUrxGc8r6I3ivYM4g9W5jHkDFDEJdgLsEmnpdsTO83TOYM2SgEeZlI5XvE/HKgNK/hvYR5HCWieT5KQNMzuForCwRmcjRpNfHC40/g8nPPYfvKVSxfvCT2GBPgTOjxGfK5OPPnEYvc2L6+b1iiWixg9VfHgPMor0/MeYBQ3x1jzgElXgrQgFeTT1RsHFNcoKNYORKQNiKvEsB8JAbi/hj4vMu7V/lExxD2nnjq0wKJmSR2CUUn52xMPpPKHgFCvGpEuWW7Z7GOCaqwL/EE5jqs5hFMVizITmQbiwXEuZyAF/pC+rEtRrOXlXZevkxS8/jqZE3M9e7WjrGFHWDsPfa8HDOBIs/s4xjwADDvjAlwJsJ1nRAI83nUFveiOj8vGclOp4vG2m2019aUSLYiBALWWWOjUsZZEsuRPD6ZiCWYZkxt+hMbUzkskHUWOY8/i11I/+tqBXEhr/eQWZhQsphAqpORlo9yhmzHSECfvIPfxALmuJTXJgEPAuKk8unnZCTDzHZ5drABngTB7Hgxbo2ijkT+vmQnEjiWtoEkrgfs70mq55bNF+XPyvbubG6g3Wig2+qOWIhioDPpznZwnFONoFiQ1PzO7VV0dpoCS73ktJLaBIjc/wgOxZRS51xA6d/aBOZP34vc3Dy6LH7pB8j0E9x8+SWsnj0ndt+R974LcyfuRmlqGr2dbf3t7PceQ3ergbBvnsUCjZjA7pNx6TxCR4UpAwx7CTKS5eWcPUR2cgKT+xbR2thWrJANMX34KN77qU8hKWRx+eWXcfHb38PK668jz6KCNMGgY8+PYIfWpowrLQrlUI/K1BSi2gxy84uYOXIU2/0Ev/Drv4bZE3ebbHM/RfPmMpo7TcwdPypfzKDbwV/+89/Hc3/0FWQ7LTExyfYPqTMbWh+TJCr9qDnXOjDSS0CL4U4JVhWJGFOWx3ylkQVHmoAirzZgC5X980x4eqXrPa7wwzH/zf/TwyMO8CDAIaCF4MDAPHR7BMW5Bt6Re/bKB6N5xF+X3zMB3nvXfjxy72FMVAoICBY5kJeFHZrnyP51TF8v/2wgNo+1IgWxg1kU4gHgMJKHN8eJeWPT+zlxYC3RkYyAGT5/sVc5LjgmKfVPkLB3x/va/LXJ+naewSPJ9IE8pAU+so87P1utd1GIQrWqcUDrgMbybY0tsZvFRL4DAHv1C/YiG7eMoe1PCMqC49OzbiXr7Fjtro8TjOaeh+oeXP/Y3xsbdWTaXUTcR2ktIjuYdSsDybeLcSsJ8QzytQmUahPYXllHUt/GIOlIHppzZ5SyHaEKxjhfWCGFra0mMW2ArHZUDpA1qWtnX+FZu2L+OoYy599iGVOHDwm8bm+sobWxosIJ+nKzbVJ5kUew9/B2QLBj7WoOky0HPe6tMErWGmLHZxCUy5i56yjmjx1F2u7itcefQn99DXk+K+9VSrlutz9TsRUL8uIYtbtP4MjPfRx3feqTuN1sIsrlMT1RQ/PGDTz/J3+K1ReeQX95daRuQHnjIF/C/g8/isM//3HMnLwHpXIVq2truHr9mp4JC8y4p+H+heok+/fvxxtvvKGdAO0q9u3bj6Wl60h6HVRqMpfA5vWruPqtv8LS448hrq+jljGGb3OQoMVn51QzPHtVYhlujBNotb8bAMx7i11BBY/nfoYgLF8D95XZUPOeKXIYqzrPtZf73DDS+lebnEY4WQWmqhhSIUD7jlBFN0mng1ZzR17u8eYOMq0u2oMekmCgtVA7ZhbHaK9ujFyxkOMY+UIRPRYYsRggG+Mjn/0cjn3g/bYh7vRw6S++ha9+6Uso1euIyXzWShUgzWZRPXoYxbk96GzvoHHzBtKtLYRpH91BqvldPUNtCNV39dnA+RKzTZz7bf6mFQAPscJFxSjD90bGPPdqEnw9sM8X+syxi4XLvsgvfQIIXHEBVUaKRbz97/xtPPi5z2jup1rGoN3Aj778VVx46SVM1WrYuHAJK6+dRbJZB7VHxJt3nsbsz/I0dnYZmm/pYe6Kc+R/PGIl2xjzX9o/eKKzR2vdH/86ENg/q93vY7GqP+sdYNkVOmr+t7/6fevYA3j8yX4cgXEExhEYR2AcgXEEdkdgDACP+8M4AuMIjCMwjsA4AuMI/EQE/m5tymSRCaJ6RqOTT2bluSry6fcmdoklqo1ZQMaunOiMGSHmpJXCMz0ROQYwz2v5RaPj5kAJ6Aymc3kBHY1+gjoGqFPGzgHAYh07bpJJG5pEKAE3A5RDsXfYBibYmZQ0EVlLl5ggsIGHIx8vJZKMgcB0Gv+eDIfoKEHHdg2xEEaYi4BqrYjizCQoPNjtpBi0Bog75onmAb1wSPZPoHMMKnlkZqsAWVXDDIZxFv1KHkEph0Ihb8zGKI9MECFpk/XUQthrI047iPpkZQ4FDKEXoJMvYvjQ29E9egylPQuSLCxViiiXKwYUOXlnfiegupvp6wFdDwJ7ZqqXiJYfovMK9kkk/92zfsnyXV1dHQFYlHxmUpWAGcFeMn/J5iVAzPPxZ34JUGO/EFCW4tKlSzqGwC+loQ8fPqxjxDxMUrG6WCjQbmwiWV3Fxeeew2P/79ewevmqwJqRxKUSXp49Z56Cxqf1rA0rAhixaR3wa+CM9QfPiDOATym3n2D/evDPSzMLtDXNcAcYm1esPLKd7LSYGZKfNr84Ae+6IMEUN9R2yT8rhee9gV2bfdv99b08NfsKmbr2Zf6tlKAl41ZJZsd8EQmG/FyCma6Ig2COeYzSr9OYVkqjOoBccXFAlEOgxVDi9QjOMqJ8hrG7f/2NCW4BXXZlzwRWQQhflyQusR62wwBpHcl7yIaISxXMHz2Kwuws+hGZ7H2guYO1K5cxbDd3saFjsVp1n1GEfKEwYk+qP7P/e7ZiLotcpSjwdgT4sG/kcyhMTiDL8ch77xNsbYu9y8IBPacRkJVF5JnCu/oxAYQ0pZ+vydGahLMxgAUAExh2fpcCQZkkdl7c/YTHW/+mvC+lUQkCEIiSH6/68BCtRgPNzS30u12BAQTZsnkr6ujs7Mgrm+DQkKAU20C2rZN25rnKk5MoTU1ifauOTn1bDG9K6w56PQFfbB/leQnAt8T8TxCkA+QoSx0EKO/fi9qJEwhqExgGEQpxDplBHzdfegG3XnwZaTfBnvtOo3bsOGp75hD3U2xevICXv/VtdOqbyHCcunsXU0pAlzGW+eiz+bza3G62EBLcokw2PcEP7cOJ9z+MpN3HsJtI8nv26FHk9ywKGLjx4ks49/VvYP3VV1CgZHSaot/u6P2EfaUEQfBR87ExtMgcjPbMYeLuk5g7fgRL585h6fxlvPNjH8NHv/grKC3sN/BUWucpmss38c3/+ffw6ne+hewgleQ/15ZADHbnTU2Qk+tLoSD2HMdhp9U2kEIDnACvFWpo/BIozWdxz2/9DtqdHja2Gtjc3MbGdgMb/L61g42tbdS3G0jDCHGhqLE58iNwxSuUNvfJfSufcjUwBEY4DgVqsl/Qk9qxOUdFJ06i1P/ugQInEX3P/ll86p33oDZRMjCXbWYhhVj7ZPk6P1cne+8l13kMgWFjzjt/YL4mhQBjB6voQZ7WBuh6tQqbEs2LnGuRmKVpD70dAsAdgcEj9q+k1U3lQiCwk2IX21fsYrJj3XeNCZpWB8iXS2IBt7a20Nvc1rFehppyyGL2isjalwpAvpBHs9USQERZZrJwu1ybJdXtfZdtj+EB2JEMtEH7pihAYKrbQ0RZbicLzXFgQDgnUu+ha6xexpvrA2WqyeRMBz29TguIKDH1FRa+cH30jFyC5ib/7Ni5bk9khVFOTt2zEAkQO+awwOFsHvlDh3DqEx9HrlbD2qVLuPD9x9G4dAnDVtuYtU5tQyC1QGC35njA2SjIxgrl+BMoZgAegeY+x0k2B2QJ4AHdRhOZpIec9xN2hSiSWHYWB/ISjjKoHjyIhYcfxswjj6CTz6NQrmJ+YRHodJCu3MKVb34bV596EvUrVwSus2gvf/w4HvrSl9DfdwDTc/PYu2cWV65fx42bN2VLwSI27jWoTsLiM/bXffv2aS/FPdMmgVNK/2eAUqEo9m/93Bt48n/710iuXkXc78ruIEYoaxCxlp29AucGtsFWXe0yTZbYrYMqUaJqiWMAWyEZZZiNTSo1ARZyma6xxj9PLzCZzzgMUJ2awvSePcjOTSMzOwmUbf8l6ewkEcje43zeaCBfb6C/vo2tZgPdPv2k2b8IppJJPjSVFJl7e7sK2xfp+mGMXhjh5Ec+iHf+4meQyRWlynLtiSfwV//lf4Hua6+KBc1j+9xLFHIoHz2MTLmMwWYDm1evIuJ8wX7WSUyOnH611TK6nLdV4JSqQJJFSyw2SKXgYwULZosucWzzvS1WrJiw20Y/6ZjiievrLH0hiO5HE/sPf6M6EP9pKGYihNVJvPvvfA4nPvQoMuUK1q/dRNrcwvknHsPa7RXsP3AQV55/CTtXrwPNpkpZ+X6u1Spwk5c2C+sMhOXvfD4jAHi099RO2u3P7NtfB/76g/59IPDuc1hNjxVm7Gb7SvZ9F/jL/vVbG+s/1o7xL+MIjCMwjsA4AuMIjCPw1o7AGAB+az//8d2PIzCOwDgC4wiMI/BTI/B5MSDoYUgQmLLJ5qcrCVpzLlMKWvKXvto9E6ianwxYcRh+zJfLEjwxGcCSw7NkKRM33eFQgGkpDCR7p6RukEE7GKKjc5N9Zd5cdk3KoVmiiK95n1GxeZnUlbpugJgsA8dW5jvFZCbgpddNzpqyvTxPZkAAyEJB0JqyeS2B1cDBMMJsFqgdmEVp7x7sJD0kOwkym11k64ldR7m0AFE/g2GfSSmgW4zQnyggnqiIxZcp5dEr59Ev0Osvi2yYRZjJqRFkbmV6XWQ6OwhaDXQ311FvbCoR3Wun6OcLyD74NpTe/7MoHzyGYqmEXDZArTZliWiy+JwfnGfuEmjlPyUJYTKxnonr2Uz+vZ4xLG/WXUwCHu8BXILAZPoygeoZk/yZCVSCuXwfE62UfubfvUw0wV6ybwggsy304OMxPJ7AMYFkymMXcnkkkrJO0Vpdw5nvP4m4uYOnv/0tnH/1VYTO81VFB0qsGStLedhRL3b+l+4ePOtZz/9NLGAPBAs4Vl81Jqj3obM+Y2AP+5YHgU1G0fqv/i9w08m/qmiCIADZ7pbM9T6Y/Hl0bpccFuRH8GZ328i+Yz/1Us/eP0/vkSmgEqqKAdvB6wvsZdKZGVA5PlKv1rVtOOqfuj9ZCcaORW8g+W6gWcxDJ2kryWiCYNmsSXaKQWxxUtTd+fzgicMQlKPkPTFpLa86gcCxew/fYqByhl6n1SpmjxxGtlZTAp3s0nzSw+0LF5G2myNZ6ki+qgSbCTKZ7yhBOd9uDzSTARqQvZsz6Vr2lYgMIs5b2RiF6gSyxYJALoJkabcjIJiJec/WVNsiGzu+n3sAXtLRzm9VzF3OdQJ2yUI0P2ADeQyokqy6G599VpRw7stnEbFIIwrRI8uZrCgyYQnEko2300CjXsew1TH/U8feF+hFH9W0p7brvAKePRht8yZyWRQmaohKeVazIEl6aDU20VpfB3YoS5tawQHlY+mLKvDY2s/igPz0FObvuRu5PfMI4hzK+SIGrQ4u//Ap3PzRjxAMM6geO4raXSdQnJ0VULp1/gIufv9pdMmekr+rjU0VdHgmML2dpQ5uoGDK4haCX2TyIkLpyGEc+8ijqMzNC+hHPka+OqFn1uu0sf7aGdz47ndx5ZmnNVcakGYS/bQG4BoVB2RsG3jKb+1MgOK+RdRO3o2JfYu49fJLWLt8Fa1OB8NyFb/z3/33OPjB90sWunPtBv7XL/02utcuS7KXRUoEfFi4QGajmLEshyLbMJtBvlpBEOVUZEBQg2OR/Upjj9LlBHscCMwCh1O/9uuYnqYPsQN53BwgsE3VExE6Q2Cr00N9q4n1zS3UBRATKN7C1vYOths7aDQJ0Hk80uLL+cfHmWsJwX4xWK3yxCkL7GIEv4kdfHhuEp//4Ns0l9O7Pi7mTdaZJ3DAJc9Pz28pIjj/X/tu8u8aPx4IJmOafskEcNgeAqEj1u6d4gkBPm7ulEQ5wVbKEdPnmmCt84tWkYPzDxaIS8BWQLCNAbFPvc+0xhOvQWDN5nOBTpS6l32vFTx41Qyu974IiiA7x4uKNgTYhUiTrgOwTUpZ90EQTWPcriNASr7JJtvKQgwpFAiZ4d8M5FbhiDx9nfctd0Bk2WcI/Oex09zRtcno5xgt5fPIJH30O9YmLwFN8Jd3Td9hWwOdV68vtnCeymImes9Stpmy+mTdlkrY8+A7cPSjj6IfF7B69jyuP/MMNl5/HRnOu9onGXtTwLXkpB3o5GShDff1aiumciAVFCojc20oxAYcsyCh1zMmK9mefeurBFBVqCapX2MujtahfAH5fXtRuu8UyvsPoTKzBzOUeBfDHFh77hVcevwxrLxxRmorg3IRez/2UZz8pc9irQ8UigWcvuduXLt2HSxWozLJrVu3tAfiHE7gl3YULF5jW65cuYK5uTk9x2wuRp9ywBcvYvP8Wbz41T/DsLWDXmK2BFzXOXezX4npr2nde9LaWiqmqOwiqEhshYdSBHF7Da3DGpoDjR3uablnVKmY2/OqYIpeuETV4xhTc3swvbCIaH4Kw5kJoFJENs5an+4lGBAAbraQbm8hXtlEb7WOja1NscYJAPv6LlmkcA72yiBO6Ub7gJAFTlZ0RHbvxPFj+PiXfgeZYgmZoI/k2hX8q0//IuLzF5HtJcYoHobIVMsYTpbkNdzp9TF/7BjSnSZ2lq6jWV8Tg3n24GE0MURjhaWdLFSaQGtzG8nmtvyFaUFgILDFRv/N5jD/8M+glC9h+czrWL160Sxb2N/V35yFgGS3XUGp94VWn4oMgM1lMXXkMCrsU+UJpJ0edjbXsHn9inzty9UaWht1DJttDOgF7ApDtVdyRRQscZC1BhVDpLpgdi96ts6Ll0C2HutudHbXJyyP7//0j52aPXa93woj3KcSA6K9So3bA5P9zPd4FRb95vayv7lR/+mXGb86jsA4AuMIjCMwjsA4Am/JCIwB4LfkYx/f9DgC4wiMIzCOwDgC//8R+JWpSZNrlp8tj3U6aw44JYDKRAMxDZ/rkBQmkzKs8h+lLQz0Yl6E52HSxixLLdnBv7UGAzQdmMt0FqWezWOMhzABT+YwWTCWiSHTWOlIJ3u4i8+pawsyZrsl2+uBX0utmJcxE7tkV1ACzzyL6RvWz1jCnNJ/fK0xpMcocCgIsScGKtNVlGensNPtYGu7hd52B2G7r/Mw0c82MvFJoJzsipQMwokyyjPTmJpfQGFmCq0oQBKbLG9maClBknUEQNETkyyHxjbWrl/H1SuXLSE8GKIbBMjeczdOffGLmDp2D4rlCjLREJWJiZHcqgerCFyR0UJg1YPCSrg6v0mG1Uu0KintWFl83UveMknq2a48xstD+0Q5gV8PbFIK2jN9/XvYFvoC84vAsfcD5vnZPr6fx/L1pJ+i3e2hWixhYmICM9UynvrGN/H0V/8czVs30WlsoddtSU5QsRVIb8+Z0uC6pme/8TWjSKljqp/5xLKTnx2x6LzEqmOGjySgRwCNJW0J6Jocq0ui6q6cXLSSvQaEivWm6xsr3csqGzhpvnVeity3yxg3or+45LcDWHQO8zZUYtPdB/u+dR5rExOQuWxBLD2BIuyzYlQRWGFrmDA3do8Ho0aylc47mG0fgc1iNDkpagHRLIww0JNsPraVwK7JWzuvPSazCfZKJjcjuVyTvzRGsBLZZPvIp5dSpmRqEjAKEZUrYpGWpmuI6YmadJFptU0KNenJU5hyuPQZ5vUJOOmfA5HVBwl/O8la+ZASGBZIZVLTYidTZj3KIJsrIM7nDOB2AI5naZPFKDDKyd3GMYsnIiugUNh5nVAAAtvmx84gJeBk3qL6TgCKY82Ds27sBQPKUGeRoXcjgUJJt5sEsliMAk7JSu4oed4j23enJUCZQIDkc+l567yGPQPpSg/mAAAgAElEQVTRS+xyzurH9M2toDA5iVy5LH9RlsR0dxpor29g69oS+s2WznVHCpeA1gBJnwn9AENKuR89hskD+1GemkLYH2J96RZuvPwitq5eMXbW7Azm7j2Nib2LGLSb2DjzBpZffg2J5KYpkU3wl/djPuvyCk1TJe4FPLOwhLUKAtJS9IMItWMncOqTH8fciZNoJ300qYaQzWJmZhrdpIOtC+dw5ZvfwoXHHgNaLWK/mp+zBMgJAGvet0IIMd3Jjudr5RKKcwsIy2Vs3boplpyxxDLoRTkce/g9+Nlf+kU89cQTKA2AfJJi/cZ1dJeWMdhuIKKctLo6BzX7ljFkI3piE6DpkFltRRb8j58PVIjjCjtKew/gxGc+i4XF+V0AsJd8N6CIUqwxn1khb+YITsLXACabH3hvBAc36g2s1zdHIHF9s2E/17dQ39jE+uraHY9atcEtyLvmQy8LzTGzd6qKL33iPWIfE9gmc1Ye5Ywl2ZyuUILzLvsUx5vmvNgUCXSvXiLaeQJz3rCCCPPylf+vY+CO+qyKKKxIhGx3sl8J/tLf2xizxuwlAKw5nix1V2RBFq0VW7BP7fb/Nc9gsXsdeGmFTlZcxI5jnsIG6JKYrrEsH10ybA1U5hfnhlSy1XyPnU/zrK5pvtYsWCMgzB3LyD9YmxcCRQSSjeVp92LvMw9sHkRjU5Po5bzTEfhNMIxFOjbX6NqUrNW9eplr2/9Qa8VUVExJRZ697E0OAPbKGCrGIExOkJ3FDfkSKocPYub0KdBGef3qFWxevSL/4bDX0x6MPte8nuLrGM9+12hWsAY8CyDT+ftIuZnhfF8oY/Fd70Bpago715dw/dkfotzroMB1aBBIPrknf3mOYa4Xd9ZAN9liUMgiOzONbG1Gc1quWKBohGTaexsNbF6/hvb6mgozavedxoFPfxKTJ0+hQ9wwn8PJU/fg5Rd+pHZyL8TxQ+Yvi9UmJydVrLa2tobl5WX9XpuYUAFJFGXw7Fe/gte+8hVEjU2ETc7BA7VVuw4WNWlsk33rQEdnE8H1eneRl+1hbeyKBfxjlhNc08xrm/tFKeh4ZmcAFIMQWdVf8JcSJhcWMDk/D8xMIJ2uAOUC8jkqyGTM+73dQW+nqUKfzM01tG6vYWtnW1LMXG8jV+Ho5xFb05z1BWdPjz1zDuM8MQyRxhlU9u/DJ/7e30e8sE+Pv3/7Nr76n/4Obv/FX6DSS5BmQnQJy2ZDZEtl5A4cwDs+/WmsXl/CjWd+gPrZs9oXlBYXUT1+FyonTqB8YFF7gqWXX8PaS6+icekChu2G/K45x1oc+pIRf+dv/CqmapN48Wtfx/UXnkUmMcUVKaBYt9c8b57GTlreHhPLDWzNCfkvVBFYvlDSXMWion6zaeN69z5SxRm2fzNhGJs8NScTOB+a5YDk4d1nDX2uoSS2XnfHu/3m7k9atmu1L7XP9Q173fnUkD09Osz7/tI0hn3IbtiUbu5wjal6MdrX6r4H+C23/x5/1h1HYByBcQTGERhHYByBcQS099jc3PxratTGARpHYByBcQTGERhHYByBt2oEfmNqUkmInAO1xLCh1JwvUncMXJ/ssASJJSQMCL4jUcbXCCRXEAnU6iJFT8lLy471hlQ5toSOcugCaS05bvK0lC80INelTkYl9l6W0CdpLEHH9xnA66v3jWPpQWAyu3hv5BgMxUDuSc7O7kI+dGQm616GmB0GmNb5SOwytlA3A3SNDDRiRMsDjD7BmRiVakX+g7lKBaXJKVRmZpApFpBkM5JGFKhDYgfBhDspI4D+omQnbNSxtraK9ta2pBM3m9tI52Zw+HOfwdwD70RhYhpRIUK+aAlAD8B6b14CBZRh5u93QCtjuzDZTeaLZ0C9mQXsZZx5LIFkvp8gLhNM6+vr+p0JVSZTya5h8pT/6D3M45i0llxtp6Pjyf7lOcke5neCvPxiG+7IVQdo1LewsbmOYjbGU1//Bl75y2+jt7pGOF6JL+bdlUBVgsu2r2SfGWt5gLTbUyKaEsWjBLXkmT3QYvJ5BNOs6zmPTRO83EXMc8k0l7QV/EmwzntgO0ln+Xg6+UEVPAhkNYZ7TCDSA8sO/FXBgwOSDABm/3I+2ZJW9f3dGO/yHRYAbBLRcoglY52vuWRkbnIS+elpFEpltOvb6NTXMey2xSwygMcAY/URAb0GHAuTcz/r7/IzZiyNvaSEqJhLjBfBWgNVmdwmW4vjmHxItU8AsIHSHmjWZQXKmgQ474UArK6p+Nl5Kc9aqFRQrVVQYlKdIBBZTJ0e2v0UnZhA6Z22e+BXXsZOYpr3NZKepjQvz0swSoA1G8tzWEGDrumAKsOwOHYM5BVILfavgcwEZfg3AVuO9ejHki+a0HhyQK9J1DoGMJmLYu/2jcUr+eMAWfqDUkaa0I1j7wioIgOYADKTumS1pinam1tobmxIGl09nufvUV6ZYJgxbOVDLB/vAVJK2FL+eXYGUaVsLNQoFnhJ4DjodLFx5brAnt52YwRmeZZlSiCW42gwFPA7tTCP6vQ0kp0Wli9fxfatWxi0miZ7nctj9thxVBbmgaSL5dfPoH3jJpKeSdc6VE0zLvsrGY+DTteeL8E6jiXK4Lqf+1GMyWMncPoTPy9v4Z00FUuXIHylNoFw2MXqK6/g0re+iyvff0pSsAJ5qZxAD2ABYQ6cjB3zNOmZMgDl96MYaRiaKkEuFqufYGKKDPa+/QHM3X8K08eOYGZ2AZkUuHrmFQHajYuXkWyuIaLcvCqI2J8NBB5mIwdgmbc12VnsP/wnlhollFk8EMeoHjmGo49+FPsP7nNFKQYojBi6/JkAcKUsX2zdm2SNbaaTl/iuwilTadgFJjjQQWfl+3oJ6ht1bGyazHR9ext1Mom3GiBYTLlp/o2MSJ5478wEvvTJ9+r6XLNyJcpQ27wgb1768fbMP9dLPbN/ySuYYDgLhsTONylo+gPr2bN4iMUG3q/WM85d4ZHJqDu2r4p4nJe1Y/fK15djxUmrewlnk5QmUOtkkAXsOlavwFB7j7HbHSAskNjkyTUexU7nr0PJK0vhgPeqNplcOecS9mnKuxv71wBgnlM/C9A1UJfS8J6FyPNL2lcMf2PoCXTW+LLxTOlyMeIHNrenwxRJmiCilLktFGLJCpjm3MBI9K2IIitgi7ifA8YFSFt/4HXV7Z0fsr47sIkAld0bNXkLqOyZRTfpo9FsIMxFyBVKyJP9ud1AsrKCYcdUCPhFsPnHz+81yMk+DpByVgvYHiCYmsU7P/c5TMzN4cazz+PMv/sa5gYpplzR0Ho/wRZjoXWSo9fWD60VtrKjl6E/sIGjfVckJeAtMmUH87cPMXH4MA5+/OdRftvbEVbLaLeamJmbw+Le/Xj5hRdRKBW116HnL/smC9b4nXuX27dv48iRI9rLkPnb6wxw7dIFnPv617D5ve8g126ZpPwwxoCW4UHfrKsDk3g3CJ9j1NpiBYpOptet8dqPan21e/NAnS9SkWIBQWDJQpsqDXvEBAKUnOJFPDOL0uQMilOTSKoF9GolBJUiisWSFWP0UnRbbXSaTXTWNoAbK+isrqPVbaM7TK1ow1WBqC3WQbRPHu0DeFWtz+YRbHxl4cAIJ6bx6Bd+FTOn7sUgDhBu1fEXv/tf48wf/AFKtBagx+8wg0yxgomjR3DfRz6A1Rs3cf3ZF7F15Yqec+nuEzj+qU/j7l/4NKpHDmKnXsfFZ36IG48/idUnn0Dj/BvyLx9QEUdz4wDDcgkPfPaXUC5X8cp3voONN86abYDzVbbPGaYg1HVy23qvDV/F1H8ysUI6fnTgnXHPaFLO/kOCiuZGDFxnfeM+Q+hjhYB6gs0OfJYFjp2ee0SzZ/cWIT8dBB4xgB2r2P9uRY0OcObezxUvsq3Ojdj5SJsSkjMVcQUJvLbbRwq457w0wG+OAeC36sf38X2PIzCOwDgC4wiMI/BTIzAGgMcdYxyBcQTGERhHYByBcQR+IgK/PWUewASAxYIhY4MJTwcCmeyhA1SVqnQOXo496F2wjJFCVm+AcmAAcAt9NAWBGGKsBKCTb1NCxCdClE8xUNjYLo5J4ZMjLtkykqD2d+HANzKGd0sEW/7LqusJAJNhwdaRjdLyMpz0B/asAjEtgdxwIN86JuOKSi6JdyMvYKZy2T4mBAlD9KIMZiZq2LNnDtVKBYViGcXpSUwy4TVMEOSz6LRaaG9uI0xT5OQxyYSmyUqSQUTgsNPsKJEZ9BLEHSbz17C2vYPKzzyEhY98GOHiXmTzBcS5CNkoFnNXaVO20TF/yXDxbA/v1WuepebDKA9NJrMpp+eAYsmJOqZIo9FQYnRmZkbSoARy+UUpZzJ3CfqSTUOgl9cnAOxln/m7P++FCxd0PFm/BAooveiTsN4PMh/lMKQ8YyFGknRw/dXX8Ff/5o9x/oXnEfR6StQRuGTcmSAf+arFxgpV/+h0EJJNxjSew0b0/F1C1ieXjdWaMa9oz4x1fW3UhbwsMpN7DuhlAp/Hm8yxnYOXSQZD9BxALPZvhtLp9lx5PPu2F6n20pDy7Nzlx+kZuCOZSKnYGngrsFfjythFRqHPCFhauOtuTJ+6C5WFBWzevI1bL7+GneWbGCZtkwU13rt8836Mpe3OI9FSBz6H5L7T427EDPYevhlEObJmIyTOZ5PnJQBM8FVJTya/R56/9hpZkgQ0CQrxi2DKgJlZgkNMwlK62rGP82GAYiZCIWuMHc4KHQRo81D58jqwXqCuAdLqpw7wVSGFQAJKdpOFHNp1eC8xvztgyjGJKW/rr+0BLQK9jBF9/kaeprtYjbx/Hsu+rf7jxhHBIGPJO5aeG2MEqQjGeOY9n2GuWEJAMFIAsEk/E9QyMIngqAE5UZKgRRnS+obAcF+4wTmNYC4lKH3hBgsfBPDEMSb370dxdgZJTG/uvljVKpIIM2L0Dbe2cfWVV7G+tIQ+AVkWFfBcCWczx4QkaK3+bH8LEmPv8prmm0owKkRYqiA/UVWBztq1qwg6HTue/cFL40YxsqUCssMMtldWkCEYjoFkSVXsw+N4nWwWxX37cfBd78D04SNAuSLZThCwHQxRaO7g+tM/wMUnnkL75k2g15GvsfcEN2WCAfLFkjG8oxCt7YbAYVkXEKjM5lSUQw92ymBTbnhYquGDv/0bWHjwAXTV72P0uwP0Ww2s37iGW88+h6Wnn0Gw00BGtEw7hv1vxPp3xQaSDZUROAcv56WMpNOj2gQKBw7j4IPvwpETx0cFKQr4brCIgHGphAzHmisyUVGVkwC3uckxxbwCwah4yKS17XmaBDQLA0bqGB48fpMHcJtFAWQPr9zGBNrIT0wgU8wjyBqIbv0GyGdCsYD7Pcoa3ymSIGvVrx3GzrcxYkVEycgrm/E2mXSCtqlJj0sqmQAtCxiMlSvPX8+Gd9LpBDMkAe28tb2Hr8BjWQYYs3i3x62ta1aMMeqL7tz0IvbgLftWmg6QOJA0pAqHYw3r8XDvw6IGgsliDbuqLy+L7PYY8jkmS9kVWAlg9l68VPhw7Fy2Sc+FsSV7mOCwwK6h5ODTQWLerwSFWRjHFU+2G0N0BlyzE2Q5HoIIsbx2+wZeu72D1rNdks8JCy7cGFNhnlvveY88VsxJZJBdnMP82+7H/N0nMTk5jRtnXsfyMz/E1oULQKtjz0qj3gAu29ZRwcB2epRF7g25GzKP46BSxd2PflBz17Vnn0O0uoJa0Mc8XW0zMZbTLtYGCVLOzQLAre9q3dDc07dCo0EGgzjGgKxIKnAQVHeLO9VmMrUa7v+lv4X9n/gElnuUbw6xvr6C48eOYXpmD159+VWUWAwDiPHLtnPvwb0N7392dlZFEPKL7/fwnW8/gT3TEwgunMPZP/pDRO1tIMgi6LMNbGpq0u4qfrJ1mSocKubi+uYKIL3Us1///T5sBP66jQbfz/vSeu72s5wR4wxQDTKo0NM8FyMzMysWdFwqoV8pIZ0syQO4XCwrHhyX3U4XzXYT6cYGgqV1pOsbaA9S9W0pbngAmONUgKXFktdnLAm029pvm6eU6iec53R7IfpRHu/5/Bdw+D0Pmr9zs43n//H/hO/93j/GRKeNWHUCWYG9g9wQg15foDALHoKZKTzw+f8Ex/72f4yJ0/dhEER445UXsXnxIrK3llF//HFc/e5fIZHijZ/mBugEGSSFku27ej2ECcsyqbIzcAA891fse32kuz4PaJZk12JfZYydzDiLkdhXzdP3jnGIAcPWl/2r3rNZsuWaej1IP7DCDPdZQlY0UochAm30XI6LNz9rv7f084rGkatFVOGq+9zj2cesXePJ9LlgV4Gi1GUc49i/3wPG/ho892/UxxLQu2M+/nkcgXEExhEYR2Acgbd6BMYA8Fu9B4zvfxyBcQTGERhHYByBnxKB35qsKelBoIt5iD5liPndkycdwMZfJQc9YiCNFNNGbE3P7CXjlcczsUS55TeDxJZgcTJ7rk0EPDzzyfJCrjres6Isg26Sh+7LEy/EunH5LC/FKebNcIB8EKDo2Jf0+pUoqDKXd8BDJogkX+0SQ9UAKAcZ5IMhCn04wKqAYnkC5dk5FPYtolHJS7a0kI+RaScYdlMk1SJOfOJRzD9wj9q6/NrruPT0D9BaXUeu20fcHyLpddFLEnTJtBIg00fS7aFWLGKmVBKLqtPqIJ2bRfe+U4jvvRdxuYphOEA+ziGXzY38SsmqJRjLpKaXgPbJKCY7Pft3JGG7K1nlgS3+jccyUbrbB9iDwZ49zJCTaUyAl6+R5UuPXzJr+D6CvktLS1hYWNDTIaDM9vE9/DfyKGYhQJoiyoVIO2089fWv4/E//grWr18TwCRGlfreQICEmBtiyxjAKqA3NWk+4+U4LoeXqtzFvDE2nSWbBVKLvadONGJWjGQShbvascaYIbhoAK9kS5WgMzlL5j+ZqCcAnJPsshcR9J697poOqLec7x3WrBJ/apv3/yX1xkBmk/tzHq8ODEUUI0dfwNOnMH/6HmQzEbYuXcHyq6+hcWMJofO2pSyil5EW0CymrgHLjJ98fAUyGNDqga1RO8R+jRyz0dooMJmJTwfgjlhO3reYksUEwehTWCqbjCyld9nXQj4zMiUjl5i2AhHKg9JjNKR0rJ5tRkx7+u4JkHWguweaBJK5tigpT0CYYLF7NpJ+JijsANBMYOCUEsJOXtUkok0m+g5r2Bj1BIk9uOVj4v2HJc3qWIySbhYATCDLA10GSnn/VAEvZAAXimI9M+4CLYknkfXvksGcapJuF92tbbS3t9Brt3QeMv1Y6ME49tpNnZfMPMksiwVoAHBt/36xgBMC4PRwp1flkOw8K4zIdFpYeu0NbC8tIW23lbD2fqcqbKHfKJl5lKl1LEayD+UnK5SARSpdpGIzkl1MSjq9lFsIBlQ1cHK3vPcowsT8HOYPHUTS7uLMD56VvCxBK8LAktKUZTUZmAMBvoHkq6dRO3YIs8eOoDgzI0WEpWeewcpLr6K1tol8HCMcpuhub4j1b5Q1A+iiOGse0HGouZRtolirwBr2Y7KvY6bVh4hyJVRPnca7Pv8F1O46pufAIpeOY1ln0h6S69fx8te+gWRpCSHBOYG89L2lWYED78QYZ1+kH7exx60owopTslxLqzUcf/gRHLnvvjsysEIC3H/kPRAhLBYQcC53II2XZb0zZzlckazQka4zx6HzPdZi3RcgRFDfCmC8EoAx1Axn868F8pnfWFlGd3sNlalpDLOxiiD4RdnYOENTBD7mVF66LBKRbDzHlSSgyZY3SXcypDk2JJNOxrADcQn6jvyqHQNXMuli0rox4zxyNVck7F82rgQA00PYFVp4j23NQVQQoZRrkiLg+wRwGvuX/tPek1usWF5L1zP2sAGZVqCRSMaZxQJ2jP+bZxoL+JXkszF/R/7BTkba/07Q2zyArSiE4BsnVxYmkf0uGwtKRavPc44kSpUiIlOY41gAKpnxGbEYTWLW2tXlOtNnIcYQOZ5Tk4fdA8cnwS6yPGMB5hxfJEWzDaNqKMea7us4qkykvH51EtV7T2Lfux9C+eAhTMzMAs1trDz3HF74kz/B8NaKYYIOOBfD0BXlWWGeFcVlIlsLCahLNaJcMI/kZhOZNEFuCMwOMyqg2hwO0BB4yjEUmkqAiv2cuG9gigaDKEZQnUBcLKlArLe1jUy/J7sNFodU7jqBuz77HyE6ehdy1Qmsr6+h12thYX4BR4+fwLM/eB5xNtT+Q3YTSYJaraa9B9eCGzdumPcvgDOvv4bBkC7fAwTXLuPVf/OHiOobWtVZRMJpxnDvAFnK4JMNGmQEAIu1K89ft2d0Xr9+jPJao+Itv7d19gp+50owVjYibp0rSUkkRDscop3NISwUkCcIPDmJYKaGTKWofZ7GRy8RUz3huN/exvDWOpLNLXSGfbSHKbJhpH8CDj0bWeAz9zS23sqBl4VifM0Bwrw3/p0sZTHkCwUc+9CH8baPPophlJU/9dn/6w/wjf/qd1He2nbqLG6vojWO1xtiMDuLD/xn/zkOfe4zyM4tYpgZYun8WVz5/tNoPPcy2q+8jK3XXkbaaWps0BOZnzUkqczCUbaNxUVRBj16BbsChD73JcUCUq5z3T7Cdkf9dJCxIk2vJsRexnOKnS3wVHeDAedsx/LdLbvstIxk/2EA8FD9UessqFhkn15CFihwLs3nZLkx7KXIDLqaL/99IDBbsHsONyl1t4eU+oD1JxXfSmL9zucZxsPGiq0D8vp2+1pfLPvrG+y7469xBMYRGEdgHIFxBMYRGEfAIjAGgMc9YRyBcQTGERhHYByBcQR+IgK/NlUb+faKVSSZNZdEp9QbU0ZM/snDjMmIn/zaLW0spqRLRFra1gF4zhdVyRQVwTNRYwkkY3M6UMwBzMrjMiHqJNeUyHaywN4RywRmLVEj4EvnNqCNX2SX5IdAUSnUgYDtRDKlzNX21Q6miMhnYUo2dt6+WQIqGSZZhyiQURLncGD/IZTnFjBx7AgOv++9yB05gkw4RLexiZtnzmH10nVkJgp48LMfk+9Zv9lA48p1nPne99G8tYa40UZmp4PN1XXU19eVmCwWCmjuNFFfXcdktYyZmSmU80Uxs/rlMnaOHUHrwGHkZucRZUNEjn3rAV/PxmVy0Hv5+qejZHeSjNi/xlxySSTncer/zu88B0ER/sxjyfr11yFAzPOTHezZpVtbW7oUv1+5ckXvmZ+fN6nR4RDViQklYukPTKYy/9VqVQy7HSydOYdBp62fz77wPF578ml0d5qWtCNALAzWpLMNC3ZSl64vkc0lpgZhWdOJNuBqFwisJ7vbC8/1CS8pKCCFb2NMBP4SqDSmOM/Fv2YFAFOm2eSYiSkkYgdZspCJOykPOw9eMZeVHLZ2e+DSFzYwySjZYoGwd5LMknr27GMxhr1srGMfUwa5WsXM6Xtx8KF3yD+00O/j8lPP4PpzLyDupQJF2Ycpb6h79H7ETlJactCUrLU/Gqjlmbzs+47d6L2H1R53jHnxGqDM66gYhGlJJ/1M5lZ1/yKKU1NIux3sLK+g32rbfUQhspUKZuf3YLNeR9JsIebzY6xdApwg6TDKIBK4ZqxefifIRFDYexfz2l4G2gPAXr5Wks0OCJYnsvMG5nM2+XBjxwo0zhqzV8xtxonsRudtyuBpLLl7o6SmGHTO19TGEZn1Nk5MnrbvZKAdMEVALZdHVMiZbLYkbw0oEoDcT5B2UkkudxsNJCyqIKtYPqXWHwXYdgmskfln5/XAGLI51PbuRVybELAkuWvJ8QfGcKT3Z9rD6vkL2L52HYNWS3KwAswcEMex4pUBRn6nfTIVCV7RyneIQZCgl3IOcdK2AreNiRnSvpXgJGfoYYB8tYziRBX9bg+rV64hJJCntcTAcbIYBWZTkp7/E1M9Rr46idz0FArTk2Iur507g/b6KuJcCbN7FgSM128vIdluIhhGGA4S8xmWbi+fM+dzysW7og72JXnaGtuOfuxz953C8Q9+CJOn7kOOzOBBH1vb21jZ3BR4GXGdWdvApe88hualSxh2WgIzWDyhfuCZe7weWeN+bIQGqBgQHCKTy0sS+fjHfx6H3/Z2ZLPsO2+SiWXL2b/yOUlAi0n7JulYh3lo/Jk8tInPmry7yc/qi32K8zUBYDE9/bUMvLLilzvX327soH5rCUHSkl99huxd3qN4fzanDclupTS5w5DJ6ifLmv9UTOFZ+V72mmunru/6vhsnpvhgYKyYyhwjZAALwPeS5ubzS6BW/VtMeQcA72K+y5+YAG7SEwBGYFTnEwCcOgDYzsV+qy0L+wmBJIKYAk/Nt5esQ44xKyQwVYwRI1kscht7+rsbM1JB8TLsUvAw0HpkTCpgMLQxTnsCJ9+sgpt8FuWFvQgnJtCu19G5uQRsNhALuLbKNc0JGksDRPRCTxkfK8LgWLMlqW/FDSrW4HhkEVRqjGCnTkGFCu2ROI61fnKXxZ7D9mYwKJaRP3oYB973MA6/92FkJqqI0gSNV17FD/6P/xPtixckQx+6MevovwayeyDYA57uebP3yFJDktm2M6O8dikcgPuoDpnVsm7wALBbfpycMgtYhhNFTN9zDyZP3I24VEVreRkrL72A3q2beoZxbRKzD70b+z/5CcwcOo71xrb6CwsC+MDe+Z734EfP/Uhj+eDBg2IAcw7n18bGhvYg3JvQpuLSpUtSOomiLFqtbUy1Wnj5j/4Y/QsX5S8tGWSxO7k/DaHyjxED2NRJ6GVsss72fTTW3B7W1nI3gNz7+7xPacdARWUFAa72fhau8Hptgo98ZgRxc0XkpiYRTteQKReRjWP1OxZ7pO0e+t0EaauJqNHUHNAO+mgOqQRBfQ+OZ5461HqpnQ77FfcwmhCsUIa7YjGX2UsI4kqmxwra2NJuNsa9H/ggHvjwR5HJFQX+L339z/CnX/oHyK2tIVIBg+1VqCTBIp/+1CTu/o9M+fAAACAASURBVNxnsP9v/SJm7j4tpvvq1UvYPHsO6flL6Jx9Hdce+x76tCbgeOcU4T4bsO9wTy42fgCBoWw7P48MJiew54F7EU5Pob/VxM6Zi2jevIX+sKv+R4DWZJT5XPTfEcOZ+0gprbvPEnc+wdinB+0JHMuX1+O9mNQGAWAnLz3MIIkj3P/+RzB1YC/Wlm7i6pNPI9nZseIbbxeyq0B1d0Gfru0+v4j5z+dOBRBz4dBcz/vlv0Sfi0y+W/FwRij0kTYPYi8vbl7SvzlmAP+UT6Xjl8YRGEdgHIFxBMYReOtGYAwAv3Wf/fjOxxEYR2AcgXEExhH4ayPw61NTSnYYQ8B8V32yQpXnhoiB7EJ9SaJ3F3jF5IcDvJSqZF7e6TsziSO2pIBV59DlPXuZNLLU5Cgxo2p3x1ji66kyKAT5mCQzv19L4hjE5vPgBA4JfvE9lCBlckWMH70XyDuuKOVY2baYSTHHEGAbugPKzAHFIYXtKMdIX2AywKw6v7Ywg2PveQ+mDh/F/ImT2HfffZg5fAzDMEGr20Ha7CNKBgjiHja3r+Dpb34ZabOBOM2h1Mpj58YaKt0UmXYXF14/h1vLN3Fi7wGcPLQft5aWcOHaVUkLl6cmsWdhAfOH9mJQqmBncQHtg4dQPHQUmSAWAExQIVfIIpvNI0t2WgYoFHKIsjFIxmPaKAoDgTsEYz3I4yUcmYTyYLGSqL2eEqRk6/KfHvFggGazKcC3kMubdGIui83tLbFo6O27fGsZSUo52SFWV9ewud7AwuIc0rQrFnOYiTEzMyvwbX1jTaA3pVwHjU388N/+BVbPX8Swb2BxlxKtlPYUO4XJa4khj2Rffb8bdWICiGLemQck40A2pckdGmNDjF8BnXLpRNYl0Qg8lScnUZieEyh96/xFDLpNFRvIb5bSgXFWQIsS4UlPxQBGneXfDaDdzfJhQnhUoOD+bp6GLhHMxB2AHDLIkSkoZq8lZDu6Z0vA+gILgplkrEgSVEaEMXL79mPi7aex9+Q9mJ6aQzEEXn3sMVx67PsIuz3npW2+2PLh9dLVHliWdKVoQRiQeavksyUi49AYSOIKO9lppVBDzgfmD0q2pfyJd/n/Eszm9ejrOnv4ICrTM+h0uqjfvIE+2WCME32kazXMzi9gY31drNZhkiLDcwuUJYhnIJoB0qHJOrt28++KDRmKEcWoifuFiOjvGGWNAdfvK0EucJpMaidLbWxN6+/mAWxANn/30uW6N8fs1N/ZDuc3LV/gjPnJmgx0T8CTsYBNWt3kbY0FLBahuqQo05IFlmy567helr3b66K9vYO01UbSbhlbkYAWAR+eV6zFvnxCCVZ6X1Vep08EK8qiND2N3HQNYbEohnUs2XCTyGSiPq1vYu38JTSWl42RrXaZJHzA4pcgRNJNzFtV0rEG0knKU8eQeXznHgkQDhIDnAimsa1RLosojrDT2Bl5GULs0Y55ATsZWoJWZLyJeSzQjeDgABnnAQkC8px7CAZsbUr2OV8qoTo1hXazjeZmHclInpYAGAFKy5ynwlDEadcYEINdzHBjuhX27sW+d78b7/qFTyHYM48gl1c8G80drK6vI9MjIxkYrqzi6nefwObZswgGPY0Jso4pXy7mlwoROHzICqRXKf2dAzFjOQZynHscSDr7vkdx7/vei1K5bPOFT9i7RL/6WM6YfiMvXefBy5ibIjzZ6jw3gX1jqhKYUVGLW3P5DAj+8t9IVtQBUm4RHzHPOA5W19bRuLmEfJAgWykLACa70susSxuh2zGWpwo+WBxhY4frC2dWjhuNC7LmHeip6xPsd8VD2iOkff1uoK6ThE4I1tJj14GuiYG4Kqrwx2g8s9+79zkGr9jC8g2+c6zAKzcW2cesSIPeolbEwPcQlJJ0NCWZXYGFL4ZSjARM32ECi8oosNisK9hvBew6f2Gdg7sNr8kaxpjat4hMqYJOt410eQ3ttRWB3VxL8tMzmH/ngxjWJrBT38LO5asIbq0gR99drpX0Px/20eqnknsucP9CKV01P0CbMtqEgwgEky3L+xRoTDCIc5EBwD2CVV6meTBA3B9IwYKAPvdRprgSIDc3j7l3vAvv+NxnEE5PIl1fx8bzL+K5//vL6C1dE/ObawLHGPdEKkrReDWQi8xZz0TmuemXS7Zz1CeDkWCdvYfSxtqvSb3B0DeVDrlNnA0Fsi2BYG4eBz70KPa+670oTNawce4srn7t69i6dB7DpI8jH/845t//fmB6GlMLe3Hm/DkcOXoUN64vYXt7Cx/9+Mfw3HPPSTmBPr/cx1y9enVUyMb5e2VlRYVqVC45fvwuK2IJgez2Nt74sz9H5/nnVBCgwiGuhI5FKj9dV0hmFg9WXOUZnZwbND+8SXLdg8IC7bkX5TpA5YJgiFIUo6TfTV64R1ntgMWJAXIsgCLwnIk0t4alAuJiXjYgbHPS6UoCmnYc3CflQ86EJlXMfSv3DWLTao9h8wWZvZpD3DzEudErDRgAbHYTBEn9Mdxx96nMEUU4cPIUHv3lL2KYyyPod5Gcu4T/5ec+gfLtZYT9nqnnBASeoWMqp09h8pGfQfX0aUmE16an0LlxE71Xz2D5+09g9YXnBV7fKewju9rkjzWPc0/h5JC1JnAvMlnD1N3HkJ+ZllR5/eJVbN+gBQbnaGPPat/nfOj9XtEX4432ju6H3a9LKcSzg3cdyGdDcX09X34PQ9z/0DsxuTiPleVbuP7Ci2jvNLWv0Phwn58EJnuZbyl+2D5UYZb6i7eTyZgNhp6ZAc98TrymFbOaggXfyc9SnMv4xSfu+x/b+NtjAPjNj3f8+zgC4wiMIzCOwDgCb+kIjAHgt/TjH9/8OALjCIwjMI7AOAI/PQK/PTktRpaJ/XlyERMMdrx5wvmK8x9/7Y6knQHHHiSmbCGT1V0mLCXVa8kMAbW06nRMYsm/Oraw+Ws5wEvF95QtNDam3j+Cex3g7OTQxEBQ8szeMwKAlRhlUmao61kdvQERAoBdwseEDYeoULYwiFAOAuzkIiTVMoalPIalImbvvQcHPvAI9t37AA4cvweDbE5JQYpl010zE+TFPB7268gmN/H8n/8h6teX0F7tYePKNiYrNVTaCeJWBy++8CJWNtaxJ1/AXXv2IEhSbLY6uLyzhdtpgkq1hLuOHcbEgQUMDiwiOHgU0d7DGFYmkQlj5KIIhWLOpJ/DrMCqfCGHrLzfTAaWD8Mn470M9Egi1MvruuQ5pZrJ4mVCiZ55HqRiUo1Jxmqlimw+J7B0ZXVFks+zM7OYmZpWQpLgMVk2xeIEpmaqYl2TSdze6aLb7iLMDNBtbKF5ew1bK7exfmsJN155HZ2VdYTBQOwNSv0RazWFb6H+SiqLGSccmAl6T/U2pi/7BHlJBAVzcWwgsvxBDUAWi1fsNnorZgTQiAsVhpiYX8SBB+7DwePH8fhX/y0at24KlBLszPgWisYm7VPau2Mejs5T1idOxZghSEv2oWP7jJKqDoyitLHYJPIJHiI/DFAggKQEMsdDRqx0ykrzWIGVLgEqUJTtJhBdKGLP29+G/P13o7pnP6YmZwQSXHzuWVx84vvora+pxMGawesZ996DuSZT6yTbeS0BS3LcVm6b8q9ZXsczpp2MJSVwvX+xmIcEbeU/ysTyHeYSY1aamkKuUkW320Nre1PghEYcJZbzeRQqFXTJCqbHLBOhkQEDApkEzhpioJ/JAJbvr0k2K1NPxrVYhwYmlKsTAvtSMQHd3OVkngnEjZjBvC/KTTuGs1iMcTxiiEkqmtflfZHtyOtHjhHs/IQFIFMCtN8zOWYHWHkgSexHgl2Ul3XMR5N9NIDcF7no5yRFu9NGb6eFfteKJbzsrJfP9dKzYt45ZrCkbAVwcU4FokIRpZlplOam5dscRzmQWyuwuNNB48YtrF66hFa9jkGP0tMkNRp4RuUCSp32u7wXyu72nCQtx2FGPsACoFkYE5ItHYq5SY9U3Weaaq4uTdUwUZ3A0rVr6DXb8v3l8+Ude6lcxptg57Dbkxcx2aCUkiaQx35EBhgZsTElkYMASX0LILgRUKLa8uaSpCYoxxgIDCP70Rh2LLKQHLPpHbt+YwUWLNjIVKqYPn4Cpx79IGbuPYlwZkbjqbHdwFZ9UwUu2UKE9MYNvPjlP8c2vSpj+j+H6O6wPANiFAtIcXUJZOwNwliADcdDTJY717yIv4fI7FnEe3/l76I0UTOGoBZWK1jS+GRhAv3ciwVkWGxCeWWC/yzY6fFZACH7aCE/ev/u+dszM1UQwOP5vLzqgAeAvRfwLrDg8uWrGNRXkCO7ORtJgjpk3ynkEdOPmOEW0N63+1VhBMeCFWpIPp1jgb+rGCOQJLM8cR0Qq+fuGPHe79ez5wXe7pKBFovXS0d7gFVy0XY+/35JNQsQTn4MrBXgQl929UsrKvAMfVkHiNHL9xlL2LN9xTh2Pr/m92tsW4Gukom2wg6TQ7fCJGMWk7HIceFB7ABxoYjDp06hNLsHzfY2Ns9fQn3pqoo7OCYL+/Zj8QMPo5XNa/z26+tIr1xF56VXEXU7YnTu9LpoDlKEfRYS8F9qXqaDAF2nHMDCNGo8cAz0OG76fTHwuf5wzU84gjUuhsgPBijQA5dMyuEQO3w2LMXjmM/mUThyFB/4tV9FdrqGjctXcPmpp7HyysvoLi9rnEYs7tDWy9jOZKB7hQ2uWQTn5MPMa2YzCHsDRGRlO/ai/OAdIGoFfY796MaC3zdqfWL/nJrC3HvejcPvejcK1Qq2Ll3ExW9+E+21OnL7F3H4k59CfOQoDhw7iqXVFYRxFq1mU6D89avX8IlPfRKvvPKKCtNoZbG2toaTJ0+qgI37H+5jzp07pz0TgeBTp06j1dpBuVzEcKOO81//OnaefhIZ9mONF1tNBQyq6OmO7s3uQi/tt5xHrK27TpPGFUnZawSAAyQC4+mtDBSijGSapR6hp8q/c/9szF3uT7nuj4qdsrHmiMEgQJKm6NLvVxo6sH3fLiUcnoPrmbeCMHURux+zcrB9tlRy9DyssMUfL4zex0BKQCEGUYjZw0fwM1/4ZeRqVe11l5/8Af74N38L0cXziAeJFVQOOB9H6JdLKBw7jNp9p1E5dAwHjhxF79Yt3Pj+Y1h66kkMNzeNYCslFwM75Srt6uU4XbKPEdy0qTODLtf6QgFBPouQ62yrrblPMu9eGeZv8CFP22bVJJBJbH7c+nxiu6TRFULKYceRxga6Xa1LHoxVkY4UiPznKPPQtr5kBX3cm0rtSJY6xvLluKWfsgpouQ64dYzrnG173WcwFRVSYt5AYI2/DPA7G2MP4L/Box+/dRyBcQTGERhHYByB/+AiMAaA/4N7pOMbGkdgHIFxBMYRGEfgbx6BfzA9bSBAYJXmjrw7glstA+4JeZ5z6xIjzndQgA7T/q4KP+sAKFblk73iubpiOxAAdgCeO7VdwsiLuq6JzN7xGN59l0wyygdLTA2riuf1e679TEt7BrDYpPJbc0Cio0nR71iArf5Oj19gehBgMcpjT7WM/vwkBgsz6E/UUDp0FPGxo7jr0Q9hYu9BtLoDsQ8HaVdekR0GLCooadRr30a2u4LBxdfxjT/4Y5x9+hXMT8zhkQ++H9sXr6N9YxUvvvIibm9uoQRgMc5isVzF3MJePH35Il5p7+hWD01P4tCJA5g7dgjxnn0YzB9AcvgQUKwIFKN0dIGyz3EWMRPLZJVkswIWmadmYtizEz1I5eWQLdbOT9CxWZggXV5e1rU9+3d2dla/M7m+trEucLiYLwgYzcZZgcbVahWNnR3EcRbziwuoTVRIKUVjp420k2C7voVzr72Is08/jY2Ll5BsbYuJFXVTMXJTggFiehMYMO9dS/kxyWXMbwOA3avKpt0BgI0B7LycXaGAgBLXDyWfx5/F5jVtaUp1FqfncPzhh/Dgzz6Cb//JV7D8+htIGtvqfJSrlF8x86Lsp2QzxZGAAf3upcrFuGRbfebQkqqS9POyj/INNIlFvp4nIzE0X2HBr2QAU+oQAVKCq04O0jAinitEnqB/uYK5+0+jeP89KO09hHyxgnwcYvXcWVx56kmsnD0j1qJSwWyX/IRtFEnEfQToOnl0etiNfInN31fS1M7TlIl5pVWjCMM4VLJfspKSZbZ2Clx3P4vlGmUF5PFJSUCSUtkcYXyNcpzeS1iJTwPKCJ6ZL7OTpJSkL4NnYKykmumHKx9jY32bMjQZiXm12wD4QMCUSf8S0SaQTIYi795A5YigrmMAey9gzwoWWMy2OABYYBePJwDsgGMyH8kAlpSy8zA1NqsxDJnYJWNUPr5OHlpKsl72OTFQyUBYk+4lkJo4Sek+wQeeW0xIAqn2c0r2okCqO6/LOxEBShMTmF6YR65SQZCVoyXalJ6/tYr6jRvo1DdGEsFkKOkfGcSSmg2UO08Tk+Al4Eq5537PQC/N5cU8KtOziPNFJetbjQbaO1tIGg1kul1UZ6YwOz2NpUtX0NzYBDyYzTIQx/admJxEeW4WjfommvVNgZyS4+30zIN1MES2VEBtdgbTU1O4/Opr6G1vi4GoseXAOUlia37oSwI4kvZygAGZuY7xrvFI0NJZcgusCbMI8gXEs7M49eEP4sA734HK4gKa7R62trZRpL9mMMDm62fx3Jf/DOnKGkICuVEgKV5JldO9lGuapCyMMS65eII4AIrsq4yX+meIfhzjwKd/Cfe87X7rj16GeTcQRuC4UFBxBAsS+Kx7zaY9ex4XZ5Erl0bSoh4ANkaxgZMCPVV4YDLBdwpAvCytveqBqPOvvIyw25RXqhVeRLp+tlhAnBeHGSAoKeDfwF+OUbJ/xXoMQzGAeVzE4wf0tGdxgRUWaB9B8DRJnfSzK5bYLZM+TFVE4f19vXe2Z9aLCawiClfY4caExgyv4xj4UrTwHrxi7dpY84oXAiidn6/8sx3gS/94Y9UTsDTpZQOKzW+e4G/PFalwMdUORmx1U5TlOKWsLT20JZWbiSR9T5UDFlK0l2+i39gBKFUd5oD5Bcy+793IVCbAfUecttC/dQvrP3gBecqkt7vYqG+gQfa0ALEBYjJFTclaMeVz5dpBMJvzgf2jcokHmAhMm19xTOCXQzcIkBejcIhNsrGHLLzgehRiWKvhng/8rGTIN5dvSXJ5Mszg5oULaNe3JN3MmVzxdN+1YPAr4lqYgHHkOO5lTN6d+ymv4NEPJVhu68+b2LHaY4zGgRWt9eMA/VoVswePqL07a7cRbm0iLk1g78c+hsX3PYxBpYzZhUW8fu4sZmbncOXSZRw5dAhXLl8R2Hv9xpKknVmgdvfdd2vfcvPmTck+k/XL/Qv/vrS0hPvvfxt2mtu6jwkEOP+Nb2Lz8e8hoCKJK9xR8Ylj4htr2bN8PZjtCphUeOjGvlVtGejr1kYBeEEGFMQ3N1pnHUGQWGslQWRnHeE2wKZewmUsgwIBR9eW/4+9N42SLb2qA/ed4saUQ+Sc+d7LN881qAaVSvOEAIEQYrSFgXZjjLAYDPRarF7L3cu0+1ebdneDDbhpM2PU0IABywiB0IhKRZVKUtWr8c1T5st5iIzxxnB77X2+G5klBGb1z67IWlkvMjPixr3nnm+Is8/em5lAe5UkANoen0MZYdvvWrObNX2Jce28dQmqChR26ywb0QTWamrgc81D3gBguzYeScxnnqGzjegEPorzh/B1P/CPkR+f1P2mWsKvfPd3I3flMkqSkw7ksd2nN/jsFErnz6Ny7j60Vtex+/wl9JZvwGvW4XeMtc43FJCpRgWCwMoMzX+cBbV/56VQcQHcK7m42sBA1zOgVpeSdRUc/LDw93isvXDW7Krnm0d1tk+2Dak1+XE3YZ8ZTAKJMuxq5HMfXrJzyCSdX2V/cwCmtmyyfZDtxa051lY8NnGyMU/tOAP1EGv6oSy5zVVZQyzPfQgA/z1u9PApwwgMIzCMwDACwwi8hiIwBIBfQzd7eKnDCAwjMIzAMALDCPx9I/CjExWVGVgocjaNqtCxk13FIOfJJXNW9yUZUAfQslgkSTKBxOLKmGelWLuOTeC6+62o42pkDkwTqOSOx3PI5C3JspIkrQA0gst8rZ2DMRk8MXslk8aimABgk2pjQYxfLF4KjFJxkp31dgGSIyUbRl6sKcoeMOEDi5UK5haPoDlRRHdmAsUjJxAeO4n73/NejBw6hMDPoZP00Sa7MaX0sI9mJ0W75+HunZsI0UIp3cPWXz+BT//Of8K1p76Ci8eO4eK5syi2evBqHTx36Su4t7OpmuIIgJNBEedOHMfLq8t4dncbuyy4pSlm4xBnp2cQF0bRPHwY8ZsfR+H++9AplRDniyhSji8MEJHFRSlPSkjyX584jAECkuA88DWQLXSgFJmNGUBFEJiPWTjlY/ro8YuMGhbd5QccBBgdHxeTJul0UB4ZAX0lyfgNQw/jpaLY5BNTs+i1+/Lku/HK8/ijX/4/sX31KkKBTRnLu6tipdgPYhlZMczufyYDbSAsv74WCEyPZvfHjARifmzyAzW2hVgUGeDKHPB95McmMPfQA3j069+B6196Dree/jJ27y7L85lFRfPNC8S6yZEBPj+L7fUNNHe2lTvyz1PhlAU7Y9DwBCI/RcEPVLjlDWY5meCuuI4Cd52v8AGvwAZYzGVt3vnT8lwFJDO3ecxQjKc+JRAffh2OPvI4wpExjIwWUb93F3ef/GssPfMM/KSJiCOOcoghczuTc2fR0FhM/cCKuwI+D4C5maSlxrvAY7IeQ4TlEYzNT6NZr6OzW0NAYEfeupmcp9P5FOXFgbWueK2wEEQji9h9632kQu1YVYGBtDwXyj4z/pSdlixuLhaoMlqZ0DU1ajU09qrGxfE9gZ5s9iBgpIJqZCzSXIENEZRAN19ezV9iFRODNgajgGcxi+3fzNc6YzqaNDUB4ehVADDnR4FuBKkEqO5Lx/K92CSQtClnTqCYwJExCo1lawxFsXgzSdmeSc1SFjdjL7KwTZYsARYbm6x1298NHDNPXQJArI4zN3wCdHFO191pttDaJUhbFQhFwCqRr6rISsYAFsPJvR4Bet02Wo2GGGkcomT9FStjqCwexdj8ArwoRqFQEjO2sb2Fxtoqll5+BdsrK4j9EN1aTaxjyUwT4MvYlcxfNlMUCui0Te5djSuBj53NLfTINqX8NedkstzCQJ7IlF1n7hvIx6ALSdfYlhsp5xBOcYOctntMNhSbANSEoXo5J3jz50Wcw+jhw5i/7z7MnT+PwuQUCiNleCGwfuMmbj35NDZefAVe0rYcZxOB5M8NIJGceEDp5wAYLaE4OYFcroAOQdtaDQH9bbmOETSlisDxk3j7932/mmMGAPAAYBGqAV8s34L8ogmmdRp1Y89yXYtj5MrFgZx7xvrNOrNM/plAZEexGQA6mpT2AWDNTx6wtVvFzo2X4Xl9Y787aXeCz1E+j4CALucMgpKZTQDHjZN+55jkGpBJqpN9nwGu2fysHKVndLuNfmINDQYMOwCW4C2lmCnTfMATW/LOkmLef14GKpvHdiZTbl7axgw2+X8bS5TzDZQfXPP4nR0rG3OML6WtzXTUcol/67DRoGfNPVwvDCg2hiuPy7WJoDC/zB+4q/UlVN9EXwoObSkjRIjSLoJWwxoo+kCL45vy9xcvojI9i+bODlqb6+jubqF35x78XldromR9hWnZDimQxy/HEldT8/42CfVMDcN5FTsAic8jW1/M3F4q+WdjknpIej0dm+PSNkBsmsihQL9uNoEQ8G+1UQgDNGs1AWuUm9aSJsazOdeK1RtFGF88hNbGNtobW+j3EnSpJiDFF1sPJXbr9aVuofXkgEfuYA3P5JK5LhA85vO5NpZH5RnukVEa+ph/3Rtw7vv/G2zmI8wfW8TK6iranZ7sKWYmplHIx3jh+edxZHERG5sbatwiGMx/CfTeuXMHk5OTuHHjhv4dHx9X4xp9gnlPW80G5stjuPGXn8T1P/5DeG2uxhx91kFiVg9Odt2B1geZ/LaOHgRTDWjl/k2S21rXnVcw96COmWtNVObnKuDWSdjzuXaLRKeVN3AxiGzPQSaul8onmPYkXTa+OFl4NUbZLGXzlO5EYPOhU9JJ5RXvC9gXAzi7Hq51KZU+9hVC1DjjwEc1PnE/xaaXNIA/NY33//CHEYyNqymptXoPv/vt34X2c5cQ0uKDssl+gJlz57Dw1rdi9sJFvPKxP8feM0+hs7EqIJzXy62eAFRn0kFgm2sS9yqKvfO25hVwr0V5c163XOcFwFL22sXYKQG8arPrfsj2vF8LIDZ4dZ/dnX3CUTbu9/UN9qCcOqwx0H3ecQ2krvXG9p7KbcdcPgBKZyzer3WOGmpeoGbBFr29eU/U+GGDfv8wlCY332UpYDjv5J9k89XwaxiBYQSGERhGYBiBYQSGEcj2Pzs7O/8fe+OGMRxGYBiBYQSGERhGYBiB/79G4Icr48Y4YnFKyI/0l10JyYroLGpkrNEBDOzIWSz7sRud32S48KV1kHEC5MT2tQILS5vGXDKpN36RS5QVr9TUr1q/FcZyno8cuZOUHCRD0nn6Wl3fwF++PivfUDjTBPxYlLPzNT6BnR9/oseZykss7kp6r484BQh1zozksHj8MCYPz6M5VoK3cAhTDz6KmQdfj0NnL1hRhj57SQddMtBYXJMWWx6//uu/hY/+8Ufxpjc9jK9/46PYeuIL+NRHfh9rr7yCMzMVPHz6HCb9Arxmihs3ruLu+l0V8vh10svh3MQkmkkHd5IEL3daWE4TkH97Logx4gXYKuQQXrwPxfe8E2OPPIy0UEYxX0JEGU/6ywYEGaSfjYgnJtDI/D4PSoeahC79ylwRPfNnzNhDYjl2Bfqy8MfnDwDhUhlRGCLOR2jSU9QPkM8XMTo6hqTVws3Lr2D58hV4gYcTF87j6IlTOrcbl1/C7/3cz2Pr+g0EXQPj5dHoOZCXLFkC/C7sRgAAIABJREFUWs6jTtKdPB9K3bH+5e6XgpUxhMV8Yp7sy+8N/OQEAPP4TvJQRXO57AogI2jWj/KYPn8aD7/nndi8fRfXn/oSqssr7ngsvBrDI6U/5tgIzjx4P+7euIadO0sm3ywfNhZTDdhl7NlIEPsein4gGU8WX+lKLG8/x3Lh61iUz4rGBGTbBO1UcHUFdIIvfEImEyimXoAupa6PHcPhRx7BxNGjGJuooLG2gpVnvoS1Lz+HuE0ZRr6vhw7VJR04LTaNfH99A1d1rh4CnUTGGLIxzjHBQq8AoHwB44cXsXDuJKo729i6fhutzR1hacYANrBNPsGSFQ9V2BUbmOCWk1Xm+1NGmMVt+UHqZ5OWJshMP2blZDtB2mlbHkcRihOTGJmZQlQq6e8ElcggbdWqKBRLyFfG5ZXYppQymx9GyohKBbGGOVa7nS6SZksgka7JSYpTDpo+2gQmTeYxFdOa859J3Bo7UtK3A9lb9ziMxPzj+xH8IVCqtBTVN0U36ajpQQAwAd8u/YENoBIz0TGGTRaauetr7HSabccqNjloyUKnzpuUjCqNV8riGgA8YBELpHKsKYIHHB/0WW3zHLqSq+Wcl4vzCLwQnaSLdqNuQCOZRGrqiJC0Gug2GvLbZMNCcXYWk8ePYvTwIfRCxilAPkeZ4AhJYw9eo4GtG7ew9tJL2L61BC9J4ElGmoxBnivBNgPosvmHIeJcHtMXOQVajRp69NgVw9PYnASOBTz0uhoNA4Bdvze5325KAM6ALjFwuT45kF9LjUAOrkVcN/rUSDUguO8hjCmbPY3C3CziiQqK46OK9d7KGnbvLCFtNqzobhITCD2T/racZM4G8EpljJ4/hdEjh+U16tUaWH/xJbR3NrV2UZKaoFE8MYkz73kvzj5wn5NaNUTBQDEH0hDAj3MCX5l75oNLNjaB18gae1wzU8Ymy+ZBNRaI/evkeR1wNAA8BlLQBg4999xLmPSaiCl7y3miQ59dY/97UQAQ6A1M1v2gXLrJPdu4lhR6NiYkv87mhp6BR5mqRJdKGC302AihcXIAAFZzgzVFaPw4wFd5IrlzsoO7tj6TEc81gUxTsd9NijhjAEs62rGBsyYC5oV87bsEO21MErDlOWg+d8x9Ac5sGGPuCZQ2xroah7SuUArC3q/b6wmU0Vin1zhTodtDTuuUh1raRY02BmST5mM1QYlNncthq1ZHs93R/FKmhyuVMfZq6LYaCJuUjyXYauudvHOl3NERK5RbC+5oJIWrzo19L+gw7SNPKwvhhMZ0zvZHzHPFQY1PPC7lru1nKWpoHFpOML5UUOF6KUUUnQfBS9dUoxhQCSKHYKSMyqEFLNx3HpvXb2H9pZfQqm7JYzjsE5wMBx6y2pN9Deav9pFqHDSpdpNa7mq9VNOOlCkIoPYQTVZw4QPfhvDC61A5eVIKBzu7OwIxm4225J7ZtMKGm7WNdRxePIJD8wuyo6CaCVm/lIDmHMLfnT17VgDwtWvXcPToEVkIcJ8zERew9MQX8Pzv/Db6tV3tS4zQa2tmJvlsC7Kty5qLnJWGtDbc8+T7ynmHuTkAJ7lPNI9y+ew6gNO2awY1E+BU06KAQwK35gvL9S1PD3q2bflkEado0etXagPZZnaf4a/jD4BqLtSORe7em/eEOaOlWPfHXZ+7X5lcdPZZR6oxmlyNmRqQQU4AtFLBuz74jzB+7LjyY+/adXzqR34c63/1V+j32mj5QHl6FqPHj2F0egobL1xGZ3kZHudXNito/2BNFsoJ7pEUdmfI4vZuGr6y2aDCD/dT1qhKRR+ODmZpBo9ay5/7UhwPwKbu4UEw2ARnbM3UuHCvMMlne72xfm2s7KsjmVR8yPWE15B15GT2JQPp/X1W8uDYDiC2HLKv7Cy7QYip48dQmJtCvbqH1SvX4XH/MhCAth0h1229nufOzzBeip/e2tq/9uGjYQSGERhGYBiBYQSGEXjNR2DIAH7Np8AwAMMIDCMwjMAwAsMI/M0I/PB4xRW0HNrmvPCsymAd9io5fJVsc4YVG5vAQCUrzNCP14rCatR3ALB506qqqaIFa1yUDmThiwUYFpYIErMoy/oNPdAKZINIatcTA4AycebVRRldAsiZx6sVkOiBOZAqzGpBGXPHdctnnsMmi0dfVvP/rRQinD59DAvHF9AZH0d7cRFH3vUNOPnoW5B6OeRzlKK143daLCjTi62JpNfH//Qz/wpPP/UUPvShH8L9i4u4/Id/hE//9u8g16jh/qOHcN/R4xjx8/A7Pm7cuo6b926i3klQT1MBvQthgFIQYWxmDs9ubOBqq64iLu8M5YJrlAkujmDmrY/j9Dd9E/LHTqJfKCH2gUI+EisxypcG/rlxnBuAvGRDZUVM+viahCfVZ7v6JtuXhX0+JnOGPxP05WMWUFnYpl9mLoqQz8VidbaTNjrdPkbKZeToZRmE2L57F3/6G7+N7e01nL3/fpy6cAF+HGFr5R4++5/+SJK0ZHkJXCWrg99OZ5FkvkTgrjGrmAAs/GUA8FfLQItJpEaBfYBJKeqkoskOEfvcYTlkmrCwr+dIGtFArlOvux/bG1vYvHlb0pcmj2jvS5ZHh6zCcgHHzp/Dxr1ltFbWnLwsmw8MaMokE/na2PNQUsHWvEnbZKZzPIjxGhh77kCBkKAoi6EsI5pPHIFZa1fIWOxZA4YMSEfGMHp0EYsP3I/xuWlsryxh9dLLaNy4jZhACceqb2MpE+EkKJsxZeTfKxCWEsB2PuZzKLquSSHy90GAwtgYpk6cwImH7sPm2hqWX3gZ1eVVV+y2oqnRYQwENy9dx6rNRYgLBbSSlhh3zA+rezv/UwcYp1GI2aOL8iBt7e2htrmt+xSWiijPzko6uEMAyvcR9VK0d3ext7mJytQkcpVxzTktgiy1BkbGxxAV8/Ln8/xQ96bTaQt0Zc4TQGXOEBglAMz8FqFPftO8fAN+ORYGDGH+TGCMhXOyH+kpy2YUN3YyFqGYqg4AJgOS78HnCPxyPqfWkNEXA1kMTHog+z5qu1WxdgViOZ/TTrupMS1PazE9TRKXwIiaOoSiOfYjJW0J+PD9nMQ0wVHJ7ac9xONjmJidQ0iP4FYL28tLqK6soNNtI6K8KLOBgHEnQbfTR7+Yx+H7HsD8+fPoF2LU6VPc7qj5Q4A/y848n909bLz0Mu585Vl0d6vw2y306NvrWMss7hPcIgNZvr9OQjdjYfKczdub10F5Wufr7a6ZSKHYhI4hTBCMedbvdfbZwWKWq+VHqIblr2+S//KTNqlzwcdO/pu5kbIhIKb8ccEAx6Sr8aaCPwco5wn5UofG9GehX7LQeYQT0zj+nneiSACYUvztBC987OOoL91FhyC4mHqAn49ROXkW97376zA9O+s6WRwIPPDltfNi00IY08+d3pIElNhwYHmna1KzjGuAkWy2gaX0jP5q5m8GcmQAHNfupNnErUvPYpxy1yMl5To902WfoGYEmYlKPptgJeXSGc8oR8avNYVIkp1jy42FXi9VLvJLcuFZ0xUZrQKAE6S9ZAAAZ4xc5pjA2wMAsPKXbGbmwYCda+OH16iGoIwdnDGHyYR3jUsEgrNmA3qkKlQEUsmEFZnPscfpm9sz2XWeuXIrA5bdcbk6srnM/IoJAJNxSd9fso67An4Jvha6zO0UDT9FlZ69oYfDC4cweWgO0fgoUCii1khQX93AzpVrSNbXAfpgS965j7jTl/+6AHypRBBzNgCYUu3mam0gNF/TS20PpIYVevxyvxUGyIc5easL5FajhEnl8zVJ2rE9US80djobpgRwM3RsMqG0talWBL1A79/2ugbkco5Rb4EPnwzxsVHMHD2K6RPHscHmj8svo765JsnpII0E3pL/afLrzFcncSyZfpNSN+jKqUY4lqnv9cTQJ/uRaxCvPQkCLD78KBa/5Rsxfu4+jM3NY3N7S/sSqptw/uR+7Nbt2zh/4TyeeeYZHDm6iFs3bionR0ZGDNydmJDsM0HfixcvihlOMHhudhoT0zM63kiUx50nv4BnfuWXkVZ3xSxl84jWBl2MrVta36wvbOD5Kp9s7hcyz1YxV23+YAOYGnKkmGHjhvdEu9cDwDKl+MkC1qrvs0nN3pO5QUsHzUvO77VLcNn6+2y+VKOS7Z8Fqmf/ur0vG1a415EezMC6wZo+3CHMP53HcD7BGsdqFjB/Wtsv2N6KTV4Ep9X0VRzBN37vD6B49AQ5v+iub+Ij//B7sPX0F5BnI1fPRzfHc+oh7oaIOCl6ZvnhhF5sj+ZAdWvYNEDTeiusIYEgL2NKlRQb2SaNLaaxGPKuZ9U1ymRyzrptulku67LPDlpnGBPnlezGA48pawLeTyqLuGZDsbTd+3ZMDknH5f5PzsoHWb5OTlp7KtdEmAG97pZYOh0AgLlAMTT0AD508QIqxw6hXW/ilae+hH6tPnAhtte7fFTTTk6NKVRo+dBXLh08/PDxMALDCAwjMIzAMALDCLzGIzAEgF/jCTC8/GEEhhEYRmAYgWEEvlYEfmi84ooqVkgiACOwTMV0K7rQNjITS8sKzGL8uEJGJjonhiMZZCmLNB5a6KOpwk1mMEZmhBV4DgLAKka5Ag8LLwbw+ojpTRmwpOlL4pBFW9VbvNR86pzvHH9FdgRZPXyulNMOXKwKkE7cTyzgAdZtcnh5pPLknSwXMDc+An9iEsU3vAEP/sAP4PADr9cxxcoMKakIpElfso2dbgMrqytYWVtFvVHDzMQUoiTBC7/523j+D34flaSL84tHJDno54oCqe9trmBl6S62V9bRpB9ummLUB8bCCKdOn8GtvW1cW19Du92VZLDAUTIFWcAaLePiN7wXh9/9LvTn55HLxcjnGQla8+VMOk+FYWN2tNvtAcuKhTwWRglkkbnGYmiDsq8ODJbEswOH+XsCVnw+i5ObW1uSh5yanka+VETSTcSwaTYbKMYxKqVR9Bo1fPIjv4dnv/B5BFGAMC6Y3DcZ09u7AuA6AledRDNlNI28JoDS3PcyRpLxMCRXzBN0jN8MsBO7UFV+x1TKin2uUCmJPMsEV7xznqEsMjrPtZTXGkfosOGh2zWZRYdC2TiwMl3ie8iVSugmCWICekoe8zw0+WJXICaGIhA40BjIPPhYRCZrRVKSPKcB88YKyoyRCrSU8iXzdaSMRqMGTwy91IDJ7HwIHtL39eRxjM9NYfPeCrZu3UWvXte1sngpEJnseUkqWx5k76FGAEobuzqiPHJZ+BQlyABQNluwKMxrHj92DIvnT2H93oqK/u2dqk0L7j3khyqgzZjVPP8gNknZkdFR5YgaDAQ2m0wvATn+rPcNI8ydOIZSZQytWg0bd5YlCxmXyyjNzaE4M4UuJXfJZmt1kOySAVzDJAHgyQljjTZbqFX3UCgWTf6ZDN8wh1wci0XJgS/GMUGzVoJWvSEpWEqMmuS1SfaSNcxrIfBGzC/zQDXWIz2CCYJFOneTdTawU/8KqHLfYjk6pi49riX9bAw8MWMpX00vbYJpKSRJSuYwGykI9rD4Xt/dRVIzP1iCYsb45fuZjLRYlwKCOXicvLTz3RWARnCOAE4cYerEMRw5fRY9ggGdDlZeeRkrL72MVn1PHrf00/UoOS3mn4fc/AyOPvIYZo+fFHjUStroNds2FvOxAAiC1v1GG7WVO1i99AJ2r92AX6sJICOIJLCXY1ZgHr1cbaDLS5VNHxyDTiZaTGhej2vmEKna+bOzwaOXdMwnUkAYVwZKWNuxlM/KPTZccDwZkCFfTbFZ+XzzCO4T2GW+ugYMKgxQQt+ncLqOkeoeEyjReiZgxNj3wmR4vKiA0qGjOPWer0Nu8RDiYgFhdQ/Pf+zjqN28iW6HALABC3yv3NgYjj32Zpx57DHk8/GrwCOz+zQWn5jnZK5LLtpAYeacMfTdYJV8Me91x5oKnPrBQQB48FzH8OTra7U6rr9yBaV+HWFMoDlGFJt/r5QAHJOQXt86D44Hju+Iku6W92xasNgEap5gjLl+yKeXwGnGmmM6JonuGRn9g7zNZJspk555XQtctUYGA4QN7NXx1ETA/DZ2eMaMFhgq+WfHGue4cuMg5NwlC4P2QGo96PW0xqhtwbF5KYnMbzJm2ZTGeYCxSBpNU4pwTWmMDT29CfyS2871y5MUc4ocv0VPhNbwvX6CXBTi5IkTGD96CPmjR5GOVeBHeUnn777wEu488QSSzQ30047eo0Dck0OB1+0ak7ps8ND1sfHN1hfJUZPtTn9i8mV533s9gdCUDucaXd3aQVsS7FxfTcGCDRMtsn+5I+iSDc9j2HppCJzJypMRWoI1OrS7bGrriQEsCItqLdw7RXmgEEtm3w8idBtNdJo19JI2wigPb2SMnWiyW0j2dgBKKXOsWgegG6fmeJuxaLWG+mx0YvhpWxBofuxTDn12Fiff8jace983Yfr0aVRrNaytrGJ0bBRbm9sCvtnAs7a+jqnpKTF+Z+Zm0ajVteZk+56FhQXtddbW1jA/Py9wmHubkyePI+lajKfKo1h6+ik88e9/Ab3NbZ1TpiaipivtN029ImPwZ1vLg/OPHiu2+0xhKY64+ckmEQcMOlBXc5X+buoIDA+nR1PY4F7B1igxY9UIacBoBkhbY5/JSA+8cAfqAsYQzWSozSed+xVjsOr/krXnPTUWshPocTYa1ohiskCck6jY4eSbGQvuN4tlvP3bvgPjZ0+LRd5d3cT/80M/hJWPfQzjVOxx72Ugqn1YkClJn014+2Au91LMWwZAzRZqOjW2OPeGjAk/Q6jdhPsMjnuP4ui237WwH5RKPiDLfQCgdaeg/QvHA4/NvUUeVBuyqOjzjryW7TMJVY1y6m+xv0m9SDYm2UekjANsrOGBQhKvSaC0NTMOckafWfY/nWgOcPvDfpxDaWIchTiPjeUVpFQTIcg9sDqx/WYuLiIoFtAKfTz4pjfibb/268MPt8MIDCMwjMAwAsMIDCMwjMD+fmMoAT3MhmEEhhEYRmAYgWEEhhH46gh8qFKx7n4Vh8xbisUa1kXlqyifPJNt2+9cz4ouVthQEcOx6SjnN4kILHfX0Mce7LViRsgbjmCIAcAEOMlWsYO4YxA40PuTyWUyqfyZZVJhBwPQma/Pzsmk41gCMvj4YIklA68zZhevsW+MBF4fi6r9PmIAo76HUbIhRibw9h/7MbzuQz+IdrEk2VLKWRIMokRi0mGx2qSGV+7dEzssoN9p0sXO8jKe+9Vfxd2PfhSHOn2cXTiG8UMLaI2W0Mj72KxXUVvbwPrzV9DotB0DMUUx8nD63CmklbyA1fVXbqFT76KZeqizEEtQPAwxtngUs297C0YeexTlI4dZDUIQxcaclE8j2b/mAZwxtFhoZOG8UCiocEomMH8mOMd7n7GAMxA4K5SyeFoqFlU0vXbtOmZmZzE2PiZwgmDS7uY6lq7dkIRja3cbLz7xBO5du2pgr6RrKdeXIu4Zk4TeyWQxCtwVi9eK0fyHRT/J2yk3jKkkJVbhRY69m0lAZz+roJ0ln2OlqhqYgb/O607M4v1jkLnF4imbBoSG9lPlogBQ9g8Q6yc84vx+xeIRWMJCpNWxmU2Ej1gjFcwkaWUrDA6AazF9DFDRy7JUF+hi7FkVdx2jozg+hoWjh7B0+zaau1UbiwJLjTnse6GkEHulvHmmUiq43UETXXQioE0vzNTHaJhDnhwV+kmzgOzGkCIQBgK8xAQTu8dAYZNkNpaWCsW5HPITFUwdmkd1axuNnR3qnA4ANzJmNDblf2ljidLMBIsowcrcaREMIuONwEFkACfBV75WOen7mJifQ1w2gN0YwH2EhTzG5ucwOjsnIK/doK/tHjqUKe52UCyXUJiZRhzlBNzUqrvGTMzHCKNYzEyCXPlSCX7OxZ8F6SRBe6+OftKRBLbkniltG+eN4eXAiiAyJrBACoLDZAUTHCYATGYmwaQOwU7HEnT+pZmP6UCelv6+GUCcMR4z6QSnZEA2fU7nnDcgs9vDzsYmmrs78gGW/28GBA8AZ2MzDxjGPDb/c3LKBKp4bkExj+njJzF3+iSa3RTtRgO7t29i58p1Maklj01ZBbKWmQ/5AioXTmP+vgdQnJxWkjfqpkZAz3H66fKecb6o7e6ivrOBxq3buPOFp5Bu8HgOoCawLMldB/7q/Ajq0TudkzlZYAbkCSBy3siS9WThnHGOI42XZHcPaBM0M8nOXuSYyJzvyIClv7FjvpM9Z4Am/a4dM92BTvLY1rcNPWMLE4Qi89b+JuxG/t8GAOsExAy3JocgjFGYmcfiG9+A4tFFY5032rj2109i7cpltPdqatggSM4FtFQuY+70eRx7/E2ozM3tg7pujsqkZA1IsnMgg98AYGs8EKibxVLArwENxvDNHrqJxc1TGfu3kyTYXlvF9tJNy/eI7HPOC5GuScx8J31+kAGvpghKYLOBQsTMEGGUszFGWWr5y1O2nCB/zzx3eSqZfHm3pxhSXrtDMNjlbZ+s9tTkn80veB/MtZ8zAJjjysaWgb/OO9v9Tj9n4LBj6mYAcIcgvNj0PQfYcn9i70dQlHMkAWA2ZfA6S6MjOtft1XX0uhRAB4r5AvK5HHa3ttHqddARU5jetGTMEmAFQklvA+20jybHGlIcmV9AZfEQimfPwJubQz9XUiMPlpfx0p98FK07t5Wv3GsRVGLu0wNcjSyZxYUQQMqzh1JhIFCZNjvwBbhTYJ3jtYsgsffkHE5f3BYbAwjqswmCa6+ALPMFVroQsM5AMjVhmQQ0LQkKPbKRAzR7plyQbchk2iEZXmPDMyfQpQpBBwSrvVyMwvwhzD/+BlSOHUXaauDuM89g7dIl9OoNJ6u7D2Sys4b5JpDMgZ5cAdlUY+zWAOUzp/GuD/0gMDWP7TDEodMnUd3elqw4GbsEd7m20A94dHRUDXiHDx9G0kmQj/MCgDPVEzKA+RruX8gEzh6fPn0StUYTuSiHchShdfMGPvG//SySlXX43IM4gDYbR5wwBgCrY9Jq1c8A2Wy/6dZ5AfeuMWwfNLZmC624XDu190xt/DlZaD5XXstOkljHdwCypLHd2qy12klPO7cIC6gDh3l8wxgzBQHuNawJi8+XCg5/jnJa560xzddYFvs3a6Rzc2I2VzLx2dSQH6tItr7TbqPR6uCN3/zNmL9wHp4Xon1nCX/4Iz+KzU/8BfIc607Zgd7DCkmfLF82/FGxhDHxkGPThfZ2Hrgj5h5bzYPaF5qSSsenyo/NcwaaMr/d3kufLcwW5OCXgfL7nwUyqXreBwLQ2iWTTZ96agDVnhkp6p6PlhqiUuQ935otnHKRjA4OqCHx/LlPs6nYvJ+1jjgGvKxtZB6ejarMP3j/cxNfx52sgP8wp88+NqfaXnn/sqSJYesE9/mFPN747nfh8f/wK6+67uEPwwgMIzCMwDACwwgMI/DajsCQAfzavv/Dqx9GYBiBYQSGERhG4GtG4EcnJl7lMiXgbeBVSkoCpQSBJLMcOyh55urO+pUr2lBCsSL/XqDZJwOYQJvr1JccG4ud5oqlwpMrpGU98WJoZr6HVud2xRXnM5iBaAKq9wFgscb2G+uNdZIRRQ/Awp5P5ilZPAYg94MATYETfURiLgO5yhS+4Sd+Eg/94PchNzIGEmIiMqDEjGY8ukgSk5XsNLtotOqo7u2oEFRdWcUX/90vYONTn8BiDzgzdRgLJ89gq5LHTtHD0uYatm8to31tWf53PXrg0oPPSzFzeArjR6dQKRdQfek2qne20Oj72HZsijwBxihG7vgxTL7jrRh//HH445MIc3kB9pGYMWRoGeiVyXVmUs8ENwgAl8tlAVzGtDLOAoukkr91Ep9ZsTWXJ2O4gBdeeBFjoxWUyiWUy0VJ9u4s38PTn/40kt2q2JmbS3fh9dqSupWcJb2SyZbifXIMQ0nEsjDtpHcFCKmWbgU3gXAsoZGl6Zjill77iTfwm3TSnqzICc9xTzGGtx3HZKRNjtZkSk1+1GEnAmso+SgZYEmRG2AqQJdSf/yZbEN5ExIkzbw8Xf45qUaCv8pGh/IKBBbDh4xbHt95tzkJaoIwBEa7lI0lK4TATD5GuVJGvVpFr5k4JjHBSF+yt5SvJXOtRsZOmmLcj1AgWDQ7gnQsj1q7g261gajWRsHPSf6R18PCqQqqgTF7GXCy2wynMslajR0BwQbsEhAiC5DMWhbXKW0sEpSK4eZpaOxIsoHsugkY0WtWLH6Chfx1HGOkMorSxBRqZGdtb8MnmMImAuZjoSBQijFK2olADS8OEZVLKI6MCXzqtzroJYkYpmKJxxFGp+fFWG/Va0jabQO0w4hUeLEcC6US8iNlsTQzcLe5t4dus20gNAv5kV1jFBNQz9kcpnPjYQiOGQNSLGAnRa3HvIdkEToWsIBYyiI7pm7mTcq5Uz6pzoubv+9xbIjxak0aBL0orUn2J5nzPNfqzg7qW9vy85V3OUEZ5w9rDEgDjjIQTO8tn9LUQDXHqPWiCJNHF7Fw8hRqSQ/NRh1bt26gdv0WWgR2Oeo6zi+Vcrn5Ag6//mFMnT+DoDhi7PFeT/fZZmyODeJPHVS3d5AkTWBlDS/+xV8iWV4WK9lYzCZtm0k8E5DiOMtYlOZbapLVatYQC9mK3cSj/UIBbIagn/n20j2g0ZKSJ2WSK6fPoHL4EDbXV7B99SZ62zvGuyJeq0YMY//qJjpwxfAQxpbjN/P1NPYdWcBxqYg4zqNBFijnBse+law0gWTeezUtBEjZFDM/j/zcNEoj4/BbbWwt3UVze0tsbAI6zKtcMUY+ilEqj2L6wkVMnL2gZgf5BtPSoNVyLDLnxe38UU3K2ppDMnazEsUBeXosQNotyK6ZxeYdB3bw+EmCjZVVbN27g3xgPthk9xLIY4wykNekzS0meiztWX/wmDLQPBflp2MIS96c9y9rfJDUud1PSZdLMoRsZff7gwCwaxLQ2iNA2OWsA3t+MiWaAAAgAElEQVQzGXT+nudDZiuvhTlD9vP+822N0DnII9dY5QR2jVFsHsKca8xj2H5P/1T53Eo+29N6yNdSSl6gsRqpAoEwzIduv6uGr4xdKw9dNqmIhZ6i1e+h1u3oGCO836MjGD19CtMPvQ7l2QX5lm889yxWnvwCgo0tBPLmpcyunbfWFucDTIA6JTuSoHCBbPN59NjksldDf3sXUT8xMLvdQS7pIeScSF9YAC2kaDspeipQmAw82bymoBExJtxHaM3k+pExUvvaqxFeZOOOMeuDfU9nw8jcPowS7ASszUM5GB3H7COvx+H3vBuT911AFHhovHwZn/3FX0Z96batWYP9nUkha87j/zKPYO41ZSjvIVxYwIlvei++7sc+jM889WU8+sY3Yae2i52tbVlQbGxsopDPK5fvrdzDRGUCy8vLmJmZEWBGX+DV1VVZVxAolk+wa3LjY85lZANfvHge9WZLY3pypIS9a1fwiX/9s+itbRgU59i6bGwyBq7FKhuP2d5Kw9IButnmWpL0avxyf832smoQs0YPjj8pBTh7FfMEd1LOA9XpTNLZjqycUczoRb6vBkwAMjsfe44WejtX5zNvXss8J9vbE/zlHqc0Po6wUNAa1WknagRi8xAbGyU77QDuAQAc+KgsHEF+bhb5yqik82t3V7CxuY63vP/bMXn2rHIFu7v4yD/4B9j8whcQdxI1/HB/y30WE7Lrd9Gh9LHz2ZUUtHKMLF/91hpS4WlvTjCWSkJUidF9UFOCWcZkNh9f68PNoPEuYwk7UJ4NnZzjWt0EvVZH4O+IvONpRcKm1QA1JwddZGMbxTTY0OKT8d9X42BGyuVSITUYd06DRgGzcdZX11wEBrzf7PdqasraMni/3GeSfWDb9ozZztdmd2uQZWNfL4owe+QwvueZZ77W5Q9/N4zAMALDCAwjMIzAMAKv0QgMAeDX6I0fXvYwAsMIDCMwjMAwAn9XBH6qMmGFW3mLsUhqz6b0maTlxE6hN5yxKTO5ZytKGTCXyZ6p8x307zV2L0ky8tpzPl4sQBkxgYUeA/uM7WBAsI7pAGAywfiV+WyxmCNwMNOvZeFbcmo8xv4Vyu/RsQcypoARBAwQDjxj8JDxS+4Dz6XB4qeKMSbx5o1P4gP//U/jLf/kHwucywU59J2kLiUck15TxW0EEXY3amg2GugkTRWJd+7exef/95/D1tNPYqbTxbnKDE6cuYBGpYS9vI8Xb1zD8vXbyFVr8MSIDuXVqbp76OPwoSmcXJhF/c4KNpc2UesBO/ICNF9YMsMapRIe+OB34w0f+hAu311Du5VIni+KfJQLBSfr5yOm1KcKuFZoJsjLGFI2kiCw4uv86Fgo5XPq9frAs8+kPttiFd+6dRtjYxXs1Wro9RKMxHnEaYrV6zexu7qCe1evYndrDY3dHQO8eiwWSwtWRWvVQXss2Pkq8iWuCiYfSrKxRAh2HG55+FLC1f4m0hPzUAVTJyErKjhfZLKdklYmK5IFbGG9VuxUzmQMDYJuGZDM5zrgM/PzNaoUWbMyMlTmUvo7y0lxfAfyqkYeZhMBc3fg2esKtMpXMW4csyMj5ZCVS5FaMmwLBXQaNQNMnBQzC8O6dgcSZKC8ga8BWinQDFLJFs4ElN8uoHJxEbm5cdQabTRXd7B99TaifoA2mzBCX7KLLOmSYRWVirofZHBLAlbMIZi/qwN0eb3yJiTwxXEjiWjAz4UIcy6niNQdyB+T13VylkGoY4WlAopTkxgjWFaZwObyCupL99Bvt3Q8egAzenTWzeULyJUKIl6SudjpdAXK0nuWAIbmHlVbjd1ZKJOJ7pmHq5PNVA6EAdIglB9wTPZ+sWT+tUjRqNXEqiXewIaODNyL8gUxGwdzDOWBM3lo5wucAWj8PZljmScpmbZi+ToAmOCrgC8Cyc6zN/MBpuSySUXTv1CCkmLU6R+y98iS9lO0mk10Gi30xLIky9WYlvIlJagscIuAmElDM+95XQklmB3gJeak7yM/NoJSZUqPm40mqmsrkjrt0GuUjHy+XhN1H1GhhMXHHsHU2dMIiyVTJ6Dvo9iDjm3lA61GE/V6TU0B/XvrePZjf4ZkZVmgNtnsckdst/V3G38eojgS6EnGOhtwenwu7wpxXwF0JkOd9n14cQ5hsaDxVdveRip5W0pQFzB130U8/vXvwb27N/H8Jz6Dxp27Wj/kY6l5wEdPwI1JqhLkFbtfTPdQjRaSyZe/ZoA+ewZKeUS5GK0mR8w+OzgDcwLfvJ/lkxl66JPRTjn9XMFdZ2LWCb5j1EY+SvmimO4RpaCZW0dP4ORb36qCPSXWe+32YG7I2HkmlW3F/UETlAMtBjy2gaSsA37c0me+ovZDq5VgbXkZtbV7yHld88WmikBEqXMy2wnomqwz8zqbY7KmB44hPibgq8YOAib0BnavYdNKxswlkCrQl8oYatIweWaOSzVUZF66XBPE+DV2bybtbE0TTgI687wmq5trdBxrzeJ8oAYIt47J75YsV8cOloew8wg2Zrx554pl7iSVOc6kou32M/ItdnkvSXKByAbGctxqzSRg2u3Ke9eajEwpgg0LPtn5aSoGcJ0s/X6q9VBzamUM0xcvqOkl2drB+ksvAmsrCNpteXH7UYCk1USfigpc+wVOm/Rsv28erN18jOLxo5g7d07g0t7dJXR3t5C2mkhp0bBdR6+2J5ndwvQ0klyIJs8j6aC3s4t+oymlk8yoI9cxwJmMyq42RNb4UBwpAL0O6usb8Cjb7fxVdb0ZaKW11oHrTiFG4GWpjKn7H8TC29+BiYcfRGm6Am9lHX/6P/9rNG9dUVMHG3icLbBJcQ+YqpnUMRuP2NyUw+TrH8O3/aufweVmG6XiCGamp9BsN5AkHbRabCwzhnKSdFFv1KWOUCwUTVoePkojJQHABHvJBK5UKgKCmZsEhZkvO9s7OHX6NJpJC/VaDcfm51G98go+8b/+LLqr6/Lh5ZpkDRZONcSt4c7HwBi82Z5TsTRgV01qgwYTzSQ2bw6k3Pk812jFbAoCRIWiwG2y5futROC6KQ7ss45tVJvKBvcAaqPkHOea1mwNd2C1wGEnv+02wtbUZScsf2g+PwzVDJYfHQHYlMImjXoLHVkPmCGH4O0B8OzDC2OMLsyhfOoYclMTiPrA9tXrqN5aVgPCY+//FsydPat7kays4uM/8s9x7WP/BXGva82VUgOyzwN+3xjQbCRQI5LOlRliYyhH72n4aHlk2HfRpge2+wwgD1+pPnC8mmJR9nlBjOhsjydMdb8xhvMq36NcLEpyv5405Lc7kqYY4/w2AICBupol7LPMSOojpgqP56Pu9XStUhxyn1/og81zMilnu1vc58p/XEzjVzOTB42KLsr2Gsb61X7GXCcH6xHnbAXJGk/Nx5g3NMCHNzf2PwANHw0jMIzAMALDCAwjMIzAaz4CQwD4NZ8CwwAMIzCMwDACwwgMI/A3I/DjFfMAVg1JBT/zXeU3CwwE64j1ZIUNq0dbpWLgd/VVh83AMCdWaUwv5x1qhBQrSx78EnjjML1B0eOrnpNJtA6AGtdln8ngveoc3d+MxWDyoTx+hD5isnzJfiS7I4UYBix58fV9MsIOL+Lbf/qncf+3vk/syYKK4fT/JL+ZhSH6MFKOsI+9vTqazboKeD2ywa68gM/+3L/FxouvYKyX4niUx/0nzyKamkAnF+PS1au4decmotSgcRaoWMwiHMSYz/g+TpTLSJp1bHV62AQg59UUyAcR6oUC3v0j/wzv/5f/At0wxMrSCp7+/JMCkQl2keFVHi0Y07DTBRlc+UKsQj9BNYJAjAR9SMl64zuXiwX5/3XbLBID9SafQ5ZhB3vVPWwThElTMW1YVCVIXMgXMFouqWi+sbqK+to6br7yMmrra9hbX8XK7VsCBljSYyGMN0FAvbw86QVn1y1hQzJOBAKzAE5wPkVMaT4Wt4NQEuTVbg8Nj5Kbju2rgnzfAMosT+Q3SklZV3h1oH4GCCvNHdvqVYxiV3zj3yNXHBcLb1BAtbaCfEr5ZOcjyvcma07sSPp+OmlrXVEoKVfKFDrXRTVTmFIyffd8sRmLZN/U9xCKOUgZTIYpUE4aQ4hyyXwPk5ukxGIHPpp+HwUBwCEmKqOYvP8EcrPj2KMH4vImNq7cRtjz0SQYJKllVywkOB2RyW4xI/uX18Pbw9wnaZK/N29jk8tlw4FmBJ53PkJupGjAS4sgjSf5ZLJtWwkBDTLSiHoH8CmvOTUladDRmRmBjRu3bqNxb9UAPZ4TQTuC0kGE4tgoCvMzem1jbQO9Gn2NnUQ3GYlkLapLwo5PNjSBKgG1jmnNwjzZe2I0EryOYgHWBHcJqJFBKCxbXr98nXla+pGPXJwzQEwMrdDQfQdwZ2AYAbGMCcznGRPSAC8xfTOWLoFRJ/1sPr4GiBnoRZakSaETBOVgEDPYyUVLIp0gFdnckjh28rUCsgzgFailYxlwNjgGjymUy4FqVCgQkGWy2wTSBJi794RjSUpulzkYFzB7/gzmLl5EeZr3zFp6VO52AAIzukZGYqcvj0LKSV/+zGfh1XaN2xeGGIlL2FxZQS9hUwnnAAMPKRlK9qIaNdRsZAxN/kuQWQxbeaIaiCcmehyiODoCv++h3WpTnxfv+OZvwr17d/HKF55Ee2XD1i7JmRO4cYuIpJTN41r/ZTnCvMmkQTnfR2QMG7tPwA5bOvhvLkQvFyDo0tfb8qkbsQjvy+80zccCWrq1pt5Tz4kik48X6BsjoroAUuSZb7kcuqcu4sy7343J6SmTg+UL3XxiZOi+QFIBko71Z+qwTsrUuqcGjRYDFmUm/UrP8m4Xq3fvor62BL+bGPNXHr6UfraxIelz19hgXtdO8tzNTRGBYslD27iQ56jLfZ5ZxmDn+sI5XmAsAVYCwRlI6+SdCdLp/pIxr+cekG/m7zlulLImFZ3JPjM3xbTne4hFT96def5qkcq8gQX4OtavY+WKtS4WMJscHCtdYK89T24AXD84dp3vNgFcSZS7b4mtsmmqm6JBP3ZJZvu6P76aPYxJzHWSa1WeTUsOYG5yAqcnbhihm7TQrdcRU2aZVhP5GIU4Rr/Vcsx2+nX35b2rPYjOqYceVQwWDuHs42/G+NwhNJM2atubQHUHu1euoXrzNpr1Gopz85i4cA7p+LhkoNvVHVSvXEOyvISwVpcEddfrI+46FQiGjnPX6CjGThzD6JFZ+I0Wlp76IrC5ZUxpgnJO7tpZwMLLNlf8e+iLDUl/9nhiClMPPoSpNzyKUXq2r6zhi7/ze0Crjmh0DH4ulkd9b2sdXrtl65sUSqzpS21fUYh4YhrHvvG9eMsP/RN8+vlLeNfb3ok+QVFKbDcT1LkesBfIC7C2tCpJ8iRpoFhkQxL9n31MTI7j7p1bKJaK1uDgh2g3E42zQrGAXidBq1HH4cXjGnc3blzD/WfPYP25r+AzP//z6G5sqQlNTYkCPq1B8SDD1jTksx2HsWqzpkZZRRywfNBoVYMjPcrNzkFKJ1z7PA/5sUmUFxZQqIyixft29w56jZbkhrVP0AEIjpsMN8c+2cNSMpFzBedM6USbh2/m560Gpn2/4Ow87DpskRdgzWamchHhZAWlYkl+1a2dquZpYzs7qflsz88mw7FJlI4eRWl+Fin3hzdvIVnbFFOf+9HH3/+tmLtwn17aWVrG737oh7H26U9jnOxiad5wz212GSZyTHYw0OY+qjxq591sIGhzRxxQI0fe1+YDvP+pYXBfnEUI42v7NyCvBjqzHGlIWcZDSOlpNp35HspRAbkCAeAWmk0CwMCUANY+Gn0Pu14fNdfsOooUo04RicpFZAbvkW2fsrHOlESspci+1LzTB3JOBYn3iM2l2kton2jNJtlnLP6eMdFT3EEUdslM23G5/5PiCrfKTsI7ez7v6Q9sbX3VJ6Xhj8MIDCMwjMAwAsMIDCPwWo7AEAB+Ld/94bUPIzCMwDACwwgMI/C3ROBHMg9g+QcSFPUHzI8uZdAk3etk+/4rUXR42auedRAkFhtS/l2vlvQ9+IK/4d87QPde/eYDGTUW2BzA/LUAYAPx9oufBBfzPgFgVVIEcics0giEZUHew8zDD+GDP/MvMXHffZKHZeGFLGgCpiyYd3omidusdwSGJp0mOkkXaXUPdz/7KXzqF34BjZ1dlODhVFjAxWMnMTI1jV4uxgtXr+L28m2Vv3o+pRSJifroECxMU0zAw5QXCsjcCXrY9YAmC+xeiLBYxod/8d/i/Hd9J/r0cez38PJffhKf/pM/RmlmEsHUDMaPnUC7myBJTGKWMpoFFp3JDFYx0kcraYtZxZ/LZQK5ZbHGGrUmojiHVreFvZ1dseQKpSJ2a3s6zqlTp7CxsSE/Pb6WcoqTk5MYHRlFbXcHzUYNY7kQn/j9P8Clz3wO7eqeSX0TCCEATLYkUiSqxQfyZ6V3ci9pqzhL1gRjEaV9EJou+ECejKV+H7VOFw0Vy5ykM4GEA7lhnoYGCgtROPBlBTVjswhckXewfWVy0iyoidFLRjJMRlb3hvlPsJBecGSqUhZanrwp0sC88yQz7YquHtEkAsCBMbp4vmRdCYBK+8hJElqcHY21IvrymWOBV954YpHYY7J8xFZnEVh5HIHCzS2fTQw+KkGAfDGH8VNHEE+NYaNaxd7aFjrrNeT6PgjHJmQbCuAmoGvSk+Y56LwGyYR1cory5CMw5IBhxkOsYMaDBWeCqrlQ7DdBZcUSxudnMXfsOFaX70r+XNLSBN5yOUweXsTY0cPIVyaR7O3g3kuXkVZrAjJV9SWj2AtQLpblkx0sTAsoqi+vor25jT4BLAJ0noeYMsk8V52TMaHEtnIyzby3Aq4zEDfk3+kXa0BW9nuy7OWBLOzNGjvIns9A3iiXF/OQgJ+BMelA+lYMSQeW8XEG+spflECVQF8CvfbYJHINpJVErpOs7ckf2z03e44k0zt6vWTZHUjLxhLlqF5rwDIZwZkEdAYuE1SV7DoBZLGKjSFpLMYOBPY6lqTsS1lR13g0tjLIEIwiFGemceKxxzBz9Jhr/GFuOrUGFqX7Kao7uzat1uq49/wLWHrxBYyW8mYc3+mj6Ie4dfkqmns7JnXdJzvfYiGWL+PhGJo6TsZwZhOL2Np9tBIyVwuYOHECD7zr7bqPV576Ei4/9RQKzFdKllIaGD2x9JXEjgGeAavM8Qy8YaOGMjmINJ47ASSPLj9qB/IIgHbMvLSYR3l6Asn6Dsjw6uVD9Ap5BO0+xqemUZyhv2gbm7eXODoM0I1okmlAMhsnKOmdD0xetFQaQXdsHFuVScxcuB8X77tovs9O+lP6E85rVjnjpPlN3SKTnd/3+dxXIsjYf8D62haS6hbqm2tAN7Gcd9LlfmgNDmqOyHLYMYEFlJPtS4lngr/uNZzzJf8cRPodJd7JHBerl/nscpx5mzUjZAz4jCGf/T7zwhYALI9e52/tWOyZT7ByPcvzjM3rGh5sbJCZaoAz81ekaQcccw5nAwTXNzUU0a+aErRi5FFmvG+y6hyfToEkG2tmrWyy1HxtSLn/fg8tr4VW7CMo51EuldDd2kNnfVeM+ZbzXB/3c8ixoUuNDH0kkme3hi7O/236AKvBiXniKZ/UhObY761+F/V+V41oTqTXrpOS8MUiJk6dwdFHHsHimVPw6nt45j//Z9z+4peQq0zjrd//PQiPL6IV5znEBSRuvnIZ9554Aq1XriDd3rYxQuldjmMyjEtlTL/hMUw89CDi+Sm0llZw6y8+gcYrL8Oj3Lq6EUzGW2CVJKOdkgvXDuddL6HgKI/ikUOSjaeX+63nX0Z1bR0nH3sURx59FEGhiO0b13Drib9C89YtgfDwQkkCq4mQ9gHFEg4/9ji+8b/7KXxx6S4efvxxeH6EkF7iuRBrGxum7BF6arbbWNvE+EQF21ubGBktaY2K01D2F81WC/V6Q/sdWgXsVKsoUrY9X9Q82GjWMTM7h9GxMVy9ehVnjh3F+rPP4bM//3NINrfkI8FmE98Br2qE0nrJedA1Sh2QdRY52q3vXLcPykNnj7XvJXvcMVATr496EGD2wQdw+OFHMDozjcb6Bl757GfQuE3p7H0AWO/vgEU2gHlBpBzjqq71UCoyBhXausj5xxi1mTJGdh77ALBZNujc2SDGphCu82xSyFi/8kp30tQ2kdpr8nkUZxcwMjONbquBndt34dUbljN+gFYQ4p3f+V0YO3XC5IobLfzmt34Hap/7K8Rp15R/FK/A1khaxPBEi6MYv/9BqYZsXb+Gxq2biNmwIdCYoHnGSTam9eCa3OcJjWMC2kwnqYp4aKZdNJlj3NP0CAAzVqkec7/WE6sdqMDDtBr5+qj1+tjxgR0yiz0P0/AxLtDWQPtav49dPk89JB4iqolk95YNjO48ed/y2tv30dI+IpPxNqsSrjQ8x9Qp4ljDz1dJRbvmAq5RHCb7Sjb7diL83fdtbw8/3w4jMIzAMALDCAwjMIzAMAKDCAwB4GEyDCMwjMAwAsMIDCMwjMDfiMCHJyr7DN0MFBIyppql8wHb96H6u0KYgWoZOKvDGHnVirAiNEjwbXAYYwnvS+Vlfzh4jK/1nipfCdC0zvoM/HXlciuWHKAZS2qO4F2aosCCivMXZlGHrFKCZZR4I7PkyNvfhvf+xI+hfOw44jCnQhDlWSmFKU9S+R920Gr0VFCk/DMBzNrdZVz6jx/B9T//GNBuoZj6OFuZxpnjp5EbGUEaRrizfA/Ld2+gVt0Sk5PS2qSgJfI6I/uEBSWD0skwYKmnzWLSkUX8xC/9Ek694+3o5wKkSRef+Q+/hi9+4uNIW3Xkx8cRz8ygcOgIoqkZyfsR6KCkJMEq+vhSDpFF/bhgMr6tRkNMRHPIpDQo5SG7oO9vu9FCv9XHXn0Pc4fmME6/uDDU62u1mh5TanFzc1PF2anpGQEejd0t3Lr0Ap78kz/FytVroOCz1+0gTOmxTI9P+ibymjwBJpTi7XfarvBuEp2slvH+EAoy70KT6M5YMIRV5Z/GglumWZ6xxwfFa2NPCMBzsuADsJcyi65pQDnrivWS9xRbh3KDbA6w+LPYSACJsoQRvewoH072OOWIKR0oRksfcUDJQAodemiJuWJymyyUC3iVBKMVd8UeRoBRDyiEgRiQ9NlmM0KXRVlJQps/MdnqKlj6zBMCu/RHTpEXwzFFr5RDPxeimnSUF+PIoRDkxLAlT5eFYQO5WDDeB4AHxWqRiDIpSwKpga6XQKn5vvqKCYubLNyyVEpP0PFjhzF95jSKk5Nobe3g3suvoE45QrLHohDjh49g8uRx5EZHsbu0jO3rN9Fv1AUQS8LS9xWvUnkco4fnkTs6pzHaXNvQd6u2Z8xkelvLt9TOg0AVfYNjFvmDAG0CPplvMwErMh7FFnYgsOTVI/N1JiNS10HQK0JIAJjgvVjFAeJ83o5LKWknLcvnZgDxQRCY8aP3pDF/jc2YMXTFfHQgriRdHWCm55EN6eRws+eoGJ5mILLJPWfPFeM68zsV6Gb+pgJ/HdiUJj2Bv8rZroHEzDiCc/yGmL9OQtoxFQlCx3HOpGEbTbTJ0MxFWHzd63D44kXkCVoKKDPQhzN1rbqH1l4NpSDCzo2ruPH0M/CTBLk4QrW2JwZZ3PfQ4L0T69kYvWwaIGCn2V7AnY1rfvNctd6wKYLAfdIWABZNTOOh930LJh9+UOdVu3wNT/3u/43kzhJ6taZQKY4R+rEyl7oBvx1LjjmqvM8AGmu4YMMBAQ8yiQ+dPI7drW1UN7eN2U/fas6FpQJmTp/E+UcexFP/5RNIqntYOHsClUMLWL58U+eGcl4gfHtj26ScCZhwPBJICX2kYQ5eHMlqoAwfE+MV5Obm0T80C79cQlwaQzwxg6PHjpjUMkca2ZW678YwJQA3sEZwjUyauB3j11EEtXreuHoNyfYm0lZN41aMXX07uWefDGC7xgwUjkPz/9XPnIfZ2KKmHPMC5jgic5tse/O+DswPnGAcWe9kl7pctEYFA64JtOneE/0k453X0yE73UBS3X+B3GyM4PixRgvJppNB5zxJJVUv9q81MykujnFvQLG9n2Sn+b6OacyM4zELo2MYm5lGeXRMUuIbd24j2d6F57yq5UYvuWiC78Y6lwSvGMTcP/Th53xMnDyMcLKMkWIB3fUdtO6so7qxjWqdvsFAvpciljRrX4x7NjcwPmx64txJAIi/Z/NETpK1KUJaF/B+p1z3e6iR3W/SD9ojaVnqd9QkQ4C0NDeHqfl5yefv3LyF3m4V4ZFFvOm//R5s836HJYS5IprtFjrNKvae+TI2nngCmy+/jIj+3mwGUiOHh3RiGhe+4zsQnD2DfrmIYGkdd//iz7H15aeBnT1J9RJE1H12/qyS2fX76LLxJhMIFrs+BAo5pAU2CYSS6n30296PhTe/Fbm5Bezu7SGsbuPyn/0p7v31U+iu7xrzV9q9BKV9BMUYsw+8Hme+4ztRHSnjjW97q/Zk1bUtTM9N4ca1K5ifmFTj3fWlO5iZmcPmzq7Y6SPlkuZg2nRsbG2iUpnAyvIKZianJbNPqWcyrhlr3gP+vHj4CKIgh6V7yzh2+DDWniUD+P9AsrYhdC6ENYuwmSxUQxFXd1O8UVNYtvccSEMbm9+k2223at7H1vhF8C72qGgS6Vj1tI/dOMTk6x7E9AMPoDhWQX9nF1c/R5D8etazaLLz3Fv4IdJcDnGlgpH5eSTtFmqry+hSzYU5yyY6nQvvh4HNzrTZGtQydR2yfvkMqYu4ZhI1RzibB81jDjzWa5zlRSZx7cB/erT7VAbg+lNvmIUH10/XLIpiEQ9//ddj+v77bT64s4w//Kf/DNuf/CQ8z/y0eb4SauG/VI04dRbnPvhBVM6dxupzX8azH/ldJHdvw3dKIwKBs0ZUBfnV1jPZZw/u4dg8yNWKrR/0x+YXmxnVyETvaowxjDEAACAASURBVPpsc7+v5psUE56PBVkF9FHvAxsesEqZd3iYD0NQI4ljk3uzetpDlU2ZXA8t9NqfEbRXsyC3J7kAk6PjGMvHWF9ZRZPrhLPDYQi5t+IeX7YnZOS7z0CmB+SEZ9QMYj9zxGnf6MadxiTHvIBkDx8cMoCHn+yHERhGYBiBYQSGERhG4EAEhgDwMB2GERhGYBiBYQSGERhG4G9E4IcnKuZd5r7M7tOVIeTHmxW0/n4gsIpfB4DXg9JmKk65v9lxWZB0notfdWZ/OwBsYIHVr4y1bH5Y+7CyQOEBPdSBC5lEnOTZMu9Tsm6tAEMA2HxLx3Dh278Fj373d2Ls0BF16bMImMvnEcax+XQ6D8RW0keraf6/ZLE27q3gmV/7Tdz4+J8h10lQ8kNcOLKIkydPI6AUYhpge3MDG8t3sX7vDqppTzK95LEZ65OgoZ0Tr4yFpa4fonzmLH78V/4vHH709aTgobW5gT//jd/Ay5/6DIIefQSNqR0Ui/IDjKbnkB+vIBwtIs3FCMho9EPJP0dhpMIpGTJJp4NGu45Wu418UDQmqN+jiisiL4fQjzE5OYGRsbKKrCpykuEkj9aO4k9JaHkHN1oYHR/FaLGIzl4Vn/+zP8f69Ru4d+UV1NZXEfd7AoF5bWRlGDMjMPCEsppiGxkL2gBp8wbVtyuF7TcS9Ew6um8gHYv/Wd6JWMQCdvZkeZA6iT6X50b2Eixruc7Y9a05gNfEZoGO88RWGdQxp00a0vKHvsF1+sq6IikBgFHfw6iTt5R0OgvCKjyab5+aFBzYyuOSSTziBZKINWnxVB55HYK/DnRl4dJ8hCHgSkCt82ZkjCSlTF9S+QNbk8MIGWkOsO3wX1ccdrRXO57DkfZ9DTOvX3s/MYIE+tFrzwBbY+4wYgG8Qh7T5ygXfB4+mw2qe1h69hJ2l+jJSup5iMLUNGbOnMLI1CRa61tYu3ULOem199HY3VX1M+cTyC3KW3DkxKKAuOq9VeytrqJLqWiBapkkNf1/zec3imKUymUxFsnCl3T9QRawA3SJ9pKNaT6mIikZU1hsKTKq+M1rJ3AXIBfHyBXyanQ4CEoJCKBno1iRZJKaTypzn2NB0rJdArsGegr0IjhLkMrJQZvfqfMMHoC6ZEQ632Cxgk0KVzLOlHHPmMOOFSzJXbJ2M7ldBwKTMt6lMgEbCMjoZaNLqSzQvrG3h26rDT8hENxRMZtEPALG9ALn+zerVfSSruaR4tQUZk6cwOzJY/Ju9n0K53NuAHa2t9DZqaJ6Zxmrly9h79ZdxERhfQ+tdgv9ZksSuZLWFUmTvo99+F3zVhU4RnajAO++5m0N31wO5YVDKJdL2Ftexu7qKkrTM3j9t34AI/ddpGkz9i5fxlO/8x+R3LwFL+nJw5m5mXODndK2VFnw4rzuoXyIk0SAaN8zlm6OCUCeWz7GGPOy0UTSbBoAKrSYOqchxo8t4uxD9+Mrn/o8+vUmRmcnURgfFyhFBl7KJhyONzJGWfQXq5wNBpQPj+CVSihNVQQkYncP05UJxIcXEB1bhFcqwEt99HMRRiYm4IexvEyLzD0pBRgwyJwiwGMMQLf+ygeTJG++r49rV68jrW2hU6+J/SZZdDU3GICrx/L0zRmjj7kviedATH8BvA4Ylhx0yOfzdwSCjfUrNjNBMOWu+RR3nZy47iGbIFyeZsxeSZ4T9CdbXX9zjHOx0A8w451/bubha2AuGb58TebhS3Y8X2cs6UwmWs9z7N+MYcyGJsaLjS9TC0cwf+okwnwsRY7t27ext3QPzd0deGS8O+CYY4Zy0T35yXPv0JM0OR9HxQIW7juNYLKMQiFCul5F5/YadpZWsbK9pfES9X1JPHM+I7eY/xEcYxNTZjFBcJq5QIUJSs1KNlaM/b58hDtq6CAuyqYtQdMm8cscp4R7LpTUPhs5uo22kEhvfhaH3v4GVNsdREER+bEJRCNFhMUAG0/+NbaffArt5RUEarDooedxVfKAyhQe+OAH4Z85i2CkiPT6XVz5k49i78VLwF4NdGc1eWybU2VD4KViEHNN435Jnqs+G6Ii9D3ON33tn5rFEt75kx/G9BvejNLMPLbX1wXkPfdHf4itL38F6c6exqFE4OVGwO6cFP3iJCrv+Qa875//OEamJnDjzi1MVSaBZgN3nn8WG1euoZV0cPxtb8TC8TO4t7qBiYkKRR4G8u6Xnn8eJ0+fwZWXL+P8ufNotRrYq1UxUiorJ7i+rm9t49zJE4j9HD7/1NN47PWPYvelF/HJf/O/INnYEqM286UnGKp10HnPysvVMWfVfCjVHMcQ1pq9v5fNJJwFwPqebC3yXG+o4IE+qnGA3LGjmDx7XoD21s3b2HjpJfS21hwCaNLRBPgom+2VRzBz8Szyc3MI/BTVO3eweeMWUrJvHQtYKhhujz1o6HINX1mzl8SHTVZAc3rWjMa13ZjDlGQ2xRMytbl3CPJ55IpFJJQ+b7fNmsE1bbIZjA1m2huQ4c5GHDYy5Yt4+L3vw+z5C9qTNK5ew2/8ww+i9/yLKPbZ2mhyyUpNKk+cOosz3/+9mHjDo9jhPP8Lv4je9Svw69whm1+wXuOk8eX17UBh7f2cpgvnTs6DjB0l2mVUoSYhibrbmadsPGCTH4HdPiZ9CADmPar2PdmurEsK3cNsLsI4Y0Yp8m5H3sBUoknoNc+xL7lpD4HGbIpQexVgknuaMIe9vSpqqanXtNyelEoyiptGubH+GXep5bgxx1hmYHDGFuZu0mY3d7WUKIeH7xsCwMNP9sMIDCMwjMAwAsMIDCMwBICHOTCMwDACwwgMIzCMwDACf1cECACrCOGKE6xDZJ66KqxkcrGSKzuA7H6Ngw58qf6WpwlcPuAnbBCwWfplXwcB40zC7lV/zZibAx82qwoRtONr1S3vANSDEsHytWORivJ+zmNR/m0OgCbjkrLKldNnce4D78PcQ6/DxMw8SnEOUT5GsVRSEd2X3CgLnh7qzTaSTlt+wEm7AdRauPaxj+Mzv/or6O/uYCKO8MiZszhx4iTROxXP96q72F1fx62rr2C71xH4yxIXwYeAAJ/zSCQzsheEKJ09h//hzz6K/Mys3YtGFb/0P/4LbF++LLaG5Oz6ntgtLD7rOHERpYkJ5CYnEI6NISyVEJfpZkafMxdwSqFGvuSra3tVhIS68wXkSjFK+TympqZRKo6ilbSwsDCPnZ0d+aVJVrPVEnBEqVxKQs/OzmKkPIqtzS3Joi4eOQS/18fmnTv46G/9Fm4/+xXk223JkrJ8Ve/30CAwIFk7+rOxpNUzfzMndUeWhorgToZXBUwxfq04DY8gcCAikTUSuGr7VzcgsIgusPgA6zzzpM5+T8Yxi608rgNfBJyowO1AUHkn2niI4avwt95rYZOgXxRIrnrSCzDpRSa9yvMjmCTZZR8Ji47y8jM5cX7lggAFMlYEhKcq+FMu2orsrFoao0eArwBdYyLnKV3sxlF2nvyXDC+WgHO8ZhYoCWRT6lZQN19vMtD0rSNzZTC+WUU/4HWYFYvlQ0wWudiUJkMbEAzkNY2UMHv2DObPnkU4UkJrdR33Lj2PneUlXT/Zj+WZWUyeOIGxqRn02k3sbm6gmM+h06pj7fotsUIlOR9GKIyNYuTQvJoVqmurYpKSzSNZROa0T7aijZMMAM4XCgJhE0ocqzZvwDXHkc5BhWkgigvI5WPLJbKnKYFLIJCMaEo/uucSKKMEuhjAkcmwy0+UeWDIsTEhHbNSbGDHAs6AKWP3Evwi49EkmwmEGUDcHQC6eo4kbo3tKw9VNgF0EoHHmQR0dg7GtLQc1nPFsuwgJZAlpnEqhpz+ztwIfHkv+4UckmaCzt4emvT43KuirffydG35PJmsHST1JvqdROAsi/L5sTFMHl8UuzvKFwQChHEkMJns7KVLL2D77g1ErQQeMWkWxYlgkfYpeV7z+JTfMce1QGlr8uC1GSiVIiFQVsojv7CAE295i3zM1y9fxtpzz6Hd2BMTWaoGUYTq0m1c+9zn4O3sOvakh9TdA0px8maH4xVMnz+L/GgJGzduY+fukuVRZIADxzmZ9x6BWrL3B8x2A5M5PqiakKuMYWR6Ejtrq5LHJhDKsaw6PeXBNRf4iCgVT6Y+GwnUYBAgjAsozs5g/PAhJM02tm8tYX5mGvH8DKJTx4BSyeIccY6nSoAx4UfiPEpRTnK1VGng/W3XmuYvr8ablpic/LpzZwnYWUdISXMBtPyteRUzLyXdTDDY/cwGIM1LBxjAjOnB3wlAykUCjHkxURyb+jQ9jcNIeZYkTqaccq70gVYjA32tKTNuUugEbgX8irHL8cAGCU8Aq5okHFOYecLn8KtDhnAGDhN8oQVAXDA/Za7BXHtzEaIohzjKOUZyxvuzfUS2JaCHKT3tI65RlQmBR61aHbXVVdy7dg13r91AUmto/lGzkM6T0s9k5XbFKKfUP0GYwmgZ0/edhD9RRIGxWd9DemcDG7eWcGdzC820hyD1kEvs+cSZuv1EDRzyMJbihbH+ubxwTFDSPyYQzOaR1MVDA1eLA3qek2VntqoBgDLMHD89AUeSI059hCOjKB5fQCv1UCxXEIyUEdKnvRRh/akvo3nlGvxGw+RrCX9yTeK9KpZx6E1vRnzmFOKxETRv3MDtzzyB7t178DtUUyBdkVCTNclEIZssOLwMgCI7Vx73ZKdKS9/GFTHwRrGAMx/4Zhx505sxPjOHvbV1LH/lK7j1+c+hvbSkGHMe1nri1jgO0DQ/itf/0x/EY//oe5EWinj66Sfx2EMP4rmP/SWufOovsX79GkYXFvGen/ox5KYPya5ibKxsPr1RoFz8/Oc/jze+6Y24ffsOThw/iq3tLe235mZnBR43mi2sr67joQfuR+iF+IM//mN84Nvej41Lz+HT/+Zn0d3cNFfaAfuVq6ZTzOA8wb2BJN732b3ck3AeGOw1HbiqdfnAmqrRSXY3HwQ+mkEKb6KCyuJRTIyOY+3mLbQ21uBR1p6vY1OGe28qx3jlEqbOnEIwOYFiuYTW5ibuXXoJ3l7N5Lql0Oz2C1mT2QGpailiHABQZQdhGwBrSmOjlPx4PTUo0B6B63w3l0N+soKRqSm021Q82ESvVoXHeV5xIkgsg2ONI85HamAKQvTjAt75Xd+L/OyMbnVvdxe/+o6vQ/ryS4jp5e0ToE3R53iePYTj3/4BjD/2eiTrm7j067+F/o3LSPZoI2J7JgN/TQI6g6D39/g8e44RY8Uy9lIEcD7OBFbZgMj49xCi5Xmog80XPUyGAQ4HtB5JUe31sNlLQVFlqs5UohAVWXH4aLQTtL0Ubc5XVLERs5gMYLn7qvM1hqc93bgfoRxE8vbeSbvYS7tS8uEcKvbv/8vemwfJdp/XYaf79u19mX2fN29/D3gbQBALSXAHCYiUaJlQIqWsKDJTsizblVjlxE6q9IdTlVJcFUsVqkwltCzLMmWJlCgTksJF4AaCxCLsy9vw8PZlZt7s09Prvbe7U+d8vzszgCmLUfKX0AM+zkz37Xt/97u/bb7znXM0qlkA5eYtx/Dl6ywu5NMREC8FG7sO1x5jDHM8c0TbvPf3NjZ+yF9j/Zf6EehHoB+BfgT6EehH4J0agT4D+J365Pv33Y9APwL9CPQj0I/AfyYCb2cAK0ElsM0SzUrTuaTLXxXIvw4ArHMS2NslC/3DrmOpXtem3eCvwzOZ6OHbPqWDHWhHxopYDo4lvMMqNsloMTycdBs9JgmW7vvoQ5j74PuRH59EPl9ELptGIuthsDwouViBR2RDksnaCiXHxwuEYRu9WgMrp8/iyd/7Pbz5yosohBHu2zOFE3ceQzldRLKTwPUbN3D9+lWsrC+jCjJh7a7YRrIHmEhiAqjnpXHwE4/gv/7sryM3OaGE3OrF8/jyr38W1Zs3lewijCP/2S6FlgmoGntKvn0EBdJZpIolZAaGUR6bRJIss0IJuVxWjODN6iai5ibq66so5AvYe/fd6ORzGBsfR7VWM0aUA4oIFDCJTeCXjMetrS2xfykNPT8/L4Bgdm4PVtfXsLyygkzSw9zkJC6efg2vfOvbaFy/gdqtebSadTQ7HUnziYPrgCImtynRJxk8yWQaX4NJPNnLiYXBDBhflfvgW2W+ydyRP+SOv/Q221yJQQcSO/asZUPFvbDzOqDY7ybg8zzOR8+SnCbvSACXycVKIokBJk0LHlIjFXRyZNx6aM8vI13v6t4CyUFaPyEYx2QiAe8YpZDXLomykpe2BLqSlpL8jhnh5j8bcz4IxtK7ukiQ2QG8lKTkOcRMch6EPJfkvAkAk+VC5rZ8GwlIU5Kyp2vuTmYrws5DUKOMCW/2cyaOCfxSqpMxZ2I3n4U/PITxPXsxPDUptuXytatYu3TV2HXy981g4sBBlGZnUCgPClSKgjbIJd1cXMTS5StIEDRybCOxFYs5gcHdIBQrXExlSvomjcmo84rAyeQ6PVbpV2r/LLTGzBWrSccLpVMBRzqTs8Q0WUqOVcwxwOM49mPGJNuZyWcMRGMfpS8iQXOC5A5YFgi8zaw0L2B5mBL0dT8bE5he4cYAZuKXr7GNMWtY8rZky1L214HNMaORIG+Hc4qkoikh2xEr00/76AQhWvUGOi0yAQ1AFuvXsSElpVwsYWBuBpmBso3hWhO3zp5HfWF+u71KpFP61rFNWciSVLvNV9Kev4dUNotssYJcuSDAc21+HrWF2whrW/Do0yhfTybcyS6mzK+xJ2NZXY/AH4EfFVwYK5SkQeFMPaAwNYaZ+96Nd33qx9FCArVbC7j55JM4+93vCgBEzgDTbrOB1tqK+g0T42RUcp5kHxXIiwRKe6Zx9APvQ6FcwIW/eAmL5y8osa+5JWXMNo+MOgL/BEUJQFj9g+ZM3i87mbyhfU8+kWJ4xSCHGH0GAEvumf3HsRA5NsQu99MY3TOHxEAFtXoDrZVVjI2MobBnGqm900hk6VKZRCeVRJSyccj5Lx11kGuHAAH7Vt1Y261IfTrwPNSDAL2ghQwZoZJnNmUBSp2rP/ppk5Mm0C3pZvMl5mu8H4015/Mby5rHkuYxM1j+3SyiEBDMcyTgp40FGbaDbU9rrndiAoc2t0YB2e09PWcWPHDcGPjrxoZkuo1BnyZDm8oUtFWgqoaXVeEH179U2qSErSiDLOtdfu7CsFhNYPKoDva17cKuPYGKRmQJauu8JMgFpthHdE62LWjLs7zdbKLVqKPF4oZGQ/LKwfoGalzLlhdRT0XopJMoMKYrVYQLK6itb6JGf2Ey7XuU6ed92/4k9iWm3DgBoHo31Phl/2dBUbbTRSYyIEgsQI0PG4dkOQvkkRqGFSSxn/t85rLmpUUAgUiy2bPwR4aQHhpAoTKg+bG2sY5kFKB2fQHB8jqSPDftA7qRiJ+efFdTiEplFOf2mHzw8jKaC7eRaLUESmtnof2fMTtZqJQV2KvyGfO2F1bdkXw+1xaWRHFODr0kMjNjmDp1CoMjo6guLuHG6TPorq4IXOa4YeGF6jW8FPzhYRRGhwUqF6ancPKRT+D8xhYeeuRhNC6/iT//3OfRmL+O7MgwTvztn8IdD38ctxYWMDE0RL14ZCqD2Nqsq5Dl9Kuv4sjxozh9+jU8eN99WFxeQrXewPjouO5lc2MTG6trmDt8QEUEf/Znf4Yf/+QnsPDqS3jqs59FlwUyHFFcZ8RStn3Z9pdNEqYAwXnA+bo68qnz/97x6VbBnuuXKlzivCLmsElJJ4t5pEsV9c3GxjoSnH9ZQaD5yQoW1Zc5viljnSsiXxkQy5sM/MbNRSRbLWNTuwItnkuyyrKcMPWS3R7AGk0C83csHwQx8njnOat1nqolnN8qJRTGR5AfHUPXS6FxYx7ByjKigJxWzpScPNlmFvzYOsC5xE8aQNrL5vCen3gUpZk92retvv46vvJzn0HvwhvwO1SRMT5rb2gYIx94EKUTx4BGgOvf/i4616+gvVnVmqoCNsf4lfJCz/GQXdGg5JfdvcX7JY2n+G8Y63HurwgWyyUQUhmnVMbMQAUD9Qb8Zh0bzSYWwzYWo64YwoO+jwrBWC5bXYK/VHYBgg7lpXsCf7WX0rWMfVzoJZBRKIyFzP1gk+x5Faea8gstPBgz/R3ilH6aqYwUfxh/HxHS3G93Qn033YodtSMqFgkATgC/uNYHgP+qv0377/cj0I9APwL9CPQj8E6KQB8Afic97f699iPQj0A/Av0I9CPwI0aAALAkcpmJcQmc+KNKtOySV/urTvnDAODdLNxtX95d+s4xw1i5zh1Czw+9lD7mGBZvFaRmRbzJ/lI2Oe0Aa1brs+afp2UCh8kw3hFl4ehnJ4+1LkG2FIJUGhN3HMHhn/gERu64k7RBpP0M/EwKqZwvAJhJp3w2gxSzW14SYdBVIk4AMJPJ9Ra2lm7j3Le+je/94R8isbqK46UCjlFONV9GHhmcvXwJF2/fRBMRGkySucSqWMtKBlGCM4d9j3wc/+i3Pw8QwEkmcf3ll/BHv/5r6G3WjP0pdoNJqPIe+OyYVGTSmN6DvCf6rCGXR7IyhG8+8zyGp6eJF2FkaASzszOobm7g6NQYFi+cR6VSwr2f/ATalTIa3ST2H9iP28vzaFQbkos2n0oqUEZKthIIvnXrln7ev38/FhduYWl1BUfvPIZMOoPLb17G5uYmTp06BmxW8eRXHsP1l17G6tUr2Go20SbrSuC9A2CZ+HZJZbEpBNo41o0daAn8GDBWvzRpy/hL7ysBbzKl9mWsw/g66s9id7G/GWisfs5YdXvIdXsoOPi5nejKh1kgYS8p9gfZyhOpNMbSHiaO78Xse06hU8qi24yw+tIbWH7pAhpBBwsJ+jsz5WuJUTVdbCmTjGRf5JexWwnsEpg16ec2E8SUAhTm3TUgRGxWA25z4oE5RjEBGuWreV7HGiJA4GTF6XPHfkCGOyUd2cmYyBcjyEk6K2ms1L4xjwwNM+av/AIJkJKJws+k00iNDmLPiWPIZAsCQqJmHWuLC+hs1QWosx8im8XYvgMYmJtDtjyghHOWHtErK1i6fBWtlRV4RDaUO2abPHR8T0l9/s77FGgjQMtzUtAWLyboBeBJsnYH8CVDP+6nJnfrJHmZVHVgFmNPn1kBi2JzpXQOY0JSOtczEGoXg1gAGhnI7jgD1MxLdfe40JiUdLMBX5BX+C4QrEN5dQOPw1ZbHtwRJZ2dL7DkkeNCgCgSyCt2IsHjXgd+LotSeQC16ibqG5sCgHuUnxbbmGxMXo/IV1JswLHDB8Tg1SioNXHltdewdeumQC/5FnOcRAZwcy5pt5qSlCczMgaldByfDdmypTwGKgNobq6jubKCoNFwlCQDsOWhSh9Xzq8ErtkHyYTkOch2EsvSyXBKEpqgcQ+DB/fj8Ec/iP3vfz9y5UGEtRpuPPEknvzyH6NUyKE0Po6oFaC6sIitxUUkWHQTNE3NIJNDj88jIKO6i2SlhMrMlGQgGktriDYpOUvmeE+ANgFgghu8Z/U1NxkI0GGRiwAeKiW4ceAbo1zzg2Pks6/ypFacwfFhzNtEOmfMRspoDwwg8H20whA5z8fY+ATKc7PA5CgSBD8ZcwLABHHZD7sdeDyWjO56U17q7fUqkvWWCjY69AlXnzMf9kye7HcPzSDYKXhI+Va4wKKHNCWfjS0f+11LTt31XRZPkAUf+wGL9UsGPEFsBxoLeHKS0WTIqq8SeAjIPrf+ExD4JQCsQgeTyJXSBscsmf2FPHK5PHKF0vbct+10qVCZfzP7MVnZ5q/qWSETe1AMosXy/VonOR+bT632DW/bLUjlQHq8BEpjqNj6m4pynCwsQWC95orcuDBwDGmO4b1ogu5ojtpaW1Xhw+KVq7h56RLWFxdR26yiV20gs9WE166KARzJWoD9x3yvOZ83uhGaVL/g3NvhHoUMY3ZKNt48Uc3KwNixYvhxPOk9YwanOiY3yzazmCHhs8AlLd9reqynszn0qB5AH+5GHZ1mG72gKyWOpArDuD9KmI1AIY/M7Azyw6Nor6+hfvkKelubSHZCrQF8yibPa+A71yWC3CyEIABKhQqujWwf5w3NjUhZbLlNyABetmTy+pSAbzTgdSOBXwInOQbZjnwBe+6/H/sffD8215dw4amn0Uz6eOjv/QL2HjqEr/7Gb+DGM09rf7P3Ax/Cx/67/15s0ee/+hiWzp/H3P334dgjn0QikUGzsYn1pVWMjA/j2rmzmMoX0WQRQqWIkclpQWcXL74pNvq+I0eQ9X089sU/wKOf+nHcpgT0b/wGeisb1qdkAG16zlqlncR9XFCguV9FaQRaXf/jeuWkkGPAVR+1ikob4846guVK7JeddAoJP2PqCJx3dUntSsXo394Oy36B6yCLD9OKAYvR/HaEZDdUzPm8+AEpagg4Nilrm+8ci5mxj1V93D5aKh8EcQk4O9BYxXZqYwrpShGpUhEo5JGnD/PiCppLtxFGTYXF6zrfYSchrR0sr8m4aH1PoZ3J4/2f/inkJ6aQCAOsvnYG/+GnHkVufh6+1oYEuuksBg4dRHrPlMb02psXEdyeR7fRtmIE9keuHU7pwWxBDASOizw4ZqyL8XVTLIpVM7QmqQjOrD5YHJeZnMDMPffgXcdOYPWFl1E7cwbVtTXcDFu47ooUh70UBsTCt3IAk0Gn2oUV+sX7No5jtijjLEIIFpu9S7wLtX7ga66xPR/XrRvlMVSzeYRub0ZP7IhjzPPQppUAgHLQwGCrhsFWAwPtJkphXcoL/DuG9/sPV8lX7n/1I9CPQD8C/Qj0I9CPQD8C7s+XjY2Nt/991I9NPwL9CPQj0I9APwL9CLzDIxADwJKrcyknecG65IkBwFbN/tf9ijk8SitpN/LWLYkBUDtfcdLGObf+0MvGjGGlyxzLh2cpwHwe2X4mXgWCSn7PmAZ8ncwEyXaS4SA2i4fhgwdx4H0PYOLd74JfHkAmBExkSAAAIABJREFUV0CpVEIy2UMmm8FAZVAJNZ8Jdd9kKZtka0Vk14RoEMxphwhbLcy/+hqe/YMvYvmllzHSizCaTGAEaRS9LG63GljsNdH2jFGQYdJbiWPK4SVRTabwoV/6b/GZX/1VgbdM+F594Xn8yb/6V0CjriRzQr6KXTGBIiawCc6R9aukJJPmZFBRCjoj5liyMoCWn8PP/9I/xNcefxxbWzV881uPi2Xy8Hvfh803ziOLHmZP3InRk6eQHp9GGHUwPFjCZq2uuoDJSZOBblNes93Gnj17UC6XcfnyZYEO+/fuRbPdxqWLF8UmPnTkMNY3t/D8y8/j2MH9mK4M4eoLL+Lr/+53cOXiJQSUx3XevTFjymQ8DYyMmbyCAWKQlvJ+jsUl4IXJWibeYo9fft4xoNlonYmJb1fcoAIE9gXJQTNOBkBsS5uTjdgDBhK+4hz0QrQoUUrGX8KTZ3Oq18F0ysee4QFMP3QPxj52L9oDBXjNEPVXLmLtiVdw/dxlvBGE6mdFz0NB3n+WVCYQK/tEXZz90PonWVaS9yTYljJ/UcqQ0t+ZSdqu55lPHGW/lQV1DF0ytCSlSZab9ecYNDEJZLbd2JEEkdk3JJUoxhB7NGsZCHCa7KCkJ51cJF8x2hhBJTd+fA/psSEcvvuUIONbFy+jsbYq+WCCGuxT8j7O5jC69wDKZKGWB1UwUUqnEWysY+niFZOK5nP2TSqT7HomtQnOKWEt8JZS2nI63v49Zu9KjteBuAK1UymxCglakQ0rYJbMao4vAn7yZiXAxevxlkwmmglqHZdOIe2nnPehJfPFmnRs4WTKGJH2euyNaj/zHwHfbR9SArKdUElaAcAObOUxmazJVhP8lTcvfXmdrynBIya7+SzIDG43mgIGdN5uV1LMLMaob22hvlVFLwjQJXDGfiQf4VDMR84r7FflyUkMTIwrjvXVNSxe4rNaAyTTa4ApAWAvZbFnm1KUIHXequyzlHCmonMnlUFmcBBDU+OSo12+ek2sQcq6dyQ9bQCwAXKxX6xJQTN53iP7mTGRt2kXiYhjPIlON4HsxAim7rsXxx55BKMTUwhrdVx/5TWcefFFjO+fRWFiFF7XR2djC8uXLqO2cAPLb54TWD165xGUKkO49fLrqN+aF6hLRrp6PMFwE9kU+9cKHky2W32Mvr8qJiB85YAD9gmCoBwZes/8dFWNQQBYRR1O9pb+uCqs8JDMpuFXKvBTKbS3qhisDCDyfQS9HsqlktiQ6fFRBJWymK8+JfjTHkKfxR1WtEIAONOKEGxVsUWAfWMLKbJFCRITMJOvL/ukBy9nLHU+920ZZ96bAF8WMThZ91gSmm3kWkBA2/Vjfj5mDJMpLLYw2Xs+5datX2sMcP5x7PKQ0uMh2ezGeOe8QMn0DGWrszlXxeTGluZo+yzZ9mIHCsgxywnNxVK9MBSXBQLt5iZa9VXUN5fR3FpGq1lF1K6jEzTRabecby8QuMKKVCordi3lfaNEFlGyqOIn2QVE9ALuws/nUS6VUciVJePMdlJqvFypSBGjUBwSe7arohsnMUtp8hR9PjWgrJ0OUBY4TDl3Fm60AhUnrJw/jdf/4lm88fILSGxtoBSGWks4jsnWo2Qs71ugtOSxKf0cqRgn3TXGIOWnjclo8XEEYLd/IQuRY4ZrPudNUy1otgPznWac6WNMb2Ynq03FERYsocc5gt6sSWQmRjF8z13I33lEzPrGpatYfvZZNK9cFbsc9IpOZ7TPCevcb1DimkxH61dcS0IqS5AJqQ0dOy+Z4mS38pmGSKhCzUOXqg9S1jDZdQPkXcEE7ypbwNjJE5h78EFEnTbOfPNbAs2PP/gBfe7mSy9h+fIF5Gb34N6f/Tnc8cjHsXLuAr77f34OKxcv4iO/9Is4+rceBRJprG2taAyv37qJV77+55h/+TTGjh7GR3/xM+jk8igUinjppRcwMTaCPZMzSHUjPP6lL2GsXMLsyBC+8fl/DazXVGij5c5VCRh+a4UQWofjogQWFEpGWZuuHfUM18ft4yYPbRLLBiCKAer2LqHWdILJnFe49prHrckw21yj/Q/7ppZ8mSY7NQ+zceDnuEZJrFpKCKbwYQCpU8tw6/k2MO2Kv3iE7Q1sPjMfYIKTXPmt4I+qAok056qUJNWx1UC31ZJtANsVA+FW+GF7Lnld+z46yY72AuQJ94oVfOTv/B300ml4nQQaF87j//r4j2Pg9pLmWfZpv5CHn81KLj5qNdBusf/ZXwtxsaAVf5hNgRNwt4IzyUQTAI5BYVNfib8IiFM23bjqbFcP3ugQRu++C/fedTfqr5xGcPostpZWMB+0cBkG8I54KQxKKYb93ooz2BaS/QU8S6KZ4wPI9oAcWddeCvVuF5u9jqSmFV7eg5dBmEqrMGixPIpbxSF7nX+XsH/tsuIx5rgVwOgRdyKkowiFsIVKu4ZyfQu5dh3ZqIVfXusDwH/dv037n+tHoB+BfgT6EehH4G9iBPoM4L+JT7V/T/0I9CPQj0A/Av0I/H+MwC8ODZqcpks08HRWUb8jpWvg8F/9Fedb4mMdVrf9wZh9uS3l7N55OwAcf2CXbetbLy5mqEHAJthpCTImKvNkqyQ8eeLW6a/nGIZkzTA9xSQRZZflYUc2QCqD4sQkjnz4Qzj0wfdhYGoSfjqPlMAkgsRJJY1zBWPiGjmih3Q6rUQ4E3LtTohao24MyqiHxeuX8NqffRXnvvHn6C0uotyNMJBIopTwUOv1sMbMNKWkCepQCjQJNJDAhpfCo7/yK/jJ//GX0fUzSEYdvPznX8cTX/x9ZOstOYZJ/liXTaBN0FhxMEm5tKST7R6NgUFNbB+ddA6F0Sn5IR46dRJ7D+zHP/9f/jmGh4Zw7NAh3H7pZSTWV+FVCpi5/34MHbsL+fIgoh4BG+IN5oc6MjIi0OHmzZsCBwgCEyzg7416E/v27dXvBIHz+Tym9+xBKpPChTNnMVQqoLe+ice/8O/x6gvPS34zZnTLmY3sQSW47Znu9pvWs1Y2z3qYfPf0K1+38oK4z5FJt836iOW9Yya7A5CVanPgs/q7GLomIZjp9VBUktAACfkVwkOAJNYTBmLt9bM4OjOJ4R+7B6VP3o9wpIIMCZ9nryN4+g2c/d5zeH5hFe1uFxXfR8HJLrPJAoAd0C1pXt66coQEmlLy3RyZnkEnDFBfXSW13Po6P0dmsIJjTHGC0gRKsw4gVaLZAbtMlAqccqwXMYQcS1hJX9f/eThZQ2mBXkygGiBGjFlSubyuEtWWzBZLqJDD0MyU+t3G0gq69Iamh56TaBVYncli6shR5Gcm4RXL9j4BtaCN1SvXsHrhkpjLAubkPxhLNpvUcwy0SjhTcr0ElcgMNkBOUr2SbzZWo0napgWAsSvZOQwkJjghNprk2ylxS7IjwTS+Rhlax6qk7C3nEic7bp9zLEmycXYxgMXkdexKgcxOwtkYwJHAWDK7+E/S0A7kTflpk8NutdCs1QQASzaaYJLzRtU8Q7/VVhth2DI/VclHmwcxPbg5Vgi4BO2mjqMXsGSWdU1j+yXTaWRKRcWrvrmBxkZVzECxCDkHOTBKqgj0nw5aSLfd6+59JubTlSFkRkaRGxvF4Ni4pHqXr1/DytlzqM3fQi9sKWYU6vRSOZTHJ1EZHxVgTjB08/ZtNG4vIarVBFKRXcwiDM6VhGd7mTRys3M4/vGPY+rAHNrVBjbX1rEVtTG6bx+ygwNK5rdqDawvLiGxtoJrP/gewqVlTJ46hly5gktPPoPG1WtibFJ6V4CEY9vL11esd2OTx8CuCiQo6ytv+h78ND1vbXzGBRa817iYQIUR7rwcW7HXrgBjP43i9DQGKmWs37qBHMcd+2LKR6FYQK5SgTc0jO7AALxcGtl0Fl16AKcdu98xgL16S3GqVzcRVmvwCD4I6WHfJWDrGxicNlnyWO6cY8D3M9vjnxLQ6t9kJgvs9nf8f7d9gXc8rRO+9XUWC6jAQeBwyhiHlKUPwm3Ja85TSY9sewMhLWaOWetAK1IjTVSBc22ARnUZrdoqWvV19KI2gnYdYWMDja11BO1NtNmnWb7kWPQq7nFsOdXKSO6bhQSc34192RP9siv/4FqtgXaHDNes+hQX1W6Sstcp5AcqyGWztqmhUkcQiJVKMJWSyL12aOtnsQg/y2c1gEKpgjRB7UIR5dFxDI5OIz84KsYnsTwurQSROOeKMMo1hhuWoI3G7Xms3LghtYvVy5dw8/JlrN1aVHFFKooQdrpokVHt/OwJFBfJoe1w/o2cJDu7sgMABQzRudRYwx2+rvnPPMPlwczx6+SizeFbZRgCjU1kgyopCeT2zmHqgx9A/tRJeKUyamfPYf4730b1zBn02gHKc3tQHB1Fd7OOzavXkQzJYyTQzzWAxTQsNONYBwIqJRQHkB8blY83mk3UFxaR5DU55zkbBxUlcbzLisBAScFbnofM6CgGZ/ao+GD1yhWE9QY3ZSiWyqivbyA9MoCjH/4I7nzoYyhOjOI7X/gCLn3jcXSDCB/4zGdwx0/+bfl+Ly3dQr6Qx4XvP41X//gxNK/fwtyH3osHfv5nUZmcRavWxEvP/ADjAxUcPXgYK9ev4Bu//Tso+j7uPHEHXnj8mwhWt5BMc/0IBa5yzdR/8VpDtY0M+dsJAfsOOrW9c3xPcTGjW0djAJhALddwFo9w3uZaHrqn5GudJdDrGO/GAbbxE6/VzuPbdE/cGs1n7EBmAbeO8SuFDylx2Lxh+2uu3wZUm9SMrfEqNtDeIj7GFcqwTbZRUeEY16wup07K9zs5ZhVe2SE6xoS9rYiP86Yp1Ni+gXLSyXIF93/iJ5Abm0AiinDzPz6GL/39f4Dy1obFm0ezoLHLvY2q+bb3/TG7l/dh4C97pSn86Fj+zC2kfjeQVp8WKOx0lgV1W1BV5JpJIzs2jDunZzC8soHM2iaq1SrmoxBXewHqSKDseag4H16uhSx+4MSkWIvhS2AZKCSBEljIwYLSBDYBbPJ4FajyAz6WiyO4MTCKtWzRxdsovPHOlmuUbQ5t/YmVabYLGOP7oVx62MJoo4Z91SX8o8tvIJMmBN3/6kegH4F+BPoR6EegH4F+BIA+ANzvBf0I9CPQj0A/Av0I9CPwn0Tg7w8P7cjrxjKL2wBwnCsypuBuUG73iWLgN/4e+6btcu/bPlz46S7Gr4nW/nCRkpgBvPu6krcTaEfAxOzaKE3I1+iRxwr8DFlG6KGuhI1L5pugpPzr6DdHsILsv/LEBE5++CM49OEPYuTQAQG7WT+DiJKLWV/JzFw6I0BYEnz0hexFyKR8sWooe9mIAjSCJnoBKUcdtIImbp15Dc/90R/j5tPPINNqIB31kHcQJtl5TJzRr5iJ45bnoVEo4dH/6Z/i4V/+x5LDS4YRfvDlL+G5P/kKciFbzYSXgZtM+BLMCjodtMWATQookH+tknmWMGauj8fQjzXh51EaHcPc4UMYnZ7Cl774Bzh5/ARW19bQXVpFa3EeXiaFwTvuwNjd78bgnjkMTk6g1W6h3WwLaGR2amR0VODutavXxD6bmZlR4vXSxUvY3NzAyeMnxY6+euWqQKt9B/Yjn8vg9s1beOrrX8P57z+JW1ev0jR5G7y1BLrFwrwH7WubBSwA1LyNjbHrWBH62dhjcZdicprniNm+YlQ5FjCT9kzeE+jU/1wRgYBZ9hUxHylVaf6MBIHTCQ8+2VPoYYPpvE4Xe/wsDo2PY+QjJ1B5+B50JwZRTKThX1uFd3Yer37rGXznwmU0OxFKfkoArfknGmPKSCH2nYm+SMyiBJK+j9zgAO5+z3sEAN04dx7NjU2TzXUJZcoPCvJPksmbJCkRGUlGWlLTAGA7t5LPTMQal0RAqyV+XcJXedEemID2Cfq4c4sNJGlqtpK+qDzekvYEi8mapFQhj6OfXVpesS5ZTo9gXiOfw7677kZuahy9TF6M9C7lVTshtm7OY+XseY3XjgawSVpLajcusnDgnU9QVyAw75X3SSDMfE7JQCIbkmw4YzeZJLTJPxtArJ9T/G7HiPlLliNfE2jmI1cqmKyun1G/IUAZ0pt32zOVLEg7d+wxTIYTwTIlu+ll6nnyxo7YrwXEEgQ2MJagrLxQO+bpzLaH7RbCdhth2wBReXs6ti8BbzK/g2YbQWTgrs7D/slzdjvI5bMaL416Dc1mU57JZBUKvBZl1+SoyRzeLnBg22heKBCJkrQ2U4dBZPNEJ0JKzFxRigVik40+dPAAKhzHI+PIUFIeCTQ3N7F0+nVcf+FFdLbo00h/zxSKYxM4+MD9mDxyBH4mi9r6KpavXsbCa+ewcfUaWtUN9MK2vIapZMCCCLFYKxVM3XEnhidHUd/cQn58DOVDB1GYmhEQRynlan0LnU4P5aCNS1/9KlZfex3liVEk/DTWLlxCtLpi0qe8L/dsjD3uvHoFllhRAAsHkE6hPD6muFJSmyChQCreO4EO9hUx5J1sO5Ul2Ne9BFKUxBWDOKnrs7+VpyYwPDyEjfl5JEIyRDsI6NvN8/ppZIeHkRsfF1M4XSggQZYu2b2ueiUZhUjWmkCrKSWJoMk+0tqWddY4IAPY5+eswMNAWOuX8rRmH3WMUPljkykay1rHfdZ5WbPPi5XLz/A4FjLQp5csPQLGSQ/pdM4AZK53rr8QWGIcTZmVBRM2l3bCJroR+3QTtdXrqK9cQX39OjpRC2FHK655uLtiCYG9KsQxKXDej2Bf/izGLQnqXMc4Zj3ZPDCm7XZLY4nzeSfoqF2NWhNBL9JzNfiLRRkeWmHXSP5JD0EQIUd6J/t8O9QzzKbSGq8qxlFBBCt5nPRxytZ3a7ftf/KD9D4/gsn9BzG4Zz+SLA7LFZHJlQy0E5OYH+ggxXPx2dImYm0T1196EWeefw5vnj+PzbVVjaFc1EG500ORBQgCzEPXjp7km2NGML2S09kM2vT+bhtIrEIv+WobI5LAcgwoMVraBcnf2+3fuIuj5+6J4xi65x4BvdXz5zH/vSfQ5noeBJg4cQyViXE0F5awdekqkgTMe1SzSCDQvNRDVktMAmGugNTsHozfezdyg2U0by1g4cXXtf8Kmk1Ekog3pQEW4JiKhIHmJlls65SXTGkMGmOWxQqOnc/iuJEh7D11N9bbAY6dugMrb76JN598RnuA6fsewAd/4TMo33EUZ157DSdPHcf3/v0XcPEb30R3bQOzH/kA7v+5n0U6V0QuivDYb/9bJKpVdAKu8SEa124hajcQcikLA5AxzbWVa6qKy1wxlVE4E0ik0yiPDMuegc+hF7S1P4yZmgLyYrnlmFEbWxlIAMQVUOke6UPLPmU74FgyWfLQYghzPMeS2QZg2nbBKdoQkCXg78YJi17sPLHftflEaz3Vmu8+59oQV8xp7hH7dGc/YjYrtjaYBYPbj9E2hYoiVHbm6wRGtQ8gk9jYzdqnUH1GEuIcu7ZPsWeeRGZkDPf9+N9CMl+GFwW48cXfx2P/5H9AfnMDPqXKXaECY0xAVF6522CvK0x1HtTcFZtpAvuUfZaKOCyoE0PX3JEFTJsifAxe25zLuYd3PpPwcLxQxnAmj81uhOuNDdwMQ9R6QDZJVRjeN0e0/e0gwDfhIZdIYAuc53sop5IY4vzZ6aGVTKCWSqGWSIop34SPxeIwlgqD2Mrk3V8iO8/Sxrj1HcN/3f+7e9fTcHvF2KYn9ncuRQH+i//1V/Dh974LhXyu/xduPwL9CPQj0I9APwL9CPQj0AeA+32gH4F+BPoR6EegH4F+BP7TCFAC+i8FdmNfWknSxQkV52vmJBx5xti7d5e1718aahOE2+ETb1v6xp9QvscSNjr3LjBPEORu5oJLkIjp6KR9mXwkcEeH2bZjUJBuYfBlT0yEgEBKMoGB6Wkc/uAHccdDH8XowYPmm+gkdJlQJxgcMxHZDv5Mz1uTqDUpOgIu7SCQBDRZTARo2k0mwiOcf+op3HzyCSy+/Aq8zQ0UjIeBpJLOBGHIAupiI53GL3z2s3jw7/48ukzKN9v48ud/E9ee/wsUI0rEduQlpoSfgmLPggksfl5wItm/pkbo/BENJI8dEGkUl/B9lIaGMTAyjIVbNwVuBFEXra2qWJwCtyolTBy7E5On7kZpag8mZ/cIzFq4dUt+yI1WE3v27EU+W9BrCwvzOHHqOErlEi6cu4DaVhWHjx6RzOba2jquXLuKUydPYrBQwFNf/Tqe+bPHMH/5MmrVLWXV2V5KB5M5wfur9yIDLB0gTGZegj6/fO5KZpv3m/US0XRd/91hAm9LQjvpaCb7yEBiMpHpf3kROrDZkoQOACag4CSlGc90MilWNT9DrmKU6CLd6WHQSyHneciOVVA4NovUWBlFL4PMRhveQhXX37yCc/UaWmRcUZJWzB9LPqo/uSSfefWZ/B8T+KlMFgMzUzh537uxtryEN196FWg0LTlIuVkOFvpKMgPpkVVjPtYEYSUXKalHS74yCWvMF/MAprxpdxvIssSwsXqZXCR7136Ok8WEDGgLagwmYwDHCeW4gIOJ+oyXREY+w0xom0ckwbBOIYf9D9yH0vQkPC8nAD/sUDK9g83r17Fy4QI8yh87piQfKe9DwK0DguPktWLG4otYqpr3K+lcS25L9pYAmPuZAB9BBVVAOAln+lQqWe58gQl+8VKU7M0UCQCn9U/sJgK2fCA8HyWvOQ+oqMQysZLI3eWzauxLX/2XzO2e80uNCMRynIsR3EFPEsn2L9RrJqNLVuy2DDSBYh0ToROwSMLYZpxXyEwTU9iBYmTyBu22QGd9XufidZy/Lq/Bzzip3ZCS0e22jpM0s/PYpqwvz0FAVv6/YiZ2JNscJj2MHD6AwUNH4A8Po0WAuNtFPuVh68plXPr+02ivriCK2ipgGDl0GPd9+ieRLFZM9pdAaxRg7eJVvP7tJ7B24RzCtWUxwCRnKvSwa20kq5q+opRhP3oEhx56CNm5veh5VGNgH+jJ97jYqOPMY3+Ka088YXKnBIwIBGp+JyBBCWPz3STwx/6dzPgG+lLO16QfkBoo4+Ddp9Bphzj32uvI07M2w+IfxiMyRQdRPDkEjGlOEIjytCw6EvjBc6qowBfoTP/oJIuHUmm9Hji/bR6byWeRGx5CdngS2clRKzbhHEUp2RxFdhPoVquINqtIRJzxEwhY/COUzBPwTKBWstQEgdkGB9RKwtmxlQUIE+wl6MZjWTTB/smmOg9hY8YbK95LM172e7ZA5msOqXTW5gI3Z5HBruIF52fOOTZobKKxehFrN85KornXbSNoVtW/rejG1nCuUywwiOX2jWHvfG/dGqo1zK2pmtudHK2KNhzDvxeR7RuiHbQRBIH+8YvgYdAKENJjWyB3St+5nmueFGu4hyCK0KZXNKXByaKVvS/HO/2vQ811GfZZAqlcJzgB8vzu97jNUccUURQzrgN5ModzGBibwsF3PYCZIyeRStsaL1AzZlI6IKlbb2BrcxP18+fx3Ne+jrPf/z78VhMFFgIFbafkYSxeyphzbmXRwNS+vbhx5SoalHwlk17M4Fgj1+TXxVzn57TW9ZBg3Dnncc3o9CQ/Gw4NYuLkMWSKRWxeu471M+eQajaNEeqzCCCFVLeDfKeLLIFerssAWhpbLIiiJHYPqAyifOouDD/4ADLFEuqXr2Px1Vc1hrr1FsLbC2ivrRoPWGuPtc4UW9h/bV0Ug1Y+3QbesR0pAodcuH1P62KYSmF8/x606zXUr81rjiOb/o5PfRJzD30U1VqI4/vn8Kef+yyWX34ZnHsPfOBDeN+jP4UwbODCD57ExR/8AI2FZSugc+OXfVHrqqSQCfTZWsoSPanEaLKQxgoSuQImDh7QOK+vr6OztoFu0DIbCseC19rlGKfaw8qD2pi/nDPExuV4LBURJjwEISXVI7GqPdo7qO/b2ixg1rXFNjzOziJJn1j2TytC9LT362o94zrL9V82EV5K8RTYqbYYq5dFXLpfWUrQF9fWzrePu7e/ZsU1MTtZGwcb4G5Pvl3YGe+Ptf2grrXtV3g8GbSjUzM4+WOfQo9zV9DGc//y1/D0v/gXGKF8OecD2mBw3ZSPse3zxLqOZZ4lxwztrwjvam+V5Lpo/ryUeiYAzLmXa7J8d6W+Ykx4K7qzNYck49mkhxPD4xgdHMF6r4mrK0u4srEpoJ+s3kKip3MFPQ+bLNhEFxUkUEkm0FRRIlBOJFAhAOz72Eqm0CkV0clnsJDwcSMzgGVkELjaxt0Fr/Y3jcVQRRIcLSyOcn+vxFL5Yo27oW5/RfA5mlrO0IMPYnZ6HA9/4D6cuuMgMpk+Gzj+c7L/vR+BfgT6EehHoB+Bd2IE+gzgd+JT799zPwL9CPQj0I9APwJ/RQT+cwBw/FFL+hgY+8NYvT9qkJmYUr5oF+F3Fxl412lM/uztwLJYnS7ZFCdjXf5pWznNPIGNASqmsHJwTKSZFJz881I+StOzOPbIx3Dsox/G8Nw+JZ3I0iLwwiT57n9MTDNRGCfPec34NbaHSel6vS5v3FajKUYbgaXmxgYu/8WzWPjB97H6zDMoNptKhnVTKdD/rUrWXrGIn/8/fg33/1c/bcnqWhPf/sLv4/WnnoRHYKhrsniS83OyrMZeje/PBVMSlMai5ReTkm9nwRJoIDOaCUlL0JPxJGoTlA0nGEEwa2QUR9//AUyeOIlENoex0THkMmnML95Cs9XC5uYW9u7di/HxcSwvLeH24gKGxyawd3YON2/dwPVbN3D06DEUCwUEYYCzZ05j7/QUFt+4gKf+9DHcvnYVq0vLBuh2ImThIQsm7bpo9CJEAsCMCWa+gpbyigH37X6pbFks5+zuI+5fMcAQy1ASPJdXsmMbS1bUGCJMElJKO3RS50w8O06GwK5UryePxgzlxYkd8Zko6WhsQAIy9J3OdE2uuN6NsMwEJhLIUkZVTBnnNer8ba0kwbyoxS4iQJ/w4OWzyFRKAuRdyacxAAAgAElEQVQiymES1Bgoozw3J4Zo88YCelt12i6ik2DC2Hz4QgbKgb+STBZga4lFY8qQHWyvk2lmcuYmPy6whWCZ4BAHmlGS1DGBldzelqLksSmBcQRmMiyUSJrsoTnBOknYQg573nU3SrPTSJPt4/ti7/F+aouLWH3zAsK1NbF36dsq1lDIRLoxjgmsiAElzMGxkR0LOAbElPHWsSbTuw2AiRlpILfkoWOpXMnWmrQmPVJLxYLAzl6G491HmgAkY8W+QtCXYB6BNzFimTDuaQ4wuWljXto//s5jk2L6EnxgMlpAMkFc9gX57hobmH3eZJ/NI5iMXb5HYJcglh3jPkNWowN2CRgKMHaM4VhqmmBIfLwj2Ol8ZBizPeZZnBJTuNsO1D4C0zEwJtlqArGcb/gMeL8agx0BwMMH92PsjqPIjk1gTbLVAUp+GrXLb+LyD56VN2/UjeAPDmL2rlO4++GHEfr+jhx5MoFgo4r1Cxdx4cknMP/KS/DagdiVGuPuerJIlex6AsmRIYyfOoX999+P/OQkupQoZqxWV7D44ouYf/pZNC5f1fOPHOOM/YXzW4IAcCKBbKUoQJh+5qMT45pfG7UaWtWanjOfsV8pa/5r1epiwccMbfVkV1SguZ7jPJdDYXBArNRuMzBfY85PfPaObWes9CRS2RyKAxXND81qDRmy7Nlfs1kUpmcxtn8WLfb/RoB0ZQA5SqrnfPlr1m7cRGPhNpJkoLLwgOCJkzSndzD7WSKVksS0WL70/FVfd57XYlCmzCeWbGAnA6tCBkmhUxqa7OCMvO4z+TzS+QLSmYzzS3eKAQKKrNiG8s2NjZto11ZRX7uB+tpN49/JOsJAL/ZP+27FTbFig57rrtV9tyoDx5o8soVF2VjTGu++xx7bnLdUXNUOpEpB8Jf9NghC9XE9I0r3Cwg3FqmNVWOV8nX6jHN8hfpMV98573JMtYIOMpTlbkYIGoFe0xz5tnaLvSx5aztvvP5vg19afBMoD49hfP8hDIxNYmB8CsPTe1AYHNIMKciK65ZQni46tSquvfIyrj3/Am6/fhq3T59GqllHhiA0C344/RCMzviok1Wrgg9TMYnBXko9S0nDraOMhi+Ja9sLyQLDSed2PR9+vqB+2mk2JN1MAJLgHFmaBAQJ8JLpS3UJ3nMzkRAATDCRa45HlvjUJKY/9hDKd59CrjiAdDtAu7qBdmsLjYsXUX3tHFYvvCErC87nVqvm7lsSw44RG4c5BsJiy5GYKcw2sAgp7ZjulNLmXiaXwdTdd6N04jhmDxzB+sVLuPDsM8gxKokEhub2wsvnMH/xIrob66gvrxpbWkCmqXFoxdP1rKJRShYCq435KpBUKJyHZKGA/SdPaH2mV+zKpcvotdtWTOaAWwHLouvG669jehKEF6jro1MuYd+99yCRyWD9xrykrxOtugBiAYEOoJUSh2tfskdA2nyXk+kMMsUy8pWyVCI6m3X4VA9QRQPHj7Wd/ZcmHpQq53ON9/EqiIn30brmDweAbW+9Gxh2EtUEkl1bDTh3x22PCX1S/dvGiB0v1jd9tRMJjO09iDve/yCSmSySrQ6+/T//M5z5rd9CXusl22t7MO7J5ANMEDve9CaApgBgK4Yk2M29EPcgdGVxYjVWJBnviaQiY8fzG4Fi28UBE7k8Tu7bj3ylhGqviZury7h0c1FzwTQ8VGDXo6fvSg8qhigngLKKCW2C4L4w7wGtXBbVfAGBn8dyroKlkSm0iwNoNRpo1bbQ4x7ItduiFJO6jfWutzpsmf29Fc+bmhNjFSZ3HzyakPHIgw9qr3Rw7ww++ZH34s5De7ef24/6t1n/uH4E+hHoR6AfgX4E+hH4mxOBPgD8N+dZ9u+kH4F+BPoR6EegH4H/3yLwi4MDbznX7kTmX8YM3k5cvK0VsZfV7pd3p1Bj0Gv3+zEA/PZrCcd8Gz04BoDjz8dAstJvMWNCEsnGLLWEV1LsT2MQdEmERXZ0FHc98gm869OfRm5ySsl9skKZIGeSKGb+sk1iCrpEMH82AMmShkxA8z0CN0zMNmp1gSzplI+NjQ2xkIKtGm49+32sPf4tbL34ChLdAG0mlHoJVEsD+Ce/+zs49GMPK5nfa9bx2Od+ExdfeQlpJnnEjlPmS0kweQDvYk7FcdhOqEve2IHnSh519DmTVzZGsMBABpdSmQRUHBury8QhwTDmENN5TJ08ibkH7sORe+/F9RvzKJdKmJyZxtVrV3F7cVGpqz1zezAxMSFvzgsXL+HwwUPyuySA+/rrr+P4sWP6HIGA0y+9gOe+9R2cf/r7CBt1pH3GaN0BwGQcmadzQN84gdI77G/ep6kyGnvS+h+PpwekpcjIWDSyzg7UoGS9A3j5usUidqt0MZF3nMlpBqJAWZJTCUWdqwO/20O2m0CeQHWiA48AcCIpD2bJONLflklVJiNTlIvuInQx5+tMUKad9yyfjzGMjEETJch4TAhA5n9iwPDZSBnZ5GpRqWD6nnskAb76yutIEnBLREpWp7pMrCZVUCD5RxEiHfgpdvGOL56S02RwJcg2MnDHGEJkF1om0iOjiAwwpzlpcrk77H+1h+/HEs1kp1GOkm1gkpXgE8+XyWHqjqMYPnIIhbEx1jHIu5agYmttHdXr11C9NY/K8BAS2YwKBaLNTUliikXlmLtkv7Ep5gNs8eW1jWnsWJkO4BJYxI87YFaJfDE3DQQjW1LsKyeNq/FOAMrrCfyl3LcAAd+DXywiWy5a4pqgKyWh6bvr2L6KlUAlA54JcFAent0ziuWXHZgbkXWon42pK2nmKBSAuO0THBqYo/ccMExgiwxeJY35OUoyx6xigmYCbbtiq8r/1zEdNR+wuCSy68pbm8nxgOxkSp0T/ArMhzcGqnkM5VoFAJsMNkFqJtXLkxMYOXQI5elp1KJQ8Sc4tXnuLC784Fkk2pGYraNHj2Dy2J0Y3XdAjD2CJ1IIhYeN9TUUggCXvvc9nHv8caBas/tkEp3zKGWuCYZJ7jyJbjqFzMAgRvbOYWj/fhQmR9FpRlh67TVsXnwDrcVF9GoNgZmc0wyrNPDVVBw85AbKAo04N1eKFWODE0jjtcIQQTtAz09bcQbHDSlVXEd8e6bGsLX5niz9XiGH0vAwOlEPUbslhjaLSgTIyt+UMrGOaev7KBbL6rthO0CazFIkkRsZQml8HJVyAfXF2wIhc7MzGDx6VABzt93ExuWr2Lx6Vdf2shmksmkrKGAxCsFeyqJLeppsYI4J+lQb2CnfXjJ6BdIQKGa/9JH00/JtpZVBOlfA4MgoCpVBFXNwnuPxnO3oG6s+0m4iChtYufIcNhfOoNcJNFbYJj63eJ+g9YhrhpsPbH1yfTiWeyYCvEs1I1bTENjhGMCSAXcASLzemr+xnMkFHrKfs8hKcwXZ6WG4az02qXvOEyrqiOVxBYSZvDzntdjPXn2v11XhltYJsYAD5FJ5ZNM5rK9vol1vI8mCFAGrXFdteZFgNAsPyGJ3PsXxeqV1Rrw8t345MJu/e5ks9py4B6c+9AiKg0PI5fNWQODGqJiSBO+adZz55jfx9H/8MrrXrqKzuSFVERKXCcCKQUsPWhYuxZ6kfDYsXNKaxaIlrocdY9h2uM7YHG4FF7b2Uw6f80Ms8yuGJTzzppW1BlUZOBd00aFyCgsb2OHYTtpU7J3BgU88gsLxYyiOTiPjpdBaX8HmtStYfeE5bLx+Fu3lJYFk7L+SKaZvseYErpeORer2V2LfOnYj2aa0yuDYIhwmz2f5dKdVXJCmAgRVOioDKM3NsWOjsbyCxlYVxXJBY6PWpH96JJCWo4+FJZIcJytf4K5TvWBM1AYbw1zP48Iqgq5cI9kP+PxKI8PwC3kxkVur6xr/etbWEaw/uCIos2BwAKpn/rPp8gDKBw9g6NidQCaNras3cevVV5GoVR2AyyIk+9oBULmmJjUXR76HwsQEBmb3IjtQQDcIUb1+A63bK5KO521YfFnstUs+2YG2KjJzoLJJXIvj/xagNx5/8T5X+yu3543bpPuKN++xvLSbA3a33awh3DiO953c0iYTmLnzFA7d917brwch/sN/+ShWv/ddpAMWAVoM4lgQNHYi8oq5FSRYRQOtJMwTmHutHnLJBOTUzPUNngr3sirCM2CVq3zXT6KdyiAqFTAwPISpyQlEfgINr41qvY61lQ14aw1M1HoYbANBsoOtRBcLnSY2eixaBAoZH+lWB5moB3Fu/STWchlEhw5iZXQW570i1hNpZAs5NJZXUV9Z1pqvPZ7bxYqYbRvaXXOq2/+6fmAFCm5fL89m63CykUkkMPK+9+lIFrkc2juDH/vIe3Bo36zr0/FfCf3v/Qj0I9CPQD8C/Qj0I/BOiUAfAH6nPOn+ffYj0I9APwL9CPQj8P8iArsBYKtGd7JuyuJsCwhbsiwG23iMey8GWncYtzsA3Pb5XOW+AbIG3cVfMcarV8S0MEqBsLzYt+vtNGHn5WXsI6N8sn2UuRXcpfe3S+uVgJIUbq+H8uQopu55F+79yU9j8s6TAqqYHUw7D1Tfp98vReMsgbsb8I2TYDELkCwkvk9AtdlqCvwlA5hAl8nImndYY2kBq08+jTe+8hii27fEdN3M5fGPf+8LOPLIJwX4hesb+PLnPofbFy+gG7YsMUeGDEEnx66KKdHG0IvlHy0hFAPoYk4pf2T+uAJ5zOHNZDCZvFeS3IByk/bugACwAAYRaVNIj4/hwHsewP777oVfrODa9RuYnt2DyalJrG2s48b1a3pee+f2YnhoBGEYSA6a8Thw8CBu3bqF2wuLOHL0CHK+h4XLl/Gdx/4El199BRsrywKAt2pVA1wpt0o2oJPpI9fS+pOBC+5hOKayyVvyjW0paCXdjd0r5rCLB+8xlsre6dWMj50/fsYCIcQCZkx2jiRAoNjJX7lrfsBi3fLzCbQ6HTFDxFgl+GtYpRJv9ORlolWALxPXYuk5kDVOPDuGOtku8hl1iW4CyOxjemoCnooYPnhQhNeti1eQaDZMqpqJafpQC3wiG9b848RujP3/KCvq2DcxSJNKsF+6hLeYQPwsQSADhQngCjxiH5Q04Q7zPvbVlX+jErux5LSBySaB6SGZzqI0OYHpu05hcG4PGvQzpZ8k2bGtBhqLt7H85iXM7NkLv1JCvVZDbWERUTcwtiMvKs9iB/SyXQRfGUe9z+dsXq8GwNk9GyBrwLmBPvyZN2BAMH/Wd0o500+VAAclfL2UJL8JEpEd6RdzyJXKAtfYbsrG2nxAEMmARGMWOi9gzh+OXSzJZ3n2EpwNjJ2r1wyQ5T+yUs3Xtyswh8d3OqF59jpwV7LPMUO4Q7A42gaQBfYSYHMAsIpD+LOkpQlWG5gcX08zowOXE9m0CjXWFm4LvNXrBO04LsId8C4ujPDIfB0bQ3FsDH6xgHw6g6C6hZULb2Dl4iX18nEqApw8jsG9c/BLA0gWcio+YL/mI128PY9c2MaNHzyF6099H9jYQuCkggkA01s70pgGkixqcP2bACY9SfPDI/AiD/Nnz6Fb35TIPwtWBNX0+Gw5A1Aqnl2C7OMUUrmM+gel+cWKS3nIl4sq8GnWGxb7XSAv5wOybgX8Os9bjUuOIRbopH0xZk2u014nUtGlTC/7HwE11zfEuk75dj/Ow5b9KlMpo1KuIEP57q0tBPQIn5vB6JGj8LI5hNUtVG/clI+wJ/nbtLxfTbnB+niWwCEbS8AvZdclMOzzntU/PQG+lIAVOzrtozg4isGxcaRzWYFosWQt18x4XWtuLmD9xstobiyg3VhHFDJuDvV0e4OYmavLO/9ezoUmpUu2aCzvbH2bz4SSrDafxAClm092FTPFa21c4CR/Yhc79uMoNF/uGPy15d3JQ1OhwM31HPt2Xc3uVgQmcM/J/jqZ1Xju57kpgc7vXLdb9TaK+QImxqakdLFw6zY6IX21ubZw3kmh002YmsHOFsP2HUYrlX90zCzVusz7ZnzYTo5zdJErl1AaGcPU3oM4/t6Pojw2KelztZtrDAs9CHivLGP1+hW89NWv4uWvPQ6/Xkey3XBKFvT+fWuhl22HCAYbCExrhTwZ3GS5E+jWHs5A4nh/pkIZgmI9qDhN8swEQiX1bJYSPXn4GmDIvoNUBv7EOCbe/S4MHjuO8v6D8rWuz8/j5lPPYPWVl9CYn0fGyVHHIJZY+g7xMrask213AKMUOqRWwTHn4D/1GycLLb/aLnzaD7C/p31E7OcBCwic0gX7WjqFkDfkp5Avl9UH6Evcqm/B41zAvZnrEztAp2OySw3DrCI6HtvHJYmqF+xnXJIIvfUEPJpKhSukSrJ4hXYJrmBgex1NwNbcFPxSBZPH7oA3PKSCqa3FJaxduQq0GirA0bqlGJgqh9WJcb1JszIRvUIeA3P7MLh3L1KFtObA9TcvY+vKdQTVTY1XPll+RjttAd07ktIC3reZxgb0b7Ogd7Ha4/FlGL1jJscdfpf0s/YMuwDimNKqseBAYrHzO13NO1z3WDilXpvwMXfsbszdc6/ZAKwu4rcffRTNF19Cmmtfj8/BFT+ykIZP3v19ECDhfjcZ63S+iGypgnBjA5l2Ezl6cLNOASlkEkCeEtsqSPKQS6WRy2YkYd4cqiBZKiKfK6CXYpFDiFrYQrveQq4WYXCljXKzp3k28HpYQBOriVBzsp/2kAhCeG36fXcRJZJYaYfoHTqKp2cOYUXrkIdEJ9LeprW6KgUU7jNDi9o2A1jz+Tbdd0cyYZtpbZvabbZ5bIRC1vi4A4B5Cu6rT95xAD/xsQcxNT7iNs/9b/0I9CPQj0A/Av0I9CPwTopAHwB+Jz3t/r32I9CPQD8C/Qj0I/AjRoAA8C7I15I9b/titbok7gi0ufdjOTJjMzpZZ8mUOWAyTgrtSmxYetQdIzVABzq9RSDSLk6vLvNnfSuYK+DS4cQxo5hnJDuC+T4yN0TkikV8lZ8zed1kqYQ7PvRBHHv4Y5g4dhzF8pDk9ChfypxgPs2EvcnJ7iSOHZPYeSlaYj8lCcrdbFwmhClN2W625Acsicoogp/2Ua1W0bxyFZe/9g1c/N6TSOR8/NN/928w++EPI0qmEayt4s9/93dx/dXTdCcT+KGbUSAINjKpvovxGjNdJX9sCV1jFDjJOLLFYrqSmBDmcyfAiecjm8R5K4s9QbZfwphfYof0PITpNEYP7Mfsu9+NE+97EG0kcenSFezfvx9DYyNot5uYv35DQMroxCRGR4dRLBZw+coVnWdudg9WV9dwe3kBU+NjuHH6DL77x19BbWUFjVpVwFS9URdgRfCHPnbsXwI6lOty8qJOrpogleT71G5j5jJByNfEwnNwsOQCY4/kbTDCzucCaoltF0P1RzHEzWPZKU8LdCfwK2KsY7WJreiYxOrn8piL5VJtbIgh5chAPIf5iBogQL9SJXNdYpfH8QjBXsJj7T0C+AJoHZOXyXcvl2ck5NWsj8dJdMdaEuuI5Cx5G+6AOvL4c8cyESx5VMd+IqLMlsW+h0r2y3fQ5KGV943vxQGsMUis4xwALAlrSV6aJLaSz2QiFkqYuesUxo4eQitoC+SUvHcUIFxdx/yZc5iamUNuaEDgy8rlK+j1QpPgdIl1A5SNQURJ6m252xiEc2xh+ZmSbS3WtHmbKnkugNjeI6hHL1U7f1Ky1ASByRYzYNfGNhP86WwWPpO89Mx08s0pnlMgofOVdSxlgo8mA00paU992wBfA3AF/FK+mecR24/YDmVoDaAV0EuA17FuCfQK3OXrIYG0GNylB7D7jJNwjqWc6VsrprIDkE0qmpRBgsQGFrNNfJ75oQGMjI/h0mmCqS1dh0x0Phs4yWol6GOQmuOI7MliEYVKRcUyteVV1JZvo9tqyyt1dHoW5dlp5IZG4JfKGDmwD4lSQTGorm2iXqti7eIlLDz/HGrnziFDdnGHgBSLUGzQMilOgBJBhE6jrsQ5xw7ZzRFlnbsppEIyG+kTHhjQlSAATBnmHbCIfSH2HBWCxY7MQh324bSpOHC+ljc4gXzZY7KPGNBhUuKUVubYYF82oFVrCBmhXgLZUklt5fMISdDOUBI8peP5vMhE41gTe9AxWcXSpc9wKokSgaJkAu10Cv7oMIZnZpEtFlHb2NQcGTQaxoh10s4Er9lP/VwWA0ODYg7T91bgpvyRU0h7vkmRs09nMigMVFAcHUF5eBheJi92vWY6TQA9+fW21m+guXYT1dtvICSwSN9Q0vUdwEs2L8cIV5iY+Ruv8VZ0ZCobmssE1Fm/s2PsPL2uY1THM/Auef5Y5JTHcvxofO1iE/P8ZPq2muG2TLrNmzvs7LhojWubQFbntx7Ln297C+9iLW4zGl1bVKxBVnE7QG2rhkw2j3JhAGE7FBC8tUHpc65B5A+S79dDKLa8k4rmpO32PnQdlbw52+kk9sVIlt21dEjMV91JwLJ9xcFh7H/XAxiZmcHYvsMoVoYcG5bPqiMvYKyu4OXHv4FzT3wX119+BYmNDaTpEc3+5uZqSWpzrZNqBcDd3QhlyJHASthGQ0oXtn5qvdIaYACrecVq0nTSw7b/MkKrMXa55kWSJk4hmc8jPz2JkaN3YGDffqRLRTSWl3HhW99BuLSEZBhu78W0Z3O2A1IGcMCmYebmL69iCTIZuabJE9jWIItjXLDE8WgqF4w953CBsR0WX3Ce4oqdlMqBX8ghOzaGytSsFCNqq0uSqE5mcmhvVoGGSV+ryIrrFgtJdEH3ZLintNNJnYNP3gqnjDFMQJGFSiz+4DjnHCrpYifXq4JEx7w1n1pP7PsiVQS8JNqdCA3ugdQO8//lxoSKITIjcHLynKO8bAHZwSGkOKbHJ5EfHZX+sBcG2LpyDbXrNwUAU+qbGygVDcrCwTqh9u9si2P/2spuAPZ2IYDbN8RjeRvEjQtDnVWEFSns2mPoVzcHuGtqzO0ChuMxqEIcFRlwfuRcmsXB+x7A+KGDOmf3zYv4/E//NHrnzpsCjm36DPuUfLfZTUQE552scyeVwuihw5g+eVxy37U3LyBdryHVMYuMNBLIO9lv3m02kUCGRV+VQUSjI0hWBpAvD8IrFOBlgOZGFZsrK4iW1lFYbyLdaAus56pTK2YRjpRRGh1DeaAkz2wVV9GyI+yguVLD95NFXBybQKoyYAVm9QairS0kqF7QaqLWamuti3ek9nfRzpdzvrA9KuPopMBNEciksGV14CSgpx58cNengXwui4c/dD8+9MDd+rn/1Y9APwL9CPQj0I9APwLvrAj0AeB31vPu320/Av0I9CPQj0A/Aj9SBAgA75ZpfgsDeNcZKL/GhMRuAJjJRmP1GovAoMi3AsAxSKsE6O40h5K1DjjaJdu7W1qSTAalkl12xFg+O0Th3TdoADBTr0lk6E/KxDET0SSrUD62VMa+97wXxz/xCczefTcqQyPIMLEtCV8yvqgWGCLlGegTe4qyPcZ0MmnZWKaSSWmxShwQzOPaYSAWMEFRk3K1BB8SPhKtJq4++QO8+K3v4p/977+KyQfeLfAvbLfwhX/5v2Hz6jV5oEo2uhOZtxiT6aJDk8nrpJvjm3YArgGeO162scyj4uaYwmo7wUrHuHNpNQXSJwOMiTWmtxyzmgl9Su8SdCRQfurjD2HPiROg3d3Z117D4WOHMTBQFtt5dWUNtxZv4+ChgyiViygWi7h86RKyiRSmZ6ZRbdbxynPP4tXvPIHbZ88bAwdAvbGlGCm/1zFGrgBgtplAJHpi6tGXUcwsyQcbUCTAiBKRqkyw+2QCfLsfO29fSXuK7WvsQAMs7F8cNzGBHZCshKID0ZmsZzvJAmIvZMJN/tHqCmTVGnDlC6C35DmBFSbJjX3DBKdBIwJ1xerpGkAcs2MkR2hAkDwaTeNcctLsuAIpHFgpf8AYpKYfaZysNTRXn1HyWTjwrvfpK70tL+h8AOWbapKSTFCzTeIbEzggg47t4TXYOrLR5PtIdiyBWGMbqzhjm2VsktVK0rvkvLjTKR+zJ05i8tgRJLJZeXS2CDB2Wkhs1XHl5VdQLg9IqpfFCes3bphPouCJnpiLPK/GIltDpqNkngmM2T9JTBJ447+UAWBsB8FbAmq5Yl5SvJRbzRcKSGdzyORzyGSzkg19y1echY0LLBwgaJQ0HhlTdHZ9yhFz1GZKKKu/GVjG8dYOAtCrNwxa237bURSgQ/AoJEPYeUjKm5QuygSII3TaPNcOG9c8gwlSBSri2PYOFivYxnbMAKZU7ra0u2SgjZVpctMROl4CfiaN5sYWUgSYI7KSQgOAI/qOO2YyvTs5vshypc80xwFjQX/UiK8T5DbPRsaow2eTSiM/PIyjD74P/tgIEpxLyUlrh5g/fRrzL7yI+pUrSIWB/Bo5ppKaX5NIlUqYOXwAjc1NrF2+hl5tSyxGjuEglUYqW0Cn2ZZErkdpbIFv9Ps1EFR+v5RazmaR5BxK/2wHRJAJGzPBCajEMvhi8nINE1vLMef5O8FexygnI53StamkbyAYr0WVCPrNej5yY6MoTI+hUBpAu9HE2sICejW2keMJYpapD1N+Nekhn/KQY98lO5nAUyZj185ktgutfB7rGOsCglIm+czjCuWS0v8ELCkHzRik6F/Pe/V9zB08iLHZPfLWFgTrQD5DHHrYWr6C2+cfR9jc1P2Q0R4XEskfnv85+WbCFL6X2pZqjouedNpd7D/1f/V5Z1Mg4V4Dn1QGswtcitfT+Bom17wD/PK8vDcr9uppjaWaRsw+jouz4utvI6mS87fPaK4X+rXzZfO7fcWKGWxDzCTWPUSh+jrXtnYrRD5X1BoUtEOsr1fRqFJWmA/V5IQdjOaANUNySN7d3rQIvHLeqTw/2yBJaZPeNSCNIKS0lq3Ao5dAYWgED/zEo5g98W7kswV0uwZwUsaWnrpk0L/+B3+Ar/zWv4FX20Km2URB6FAXLefFTABsuJfARKqHRg+43Y5QS5wD1EoAACAASURBVHgICChrj2RyxZzruXZwupOuBkE6YdQGHBqDnX2E45/AohZoMTrzY0Mojk+gEfWwVq3C6wSI1lYlOy1XZscWVQySKc0RmtNVWEUrAvYOrlHG7tQaY3q4KkQyPNNUKJwhvNYz8Vu5TiVtTU3rRdc2KxtBkn7bYxPYd9e98jJnMRq9jUdmprBw7g2BpolG0xj+HOMsIHRrN9sYufVO1grm7LvdjwWex78ToHNr+jZ7Wau9AepqvwOxGVuNJx6f9tDiHq/T0fot+44k9xSe1lvZM3B+yGWRHRoSoDg0O4d0qYwuC1qCBtrLK6hevY7u+oakxKnkorWYHd1LWfGXa4Oi5ljqMSN/W+XjbeDvbvlp7YG3/Xxtnx+PZxV9uAIaDSzFIe7vnE9thMSfUcEO1Xi6EbxMWjEig/uO938Yw5OzAqkXv/ckfutTP4nhFt12yb4lg5iFTwZ6BokkAhZQdE2CnczoEw99HB/8b34Gly+8gae++EdYPnvO9THuYbg/itx+jqxgExcJE0A7l8Pg3D4cuPfdKM7tQdCoo3rmDVw/cwbN20sot0Mx6EM+p14S7VIR/vQ0ShPjGGQhTjGDhJ/UmKMlwNKVVXypmUbIPsFisG4XWUpS0+JDdgBtNFptyVlrmnB/O2mb70BdORlIOcY5wMRy5Q4xlq6CinGpOp3E+Hve+9Z9DIDJ8RH8zKcewuH9s9oz9b/6EehHoB+BfgT6EehH4J0TgT4A/M551v077UegH4F+BPoR6EfgR47APxga/KHHxhK58ZvGLDBATInSBJMQlqAwANiBww6Q3C0tFydcxaRk1frb2AMxiKd3d/mKmQCvS+g6cFnJqJgC7BK5PI7JMgGBriqedfliPTCpmM5g9PhxvPvRT+PYxx5CsjiALJP3XfrgUS6TIIIDWr20gEd+MTkcA8G7k89xAprvMzlNMFhgY6ej3/kvBi0lo0r52LCF2o1b2LNvP+5UwiaB2vIivvL538TG/HX51GWTvpi5Eemw9LTdZqYmkaS6qWMCG9OKTFjioJYU0/UJDMn/0KT9dhLhhpp3CVDxGbj3BOhLcnUHRI6Z3faskkgNDuHg+9+Hkx9/CKOTexA227h46QKKxTzm9u1DGHWxuraJK1cu4cCBA5iYmUEUhFhfWkGzUcfhI4dw8expPPnYn+LS8y+iurJEMps8DQ33jxm9di/sUwQg2M5cLo9yuSw/ZQLrMQDMOAh0del8A90sKSxp6NiXj3GIwYCYb+HeE/PHqCzGAJa3I6/rPh+zjZ1s+U78JKJoDD8xiV3SVYwOPgtLaMtDUECSJV2Z6DaJZwcWbyeE6atoCdZ4zIhj5FhR+owYU0QNTBJZDF2HMcRsuSRZipZm3va/3mblKgnLBL+1XbzjfB7FsWGMTU9jdWUZ6wsLAs3Mt5Dj2xLIDr4xOWuXECcIRXhHnqeOrWt+is6DVSxKgrMeBmenMXH0MIrTM+gkU5JwpYQ2tqq48NyLSNEbMpNWxjqqNwRika1JtqRKRsh8ZAGH83ZlMnNoZATFoWFUhgZRHBhErjIgNiZZu8bczSnxrdarvxtg4XB+m9LieYZAuzzEdxKy8oMVE95J4IuBo7z2zmvWdbalX7f78rbMbVy1sutSYuYR5CHoGoo1JPCVygH0EG/W5EkatMkIAzphKHYfxxM/1yH4K3A2MgCY4K+koHsmKa3XnMew8xWNgWh568pLmE7SNrf1eF7HFI56DjQmnVUS0gZGiUGseYiAfBrZbAYba+votAL0IhZYGFCt0UMmPwsaUmmBv5SDJuDeqlfRWF1HsLCEaPk2ks265G0DjTmnUJBKozQ+ib133Ym1pdtYeP08EmsbSHFO7UZSIxiamsaVN86jefs2/KBt499PI18oab5lwcrYkcOYPXUKN8+fxvKlK2hVa/a8HdCr8SNfawNlxICMZcLj/u36MpneJiHO/kzWH4sL2MdTAnYojU3v48mTJ5AcG5ZEdDLqorG0hM2LV9Grbtl8xD4s1jhB3YQkzDMEbb00ur6HiDLOGjpJ5z/M65JNTIZcEr10UkVJkpTmeOH6RD9rMn8zWcmfjs/Oojw+hnylInBIrD8em/TQCVpYu/osasvX0KjeRq/b1hpBMEYgdyq1S8LZFRPsmjfj9YZzqSwPYh/2bXllCzFBWwG3DjyOgdW3F5XtLvKyvYEBhXGxFdvE5xnvG7iesriDX8am3gF2d+Z3V36mdrs9ipjvDoDi+mgL5fZ+J/7sbnCakroB70EobhKbmzWT3c7kkclk0dxqol5vobHVFANYhQKSeDYWrSSgbYLZuY6AYpv9VXwlH17ulwg+72DFmnedNLH8aLnGpzIYndmH2UN34q6PPoJ0Lr9tkyHGc7uOm2fPYuWJ7+GZL/4havO3bE0KA/i9HoqJBAbJl+8k0eoBVdZcaW7dWXdVTBMXFVnQrZ2a3009gfdEf+vC0JDA8ahR117Ly/pIZTLy+OWz556KexcW+4jRyXvitSSZ7yNZGURhfBRUU6ivriIiizng8++ZNLRjpDKmHUoo0+IgZYAii/s4fjn2NGvLv56Aqe09WdhCL3q2l3eQ9pLwczmkBkZUyJafmYY3UNAYvPHCS9g8/yai9XUBhLo2mbdO/lkS2FLgcOCue5rqewI5bQ3hflhKH1pvaAOQRJoArytiIkRpxVIsePTg9UxpgnHJlCg7nEBjq6570xZU75mNAuds7rPpV5ssl5EZG8PUwcPIlEpoB21U52+hcfOWwF/Ok1JtUHsZL4tDvM5xV7JTCGb9k4Uf8ZiKx6TGetx13fs62smEy5okLtzkFcWqJ6DtGMtcJ1wB2rZCj2Pex5/TniJJJm9Xz4z36ueLOP6hh5Auj6jA4dLX/m/8yWf+LvKbNWOmJ7nuOSZwIomQ85tTeGH1SHZ8AoWDe9BsNLH85kV0tmoItb7YzZjdsWub/s5QqZX2m5P7DuIDP/NTGLvnLvhRB+tPPY2vffGLqP8/7L1pkGTZeR12MvO9XKuy9qW7ep3unumZnn0wg9kwwIAACBL7Yi4gGaJNClwk0wtlieIf/XAovMm2JIuiLVkRtkUIJkVCMkHKIE0CJPZlBgNgMHtP79Vde1Xuy3uZz3HOd29WTqEBKAiHZE68iqjuqlxevve9e7976zvfOWdzB/zriH73thvOAhNTmDx5DBNzM6hOVoBKHtlCKOn0Vi/G/3OliQudxKTqHXM5lHKJ7bxsfab1gDpK1WRBZRDlIst4OmPbf1huMCUknr8h+xL9UU9QBtMTkyjcdfco14z/8OA9t+OnP/jDKQv4ptFJH0wjkEYgjUAagTQCr98IpADw6/fepleWRiCNQBqBNAJpBP7CEfi3AYDF0HGsCxUxWFghYKPihLENPAvY6of7RSL/uz9Bb91pJah9X+GDFyD2g2M8GnzlHLNM9deVSjwxz8lEE8yTLJ8IonpHPxdg+tAh3PXuH8WjH/4wystLyE9UBXqGRoCUzBqLcmLmuOKyyYAac8n/b0wlK8aPWErDoYrVvV5Pr5WMZBRJBrrd6khqtBd3kSdY3Oth5egJnDp1Gt1GHZ/8p/8UG6+8IH4pGSD04yTbIaLhoDyAhXJKupMFoxwBHl8mclLEBE3J0jSyL1mxBDEdc9oV8VXcc9rGnuHKQhTfRHaLkWL3mVOMjSS0yb4L85g/fQaPvP/9OHr3PQLm2nt7+Oyf/gnuvOduHKE3bVDE1sYarl69iuWjR7C4vCyJxkuvvIoygfaohysvvojPfvIPsHb+vCSpCRaZZKYXr3YgtM7fFVdzOZQKRbQ7JhXNwrlneNk4dCUzXbwdZ0TiPOAvqefEcHYwqZfY9l7KrqnBS2/rvBxjzI/vDJmWYrIDIQv+GcrWEgQgiG5ewebl6xjxRhlSEZnxEHue16DCtQEe9J3NO0DXF2h1S8RmcmCuivEGYuUEWBpjS3K1fI6FWgegCIAea6JQIds/55hIolORvTU1her8HJr0393ZUfFen02qiiaRga8iZAmINsatFend/57N7GRodRMIRosRnEM4MYHpo4exdPvtCCar8l8c9FporW/g4rPfRhDxsgj4slhtYC0B3MnZWZSmqpLLnFtcwvTCPGZn5zExPW1FeQfKiknlgHeOexW9HWvM95N4pQIP4mNIuca+gIrEzD1N4lbjw/HjJbdolVaTTXd+4x5IlycmAQKCJw6kJvtUzGSyMgPzt+Z91PuN7qP/yHiXZqt5eZvUIxObSb3H/T7arRY6/K7X0W+10G230XXgMAvGEPOX3wYEyyuYwAsLzGxIcYzJiJ+VzaBUmUCrXkfUbrsitDGHJVdNoEEAsQHSOj/Jyxs7eEC2rQDQLAq5EI16E3EUiW2oeaw5OwBBZPlwxwn62SxK0zPyJIzaLfQaLSTtLsJeF+R9RWQ8e4lzfu4wi2BqCrOHF9Dfq6F9YxNoNOURSsYipYxnZudw/doVxLU6MlHP5kAuRLFUVs7NFoqYOXUKx+6/BzdefgGb5y8iarZNnUK53ljCZL9LApxAP/O+WOTGHDcvaZleG2ise2tMNnpQs2Cv5/n+ySoqJ47h8H33IqlWBQCzMSTodHHt699Ab20dw37XyZAT1OWaQuAWKIgNTMYuDehDMdiZIzTOCIpQipyfExojX40NYcGkULOUgi5jZnEB00eOYPnocTfnfINIBv1uS/LOzbUX9B3F/RGL3Zo1DGC2Zia7XpO3dWxxB+Lyvo4Ds+PgqweGOeWtMYEM4H0FEN+ccnBt93nbP05AzvYJTr5fjVW2nvI2SGrZJXYPWMs6YIy1aHOHc8CO6pYD/e8BaQHAY1/+/ARoC4nlHKA0uQHZfTLfteYM0evyMa7TORQKeSSDjFjB/T4bOCjnTnY+84mXCfa7FvMn9oxLZppgSNWNMTayUrkxr506t6kFKCi2rvsdzi33PYjTDz2GpROnUZ2c1vXm+I/m4QDnP/NpfP7j/yc2vvwlDHY3QPfoEleJiOtTRqxWSjhL6lkBl6a9xqSWFJekIsJdvE6qJBRKCCYqqCzMyee3ubWJ7vo6Mq227Vs8aKi9mV0r94Zu0lE1W4oi1SNHMXfHOZRPGDu9u72F2ksvo3H+EjK9PgaZgWSNCSxzLA4c6OjxVjX1OQ/hXEJAk8BtRiomzE8C1WRYz3vARkMnw54NMXPbWczddQ5TJ44C3S4ufOkraJ6/gKTZRJIhIMf3GEtTssiKhdkIqIHIeeEK7HcNWwSNzdqB+0T7mR71YvNqPtnmWPsvbZCZS/LKB3xvSMlzMty5d+QHEPwtFpBQnSIM1fgT93o6P+bGxVtPozS3gFwQoLWzjdq1VfQ3NxU78+k1uWDJDuuUfeOX25G4tdrvYzX3vSS02yNon+TsHEaNGx7w1b22PZddk9lFBKUSQvqSh4FyfdLra/0wZ2mzlbBNkk1Acan9PoProJvc2akq7n7yXQiKJeT6HfzZ3/2v8OX//h+gymapQV9jVM7NUnjxTY42d3tOCUSrN+0UuA5KvcdsOKyB1Z0T9yAYoOeYtIsz83jkh96Ko/ffi3A4xIXPfhpf/sIX0Wx3Qbf1ipuIQZJFXCyiemwZs4tzqM7MI1sKgUKI/jCD9fYQ/9daF83uQJYXPe6fxah3f+2MPt81troGOq+E4wFgvlp7Avelv4Pcz/5hHpLs3+mJCvJ333Mwxep35qn/7Od/HKeOr9z0+fTBNAJpBNIIpBFII5BG4PUZgRQAfn3e1/Sq0gikEUgjkEYgjcAPFIGbAcAH2b/8ABbTxNxVHcVYLn128Iu064CqAwqpB5k++0ygsSKxB6sOXIW87Fzhg8UQw6QcS8KzWF1Bl//lJdmbQcRio1BTK3olU9M4+8SjeOADH8Qdjz+uQmGxVAGBERZ2eU1kQqhInA1QLhaNyeKYUb7IbIVyYx95r0KCvgQQCPaKgZbLiQXMxwmqsTjcI8su6QNxX0WisBDizlMn8du/8Q/QXdtA0rfufzIbPSNJ/reObciwmJwlC7gmRexBXPoCErAal9lWIV6efg4q9oxX0bXtBsnr1lfI6f2rxxzAJT9e0Y1VcCNAVChXsXL3fTj9xBM4du4sNi9fwR//7u9hdmEeb3jzm7Fy6jTWX72AL33+8yjPzeLehx7E/MIC9lbX8alP/B6a29uoVgq4duFV7NxYx5AAFj/DjR0xV1SMM+9CAXaEfgjQjUpfjtHsCvoqt46xfS1OntW7Dw7zmglu6UuM3X3GtJeBHsWY40XMagdKj6REDRg1ErzJRBOIFUbs5J8JLlNwVcVrN27FOHVFT0lLCs83NqkUK3NACTkU1YVgTRUsLguwEpOHMtPG1BNDmIwmR7mXZKxjPfcpYc6b5e1OfVHe1eBFT3JFW43nIKe5RVadx8EJPom3xKK7JG/tfFlQJ2jgGcqUfxa7mZ858mikdialfp3UYMBCtJOLZqFyahKLx45hYfmwgK1mo47t9TVsrq2jFJQQJ8DsoQXcevc5nL3rPswdOWKlazLzXSwMxCUjzDc7WHHfexESqFQDRq+J7t4qes0NRN0aBnEbUXvPwFLOFjFazUtPrEMn7S71axbkCSToxpqks8ZGTH9SMnUogmxjhGAgWZoeeOfv5qBtHECx/MieK0wirMwgl59EvjKPQnUZQaGERECFG1Ocm8StfUODAxNsvBmHSWOSObHTxs76Btavr2JrbQ39Tgc5MrcHPUkyS+aZsUiMkdnnuecLmJqZxu7OFnq1GgY9jmfLAZwbEefZMEHIcxgQfCOgHCMh8EYZ6sT8iZl/ErKV4sQ8ETNDZPsD5CgHDcpIEziOkWWjhDx2szqOpOwJCMQJ8ryPUU9XRVBIrHYymyNKbDIMPB6BNmpOOwnqbEYgMI9LmWo2WgTyLTeIwZiKNmeCiQlMHVlRzuk3WiPGNiWUNccoJxrkEAzYAJRDFHLO7TN01fgjFrzNAXnvyoOaHtIOKOXYDvMIFxYxfcdtKJ84jgylgssVhJw7nQ5uPPssOlevImq1pHgg+wCOB55HLkRelN8MsmEO+WwByOWRhASgCLJwMTOAJQgDASJhpYwkzKOTAEtHjuLMnXehUJ4QkKbcTfCHgH4ywJWv/x7q6y/I057gbjw0QCKbCWVLkCPonNAHszhShCAI69OkX4qZT72ks9ZKgtJj67Xk4L1cuPuf7z3I0j24QTkIAEtReOTFa+PSwFRbx3TfBpFjQZtP8P76pcxmGVcKGAZq2vt4fl6a2lh341sUz2bmPBEIQwiWcyYypr382YULDwVCG1BDFmEWhUJB35RnLpUmUG80sLdXQ32viX7Pck2z2UaxUOTwd7FzK7War5hHDNzluDB/ZZMdJ0NQa5lytjWhDATEO8sDPh8GOHrmHN7+s38NhcqENTcMhqauwKaOWg2f+vv/EJ/7rY+jWt+TPHTI/UKQYJCD2PdqoBCQRmYqGawEWI1FyjmSKVYwcfgQSvxeWkSmXEa0V0P30hV0r19D1GhoPZKChdY0xt88cemdy6YONvwMuf5MlLH8xjfgyCOPIX/oMALKm/c6uPHSs1j93FPobawjH2QQdVvI9thIIjjccr5Yt9YQN8iRTcsGLAOIB5zLwgBtvbQGIK6FzAdUcMkqX+WqU5g+fgIzR48ptmvPP4/B1hZlFhBxNQzy5vPLuSQmsYGowdDumeTjTTxjBGRyDhEA9c1aToVaLyvQZ5bfbBgkKEw5ZkoeFwuKh5yqO32AFiKUNE6GkqkuTFSRm5uSvzJ9wAe7danDFKYnsXT6DKJCUc0uvb0dtDe3MJTFiAyWlT95DQyBeTc73rkA6n0A1u9J+BhVMrQOjTVT+IYxt2nYn/PyM/aANsFf3ucsytPTmFyYF3u5vrGBhEoe0cBUQzxQLNX0A9YUQ1NJsY0GV5AcKodWcPcTT9h6EQ3wf//qf4Kv/a//Bxb0h8YAgyCDAam9HG+SD3ezn7FOyAx2+0inxOHlsLUX8z0PCVVUhmhmEvTiBPNBFmdmlnDy5Blk4hjnX3oOV9oN7CWJWOTlZIA85ZaHOXRzGZSXprF8eBnTi4eQKQXI5AM0IuDZZgZ/vke7g75A/Y58g20HKyl1J32uMeYbXEetHftZ0vdl+Mxm0XHcYK/e45SOKoUCJh588KZ/AxbyIR554C5JQXu2901fmD6YRiCNQBqBNAJpBNIIvK4ikALAr6vbmV5MGoE0AmkE0gikEfj/JgLjALAHfq3maOCIFSHYxU6Ay0nvEYigR5ovTDhJMkmU8cuDbALA9qV6vUwvmXayevVKeu5zrCBp3e8sopmwqAGZ8gsm4OQZou5xT64oUA0UZJ6QlelYymEBM3fegTd/5Cdx79vfjkSSwhX0ehEKxdK+p2wuo6Irr9nLP3vW7zjoe5DR5IvWBIApUeyL4yzm1ut1dLs9eYBGPcods7DNSlCM+o2rePUrX0RA5ge9/TxbVbEzEFSR8HLa3p/VXbOK3GN+uF4Q0zOdPADMQ7AorPvnpS/dMQ0oNiBerAkBnyaRR+9KKz4TDOZrsgiqMzh8z904+Yb7FNw/+p1PgIzYw6dPYvGWY7j27PO4fPEilo6uYOXkCdT39tDarqG+uS12sPmZRvI5FctQ0q924/WbA7jk3uflnV0cjAlthX0Dig0C92CgH2+GrNp99KC5YjACcg0E1/H0+Q5MVz3RBrGPg41jV3AnbOtY0q9lZjt4miCtxi0BW7LVTMrcIAgb08YsN/9DfbaKrgnymZwxgClJyOKqABRj/fFcNK4zgbHtCRi5ZgixagSA7TOFR2DkuPyjK3xqbApTclx9Fs8daCYZUzu7EVtHrEcVh8mYNCDE/ERN4ppFbZPDpCysMcookav4ssBN/ztGQOzkLJJyBZWZOTEXFw4dwtLKYcwuH8Ls9CxmFxbka8iWD0WA1897P2IyG5sp6jYQtXfQa2zpm766BHjjblPAL2XWBZhJAtfibo0QZMnn7XxG4NB+0Vt5xflPmoi3axpwxVaCmcIVKOXuUpyuXe/b92oWv0gAvjWXCNTRvc4IEBXzXWOTfts5xEkOuZCS1ZMolKf0f7G6jMLkPPKlKSPoaUw4r3SCn56B5eZEv91Bs7GHVm0XO+vr2F5fR2NrC0nUl7c2pablVUoSIKV0+Vg/dhLTscBfys5n8yEmdA+A9s4OOrWaxZCga7+vscGmjX6vq7kQDWLlWcp1UvZYTGJC4EMDbXlczVnmVbKxOIcYAwduqQmFcrf5IsLShMD+gPHZXEeO+VJy9fZ2gr48vs8XlMXmPLPMZgxsA0EcUBOWDDh3zETNbMdCSyg3TolW+q2TQSjzcLe2yGua41r0QY3dgC0dfD4IEMq/1B7PVyYxefgwKqdOoHT0qFh7hWIZLLr3d7aw9vwLaF1bFcDDt1CKWTKgYhAHmiOUoCAgbH6/IYYBWcAZfQ7BZnpoZ4olNdUU5+bVRDGzsIgS75MHn5gX4ghrL30W7a2L6DfXNebjqItqdVI5LYoj9OULbcCDvMqzgXkac26OedSO7yoM/PXcM3tmnAHs55eXGfe/C+x2vpMjoNbvJcaBppEcszX6aC0SxuqVHiydq0EqMBDes5HHz1M5fuRZvA8m22us6UOgsr8Wt7+R9LWzbtBcdQAvwVa9x1sIiMXv/Edl8UDGrzWHhGGA6akZNaeFYR6VUgXDQQar16/jpRdeRrvdQT4oIp8vIJ8vai4XeP9dswxzJo83Wp6d6oDOXCxSx+j0jGxRmo3tqnuRAHNHjuLQmdtx+yNvwfzKMYHK8qeNEnRXr+HFT/8pvvBbH0P9+edRintSDNGcz4VaS8UvznI2eQa5MVGD5WWcffLNmL/rHJJiAVsXr+LGU19H68JFxHvbyEWRWSFI6tm0NfgtKN2xujMcY5UKyidPYO7B+zFz7k4Up6blyU6Z6sbGBuoXL2H9lVdQDnNo0zri6iqCTtugM10n4+VAMC60icWFa6CBgK4RSBshiwmZ/gSzbbhzfueQyRekfMH1YdjpWqObaz4TO1ciG/uMZuZ2WZ545qyWQ+d37wagmMoEgdkgpPXCzod5WlNc95t5JIdssYDMRMkk5dlQ0O4hHlLhIJEfLaW5mYOL09MIJ0oCgKO9BgbcW1JVo1jEgN721aquobtXx7Dbk5wyxyz3VwTy95nLJq/sbSj2gV5DTf3aJda5Z+q6Pb41V9n6Y8oATtVDCgW2h/DAd3V2FhNTU8r5ta1toNszVSDXYGVMYfd5zKEaH8yzgba7kkKXSgbZ6VksnjqNW+69Xw1VvRvX8c8+/GPoPv0MSlSK4O0dqsXK7q39qaJ5xTHPOWuq77bWj3j2jp0uYJ+KOgDqyRD1BFjMZHBrroClfElr9nq/i4tJhL1MgmIGqAL6PzfIoMVxVw6xcmgec4vLYj9z/bk8yOCrnRCXexnl/AHXStfEaq0lLn9qn+WUQEY50XXqedsW/7glgf1mztGextuN2N9QK489fjAdutSXwfGVJfzCT78fC7PTN39N+mgagTQCaQTSCKQRSCPwuotACgC/7m5pekFpBNIIpBFII5BG4AePwAgAdvKkqjk4moxYAaNClzFNfW3FA0IGsHg5Nnt+BDbSr0qd+iPyqQPxrKjBwhxlmFnYN/8yq9uwCE5vUDLIKN027vmrGp9qO47hSuCGDGBKKwpMpLyb8eaqJ47ioR/7D3DH296B+eMnUayUVbilhLMvsHo5PF8I5/8EgY2JM1Ah20s+H2Q0++K29/zlMSUX2euJFez9gTu9NuI+AREAUQ+bly9g4+UXzCNS1SorfutrTM54xAhUjI29aqCtyRl7+VixWlXYMvbiiNzrwa6RtK0DNPU6z3R0noWkKbE4JV9hgiNZ53FrzIPeEAimp7F81x2499FH8OlP/AG2r1xFqVpBfrKEuN7C+voaShMVTM/Oyie01zL5VQLh8gMU2OT8zlxh3y6ZcrMqC6oQKKzXsZ10YaMTewAAIABJREFUUiP56v37bqzefSa5QHMP0jrQV2CkPnc8vl4f1EDu8RhLItoxfRlnwZF8zLTIXVHNgceKLa/Hir4BGVQa006KlIVU502oIh6LxJRQVnGYxU7ji5Kxo1qrK7iSAWggk8nNhiyQUrZTp0DgizBjgmzAEc+5RdDKHrNCtQMkPevHAy6mEGlAp9P75HyTzLQAYL7PVVRZ4OUpkCkjKWonG6pJY5LNGh/81mttLksyWsCvvQdhgIn5WcwuLuLknXfhjvvvx9zKEVc8ZhHW/IYF0gxMYng4jDDstzDot9Hv1NHbvYxO7ZpYvLxX42ATf+a3B4Y8O9//7ucr7z/Zj+NfHvRSjnMx8+/zDRl+PvtmgoNgliSBnTKAAYzmB0pg35+btQEQOzVvTI4DeviKxdWjz6nN51wukMcr/w+DvBjGYXEC4cQSSrNHkStOSWo9LFaAXGEEjvs86hsb+Nlxs4Xt66u4dukC9jbW0K7V0WrWxRAmw0nAsJQJCK4O5IFbnKpi5ZZTYidfff5Z1NZuyFd50IvRrdWM+asmjoGAcF6D5qBYurFNUd55+a6SqRuLTUx2sIFp9AflKwiUJBj0IzURTJ88gSN334eZ5cNIOi0898lPonP1koBlqjQQtOPnZHmfCc8q79lnCryipLJYgo4FKG/LArKlQDGkBL/ksD1DuFJGNgzQ7fQNpJD0uAOIxXA1+VaxAINQIKmaHAohipSzjoaIwwAzS4soTM9gUClh5fbbUZiZQSzAPEa23cKlZ55BZ2vH1hkyk8kE9AxajhmycAlqBlmxIa2ZIoeA9gJkh/P+V6tYOHELDt16GrNHjmKYpX9oYAzv4RDt+hp2V5/F5qufNwCEgLHyHYHUCFNTU1qDGAMD3C0fsjmD4AuVBfwcEVg+AmT9UrTvp+7nzkEA2Ni65vs73iA1zgIez7E8zvgxbP9AANSk/73ksi0A/ttJdY9YwmR2mmKGXz98jvePicHrpWsd2916NrLmVcy1nexoAbkG8nllAA4m5RkBxsYs99fHZgSy+ygT7ec62co8HzKCB9FA95mewXk2oM3OYXdnD5evXNWYS4ZZbF3fFPCVJ4s84FwmCG8onN+H3Aw49/nIP+dj4K+Vzy+fuhUPv/fHsXjsFvOKdk0ZaHVw5VN/jM987GNYffabCLuUY++L4RixWUWLFXMTmxLo1TuNY29+E5YffQiZ+Xl0d2uov3IBG1/9GlrXr2HQbCAkE5/3jQAf3+v2gTpPNvHQ/qFaQWn5ECqnTmH23J1YOnMbJqenR0oacbuPrfXraO5sopwvoH19A3vPPY/2+fOIOw0pTUiqXA0Pfo7vSxB7UNOEMYwtrIYy3/jkmrBGXvVSfLCFzjeGjI9HG8O25xkHTkcNXRpE7jyctDebesiEFcPVNQFxz8ujEACmwgfZwJRuzhRCgao5KfgP0M/k5B8bcU9Aif18wXyLC6Eadggmcm/BfVHEvelEBVNHV1BZXEKv1sTe9i4GvR4GURdxr63cbntbUy7QGUneWboiiqP1gNnKxM/UvjJk8yQ9jAOTH2aOdddg88jk8W0v46wWGEN6mod5qQqoMU/NQq75yukYs6HNGMjcLwRS2ilOVzXONJcIGMd9s6DI5dDJhjh97/2YP3ZScGl2bQ3/w9uexPDCeYRuG+10XEaEbP93it8uWhBes+SPmvz4t0GcZNDEELUkwUIGuC0bYJF79ySDtSxwYThAGwBh06ksUNaeNIvdBGBrwvJkCSuLC8oNvXiIF8MqvlmYwY5uvNtf++28/h7ZVx/wAPDo7GzA2V7APTg6dTUSuj2/A7r9WutB5eOPfxcAGMDsdBXvfMvDePLR+w8GI/09jUAagTQCaQTSCKQReJ1GIAWAX6c3Nr2sNAJpBNIIpBFII/CDROCgBPRB+WfVcEYybfveVF5O0XExVfzxNRcVRh2Q5s+NBTkWXoSBSkaVBdpEHqiieY38yMxjVTURkl1GjLd9YFpFHhZVfJEvAQoq2DnpvkwG/SCHs295C979y7+ElbvvFfuDRV0P7rIw7sEbK5gZy46sIA/48nEWWcUUOlBQ9tflAV8COvz2EtB83HsB9+Meol6MQWQM0a0rl7D20nMY7tXEpiSY4gvXBkoa43TEDHaFb2NFG1CrcyboObB42WvJ6qXErQPqHUvY2LwGGAtEGxklukIp/WzJ0ZM8LuWNjf0rgDkbIKJP3ZDyizmcfeMDePt734Mvf/rP8fyXv4Z2vY5Sif6UIfboMcrCIaV4CdgQCKKUrAecWRhz6LSd2msBXLFr3Tl7pqbYu+5eywtRUtim5TfyD/bHcSDt+HFVGHaM8/F4EuT245X/c5wTIuQ58zPJbqTgr9zmJLXtCMEjlrDJjfJ1HNdsWDAWOl/LWDq5dFfbU11Qsr+UzEwQSn7RxjgBGZ2DZJwzCAplFCerCEoFMTNnFuexs7mFvdVryEkq1AqFVpRl0TuRJ7FAdlecZgHYyyPr/5EPsDGM+cVCrvwNxYA070Q/D8b/J5vLGj4SyVCT3EcAmGNXx80GAnwFBAQhJmbn8MBjT+D+J59EcXoKYWUCmSzfbQwdh9ZpLBD0ZaG/s/4y2usvYzjkvKSPrbFo5AtMRp4kWvfHDM+v1WqNAB3OUxbvOQ79uY97dxN48Y8rf4zN53Hfbw8G+LEyah4Yl0138+81ALCAYAJqOsvRHKWM9Aicogw1Wadkzypf9Jz0K2XlTa43yBkILIlpd00mR+s9JAMD8ArTKC+cQXHuFHIE/ugNrfvJOW0xkzdoFCPuRejs1XDp+W/j/PPPSkaarDICwmSNcegUJ6o4dOy4GNqrr5zH1rVrKBRDxN0uok4bQ7KHmScoCz0gQEZAuCcW3ZCAsJfeHBpYJrnc2PyB2fhB5QN+zS4sIswXsHH1ugCBW9/2Fhx/9FFkJicxmc3g67/1cdx46il0t7fViEKWMOdgKC/jrOYYPR4j+jiLYp8TqGD+n6KxKW7DgrFbaStqjRIG5OUKeY1ZehAbgEcQIxQY7b20JYeeLyE3NSmAfBgbA5rH5SUhH2Dq0BLCUgW7jRZmF5eQn5zEkH69gz6CKEJ9Yx0JG184JsJQcyNfLorJylWQMaKnL8dDjoA/mYlhHgP5/oaozs/jgbe8GRNz83p/xLxMlnA8QGv9JVx//lPodZsG6ivHDFHMFwT2mDVBgFKpZOxSAh7KwwZG29ii+KvlgRHT/sBGgmPo+315du3B44zPte99DOYykxg3ANhiw/voQWTOC7Hhx9YL39jj15PX5Hz3Or++29rK+JlkNccm559vAvFsZYGCXhqdjQOugUgtbvKHzmJA+ws1nti4bDRrYgGTsV0I84jjvhjc5fIEmo22fIJnZ+ZQLFYk9cxLu3jhErY3tqVK36i3JBHN10vOnJDdyObgtZHzIL0Y/WNPab2NYxv3UsCAGkXOPfFOPP7+D0uC3SwTAHRaaK+u4s/+4d/H03/whyj1erLPUNMBFVTYapTPIZibxX0/8RMIbjuL9Z069p59Dp3rlxCvrSPa3RaDVu/TaDbliNF+TA1MBUzdegsO3XcP+uUiwrlFlJaXMLt8BEUyLTOxxiLBwl6vg0a9LnWEaG8XzRdewc7TT6G7dgOgn6z81u2KNVadR+3od2ezwDHDpimxQ93rRfCnfLtQT9ckJ0aq7Rd9jh3tX33DlPe697876Qe/pvh7EbNRxAGso8xP73C+j3uCDFDO5VHS3tRk68VC5eyTKkAOnSSRHy0f5+/MZ/TTHQ5iAcjM47z6mJLU9NtdmMfE4SOoTExKKn3Q66JXb6C5vYV+o2kKMmpkMf9ZY/Dq6tXc4gFcylqblUQWAza4zM5ovzHs9hHTG5m+6r7j0oHmWoacioh4t86TWaxj7g1824bib00hGiWOOcxxQkn74sKCeQazQaXVxrDVcnsb+jrnEOfyuP3BhyUtzU3N6r/5A/zmR34K072uyWc7CXOlfSU266/kbfK9etojue8R6EpVCUmWZwS8t5MhFrNZnMnlMD0YoJsB1jMZXGaOSDJYymYxi6wkoHvZLG5EEVoYYjmXw0qxgGYcoRFH+PbCCbw6cwgNyrm75hQ26cg6RJ+3DwqPs5ZHqiSe4f6athd/12wN8/15YmaP5n8Ghx977Lum2GKxgB9+4iG864ce/a55/vvl+PT5NAJpBNIIpBFII5BG4C9XBFIA+C/X/UrPNo1AGoE0AmkE0gj8O4nAzTyAxz/YfCj91z7I64tvxk01iUT/pcKrwDSTZhMjkJLRlA5lKUQFKfH/RjKGrN7Qg5QFO34JxFDNysv4WXHJeKIGANPvS1KIZNMIADH/X0rWFpcP4Yd+7j/Eg+97LyYWDqkwTj9K79/rC1ke8PGFQM8A9uyacVbTwUK52HAEAaPImFbOS5D/67FeH51OG12yM/oDFesIajQ317B78VU0VlfFphtnAAtwdx6kTsPOMQAcE3qM9aTanJNcVcwE7jpInuCtK46ZBLQxCQj+GqPR6AkjUJSFs5HMpCuYE5CamMDkwhw6nS4a23uoTFVRma6i32qjtbOLuN0xZl8uh1a3I9aUHdOAbLuFxgT30t8GNLtT8CxeysH6qrZjBOt6BP46RvfMFEqFIrZurItBqPsxAgU8uGyf7eMhwNhf6xiAaKAAPUvtxSy0lt0bCbawIEtPU4da6rUsowta57U5P2ay/sRQdHLNZY59PWeMZ8ZD3r7y9DWXXIK/ZATxf36xIKnnimVMrxzC4qlTmD+8gjyB03IB1ZkpgXIXvvY09i5dRWbQt3NXgdeK45SzHdHzVbR2HrNj7NbRnJXcpXt9ludG20QDAMgKJPNXWFrOeZHSB9jdA7IWGXfK1kqGM8hj4ehRnDx3Bw7ffjuOnzmDmUOHkCFDWZdnJViOAErVtvZW0d69jrjfQlTfRNzZEdPclHVZwDdW4ojdJ3a8eW/68elBH99c4OVYDzKA/dw2Jlew32ThWOEjkNuBAx5w8uCSB4Nsvoz5ZrtEdxAAVsxtYo2KrWRte7CZYKt8fB1jkmARwTp+eaUBgnxkDsqP2EnQ7gNU9sE8pr+Xyoa5AoKJBQTFWeTLsyhNH0W+PD2SXRg1QfDMBhHaezvYuHoFW5cu4Oorr2BvaxN5AvcTk2oEaG1vo727a56bBIi9nLX0mI3hSwloNq6wWYSoKOeD5J3ZKMIxTwYlmxXEoOfjzMwJKBeaLxSxuXpDXrh3vP2tOP74I4hLRRTjAZ7/V78vALi1tm5stmGsYxQJFhEI7Ec6bs81BNgcMD9QMsoE1BFS9P6QXGtyObHn1ODj7nWGYK1seLOIcmTDEhR1MulhHoXZBUwcXUGnvofezq4ktQlEch1JyNKersr3ut1s21wohMhXygjyOXS7Hc3zgCBmkEd+agrF2WnkJyYQdTuIGjvyac0GBQSVCsKJSeTLE8gVSphZWsLKqVuwcHQFsea2MZTjThO1q99AffVZ9Ft7llfoCyvFhwS5ICMAmGOPdgQEeMv0bI0GxgBWwwPBJbLwbP7Lw3qs+ek1DTnKld8fADbv2n1wzs/bUa45wCoebRJGP5i35/7cZtOReTvvfzEfjP3mZVHdXOJn+vV6/Bo8WGfnYp7YZN37vDDe5MLnbP7uA83jeWW0NmZyyvdsgOC61uvb/PXHCtnDI+/m0PYDBAEp/UyfV7Luh0PMz84qbw/iIVavr+GlF19G1B8KJFYDQ5JHlj62B758XjzIDvbn7NnD/NxavYnrN3aw0evj3iffhg//9F/B2XNnjfdKJvggwd6FV/H1f/37+PrH/wWwvSVGL5+nNUAwM4fb3vtuTD3wAFbXNrD91afRuvQKkm4Xg3YLw25XcvIeUNQ7nQe9Mn6xjMOPPIwzb34C22yEyBdQWpzHzKEVsVA7zToniPzJC0GInZ09+ZWTCdq9dBHXv/AFtC9fRrbXNx9ZvzcQ2BoYw9ex63X94+CwkDKzK1GjEr+dp732E1KtMCBZ4KjPCU4yXoxZ+d7LuXUfOJNNwH7TBMfLIHRyxGq6MyCc50ZZ5jwbEzM5FAj0EtwOs+iz4Un74gScrUWOCyToCgD28spmFcHz9r6x/Fgq4nDvPCgWkZ+fw9yRFRQnJqXOQNn++to6+vWm9iJefll7KlmxsEHJafiI/WtrVIbjjHmzSkn7JeTLJSlIdNY3MODejhNP/r02iTR3eKPd0i5JbLK0mVO8nLwbtzy+/NTdvTEVBjbCVFBYnNfnxp0e+g1KWVOSO5bNjK4ROYTlCZx++FHZQ2T7Eb74j/4nfObv/B0Uuj01OpoFgNvLuvFhujAH2LbOUkYqJbZz0n6Uuyh6Ly9lMrglCDA5jNEaJtjKZHCDjYAAFrIBJuXZm6CRAW4MY7QT4DClqoMsWsMh9gZDPHXyLmxPLyIplpApFhH3+ujWa2I1M9ta85uptOg03J7Uj1097x73oPX4cyMA2P995B/A9waAeYy3Pf4GAcATlfJ3pt/0kTQCaQTSCKQRSCOQRuB1F4EUAH7d3dL0gtIIpBFII5BGII3ADx6BmwHA40Vc/wnjToDmCGbear7YYkzN/cf9+0Q8Ffshg75j+VCY0JciyKBkIYbFoZDFT+ftxfKOCiBq7je2hi+AWrHEgZ2SqiWD0xXqCAoXCjjz5jfhh37ho7jtjY+pYE+2XaVcfo1X7zhT0INH+0CMsWnGi9vjwBTPzReIPeuXYA4f47G63a4AYAIijVZDnytPwUGE3t426lcuY+fiJR7EWLtjrFwCloLVDwCZHlQd3Z8RyLtftDaJaPPhlBed5J9N2tiKUCap6oM7zqBSvMUSZoFsIFbi5KFlnDp3B2o7O7jx0gU093YNkCY4kzWvVII/AonMsNFAWbGKHVNbss4emDWGIL3v/NeoaE8wx0nJms8xJWBNPg9hDidP3YLZmVl88+mvI2r3BX7vjzMCdAMV0Txg51nU/n8bT/usY3FUXCzyyRBlNR1k0R8M0U8y6LOZYOQfzLIhwV2Tq9ZxBN7a9fJcyUIvsdgbD9XoYKwPA2rU7kCQSX6AQJ5sHg+NZgNky5OYPn4Upx95CHe/5U1YOXlaEp4sUPIcNy5dwvOf+yIufOkr2Hr1VWRjAuBmpG1+eywWO79CXqgr+t6M3eq9g/V+z6aSZ6Jj9Dof1BzlrCXdmJMfn/xW2RQwOYnq4WXc86ZH8NCb3oLp5SPyQOTd5rwk2KFGg0GEuN9Br7GNvYtfR3vrsiqfBKwogTuMY+SLxloU1sX570ApXYLyi8kNq7zuYuFBJ88W9ECwZ/yN+3fbHNdM+K7JUk0Ckqc0FvE4ADwaLw5oGz8IJT355d9DBvB4MwfZUcZstLF+EAD2DGBehxE/Q/mF8uaJpSlJX5MqNRDY/Grph2tz1ZpHvFdr1O/ZY9Lcz2HmxP0oL51BWJ4ByGglu5hzl/FnYd6Bq3vXruHbT30V1156Ed1GDT0WrukTLG9fsoQJZMXG5h3EkmVmkT7DhyJqmXoAmGDtwDx7OT+cvC4ZcpQWHXR6iKNIMsm8BoI/y7efxfI9dyE/VUVvaxuXv/xl1C9cQtRs6LicbxwFeYKumQC9Tkc+nkkxr2aaARlvZCAzdtNTyFdKaDdqQBRZcwcZd0HWPEk5/zIhcoUiMmTXF0P5kHYjeiKz+cjkUrOFEgqHlrB46ym0VtdRX1/DkGw4+rzyfnA+5OnTbax9gULZDErVCQSFgoH6rqmjWOG8Poa5UyeQKeRRX99E89plDKJYwEZlcUHf0wvLOHriFCpT09YwQvAHAfqdGnavPoPa5a/oPWT1MTfKz5bjizF2HrmFfF65gmtNkSBRnozUoQBgW8eMIak5oTV1HMz6TgloG1teUvZmz1s+9evo+L5h1MDxfQFgjmSDbdQ85CTvbf6bdOxBYHqUG8ZyuRjn7svP53GAl2O43++NzpUNW5y3fo23HDLWeOLAZd8UoqYN5QlTAzGrhTFrAZ+vHBjt41bkWHPKIrwvPB5tEnZ2tjXWZqozKBW5L+mi0+7i0qWraGxx7O5L1vtYjqsT+Ov18fE5i//3oj421nfx6tUbuLa3h/VGE614gHf8yHvwt/7Wr+O2W8+iWMrbukUacq2Of/33/ltc/KM/Rn57DxF6GE5MYuGhR3DHe9+Hdhhi45lvYu/CCxg0Woj5Xa8hqtWsSUPrhDW/mEpwBtlSEQsPP4ojDz6M3VYHxXIJ1ZUlTK8cxrA/xPraNZTKBVSm5xTXzc1ttFstlDIJelcu4ernP49kfRNBpM2dlCA0hl0jla7bfRb3VX6fZs9b3wThTs5Xb1lgIy0xT3sBoGPgrlPI0Bogr29lWFMccTleWdxJGQvI4+/FojUqOv9oebxngHwmI3CXADDPbVAooj85gWG5hIg5s91GpddHgbk1myBmA57YtHx9zuTzncUA46tzMlTYGijDAgozU5iYmVFDDBt2uvWmJLkFymvFdms3FUaoMFAqmooABlJ2yNDDWXYNeQSzM6gszpnqSD9Ga2NTLGCpxrj9hAHGNsn83DJ/dItZEAZqcrQ/BOyFgpw9a9vtNbivKczNSh2B8s9Rs6X45bIGXNucpPd6IOb47Q8/LNA502jif/mZj2Dzj/8EQRRbY6Db2I4rF43GglN2UQOkzw26acYS59Ai+L6YzeB4LodKMkA7TrCbAbbcfnkqFyCv5q8BGgC2yQROgAUAM9kA9WGC3VwWjQ98BL1yFS3tGzNo79Wwff2aGiYk4e3AZ8XOAeVaq62HcRRjR2be32aMU/1H+c1+0BhNgCPfQwKar3vg7rN43zvehEOLc/vHTX9KI5BGII1AGoE0AmkEXrcRSAHg1+2tTS8sjUAagTQCaQTSCPzFI/CLszOjN98M+N0/sgE8Kp+wwEffShbbJO9rhTUP6Ym54IE8x9IV4XAAhAlwgoXPbCDGhxVVEtTUyc+itxWPxuolDkAxGbXxQsr+ifMtZG3AGL7TU3j8Iz+Jd/31X0F+cgadiCyd4UjK2TOGfBHLF3n5Xi/57Fl3vkDs2TUHI83nWUzmNwu8vvhMD+CoT9Agh93atgq82VyIptgOTbSvXcXWxQvIRmSJEiTygLdJNbsw7DNcPYjkQFa9IjFfZi8B7UF4Sj5KHppAjwB0A1FU7/WFaw+USsrSrFi9D6Fn3qq4XypibnkJnWYLXXpaktVEZhiZfiym6nRNgk8ApCw67XkVyp0kn5f3FHPHARgHWcAeqOV7CJmSpaQiO681yGJ+YQETExO4dPGiGNUCBp0fsgGETmbYxcjLkPvPfA3YPc7AYMExSw/pgRoJkkEGnWGCTjJARInHhBLLkMwyAS7PL+GYM51ya4MgVBfQY0/sEcfEdiCFfOfYCOG8r+VzrW967eWxfNttuOftb8OpRx7C/InjkoTloclMjOMIu9vb6GxtYuvFl/C53/ld9La2gNgkGsWycWyhUWHQ+fV51s5orAtQpLSyyT6zeE42mgqvBOADm0fmgchCubEYKak+dXgFP/JjP4YzDzyA6vycWKos/Hs5eKMND9DauID61W9i0Gmg32sJNDTWN2WD3dh2bCJ6PLKITOCXMqosyhuQagxyjTI1FJiUuIrpzvfXGH29EZDjnx+XgTbWk4Gn480cowQzBlB5ANg+23x8/XusWDtWjeW5jPyW7dgsrvsc6SfwiDmoIrJdA5UI1AQR9/e9gjn+KD+fLQqkkyIB2dDOP9HAbYu1vujj6xogON+SocnPUyLYfJJZTM8hF+ZQKE0gKFaRL09hYukcirPHIcR9JCtpvrrDbg+dbhubly/i6c9+Fpe//RxKBBjjPpLEAOCYc5LXWiggO0jQqTcM6JVPb2yyzQ4Y0//5EIXpORw6chRrVy6hubGJQaOBwElCkwUbEaQheElQotNCht7InCcOANYk51wYUKY5g4XTJzB3ywl0mw1ceeZbiOtNdLM5HL/7Thy55RjOP/8c9lbXkCEYoQUrK9BnWCgiO1FB9fARzB47hom5aeyu38DulWto7O6MfKyTIEC2kEchDJBhfua5ZoYoJDnkuM4QUCETnh6+YhPazwQ2sgEBFgjcZoxL09OYvu0UKkcPi+nf3dxDf2sTvcEQSydPYPrwCo7ddhuK5Qm91y2xGHZbuP6tT6JbW5MsOpPBaCyJbcnf6VvLzMJmnRwK+VD3nmsP/X9tDFuTh41lA7Y0lsTg32fn3WxdVT4dk1O+2S5jfM/gj+EbMsaZ6997b+HbywzR0DrkAGD7/7XNQh709PP0ZmCzzwV8jeV9Y6Xb3DC5af9+nxsJlms/48bv+Px3J/QdLOHxc2DGl4Qvm0kcyGPn75iTAErlstbgre0tfVa5RJZ2JEB5dnoW9Voda6vbaOy10WlRetyc4rkIEhTz1z4OeI/nK/5cb9Sxur6HC6vruFGvo96LMBiynYAWF3kcPnEUv/I3/gt86Cd+3Ni1tDiIIzSvr+Lz//v/hi/83u+imAtw5MEHcc/7PoD88grWVq8i228hH8XobGxg6+WXsf3CC4i2d5ClV60DpNjIp3gWCzj05JO4+70fBCoVra/brbqY7sUwj8buNvKFEIVyFVdvrGJnewdBt4/M1haa51/Rd64XWWNfNpF7wuiL64OXC3GNDZrmvkGGfrwCo01imuNc1+k8iqkOIOUYrQ3O/9uBlEE+lMQ+m9nkSU+Am6C+kzvWbkT7Xk5vY+jzMVuD3XHZsJLJosTGrgy9dYdICPSvHMLkygoovVy/fBX96zcQt+oI2ZQRBIilamPsVO6EtRYGzkXeN3BoQNnaYw1bnMfOdXc4RKB13/x7KfI+TLKI8nlMLC1havkQitUJgb9bV64grteBXleqG3EYojw/Jy/fbrOFIZnXoh+bLLqaTJhL3P7Fr4Ua51y/mSud/7j/Q8ArT9u1mAS/GsoIYnOt537faTbrdlKNxPuxWxsUBtkCppeXcOKee20Xu1PDb7zvfaj/ALtFAAAgAElEQVQ99bTWJUpqa/OqRiG30jNHu2YEA+p9fhHvWfmFiib9BJLfnslkcCQLVLWsZlDLADtu71p0YD6Pzza0lqSjE1So4iLxiwziuVn8+L/5Qxy946z2N61WG6uXruLyhYvYuH4D9b06ansN7OzVsLPXwHatjp29uvaCOtMxgrvFzqPsbsSP/ep45rZyu73Aoe8hAc0j3HrLUfzMB9+J5RQAvtkSlj6WRiCNQBqBNAJpBF53EUgB4NfdLU0vKI1AGoE0AmkE0gj84BHwAPD3LtBaMcZE0SA4RbCKmAYOABbQZxxgyunKr5YFaAcA8z3FBJhAFrfmsrjzyFGsb+5gtd3EamaITVhBhtUQj10JlLSSsDA2V8u2guo+ycDYQw6coYzm4fvuwXv+47+GW594M+JhDizqiRU7BuCMA7sHgV9fwPWF1ZsXx61QbAXloYAo/zML4ASDyfQQO6PT0vMsxrVaDcStJtqrV7F96YKk7QQXjvvhOrYspU+t+GZUaP8aMg8LhQLI+It6vX2/YM9wJWzHghiLlPLU5ZWMSTM7sJ6glj3l2cb7+nK8dyqc0z+PvqpkNvN6WKTkOHAyzXwJgY1cPkA+CMR67lPyUYVKOx5lMEfgxTgA7K7T2MGOSStPXQOX7abbufFQBFh47fR+JUOGZ6NPcF5rxn42lrPqtPrFyYmPxZfgmL4cCqCGgCCLfCFALk7Q60RoUyo3iSUDnRcXj36ixmn2rA1Xs5QMq+6NlyOU7K3VJY2/aUB5j3LhTg6bxdA8ZaczQHV+EeeeeAKPf+gDCOZnUa5WdWqMpfwgVWgcIOq1Ubt6BZe/9BW89PkviKUj4JrMxCQwKWcWy10h2jNvPNPJAx0CeMdAXomrO/lJAfbZjCR0h4USbrntLG57wwO458GHsHLnHRoP8im1A2AQd9DavYLmzjV0dq6ju3sVAcFcMZJNslJcaLIaxSB1Ps4qqJtsuwr0lOENCZ4QBDYvXYExIwDYydi6YUVGn6TW2WQhb0/zOFX+cT7AnplLt+XRtbtC/8E5Pd4U4ue9B4C+W24cbyCxn8nSMtBRhfGxeW3sZQK1+znDA8DW5DAQ6JvPlb4LAGwepB744Lz27GLN42GMmKAwJZrJ8BJom4h5G4b0vQ00fyhNS6C6MLmEXGUZSX4WE3PHFUNNQbHwh8gyh+3u4Py3v4UrLzyPi89+G/1GW3E8euoWTC7Oo727hbUXX0F3ryYmrQelTfY5i+LMDKpnTmLy2HGNg9wgxuo3voXdF19EtkWGL/2EnUQ7gWWyEelyLsA1q3xDb20y0em5mhtmxcjPTVcRTk0gw9y6volMLwIKRQRTVSkF9Olx3Osb+4xHJItrbhaLt5/Fyl13Y/bUSYTTs8iFefQ7TbSuX8fO2pqK95QnbXZa2Lu6ip1XL+HIqePo9Dpo72whaRtr1EjxWQRk6BEMJoAj9njGmiIE4Idq3ggod7qyhBl+ZmUCze09AQRLx4/h7L33YmphUUAxgRHO897uddSvPIPG6rcNUGIu8/KmozzDceZzmIGbYZDTuCfLlWOtXKGcMO0JrNnD8u8+a5JzdJwB6cfy+I7iNd70480PB5QUxt/jAVTtE8Ra32e/fQeg6t7o57pv0jDwdh/xOwgAjwO+/ufvtkbzMw2QtvzhwWn/Pg/U8rl8vrgvPe/WC/963XfHnj54vXbNxqz3MeWewjccca3mzwR6mcdrbAIjwEjWYbli+4d+D2QLU7a7XJhAo97GjdU1bFzfwDCm9/YQQa6IYeyVT2xQWJOMqX4MZIoNbO3s4Mr1bbx6fR2b7RY4PXIJJeVNGr2foy3BELeduh0//4sfxUd++mcQ0hs7ySCIYzQvXMKrzzyFuBiicuQImtEQjUYDk8U85qqT6G9uYf3ZZ3Hxi19E7fwFZDody9dO6UWgZCGPw299K+780IcQV6taA3Z395TrJ4oVhARFMUSr3UFtcx3R3h6a166j/epFxOtrGDRrRiJ1DFothG7N8LLotr+w9jbNvRHQyCzi/K4FlFH6ndoHphwjD1wHVHspaL/+ha6Jg6/hmhRzPsUDU+vwUtQOyBRQq/NTF5btC9QcOUQxw1xuUtW9ZIB+vojizDQqC4uozs1h79p1dDY3EHdbKLLxkL63TpLY/Imd77G8d90GSIiqyRELR3WqImxYUUMO1xw2RHEt4Ws4hnMh+mGIhVvOoLy4iAEbV+IIve0dtDbWBALrE9wxFE/X0FecpCx9qG0Y95Pcq0a9/og1P2qOYiz93BD4ui/Pbc0mTnWA40Ny0jZ2rXnRKfs4drcYxe553X/6riODo3feiZmV4/Khv/blr+Iff+gDCLd3zKbAsbX1Nwn/fnANjQYCS+fFQapmJ8M8GGWAbpKgpb9JgEMZYErNAgFaSLCXUOkCoB4HrTpoTcP5wej2OC7YEMUpNRgiv7CIt/zmP8GJ0ycxYNMRc46zheHeNBBobn/bmGWO/W20vVfHXq2O3VoDu3sN7O7WscPf9+p47pULr8GBTbNBM/41OZW/LH0fAPj4kWX89Z/9MKarvNL0K41AGoE0AmkE0gikEXi9RyAFgF/vdzi9vjQCaQTSCKQRSCPwF4jAL8xMf8e7DhZTVWYjM1JFOwPWWGQh8CSWEUEjglSOHRC6IoxARBWvDAwrJxlUMzmcLeTx5ANvwPlLl/Hi+g2sJhHWkaDtDLzMoXBfTlBlD7FChVCY/LSThlZ5hxJ6+uwsSgtLeOiD78f7/tNfQVSuCIziF4utLOb6wqwvwHrpZxbP+c3nx9lD4z/7QPlCti8uM14q7jpmH8FezwbuR5GA2jjqI4oTNNstRI06mteuYPfyRRXjWCQaB4BHxX0HVOocHBDsmSuU94y6PQz0/n1JYgMhzXfMP06wyB9/VDx3ZTExhUXctEKyMWkNzPRsTcaKoH4uHgj8jYwu7IDpjAp0GTJH3XHobeiZu4zNgKxAB/x5priVf915iURroK3Gk/cFdj7SNt7svOS7LD9p54HJzzbU18aIO4ZqxwLB+Rn77Go+TkBa73FfPC7jWSoWxRpsdzroxWRNRQLsCgRYQe++ASIW8nkMx34PxEy0q5KsoAMYswNaHBqYZoLaGfSTBH0yxuUVSB/gHGaCALfedz/uf8+7cddb34rsxAR2t7ZQ36UnYh/9aCCQQGNs2Ed7ZxN7r5zH05/8Q3Sv33Dlb6AwJABMf1IWw52fHK9PwKSxiTzIw0YEAX4qqg/FuE3CQD6Nc0eOojA9jTN33403v/s9mD6yYlKzOd5Hx8AlY63XxvqLf4rtq88JnOOx/fxhMVvsJe+P7FhMGgsEKF3sxb9SfZ5gWmCyxwLSbM6qMYDn6O6hWLi6v44xz/wyGChOw4QenhK2ddfKY4XOs9CKypJQPQBkjSe/cc9QP9Y84+5mqfUgAOwloH3+jOn568AyL6crsNY1VxCkZc6QlHzGAKFxBjDPn8DiCJwT48vdxzEAWCCn89y1eUbAtKecxM8KA+a1PMKwKGAmJ8CcfsRZ3Lh+A0vLR1BduhWl5TuQzVcQBCVjudFcnew23t84wfkvfgmf//PPolApIawUMNzZxPqzL2JQqyOJ2awgjQaxTsnFOnz7bTj06IPIHzuG7Z095IdD1F98CZtf/Rpaly8LpOA5oh+BdtM87+pMVf6+HcoyxwMMGzUEg75Yk7lhINlOAxWsJcnyQQZhoaDxSQlSjiOOV4m2l8ooLs7jlkcfxvxdd6J64jiKs/NAmDdZc+amdhOt3W1bZII8Wu0GGpcu4ZU//yIOnVhBs7GHaGsLvUZb8cjkMgizOeTJsGZzkeYdpaAJGpkcNMcaJbyDXAGolFFaWEBUKCFTLuP+xx/H8bNnDTCTN2kGUbeB6899Cq3N8waYOBUBT3BkTjWgTzxTTXDmRapHEBfKh1SvMOuBMGSDUN6NMyCKYwfGGltRYyJnz/PbNzx9Z1PE/ly92TwYb4zwP3vQc7yJys8B33T1vbYp/nz4Gt/AcfBzfDPR/tz6ziNqXLj1wqwa9hnA/tjjx+drOd/83LTUuW874X/3OUL+viMfagPqjdFn85Wv4z7Ary3cD8SDWPeHEs1cb9jMRNDX7yfm5+e1b9jdraGYL2s8tptdXL96A60afZ0p4c7mG36esVAtNlx5zAu62exibW0b59c2cW1rB61eH/HQqyBwfeL6bTLiwcB84nPFEB/7nd/GGx9+HJViSdLv9NXoRh1cvnwZ16+uorl+A5mtHTVDETTcOX8e7SuX0dnclB2BmvCcly5BuyQbYOXxxwwAnptFki9gb3sb1DomSzWfSdBu1rF9bRXdK5cxrO2iv7mN4e4eMq0WYu0qtHMzYJOAppjvHjAcu+cuH9C/XuOUe1HHkvVAr6T0fe7XMuA8cR3w6FrJxGQN8kUEnD/ZnDy76bFrAKB5C/PbAOZAKh62B7XmCuYlyj/bHtYAT56LsWTzCEsTKExU0Gt10O21ZQuQlzS9NWGxgYu7HTJbPVt/BDxrPBIYNlY8AeAkCFFenEeFksoJUKfyAT3AqQ4S8H5nMQgLmFw+jNLCPPITFQyiPtrbO+jtbKHfaCDvc6WHZHktQRa5UkFjdNSUybXbrd+jvYRTFBidq3GqzZrCzR9blw1017oyLiE9ahAxRRK9bwzs5N6e943XcPv9b0RYndYmb/UT/wr/6Od+HmHbmpIG2mFxtFjs1aTq2cojBvD+mGEjRDcB2sMEpUwG80gwkfB9ObQzQzTd3y6TVHZgs5trMmRrY5++1YcWsHzPnfLD7vdi3PJzv4jjJ49b0yFzAfeoBtePbG1G/YHe71cdA6P+HltbANQaTfzir/03oyfUAOm7gKSCNPZ7kmDp+0hAL8xN47/8G3911JDzF/gzMX1LGoE0AmkE0gikEUgj8JcoAikA/JfoZqWnmkYgjUAagTQCaQT+XUXgl8YA4JuxaPx5SJ6XmKLzaSU2ELDgR1aJADnrbCc2aI6bDrAbeYGxmz6LMrI4EeRxenkZmzu72Gi3sI4YdJZlQcapP6oYQhhI3fyucOd6312h1Un+qfzJLwPZFs+dw0d+/W9j5aE3iMHIgkqpUHCFUiv6seDKAu04C5jgFZk6BwHgm90HSRs7b0QCGHwPWameYeQBYMoIRmRb9Dpix5EcUKdkKhllN1axdeFl+bAZgcGK8YLkWGw6yLIa88wdMS9EvzW5ZV/MZ4F/XBZaDCHHHPPS0uNgs/yGHft2/HE7JsFVL2ZMCWSCrmTeGrPWSLrWADACJyiZKPDO5I5FFJUvqfPfdUCp+eOabDgL1+NFfX898ndzYD8BIp6rwGT5t5nXHGUtVYAdiCtqnsH6TAN5OU7HwYkRAD4OAJP9FYYoBnkdv9/viq2YI/s3yKJaLaMc5LG7toH2AGgiiy5FqsmYSoBwwCIlmdFksVMq0LysKWGbk3zk/viMJN1rr6dM5GQ+xAPveAfe+KEP4vDd92CYL6Bdb2BrawO1+h6a7Q4KhaIK84SYe406rn39Gbzwp59Bd33NiotkqPCnMXYrmcH8siKsydSyKGnFWHMfZr2VBeooyIkh+SM/8ZO478m3YnpxGWG57FiJBhDxTjU2L2Hn4lfRrW2g29rTmOU9pBIx5Zt5PM/oFTuSnCw+6MayB5GMWW5sGElKZrMICdYeBIAFawycnaADqyRnG0lGWcrAHI8ECJ28Mq+LctIEY/XtGGSjYvQBadbxnDcCWt0c9PlhHIAazwc3A4BzYmzZmIscC9d+d1nKgUbGYDbZZvmRUlWYLCzkR3KauYBu6SZRqjgSWFRcjfXu54y82OXVa4A4I0uwiblHDGlJ4+dRKJQQFgzcpVp1p93B7s4ulpaOiIEW9WKBFJSLLi3diomV262ErTzA6cZ7MUSzXsPmxUt46lN/hEtPfxO5bgeIOiNZ50wuxCBKsHLHWRx+5EFM3nYb6vU24k4b9VdewvZTT2HnpZeQ5TV0+5Iy97Gen1sQaBHlc5isVLDO15EtzPscU+khKzZanj7CnOuUEyV7PG++mZS6JStXUvdBiMLSIRx6w/24673vQvHICpIwb4xbgjOucUS+um5MtdoEZQborW/i4pe+gqi+qyJ/Iv9iJ4VN8IVNIfTDJmgYBMhXKeGcw6Bv3sMCFylzmg+QCQrITUzh8Xe/F4vnbke+UjGf9UwGcb+J9Wc/hU7tGga0KtAEcs01jjXGMc5Zy/FiegIEja3BRStGhmtcUQhVp9NGuVySJLTlc3edjvnmuXBBNnyNv+9Btq5JMY/ZEtwEEPVz4aY51eVXD5h6YPU7Qeb9RpyDIPP4aw/63/rPtPc4D2G3jowzm32TFtnMHhQef+++TLVJrH8nAGw6JCYfHY18Wf2xxlnLTGti4XP9dv7Cnt2rRgeXV7jP8OAznycITECY351eFz1JqQO9foxeNxYotXl9G+1OT0xgtiNR/tulzxFw1Ov1sbVVw7XVdVzc2cVmrYZ2bPsiScm7fKmWJNkXcMjYGApyWdx+55341b/963j3u94lQFNbDsq8N+r4xmf+GF//7X+JYqOF3u4ehs0WMv0u8nwdj5AzRYcgzKkhKMpmMX/2Dpx629swdec5tIMA9VpT63SYD9Dc3UF/dxetV86j8a3nkOs3lVtylHwesFEqcpYKtm4Z5XXMx91JQNt6ZjlSKh1O3lm7Frcg+cYfjTTH4Of89aClQ9RMr4O5kY0bhYJYvTHn84ArujGJxfbPF5ArFhCEBTXzqVmDS6zB1WqM5HmwAZLHswZIywmeacxzo+IN9yxa/7iX4M8BwV++l2oPpvhgLFnKPlP62sBwKZxQ4jkfYuqWY6iuHEbSH2DnlYvcZCIb9WgDr2PRSzdbLKI8O4PS9JSaZNqNBvqtthoQaR+gpgWOEZdb2Ejm4864Si5ep2RNnzwFsq7tfGxfYfo/xvjl+FHI2AjDpi6/h3d7PlMdMSER6wNjY4A1b43mlPP4VQyRQzBRxa33PYgsc1evj3/+0Y/ihU98AmGfrru2D9K5+AZVB77yqkLHvLVMQYUToDfMSJWlgAxmJPFv62QUhGjlgG7cQzWbRSHOIhrStmGgtoReGGLy7BmcfOePIOk2Ub++iaW3vh2nb79VqkheK4nNiH4vrmsd7TltznC/JrK1G1r6OUlw+eoN/Pp//ZsjH+URSOyZ0eObkARYfvyx7/rnImNCAPjv/s1f+Hf1J2X6OWkE0gikEUgjkEYgjcC/5wikAPC/5xuQfnwagTQCaQTSCKQR+P9jBDwAfDPwd7xQOg4AS96WxRIxPuQoOgKAeY1WBHGesnIodGVrIXUJJuSfZQAQAbMevRFVoHHSfE6yWGCyLNfMc1hAih1iJBOnI+t3VaQwe+99+PFf+zWcfuwxtPs9saMmSiWBIwRkWWT17B0WpoxxmBV7kd8CXMbYISOw9YAXopd/ZmGX7ycAzJ9LpZJYPLVaTcch2ydy8qgs4NILmABwc/Uqdi69qgKcsXsdGOqBYAcwO5rP6OI90KpYEGB0TFf/OEENxkyFrjGJYzGrvCStk4dWtcwBU+Pgr2cpsgJIgFHAqgP++ZwkYh2wShlm+ywnHSiGo5NxJhPRSdaxECbgk+NhOBBAY4q9Vij1YJaBW3avJGbL4tjQvHVDFhMZ02GMPtncZDERbCVgRDlgevbyWGxUIC5Cn2oxoQ18GxXtDaOzyqMDlVVGllzxALm4j4nhEHPVCk7dcRrzKwuYKpTw6heewvnL69geArWohziTRcGNZV50LxmiRUDP1CpV0KXMM8+TAJYx151EoYshgdNzb3sr3vD+9+HMGx9BTOlQFhl7LWysrUsulve0kM+rUEjG1XN/8hlc+OrX0N3ZQJ5jn8VmFqYln24FY/3vfRJd4VkFR1d0JUiXFAq45Z57cf8PvRWP/PA7kZ+esYKum19x3EV37zqaW1fRvPECol7jNUAmgRcvkRoELLHy7TafKLnJDyMrUWCvlGhNipYsK86VTNZ5WMvHkKzknEA0yr/qtbz/LE4bt9weU/OGeZrGvb5uskBgMbbJuTG2P6UcxaAVI89YswcZwOOA73fLf/vNA47PM2IF7jMER1LTGcrw7oNI/nxsbu2PQQ1xBwBbLmJLhTGACQAzBqZMQLDSqsOUIxX44O4vs6fmDOXbFVdj+zInCBweDNGLewKhyYwV27BYQj4sKM48dm2vLvbS8vJhgcUmIRtbfiXYkMuiNLOCibmTKEwuIFuqat4q92u+D7B+/hV84wufx5VvPoP6qxeRR6JGmkajicmFBRy6/x4ce+BBARqtrW1cfepruEF52Z0dMesJrA7IVGYeiQfIZUNjop++BYePrOD5L34R0fqGGjp4TVoH5OFKgIhDiy0gWSQ5a/wYUnY1yCMIyLjPYO7Ou/HAhz+IufvvRVKqmJIFfX0zQ8TW/aI8EfW62N3bVa4mY3rQaGH3xZdw7emnENVqasLIF7h29DGI+0qwhSAvn+ZhGGL66CHdh2ajKUCfgA7B9OxMBacfehD3P/lWFCZnMRSonyDu1LB3+WnsXf3GqAGHuUpxcBL9HhT341+NMgI7PbjLXGvNTMV8QSx4MkynpqdsXRZbz4FnBwBgxkFryAEGsOaBgAbLWf4143uB8ff5RigP3r6miYgqIfJJpVexMd8PzjMCRKP15sAG6TX7D4Eltgk4+L+84F1uOdi04Rn21itlNhAExwWjO3DKjueYi2ONV/5aPChs/W6uUcvNO/+5akZwTV4+Jlzn/Jd/H8+nRJZtNivZZ76fPsDce3APUWs11MzAJpaoH4vRG1KhgfuXQQb13Sb6XXpus3vHvIG1hg1itNo9XF/dwOUrN3Ct3kCj25VahTKoGnHYtESwdmj5eGigsAfRuY5Qqv3BRx7GR3/ll/HOt/0oCiFnNL/6uPD5L+Kz/+Q3sP7tZxFGAxS53qhpzxQlwiDARLks5nOHc7Q6hfn77sWRxx9FMj+PXmz3gC1cfdpibGyg9cKLaH/rOYTDvkDkIJdHMMiqgWVApYeMNT+okcevZ3719ixTZzcQeG9chkQOBVzPhQ47FvG+F7OO5feRWhPNG5ZSxvL0FvhqgJyBzAZwD6nSMFHB5NyCrBo2Ll3EkA0wDvzkiqN45rLWKMfcre/ApIq5j+L5Ua0kmxM4T6CW7yuKmZ/DgJ7lnkXr1nKblwR0fSMX90Q5DOixvrKEyvy8vJybqzeQNJvICNQ1MNX2AgRlqWecl3pJvlgE5a6H0UCNOX4v5mXz9bswWgN/ZfdykNXrzmnUlOLsHDQnnNQz1/qQvsqymR9rWuLBpTJhMWGcCGiTUa18ITlt3pfAmo943bkspueXceTsHaYEVK/jv3v3j6L1ta/ZflSNbk5Nhpcq4BcoZIAwsbjR0oPnSwlo+vdyblDmeTLLRr1E7G96VvfKJTTadYTtLvJRoj1nhlYESQb9bID+dBUzZ+9CGAwx7EU49cM/irve/LjGAYeW79c0BrDfano7FpP7F8CuZixTKtE6GA/wzLdewt/7n/+5A9RfmxRt6+r8f3WTEhz6HgxgHvfU8RX8zV/6qQPZNf01jUAagTQCaQTSCKQReL1GIAWAX693Nr2uNAJpBNIIpBFII/ADRIAS0K7nfiQy5qsY48Vd/xGjoqzwVmMi8cvzRFUMGnl8+XeZHGcPQ/lqEaBksUUyeeryZ2HGkZ/ETzTmqUA0BwAfvEQPCNtnU4Z4iKBUxrl3vwfv/OVfwszJU7qesBgizOQQkcXhWDmeBSzWgwOAWahWsdoBSLxOAhm+cOsZPDdjIrGou7a2homJiZHUND3zWNRdXV1FsVzCIIoFerWaLeT6PTRWr2H78quCx0fVojEmrzyUXcFajGMWw8gss5qPQWLy4ZV+si8LWXHcFdvtpQYs2+POa9d504oZ7GR19VpJWBoA6489Av7HnuP58B6ZN7NJbYoJLKKvnYsKzQKxjTEykmjme8hUdK+TeKVjM3rQT6q/Q6DPghsBWSpSDjOYnJpCpTqJ3dou2mQgRSzKWSwYq4jsYH6WAxVYcCSnUmOM/o8EC+WJbEVRebIlbF6gjCplcVnQ7iMfDzCNIRYXpnD2jXdjdmUeU2EBL//pF/Dic1exEQ+xNexhmMmpeFg0QisoEFsTEJlFnB0iTBLJnqvZQSADGU4QSEb/UvFDsjlMn7oF973nR+UBnJmaMu57kphcaLOJnd1dK2LHEfauXMZnPv7b2Lt0GZlOU9KUrK6qQMxKsmcJ8X6xmD20ojJjwJo2GUFRZQq3Pfgg/sqv/ueYO3YUYCHYOE6ICaIOuth45UvYu/qMxodnyY2DOz43mLzqPijjQRV5+bL46XxAPdDE13NemOyxnbcxdh0A7OSjBahwEKhyvA9G8bMMz86IbSnIchAJuCNoYNdpAAoZwASTD7KAvQy0B4BvBv76a3otAOyaQ8a8TX0+UKuE8sk+I53Xtx8zA8BG8vFk50Z95xvOcSueHoJswYHgPJaTsPYMYAcAs+HBA8CG8BlbU/eEsRJYSoZxH/0BZaYHxt7KhSjmS/JEJwC8tbmFMCxhbm7B5k9EgMzJv3vvTYeNCZwOypg58ygKk8vG8sJAcq4CoQcD7F68jE/9i49j+9VX0dzYAAY9zB87ioWzd0geefXZ51C/dhVRvYFiLsDU4jw69KKkjKyTteV8xyBGUCxq7ETNDjL0TxebnnmBPsqERwycVLMAL1nMvyyGhRDF2WkUpqto1NqYu+tOvOWjP4/c0rIABAKfkqjWvSGja4h+r4fa9g6aVGfIZlCsVJBnKLe28cqXvoS9a5eQFduxYJ6kBKIJTBH0olQsZ85EWc1G9H3PZQsY5PI4du4c3v1X/yMMSgUBR2qIGA6xfflr2D7/hRFo6ceYzUDLjL6h52ADkk02a5AguE/wk01NQcAmGDKpY0xVZ0xVgbLgDsQ1kM8BKwK9XV4+0PCkNd01dtm42j5Qs4EAACAASURBVPdm9wDueB4YB2n9+upfN75W2r0add6MlnM2Jij/i2E7GAHG4573NuftfP23/13S50Nb2/25aP1hkxEZ4e64vHZ/Dl7lg79zjfd5wM9PAviexeubhixPjbP43L7HrXP2ObYG+s8ZV7WQcoXLpZS7F/Pfzf/x1/N+lSplW1uH5uHM706rh0K+qNy2enENMemjieU3rZX9CLVaE9euXMelq+u40eyiz8+UXLFr0nLNXJLVF0K3z6hVdLSGOGsGAKdOn8HHf/df4sTJk8q5OVIaMcBTH/sYPvWPfxMTrabWOK4p8i9HBpVSGd1+XwBml4Du0gIOPXA/Zu84h3B2ERFyaERNDHtd5Op11J97Ebvf/BbCbhuZIEFAhn6SQxxRUntobFq/yZRtwX58fVMP7xtzol6r17CpjGuHY8syRq5xR+OEcRBDld6upm5A8FlrLHOw/Kcd4OnsFPzYZXMOZZcrs/OYXprHxuUrSDqd0XjROWUCa0JzLE82Shrj2OcsLyNNt14yew1gpRR0yNc5FrP2olK0sPvEexk5OWlDp9n4lUM4WUGhUhFY263VkGNTIucEm4YcIO3P34PY2VIBkzMz8g5ubWzKTmQ0Rx3Tenx91PvHAGABsL4ZaiQDbbYPDK2YzbQdIFM6T0WI2PaaXKOt/cKuSSRia2ySzPY4AExQlDGRWgJZ1mTNhjh0y1lUl1dA+PzaZz+L//EDH8R8q6mxGyZAj39PcLwOs1JgyWeAfMLGuiGSjFPioDQ3wVw1EWZQZBOoegKy6NP3uJDXtWQ6PQy7Xcst2QTRkMfOoIkMomIZhUyCciGPez/yM7j7/e9316IkPdqn+7+v9KjWHZc7uE8pl1BdWNCGt7Wzi36jiU9/7iv4Zx///ZsCwAfzKI91+HswgIvFAh6+7xx+6gPvGOXc9Ic0AmkE0gikEUgjkEbg9R2BFAB+fd/f9OrSCKQRSCOQRiCNwF8oAr8wOyPfqn3fLTuMuu9dpULF43GA0PFlJAvnGvhVmGXRTLia4wSM2CXmhyX/LJZYEgnASSqNdTcV5MYAYBb6yZ5kpYiFMV//8+elz3RXK2yRZclMgnCiiid+9mfxjo9+FJicMlCJVSUHaLLwu7Ozg+np6ZHkqGcBE5Tiz754zd89mOWLyL74Ml7YJtuXwC698k6ePKmf+Tkvv/yyilntdhuTU1X0uz0xw+p7u/Joq1+5gvbWmhWkBHC9FqTldXuQzRe9HbHUvX4fzNU56xieJm2AkGr3Y366et1I8pmw+RhA5anUTobO8FkDTv1xRwX20fl6rpqxkXUfnBeixVE0HGPzOuaF4A3HFjaGpwEe3gPYnrfiaUxgSddmsn1T83OYmpvD3u4Omts7iCn9x9e4gr9kyF2BzYPOJsFnfsb0DRZbOZPF3MIC7rn3Prz44ouSwl06tIzqzBye/eqXEddqYgAvzE/hzF23YXZuGpUgxAuf+wouXtvAZpxgO+mLsVJCFgUyvTJAK0lQF8jHAugA+SRBCSxguntFn1ey4tTbwGsjBppBdnISpx59I5748Idw4p57kCmUzcPUAef9dhuNnR2sXXwVL3/pK/jmZ/4MSa2GgKCh6tYm3Sg2o4A5Mj5zdu8IbFNWMgixcOwE3v2TH8Edjz2GheNHJV0rqUcWWLtdbJ3/HFo7l9FrbLsOg/0irwcujUVrbB4xGZ0U7wjEEliZlZykZwNrJMljMzeaH/LPPAAAEwwScOy8xc0n2s8Ph6xo3rufB0P06RMreVcyVykLTHCO50AGMAESk4HeZ+l6huM+g/ffBgA232HHBnMFeQ9AWNHaQDnPurY5a6Cvm0n7ABZ9eofWEGJKAmwaMAA4DMjQNS9LgrRG4KT0szFy+WWgyLh0u5N5dzmAKSX+f9l783DZ7rJM9K1Va9W49649nH3mKQkJJGEMIUHCFCKEUcEBvSAKDqCgchuvNNLepq8t2KLd/bQ+PCqtbYtcHMBWueKADQJhhoRAEpKT6czDPnuqPdRca9V93vf7/VatXTnxal//SlblyXP2rlq1hu837u/93vdNyOg1gLDTZwLbmNHlcg3FUknxWVtdw9zsLlRrU8aoHlK61pL3qr8RaOlkuvmzQ7eKBJFr85jedzXKCwcMYFenSBDEA2xeuIAHv/Y1fOEv/x9sLS1hulpGrVjAYKUp/8lOr6c5cmb3LrTXmmgtr6AgYJfrwFAgqeY+sltjk3wWoMN5nOCvk/gUc5T929ArjWt6VwbVCoJaDf1ujEPPfx5e8Na3IG40NC74XRZoEIwh/ELWZHOrKSn9jbV1RKUy6o2GVCOKnS6Wjz+MU3fegdbpU4jbxthkX6pM1VGbmtb3+p2ufFXjIEQcRZJjveX7vx8Hn3i15GJ5XwQjN8+S8ftNDDub6Vqd9ZG19WViXp9gvhreb2CneUwniiUB4F6/o+KKen3Wea5nx4z1l3RNcQApmZA25uxf9jNb33xhwfh+eH9ZIJagbRbszbJ5vVe1+r7kGHb66fo1RX7NnsnugKAskLtjU+PnUcWJMUg0hrzserZgjT+zyMQXFxnob0ClpNZdEYdf86VI4GI9Bo3H6yPvSaRQN/b9c1s/pff0EJT353XEZtT67TzTXZy4FpNRy+90e93Uo9uDzWUWPQiAtzmKbUGWMFUgCIjOzMyK1b2xuol+l1LsXfRIqx0B3S7ln9dw6sRZnFvewMVWrD0R4S4paXCeEYPUFD2kRGEDJ3355/fx53G8p+fcdBP+w6/9Gq564hMRcK1LYmydOIUvfPjDuPMTH0et27GiPTJFpQRhfsj0Ag7oF764B9OXPwEL116D6v592OKaMRxi1NxE++QJtI49iGR1BXHf1C6sCI3nsz2iBztTrVwvL8w+xfGvtjHlC4Glbr8q7/rUAsFiKtCSRUOS6h+pOFBe9Ton96X2r7Wh9yCx0gyBqfRP5/pCRQAyRbe3Bbbax25t0RclSmznUZuODFBMGfYEN22UaQxS2JuS8v7e9VUDVHXHjlErb2MVAGWA4jBKbQMS+n3zuXQ/Y99jXcMxZMWUpeJNrYJCMcSw1caI67G777FvsovZBPPX0YVTANgDw15eW97HWhJDebOHUah+y/mC6jE2XRs7257fA8dO6cP5KdsxRUQCu4duni+iENax/ynXojI9hUJvgLs+9GH8xTt+DpVeT9Ydfco7O0a/LDhkw2H9SSre7prcDw5is+iQb7NTo2EhX6K9SCDbE3m3uD9C2Nf6ANpUjUAB5aCA6miEq3/kTbj2e78H9am6++vE+rH+lyy19aAsACzmvAOAB/0eOhubiNsdfPTjn8Sf/91nrUuNPXFsv8775HwfRVK94Zq579k37hjH2V/mGtN48fOehRc//4ZHPSb/II9AHoE8AnkE8gjkEXhsRSAHgB9b7Zk/TR6BPAJ5BPII5BH4F4nATxIAdiCuP6Gzh0uBPyatvKTwOKlhwKwSag5UlMSsZS1S6TyTgmbiEegpaWJV9sYAHrmEl0mrWcLPfFXlmebkpJ3lmXkQMwk8QSSixCmBLHqEvejNP4Gb3/gjKEzPSlpxEPcFvjKZw8Tv8ePHceDAgdTLzwPA/EyAsWMSeQCYj+P9giflLvn+uXPn0Gw2MTc3JzaRl4bmdQj4UhLaA18bmxuSPgy6Xaw++BCS7Q1jhYjJa8lmH0svPbgDBFYGyY71DCl7y+LtUHoHOjkmnwN2/XlStrESrT65n2F6GRprYKJj8iohnGFfpe2RBbnI6iVbholmMX99EtRAYSbbPJBtyVHHEnbvizHs2IweBJaOs+SkKRsNA13qdXQ7LbQ2N5GQAezZ0AQRXP+w7xsTmswbFjiQdaxEPf2DAezevw9Pf+b1uOuuu9DZbuHQ0SNY2Lsbd3zmc+iuNhEmlFYFKrUypktlsXM2Li6jE4+wiRHa8kMNJMFcdj6KHYHAfF6yIocIyb5lalfAobUdE6AGqtmzkXtLOebZg4dx5Y3PwtNf+AIcvuZqVObmBGbF/SH6W1s4ee+3cefnbsPx27+BjdOnEYrtqs6pLHUgVqC3DTR29oBsqHoNV11/PW5+9Wtww0teikJURhI60D0eor1xHs3T96J5/A5jNTLZW4xMBtiBhmkf8x509C4dOkY9WZRiAZNhaIlwK5xwwKvYx5bpzgLAAn347BkGsPkFGgjMF+F6yoBOMoAFkjm2K5uV4O+Aktxx38WACWUDoA0AHo/tLDDlGUyPNpGO+ytvf1wIkQIJGVbZIwHgbH9XKcUYgNNYj+VjzKS4eQGTEc3krvnKWhzMUZ2Jdf0soJ84sLW1Xm4MkvFofd4k08WATIwR2h/0xMojcEAp46hUVcHN5sYWdu/ej1KpLJawgfzGyiJjkuCcQFanKFAKzTfW4mLywmGljql9T0a5sR+Vmd0MA5AMURzKxBTHv/p1fO1//h3Of+suRM1NBMkAnUFX169Wa+httjDs9zAa9uS5zQ8odyvdAnmhUxqa4L6x9RnHIiXhVW2SiBVHP0cBPWZSKSAjJlssqODwd74Yz33bTwoAlo+mgGYjQDJGzfUNtDr0b6cv5jYWFnahPjWDYsg1KsGo08a5u+7C2a9/A+snTqHI+boUoDY1g1JtCmGphG67i/4oRjI1jac+/wV4wau/S96ciUy2C+itnsLqg7eh11qxtcspNvg52csWa+l0Dev73s7fpXOqsSaJXKlamMwy/+322lKhKJendvj7GkjJNvUSrGxT396jFDySnHZQSgEZFeo4mMbOYUBudu2xezYJ4HS8cL7LgLlp4UQGzPZjLgUdNeGMR+Lk2PRAqwdLPbDrgVken2Xreu9fAzMtZn6t57Fc3/19eR9uH+txH98JAHMsecUQN/TUbzRXEXCOh+jJj5SFHJEPFYYEvrj/EPN3pH1Bu9NO51CxZ0sleQGbMrEVjXD+omXEVqul+y2XqthutdAjWzMJsbHeEgDM54iHCba2Wjhx8hSOn1jC0kYXrW4PiYrgKiqU4bpHxiPHSpS11fCFY15VxBetSBbZFZUB+Ll3vhNvfdvPYnauofssDLo486Uv4dMf/F2sPfAAwkFP+zaTS6YvPPtTiGExRLgwh/krr8DUoYPo0Sm3VBW42V9bQfvhExhcvIhhty3lAq6XRRXUmD+xAEvuDAXKOpavAmSI3tir1oB3K0I0cNikrw2F88U0mqKcF7DO5+SNfQdMyPI1zFXFNubD64odWbCgPSzPz0IdU6rx8tQanpq33f7HWw/oLedX7BZqs2Swe5b6Q4EAsLvdtAjAnl31Na4wU4+uuc5NB4Q3i+YdLFazkz/2/sOGQBrQagC0A8ndszmoOo2RFXl52WsHmjsQ2N1daqugceoAeQHADtQ1pNUKLbSO+EIit6+nlLXGkG7NjU3tvS2eUhFy98q/B0hWF6isfhBiNFXHkWuvRRiWgc0Wfv9NP4ZTn/hr9UHJRStmElpO94i2QtjfFR7SVxszXs5yokfWPdm96i8j7e8EyutvGve3DICu06CgvHS9AMy/5GW47o1vwOyevSlz18LuizLVCdOx7ftkIYwQ1WsYDgYY9noqKPrgh/4HPvOVO1LwN50WXcEAJaMJrLPgkTLec9dc82hbGBzevwevfPFz8Yxrr3zUY/IP8gjkEcgjkEcgj0AegcdWBHIA+LHVnvnT5BHII5BHII9AHoF/kQhMAsAeXKUvqxcI9ACwEjZ83yeyxrlBk9Hz6LBUaQnumkS02EoB5dYIAJOJwvSVhG71vyUZLTnFFAm/KzaHAGKXKHKAIRksxk0a54sJADOhX55bwMt+5qfxgjf8EIaVKspRWQASAWCem0nWe+65B7t370atVktBYVX6M8FaLqc+vrwnnySmpx1f/N3LRPNzevatrKzoPZ6TMtD1el0ewLyeJHwpL7reRLEU4sLSkkCFwvY2mg8fR9LaRlwgg2cnA1ipogzbKWUROkZo9vcUKPAAsDWSA1gNdNLL+Uc6FULLte+4hjvWAcZiFE8khFMQOfO9bCLeLuOT5g7kJUuUXsACaMdsbM8wFxDs/H6zzyIJbAEWlOozmW/dj5NfFfjhHk2yrmIes1DBEvLmUTxEkYUF8qhOUK6UxSruxwkKYRFT0w1srK9j2B+iMTeD+uwMmqfPY7DVVtK3nfTlK1xmwUJiyWB5qhJ0Yn6T0tRSBtRTmOyl2E9Cl3QfknYM2W8C9cNYCXvHnKMXH0UxaV5K99fZBi572lPxwle9EnuuuBxxFCLp9bF69hzu/NLn8K3PfgHD1Q0xiwPKPkvF0yW4xWoxqUsCT8OoiJu/+7vxI7/4bxHVp/S8BL8tQQ1sXLgfZ27/SyXdzTfYWKUI+a8Bf8akdUljN9ukgIor/qB0MQFgA3KyjMAM6OqT4BMzlvq4S+p76Vkmdz07j22pogAPmLvvewBYrHO2vdi0PUkeMxwGKnsA2HyAfXHHpQDgScah5ruMZ6k+99lfDU7HB8t6hQdUDLBr2/my8s9jAFifOQCYSV/GWb6yYkQT4zX5anoqp4n4LIOZXDvPJMu0iYASB4ozrgSrCE5xDLCNCCLxmZgwjkp19FlY0B9g//7DmkkpXWxApAEN7EtiZ/K+2N8I5AtYtn6diH2qYKSJ7WJUxe4nvQj1xSNifHGAEmgMkwKS7W3c+ccfwd/90YeB7rZYVUF/JLavFXoMMYoJHJukrUBgAtiFBIPCUGxFAQUE7sgg7tOrOxFTnowvri9iIDpAJwkS9MMI8zfehBve9EbMXn6F1CBSAJjFGr02Ws1ttPtttDsdlIoRDuw7gDCIEI+sVKk4itE+dwYP3/YVLN15N0aFPgqRgTVRbQpJo4GoMYvGrt34rp/6KZTqNfTjWEziQa+D89/4KHpbBvwaG8xl8Z1sPdvY+2gbmOmAJtfHsoxbA1EYLmPes33JfuW6RRY5CyCmZ2YQFEo7mLkpoOmY1Qb++vaWx4KBo0GEQrHsrB08EpVdBzxnz9eG2fcI2ozHjCuUmGD8+j47Hh/jySA73lR4lCnEmlyDsoVI4+Io8/bly6TMB2kc7RgCvvRepto9vdRtjPr/ffx97HmcZw/7ucFiaH7Lfk7UvmboiiaSEbr9rs35AsLGc4TGj3um5saG8H+CwL3eADMzMyiXIu0txGrmWqj5lPNugI2tTfOBp+1CWNL9U6a/3epha7MjZjCBYrUB91i9Pra2elhe3cDxU2dx/MwFrK/3uRAhDsroJFy7TG7Xj16PUWXr6tjqXFN9rNRGtFQIy/jTP/8onv+iFyjWLIxCp497/+Iv8Fe/9QGUOi1EcYIodN7vjlGbRAHCWhVRjQoEFZRmF1BbXJT/7NbpM4g3NjAaOl9vJ1ss0DOwEgSxTAXG2bqS7jU9C5h2IWK8ur0h33dKCl7+2fc43ZrAW9ujaMfg+ytZw1TF8MWIjoVrJYtq3HEbk4nP/SjXHC/T7O5VPsJSJfBsblPmsEullVqp370v7Nmx5+V6wuIOMnzDUDYmo4ExvhUDbnK0x6DPdoCY91YpKU4B9zhesUK2CMYY9tc39R4Dlk1UwIHEBEklne3B1kdKPQuId8/rx4LA2cy6KMA9A74bLm5y3vI6dwC3Xd/mbT/XaRy7tdSYu9YeLPbR2s5pMAoxvWcfFg9fiQKL37bW8Z5n3Yjew8dR5v6FcvLsOeo/bAvGw0YlGcF8Cfgl65rFaZSNRoLuaCQ7GrK8+R37G0UUXrHmCfyzvxAgpjJFJQBq/Hl+F67/pf8Li0+8yooPXDv7fbaHggUke46wxHCowDJ+g5/9ygf+AHff+6De9AWO1nDuQM4lnC9KJdRnZlA7enQ8mU789OzrnoyX3fxs7N+z61GPyT/II5BHII9AHoE8AnkEHlsRyAHgx1Z75k+TRyCPQB6BPAJ5BP5FIvDW+blxbsFV5Ht25pjHYKyKyZdPjvrEj/9cCSgBvOZtJrIWRuglTOZTDtqAXsnhOpU9fXdk3pbKjxFgEyloLB0pzuA4f54ShsSAYWJodg4vf/vP4iVvfBNQrzupxQ66nR4qlYoSvpRmXlhYkAw0f/cJYSZ2eYyST3Es5i6BXH7O/wnm+qQXgV9/vGdCEggm+4oS05R95rmYiKYXcBgUsd1uYWVtGdPVCuL1NWweP4m40xYDOJuM9nLXkx7ABrCPGX6OkzgGqjI+wGMQ1iW5PWTujklZwA58VehTVqqTDXWMZIGsSpbvlJOWx6Rjd5uPsHnaqo1ccl3gsBi8Y89fviE56JTx6z6XwqtnQTMlSElV86MksDscEASiYe9QvmuhY9VKxg+uuMBJUxv46iWxDdRi2y3u34/+cIitjU1sU7qRRw0dcFY0CcBRfyBaSg8jbI+GaCcDtR/ZvASyKK3Ie5O6cpq383LaBi57v0mGrhiF2L13j/rb2VNnsbnWtCS/JLETVAoJygmTmkxqF1CsVrB46CAa+/fK12/Q6ePsiePYXltG0u4iHLIAgwwpgpwme8l+EYf8t4hoZg4v/6Efwk2v+W7su/IqJVeNfQx0W8u4+OCXsbn0IOLOhlimfA0pP+xkX8XCpY8w2z9N2o4BExvjBrAK/CHk7iRODXQ00EAcJS8H7VnAExMIfb7J1lFSl8e4hL2S22JRWxLb9TzHqHP+rQRk4gQkmprfJ1m0A8lACwgs2nMUCtEjGMB6gmyyeuK+dH0HdPIjsfwm5r9JoK4Y0kvUJF/9ePYgsN2/jSt9pj6SZQAbACzWmZiCxgAWEO6AIJ9oJ78rC1T5e01BPjGVKYstYX2nGDBEt9VGp9dVsUpUrkkyNiiWsHfvAckT02eU9+SLfdgWOre8qo29Lcat81RlfNl+xtwn+OQKBUiQrc6gPHsQU4euQTS1SyCvrGhHA/RWVnHfl7+EL3/0Y1j+9r0oDdinh8633OSCC8ORgbsc24HNFcFwhFK5irm9C9hcXUWyvoUifULpu8v/RbYlG81ilhS5JoSYedI1uPoVL8eR669HeW4WCYsqnG/81uami0sbA8755Qr2LO5Rnp1FBRIgTUY4Qwbw7Xdg68QJlJO+wIJisYS4Po3alVfh+a/7ARy4/AqMimUBBBwH68e/iK2leyVrK7jBybMTRM+upVq7xAK3seNZqlmQMVvwQyUDAY8C4CmrTlZ3GZ1OC2EUCABOYmPjeqDG90fPoh0OKA3O9rYYs6eouKlYEltUbe3Vo92CZFLVY0lp1UQ40MazcicLKQzI9EijyaOP9wpjYDntw24eEXPUF2FkxqEfpmPg14O41kezgK4HnFVcFI9UmEXZVBVmdToWZ4Jq/b7AWN6DV/owpvTOAg4Hk6Vjz4P1Xjpa8wT3MyFjR+9ek3d3N2b7iiQBVUAIPrK9K+Wa2o4gPq/PIhbOVwb2htp/rK2vae0ty5PUQGEWvG1vd9Drev916zfyoO735bNKlZCtdh9LKxs4d24Vd913EucudoBKmc7dUmTJvibbLvtZdk7zP7/w5pvxS+97L558zTUYkTmejLB54ji++bE/xe2f+DjKvQHK7l7V7hwFUUGqFvotjICI6wwQDjnmYwRFryBjBVEEyxIV9HDNsz5tMspW9LQDhOSGUf6+jv3r2K3my+5YqNoTUBWEgJ/J1nPO6BPEVRGUAz9T31/HOjZhaGc+71RvHPM9K5csgNeDpw6YVhmlwFAXUQcIW/+059Dc6Z5H4LQzZKEEfyGKUJmpo1aro9PuorvdkiICQWeu+754S2oDtQqquxbExu9ttRG32wYEy2qFx1rBmElmO1UJ9VtjE6vowIPEriBzB3M4sx/QOHZs6/EYt3P49VWFZBnQ2eYjt4Nw8fEAsAo+HVNYf39oc1W0WOgPCtsfWZGP/Y1AP+DFQ0/A9PweFRDd/Ym/wG+96c0mST4aoiwFCVOQMTjb/83BtcvWZOtptkfiPrXP/an7G4OflaiwwEI/N4+RdcuZl0WJLKLgXwwV3nsBmPnhH8WNr3stgohu2G5/mBaEjf3XLT42o9j84Cx2+E4B+Ne//Js4e+6iFXrZ4jFmVrv+baB9oDltz/XX7xzM7rcoDPEj3/8yPP2aKzV/5K88AnkE8gjkEcgjkEfg8RGBHAB+fLRz/pR5BPII5BHII5BH4J8VAQLAHnS05L8lLSnR6XNWXi4tPbGTBhSI5990Ve/81XtuMW0mUM0BwANV14/EnjTOryVR5MnlfGEtOeL8usQktt8FNOxIWpoUpYh5SuAVMZqbwyve/tN4xY//BJKoLMZEf9BDa6uNiJKcoxEefvhhTE9PCwRmkpVArU8WK4nq5G09I5jAL9/zQDEZvUze8nc+Pz/nv0z48r3Tp08LPGbCvNPtoLXdwszUNFbWVtHrdcH0a+/iElrnzgOUfiXo4iW0HTMhy/5NJZ8dWJtl5jJhxZcS8JYnUkw8kKq3Uv9Zzzz0cs+TDOCxDDR7gf9e9t7GQLU1hKADf36XzaKXqb8nA1IM/BUI7LyKBXo4T2A+sqAFdx75j5pNMCq1GmZnrX+uLC+j22kjHMaYGhUwF4Sg22CbnqNJjO3CSAxzJVxd8n7oUn8Rk8ylCIcvvwxtsrZXV9Ha3Ep9ky1s/CbNe9nhiuiPEnQRYyBp0gTRqGCys0ynOt9hAlJMcLY62wLDCFAHTmraxGtHCGsVHDxyGLsWFvHte76NtZV1PftAiFiCKhLUmUAnY1JxSJTUC6sVFOkBS49RMofJjiQwILDASSorcVsEShFm9+/FtS98IV7/trdheu8+k4RkynMUo7V2Fkv3fw7r5+5zSUXn9ylAxnwhfRJXiVjJSZNhNE4UZ0EAgUss7nAAcMoKdQCwTQljYDebbB5PTiZbLh88l4z2ALCN90D+zlnQic/N+BCEtPuxseMBNEoekxmpXlCkDDRB1LJjAxt4IqDb0KtHBYH5XN7z2AoVxsxHf/+XAoDFU0+ZjxnAV7KWNlYUKxViJJJ9NAloAnKceS3e/1QAmOdLk+bu3GT7CThsmAAAIABJREFUeiY2mZ4EPOR/LS/Rbbs/sts7Q8wv7MPs/IKKFiinrqIS5wUp5llgcVC8+HIy0R5sksexm4M84GhNb3MzR0B5Zh+mDz0NlZm9KEQVFMnkZVcfJXjws5/FP3zkD7F+110INjeNAUx2FeXFCSqbIrT8kSUDmsQoTdUwpKJDt69iCAIFlIDmmkLmHgEOymrSg7uQsCCigdqRwzjwzOvwxOc/D+V9e8WAJDi5vd0SKNcb9MWcLJUi7N69x2RIef989m4HD3zpK7h4193orV3EFEaoFiMM6rPYf9Nz8KIf/zGgbGtBgBCdtTO4cO/fIulvaW4YFwOYKoHWQ1fh5EH71HOW8weLTZwdgZ9HdT++DEK3NsJgSM9aAwqZ3G93WqhWy6jWasDICjv8/O/Po+uJYWqS4wSB1bcLVLcoWb+LzLJgEgA2mfcsAGyATTrXe6B3PMDT4gE/1rKFC9n78wCwAGMBsbbzUGGHrvtIaWz/nsXXFS5472g3n/s5rVyu2uXcPfr5g/HIrudc87Nt4uNnfXsMWGev7QFgXovzuuYOx6YX8OivyeK34VD7hcHQlBKm6jNu7nPDS0oAZOObH3F/0NfxPI+3pCAQqrmCY9b1hc3NLclC06+3FIUa56WohFa7Q7teJChheaWFL91+N+558DTacREDskazbZUB2scg/Y5DXJGYbdw47rmz+/l3vgtv+rG3YPeeXSpMwmCAU1+7HZ/+wG+ic/KMPFTZSwiQUYWCLE7u6aTUoUI/xsidT2uWreGSc5eMsCt08ntNgqZFUwNQkYTYmwZceilo/ax5qIhABS8GfgmgVVFRDEJ0vAb9XAccp1xXHRPVmLtOnpjAoytC3DHnyzvbwDuBnq54x8s0a53heZMCAicprTXLMaIFhorQaRLQUtugjHqB8fKyyyxkKaJQjlAsRRgNRxj1rVjGJO69fDS9z0MEjRnU9iwiLJcw7PSQtNtIul0Mux0EZMWbxEQqk88+GFEu38tlu75qt+UUedx65tc1jdUM2zcdmzuOI9vYxrDFzPvvGpir/YviYGuRYpRKxo9lvbmHEWtXaif82UHjai+ulwUEpRoOXnk1ilEFhWSAv37v+/ClD34QxZVlhFJwMLlmKsGwx7NkzRfumT+2niCt7/LFigYMQwV/lIGmRDTnbe4L+yxidX8fEQAuu4LWwsICbv7DD6PqCkn9303pGjkWhLa/Wdzwsr9hbE/H99/8c+9Ft8O7tso9zxjWfOQZ287xhXHZ95zn7Byo7rcjB/fiLa9/NRYXZi/5ef5mHoE8AnkE8gjkEcgj8NiMQA4APzbbNX+qPAJ5BPII5BHII/D/KwIeADbmrQGtSky4ynUl4pho8Ulol/yx4wjkuWp2U0nTi5JpngGcAkdKmlh1PZMn/C7zQMYAZqW7S5ZbPsbnau2EDoAwqTQnVedUWXV4YL6rxb37cMtb34xX/8SbMRgV0B2Q5VbA0oWLKFeqSvDfd999OHTokIBfJlUJ2noQJQsAe0YQmaKNRkNSjRsbG7odsonI8uWLss+Uk/bfJROYAPP58+fF/uWxTFCeOnMac7MzwPYmts+dRWd5RYlIgbfK80xIxnpJ5x1yy5Z09fEwINUSWmQV+teYvWQAjZrFgaIWTu/9a+CZf8+33xj8NaBqB/Dr+sf4PXcux+wd34MDLSjhLKDBMd/ETHQS1Y5FzGfg52RqWAKe7TlCsRphivLFcQKy9TqDnmT9FqMKrphfRHkwxPm1VawMutgYxeiJHj6WmR66JFsYW6Jzbn5OCf/m9pbzrbUCAw/KEXcQQ0/3YsUFIp+wyyVAn16znss5AhoLC5JoPL90AclwgIi+ppIGtE48JMhXDDA9Pye21/mLF7DV6qBHFiUbLRlhrlRGOaY3qYGBEmZ0wJoYZWIqGbOJgSkVqdJMqVCCfxVsFQO89q1vxff89E+hOj1tCV49d4zNpYdx8o6Po9drib1pgCHZtakN4CNAUKXe/ThTktszhcZSkH5OGIuxWz8i8zHtO/JwtO/4sbRzonL9OAsAE7xziWAygK3YYdyvldj3XrfsQ2QuU5LRMSjN89aeU9gBQeAimbkGVssTOJ1cHh0A1jyYMpnZTDZGsq8sGGCgKtmFNgEagDIGjFQC4eZPNaPGqkm9EpDr97smA+zmVjIxCewZ0KryGJcgN2F8f22Bjs6z3Mf9UgCw5hYWpHTa6v/yPI0L2LfvEOrTc5IspvwqZ2KToh6pgMAD4WL4Z+YNtalLRpPapjIgSrMrtt5/03yIyXxTXy2UMHvwGZi77AaNpWFIL98Yhd4Q7XNL+Ovf/m18868/juneAKN+FyRSxj36qRYVSkk3kzVNRhvP5+QH5OVL4Mgn0SMCwPRapXwnY8VKkjKiA3tx6BnPwgyloKeqAr2DahWVRgMohWhtb+t6hw4eRBQFGLY72Dh/HuvnLmDp/vvQWTqPUb+PqaiGaH4B3/Xz/wd2PfGJrCyx4pa4izN3/BmGraaKQVSc5IAkr3jg78eS+OZjrX9TxQT7DtveFwtkCy+ycyul6Imt2PoVoNfrYGpmSn7Ooge6F8+j6d+Bo2rfZKhiJPYFro+U96ZnbRhVxArXmPflX65PTwLAUgEo2n36YolJ4NAXhqTFJZ7+N3Fv/hn9mJvs09lxZ33RioRsjI2LM3zM/Pd5XgOpDUzk+30+s2P4E2j1YCuZuD7u/pl83Gyc2bj266UfG/7ZxeB1stqeScrPKAdtLGSbQ3r9Abq9HqqVmtrKF7LY+KJ8dSI5cl9kRt9gD7T7uWU8x9kcRlZxu92VlHSr1RWbn+enJzC/2+v2Fa9uN8apc+fw8PHzOLuyhbNLmyAsOApCDt8dBXaXAoGtyMF8TFU05faMc7Nz+MAHfwu3vvSlGndUh0g2VvHZ3/193PP3n8FCKZS/d9wfmLw1C3hGQwSku/L6jknKicEDqJypKfds+z1jy6o4TExf5+/rAEtJbvuCHne89wemD22pXHbA2QjJMNa9SLqa7cG5mVL3AnEJjjo7BDcuJfnslDbSfqzjjZVqysleNtmp1bhtSFpkpLWQ67LbrDpWrFuN0mIk9VvH1PVgsWSdCQxTpp1jzknha0YmEK7vBBhxjpufR2lhVgVk6DHWA4xojbC9JfUQNrLsBQgmc87R+mnyz17C2vrY2BfZP7PWT3nxjhn9vj/aYzkJZ0PCrV9nGMMCMj27OW0rDw6Ppak92O693Cm9HVMFQopA/I3tRtSfMtHWdmFlCoeecA0rDDDaWsMHbn0F2l+7XQUy8rzm88UEc0couYJTxk/gf7pS298hZAPzYMmNqw8CZQLAbl2nRHRXuysDs1lIIAlp/l6rofG9r8XzfvSHxzLPaV2mHzN+/IzHUbZ2hmpFP/5zv+xY4MYITpVm0nlzDATzgH033fSI/Qnj/9pX3YIXPvsZpkqQv/II5BHII5BHII9AHoHHTQRyAPhx09T5g+YRyCOQRyCPQB6Bf3oEfmpu1iUbLNHgfcoot2YpVgNnxakQMDQ+t2FtBrbw5RWGnbuY2E7G9simaX2i0SrblUDj+Q11tmt6JDLzGJYkHyeg0kOUZaJccBH7n/YMfM+//nk848UvxsrGlhKyUTHAymoTW1ubWFiYx7lz5zA3NyfpRYLA/DcLAvtEORNezWZTbF6yhSn7zGQxgWAmZwnuMoFOcJjnIFBM+Wf+S9CX3+U1ee52uyPAuFGvYLSxgfaF8xi0Ns37kqwvF2lLYHsQyYCTrIykT3oLOEhBcYujgSQu2Z+RYE7hVh+/CW9hk2l2yP2kj7CThU4BY8dU1uWygLVj9oqd6fB6SYsyCSi/yljsKP/SdwVKmOweZZx56yZb61jflHUWH33MkJZsZWGE2UoVh+YWkGy2sLRyERRZ7agYgcCdAbfsLASRJZOq/mUsac+0lB9uyl42NqrJDduN8U7CUQElWpmq94/QwlAMdkWcYG+jIfBkZXlFvoxMMNZYiOCeQWwRPhtZNrEVQHTJLCazjeybMMShXbsREZzb3kavvS0/Yd2Hk9elR52YL0wCE5SU918Bs/v24WU/+Frc+gOvw+zhI0iKJRSCBPGgh5UTt2P15DfQ21xKx7P5yTnQM6WLj7kvPtGbSkASPMmwgBiWVHKTiVb1hZ0MUAIYHpygzKlG9IRfrS+UME1gS4inILNj6FohigOidwDADqxXByQDzvoGr8kxSQDYAy3yGpT0p4Esdg0vn2ycmvEz75wvx8CVsYXHXJ3xcZMAMAoEgL389biAxfq6K/QQYBAoMT8U4Gp9jdKvnFvMc9MYwCxOEfDjgHRdT+03BoB9fD3w5aWm1S5K8A8N7CK7PInR7/ckK9vtdVAIatiz7yCqtWl0+n0HABubbUTGlWs3Lxtst2ptps+Mr2xzOPtCbOxNsV7l921EM3l/qy29h28F1d2Xo37gWpRqc47rV0ChP8Dqsfvw1b/6S3ztz/8chZVllNW+mvRRoFQ7/VblocznsaIRsn5VTOFZgwyTEt5kA5sFAe9jGIWY2nUApd2LiBoziCslNI4cQeOyyxA1ptBtd7B1cRX7di2gWipi/exZLB17CMvnziLpdRGVI4Rzc7j+BbfgO17xSoDFPALfC2ie+ybWjn8Fcb9jxUtmcJ72L7UFwRe1pwPJ3Vzj5/FxG7phkZEon/xM/T2mz60BwGKTxwM0Zhvq42O92XF/9TLtGieDnmSP2e84f4VRqD5nALDJJE8CwHafO4uBsuD05Dj3/SUdYxPzQHYN8X3K320WEN45Mk0ifOdrqOocu44Jr6qQhvLvnmmo6YJM54IUIOSjOyQI3tOp+LsksFU4sFNO2q8RlJf3hSF+vvLzjp8bWejEl/cz5c9k+XsWL4Ff9hder1KpOu9e8+vm/VAJYMh+7tj83J94pRH6dacFPG6+84U1586f1/7EbCt6iKgcQRuDXk8gMwHZdqeLhFLLZDH2KSE9wAMPn8K37z+FB0+tIi5GiPn8Dm0qujiY4YErQPLkfsXSfGJtKrY195YXvwjv+fe/hCc95VpdJ+zFOHPHN3DPlz6PzupFdC8soXN+CWi3EUmKOUAs0NWDXAR4bY8nRqyDvjiOJWTMocM5lHRiNw9pS6q53b7jPrBjySClVQHlpqVuY+NQ9iKcwTg/mT+E9ZswQjQ9jaBUQtLrY8Tx7KV8/d6A64bzy5VEseLl1pIUrLYiGAGruj8rQvCFlZ7BrLkpI5FuygCO0ax9MONjvsMqZuDzOcazYq9rBAjKJRRnZhDNzyGcovUJmcJWqhYxdq1t9JobGPYHiCoVTE03dL5eu4VBjwo3iqb9m5GotucyQNizrR3inVk/LfZZAF7P4dpFxUTaR3hCt7MK0PUcy9sXTLnnM7nnsTQ29ztijvM/hsjth6xgIJF1xPy+I5ia2y0p6LN//yl84Adfj8Y2FS9sn6LiOS8frQJD+viOYLoX9uI+USh1ITa1BsdcJ/u35PZO3Ltx1jAmtzHbuQpyt8MxUD50CJe/7e24+obrbGxk/qZSn/BWKq6QQsc4f3gefH5pBe/8pf/iiqlcEWLmby4VynpQ2d353uc+d8eUyLa64sgB/Mybvg/VSnlyCs1/zyOQRyCPQB6BPAJ5BB7jEcgB4Md4A+ePl0cgj0AegTwCeQT+VyLgAWClqBzzjVkTSfEJ5zLZOrImJl9ZL0NJsTqPXsnyZTywTN53LONosIFVt3tUWazDjNOVlzrLXjPLB0wBYA9Cl8q48vnPxw/+4rtx9PpnYWVtA1utTcmxbW228PnP34bZ2Qbm5+f1P0FbJkz5v3wxo0jJX/8/k7urq6t63yd+Dx48qGM9s5c/r6+vK0nLZOtDDz2ExcVFgTl8f2VlWQkoSj7u2rULSbuFzvlz6Fy8AMRM6MYIYiYBvQfvWL7ZXzNlVGYAgx3gq0tuMzFkuJ7BVQReBMY5pk6WCZYFHbLnSgFRl8ya/MxLU09+n2AMwU8v5zxkgpqsScpVEogl4OmYv0Zg9ixbymYyCUeGlAcUDVBSglbMQpPLJOMillzhCJVSCY1qDd2tbWyRuSd5cIIxjo3uwWknPylcnOxXdTuTz0wTc5eQzKaMM6UYyQCJBmSuWNKNnsCStOaFggJ6BO/5XGJP0fOafr4mM8jrkelOcNvA70DJxm0CfUZSRimM8PSnPw2lJMHyuXNYOX9BTEfve8uMIvsHTxcXC4hqNdQXd+OmW2/Fm97xr1BdXJB8JaWOk04H6+eP4cGv/xmCpK+ks4GUnpnJmDPTSM6KB/jGo0sJWqHvLtGeAYA1MjMSj2OGoY1h6w+O8ZkWBmSSwvLGzEqOEoy2/kEASucXa8ixjXUz5PqYzLPvb15GWWODHqiuYMHGLNvGgBS+pMApsMAAYGMAGwjsDfi8dGeWgcPvZtm/fhxm56Es2DVOfGdYaC6PbsPRAGD/EitUnsWOLS1JXgI/QxWsCHwrhOmctBMA5v0bs/oRc7GuY6C4MSSFyhoTi5KzCaWmyT7soNVuo1Sexq7F/ahUa2h1OjqGL8qOi3QrADmrKjAuOjGA0IHBDtjV8QJG2DaxGLwC6B0Ip8IMN9/LJ3eUoNY4hIUnPA/F6oyAR8n9JwP0Ly7j47/+67j/C7eht3IRjaiMYBCju9HSOsS+4xUP6BHqvSHJfvfAi+aMKBQDMxKjmVKzJfSCAgYcS3OzOHr9DVi47jqEi3MYdLpoXVhGsdvDdnMVzVOn0TxxCmEYIJxu4PAzn4EXv+H1mD1yVO72mmO7G7j47U+gu7WqqibNEmQku0INsSUFWFshj8ajY9D5PpadSyeZtL5vpfMyvb5jFg9YGxtL3MtMx2jMzWLEgEy8eJ4UACbrtW/sX8nKRyYvHIYl0Me6yHYgYOMrvTLSxzvGouTlx0U0XsLVX1rx9x7ArgBjst9mgW1fGLJjnXKg7Y7HSYE49y6pfaSUExRyILD3IVURgCTQ+b/NDTyG/xIAZ0yiUkkgaRhGKTM4HbeZYimC5X5u2AkAc4zZ/Og9vI0cSk/fgfyGPaDd3NxAuVSVYggBYMnsOy9mu2aMHpmbDnz17e/PZf0jkJQ0n8EXoayurrn+ZfMcGX/8l0xg+sayaESAbBii3xtge7uNICBzPEK7NcB9D57G1+46hlPnmxgWvTdv36wppPdM9i0BTPeMfGCymx3bn21mRYJAEAX4Lx/4Dbzyu16D6vSMVXn1Ozh2+1ck+b5+xzcRNJsQwOxkdTlmyaIMCb6FAeKIUtEseKLUb2igMP24CQC6AimTEXa7RwGkDi7m/OPagwCwLQZFgeBpYYGTPE54HafuUSiECGamMXX4ACqzs2itrSNeWzP5ZBnN23ydFv5wjxJE2iek18v0Ab9/Tb3RuT/h2uJAVoK5Vpziyv/8nJ7KOnsw0gHJGWA2LaogUFoMUZltoLwwj7AxgyCKxHJH3/oH9xhkAG8319RvqlMzUi4h47+1uYGttVUUYvqde9lpkzreUbihwqUx6O4Bbw/gCuD1yhcpm9vvI0y+2XDyAkKpcPBvC7eOeTBdu3/tnDSOuO2xtZDrBosEHIM64H7GMcfJzJXv80jFC3uOXoVyfQaFbgefev/78dlf/lXUWCgzMia+mNo8nys+lG2AlBpGKlDy11WJn1cY0j4IJhnu/H8H7m8VyXXTS5zPxzHPda9QwK7nvxDXvvVtmNs1b2x57ZF4fldKpnFl64UHn7UHAnD3sYfxH37j99OiWt2HbcDSadCDyP6NLADMmFHy+QdedQueevUTHrEW5G/kEcgjkEcgj0AegTwCj/0I5ADwY7+N8yfMI5BHII9AHoE8Av/sCBAAFmOFyS0mGQhoMQHjYQslrsYJf38BD8CmPlfy9jWfXufg5vx5PUDk3vfeZy71kcqmMsvnAGAlll2+Y6fvr/fssrtQgpIJdzEninjSzd+J733XO3H0mddhGCdY32gK7KhXp/DNb35DwMSBAwdScCXLAGZCnklhXpvJcX5GEJdyzgSMmSQne47A8fLyspK4lIQ+fPiwjvv85z+PJz3pSXr/2LFj+lfhJGNgMBQQ3VtfQ3zxItrLF8RUYPInJHDgGXvO524SrDXcxFJFKRjgmQQOYBALx3F1yJ4UO84xhT0InP4+wT671PsGII0BZS9RncpPutYi+EqvVsrkMdFHaKI7HBjwq+dxYK9nIDvGMRk9XkacfriUoDQpaPNLJcBUjQsoo4hhMkIbZM6S7VGUFymlkQm6Sl6azEAHtpAxzL6rggKBTgRNXOycVK0Sr5SSdd8hSCsWskDkkSSneQ8EmygfrT5IJjNBaLZVUDBWMxOfTjuT12VysSQ2lGM489quHcQi1jkgFjH7OgsHrrvhWWhUajh/+hQeuvc+SUmrXzs2KMFosrIKcw288e0/g1tf93pMz+9CEhgIxaTiykNfxX1f+BjW1y6iXC1jampKfpBFsTHdqBI6zgQ2HescYGGjyHLkFFfk+HWfiVnjmT8+oe6YQmJ0Cry1RLGx5slyHYO1PCYL+HD8ZMEupcMdSG1Ax1im1RAVA4DHrEPLAat9BGgNDNh08TUA2INjWQDYMRod+5eytWL56MnNu3EST00BZzfZTf6+AwzPgOPZydffp5LlDhjU2GW/Y5z92JSfp3kXM0HPYwgseN/PnQCwB7Gtn+oZnFS/fldf5zkccCsAmC3LeWgoQK7X76K5sYnG7CJq9TkExVDAM1m1TLTTCzYWkGzAmX/5ONuzG5/NJ7BtrjYg0q8Lfl6Xly7nwRRQNPCXcaCf9SgJENVn0bjiJtQXLpdUhM5N2felC7jnox/DP/zxR1DY3kC8toricChfx0BK1TbWqf6gvkaZWNH7KAntAOBCgJLzhGZRBJP+iIoIqjXMXvYELDz96Zi57LAKQ1ZPnEF7dQXJoIfR1jaWT5/BMCzilte/ATd83/ejMF116gIB1k59FVtnv4VCTNlxx6QngO8CZlKmhlBRltsAYD8mxhLj/xgAnJX6Hrcv+7gBmVFkQJ+khsMCZhoNDGP2Nxs5bgI3L1228aggRirlom2ti1GMrPiJsuPe//dSALD11zE7luChZ4RPjg+/TqXs8UcBgLN9axIc1pxCwHNCNtotgmm/pD/oDja/5qxiOi8k8gSn3zYZz2RNB3p2u/cCKhWCv1RP8FL34zmGcfbjlOPHP5eXkM6qhbDQIQX7HODP/QLBIb5kGVEooFqtp7LUvkDH1nSTifcS7ZqT3fwoMF0S+yymKqDb64pV7Me/gGEtURxT7A9D2V0Q8O1K/plzCn/uOQA5lmcwQc1atYZ+L8DZpSY+++Vv4Z4Hz6ATFzGi9q2NapAqy2hxvRs6WeaiJN/ZD1W9I8SOT8rCM/a7Z3/HDfj4J/+n2JmkWxZHAyzd/U18/Ff/I8LlVZQKnGWsDIsrWblQVB+MqyUEczMY1eroD0co1+oIooI8zDkndDc2ga22k+R18Jm8G8aFSylw7t7n7wSA+ZJUPO+pUkJ9YVbFYFvrTRSCEsp7dqN29CAqCwsoDgbonzmD5vklDLat8KQYFlGuVjSsht2BSV3rOVxxI9fbdIwbaGdtrCDZXO29ih1TPHIFUKkMdnY9Ect6J7vWzmGnlB90sYjyTAOVxQWUZxtiDdMjPekN5OvOsisqixDkLbLwoDGLEm1JgiIGrW201tbQ396yYqsMk1dy1K6izo9NL7WdMp6dyoLvh5o3XLGc7pO36ZWv1QYGlPLvDc6U9DXm/GMFogTZ/TX5o2cfA8WEAD+LArj/cxpFZPgjRCg4OBGbtzw9h8X9V8jPebh8Eb/4vJtQO34KJa6t9DkPCgidRI3Vutk9hb6QjHtM7c/sbxW+yBLnfk4S0M5mQGx0nQAYlSqoLczqubb5dwFB9sY8Lvuh1+EJr3yl/Nn9KprWuFpvcAUWYwiYMbvtK3fitz70Z2O34PRjv7KMQWP/N9L+m8YM4PnZGTz/xqfj1hfeqLkgf+URyCOQRyCPQB6BPAKPvwjkAPDjr83zJ84jkEcgj0AegTwC/58ReNvcrDHkHOdHkqrO25dsS0taUMJTBql2PjIfVZ1vvxrWZjw3gmVMzRiIlUlu+KSH2GMevHBZFHeXWeVnAQ7y9rV7MNDBEi+8hqVvxy6AZPBc/dKX4Q3veQ8WLrtcwGCn38XS+jrKo4LYvASE9+/fr6sx6U2pZgK6YxDJACUmij1gRflnn+jl9wj+EhA+ceKEAOC9+/bixMmTOu9cYxYXzp3H5uYmqrWqwGP6+W23W6BQ53BtFb2l84i3mmLnjch4cB6+HuAle1b+mhn2kZc7FevMMWCM7xdbkxheSTFlAYJJ7KTmHIvPs7l8ItkDwmq7DItL55yQdk7ZBh4M9oCzO459hdcmi1UJUSYcyWZkAj9lQI6ZYkz0JXEg/zWVGTjwdZh6QJvsM5NyM3GAciFEu5Bgs1BAVz5wZJEEiPt9gTbsBGJMEaiNRxiQEcbcHCm2HsNmUtqBF/756NdLiWclc0f09mXiz0lIO9FyAk3836SpGRseb7LHfowQeDfgi6CzyXlLEtcl5JXY5zhSIAmWW8wVt2IRu3ftVpK4tbWF7c0N8+pVEYZJVjK5fsOtL8Ub3vlOPOHJ19r7uqc+Wkv3oXnmTmyvnMVGs4ml1YsaEQSAp6emUx9Z3842zMId7J4skKikJBO4GXDRM/vExvHefg6EzbKEbIwQMPH+0o/02M3KJkvGdwIAzrKl+Nw7AWDzENR4ka/mUACwH5uSUSUInLLnDCgWs5RSwPTTJajsZJVtWtsJUmcnyx3jb2IW/acAwNnYWPyzPsLmCSpWptjxQwGiunfnvyppXrKmd0hA7wSA/X2kY1hMepOKVZ9kD9J8wn5tfsMEybe2W2jM7UapPKWSEcZNEukB09xjmX0PAPuYKmb6b+y7moZGcu8mMWvPnlWMcKbTmTlN95eVTgVQmd6L+v4nY2rxSjG1DSzaYq+KAAAgAElEQVSP0T59El/+kz/FVz70R0hWziOKB4jiQCzCIeX/w8ABzwHiYqhCDgLBBBHknUlioQoWzC+zQBY4/d+npxHNN1CamSH1Ge3ttjHwgxEGRIqmZvCKH38znvS85yEJeV5gsL2CzZNfQnv9TFr84Jnoj1hsXXFCVjrbj4EsA9iPt0kG8KMBwAJ86dvrAGCChtV6RazSxDR0UwDYA4sEQv19bG1sO+9bdi+CoBVjshGQCUoI5DvuVle/xqvtxgUeap/JoqSJAKT98B8ZZ5NjLrsmZT/z42kSbM7OKb4Ywh9rIDK9UA3w5brO5yQY6wssuP6LIZsCdTZ2eLxnTfvxm10reV0ybQcDA4blhyxfdmP19p2/MAEmX1hGL9pyuerO63xj05iagoIkut0c5oFmrWcOkOv1eRxVRYwpbMUwxu730u9k35dKFVTKFR23vdVy+xqe21Z/jmEWaXDdard6koTf7gGfue0O3H7Pw2hy8+VesvFgPMieFtBaRJHzivf8cMftAPEJmlVK+NX3/zp++I0/qnWL3vbd06fxhT/4EE58+UsI4z4iWnTHCaoEO0sRqpcfQXTlFehNzUoeepZjtFRUwRXvqHX2PDa/fQydlSUpbqgwTUxf7kmNqeo9mOXrS3awk67mCSSoEZSAUiQglItpr93BMCqismc35q+8EpV6A9sXL6B15gT6G9so9k2Vg+t1JP9cla85CWZTPmE7Mzbyv7UOIbCZ9xNJutjWM85JtLZQcZUKsux9DlsVrxTol2yb23T+0q+mbiAnAKfSoeIC7t3LZUT1OqJ6TQVqMRFMSapwf5ggYSHDaITK3Bzqu3ejyPGOAnq0I1lZFcvZZK1t7hbDXfO5gepWMDUiOdvmzkx7sw95X2a/Vjm4253LfvP+9t5WIgmKCKtl+TOz3w/o907lFb+2uPvhtbXmpAxoa0zP8ud92r4lQL84QmN+D6bm9msvtnbPt/Cfbr0VxZUV807WHyy2vw4SFhcGKAVUhrHypH4CbEnJyDGa3d8zvCupUzhVI20DuRetVHHwhhtx9a0vQX16Bvd96h9w6tP/gMLWBqoH92P/d78GR29+IabmZm1dtQU0Zavbnn9cNMXP/vKTt+FP/vLv7Wi3j9R39ZzS9nAnskbge/ucBPTCXAPPuf4peN4NT8NcY/oRy1H+Rh6BPAJ5BPII5BHII/D4iEAOAD8+2jl/yjwCeQTyCOQRyCPwz4rAW+edB7ASZw5IFHuTybIxAMykVCr57ABgS7wY+EvghwlyJUYcADzOVIyBFmMHZ4Dh8Y+PuG/PQvYeWZJpc7Jpkohz31BiLIzw5Fe+HG/65fchWtjlZF+Bcyvr2FpdFdvy+MkTOHTokBJcnv3Lf31y2Hz4TB6Sx1O2mRLR9NcjqEtGD8FfAmz0+/3Wt74lf+Ddu3crwUpWDoFhegwzYcWYNJsbqNfKCOMBBssr6F1cIiVDkpT0rBWk4pivhrFaQAwENjBQkIsAVQfsyI6ZIGEsmeGAzAmBL2wkJvrpg7hTstuDyp7RZP64YwDYgwP+GgIhHSDs2b/6QsaXOAU5kwSh96cdMZFm4O8ks9i+TqCQEuMmhUt5PvYzyeoZ1VbPTkC5HpZQnZpGtGsOQyZrq1UB84NuD5tbm+isrmC7uSHghlnxmExgsoKd36/6iySoKRvrWFYOjCWQLF83AvOjBGQhD3hfTMgzuU0GsBdCjelRXDBZbQfk6ll8eyg5aL693n9YnEfPonagqAAEJ5nMvq12po8gE/nsA/KuDJSkZ4K0snsR7/6P78czb7kFKJLHaEzO5sWHcOHuTyB03pdk225vb+Hi8nlsbW2jWq1gbtZ8rieByIK8ah27y0u+Z8BQD6IouZgBfbM/+4Hqz+OBikn/zOyAzgLJugaZeVkA2LE4PRAjr1vjOI+LFByoaKzHgYHlnh3HfhTb+JX0sPMQpL8pJZVNtpUAsElAS1bSM7cuMWOmALDXFc8cMwkAexAqe5rJYzyD0I4xz2IBTQSoyJzmswydpGQxVJ8kE9h8LI0Bxb6iPuNYhVkA2MYWYzABAJP956S0TeWgjVanh9m5PQijqnlrOo9EnZdIhJNOZX/UeR2w65+PY4OfCYz3LKPMfPJIANhV8GSLWqysJ03s89yUWx5QRjOqYv6ql6A2s09FMkGBEqUxBttb+ON/829x5pOfRmNtQ8DegJn5MJRKAFcW+YpGZJjFGLCdGT8CNARwCRST5ax+UEQxKiGsVOXN3SdAXrR1ZFiuY8911+FNv/huYGZKM1IcJ+is3I/1hz63Ix6eKZ1KJvsguXikigkZmnkWoLTDxougzf+W6p8EgE3i24Bck202xhzXq5nZaQMhpd+d8tcM9HV+2cYiTdDe7ohpSlIkARgWGvD/gJLZRcpms1zJr67ZQi5f3HEJRYqJMWTr307Z8B0A4aOMueyalJ1nsgBwdmwZs9p5lKZgqMnfpuNr2Fc/4zPzeI49xo9rPJ9boJZrH8lFZ4B7X6jgCxqyoLaf93juIpmxUrWgt3BHewG+7wHiWnUKQWhFHXaOsXS+/W5FFb6N/NzkQWgrVAPaHTJ6bUwS3GW/47o0Lnwhmd+eTwDwYIiVlVU9e61Wl3w4wctutyPv5+npKR3T6yXY2uwgTkJ87c778enb70erMzClCbIvdS1ptDuQjnK9vvDiEo2pfSCZ+DFuuvlm/Lf//gfYNTev9R5xF/f+zd/iix/5I9S3NlEeCo8VMDv1pCehcO3VGO1qIOb6X5lSoUMY8VoFDFZWsHTHHWg+eD9K3YGkowmU0qfV5nyD6eQb7OSFtY5LYaLo/HQTxCwIkix8ILB+WC6i0mhg5uhRVKMqmqfOob++Cgz6BgeK4c2CoqKAb6pfqNaCgH9Mf1mygfmel6E3tRoBwJRiph8vjwkDtKVcwqKUUEVo8vYtFtDnP4R6OWTpbV40OWuNCZ43oPi8SUfzxXlM44ybinKEoBSlBYJ+BpCEMMFlHl+fQnVmVsfxvvrb22I3047E+wybd4JX33BseHkwjwTWM4ZZljP3Wxpr2o/Ld8FUgBzTNx23Mu9lEYDFRJYWHIPs1yy+o2y1FFvcxt4Bvuxjfu8g8DSz9u1Yv+VdTxWXCIsHLkdYriPotfGxX3wX7vzND6KSDK0wj0U8LN5IRqiOCqjSuoPKGQWgw30UiwBVTGBS0Xxpr+aKAbWP5v3zUSsV7L/hWXjuD/4A5nct4iv/4+N44G/+FqP1VXW18oEj2PvK78ITb7kZdRbacr9TKqFcr2kOGHY6SDhPpEvACP/9T/8Kn/zsV9IBZTsg9/L7Nrd2+qJRAsBk/hL4JQDMn/NXHoE8AnkE8gjkEcgj8PiNQA4AP37bPn/yPAJ5BPII5BHII/CoEaAEtHnWkdGb0n1M8s+zb5VSs888gGV+WmNZMpP7tbzxGAD2iYsxAKAcoqtmzzJ+xY70SdjUdxDktCrdkb03ShGad5dPlY9QiEp4+qtegTe+970YNRro9weolatobm7h/LkzmF9YwMmTJ7Fv3z7dFAEAgrsEgJmMYYLUJ4bPnj2LmZkZPPGJTxTQy+/xmCuuuEKgGgFhJmAJBPP7p0+fVjL5gQcewN69e3HvsftQLpUkuUgmzkythJBJ4QsXMGw2EYiRYdKBimmWdet+Nx9Yl2h3yWImlxU/J/8sueMRE19FRMUIcd9kHcWGZdJf8o2WvPJypAJt9LbJEfuEt+EQWblmY6ymjGDn8euPyd4zWSdixDjpacmv6hpO5NFJXKuNlVxnYtikH+nPmQwJwPC+yMQyyT32hdrsDBaOHsGeKy9HNNNAucZksElxb2w0sXLqFM49/DBOPXzcwFM9r4G05uNWAAnBBJj5vpGXTXpSiVYl9ejRa6AxgWl5qDq2km8DsZ8IAAvgdcyMDLtdsumSbHZsDjLBCLakfBZjRwrAdclEJhLJohJQ7thNbALJSten8JPvfhde9D3fg9rsnAAo5k+Xz9yH+77wx4iCroAEyokyHpRRpLfj2uoymhvr6HS68ruu1+zzMWBIACzrxWtAgoZtRmoyLUJwjF//WZqI9cPajddLAcC+X/uJx4M0/n1/Tn/t1CM4vQ/vQzoGSwh+MQGcAsDyXza5Yo4ND+6QDaf5jEl+/isPSGM+U+7Vgz12DztlErOsxnT8TWhE72AyZwDZyUl2J1BlTEF7GWBj7GXn+UkAWIxX3q+xTSmJysS8xd0A4CwD0oNc6RzC3uUYhcbeZXyMJWiIU4JWa1Ps1rmFPZIDJ1CiYzXm+LOBGirFcBK8nglsyXmzA/DgsKRXM1LRjjfqVbbHjzxRcOLnen9Oz66irLv8gunvWG5gev9TMH3o6SZ5yjE9GKD50EP4wu/9Hr7+J3+EWrutuAyTQCCvimboI0qRURZTCDghiBVKwrUYuOR+MURULovFxXHb6XURhxEGU9P4vv/9HbjilhcB1ZrmiLjfwsqxT6K/vWyt5+SxeX61hy/0yHaAzPP6Pj45z0/2l0v97r9jfZx9xss/RwLGyGplX2rMMelPkKqkedhWZutnKpsamcUBZcDJgPVs2GqtZmA4gS0HAAcFCZ6mt5MWQ2Ru0MuM+8/4/R3HuTmfbemf/1KFEjtDtrMoabKI4lLxmZy32P8H/YHbSxCA7Wru5Prux84YQHeFIZSA9lLqbj7JPosN/zH47QFivuvnREmnD4fodtvo9Wx+toKLgTyGNQ87NQJ+zwO7/p7MoxypPDXf53ueiSz/3kFfYCztLawPUq1kqL1Runei8kmnpWuWojK2W9toNjcFdBqInGCYDNFpdVGfqiPU+lCUZUWntY1Bb4Dz55v48h3H8MVvHEOrT7Z8HT3OTaMEUdFY1QPZJYzlif1z6D4YcBYhyNPcZKH37N+H9/3qr+E1r3m1ZNMLcYytM6fx9//5PyM4ccLk3ItlREeOonjNVSjtP4CkUpJEPZ9PcUhi1Fhod/8xbB47hmR9Q0Ce1CJ0SbKB2VimnEDlDWKSZMoyViW2s9vD8h5THQPGmWtDVMKoMaW91HCzTZq1eZ0HtH2wqjz5EHPvSzl5nqNYQlSuSWp5NKD1hXZVJh0sZR3O2wR5qVxCsDpAn/sjbV4NOI20lzbgVAAngV0VHhmT2PsGe6atnlDnNgCeMts6Hwt3BLKa1LJ5stt9kw1dZMEDC15kocGYDAFK6julBFWESClDpsuuX7lCRJ5eG0muqfTktTExxmvdWhoWUeD/vH9ZaXhPYfsbQLcpsNb1Hfk3O/sAv87Kx9lYyJ7da8zZjGJHts87tnDIPRjn+tIUdu0/LIC/t3wBv3HLy9G57x6EXHPJrGYsyFAfARWuB9ovFtBFCDp9J4WhntUDxirJYTw8hZe7XZ4nLKC0azee9B3PxszsLB64/RvYeOABBN2WL29C4eARHH3ly3Hw2c/BrkMHUZ2bxdT8vKT4u811DLa2rWhQHXOE//Q7H8HXv3XveO51P41B4Mk3gCe8+DvxkhfcgOc88yk58/efsqjmx+QRyCOQRyCPQB6Bx3gEcgD4Md7A+ePlEcgjkEcgj0Aegf+VCBAAtmSPA1kdQMuUSOz8gJVDIpvSMXz5viV1HVPVVan7PIYSN1lmr5JdluQxedtxEsNkpO0NBzFnkh+FFADOfEVShP54SbPx/kshrn3Ri/CKt78du6+9VixU72X47W/fI+CXXr2Li4tKJjKhyqSsTz4xIetZOzyOyVKCwA8++KBA3aNHj+q9lZUVAZD7DxxAc31dMtA859KFJfmuUmq63W1jaWkJjcYs9uzeg15zBUlzFZ2lJRQ6PSWcCI6SWWCyjfbIOxPoBm4poap4u2MFcvqkXKyEcBhVUC5X0G23MOh1DOB1jGFjvzoXOpfEslwTWbcOKBaAaQk9Y5kaKKhE9w6J6J2AccqUcuxXMaDIECbw4PpIyg4nwCpQWnajAkKnggBVkZZjMYCLCZPRZLOEiOZnUT+4V+Dv1OKiEnuGzbpkMBmkgwHOPfgQvnrbbWhtbkjqUIlgsamsjwQ8jKxfz2h2ADHBpKLA8TFLTSUFrrBA7ztgjIfJSZKxtMCkoI8BQELSBfd6BjDlLr0sumKruDDpbCCyfEx1DHsB+zm9UOt4wUtfjh99x7/C/JEjYklz3AxaK7j4wG04fc9nsL65JX/HmelZ1KemUKpUTSp4BHTa2ypYWF1bEzAxPzenAoUxCGxZ7BTscHLKvq0n548suGLApH3Xv7IJWQMzx/3mUufKMhonwR2TaB4b8oqM6phy9j03Ozj2u9jWjolqYIoBqgS5hsO+gVpi93lJSwN7vBS0n8AmAWB/3ynQ+o8wgLNxsPnQzUsuOc1zjOOVZeRbrOy+TfKV/pZDyckSuA41IatdnXexwIQiaXLj+GfbTbFyDFG9n2FfutlF52dxAGVM61NkjEYmBpuRctXPziOZ9+VB5mxbE2dI29q1+w5AV8HILgDj2KSA6SMWK0MqArHazbfbbASIPy1g5vD1mN5zpat+iRHEAyx99Q585nd/F3d98pMoD+idbTKwBEditn2tLHZwf5hoHpCEaXGEgD8IeYkQlBnTEbqFIuauvhqvecc7sO/JT8FQIHiA7spJNI9/Ef3e1g4AwvqmmzsyqgBp/5lgTfs5KQvgPyIEbs7Nvj8JAEtZQP6/BmgP+n21UX26ZszHEQsaxgCwGLKKZ4x+ryfgl+uX5sagiFK55MDJUIUkZACTMZ8FgH1b+/42rhMbs/MfUYzgPHMv9YzjMTGeT7JrXxZUfkS/mlgn/XX9+Ofx3U5b/UZYmhuLvmiL98N1XMxfjSkyQZ0/+SUKsfzYSds600a8T28VQdYtWbUGLluRDcFfxpFrsyR/i3ZN/3w7pNV1nyxEo1y1ycN7f2drKxa9JSiw2GdAIJ/tSvbnCCFlzxOyenuIB30xgNmObUobD2PdTxRVdE4pmvRaWg+r5ar2PMM+PYNLKJUjlFhQhACnTy3hM5+/HXfefxYX1noYjMrox4YxFumx6vaHuif3TDvb2jzludfh4sS9BsHNN7zhh/HL//59YqxrDt9s4msf+kPc+9lPY8T727sf1auuROWKJyCoV8W0FZM4GaGbxJirVhGfPoX1++5D+9x5FAn2UwTAFl6MQtpQuLmEbHitWxFKxTJmojqmwirCSg2jtaak45OooHbrj/pohzHiqgOwWcTFMjHDssXQVeGYtyYgYEtguVzD/P79CMohtlfWMWg2ZYEy3nRZH2ShDd/nz4pdYCxYskkpEU3AUcU4Aj/dmuX23MY+NkCUzFPJPjtWs8qkdC/mfa49+chksHke3repxQSgf3G5Wkev0zUFDdMLsNmC3y2VUAw5FkwVggV0Zl3gmbkqxTRQnnL62pDpEporxXBl/ymF2u8M+4OUwezXD63BujfblPLe5Z+dAX95r4YsG3C+s2DLrX9ZAFhtA5T1Bwjn/hKqs7tQbSyAXtWn/vbv8Duv+99Qpw+3V1jQ3zzsuwbs8lkpOW7KQrEAYic+be1vtQQWExXquT1fGMlPnu2T9PoY9dpmBSKlGbufZGERC899AZ768pdiz5OvwfT8vOaoQauFAvuvn68LI/zi+38bD504mw4ljzln6w39h8VRjPn2Jn7+ox/G0UP7UKuMFV8uNe/m7+URyCOQRyCPQB6BPAKPjwjkAPDjo53zp8wjkEcgj0AegTwC/6wIvG1h3jHPmMgx4FYgm1icDuiVr5npp5FNKXDPVeR7p7gsvOGlpNMbcQCwSUKO3SHHOR+Tn/bJViWalWAx6bpxgbyB0GJuuMSNJOWc/9v04cN4yVt+Ai9545twutmUxy+f55577lGCZtfCgpKvBMX8i4lg77vH5BQBJALA29vbShQTOCYAzO/w/YsXL0pGuj8cYOn8BVxx2eU4duwYGo0GllfXJCd48NB+eQWTgTnsdNFZuYDhyhLijSYC+pw5Ri9Zp+Thyt/NyU7yfngtMpaYsPfsF8aHiWHHtTWPz2RgvshMkZKREg+U/BVzQe2XkeB0rDolu5icI/jo5IgZC2J3njnrE9QerMj+rvNSGpZJTQeKKgksKVnzTtS/jjGcHkPACyN5/zJvyGOmCiNMJwVLjJaqqJXrmKrWMJqZQvnoPtQO7MH0gT0IShXqNKOz3VaSm96LZK0MBn2snjuPB+++Cw9+624MBzq7mpb3E4qmEeualHnNgilM0pGBnHpVe8Ye+5JOYZ6MYpV6T9+J4xlHXUvx9nxfB5zzaR0lnpKRJMNIPjowFrQxiRMBy8NCEYeuugq/8tu/g32XXS55SmUdkyGWHvwczn37U0pKsi90ez2sb2xITrQxPYdKld6fNQEaTP5Tqnxrewtra+uo12uYmZ4Ru8sYti7dmwEhsoCuntqP+QnfzixgmwWC/fezAPDkBMRzZr/jgdEdoKKTEvYgsPqxYwcJlCLryDHnLNlMFl1PTJosm84AYJOALYYuke7kn8kUlQewA8EtsTyeedSWXoUgC+pNMIAnYzbJbPTAkh8LBlLt9AD2zxLHfQN7EmP/6R4IFPGexQo0xhXPKfZy5pUFXmzsmae2B1mzbalEdBxjY2PLvM8rlVRS2k5pcVBNhMduXXGOCiHcHM5jQoIKDtxm/FUY4UCLVGogI2usE4+rXOzXiU6ipD/lUOnZS9agvMIJgrHwI0G/1xeD7cANP4hyfU6gdUg2Wn8InHoYv/rmH8PGww+jTOWHURHJ1DR2PfkqlBvTOP/QCcRLq2IZctyovYIiyjM1MRs7owAHb3g23vgr78VwakoxHw362Dj+ebRWjzumtoHh/ln9WBnH2J7Ks6H9XOOLF1ic4vtXFgScHCvZ37PzrkBYgVwmeUxQj8BJr9sViFufqmnOiJ13q8Ekvi+YtyzbiuxQ9jPrT2SlhmKLEvgRAKyCAwMwd/Qfd2P23ngu9cdNPpPYhRN91f9q51CHSo/w18rGiPekPu0KoLIFJFnlArKiyb4l858y8AS5OV2ojzImZJtubcnrmmCpV/7wPsCCejIsxLGcsr+/cXELC5QEWrk5gUUmBOG7nZauT0CY99NudwX8khms+ct5kGdj4j18x+0cp4xuz9D2/c1LR3NcuI7kCmZsLHG/0NxoIul52faR1kk+K8MtwJtFRqUStnotJIMBRgNaMIwwPzePpZU1bLZaCMtlTNXLmKlNYTgs4MGHzuFr37gPd957HBeWt9CPzUeb0tB+z3ep/qzyCYKxttgbS59zYGLg5d98+tN45o036PqFfg8nb/sUPvHf/itqxTLmLrsC89c9FYXZWQO4xbiNkNBDuVQEmmtonzyFDSp/bG4ibpl3d8RHL1L+nStdERGq2DW3D3t2HUR1EGAGIQZr60h6HbQeOoPybA3TexbQ3NhAqxxgNeiiW+ihX4oxJHZcIpOVe14yfYsCbkMWFpkStopzCtU6Zg8fRDBVRWd5FYMzyyj1yHxm+RatHRJEApqLCHlX9Apm8R2lo51POYtURqUAfbFRjQU81J7bAaB+HeQeQqxjD5h6/2CnzOCOE1GXozRrFUAlCa4nRTemXD/ifEtOM+MWVesISyXt+zlf+X2NKW84Bm8QIipVEJVYdBBj2LM9F8eZFCTcupWdFzxN2JSGbOxofKZYrslraw/Je/Escq8UlNmLXEoCWkznMNDeWuzi4gjDsIK5xUMoBBWEww4++H3fj3Of/CQq9Mr2a34hwZCXoxy36NcGlkuRO6E6jCtc9ffpCzWdLLT5JCcC7a1SwA7wdiv0V2dhH2ozWDx6FNg1h9qzbsSzXvoSlFkkIp9mjg1+19aPt737/Vjb2HJjfLxOZotEK/EAxXiIw80lHNpYws9cvKh+lb/yCOQRyCOQRyCPQB6BPAL6W6rZbE7+rZ1HJo9AHoE8AnkE8gjkEXicR4AAMLP+Y7U4A4EFZzn2myThxF00eG2nu+wjA5gFgLNJHi9HPEFiy6SBXUo4Q3ITIOHAYF5J3sSuHN/zlMj6YiKx2pjFTa/9AbzkzW9GuzGjZBfBijNnzuHC0nkszM8L/GASSp6HTLQ5318mYZlE9YlXgrA8lsAuE1ZkVvJFVjATt8urKzj+0MMCJqbqU1hc3I3tdgu7di9ga2NTbLuZqSkM2tsYrF5EZ+k80G07NosjjYr9Kac4Y6g6UIXAM++DiWUDVh2Ll8m6ahVBuYytrSaKvT4iMvAkc2wtRKCJyTgllQXQWsJezFaCwGbOa+3rAGCffPcA/U5GsiWUx+DpmBms/pH5LHseMX+95ycTqAR/4xjknQwTe6apOEG9UEC5GGFuz140GrsUy8LcFIK9CwjnGqiQoU4myCgQc625SfAzAIZktA2wTVD+5Al860tfwaDTcX5tI3kDSpaRICsTrmIlW2FDwXkCOxdDk711DEol5Byg6+PBVvLPyuf1ErBK9jmw3QMjAo4lKc3kuiW7OWCGlCj2yT75MycYFgJM79mHn3vPv8Mzb3khAjLFmFQeFbB64utYO/FV9Nqr6gtJ0rPkaTEQCL62uo5yqYy52XlUqjWBvBw9nXYLq6vLaHfaaLXakoKepo+yPEPJELEEbNovJoZvFljJAp1ZAHjy5yx44+OTPa3/PMsSzJ5Dccywi+26lHM0xq6BIBkAmOOdDKq4l3rR8hoEtjwQLVA1NIafMaDZEvbs/lxkOtEH0/dtJc5dItWDqJ59lH2eSQD4UoCwBwv1R1jKSvcA81gC2jOAA8ekJbOPkzGBJTGtBAA7CWgHzPl7mWRdMlGfgklZWWaXoGayenV1TT7mno04Lr1xALCDZu2ZPOva5KH9s1BGWX2SDGEVK7giHcaWYLdR4h+5MEwwLHf0EV5N7DDzatYIcaDpaDiQbG2BSX6EqMzsx+wVN6I+vz+VGU22tnHsU5/Cx9/3K1JaqNXrOPzcG1Hbsxtn770fzXvvRzToyYdToHJUwKhWRrc6jZf/9M/iqa96FRIC7EGAQXoHkggAACAASURBVGsZa/d9Cv3OhmRl9YwZT3WCjcYs9EDgJUBRVwhjbUfPa/e0LgY7+4yXF94ZM19AYOD+GABmn2a/5cRFBmetXkO1VtE6AMk3+5ZzxTjxQOsc1xMCwH6NE+hbpBdu2fxpyd6j73QG4PTzu7W96w+uyCAdN5mGHI+lbMGDfTcLaFt/MjUHz8z3hRx6Vnm3u8IR5/Hr7yGdT+TTyWeL0Wt30O11hcFwqqhUq7or2gvwvJS99nOJAeh8dpsbwqicPkH2mbLgvpe8FmPYyaZrrhiN0G5vo9c1VnW5Eul6wwFVRijTXUZI5r6TC8+C6v5n/utVDHwMBGKr4IBFHWPf7+zeRczOEbC2viapZ8Z40IulEME9BNcHX4zCe1NR2aCPwcB5kDtFC+tfZtvQITAcFlCtltCo1NGozaho5OSpZXzx6/fgrmMnsdLsoD0qm0IMy8/cHJ1dB0JJLNu6bw1hM40K+goJZqan8Ja3vBXvfvf/iaQoHQKs3HsPPvVffw8Ual54ytWoHjqAQbGkGBAOpYftgOOq30JhZRXbp86guN1Bv9nEaHsLQb8gX91qsYI9BH4XjqCW1FEaJFi5526snTyG9rmHsHnxOEajngpCpmpzqC8exq5rr0NtehGD4gjbtRG2qkO0irHkq5NigH4UoDhVRViOUBgUELeHqBRrqJQbaOxaRKUWYbi8hN5Dp9E9dw7hoI+QAGmnZzL8lYpAZA4h9lOy9/ujAUbVEpL5Osr7F9CvhhiWQ3SjEEMVZzjPd/bzFAz1HsPOgiVj3cB1wzBLA4gJTHqrFoGMzqvXAEuTYra6Hn5GD/BIsvjyuKUqhao1ba9COW3uTYqlCJVaXesTfXsHfVuDxz7LBuDaOd2/TpkhXfMDt/fM3Kv6qe6X3zeJaF905OeddP7x8tET1xFXXFPUACPGOprCzMIBg3svXsCvv+RWDO67T0x6KbBw9mAtEPdpnHIoIe5WLxUdOHUh/kFkjF9TVvB7Z+2zuaH2Sts8pwocipABCNnr8/N42ktfgcuefT3Wl87jy3/6MXTPnMfMs2/CwRfdjD2XHUGlzn5EVYIAb/iZ99jS6drSrwjcH8x0W6j2u2h0Wti9vaqf+bxvW19/5Fqbv5NHII9AHoE8AnkE8gg8biOQA8CP26bPHzyPQB6BPAJ5BPIIPHoE3jY3pw+Z2HDcuPRgJjp80oaMUS8JvYMgNgEI7+T12KnsPWN2KVHkgAUDme0YJg8t58OkkVLD9r6r1jd2AJQAJBNDineWLjL2QJwgKJWw95on47vf+fPY99yb0OkNMByYD+/x4w/Js5dAGZPmxowxIEPXDgIxfJkQvuqqq/T+9PQ0ms2mPH8Zh4WFBYGQlHnmDZTCCBfOnVcSe6bRQBAVxcBcX1nG0UOHEcQxehtraC0tYdBcRUDAlyCkHoxAO5NHZAE4wDYDDni5YSWcHJhABlx1YQG1RgPN1WX019YQUnYuZsqLDFuTFGZiKgtYegDBmKfEDVyiKyvvPAHm+jbJJu35nt2LY/tmQF5j/GZYts5bl4llyRoSFGWSmUCwYhCjliSoMzEcBJg7fBALu/djz549KEzXEU/XUKxVUZ1uOO81Yr4x1jebiAmm9ofCZIbdLjbOncWX//5TYlv3JQU8QpSMwLS+Yk5/tyRBRzLMfI+cafYsS6DLU1HSz87D91HiIv9jJrGdB6gfKJ4JnH1+AtCKOzneo1iMayYUCWQr3R0V8B3f+Z34yV94Dxb370PiSL9by8dx8s6/Rdy6KManSS2SWUgQeCzJOxwmWF5ZViHD4q7dKJVqKFfqSBKygJvY2m5iY3NDt7i4wM/JRis7CWQDXnwbZ2eHLMPxnwIAX2pmyUrGZq9xKRBZ84MDlsZM2hG2tjbQ7xP0DjVmKVFKwEpyl+7eSWqWB+rQgE8PngjscizAFDChh66YtAYwmvQkZzwDm7LAj+7D3RNBM/lzKhlvM9kkm3kyBmI47WCLeo9oX8kyvlcCwLq2Y9IKwEZBz+uBX/t37N/s42Vs5nFxhsl6ut8dKzcLMhEgp7LB4u7dxqoUADBmDhlo4IFeD/aNC1N8W3EeZ4x5bg/sZWMgJpib130sdB+UxXRFGWMw0a8mNtNrfpIfJtlVI6lT0KdSEuuS9KXHJD0+E9Tmj2D2yHWIZvZqTBUpG91q4+9+54O4++N/jfLCNOoLDWyev4itE6dQojQ451yCL1EJjSdciVe/6xew/7rrxNRiccXG0jFsn/yigA/5lSsejrHvHjLLELXnd37LmfnbFxCkPsEOD/X9bJI17kqCUtatn7N3AJKCzyjBa0xOsmwJ6s00ZiTfSw9zK3vxjGsnM54MTRp90Ee73RJLluAkgU/9S7ApDG2+UQGEScmm89sEA95AyZ1jJjtv2PV3AsC+X/q1zNUkpX3Ig6keWNdak+lDOmeGEWj9eoh+dwvtFmVXCyiXrNCDY5WqDVyrOa8T/CXo1qCPfLkssCXtt5TkpZyyA5mzY9s/P9mObHMB/x60EvhL1n4Prfa2lCY8S5fHyHe8aIC61AtSSfuxl/AksMW5yIp9DKD1exOe14/1SH2/IDY3j+m5opde34rXKmXzdOac6edEno+fsSiI/WU4sHnTg++VigHgXnI6jIqYmWlgY6MpH+Fd87skLX76zAV8/Rt34cETS/j2qXU0t7ro960wMMvmVluH3N9wbNhn1l5WiEbQTEBlUMAbfvhH8Qv/5l3YvXtR+7n2+WV89iP/N3q9FhqXX4FkagqjwEDwSn1KhXWD/5e9N/+yJD3rO79xb8Td782ba2XtXb2pm0W01GKTNBIcISQZixmPAWHAoDNmMwbBeJgZA8cYWx4Y+8z8wNjjmePDHNt4jA0YLGaxx9IgkARCSKK1trq7qrfasqpyz7z7EhFzvt/nfeNGZhdn/oCK1GlV5s17Y3nifd+IfD7P9/scHaC8d4BZv49Wo4GjrXuItntYKa3g/OpZrDY6SHcOkG7vYu+Fr+Bg+zqGR3tIxiMVzJX4/BDEiEsJZsnU7tEIsdQ8gwuXvgq1C5dRvXgBQSXENE4RN+qYNquIWzUkFSqLy6iX6ohQRTiKUZ5MMNy6jtntW8DuPZRHA63nlWoVlVoL03mKqFrRHBscHmiusk1BPB1jNhhiHgKjcoJho4zk8UuYP3IO8zPLmFbY/9cUqXxqAJ0hbJW0Z+R8SwYCQ+/SYL/Uesb3l9VT2KAin7sEZt0zOYsnBRvpesA1NDJLdI0N39JCbybdLCOs0iqclsfmwJJQUcv+0LLLNigtZaxsr20/Nqc0Cmx9ocMDN0k/8QwCq6Oxfs6U/u58fL/gxXtPAWa3jVJKOM5TZ9/7FOWogWpjFRW6yqQxnvnn/wK/9ZM/jfXZHHM6qvCIZHfP59JYfz/wGs1pqx8nCHk/8eVMhMOuclXPuvYk4BoDW9HgokewFYbQjry8voJv/t734fIbvx47N17Fx3/9X2Jy/ab+FqqsraO5eQb19XV0zmwi6HTwax/6iBxh5ox1kqA1G2Fp3EcYz1GdT9EeDRGxGMotTjzPH9svAHD++aP4vohAEYEiAkUEigg86BEoAPCDPgKK8y8iUESgiEARgSIC94kAewCb7bNZl0kV4KFszqKNPdwIvrz1s8vkW19gp9I9DX+9UljbVWq6hMjZq/Fz0r+mC5WImd5ZXzIle/x2nVpIwFZpXyZ4AoRM+qqvmik9aUZ35uFH8UP/8B9g9W1vwWAyw+1bN3Dl8iO4feumklb8IgAmYPEJW26LyVQmivnapUuX9PPVq1cFfamYIzBm0vT2bevP9fCjj+Clay9if3cPm2fPKok2Go/QOz5CNYqw0mrheGcbydEBJrRmHI2kojBVrNnLETBIQSBF7GvVtDpa97qsEBsNdDY3pThhIvHo1i3Mjo70eQJgwl99JAf38tvNQz8PLfOv+fdmSXp3HU6/xwNgD0MNWtnx+88qqeosv8lw7FoTHieYEfAAAsDqARwEWL58CasXLuLMuTNAo46ESpuwinari4gqIIHcBIOhWZjyi8m6eDzGwfUb+OP/58MY9HqYcWdSeKSoxjGq5QBhDAwR43DOxG8ZEce45HJMAKcqKiBsYN82JfEIinMx9K+rTyvBNkW9bnB7UGOXylTW/GKqltdh5q2h1f+ak6yMUquFv/ur/yPe8PZvUWKdicQ4SPDcJ/437N95TipIqrcEbCsVswlMYswE3cxul+OTyb+d3V2N2bXVM2i2lmQJ3e8dYX9/V+ORY5pjt9NekgJYYFGSVJsLeRCna5fT9/95ANh/7rUAwwZMXgnmx0T+Mz7Bm/88AQuLL7gQ7e/tYnvnriVm1Sc3kIqZBRzVal2vMfmsBLQrjpAFdmyW3YwR90EgSnWj4LHUfs6O1SmL/XJ4GkB7FbGHQv5nXVfCGLcvf04ezsSxKS7Nbnsxp096JizUsb4HsMbanEDGWag79a3ZFdOW14C1kvp/jjW3ibVsXfTXgMAqfw17vWMd3/LKqmAWldAG3nK0L6euMoXmawFwZptuTM7NlZPqVT8GFgB4oUzjdpmCzyij4LCth7RL5/X2dvQ+9lJbcc6XyW8NIpgxRQm1tYew/MRfUFI9JFqYppgdD/Brf+dv48VPfBzN0Qh1gZQYUaWEUVTH2W98K/6LX/1HUrURJnN92b76/2J0cMPmBXuA0qbVQSzONf/lYac/R17/PKj18Zfyj3BFa7iDAqcVwNqsuo871bTvx76YR37bsbNVlno1LGE2HevYu90VXUuH0N09w8aZgcup1kyq9UajocYJ5wKtXK3IhGOaINgU56fn7+kxJ1vfXOFBfs77Y+UlYguDbF10qkJfNFB2sNnmqW3vtEMAC3P4JcVzGGI0ZG9fc+rgPTyJJ6hUy4jKIUL2M65UBbnVkKBUQq/fx3hsdtfcR5XwqlIxCFxnX15zA+B4o5U2e9ty26YOtkIR7o99aD3Qd4um/iGE5XFo25Wy9Vl2BSO0f6ZtcdZPmdb/ubl5erzY2Fo4A3B9z48zv4aZ4pitEKh2trlJa2uuEYxfvdFyfYgjU/yy6GPQz9bGfn+I2cws8hlT/teo1xUvPQ/pGS+WE8eI6nL2jJ1MVXjRaLSwu7eLu3cP8MXnbuKll7fw3MtbmMxLKuqazucCiHrOcfcYPVu6Yiizduczj52t7JXTBBcfuoTPfvnzqLAojhbmsxif+g//F25dfQHNlTVUlltIK4SPNaTHPfSv30S8t4eoTpvfMxhe38WlWR2Pdx8Hdg/Qe+7zeP7TH8W4fw9BOkFULqHCug+6gpTK9gyZCvlhhimSdIa4nCCSJUoVQdhArbOOC1eewPLKeYQrZ4H2EtCsA/UIOO4B/T7mvQEG97YwvHMb04MDtMshIiTaB6//YDRFs71kvcQnA+sXzdhLbU0QnWA+HKNSq2GWzDFO5phtLGNyeQO911/G6PIKZs0QMZ99qCalOt8FT8WS3no4X7TjQbDGL9cvzh/rJS/7F7ZWcP2ENf5BtwW+yQrTaFuc3Z8dNM4KmnTdzEraF1Dw2cieJwhDrU+xihZ5H+G2nMuMCkxzSn7iZSfXNZB9ygVEy6KDxf4+m91L3LmfeP7g3wMsLORnVKtlULoS1lFdWkHKe/9ohP/pL/1lDD7ycZSDqW7LdJRgW5tZtYTWhfMIoyYme9uYHhyhzPEs0pvp2LN+NBzHKueiK08GfyHrcN67+HcUYz9nMcXZs1jevIj5eIq7V59DOBmiLOtoNw+ck4ytAFy+7RdT3ldoOZ4ksnz2v/cxZgEpVdPvLwCwvzUX/xYRKCJQRKCIQBGBIgJ8dCksoItxUESgiEARgSICRQSKCJyOwI+vLFviXQIBmaRaMtorfMy9L7PzU6LG24N6OMmKeK/OcTtYYA5LlDCRQmu/SOoFp6R0loBMbXhFApOETJCZNkAduTJgxeMgiJ6zD2IARGmAZqmMGkqYYo4JUpx/9HH8lV/+Zay/41uRlMr4/Of+DJfOXVIyk4pIJlI9pPEKGa98YdKVvQJv3bqlvr+PPfaYkqJMGPN3W1tb6s/LvsBf/sqzGA2G2Fhbd4anKXqDPqaTMc6urWJ4dIzZ4T7Gu3cRTGeu7y7VF1THJQYYyCrNb9spocyyOUvAuz6kgoyMYbOO7tlzWFpdw8G9e+htbWE+GAjg0ObYerFxW0595bblE8UZpHU9aLVrB9DskhNSLvavn0/1e8wrgBW/XN9fU/cZxNK+lPAFpg5sSTmRzFGmDXdUQTgcmY11rYqVK5fR3dxEl32aG5GSX0HA3pZLqFebApPj8UgAI6rWzMY1jTE62Mft557DZz/+x5gqKW7jJiQApsVjqYQGSuilCfbmE0zTEkLaDRLmUhlHa0wl+WgDSNtm8xn3562ko1PvclzO0hhTb23tLEwF+zwo0zXj5kz1KVKsSxwgrkR493d9F973Iz+MtYsXpXRkvHZe/jRufeUjiMcDqexlhKgkclW2rJxv86nBPFofJ6l9T8DJBP9x71jJ4ZXVdXSWuuqZStg3mYxxeHQglRr7X4dhTYnpLMGb9b40RbDGTQ50+TFhudhF38v8z3nAeL/VNQ/IPUjKA+Askey2T9Xe/v4eWOrBfp2EFVSuUaVnPTPZp5tJ7AAR1UoOqnjIIytTB4ItP76ApoQ6+f3JztV9nue/sJte2NV6uOfP2a8dBC7+i5aSPFYPVPi6T1YLqgTctrOddzbJUklpHBnkmstK06mRgwC1Wl0JcikaZX9tqmQPpTX3nBWx35dAmrPtt+XToCXXLn71+z1BCFrbe7hL8JdBuZLBhkxh5qzC/e/tfM3SPA+zTo8BjiO/huWVrnmQyLGfjz23bEl1p0yfz7K+4gbW7VpSEc9r72GwHCNKEcJKC82Nx9C++JRTNqcozVPc/Myf4cP/9J/i5c98CqutJkpLHbz5B34A3/CffzfiZlvjfdbfw8G138dkcGDj3Fu+u336O1F2vZ26On/eXk2ZH+9+HBCqZdbivnIkr6rlOIhNUZ2fc/nv7XcGxyuVUHBl0D+U9XOnQwDMjub2Zeu49YPWWkyL5AnVn2NMJiMrnnIKYBaZGAC2gqj7zefTiv68vbcfG/4e48d0zIIGWoQ7NT3hrf+ytcSAqYec3K8HvX7M0o52SFeHmfX15pdv3cD3J9OxWiHw9/GUPY7NZp/K/slshr3dXamiGWoCX9rh86vVaqK71M3mAWPB+cmhTWjNbTNOPB46e3BKzOeTzNqW/cl53Fyr+KFyVHIxNpt+PiOY+peKaisGmczGuifw67SDQHZ/dhbumgs+du6c7ZpyXe9l6ntuh0VpBMDs9a7YOPWmh9Fmi53KxWQ4HIFzifC/Xq/pWSh/LIppEmM86aOjtgFVKYkJjY97PXQ7y1heWcZ0kuDLz7+Crzz/Mj7/xZfw7As3MU1CoFIVBKZqlTxQFvuMv6sSlK2vCacVS6n71c4jQLvZxD/5lf8Bb738OJYuXgQ2Gnjl2nP42G//HtbPbWL50nk9K+08+xzS7btIx0Ok5QoaQQuXp0t4vH4GePkGbnzhsxjsXEcy2UcMXrNEvcL5rMgSCd47eTh8juRTCp8l56UE41KCKLYetLWgiiDldWMLkRZanTPorm1qZeofHSKYjLlg6zq0ghKieYJ2rQ6qaeezGCHBP2Gv+mnbvTtOZlZUwGeIwRAVWbbPkYynCGtVB8ZLKK2sIDm3jruXuhg/dQm99TpmEdc4ut7wXmL9Zu0fV8Sle4NTBCvG/KFsTLYSSQEbRBHi6QTzEeEj30IHDFoYmwtGZlWv+5NBXWFZFR45S2ldNjZHdkpd9zxiDzxUuecs8cOS+gkHQYJ4xn7ILC41ZbBdfm7HHXfuXLJ9GeE+CYb9Z10hpwfg9qO1KcgKYUoAlew2P5sIm1092x088wz+8V98L6p7OyoIoHm1jnu1g/VveCPqzXWMX7qGuy88h3Q0QSmm2tYXKL1G567+0MLoZuuDWDbS1kOYx08QTseJSrmpMcBxQzcXPWeq6Mlcjiwq8lwy9bRzm/FrZqb4VYGs6cD5HMvXv8+1p8kW2OKbIgJFBIoIFBEoIlBE4IGOQAGAH+jLX5x8EYEiAkUEiggUEbh/BH5iuesSct4G2iV+lJA3ZGho0b4MFHvbUFMrKb/nfq/qf/cZJS2cqpKJjpC5EGUGrfp9rkSc2cFp20xMSy1MJaapgRcJaYIvYBYQAJudHBXATMDVEGCKGKMAuPj44/iev/NLWH3b21BvNPHHf/pJrK2s48zGGbz88kuuH2gpU/QyiUso4vezu7urpOeTTz6ZqSdpm0rFDZOl/D0VOEzuXL50Cbe3buvkCYSmsxla9QrqpRL6e7uYHO4B4wEwVec7S/EYoRV09wDWlf3b7x301Q8eCAiossFgiObyCpaXV7F37y5GB4dIaAFN0OqgueLPjLUuHAGkg0y+d3Km0CSVdNcvB5ozpZMSUwaD/TFZotqdiT6eWOKSgNcXA7hepg5X2DUTKDbjPG6js85zWEFpOEH/3o5+1zm3ie7mGSyvriCpVzGWLWGEcqWGaq2hPo9MLjO5SSUSrXkn/WPs3LiOF7/4Jezc3sJsOpN6VkAOKaI0BTvjEgYP0wTH8QxxiQpg9vScS6E8I2p058X38YBl/epiooIHVyARxFZ8MKNi0IfY94VzAJUqXyozaDGpa5wE1Ktj/fJlvP8DP4W3fsd7pFKhAmYy2MfWs/8Rezc/ryQ5Z57xIcIQAkVTvknd5XrgGtRhb0LqmKgGNkX7cb+HRr2FbncNtVoD8TxGr3+MwaCH494hKtUQnZYp2QknBGZyyk8VHmQz0eZjXlWaB60eOHqgl/+dhxn51cbA7UJxfBoA83cEFFSXEXCwP2RnqSG4zXjKDnU+F7zwilACYW+N6sGVt0w1i1oCY69eJRS2WOX5qD9Hn0zPw6wFnOQaZGeTP988cBY8yqmpTysZCeu8cptAgNeWMChTt7oD871F6bRQr9Zk81utULVYU/Lfx51gysPrLAmeA/S+qMOfA0ExVVv7ezsqKmiyz3Ze6SnfTKf8yhyhLbnMuGVfmuOW8M6vyyfT4rbenAbAJ8aIVkMDuVrzHFDVfUPjMEFAn1p3gXQ+bl7wPKiMtotiam9TP0ZIqcCrNdG6/A2odc/R/NQS8ZMJPvW7/xaf+v0/wHd8//fjsbe/DUkYSqU42LmGvec/mkFvqtSs6aqpn11XzfxwPqGQ1XnRct/1svVFMyqScmDiNNi93zgjAM6fr9/hyc9amZQU5qUE/d4BltXXvq1D5j1AIXMqeJsDcQaAp9Mx5gTrgq0e+lasyMStCaZm97jBjsJbq+cGQm5I2D06c37QtaQDNOerKWJ5DpybPG4PHVnEwbFol9jmKe/FXhHc79OqmsrsRMp/D4i9+ldzLJlhMOgjYhFDnMjefDyZaTuTGfsdjxCFFdQbdY1ZFpL4NZX76y4v6x6+tLTkCmrmZq8dsfBkqvYP3A+fHwR5XbHUdEKQSqjO9hJUUlekNPYuBvV605TDVNg795I4nZ6aN4tiKV80wB7e/jxtjPj1KtAa3+/1tF3fv9jH1Hqcm+KTinbZPM/nGSjmNR8MWURD629TQDNm/JJKlJbT7npxm0EQCyizUITjanvnHrpLy3ofz3Fz8zymkxhbd3bx5a+8gj/42Gfw5as30ZsCQbXhitHo2EHg6Ur5OIHV69d60YqpUZDKZ5UkQAXAd248hp9527tQKwOX3vcuhG94Epgn+PCH/h2CUoJGJcTh81cR086Z7g6zCjbiDp4I1tHc7uP4hc9h786rmMVDzNOhWQ5zd+75TOMsiE3xq1UmlpvHhKiYKk/du4EqXRdS9hsvoSyHjhC1sIFyTDhcRoUuD/wf5xBxHPu+Mo5sM5DwXs0e7pUMhPO2yjMX02QrB84JOctzyyzeS1CKSjqmtNUBNjYQfc3jePVcBcMnNzGslwwYqvCFvU9cMZB6YAdax3RvcFBXhXeEv7R4bzVQbjY0ZubDEea9Pv2/bVxqvNjDu9biDC7bdlW04sav3d/4fwsgLCUqX9RLfGq3eyTVyrp31WqK8nTMPsgs2lxgTKnrXTsFrfd+W9qegWHelqikteXI9uVdfLL7LWOt+4ipmPk/HZBrj8B7bxIHqLW7KEU1lKdz/ObPfABX/9k/R30ay41GRZmdJs5+61uw/shXYXzjVTz/sY8hGI7NkWIyRagClKzERpbcHCsEwAS2pgLm+LIHZK6iPD+qi3U4HBcqb+ITpPs7KvN88Guu/V3EZ0/dC324+LeTUwlLce0cZhhBQuDvLhTAJ+7PxQ9FBIoIFBEoIlBE4EGPQAGAH/QRUJx/EYEiAkUEiggUEbhPBNgDWADRJb3VZUzV6wbBZJTLHIzs0tQd8ER/QA+AlZBxMJg9epVcJMiS+pEAkPkZS5TQnjcuEdqmdOu0fmACxCVEAZNrDrY4MGC9tUxFOSM0dlg6SoBaUEJF+Z8UYwArjz6G7/3FX8Ta009jbX0Dn/nSM9je2cPrv+prsLu7I3hLwNvtdpWcZj/f9fV1fb+/vy8Q9ba3vU2A5ejoSO/n90xCM4FIC2i+d3PzHCbTkRKrlbCCg70DVMMyarTmPNrD9GgfCVUqlpkXjJW2zPWLlKrKQVQp6pxlrE/4G5xdKMIseUmRTVWWjf3BANPR2Hp5OhWhf79PMAkqnN6GqJ4hd8bTf4aK5Lzt8enj8El6gzvueuQUwnOnYvbAWEksWSvTDpKWi/Z9KS2h1W2j1WyiPIsx3t9XUrne7WB5fQPrVFTXKxjVCXTKgGxKa/J+nVIJWIJUrId7+9i/cR1br7yCrZu31LfNq9Z5Lhqr6mNnY5uQmepdn6T0QlcP4ZRwlwWkAahcc2qzSHeggglrpvAklKQ9bAawUiWlZf1H2+KEajQgKVfw1r/wHvz0L/4SqlTn8hMpcHj3S7j+zIesUOQTigAAIABJREFU92vq4Y8pgg2WmfrTq+KoUuPLBsMMAus4HWwbUh09nAj+riyvIapUdRz9wREOj/YxGg/QaS1LWWpKVaf+clp7bTdn/5wHM/57DwxOg9D8z/cDwNlYcusP48KEtFcIEm68cPUFARyq9M5unkGtHgoGM1FNVZVXDXpYQQDswRM3qyIO17HPFyowzt4213rWnuxL6kF0XgWfJaLdsfrr4aGut5r2sfCxyQPO/Gt8naBAwnJXHGH0w4MvjjWCHz+nDJ7a+Ro8MTtk2mua6pjbMchgxQH8L2K/QYJmZyfvj8fDJYKqo+MDNOoNrX9U9+UVgN6Sl/21sy+pKU/CbV/tI5AjQnXypuIBqPHPPEhcFABoycpZ/vrzzY+5PBD1ADIrPPCw201iqZiDMqo12oOzVWYV8zTEma9+F8KoboDZgUzGjBCBMb335f8bg73rgjd8nePR23n7szo9dk+/rvHBkiV3zfz780ptQkx5IuSLe2wyGzDR8bn1Ptdb14/Fxbps6zWBLW16R8O+2g/wmOczc13Q+ux69Gpti2P1G6WylQDY9xGX6lVrQChYQ3Box7xQtuevbP5eRHUvf+b40fpOm2m3LwPhwJgtD1xfbg8os8IF7SeU7XI+Xjxf3o8FKgnzqaKkjSrbM4yGWg+sd63Zc9OCeTaZoNfra388jna7g0anbUVafF6gg8BwgHa7LeAbhqZS5OvHR0e4c+cOGo06Hn38UWysr2v98RCW58HnAS4bnaWWzT0XT1/UQqA8myXOnt9iwrll2zDIqnPUQxVvCDZvWcDkFZZ2z+Sabs4GvjWFWgjM5zoGPnPIBrpUUqEZz933RvdrFJW9LALgufv7mreK5nHw8+wVXIl8r2df5JNom9wHoTkV0jwGA8kE97TXrqBeq+k6tFptbJzZRFiu4vhghOevXsdHP/ZZ/MEnv4DjaYxpQuta3k8jZ27OQrG5FKAsilL5Hi2CnQU0ny3fVF7CB7/x3fjaJMJ82sPswiqa3/EOVN/77VLyfuI3fwPT7XuY3bmDdD5BeZJgZVDBw3EXK4MYeOU6Dm5dw3DSxzyYYZ6aPbq1H7Ge4gS0fIZguwy6MvBeztYLNINOyjHG7I3t+9YmdKwhwI9RTgM0UEMjqKNBGAy6zkQopZGKPwzU8fmMrSWsT71NbzpqsFgltMIjPukGVJSyuIUFDDbf7H3WkiKpNYHldaQXLmD3iQ1Mv+lhHDXs+MshVfNzpJw/LNjg84wedJz9MldcDjG+FoWIGh1UukuYVQyLBv0x4l5ffXt1a1FvYQJMr55dFPZwTVOv4DwAlmjX7geEzborSUW8KI4SnuRzvLNb5/rAse7XR+tKbGA0e27I3WPkJHRC4cs2BflC0IWC/uRziD1nmoODg9Hajllbq2ii3lLc0sMefvWb34zBC1ed6weQVCtoP/E4Gq97As1mHYfXXkanEqHebiHZ3sern/o0AvWOtgJB7sEb95+8Ay6U2f51/3cRf2ZxoP9SBwM9RnIsuJpN/t2lsWTmMb6nMv9m4t9B3Cv/juLKwr+T+GTxXfuHpw+h+LmIQBGBIgJFBIoIFBF4gCNQAOAH+OIXp15EoIhAEYEiAkUE/rwI/NTyiiVqnS2zVZcbiFISwhmTWSKTFfnOPi6zBjZlgmU67f/Ej12VOhMYphS19/lkCFPetGymna6ZjtJwD4K5tGbjz6qLV9LQfuZn+H6CY+W4AFDb43REmEcltK88gu//ex9E42u+SkpROvn9we9/DGc3N5XUZEKUKkgmT6lwuXnzpnr+MtnJZPDly5e1T8IoJj0Jir3ajkCYv+Prg5711YsqEQ6Pj3F0sI9LZzcxOTjAcOcuklGf2WILi9RAFh+dh1MSeVjm+8YuIKsjJJnVsIXXeuie/J2Svy7u/vMEnkr4SWxsKrkMZLg+tQYLLKHE/Wfgzm1fY4JW1e66+t/nYZkS19k4YD8/rxg22Mvfs8cuKpGsCJk8nAyGmLFnIfOE07kswZnpKjtr2i6tLNt1pM0aZgQ15QhhRLvKqszv2LuPh0hQsP3qq9i5dxfxdIZkZuBKahqdu/UTFdBVgYMBEn9cpLO+sIDv4ZjVe5xFq4/JQvJsE0CFEmLutIt250vAnSRMCaMyT1DhkYZVrD7yEP7y3/gxPP1t78Bcxn1lTAeHuPXF/xNHd55XMt9UNgaCvJJQUCjXo5eJX4ErRwkZVymOkli2wWZfHOD4uIfBcITu0opUbSwWGA0H6PePDCLMZmi3Oipm4FxQgtGpsaSQlfhxQfTy+8vGh5uT3jo0Dz7tuE8RwUxxvliBCOy8eo3Q4cWXXsTR0bHAA+flSrcrUGMKTwNAtl1TGhrAsSR6zBgkZsHs9784Buv9qbnj1HULLwMmrxf9TvPjOr9WeoUcX7ufnbFX0vnj8vPdv9+DY4ufxdeO2ZLaBm/M+tgu7yJ+Gh96D1X0LOYwq3GeEwGexrMrspCrgBYCKx7wxyFba4XAEsf82c7DzP497GJBAJPklZqpNNUv2Y05zXMOFnfMeVvt02pR7imbQ5ni69Tdh9AkP0wyhZdLgjtLZHcSJ5TSGaTU5PU+mgS4VJzV9a/6gBNszEeoda+gfeFNKFfq2UHMpwPsXv0oxoe3rV+j632qf0+NXyrbCBal5/LWq25MZ+fputbnx5+fH7rutAXNFeJkB+Lk6ALArijnRGD8fFfhwALS8J5DS2eu66trq4I08dwsbdWv0vWiJvjltjl/JuORrOClmJaC/KQC2ANgX3Rw+nkhP//ZU5jxsDUkFXy1cW6AdDab6Jq1Ox3rgczRPY/Nyn4+w5zHmnAMh1qjCII5nw8ODnRP5rb6vb4UuB603tm646CuOR4QZC612lhqL+nnnZ1tKf79WkkgPZ5OtQ5aT257luC9v9lqaYxXKhFWV5f1+u7uHgZD3vMjrK+vYmV5RUpg/iyRakr1rB8fdj+lwpE9h8cTb89fsri6tUg2t+6LCk+OI8aB+5PFs+afK7Bg/GzSZvbdM1p2jyfm9iClYhlz56bAfsZU8nrberN/N9Uhn2UYf4Pl1g/dr2N2r1ise35us188P0cwz/sUQSPXqbBcRqUaOWjs1ot6VfE4s7KBMIgw7E2wszfEb33oP+IPP/kMhtMU44B3Qa1qtv5yTpYSe7YTdI3UX5vtFR4JW/iby1fwrguPoj2eY7q3g6TTQHLlEsLv+BY03vN2zJoVfOZ3fxvX/+SP5OqxclTC5eMQF/sBRjeuY3xwD5PxMabxBPNgiiRQmRb4AMhiEBaSpVGoZ8c4iJCUA4xnY4wmAx3PbD5GHExRCZwNfjpDi4VS8Vy9iXn3rrIPcgqslKpoBFWU45rgriCj7t/uqTW1627T19ke61nK5icHlBwhnJ+CTIMFVPm800CpuYLy5lkcXFnB+I0X0d9sYFKvYF4pIWABA1WtorclFVJybzbCudYQFocIa01UO21UlpqYByniyQzojzFnYYSouMF4PsNYLY+DvzrofK/5xfdcx/LQVbt0PeP9/PLj1Kz67e+IbA5wHGZmxzzlHHDmfnNOGtm99tR7TkLf3DH747eQZ7bVOpcSrx5QrrZRDusI5nM88y/+Gf7dT/80WrOZFQky/kuraD7+BC684Y3onl1HbYnFcsDe576Iz/7L30B1Zn2Dtc5La5xzx8gtmP6ZyL+UB8D2V4y3flYA3ThlgQLhPf8esmdTOhzZ3z4GzAnq6YzkXZI4l1gw8lcKBfDp21XxcxGBIgJFBIoIFBF4oCNQAOAH+vIXJ19EoIhAEYEiAkUE7h+Bn+kuyy5O8M69RYlJp+ZV8s71ABaoy/frcpaTeVDkE0GskKetn2ANoa0AMMGZJZS4zSntdAWALZkiAAyzA3SSCbO288lz9uZjDzVnocb3MRlYd7204jBA4+FH8b4PfhArX/8m3Ll3Dw89dBkvXXs5gzfHx8c6y+XlZUExKl4uXLigROmNGzekMiIgowU0k8QEUlTU5O0p+TkmV1uNFpg4PTjcx+bGKpJhH5PdHUz29xEkpr5liCyJs0iEeXWOneYCBAkinYCxLiGcS6L5hJoSuzm49hpA666NT4bZvmLBASb+CAYEM521nGBGDv6egNFuP/nX9P0JoEp9i0EIg6ymXOT1rXeXsLy5iUqtiusvXMXR8TFKrt8uz1fptCRFxN6ntD6uVdXv+Hg2xTHBxcT66lWqNSXJvFKJMIH2ttZL0GJJAGxA3W3X9VjzcJfFCJRbaL8OyJt6x2C1B8T5OHtAz4upQgYpuRhH6w8nUQeVXexRGqToRDU88U3fjB/+pb+N2soyYiY2ZzGOtl7AK5/9bVNxuCS8iXcIL23yGRNa9KDV+GeyNjJFqFSuvgerU3vynHgsPGavkms2O9g4c0bZ0OOjQ/R6RxiOBlKLLi0tZzai1qOSjtgJyqElbPMFCqdXDT9ePeDy8/100jP/uddAYdf7mDG4ThX31h0sLVkPy6XOEuo1lnQsrqk/Jq++Nahh1tACqu76G5BzVpGyArcCCFMrmZ2s2Wb7chLT8fhxfb9zyAC3T1znFDz+d94S34OW/LkLTodhBrI8KD45lwioY4PVTlhLWBZR4ev6FFvcNeMXdrupwW9avlP555cJH+/F8dAmM9Tane3XK07dwVrv8URKTkI0gm2//hE0+X7U7LVqfRpN5aaVLVOt288eCv+5Y4IgO1vTzFHCflwohqmG9Ip+/sbDVsXD9ek1cOKU8gTYVbOLH47HZsk/6gumUYnZffjtqHVpXXuEnWf/A+aTgdbA0NkQUyFLoJe3K7fQuGIojrkcOMtf42x9cC+ehiRUGPr1KVvv3WTnewkGPQA+HTNdL6ccJ1DkMVCRORr1EIYBussr6nMrt3/azst+2dSknB/Wi3cuSMp10xxW2Y/abJ+pVqWimADYigMMXp0G1gsAbE4HjJMpj81S2gNH7pNzs9FsSLnvMT3781J1y3HG9zQbdd1DZdc8nrq+uWW8ev1VHB/1FJNmvakCFr6Plsw8Bp7DYDjA3v6+tt+o1TU2u62O3A/6o6GOh9ey0qiiu2JOH9wee+BSBayrWipJ7cs+6jvbO3oPraIvXb6Iu3fvar9nz53FhXMX0Om0sb+/q3nM5wF+hsdSq9fROz5Cwr7yoSmW1bObMbRqmsy2nhbSjFk8W9g86/7jFn7amsvOl7bZs4kU28N+T+OX6mVeuOGUFtXWa5xz01vfM55mte36iTu7fG9R7aGvXRsbz15Vz2Pm+/gco8KScgXTqfXwZo919jNWmZebryy0qXTqKoDrtppYWeoinbGwpI7Pfu7L+MhH/xjXb+/jpTtHOB6MUapWMOb4LlUUj6icIp0lasVAN5AzqOCnLn0d3ry7i8vVNpZaXUwPjpCGMeadJYwvXED43e/G0n/2DqBVxZ/93u/i+kf+EE9up7i0N0d4axuTe9cxmB9hKncO6ntjgbR5EGFGlW59CVF7CWmlIgCMMMI0nmP/mI4vfTTqEcaDnuyZ+RQzSUZ65mSJTS1IUC9B7SQqCdAmfC5X0UxCRIhQDipS/Sa63q5Xu9Yxb5/sG6KYXlT3I1dWGWf3Il55w3pADUnYQLi+idnmMg7ONBC87hLGG11MWlX18p2Fc8xaJVneE0AbSOXcN+t6zjk6gISdDsKmFb6MewPE46kVA9QqCMrsWz1DiWDYbuLZWLwfZNUziSv01L2/vIC7J9Y7P/blDG3rOWFw3jZIY94ph/3zgwe+J7flHCa8stf3Inb/vgZG8zQcRPYOKto/WwYw9qU6SuWaucNMJvjH734Xjj77GdRpl14qI3zkYTz6zvfgdf/pd6KxvgYM+3juIx/G87/zIfS/8hxC37uXZ5by2YH365MFb/d9hsj+lrL5uajzMvW0nm+kBLZLoXuEnKPN1lv3Pyu19GVbKCORMp0b+8GDg/ztqPi+iEARgSICRQSKCBQReMAjUADgB3wAFKdfRKCIQBGBIgJFBO4Xgf9yZVWJhZkUkoZdLBXpkhHOHlr2dgRNTL6cSNWboECJC/cf0y1RavbMTEpNUvZZs969TJZaj9QSaBVtds6m2KxQXUsA7KCv0iVUHbiKee5JCg6psbiPAPUgRYOWkFJPBFj6qq/Ge3/+F9B50xtx7aWX8MQTr0P/aIDRZIxbt24pgesBF5OfTEDzNSqDtre3cfHiRTz88MN6/eWXXxYoZgJ6dXUVhMfcBgHxUncFR4eH2N3Zxsb6CsrJFNPDPcQHhygx6U5P5FPqR2/zmYc/Uqnkoa9PAHkLaAfmfVLIyQgzJWQ+UW852sX2rIMzEFYqUlYxWT/s9WXJZ4Jkl5DK9rUAzv4YTUVjfX7zIC9THnJ8SH1EyBZnVs92nCUB4M7GBs5ceUiqk2tf/jL6h0dImRT2CmWqZ2kLTFVVEGCaJJiUSxgmcwwI+ZKSep1Zv7sU85igKpZ3OMcjE9v6lwDQ2SSbnsZgiFBwVuCwAM7K3amZL8emwV2zaz2p0rbruICyAuk6v8SsAGdzs+QNQilzfvznfw5ve+97ZSuo+RRG+MpH/gn6ezd0LDxWqjvVQ6/M5Llp2DMY4JL0C+hiKq5yRJtWqrcgJZhrymeFADHVXjoLjEZjFS10l1bR7VIhGGA46OPoeB/HvWO0mi2026aMM2tp6wPpwbMvUHgNuM0VLOSPNYOk91F83m8bvH4EGDs7O3j1+nW029bjs7vU1Vw0C9sFNPPH5RV4HuB6iGGqw5n6WC6+uCLYyuRVrwYR/Th29pX3sdz12/Dx98npDN7l1JzeMpi/y+9nAWHdTJPyzkCwrFoJg5w6mUnr6XSmMW2fs/ERUv1OMOTUUerxyISxbMAdGJTlL3tz0krcVuD8cfPacn3ntrw18Ol1yVYNtw7nICz3uzgmuopGaLUagmvVSk3KWQ9pF4lvFizIxD9TixH65b/89dSYd6UxsrLPfdn8eq0NvgAGIbBTTKuPJBWXpTLqzTYazbYBw3iOyYAAzfqWcnulqIFkNjLLVZdw5zXxY5/X788DwPn5eSJ+KvC5PwTQPCckjQ28+P2YpXdW7aG1kOuQBxr57WfHD1O5cy0hExgOjlGtR2i3lmB26KH6m+rLFRPMk5ncEVgkQ8hHiMrxwDGlPuCyWV4A4LztuG3Iw3k7P7/mUVnMbfKL4FFzT/1lDUxWa2YxbHGnrfOu5mK90dTv+fqgP9B/jMnWnTvoHfcEVDudjt5zfNjX/ZWuGzxu3n+Pjg61fp3Z2ECr2bCYCizHcljm8e0e7Gs9ZUHJNJmi2WlgZXUFFy9c1LH2+j3tk0B8MBjKEp8qX8aEIPlLX/qi7pXLK11dD6qTz587h8sPXcK9u3d1fLUaIakBaSplCeE8APZKagnmZRdN6M2iCqceTg2c61p7Abt7oGJMBeppjZ1wnYh0j7C1LVYPU849D379PDJbat4DDez6wpj8eu7XLhaL2BCxghGu/0fHjPHMrtmckH0uW2xeB9fyVddA247niGpVrdkqgqs30Gl25DpxsH+M5164hhu39vHc9W185nNfwN5eD9MgwjThWmI29UKUCRAlZfzoo0/he9IGJs9+Bu2ggkdf9zSmhwNgcgw0mihtnMHR+Q103vttiN7zZqSdKnY+8Wns/t1fw+XbBwgOtzEZ7mCYTjBjnRXXRj4LcA1qtDFm797umux/2T6EtwSC1/F0gl6/j9l8gmQ2QTwaIp4NMJ+xpYcrblG11xRRMEclSdBCgGWU0UGAVhqgUiohQhXltIpSQDto6+UaU7nJZwEVmPH5Y67nF/1O9tNmI2xP2wTH3B/NfNk/uIwkqCKuNRGtriJeXkZw6TxmZzaQrK1g3qhjREvolRqmpQRxEGNaniKtA3HIQjabsyGfEwiGo4qUtfE8VhFQ2Kii3CAILcmBJR1N7Xkwu3fbs7UKBZz61up8nF6Z1+8ULBY8lsqWzzPmaqLt+QJRB6UzyMtnmUqUOdqcBs7+NnD6dY1nXzAh5xTfZ916EHNA67wcNPXzjNuT6waf4YIKokZLCtuDL34J//O3vxOt/QPMwjKWn3oKa295Gzbf/BZsPvwQJlu38eV/829w7ff+PcrjIcosnuRfH96txVmMW+xc0aGWSm8L7lZRAWD/90C+RMre551z/D2JmNfclwwAs2DAF0yq4Mn9faYCklKK9xcK4BPPDsUPRQSKCBQRKCJQROBBj0ABgB/0EVCcfxGBIgJFBIoIFBG4TwR+ZmXFUlS+Cj1zUHMQ2CWrzbjMKUbzckW5wBku9tCDvd4qhHlMVLDXL/vScR9MdiRMchGyyRDPbM8IadjbkModqoBV/W5fTJYp/+SyI4LIUhdY/6taCailQJUJ4KCE1pNP4t1/67/Fmbe9BR/9xB/hocuXlVTb2z9Q4n9tbU3KXyolmehlkpN2z0xu0v55ZcUssZ999lk8/vjj2jehFO0oqQxiApiJ2a079wTZ1ldX0KlGmBzuqu8vRkPBaKWDcmDXRSgHaOz3pkr0sXM2sV6Nq18YKMgsWPNQOQev/KXVNfD7dfbdTMrJMlYKpBnSuUHPTNnjPuMOxKlALaElqORBjLOwzQC2w0Z2bHatqMD18CZIS5inQGN1Fd3zZ9U/cPvGdUz6rj+ksx9kUjpKUoRJinpQwjiJcZwmGCPV96autYTiXL1vXbdXWcU6G2qn3s2AFNUS/Ij68brroX6d/EpQTphIM4gryCILaAeAHdCxpKGdv1cCMia0E84Ui+rHyusDnLtyBR/4+V/Aw089hZjKWva0fPHTePVzHzIVCt8XO+WxkpcERExYRgso4KBRvkhA8MrZeHrg6BWRHiSlqdl9plICQwn78XiKdquLdodFDLRZHWN3d1d9JTvtJam7rA/swvo2A//Opjy/ZPjf5RPAp5U7p5cYvtcfqwFFA6GcO1evXdPba7WqjoW2q9qe65Pt98cY+RjwXwIQ2du668TtE3qYLbRX1S/6b+aVuT7RzThO55MsUU2AyiSyzNPZq5xKJtpGM/nq4uPtVBdgngDFgLwHh5l1pQ+ES8ibErgscGa9TT1Us0lu8JaFBw7iqK8qFXmmLKxEVcznsQpVCJM4l7gNr1gPpII+WXTCISYrV6fW9ADSH1reopNx8arufOKd7/VQiZ8fjvsaq+wjymvGY/P/Lcao2XETMDKBbaDbZp5ed6pae8HZXOcGjuLrgJ6XNfuiHb7NjtMruTmPyupjW6s3EFXritOM837Gnrdmke4/L+tdZ7ernuQab2bn68fPyTHsYMapYp7sPZkF/8lPeeCm8eaO1Y8fPx8W2zCov7gPuO+l7k4Eb3gfDdnXk72zE/b/7aHerKFeb4AMUjDUK42dLTytg2dj6+MqFayKPEytyjkoBTCVggT5gfUb94pufyx+jPBfzjGOVa53BKO+v6y/7rwGPD72exU8HY5w7949AWobIxVMJlMVUh0fDwV4eV/d3DwjUMyiKx4nrezZi5Wwl9vhdeFYW+6ac4H1Hp6j2WqqKIGwcjqx82u32tjbO7B2CxX2ET/C4cGBPnf+wgWcObOBaqWqecRrRNh5eHTo+u+WBK85trd3dnR862ur2Nq6hfMXzuHxxx5X64G1NaquTdk/mYzVokAFOoqfgSmu835NIBDzxR4s7GBxi8Vs8Uw1nVChPcF8MtVUqddr2od6ECcpGs0WgtD6dvs1Nb9W27WlupqFJQbn/fv82CcskvUwi++oelRhwAz9/gC0lOYQpI0291Gr1g0Is5e97ne8x7Ef8RCT6RgbG2uIohrGswm6nRUstflcVMHguI+bt+9hd7eH67e28aVnr+ILz93A8SjGjA0fqlVZhC+hgu/feAzf1VlH5dUXEB9voY4IVx55E8q1NUxvvChYXO4uIzh7HseXzqH+HW9F5Ru/VuN970d/Ec0vPIvZeBeDeU8WuTECtVqIwypKnRWUllcxqtQwJQR1dvYsfOD45PkIeicJekeH6PcOMBsP0K5FmAx76I97VlhlZYuCcM0gxUpQxgYCtFOgTgDM4jRUUdJ/1rOa7+Y93dYAPnOYYtw7jSwepa3tA+Evyy7V9kHPu2XMohrK1RbK9Q5KGxtIuitIGPNLFxAvtRGsrSKplnEcjzBMekiWgGFtjqTmAahrO8KxKFhK++gIpXoFYd3Ga0oAPJ5mKn4VGLkHb2v9u4C9uidwvPpnfweEtX5qjTNozrGeFUXJtp6/5nscRBZdDjJVrh+ni9vl6X0uetDbMXjL9IWnjrlRLKyq/X1MhVK6p/piMq6QKaq02A4qwHiK3/rhH8GLv/NvEQUJojNn0f3aN2Dzzd+Es49ewcuf+hPc+fBHMXzhRdd/15xWdJ+WDbT9HZIB4Oz50n6nWDDOco7JFadlzjMLAKwjdJdfVuBRiObaKlY31hHMZrj74osIp/SScAWxzrmH4+X9B0UP4NPPncXPRQSKCBQRKCJQROBBjkABgB/kq1+cexGBIgJFBIoIFBH4cyLwgeVls+71rWWd9NcS9U4RmqGFxUZMweLgrPveOiVCVr6VhGpOUwCP0xQjqhYJ5HIqwQyCSB+UygSP0DhiOzCpB1ixb9ZorNhnbiwmRHKds8pMwgVUGgPVlEmmMppPPoF3//zP4ezb347f//jHlSjudLqyHV7qdJT4ZaLZq72YxH3llVfwzne+UwogJlyvXbsmUMz/+L6trS0lcJlIpSKJEK2ztCyV0dm1NcyPDjDZ35EFdKp+fZYANnZtlsiydj5la+vdZM2G1sCpkoYOtGZJMQc3uY0TIMTz4RysOwGAxUxNbSYdrOuJq16eSlwttsf4LhJmCxiRgcbccVky2N7jewBzm77HrqC29lXStSoTFLXb6NPOs3+MZE6ISgtqKsHtLNkL0FTAAUZJjD57S7I3nxS6tAG392Xnb4TI6y4ylZ8srk0maQBYcJp9qL1Kzyl3TSys/fJ3PBbC6gXwdba86pNn2TkT/ZoFrleCjeruAAAgAElEQVS3ce6k5TKefutb8Ld+5VeQVGh1yX6Pc7z6p7+D3t1nEdOql0daohgnVB83UxqnUg0TPHr1qAcJC0WO46HOep3Q4MTvnJKIyXmBrpjJbYvBaNAXUGm3O+isrAv8sthhnxblUtzSbrkuNWCmEDvVn9qWgIUC8ATYcslPfzx5MOzHbqa+dIlbbomWzbR63dvbV99fFlUQ7vjEMa9bHoALKjkVJ18nEGZS145lMSYIuvzYpArQb8MDKn/sHmrpunO+KlFtCl4WAVCJxbUkTSfsMiyrUqd/MhNGqrSIBuYEznNBWm6LfXQZb/ZoZTJd6j/2TS8bYOd5SJ0nRS6tfEMpf2lDrCQ1leh0D6BtcaYCt9IbFtkQStOe2dckUBWoY54nUnyxxzPHB0EzCwAYJ+u56pLWTuWdB7x+HvPYNMpdAYIfh77HaKb0jM2Odzoz4OaBPM+F52xKSP5XEcRSn1L12F2MIQIPszN3QNipx/yYEYjKvd8XwFgRgNlP87qoty6F8OVIvX8j7Yv9pTkPGMOT8NePDQ/pvZosH49sDc7uU4telqcBuuJ1SrnsY5hBN0ELv/YsoNyJ27Eu6GLMZyBfAMMp89U6IRWom0xGGI8HaC21XTEBFeMckwQUNh84rjlnCGH9GLC54/v/sujEA+BIAMeuda4fvJv7voDAVkErKqD18Wg01NzlF+EvwSGhGlEc3TTmVB/HhL9mVzwejqxwajASxnj00cc1Pm7dvokvfOFLDshOVLBTLnG+hHIFIPz1MJPXrtVuo1KtqKfsoN8XzOJ+ee/mXOC1n0ynCCvskRtoH+xTzDlCmE6rZ967l7pLWNs8i3arpd/TppoQdjwZ6ZwIil+6dhUbm+u4s7WF8xfO4+ErV5ySOtDaRQgeVQyWSqGYOUXYjc3WKo5nFr446Gse/tYL1qm1J6OB3s8YCkxPOG9nUhtybvJcwrCarf1+fOWLawiWveLYr8n5ddPGoRWZcT7z2Ecj6xfsj71arQuq+/XAF0+wGMUKCSbo93saCZVKDWElQq1aQ7PRxMbGhtap/bv3sLezi/3+HEfHc7xyaweffuZ5vHjjLhBWVSD3V889jh9ZvYLSlz6Hfv82muUANRaAda+g8/DTGF37CtLRAWqNNkoXrmC6uYnhmS6aX/91KF08h/1f+O9Re+UaBvERJvTvYAFMEGFSqiDprKGyeRFBdwXDJMZgPpZ7BovgapWansI4b+uVKmZ0yxj0MJmNsHXrBtLJCA0W2PT2kAQTK7xBgP6cRYIjcLSfCwKcCSLZQbM/cCWoIkQNQcL+yUTFdv8wE985At7/2cO1ZA4dtkaUEcRllAmNnV2061xBHTAmIQslqc5votRoY1qrYt5pIzp7Bin7U69tIu2uoNRpq/rxKOhh2AX6VVbchUjo/Cz4TADM76k6L6NUiaS+1YrEXtwsBlSR06LQxUCr7w1sENMe0nJ2/3q/NmxFNP65xENjt8D5tVUjT4VVVBbz7XRAcWA4txjmi5CsqMXfI3xJqFtDGTW5qBBam7TbK37zY94XLljQ+QzPUDTRbHb1F0dw8yZ+8S3fhOb2PZQqNURrZ9H96kfRXFvG7S9+BbOXXkE6HKpoyW/Dl21IoeufgRzgP7Gu+zWVBTksT1Ax3ALgqqjQjQj+XcNN+HY3cRTKhnrt7BkE8Ry3n7uKaMrnDe6drXhMCcyvH9zfP7Hb4ociAkUEiggUESgiUETgwY5AAYAf7OtfnH0RgSICRQSKCBQRuG8E/sZy12FJn1jxCrqTADgPnTILSyY4c0DXJ+2p3rHEmO1ynCZgStVreamzW9jK2S/4MxXA7OtLFKE+tan1lZVlHm1RmczK9So2BTA/k2p/1AQ3vuZJvOfnfg4bb34zvvj88xgOB0qeUnHI3qIEwEx+MilMJRK/P3fuHM6cOZPBMf7M9zH5SWBGYNztdpUwJQyWajIIsLayjP7eLkrjIdL+AOnMjK7V+ZDQUtDQQBUBCK2vPUzztqh54Kv3+X57OQDiP6P8rYPA/mJ6YOGpUPbzCXBHdavtW2ks1+/T+uS6633KcjoDvDkgqCRxrt+qYKmHrG47/lzV/1DslZaIhr5lPxknmMuq0s5AvU953rTTIyyjXXiSYpQAMweovbf44tysZ7B6/amHtClwFUvG2Z0f84tKbsue2gEWnU+MstyAff9lg7Ecv3ngnYeQHjbrhF1fTtpNhvUGfvRv/iy+8V3vRNBoCO4ODm7hhY//75gOdwX6PKj04NFDNoeglbz0wI3/5i0+lbeUTaTZ9Kowwydk/SAI7JwIWwioCRAJaaJSGT0CdyrIqPhtNPV5qtg4rmllThW8oBDBtFRIFoOFUnJhmZxZFucsIHV8uZ9PH5sfu77ggqrQV159RX1/OcdoJbqxvqHvfZEFIXb+i3NVYNVZtpuC1hKq/PLXyVuf8vhpbZuHcKYath6YUjNyAFJZLDU8lbYWV9pT0ypSwJ9JbQFgA8S87oS8hDlTWt5WQoQBVfWJ7MfLYdXZ6JcRhLQtL2NGK3gWICRmez2fmeKKlrwRQW08x53DgXp+mk1ngOXlJb2Pp7fc6ch2OSoHgi/mBm1Qi9shXJa1aMw+sHbdCIBpO8y1eU5gOzV7Vx8fJdYFpKw3IuPogU8e/PJ3vjDBq4DVV5aAbTLVtv027b3Wa9mDdiopeZy+X6nsgQm7Y6fizUGHbCgLjMn6wa5tBiGt4IT2z4SdaWzx4RpTCgkwzc6YvSW1tqoAxMZyvmjGILLr6+vGTx4Ac6OM42JML8CDls7ceqjYqXjgtf0z83OFCuD8l58T2TnnCn6sj6uDsKIV1ueYFIc9uitRiNGwj9F4gKWVJQNJzk7eOz/wGAlEzYLY1L/8V5bzbn2x/r8VKYA5hmjhKsUn15Cc9bY/D3+stWoVd+/ckZKddqt0x2APYY4TA5cj7Ozt6hyqkW27EoYYDEa4deMmdra3UW8vqedw7/gYN27c0D4J59ZW1/DIo4/g9q0t3LlzS9bMFy9ecor/GYaDseAHxyohbTk0i22eK+/vsqGWTXZZxzWdzTEejbG0xF6/1n+XdtujERWvVZy9eAG1TlNQnfvmGrS7s2NzjOdWr+HOnZvY2znAdDIXIL700CVsrK8hjMquhzDng80TW49sbvk1XfdMu9W4dZ1j0oo9ZlO6Mkx0bLQT1truLMl5PnQ08apvFjio8MGNXe6D19WvZwaXbG76ue3XcT/eCPX4e8ZLBR3zGcIS1zN7jWOpUW9lMDD/DODtn6dTUypTKcznMwI4zjuC9vW1dfUrHgyOVHiwdXsH23vHqFRauH3nEB/5wz9Ff+sA79t4Et+1dhHBteeQDu6ihhh12iqHEebhMloPPY3Z8AiTOy8iKtdQXjuLdO0M4nYHycoqKp0mDv79/4HywW0MU7qJ0Da5hEkaImkvI1nd1PvLna5peOeMUyD42Wi3FZ/hcQ/NSk2Ka6rE2T045vtmUxzd3cZ0cIggHqIUVXA06aM/H+g9dIRgF+mLpTLOUvebsE9wFVFQQ5Sy8IdW+zwePuVqNOgzSTDFuDRDLx5hksaolWpoB3U0EqcalpI2RBDzLsxiSa6DhMA1pGGIhL3K6zWg3sC8VkfQ7SJY3kBYbaHUriM4t4ZJs4RhJ8TRCjDbCBBXyhyYWkQJMA0Y0kKf6x9rPmzdMtvonEOD3RbMzvnUGqk1OXu/c8rIF6Wd3pYv/PIK4tx7/brpxzTX7vzzxH2fddzn6cqh+4EDwL5AJP/MZoUNLBKy9dyae7A4s4xai4r1lu4TH/3lv49P/nd/HxHHdClEHPJ+WAEIXNm33Fk906VIz7s8FzO90T1WrXFckVa2trt5b88nrpDVVXza04WO3goD3XsUa1ccIiDMeKjdAatnZ3o2ZsGiisHcNnh7+KtFD+AT99fihyICRQSKCBQRKCLwoEegAMAP+ggozr+IQBGBIgJFBIoI3CcCP77cteSFS0Dmk+WWkDAYa45vliwidJOqNQd/BWzd9kMmLl0vYb42Q4KJUxG67pCqfSdeYVLKOyGqd3AQyNqZiQ2m24hT1UuNfc2cwkbWdOyJmMIBY9XyK3nTfuNT+Lb/+mdx7i1vxjOf/5Ls/UCFWDlAp90W9KL9M78IwQh1qWLifzwfJjDZB5j9San2JbRgMpnv4/sJzAhrSrSgnU6A6QjpeIT5cKREjSyHtXVTqFpyx6uq+NriZ68e80mjDAZ7COzAsYd/ghenlLBeLZzfBq+hB73a/ylFpQfABhssGeX37eFmBkzdsS9UQrkew049a+doSl2zvbbkGMEuYZn4hfqnBbKIlhW4s15mco5q2JkDxTw/9g1m32jBf6da5vHpZ6rYmEwXJzEVsfbjgbdAux2PPz+vTtZVkSLYgWIHVZ0uSuNMytwTdqwGeXQN2XtYU4K2fgkuPvYY3v+BD+B1T78RKXv4JSl2X30GL332dxDPxwbcOa+oao/Ya9fmDhU1Zc4RwiraP56yWvQwIesV6dQnfhx5cOens9k2mkWngI0gLiHwTEUTo/EYk3msvr9Uz1HBSYtTAhPOByrs2CPW1Mimbs5fbz+2zPraBqA555pK32wenTKT1sm5r3wCmdBhe2dXfX8JW1ZXVwRsqLRnnAhFec0qoVMoaU0x1aLv88xj8za4fm7JlttVFPjjFjvLAWICYEIOHzsC4IBWuBrfVOLNBZwIDzUOdI6RU2lTZsoXaS08R+CUkhzLlXpNii1y5FK5gnmcYjSe4uDwCL1BH8P+XHO+Nxji+KgnFfzxcR/DAfuS0543QVqqqA9jHE+l4A7LJVQqBJplrK50ce7sOjY31gSGl7tLWGq30WzUMR6P9F4pb8uRDno6mwhmE3pwzeM1Yuw43riPTNHn1MM+ye6Vh/lCBB8/WQQ7K2gpPNX71HoYc13knPHQl+NC1ukOouYLAjgPuC2qzgkNCYj1b8WUjSdgQzaGOJZtfxmYJQB2hRg2dwhHCV8IMTl2zHaZ64M/X27DgwYPwE8rgP2x+nMRHHEg2h/OaZjs1/A8RLZ56pxRBQJctYvbyP0A8OI+YQA4W6tcC4QkCVQwEIUl9I4PBdo7yx2pZQVq+CkHb3mMAvUO1vOaScXLuRqWba7TAtopc1X8QdBQskKFPAD2MFHgcDrFZDTF/v4uut1l653rLMD5O0JL2gNzjWs2aU1tlsEExr3DngAsraOPhyM8d/UaNjbWsdxd1ela0YuBeY4pwde7d3D3zl3Uag0sL3dNwVmj2rShQisCVMLe2dxgJhW7srWvVjAajhBVnK033UiqVTRbBnzYBoHW1NN0jqWVFVy4dMGpeYdaDwmNpDRPgU6zivFwgu2dY9y6dQf3tnfxlv/kzWi16lhZ6eh9vAZUzZqlswdpBG+89qkp4FmeRgUy1+g55zmV9JxLtIOm64kpKhV/lDCa8NwiHbetrwb6bUy+trDBhlZ+vL/WxYMAmGss12FvT005JmPHsV+t0A2CINvwkh8HXlEp22iuUVIDx7LPZs9gOhMwZnxO6rQ7aLYaOrd7d+7i3s6eHXsS4c6tPQz+8Hm8d7qGzt4W5uNdbIQ1dKRu53NggHlSQbl7AdGFC5i+9DziYR9hvYNydwXp2ipK65sIqnVMr7+Ig1e+hPFwHykiTMsNpK0lxOyJvbSE6plzqDTbpl6lBXk1wpjHj0QK8HF/iJjr4XSiwrRqNcKg18PgYE8tSMZHh5iN+lKrHvb2MIsHmAQzqY15h1sHcCkoYw0lNFBGBRFqKe8FVHCzHzfhnncj4bPyCNsY4UYywAHtpFHC+VILZ4MGKom6vCLlnIx5T7JnJSqJ+Vyh3sJkgewrHFYRE+pSAV9tIGa/7XodWFkGNs+h8vjD2KkNMXmijclqHXMHcdkj257nCYBNw8p1Q2tgdv92a7Dv/XufAhkDqbw3UuXs1be2YmVrIOdE7pnGq4NPw+TFM4NtU8+ip56F5IqdHcfC6tkXPvh1kvPIF15o3KoiMFd4w/sB24XwuZKOHuUI7ZV1xFSNX7uKf/gt34LW9o6etPg8KTN8PQekch3i63So0fnLqjnBTH+7mHuRZoyWbXsm8qDYu3V4pxwXbrdKLOCw/S3E53vf4MSKX1XQ5AGzibCtJsievDRHf/Dw4MQzV/FDEYEiAkUEiggUESgi8GBHoADAD/b1L86+iEARgSICRQSKCNw3Aj+23FXyQpjKJRfzCXCXf7aEuhS4zvZXSQ6r2Bf88xXpqoovCVTyPyY+qOQkOGMCOsz6nPkkC2GYJbypyuT3BMiyeyZYCeayZWXCQ0kZp6wI2B+T1s8IUFW+JUBQqeHsO74Fb/hr78fK65/CSy+/gt7BIaazWAlpKuPY45dJUH5RCUnIe+XKFZw/f17JYyaWmICmDfRDDz2kpCbfT9tnS8YGqERljPZ2MesfImRScTq0xBA5ERPyArhm+8Z0Tpbwd+pZ/ezts73yNgeKBZLzEPI+amBdI//ZU8pVJnp5HFkvYN9f1KsNmGTWNhew04m1FZfTEMCI7gJmexWyEm2ZAjiRHauueUCIy+tHK1KlNlGiuoL7DUPElVCWiNPBGMGc1svs90vgb1BRQNdBpUyFlAPAUQJUyDntDDAl8HBgfGFlrZSbUwDbdrMkHMdTzuqU/a+tD6tXHfpkoiXbfKx1LATUJeB1X//1+G8++EElmWVDixQvfPI3sH/zC4u+rK7/LRWLsuYVuKJTpantBNsC9uBd9K/LT1L/elg2W1APhjRXBGycktGnTz3wEgy1c2DSvhJFGI6p3JppPBOEsGfm9vY9wTeqcLkC8PtMHelsx22suqIFN15sffDlHq44RHPTwIEStvJx9raJptTb39tTb+3u8jKuXH7IFQcEKr7wQFHriZsnPhY8jzyEpBLSQxA/Xj3Q8GsX3+/HsbewVWGEU79yXPJyE8Jb4cZMSsDZbJ6pITUepPihzBRyEiDcnSfsHxljPIkxiRNs37uH3b1DjEZjvPTyqxgOJxiNTSU3HiZS7ComXDtqVUxpU5uk6n1MwDidGrQXhJMIyFS81qu1hDQeq+dto06I1cBKdwkrK8s67k6nheWlJlZaTTTrNVvnojImk6EUkjxfqvZClJHMbEx4Na9PrPsevqchJmPLNTEfYw/iffxNDTwRRLLrRCWoJd4F7l0PYn8t/T1G498pGnme6jtaM8voiKpmB3Y9FMzfk3QN/Vx1hUjcxqI4gXOL15/g2IoW7FzdKufsNn1HcH9t/NjQvcztP/uMOwEPxfy+vALYf2YBTxl765uZuUDkWib4mCpOHvy5eeW3rbYATvVPAFypRtKMHRJSVSK02k0poAWAc+0BqKilgtzPqYUqlDapIbieEEqWqQCmslQwx/qq+/tS/npJQez6x+/u7uu6su8ugaxB81R9ZDkOuClCYa71x8dHODo8Qv+oh6P9I0HBw4N9tQRYWu5KOap+zbRBDyMVWNmtkb1ve/p+Mp7KgWPQJ9A1wCtbcbB4hS4dsezIWezAWPO8aB3tlcnd5RXs7e7qetYr9MW1a8ttcpRSEUpFKyH98soyavWKiiesdUOC9eUuzm2ek231cDzDn33mc7h1dwtvfetbcOH8WdSbDa2bXONlzuocJ6TWDVj0Q8tbqq8torwWU/amjs2pgeM+4j1xSgVuIKWxgJks1ctSItIB5WRRgndlsP0t7teLQoP8OM1+D6qfRwugBq495opgBSAn2wvweKQkd88iGk8JobX1Cub9ZDalbTat6OlKYD2gu0vLGmOj6QB3tm7LlpsWxKU0BD71IpY/+hVsDHpYLQfYYDfgJLTCKgeCJ5UIzde90VprbL2MEvuz1xqorm4i7q4AnWXZ5s/27uHey8+hNzjCLKoiWD+P0tISklod9dUV1BpdVNXigOO1peeK/miIw94RapUq9vd2cGZ1DdPRQPPleH8XyXSqnqvJbIqdO1toN5qYj4c46N/FJBihn46lAK0nKTYQ4iKA1QBoliJU0zrCtAakkQBwSuqq6jtgWh7i9nyAVzDGtqE9bKCEy+U6zgdtNOJIrQb4VJxgrmcmFYfxqde6adizlVNd84Y0LXF8lVWQhKUu0tVNRJcuY3qug4OzZZS+6TEMWlZ4Jktq9QO2e6DNA78uEoja84ifH/7f/GsL+Mv3uiIcB2ildlYhgMFlumd48EsYLPcBN/d0x+WvTyl+9b7cax7++rXY9/n1bgNqbaAHKit482M+yIp2FoU0tOFWHPlMJF8PoNnqImoso5wkuPqv/zV+80d+TM/zNOYulfmMzL9A6JRtAJiFXrxGXBviEgtT7dmB0JZMXefIdVhta/JuRWb1bIe6eF6yLfE/zjsrGiq76+zjr17iiq0VV/JZgsPKf/FUf6hQAOcfm4vviwgUESgiUESgiMADH4ECAD/wQ6AIQBGBIgJFBIoIFBF4bQR+YrnrJKCWwFCFvEsMhYKZWarBVJ0eIjrgI30TYZpjPrLxdWZzPunht2BJUFPFcMNm+RuYjbSUnaklUZzNGZNo6hPrK+yzYyEgJig2++eqrFkjtC5fwRPf97147L1/EdH6Gm6+cl39TqlAbtTrGPbN+pHAiWol/u6pp56SRaTBljK27tzR71ZXVtQj9c6de1KvSqGEGPF8gmQyRtI7RErF4ozJYlNEZ1xXSWCnGs0s3nxy3SVvvTpYvYHtd2YL7fsFW7KIX/rH9RDOgy+vzpbqVmpZgmeHLLxK2ysZHJTJAIW3+cxUxr6f7iK57Pcpq2TXJFrgWNarDrDyALPfmckeE+e8bv5XgiSu9yATvUGVykpgzF6QSSr73BH7/bo+z15hbv0oDbpafK1fL8cJCwmIdLU/boP7lMrYfjaBoEtwOvWgfvbqPAmImQx07/eg04ylDcglplDnuZq8I8E4CPEDP/GTeOd734ugxtFXwvjoHl74o1/HbLifUxy683eKOoO9i0RrKbRkKQGw1E8eCDsrUQ/neCJlJXoXFo0nQBfVqCkToS7B6PpJKyFKdTXVWrH1pWbyn0lTjn9CYAJZ2qB3OktS2anHLO1g3aQ/rXb0Y8/277OQebtcp0s5DYDLZi179dpVHO0f4NFHHpGSnmrBleVVgR3aq6rOwPUw5pzzXx5MejWirntOqeh73Hq4mLct9spiAg4PgAWECV3Yz9mtObJlZVK405F1LO2Y59Op+iXGCDCOU9zZPcBLr97C9Zt3cfPGLRwdjXVtuH/2Vx5Ppmi0OoKgHIKEW6WkhEo5Uq2M1MUsWKBSkwnlkqmtac/L7wlPtAZrvaHa09Yk2qOzn6oHrLZcmrKeilCq12azPpbaTWxubGBjdRmbZ1exutJBRxbfqexO0zlT3za/zfLV9u/XvoWN7aIIhCBNyj/2M3Y26z5J78GQjauZIDCLDXwRgeZ/vj+5znqRAPfzM4Opbh5oG87qmQDcK4e9lTSBpaClWxv5eSsQMIBlINevpwtVmd9PNq58X8f8bdHBYc03Z6+d//UCzjo3gkzxafv2QM4fh61DBifseBfOGb5ogWfo42QgwL/XqYE1nyK0mnXMpiMc7e+hVq+j0axJca7zdap9flZjyql+PfDnv+olK0BaA9cf9QAmAHZrDu2RT8eI8Nf39qU98mQyk0uGQVK7vgS//UFfClzay3LsHxzsa06XgzJu37iptYZW6Zubm6i0Gzg6OkSv1xfgPDo+wnA4ljKc2+u0Wyp2oDp+OBpLzUvISFjJfbG+ZakVoVohyA7QbtHG2fUJZ2fPsIwKrcfrFTRbbX3eYHii+38pCKVEnkxpxc6+milq9UjFFSyeaneoAg6ksB+OhlqrLl+8iEpUw72dXXzyk3+iY3/f93yPfkd1KY+Fdv+ZLznBHH1JZH07k8qUimg/l3gdNMcrVcTzmdSogtJJqtcqNTVxlSU0L78svHMuLX4s5UGvHzv+GmbFU7zPxQS1LAKa6pitOMhcO7hdK5ixw7fhZ88zXCf8l41R2xZh8XxmVvDHxwMBrPX1NY2ByZz29lXFtHfcx/Hxga5bMk1x5pkbaPz+szg/TLBcaqGVNnUvj41uyvNlUi4hvPg6hCurGL/6EtLju8KiUa0LdLpIusvA0grKtTbSyRAHd67j3tEu+q0lNFY3UGk1UW40UGsuoV5vYUoFeKOBW1tbiMplrG+solGrYTwaIpmyKOEAUSnAsHeMYDqR8nc8GAjqT4dDJLMxDg/v4Xiyj3EwxswVZtCB5hzKuFgqYbMUoZNUUEpZklhDSjhINwTZPycY4Bg34wFuBCnuBTGGCcArvBmU8XC5gQuooROHoE7fHo+pNLXWFSyU4T1A8DDrOU6Yy8IPXsISkqgBEGaunkN8cQOHq1UEb38C8ZPnMK6yKCdAEtrzvMFYc04wv/O8ytY9Z/gev+69hLmnAXEGdr0yXUUz1us3X0ykp/68Itj9THWr1klXHKX3sajNDTiNd/5P+/Zw+XTRgyuOcNckuye4ogUOapsPFjuGb8aWGXSEKFfR2TiLIKgAR338o2/7dgy/+AyaHC/uHku3GgJgfs7weBlJydqPSPnv+vhGpRSNILRWEJVITiEDOaaYcphFA1JF5+z+vb2/AWs7Rj4H6Hlbz7duHma/ZZObXKmmqyr5ob2iB3D+Hl18X0SgiEARgSICRQQe9AgUAPhBHwHF+RcRKCJQRKCIQBGB+0TgJwWAXXW+S1RMWZPuFLyWgjCoaJXtthH9XgkNDw5N9Cega1oiqToEb/WabcmEqbZFvU4IZulGfUoIyVmtyY6Nn5cQz6x9LVXCfmamCI4CaiYCNDodXHzb2/HV3/d9OPP005imkILj3u6ulBiVqIre0bEsHpkEZkLy0qVLUvlS8ev7+4ZUn1Al2Whib3dPiZ92q22KqrH1+Z0PjoHJCKmzQxV8c8BVCX6eqoO5vtevztC9ZlBzAQQs3+ptonPKXgclLXRepWqweKF2OPlZJbvEzqtgrqwAACAASURBVBbv4WvSaeU+53spU70gibW7BoKvRlwtWaWxYPvMVLM6PYNZOirXT9cgralu1fVXCV0CAbOCFjbkv2VLqKl/KICpLJ9NxUsoazZ9J49f5+Vfc8oMg78Lq0vbt08fmt0s4QUtN8fsqageuQRnzmpTSmMPl529tgQ7PFebA8afTcFeaTbx1/6rn8XTb/9WG9/xHPde+Qxe+eyH1EfWJzl1+X0C0n3vYbbv76u+u/rPqXg8/KqwC/biSwiaMMH93oCC/JfdRCQc8u+3MaKEKvdL9eXM+rQyU0xIaQCFdtBt1BsN9bzkz7UaIYqp62TZfZ9+yB4Y2rn9/wFgHqOp30tRiO3tHbzwwgs4t3kGZzfPYv9gH+12E+3WkvWFTfheDzpgPXIjWjI7G013ilqH3PzxY8339vXx9/2GPRgkWOE+tG456EnFmrczFnynWpVKrVmMUkTrVcKoFLfv3RP0/cKzV3Ht1S0c9aaYzmg5XJMSh52TS+pFyoR/CROuCZa2VxxZRECYrO/LZrcqkB0ZHLK1gKosDy79OOLLThUUEfCafTNtoQmb+C8BkqASe4hWbH8EgRyXjWoVYRjIMrrVrGFjpY0rF87i0vlzWFpqOpeCWLbWguBOoW42trZW+Pgb/CUwMvVYZk3uHCMYR66fspp2vZR9rPNFA5rD3l435zbh38PrSujCL9pI50EW7aJlVe6guMFMAkyDxSogCq0XrS8E8P1YbQxRtZa36LXxeb8vv1/2FnZm+llM8oBU48u5YOQLNLzilh+i3apBtcV67/fJ9wlycA1yoMIr6z20sNIe2jyHUniPR321NaANeLniwI5bazLYq6ICUz77Y/HXU3GrWBy5rrCntXoIs/9vDvb568dry89QRUt4OB5PsLa2quvNecXfca7685/FMa5fv6XxyqKFe3fuYTKdqCfsU1/3tM7m2avPyea93WG/2D627myhVq0IqPD+HEUcy+xxy3HFcc+5EUpJSpW9Qeg6ljptXVPCPEI9Wj9zaeSx9XrHslvneGh3lgSaeY6EnlQet1stzb3xcITRcKDj4LxptRta26gq7iwvY3l1Qwphjk1a1hMeHxwc4Y8+8Sdot7t497vfgW6Xa2kNqVS97AUeqe985oZAFxMWSLi1mMfE+5K3dE7Ur9ngMMcsAZKtSewPa/fTfFGFn5/+PmNFBcbyfAHCYjxZkQevBwteuB3fU1325izCK9ORoqz17nSxgrfW98fBffK68DbL63B8xDYaE9RqFbkScJ4e9w8Fk+lwIHeBUgmHh/tIRxOsf/h5bPzpTZwZl1AP2ggSA9wcF6V0jjSYIS6VMAsbqD/8GG8ImNx+CeVxH3ESIKw31f82XVoDWssIWx2tKYP+AbaOjzHi+O52Ue0sgX2TWdaTRCE6S0u6ZbEvOwtMaJPfPz4WEB70+wwcJoMhxr0DBLTnHg9VMDPq9zHqH2M4OkBvckDjcdlAs6iQBWttAOeDMh4JImwGVAHXECS819h5JUGMWTDDfnqEW8kYWyXgDpXI7vbN0XYRZTxcquJcUEMDhMj2bMz/vI10vpiSKt45+9Jq3qfmWJFWgKSGtLaC4Ox54PJ5HH7NWSRveRSjc3zGLyGN3DrpW6/wmsulwD9KLJwqtOY4hwYvX8+vcdlziKCtW0e5lulh/VRPYafq9WuKxvIpIOzkwSdcRPIFSX7M58djfk1l0Wj+Z/+sq4Ho7meygGYxVSlFGLOcs4Rap4t6awXlJMQX/9Wv4/f++l/HmdkES4Hu7DjCBMe8RbM4jpUnsoDWU4gUwJw/UZCgWQZaCDUmuL4O0jmOpmwDEoCjgU+63IbNMXc1aevNAj9XeOHvRoqza0/in8ut5I4lJbmvAgDf9/5dvFhEoIhAEYEiAkUEHvQIFAD4QR8BxfkXESgiUESgiEARgftE4KdWljPAK/tcQhiXJ1dimhXwFAo4lae3cfOpdEu0WPJRVtIEVdZ0Vsk3ryZWr18PR50tsqCWQ7oEVD7BRFzJfasXmquaV89gp57yLtJmqAvMozIeecOb8ORf+k5sfvM3o3vxsvDwwcEetre3UaKtdFTB7dtbsnqm6rHb7eL1r3+9rJ0PDw+VNCZguHz5shK1d+/elV0re5UKqhBwDPuY9o8xHw7MljA7H2cx7KGcU5rKgjSXmJLIRUrDUzAgD4NPWTufAAe6IHmFmFM/nHrNqwzy6ruFmtgDWgOfSlM7gCvQKZDt4C3Hg1NCWLLRwLa3Us4DZd+fV0JZQWh/nCXM2I/WA2n20ZU1s8WAx8D+0LM0ljWfEtiyj87F1KuVfSIvZ/d3QmHo4kh7SgIOXmP2l6Wd6M3r15UIl6LX94vVds2qj9eJ9qqEEF6NLrVkyRTuzZV1/IP/5X9FheqjcqhtXPvkv8L29c8Z5PRqlpydczaeczDb91PMFL9RqOS7B2tSunjVCzOzugBmufj/sfdmwbJk13XYyqyqrOHWnYc3j93voeduEN1NiCBEArSDITMomRItygIHUAwLskhKsmTKX7IjNNiWPH4p9GMpFGFbCoVDoYFUyGGS4gAQAtANoCf0+PrN851rHjLTsdY+uyrva8AU/anOQjTuvTVkZe5zzs7z9tprLf+MMw0ld5rQd9aA9JmTntajjTMBwiybiLlOBhwfvR4ZW7HAFgIR9LtO6k3Nf0nEUn40yEu7BG8RWLCYB9n3oBZg1xoqyWIAacUHNniON958C91OBy88+6xAgdt3buPEiWNiipkHLIvTLCATtCIzj6BCQz9d/nmWvgre07w+B/z4k0VjMqJNibIiQFFgcmJgigPAdv4EVqrWjMBmhVodtXoTD3d3ceXabbz93nW88/4V3HuwDxIF6ReYZkyGlEs1+XmNFiXXgzkfQRY1QpDJOc3RqDYM4JDEaS4PTTE2eS4Bx/fzFmCXpfKtJFis4i+X4oyVR7DG5K/JFCLjkCCwAb8TYzV5FZlrJLA+Cah1OruoV2Ic21zFuXOnsLW1js3NZVw8fw4LzTqalFCeTmztBsYqgTV5umYEpWP0+sPZ/BDgHcB0nifzJ8+LzFBnihXB2BkoqvliI+mgko+frkv+ysHLNHhhMiZ8mJR6kD0Pa87mqz1PYMvnLt/Puc01omYj+VXOZae1WhjYRx8FUJig60de1ok7X8tkz+eg+fzdamShZKe6m47mbH+XA8AuAW1AdbExyEANyb4mNTTrCfqH+xgOelhqE/w0KV7lyuC7XAR8+T0zlrFAPpP6JbBIyVcyWs3L0+Lz3QBgnhMlminnzHGiOgYVMzjeBiwak5ysUj73znsfYiT58ylu3LiO8Yjs9gpOHj8h0PfGzZtoLbTFkNunOsdkgmazpv/oBz5Rs0SmJgc2Uyy0mKOaOHPuHJKkgffeeR8HnUPdg8g2VatZlGFleVHriaBjvUGp6Cbai20MByONw8FhD81GA51uV8Al2aqLC3Vj5gcv652dh8pRBEuVzapVjCYZ1lZXBHBybm9uHsfS0ipu3nyA3/o3v4Mf+MEX8dzzz2JjnZLsHHOCrDKrCA0GbPIwOW6/V6nJJsxjfvd0NDTpeeavwH6X9HNg+3neKs5Fvwf4OrJOrHBvF8BEiVpK21MBYqo4MzdxP+ONAVQv8HuXs+YlO/5d5quvVf4kE5tqB70ugXPmhIoY2FIwqEQYc25MzMs0qllOXmg0EN3cwYV//SHW37yPNl04IvPKVQufGJZjpKBahe1J0oVF1M8/DuzsYXz/NuKcjQYxptUaqotLmLbaqK4eQ2V1DUgaQDrCbppij3vG9iJqjSbiegWDyRj1pIF6tYa15Q2xtxk/ekj3Dvc1X+m5vrK4iHs3b6B7sIdmtQIQwJtOMOr1cPvuNYzzLiYYY5hPMI4yjJhvAazQDziu4nLUwHqe0ExBMtBqAoin6Ed93Ey7uIcpHsbAdg50uecJfq7LZAIjwsmoiWNRFYtxDc24ghrzh4DGnFFRo9w0yjFEimE+VpMamcu1Sow6aqin/P8lTGqrSE6cxsHjxzD6kacQf+ZJjAXOVkEVbu2HeeaSqQ4M3DC5dB/XHiYwbsMNRc8/4s87298UPYPtHwizvbzvWXh4b9BSvg9s4ZnEfjgGZc+9MaJ4f/E5WWysmzfj5KB6gfaTrgzCXBquyT+jNSNFoQy1lPeRCIM0w9bpC7ImqUxH+Ac//KMYf/2rOFFJSP3FNibY4X2auZPKHFEFE66PSg2TWgV5vYr6sIfVcapmAPo2D7IM/TjCQNstA9hTKiOERpvJcKQJzrnDO0zV/ZmdGe2qPTMutDXSKk/P+xv1N2Pwxd3SA/ijN/LymTICZQTKCJQRKCPw8Y1ACQB/fMe+vPIyAmUEygiUESgj8D0j8Etra+pO52MO0KpkbnAOi/yByessUBVwYgPODAwM0oFOBAhSvqpJWjO7gAkWOhJ5mBWqGKxDBYlndsKriKOXKXHHoqAxUQkqs1gidl3AmSqSqwaylRX80M/9PJ788R/DQVLFmXMX5EN37fo13L97B/kkQ6PVwu7+nkAveVZODGRicfL06dP6efLkSbGWDikFWIkEGrFgOhoMMe11MdzfQ9bvIha7qiDrGdit84JUgbFb8JoNFSqhOkfZC3aNfBRBVSv+z5mvYuDau/zNH3m/Crru2Sp55yB35zMggKcCYYO3mZjVYt3Oi7/F8/DisukNBsZ3OLbLP1PqUCCk0XzFjhRLlqxKyhAHuWYC0cbuNfCXzGAyLwkApyxIErR05pqQFnGDwnUa42XO7pgXvGeXJ+DF/nKW7TSbYDwcWcz9vJ2ZG6T2xMkgCKyvIPvXrpXndPmTn8TP/YW/iPXjp1QYHQ8P8d7v/e/o7lwPgLVROOjx60VOK6gXzNoKgJePvQqcZD3O2MDGClZjRGBa0hfRAQWX6jRAwDwnBbQSvAtrSJxtMaStuiwwbTrCdGpz3s+P7D2CEpSDJvNsZ5dS0EvmwVqbMyl9Trqk7hwIdm9VX8usGwfAjMVcjZmxXvcODvDGG2/K+/eZJ54QAE3Z17W1FYFQBsZBvpECU4MMLmNB1qEDij7GnEMmQ2rf7Z6ADpTI7pBZheTW1Jjg03wspu44mwhIyoaULE5RJatynGI4yXDr9j186/W3cP3GDVy9tY39EQvhNWR5BXFEoJ1znILQGapxFXVe74yIbaCvS0kz9pJXDh7PKuGG8yXYxvO3am5FwLyPu0DA0AAwY1zJ89iK2xwrjo9fqzOHjaqu1pkZGzCVrDaBspq8HwkWxDnVEDg3x8RfcGxzBadOnMD501s4dWwNm+vrWGgkJkVNQJgylmkqz9dun0BWbhLAgU1odekcg9FQaXkyGc3mgV+TgV9kJh9tfvG55HPSwCgr0tu8swag4vts7ft9wpiR3pRUZIxxrvNv5m+Cnu4J6/LgUUQxzRl1PmhczGaY/cKJVJDc9PHwdynVUcUigPVcIy6hq/MMrEZ7fwD0pWJhjFuBEZnJcusuqM8XclpYB5M0R71Jb+QKDvcopTxGk4x2vjdIQJs1Q8irIe947JRPPMcIpDP2OdeeSa7auRHo8lzE8+e64ZgRFOUY0DKB69FZ+WTSeoz53ffu38P+wUC+v2y8GnFORBWpafD02GhCdY1e9xD7e+bxu7jQRKVG5u+CADj5yuYT1JtUI2hgZWUNZGJz3u1s72Jvbx/dXh87e4e6fsaLIPv6Otmn9MyNxURt1BuYTgyE5zqnF3CPUtBZhoODQ11Hc6GhJpOFVlPNQhy7w/0DdDoHGA0HumeMxmMx6Y9tbmg+9nu0h9jE2toWvvb1b+DG7Zv46S/+DE4e20BroWmMbzUSQRLYBv7P1SE47mra4R4irOd8Snlrk9qukhmsZgW2t9lEd/DN593sZ6FxjGtAsvVsiBGYxmYMA369WUd+0TOfVfOonj9MW8XvWX6PLa5NZ5jT/5xj0DnsyQvdGkRgbN9aVbLZ+TRWg0qtQcQxBsZTrNzs4xP/6ibWbu6iIdURRYo6LvJUTTFQflVTTTaWFHRlYR0LWxeQ7TxEenAbeTZEJEuEOvJ6C7X1dWRLa8iXVhAtNAB6D1Oamo177QU0F5eQiklr9wE2WwzpGS2p3RSDXlf+raPBQMzgh3dvIZpO1fA36XaxtNBCd38Xk3EP9x/ewsF4D5NoiiEyEMMmKMssQR/gJ6ME55FgMa4jJrOZ8G2UYifv4BpGuJenoFjvISIMuLcg655gZA40cgLJEdYRYTWuYimqoM2GAObNnKBvjh6b5QQAA0M1rEWoUpkElB+OsBQlaKV1rNTWUU/WEJ89jeEPPo3sj3wKwxMrSONquL9aOuIennto7iWKjFwDgU2Jweef5oErKIR8VwR02VDiD2+G889qpB9pjFNzQ8Hzt9jcxs/Nc37YwwTLEWkVhebBj+yVfb9V2OP5fVL33rB/ltKEmjPtHyj1pVW0NjbF8H3/n/5z/Msv/jzOTWzNPsym2A0qRAmVCJhzqwlaJ8/i1Gc+gyc/+xKu/MZv4IN/+WtYphqH9rIZhvTX1v63gpz54/JFnPnEZcRpite++jWMdnZR8/UrFe45uOuNropD+MdVUXkpDMosP5QA8EcyY/lEGYEyAmUEygiUEfhYR6AEgD/Ww19efBmBMgJlBMoIlBH47hH4xdV1TCIrHxO8q3mnvv4OUrLI5ZXKwoSBwuRKWvGOkmoBa5pJNIs9w8K4vRmUlGbpn3wdAsAEEsn8mBLICR6cCSVHQ7mdnfneHV+TT6r7BUvIGHklVeGK3zFM6th4+WW8/MWfx8Zzz+H+/i4ev/Q4Nje38Pa770h68MT6cQzHY+wf7qvQymIQgYHNzU2BvmQE8+9bt25JEnLz2JaYRCxgN5sJhodd1PIp9u/dRUwJXRZVi7KeYq0WmFuOUITrmQGBYlE7gGmMBS9MOUPXi1/+mhe5OEJiYT/C9jX90I+ygh0InklBCuRNDaB1draem6EpoQB89FjO9p1/h3n/OijMcyKONaV8YziWgJAAaPC9ExbDA5PF2ckEO8zfmR67wcNXoLQB0fqfGE1zJrAA8QAA841zwNoUiYsAvMdNhURyjguesgIwBEQbuDQbB4VmKhCY15VWq3jipZfw5/7Lv4qavFSr6OzewXu/+w+QjjrGKCYj0w4QJHuNDeyPYpG0WBh1RliRnSIGmKRZWX+tiBHHtUbZUT5cqtOKmgQng4de8Ah2gHg8GQpMMBnYDPmUoA3BgLHkTCnTywfZfHyOHsD9gUkTk8k381oNTB4H3RyEtHO38XZwgb+bnHUwAyebN/z+/pUruHf3Hk6cPIFzp05LOpZNFgSAyUKjlC8BHhbMR5OBABkH0L2AW8xe6kMgVJBakZYgDkFl/tQciE1OmuCY/KcJKlciJI0qhpSjHaeoJy3UGgu4cvMWvvLqt/Hmu1dw/14Hh3t9VCtNEHRj3uLsiCNmJo4zgV+ep/8kEGtj7aCYg5Ymx0pJU7KQOYbG1tF8cIlw/i2KKNAkED0cYTAczNhTlj0jRMEv2gEYsTjFJiKbPRMYKylXSYMT16CUcqz/XB6bfpwJ56p8XjMBVTlJ19Mx6pQGTYdo1oGtYxs4e/oUjm+t49zpkzi+tQlCUdVqjMGgJ7YcvVrJ6qwSiJbkLZmbBJqmqAr4zsRorDdaYoVSZpiMUGO/Gwjs1+IexEWJW65xzvViLvSx1npOrVljHmtjsPr6Up7Ip4FNbSAuY+XNDRyDetJEo7kQpJCNpVjMH/pyAcA2CsWfxmA2wwLZERRks32eWq8J8wzvnPOHYxS6Xs1jA4H9++fzyNibuu5KovmBfIq97YcC5aszEMYkuemBXgSoi8fh6xwr5ZQa/ajZZEKWueUXl2rP6HldkNDmMQia7e3uKldQtp2S25JHXlxCs7mgdXfY6UpJo3PQwWico9fro9vrCfAdj8ZYXlnG/t6BAFVv7piOM6xvbOrvpF5Dq9mQxDPvz7VWVQ1b7VZb8/ng8BB7+x2Br5xbQ4LEZD6nUzE3a1wfwVO70Upw4sRxNTIwwDu7O1pX+wcdgfWUdh8M+9jb6wi841yinLpiPc2wvLyI1bU1tFoNVAj2SLZ5BBJClxYXsbq0qDm9sb6Jw4NDfHj7Fqq1Cv6D//DzuHjutKSgqTihpjWNMZsUbPw1PwMLkHONPs0EaLPA/pUSQsXUFyQ1G1juHCNnhs/n19EmML//qMlCjQPZjKXNtatmo0eYhvP5Yo0Dft/iZ2dStYFVrKY/NWYZsMwx73b6WgfdLhm1xrjnMQi0E3yvVaoCxRvNOji3Fr59H8/91kMsPeyiTjCNx1ZzYYxhNMZh3sUoH8l/leAYZY5rUQNLpz+BZHEFw2vvo9o/QJRTqYBzuIa8ngCL9AReR2VpGVG7jSkbHOpNTKnusLiEZGMN/clYy5jzWQ0VVao4ZEhHI7F8dx8+QKtWx8HeNhqVKtrNBu7fuillhYPth9jbfYgoGqM/7WKAIfoZmcAGxlL0P4mBc1mEJ6IEJ6p1LBAAJtMXKW7nfdxEiod5hoMIYNQoH6yYCs+0xjZmm2YOUBZ6IbLfeednxiSYSMCZTGD7z0BtTi0K1dM4gp9bQQUnozZOVJewtnYeD09tov4nfxjTP/wMpmzsCnNpWoG8bOm/bDmsKN/shi0FhYPA7OVAK0cUAF9lwyDr8Oh+h8Cyv25A85wJrDURLC3888rdQQGCc95VW/he39P571LaCAmVcZixfwsMdruJhD2tJVz7t0tgyXMvkaGGY2cvSBkh6+zjf/j0D2Lp6oeopSl6lDoPc9T+fZIhbyTY+OTL+ME//xdw4tnL+Nrf/wd49e//QyxQRl6NjFS0sXGLrZ0B9c01rBzf1Frfvn4L0XCgZiyN/BEA2Jq4Zuvcm16L3r8h3n6/+rm9kgF85CZb/lFGoIxAGYEyAmUEPuYRKAHgj/kEKC+/jEAZgTICZQTKCHy3CPziyjqmEeUCjaNUI6sgjsQKZiEjNM4bqyx48FrZKTC16OkoaTK5vqroQXCWxZKEBfSYrLtUsmnVOMimBkbGIM/E+eCDrpRkMogdR4Alj9AMz0tulP/TOfL9UwEQlFuLT57CuT/247j0R34MtY0tPHhwF088+QTWtzbx2huvYzQa4OTxMzg82MdwZDKlBHu3trawuroafDVreP311/X8sWPHBFCxqJ/Esdgf034fSZRi2ushHY/EAqBk7EdA30fBWatUzWTbHOzzQpUXba0o/t1B5CKQyVKSPltgHBt77KjH5Oz4wcdX5aTAmiB0b0CMyd7OgJdHvHQdrOLrKlIHaT3/Lo2DAOmMbnfIKOHMgiqBGZ0PGW32ewF7teKemJQmA21uslZYFvOXRXc2HATvV/MOjuRzesRjOPj3zoqBLv3nxT/3i3Y5zNQkAb1gSKnnYmzltBkYdwTQRlGEH/vJn8J//IWfRi5WVoTe4V18+9f+Z2uEIMgYGCzGupwX7YqFSL6PwLEDPO4BXJQEdVlofs5BLGcAE1Q1MMyAHjuOAYMCb1REphQw2T1zGVCCPfI7ZoCCLywBkSm9KFPyiQgY0cdxgNFwiHZzCT15eiZotswP2M/FmI3GwvbirDPg+dOvlwzgIgAskCPP8Mabb0pG9uL589jc2FDDBVlia+srqFXIOE4E9BOAoUwpx8EZQQYsmyywmhpYwKYXJAv5lDXNMwF7M29ASsM2GpIplYcuy7sEQMgsFV01xmCc4cqt+/jWa2/irfeu4IPrdzCZ8j30i2Z2I7gQQDWBh3btPsZiqWYZksB4FjASQBPO0UoADqfKhlQMJ4PY9J6dsSpwOsjm8/NkzvGY9CjVcqWkb+DHxUHi2PO35xFrCIgwSbk+6ec7Z727UAK/TyBrhYoOVFEwuj/jLPlo5GjWa5I6Z96nFymB3FolwvJiC1tbG3ju2SfxiccvIJ/2JTfKYzZqFQHuZB0acBTE/Dkf6GeaTgU2EiyjJyrXtxH6DdQkiOTzXgBl1ea1PJGDX7IzWHl897QVoE1IugBMFUEHywc2J+WHHYAKA8LdZ5kAeVXzjvOIP8kQTupktNocdsDLzyEYlRqTzTm7Ap2tYSOkehu7WU8N54KNp79u11EElOdAdjGX+feLFVxJ0GrUJVm7s30PUUQfW/M35/ebVPDRBgMFO9CRdc4EHqvMHzxfk3+lJKy+hyAI7wWUHy8A7xw7vr67s4OH2w8FzsqHuVLF8vIKFheXJae7s7uH61evYWdnH3fuPZQv7KA/QK2RYHVtQ00n/W5PMSBoW024OzBgng0Z/V4vqAVUUWMTSY25jg1kFfR6zE8j5X+pCrChTLLRC2pi4LzmZRLkNKAzRyav8zHq9QRJrYrVdXoWj9A56GI8mmJv/xDTjCxKkwdnAMzHuq/rJ3OVew4yitkARlYx1wYB4bWVtuSO262m5k57cQU3bn6IF154HpcuX8DqUhutBbK1vWmH88UAKOV0qjUwX0yniqeY6rD5z0YYv6cYauyyu5oZR5pi/D42mzPT+dhRZp7zzBVOCJKzIUPNRIVc5nNsdk93WeqZH7Wtg3nOzzGZ2D2AjSpkY5tvsYHHytNphv5whOFgiHzC3EJWc1WezY2vXMWT/+YhNg5SVNXEEanJqpcOsZsP0ccYE/TAXeEyGmhFDYzzHvJkEY89+TIRSwyv30DS2UaFstqcT9wHVhJUGouoEghuLiGi3y89npO6pH3H3F8kNVRWFhE3W0C1pVjwXsh962jQkzpCJc1w69p1LC0u6J55uPMA3c4+0tEA3f199Hv7GKVd9NHHgCzgLEc/zzCijDhyrGURziPC2aiKTXrGRhF20gw38jHuIcN+ROlns1hhDqPFiY2secQyV0Vk9HMfrqZH28SEnr2ZFQD/JggshRxZpbB1ygBkyhBvIsLFuI3jyQlUj59G449+BqM/8YMYL3DN2LzkZ5nzZbXCvYIbAQe2ro+pUpVLPweQWI1qoVHE92l8QOJrRAAAIABJREFU//dqdtPeQXM5NEGEhOl7IZ9fdt8L+1uqmAQVleIc9LnKDcO8KWHOsPd7is6nqITjTHwBwLx/mAWE9gRZBY3mClZPn1KTSPrVr+Jv/uiPYm0wNKY4GwnqdcnZI5voHzdrTz2Dl37655C0W3jzV/8V3vv130B91Ec1o7dwbrY5uTV7KQPwPqS9S44K93m8B4fxj9mJZZ2Zs39nze4ZuhBzZvhejxIA/t6xKV8pI1BGoIxAGYEyAh/HCJQA8Mdx1MtrLiNQRqCMQBmBMgK/TwR+aWVNTACCbyyoSBhTQJwxG1iqrQYv2GADrCKlM5nEvAkSzyxiZSwO5ZR6BppRVa9NkEnitxrHqKrQRFk7yuABBIEJmCwGKTsWRSiNx878OjIsSeYusAgEApvnH8tk6eISjn/2s3j8J34c7QuXUVlYwsH+Lp64fAmrG6v48u99RYXV9gKlZk1AmkUlAr2Uu2Uxm0XYK1euzJ5rtSlXSe/OBHduXMWwc4hqOkGVvqIEWcQiIFAVqSDnksRiXLmXbpBJLrJrnSWqIlfwK5Nnnyo7QVo5/D0DKQtVH3X7F1imcybxnMEqgDMAoAJAQuVQ5+FStQKpTWaZT8+8PAnMBslYrzYRRGS8JPsZztk+Z37MnAQcX40pvSIJ/AS2t7NFWQTTFYaiMtkuBFhNPpWCjxYDgRBimpsHsfxqAwuK2BGZ4mIlzY5lwLCOa1XBI3LYdv2B2RTkdxUbPc/PWUDMh9MAbIJZZP2x2PeFP/fn8ZnPfU4FZL735tu/hWuv/LMZKDqXkrUiuf/nBUoHDGeF/wqlfq2oWWTLeJHTGZFzMJWAhoEFBIH54N9kU9p3heNIjp0ABZl9BRAofI/iwBiRoQkDgNNU4oSaB/S15H/pKMNE4FSOpZVVUN61WmugWqXUbGxywAEgJ4hj12csVyvgOivZWE0sSRMc6PR7eP/9DwQGXjh7VgDwzs6OYrG8sigmJt89JfjLeSFp9Tmb0YEFn9dJLVGXCcEsB6Q47wQSpgTGjJVKwJF5SszzLEU1qcsH9Nr12/j6q6/j2+9exf2HO5jSJ7i6gMnUZFvJcBSgGUA6HyuX9/Xx47XVBaYFqXN9p3ldSwCb8afvX0GOl9dAcEnNMwEATiqU540EmM0A7lCMV+HbKsh6FEFP/s05SCCQ188x0RzRuBOwZpHZ/B0ZC64pggX8fgJb8hquEGgwcCsmCM9rmZJdSl/JSAzFPJtIpnehXccTl87g+eeewrGtDXlTkjnMhhIBx/SjjOh9abLmaTbRd5rUtQF/BB9Zdzeg2+aNs5h8/SiPBoDB106xuULHk9ewM2vnc7649pyh7kAFGcpqIgprlQqnniOZCQhqEoDj/EkSY6U3mgby8WEy7HzMwWGTfzbGJo9ra7koo2tgtD/YVODrnHPNwGnOmzlLuAh6h7SGPKqi1Ugw6HVwuL+LesMAQwLr8vHUXHVDaQdZLL/J4lcqCwZWC2QITSnm9ckGAbMJqIRmCwGUahLKBc7eu3cP9+7fV4MJQVlKgNObV7LMu3u4f/eBmjq6vQHu3NnFQaejeLJ5h+oOmrdi2tbQbCXWhNEfodMbYCr5YMrLVgQcTsc5Kgnlgw1oZz5ebFMaeiwVD8oqD8YjHY/S5pzPjB9BWjY1GPOd896aI8bMbaEDSZK8qbH/eNxxzsYiy2X8nMvNc0ztfmf3SoPXmX8JDnOuRGg2Eiw0E2wdWxXr/fata/j0pz+FF55/Gutrq8pt1hhkDXLzOSDPC6mIEMhmnGtSQaiKoS1Z3AqB4NlsU972G7jfw3zd+HphvDV30hRUgDDpZza70dc9FgDOWx7Xw8wXOgC+83OzteSAXLERwhuWxmNbn/y71++JGW73JbtX0UKD+Wg0GSMbZRhPpmgttgRo1r52DRe//BAntqdoZRyvCF36Si8m2B72MRr3EOU9LMTA6eVjqGQRPji4AkScN2u4/ImXUMlryB7eB/a3kQ578r7mXoRSyONqAlSbqLdXEC+vAu0mMu77kjpARnC1hilly1fXUKnXkRHEpF9rv6scRu/i8WCAbJqqwWV/+z4mgx4G/Q6y/gi7u/ex23+AaTTEMErRJwOYFhfcK+cp6pSCBnAKMY5RcSLOsZMCt7McO8gxcOauFANMnaKowm1wYWjucvUdbSq1Q1TemzWG8N4rkNFAYFmkUNY9z7AsKekKjsfLOLF2Hv3Lp7HxK19AfuEUWycN7J157jJlW7OI50frTPI9hsk3GzI5B3k1V3WyLmA/lxcv7m+sO8YasHw+WZNJyAsfadyzfW4xl/u93/edXL+uouHrQK8V9r+2X57vh+0YtvczZSPtPO1+nfF8Ktg4/xhq9Rai8Qh/7z/6cRz87u+iyX+3JDXErUVMxlNMhl3teWrLy2hfvIh0PEX/zl2M9ndRlbR0jIxNKJSmDwvLoGYbp5qsbKwZTc2OCr3Z7Xgzp/+0gNtBvhsA7LYxP7tfMoBnCbb8pYxAGYEyAmUEygiUEUAJAJeToIxAGYEyAmUEygiUEfhIBH55dU3FxkmoJlgxiewAM3ClD9lCFJuvVU5ZVGAS/H9ZeJZ3lbz4rKQi6Id+nhEBXLIgjNWlAkwoIKViTNAbNkc/y9GI6XsWyQttkBmjIsqraGCKjTxCIpDFji3pXv7dXMDGp17E2T/yo1h+8fvk/VZbaGNvdw/PP/OMCt+vv/k6EgJmcQ1nzpxSLYXFay9Ysnj59ttvY2NjQ1LQkjKsxGjWG7h57Rre+NarePKxC2jEuXx/6djG4gxZDwSg5eGoLn4r3blEs4AF79oP3mVejFLNrOALbBgtgWW7xlmR6yNs4rk0s9Oy3R9YRWArExmgInJuAIaD7LTOzcvILlnNMWo0BHRQnrN72LEi48yn1wqOKoYbyirgWI8AsJLbwYKWQAOCwGGsxfHVeyxOBBjsPAMwTVAiMCcJEkjJWnLRWQDtOGciMUgZawHAhfMyeei5HLVd91EQ2IuDZLZ5EVFhINtUQBOxfGNECgzNcrTWN/Clv/wruPDU0yqU0tP0+jf/Ba6+8ZsGOIRCt7NXHPixWuhRJrCzL4uvHWU9MnJe4AuOj/K3nZ9vEVwyYIyM4CATKq9YFhztu/m8AKsARhHEIlCi42UTFbsFAE/H+pvjKnYa4z4mA24oeVcCS/TeFABcqRsgQWaucH4DOh28M7nQoyxGq1tWdG704b537wHai4s4d/YM1tfWBChRNlWewwllm8lE5vlkpkg7O6axfx0QFBgc2zXRR5PX2R+StVwToFmrJ6CfJq+X4FbSXMBgnOLK9ev46te/iW+99jYO9gfo9ieYRlUVdgX8utdrXjEwkz6aAbSRvC7BSgGqxnLjg4BijYXtwDDV/ApNDXyvQOCqAX4+R4rFap+PBtzYHCBo40xhNau4nHYonjs4480HNq9sKQrkIqCg87HmDAHAMSTBbgVosnzpGW3rlaAXgRkpPqQZqtQxJRAYQ36YZMHZHOG48DMTgY/nz53AE5cu4NmnLmNjtY1GvaIGgSRPBPDy+ydi7LPRhz8N7K036simLv9sc4YPZ/cWwSkHOorry5nguqYJOXDzn8ZCnjeaeGOFPzebr6EThrK/RVlpActhDbucNBuF/F5Bed5mqyVgk2CwjiecxJozZmCZ/x5UEObev3ZT9ZwlorPkX7mWCLQzxnMZa79+9Q/EVTSSKjr7uxiP+mgukKls3uDMkZba3Rs5qDoEhr+Y9JRexfy8i2C7M+29IcbyvUnHcxXv7+7h6rVruHH9hpqkTp46GWSzY9y6dRf37z7UefBzd+/vYHunq7/J2j3sdtHvD4RCE9Dl51fWVjTXdncOkE5zge1U5hgMxmLl8jxS2UoYo9yarCJMRmT7WwONprrUEpyhmurY7VYLwwEFdk1OnoAw5dHrtfpMbYLSxATieSwCX7N5FryzdT8Ic3JG5S4wXD12mhcEgusEkDiGY2ytL2N9vY1Ws4aL587h3IXTOHlsCysrS1IBIOvX87/PeX5XUjEmutjBAq7ZVhG67nQ11hhTBMYEygVFC+Wq0OzF40/k+W5e4eZPbXPDILKjVgnh9jP7MbtPhrzl8eF6I4tYCtMhYREw5/3CxiJW88yQ3vJUA5H/cCqQlx7PbCKs3dtH41ffw8aHfWxNeF4V9CsxdpuJJJqjQRftfIpTK+tYba+g193Da3vvarx4ffXqEi5ceh5bxy8i3z1AdriL4cEu0D9EMhogFZpq8x0Ee5M6qkvLqC0sIW80EbfayBsNTFst5LUEUb2h/QYXIvPBaNBHt3OoxkDufeNsip2d+8jTCUa9IXYe3sVu9x72xg8F+lIlZET2uPYyzPkVNS2uIscG1W4qMTop8DDLcRjc4yUbL9UO27tIO4GNOZrsNoy8d7C1xrYq9i41MvEveRdLtNmA2+BBzL0zdxPNKEaNbOA8xyoSnK5uId/axKW//svIX3gMY94jaSkRmoxkTaD1ZnsJu+XE9j0zwJfnEtQrfI8jQDgA1uGz80YH86G3Y1pu8Dw+z2tHG4D83lj09/V750zdI+xNZ82NM3A07HsL3sDeeOXz2eZ9AQDmHjimNQivl7kix8LqOlaPn9Y+873/65/h//iFX8DasIdMHjQ1u4lOJ2r4kHQ3cwBFuuX9OwX/XZOz0UazMJ01fkzD+xlmKhuxQZaxocQ5mxsJADNDcx7Yw37xdebqDsW1GnpP9VQJAD+axcq/ywiUESgjUEagjMDHOwIlAPzxHv/y6ssIlBEoI1BGoIzAd43AL6+xXBWYcnwHvdnEWoF8xTbiKpbjmmScD9IJOhF9zwIzjcU9VYkCQ8VUzELxwvy9yDli8U+gYpCuY6k94HAClBdjYMOq4ejkQEf9+RGWkYOwbYvggz7BCksq2cCli5fwws/+DI79yOdxa0DpRl5FVSykT33qRVAG8bVvfxPt5iLG0xSXL1/C7u4OTpw4IfBgf39fgC8BYQd/BepVYnz7W9/G3du3cPHsaSTI0KpGAoDJeiNNMCNrKoCPXmASSMWXxWI0UM1qsnOP3lmRKxRurSh1lO2gYmqIoYrRBVBTzOeCv5nA4iKYXPDztXMIDLtQHPbvUmEtAK6SFSbLlcyh4Uh6zRwr9ybj9VixKQC4ZP84AzgwkuMAYLMBwK95ztqIxPLy764ShDKuCcYEjMWqtjgIQCbATjBWLGXKVJtf9ESev4GdFFjDXuQLtGArnQUg2F+zeLostQPEBe9fXZ95UbfWNvCX/pu/hs3TZ4wJnE7wlX/632PSfajiduDhGFOejK0C88+LnI+CwA48FUEXL5jLG/YRRrAvUhY9TcJzDiqzEM5iIdm0BHvFrBH93o7j8q76LoIuBBTIVBcYb8zJlB7YHA/604odRwYeLzfGeDTCwcEBuoO+PC6brUUxgSmRWyxIOgDsTLH5nDRAzx52Tu+8+y4O9g6wsrqCixcuSVL19t1b2FhfE9AsOVoxuY25SHZN8fheBKXcLedqUmsiriQCYOmfS6BhnE6xuLKE4XAgQL/VXkK3N8bVm3fwe19/FV/+t1/HYXeE8ZRAZ1X+kSz6RjHnlvmckt0joCwUcGv1KsbjibHdBPBQNthiyt/pnUz2oSSpA1N9tt4dSCRLmd6T8ie1QrhSrBowLFaUIlbRPUg1F+Os14P0ts9tA8PJDq8Yw3ZqMqEOrPI1z0F2bjBALSakwNxuo0PAQvmZbFDNfwJGVYG/BMAXmnW9xnxL1mUq5lgV2XSgXNtqxDh1chXPPX0ZTz7xGI4fW0MjjdBIGsolLj+rNS1/YJPeTyVXPc9jxUI9z0uSuI/4/3oTAAEtvn88Hob3RBqH4vEc1J0BsgU266xhxIJs4MnMSzeMS8jrbEYIWuuanxxrNspQbpz/cR6weYaMfPlYSuY03KXkr2sAF5sVjMY19wU3+Xk7fJbTk96AzVnDSoG9T5ZtXE2QVCPs7Twk1CQWrQG3FUzJ7tZ6NjF9W8yh+2gmuUpQjI0cxtL0uaY5XfD8nYHoYr/aazevXcdb33kHd+/clafz2iY9ok9idXkFX/vaq7h+47bk1tmYcu/eDgYjA3XpD8smADYOEFzhd1Upc16pYDiaYjqeotVoYXGxhc5hF71uX2uBfrAT2JoWaBRVdByx2ENjFZsdimoKamagZHPIEWLXK6bW6MAutHqtgfEkxWGnh2qFDSMS0dVa4HkxFzfqdZ2vx4cMeAdqtcaDqoYBSTaqtSrXIxfgWGtmoVXH8a0VnDlzGhtryxgND7C5uYZLjz+Gra117ZU4Zzleigkb1FCTXLXdCyxP2K0/NIQJWDKmsueHIwAw587UpNWVO/PAapaUdWD16qNzJnIhUc9+9e97VKmCzzMXWl62c7B1yLnLBiNrnqjxWkJT12SaYjAcqwlGstxsHOqPEL12BY3fvYO1eyO0szqihUXsMufT+300wYWVY1hprYJGwPs7N/CdvQ/B7JPFmfaKSbyIlaVzePa5l1FNEuTDAfDwIbLdbWT9LiJ63Y9Gtm/iLqOSIK63UG0vAu0Wpq0G6mubko1OqayRNOSxbg03EAOYuZVg997hAcZjSpdP0dnv4u6dG0haOW7vXkMHE3nyjsK+1tIwM2yGRvDwrUexWOaHeSqvYMv/tvZtk2cAsPbIam7kvjooNQTLAB6XwDYtVMyWhR+LUQkewswHBHz5nXXK+XMfoEaTHCvRArYqS1je2EL02U/i9C/+FIabK0jVGGSNTBE7PSkFzTkUQFvPA9wT2P0meAI7AzlchzdgCNQNYLEpJMwVERz49Tkza7phA4bLCBWAW7/PaW8bfKeLzRIu/Szs2xsZH2X+esND2B/7MQ1hp+S9+dmw1VDsX+Vh+/fJiccvo9pcQtzp4u/+xB/H4b/5bUTR1KSydf80K4XYwdvcgHhqf1DaO2MTmc6dmezRB8eG/y6y5MG9LmeBVJdCE+V3W5fF55S/j4DDwM+UHsC/X9jK18sIlBEoI1BGoIzAxyoCJQD8sRru8mLLCJQRKCNQRqCMwL9bBH5pfcUkcVWRNtaNyL8ERgCsRTGWo6oAucMsFQBMKTsW18SIUz3QJQrNp9d8y1hUgjyxGnmEuoBiK7JYuSOAwHGK9XYDF9bXsL97gBsHXewiQj8n8zjD+ShGOwB0lNxkla7abuPYy9+PJ3/2ZzA+ew41SjlPehh2BxhNgec/9X1IqjFe/frX0ai30F5exPrGOt55+x0V7+n9S+CXzF+CwNevX8eZM2ewsLCAt956C9vb2yoCnjlxDNNhDw0yhSYTVMkEJvNXxFYr4Jo3oYHd9G8TsMrClEvcidnxCJArAPjoc17s8qKYSSzPi8BW0JwzQ+dFLSuEHfE782Mbrdhh2Zkc7QwkFePSAAOBwgSv5dUZgFINkgG0Kk4WJFv1/f49kmaes2/tSw04ptQ3QSDOH2Or0APN5iZlEwnwqigaQAIyakwGWi61+ix/ki3O54wRbAU7R1EcRHIw3IuNdo4EPgOAXWBphoNoFhKg3jpzDl/6K/8VNk4e1xzb37uLd7/8j9HZvokqwTuRIwkSWnHTC6NeHC0CwjMv00fYVsWipors3+U4LNy6LDelmeUFq7gHPCowfQmWiHlXteItfzcA2PxrVcQNEq9gY4NikKruPB2PqEOOlGzgCYFR8ov4vZG8eQ8O91CtJFhbXQeZj5SBJgvYC8MC6wNLeQ4CzxmdNrpkT4/xzrvvYTQYCQA+e+YiFhYauHPvFk4cP2aZILBv/ZjKPgSNUrIiCVwbkNNottSoQOVfAtMEVilDyVoux6/easg/lwDPzbsH+L9//TfxNmWetw/AInqlShZgDFph1ugZKdliyhRPdHydMf1UpwTLTMaRDEIfM7GiChK5XHNkyfI5SZgHVrCB7wZ+M4cQOOHD/XoJXrGg/WijgAOAs+/TMSKtx2KTiDcP8Ng2z23+EqTm+8hQJSBjqp4hnwfvRv0VztUkC4x1pOKzfIqBWi2SrCX92umpSoCLFzeeAoMRgT6g1aqhoqafCaZpH1sby7j82Hl87tPfhzMnT6KZ1CSjqjGdEESPBSLrflAz/15erxf2i8CTg5I+r3iNBH79p827OQPdAWMBTA6AFVjXnguKILHiGca8CMr7ezWabuQ7400aU9mYtzZHkkai+wkbJAjgtRbaYe0GdqZyL98bfHdVuA9gSmD7if1bADt8fD2/Z/S7ThKNx97OA8W90aob8BZk05FbS5WUjd2XPEiNG0hDSQ1rtvDYO4vZvcl5HzMmryk3GLM8w42r1/Cd77yDbreHreOnEFdjDLo9fOLSZbzyyjfF8Ox1x7h7fxv3Hu5iQFnjKT1ih6jWEjTqTZsHuo9E6E2n6A2HqMV1rZ/FdlN+ufTn5WeYDyqya+A9lvmhOhsrAo6D0dDYc7QrUH63ea57MRsXFtpYbC1g2O8GqwiTuBVgmpvs8GRMGivBUos9cxxBawenGnUC+2yesWNqzsmznnGZS9fyHHgSYu8qwWZo1KoYTXpYbC/gzOljuHjmOPJ8jJMnj2FzcxVxnOPMyeOIK5kAa3oZT9WYMkGbvrXK/+b5nk4o015DmlMdwRiTDrrNZAM4d3htzAMOWLN9LgB3fMlA4aNWBZ5TirtEz0uWC+eMev7Nhg6CotawM2+WKHp58/lGwpY5iAHeH43Rbra0Xsdpin53gM79hzjx7RvAV++i3a8hrSXauy2mGS6un8Jqe11rJqpEGHW28fbDtzDEWMecEAxVqk6wvHwSW5sXsLayhVadTUFVY2L3+0gPe8A0xaR/KHB0wvsdm3XI/G21UFnfRNxaQKXRRpQ05VHNex8VEtg4RbuEMVnpkxH2D3ZweLirBoXt7fuIG1M87N2RBLTknwkP8x6kfW+MKOx7Ekn9VghdY8S9YlibDgBzfREoFDc/eMXSMzh0w9n8V/MO4We79qla1YzR7VA+99+tCGgG4JmZktYr1ayCpXgBy8kypmMgP38Kn/gb/znwwiWM5GcdrAKUywKAGxpPlBMLYLDdm2xfb68dtbwoAsCSM2azUTiW53bdJwuNP9x/WOOo2SF4vis2OczmWdhrFHWQ2eQ0z5Hz32dNE3Z7mzVRWO8E98m8nxE25+/cD1ENgA1SjHGG1vI6Nk9dVKPN1X/xq/jHX/g5JOOBxkriFtxfaQwmYnJTppxeytw/aYwRazwnFUqTc04F1r3++UP271z2W22WAVjWHly35xkNuLg07XcdK0jSh2YynskXSgD4o7EqnykjUEagjEAZgTICH+MIlADwx3jwy0svI1BGoIxAGYEyAt8rAn9+bcWJMAZIBY9DFdSRI4koK2fFNZZcJX0XGKImF8cih/e6mxS0EZBMJo0A8BKqWCA7IUpRyStoxA37nlYVyYklnDp/GqdOncL9D67hW698G7vDMXYoGRgB58nMrEaYyMeyglElx+qJ0/iBL/1ZTJ95GtVTp1BP6rhz55YYPNs7u3j+hRewsb6OV199VUXR9Y0NAb7yIGw2BfSyyHr37l3cv38fzzzzjNgsr7/+OiYsWi4t4tatW3jq8iWMuwdYqFVQYZEwykEPUhZ5WLCV5y0LWeHBYhwLuCklTxUjFosZn0eA3Eek6lTWO8LsZfnpqJyxgbD+nDGRFeMC61WlJgKlAVAV09PotTpD8ahDIc5B0SK45EC1Ct3hnIPDro7r7AM/xowV5dKroSjnhTkrls8BYAeeDahlUTp4+wooJqjIIpv5EwtU0/WZhDSLcwYAF4t6RwuHPK6xtI4+z++aXQ+LkKyXS0fU2GkbF87hL/+1/xr1BXLOgd7BfXzjV/9XjAcdk4ANoI+Kb154E+OWoOtRicMik+/RNedAtT+fZmRQGTvU/FwTsSf1XJDudADY2VfWKBBkA8nQCQxhnQvZpASGowAOO7uYc5ZrW2S4AN6yWE4AeDzRHDaZXv5H+c4Jdva2xbalZ2+SNIDIGLg+tsViroF15t07f8RiE7//wQcqXK6uruDUybNYWmpjZ/chtrY21EhhxVRrUiDYSYCGcVYLBWMhf1961FYEhFWiugCmxuKickK10UAaxdjdP8SN27fwq7/2r/HuB/dw2KH0bIJpSk9NY2unY7JRUwFM8n0OUtbVmoGtDlqbfKyta/NPNYZmPUkEMvMhL99Qr5cnYWiiGKcTscU9Pg70ekGcgKWORyZ3kBN3xt2seB1APIF5BWZQsTjs7xWTOLCUbR6RoTzPSQKFne0VCvcCDwkSk9larRqbknOJstmUEKfctwaFrOdIoK2YxWLoTgMQYIBXTvAxMpno1WYFzz/7JF568XlcPn9eDTMkR5KRx+OwAcEZ1A4Au6wzgST+55LE3hDDOFKSdc7EtPsL87VLRvMzimuhKaHIAPa4+fpT/lKOcFTDZu0RoN192r+LSoPH3tnUGqdKRfeWmpjBicC9pEEJaQNeXSaZc8u+y2aXP4qsXD93m0MxYuagOMfB3raYZ0k9NB4Q9EszZJR0Vz71/ESpdANh2DTBxgbaIDjYq28O7DqflyOC/mwU0T3CJH0p58umqTu374rlm9SbuHTpstbvzoNd3Lp9B/X6AoajHLfu3sXVG3d172k0mgaGVCpi1ttaMlbiaBqk7kNc6SPL+/LiQlv3akrRc30yjs6q5nkl9Ybex5iM6AEc5M4pI02Zafrpcm7yGuvVIFlvGhgGNEUVDIdjgb8ci1qdgK+x0T2P+xzwOVivmTSzAGxJK090/9f6zjMpZoxHE0nJE0AkkEgZauaA4bCPxVYTSS1DM6lgc3MZ58+exPraElr1Ch57/ByWlxZ0/NX1TbsvizFNT27Kk/POZ+xEevr6+pxPnhkiZ/kyNeBdc5yAd2g64T24CAD7eBfnu89Ba3Cw+env83XH9Tb33Z4DwMbG5n3DGhAoiy1ZiizHMCUTl6Ao12eKXreL7M5DVH7zHbTevYtkOEYa0eojxulZP4kLAAAgAElEQVTGMZxePYEqfaqTOrJqjOnBNq7ff0MAMNto5KErqxED8xM0sNBcwuLSJlaX1rG4uoVkeU2MXzJ7J4ddEBAd9zpIx0PJ8vKzlZV1xK0G4iRBzLE8ODR2fC0GOgfIB2SvT3EwGeP+oIN+9xDjziEOu3sYpT300cconmJAyxLOg9nuKtwSgh+tr27BnK7zH4ItFily1KSSE1idknE2KxXuc9SzIOAXGMaUmw6Mdg2e+UtTm6MW5VjmPjvi8TjdI7TRRCNuYiFZRCWtobKxhuof/X5c+KUvoFvnHtZyFpmq5Kp6zvGGQAN1g5e93zci3g94tvawawoNMUHBwNfO7P4Umqi8WfDRPKvml7DXU/52gDnkBzWjysLC9rHzPZQpwtjn57Yqs+MX9oBHvzNIQesKMq2ZcLOz/W0lwZmnnkPGfPngIf7bz/xhtG/cBPKxrBRyLknmZGcvq/lzFhBdiwHM6qyyOIWAibkbnp41fOqzQTI7NCoyBiZ9b3t+IwwbSD8TCQ97gzjL8af3d2f3kfKXMgJlBMoIlBEoI1BGoIxACQCXc6CMQBmBMgJlBMoIlBH4SAR+kQBwKFB4kWrWhC6gyRhiJnBpnnzGeAsFCacGsDhlNEN1wJMNQek+fr6eR1jKIT/h5YUtnDp9ERuUVz6/BVxYR7S+jHqzgf77V3Hly1/BtXffx50HO2hOMjyGCAuVWKDzADFqJ49h9dlncfknfgLR+fM4dekyvv2tb2FtbU0g77vvvounnnoKjz/+OL72ta+pYER2L4vz6+vrAqU6nQ52d3dVUD5+/Dhu3ryJGzduqNB08sQJ+YteuXIFzz/7NAYH+1iqV1GZjCQlLLZE6MQ3T9q5D62AXrJoWXT1IHpRxwtSMy/cOZDJ43oNScRfgsiBBeug6YwZcYQ5zKL/HOwUHiU/3TmAKsbfo4zgUKBUQc2B5FmhaS5bLQBCxwwwcKFYN/Nqs+qasSgK1zpjfgiTNlD3KAvEWK0sjjrgK9A8MHxZWHZmpUtB23tNvrYI5hRjM/veUKArgtXuFUtgfDocIY0rWDtzFr/4V34FixsbOvb+vSt45V/9XWQpWUGU/KV/ZZBLDJ6RvOQi49cX1VFv1jm4U1x0RRCPMqT+t8CaGdDsnyBL1ZoqTLrQrpsFdzUWSK7UiofmCzz/z2QYA/BUIwhlzFRjGRnDT6AbAeAg0StAJB3pmJ3DQ0kqLy4uob24jCim7+gcHLBhD+BCAQC26zGQ+t79e7h546bOa21tFVubx7G2toLDzoF+8ho4bXhNBFcqYkeS8WcQMNmjPDc1SFCGvVpFs9kWk5cF2uW1TfQGE3z5G9/Eb/z2l/HOB1fQ6YxRrS4hJQOVWUrsS5/TjF+OjIAlgQbh1VbAphcrcVJKx5vMo0k9C9gNnr6NRh2jkZX7+bsx4mycJUldZD2xKlxoiPCCrwPLKu6GZhtvGii+5jOgXk2OAJM+v/m6rZVcICMBXZeodiDU5xbZXjw2v49MRz4IZBevTww49xUNDF2u8RqZwSzuZ6lAXAHn/jrZdVOCunGQ5OUCHWF1qYXHLpzAp198Hi8+/7TJYZIBOqVstrE1HfCcMVDJQg8sXl9HvA6uWWf5EoQqNhgxplyH5jdKANDY1sXr8O9yVeQ5MHFUTt/HwMfTY6g4ey55pCnH7gXzRp0ZiFLw4OZ9p9VqIamTRW/5hKxOXgg/W6vWZ+ds12+xmQHgBBv4d57i8GAHeTZGs9U0wJuyv8ztqSkFCAwJ7H+B0mH952T5VehfXtM5+Lr1ONv6I8ArnQ6NtYC9aYo333gTH7x/BXHM5qlFnDi5hb3dPezuHuCtt99GXGmg2x0Lwtre76JHGwHep2s1NWwQ0OU6oRcvJZintJgoSOdr7QWVAxs7a6iZ5fQoEujK8aBXsMWboK19B+M3ntjcESOaDRpsetC8ndmUClTmMNIDmOAewVuXe1YeDVLgzmjluRDE5/mJ4avzNNljnp/A/sCwN+DKLAwYY67sTq+rcWfDTb3G9TNEsx7h7Onj2NpcEgt4a2sVFx87LzUDNsiwIcfGmoxLyo7T7zyTuoHjh/wuz73hFwOA1bxj9wf+Jy/4wsMk9ose9UeZhj6Piz7c3qRhsbUGDV8fxe8qSvQSxLemg0Q+89SWmExy9CkJTibl7QPc+SffwIndfSR8b1bBY4uncHbtFOIJEHN+NBvIua47O7h37y1QQJnAb5dgK5s/ZENBBi2VCBqoJG2kEzawZFhot4FGHfXFJSSVOtqtRdSrDTQ4LlmOpNlETu/ffKxGl+27dzAedpGS4TzqI+8foEo/+eY6Vi4+jTujHqa9AfJ0gJ2de+gMO+jlPfSzEXpZihFlnmeQ6L/7PzDk+cq7HVUX5AFMuD8SgOv2F0QWuTMccu4L/I5lVTG7byBFI6csdoR2HmExz9CumgR0HQ3Uc173Ahq1Njpku7/8GJ7/7/4qxsfWDWgVw96a7JQztW0PuYdrkaxpX0QF8NGv0tax7QmKUvI+Nyx3ejPRvMHGm6N8Hmu/Gu61UnwJvszKZwHy5OJVTmC+K+xn1XwVmgLn66HQcFlUYdFemNvUsLdkY6D2Koyy2VDwG1ubx6UIE08zXP1H/wj//M/9MirjPlLJRhuDmExeqoTMsd/5fk9qAcHCW4CvBCcYa293s62y/dshKCHNAF/j+HorHVtyzDIlNLPwHjRj/5rtzBdKAPjffeGV7ywjUEagjEAZgTICH4MIlADwx2CQy0ssI1BGoIxAGYEyAn/QCPzS2uqRj1ghMEhJhvKGngvazlZ7YDkiyOqqMBEYTabyDLpNUtwui6aSR6tmwAKA5biJ8499Es99/w/g8Ze+D/ljx9E9s4peg5KvKbIrV9F77du4/dprePe1NzC6dhsXxikW4go6yHFQT7D16Zfx/J/6U+hubGL5zBkV9N568y1cvnxZoC7lm0+fPo2nn35aADALoceOHVPBlnLPLOCysEsWsADBNMXv/d7v6W++fvbsWXkCXr9+A889+zQOHzzAykJiHsC5FbPIsHDg16SPrVM/mIkZ0BkKTzPWbnifuI4F6WSPpjr9VYQyMNWkkS2wxuK1opYxDMLzBEIFBKUzyVINj4AnOy/J6OqXAMDawOlvZwTrG8I5OVvBPNYMYPZj+JhLItTHPBzb2M5hTrjUXwCxHeCdSUsHoFcFQv1urAxj/TognJn8c6j38RgsfsqdMsSoCL7M5AELHoUzjzmeVxxj68Qxfhid/X0cdns4/YnL+IW/+JdQby4BURUPbryBV/+f/w3puKvCJ+eJMdHm1poOLvE1L2A6yPQoI7i4sB5lANkozKVsTcaUDCwyzrxYbwwwgTkBnHOZW/8ZBcNo+QlXCFSQCVwTU0c+f+F5FWsDuMKxkqcxmdWTsSR/CQim2QhpOsJ0Yh6K3W5HRf/NzeOoJsZWM5DJfAEdSLJxMADKiru2nq98+KHWFIGMpaVFbKxvod1uoT/oChB2BjA/R0Y9pZnJfKPeLXssHPATuGWBQKXWQFJv48adh/jmG+/iG6++gTv3drG9v49mYwGIaxiN5h67AuVsps+Gg2xnZ12rmEspaTEKrTisOnNq/rJanwFMczDSgUdjvQVmOqXGxQaifHRg0M1khO2rCdiKcRjGocjCVCwDSKvjuA+spMJdUjjXZ2f+wYGFTCCLUtNF4LS4NhICSYEdmiQEhgxg05gLUOK1GzjkxXsHRMUKjehSyiiqr0eFbJMQDWVpXaflPAKH5KzVheOP8cnnn8D3PfckPnHpIlZaZGcGuXn3VA2j4t87j62BTgYQWi4cUiJ41vQwlyEVO1NS09EMMPbBtuucai0Xj+cghP8sMiNn4GvIYw5OFGMaHEZDng1MtFCY9zVCVqoDmQZW0uu1LkYzz0fM1uArTOBQuU9st0zvs9wX5m+W4mD3IabTocBNA6ith6FGFl84VwIyXG+znKEBm88fA6ENHPTx5ugRRK0QNHU2GmL0Oz28/sabePPNt9CsLyBJmtjc2lITwXvvf4C797bR6Y7R6Y0xGI4wQQ2D0ViAL1U5xAAmOBvm/XiaYkyQk3MngJGS0k4SrfV0OkWr1Z6x7jleAjMJRGmNBlY+P+uy7UHWmrNvMBiajzCtGJQz2SAQ/NGZF6tUMbBrbyZ1xZANHWQh9weDGft8Bm6qgYTNPjVdc4vgYZ4LiKZfOu0Fms2GlAHI3rU5SMC4hm6vpzwYVWpIajEWmlU06hUsNmtoJBBLngDp0nIdL7zwnKTx60nI35QzpsoIAe0Js3VQHahW1ZzmILDWhW0+xK4vgrKP3m+sYWjeWOBz1H/6OrO5bquHxzB2r8mrPwoAmyqFvebzXCoyVFtQMqDaRi5P+U6nj4Q+2r0Mw1c+wM63rmKtO8Fj0RLON45hod5GNpwIBI1qVUTVGsa9Axze+Q4q8RgjpOhlE/SjDN0ox5QnmVaR1BaxsHIC1aSFdNjFwf59TFJyhdl+yExXQQVcew3kHJt6onEajjje3Nuw4SdHI69gkWsnniJLx8iTDWw88Wl0kir6e/u4d/8mJuMuepMuOrmBgX3OOURSxvmDPsT6DSo3VI4x0e8IdeVUA2Up/8z/BpynBIDjCibae9kdjc0FzRygnk4jAhbJBCaILFnjCCuVFdTyBqqUyG42MT63jhO/8gtYePEZ5JTVF7jLpkbrlLAmsTD42jcEANhBWNvxmHVDsDlwv98joG+xGZAZyvegYU/s89bzqVrSHrUXsQk4lyJnA4Ik13NQ6cX3XrY/LkgnF5R0/D3+PUcaFIPSgVu2WM7Xl2IcxTj/9PNIag1EwwH+4Wc/h+533lSDhkVfvGTd54ttfsXGFW9eFBNfALCpjPj71cQY9rPciUv+OTB+lfd17AhVscIZh7AmGacg2U15ac6bP71XMoD/oOuvfH8ZgTICZQTKCJQR+Pc5AiUA/O/z6JbXVkagjEAZgTICZQT+f0bgl9dWj5SvvhcAzG73WWUwAHePFj9mp5CT/ctSHgv49HzNsaBCVQPr557Giz/0I3j285/F9NwxdE4tY9ioIZ2O0N7ZRuPmDey98w7effWbOHztO2h8eFMyfge1KiZnz+DsH/sxLH3yRSyduYiNE1u4dv1DLJKhGEWSbWYxmQV2AsCvvfaagF++9v7772NlZUXPE+zt9XoqOpH9e+/ePb1GdjCZw/QZ7Pf72Fxfw2TQx2ozQY3gDOVOBZyS0TNnz6psJFzWgFjZjAVgVAUmZ+u5NGDwCZ4VpEJhmwUdlXsLfmlexDKwNkjd2ZMGxgWmUxYKZPIxZDExgKmGAjsjIpyLF45dspcskCJbUSxiXhMLvDaqBKQdiJkB0R/xWZuz4VTQYwEzXIs80sJxBZoFNh2P7cU/Yz9TetxZwwYm6rsDMGwewGTCBNCjAI7zvIpy2z4GutyKsbb49kGvh5OXL+FLf+W/QF6hv2Yd23eu4tf/z7+OatVYjybJbNKe9FU1lm1g4xWkEa1OaaCWsXjn/nfFInwRYLKIWuG+CHw5QOVFeWMUhu8MbFEH7/xzZBH7uPi5GHO5akAPJTgjk381ENk8ditkAxJMTOlxmSEni3I60jqcTIZ6fjIeo9vrYqG1hGZ7RaCUX5MDwHNQbA4AM96DwUDyzwQZ6alJdv7qyhrq9SpG44H8t3UuHF/6bGZTNJKG/IiRJJrXPAbHX1LNHPe4givX7uCVV97AK2+8g/s7lOhuYzTNUKFXqNaPlf3FsAxFZbGTvJlFoI4BROZnaZ6bAmYDqC12bIFVVGSHeqwJgPL9BLR4bizwjiZkFRoApOHlTPXxC3OE8SoCtS7/7OvcC+ueS+mla+936e+wHqcmS82iMdm/3jTgQIwz+/luAsB2vZaxDcAnwOQs4IARFgBgn9PO+q4H4Cy0/gis4zEoGV2TpHaMcTrFaDyR/y+BBPNZHmFlpYXTp47hExdO4LlnLuHx82dQAeXHx6hpTs7Z7byeeqOhuVd8ELThfCAQ51LjJttt11VkPSsHFiRX+bdLXftY+xrjeBZ9hP16PS8V16ePkWKsrzbvcp1PaNQwEMEACp4DmeF+PjOwPUi+87u4NtRoQpZ+uB6CiksrKwJFuZYWmi0cHuzj/r27mgf0lxVrLcyt0ZBgo7F/NbZxVSxj5S8C+GS3Blatcm1I6tXgYc3rF/hAgEJ+2fS/Bfb3DvDtb72Oq1evo1FrCljma5Q8Zg6+cu0mbt/bQX84xWg0xWAaY0C/VV18LCCW//E+wHVg9wJrFrAxNMCJXsCcPxqHGTvY5vu84YQsc7sZ8Rx8fAT6K5fFAmZHo6HFMShpyOc6tvfo3i2Qi3nP5o2aVlKy22M0G02tNc218Sisq6LsrDEdW82W5ny338V4OFQ+ofQzg8Yx5vWIkT7NMTFjT4HArXoV7YVEjO04SvHCC8/g/LkNtFoJTp6kMsoJ1Py+E1OafZ4/NE8JkvP4hTxsc5KsZ2vm8PxUBKNsLs6tCjymuq8HVq/nuOK9p9hsZMCwxc+Bec2bgh+8mjcCWM8EOsnpvzvGQecAGcHXWoLKCEgPDpHfvI+z94c4834NK0NeK60QCGjZHoie7ZNRD5NbHyAhAJxPMMhG6GKCvXiCIedTWkGtuoSlzbNYPXEWk+EAD259iFF3G2lGkNa8g01GP6iNKCcTlGPuzKRWzQbFzXgFpxc3cO/gDgb5AHF1A6ee+yy69QYe3r2DWzc/wDjtYxpN0Y8GGGYTjCKAwtJ/UACYexQqZXMWc29ruhd27VpZUmwg0znHiP7JUYQxpcAjykDbGPBzlINvZhEWwucWkWOTa4n7rKyCNtqoVxcx4X02qaJx9jiSL/1xnP7xz2NUYwMbGxRs7+o5wvRBAqNX+56jSibeWDJrUOJ+jaz74Bnu9x/bI9p6fRTcVT4sKCd4XvV8L6UTqiMwJ/o9mRLkRQD4iGVKARAOYHDxPGZ7FMalABYfAZJd6UHyyxHWT5/HyrHTiKZT/Obf/tt45W/+LTQptS9FEKa3QgtQUOEpxsobQLXjCj6/Hkr9e8AbpkJzop+vNzLyHLQOgiw454uaZTI2BVhLCP+9QAnxP7m3c+ReWf5RRqCMQBmBMgJlBMoIfLwjUALAH+/xL6++jEAZgTICZQTKCHzXCBAAVgFm9p8BjWJ4BUanijimfGbM1gKfzosbYg5JnsxkescEwygbSlYD/8szNKI6Vi89gxc/9yN45vM/hPTcOnonlzBMqPmaYWn/ECs7u9j5zjt452uv4OFXvgFcuSqgobO4iPXPfw7PfvFncX8a4+KlJzCc9PHW22/huWeew9tvvy1gl0AuWcBkBF+7dg2rq6vy+qVE9GOPPSaQ9/bt23oPC5gsZhLYcobwk08+KXB4e3cHJ48fV7GWsnp1FpLZ9U9GniQa52CnF7Bcii6UuAvSyYyZ+QIXWQjF+DpLwo9rDIICM9dhBZfBkwSdFepYyCcgI8BAYBkLwqpoBXuzuUxewKWPMDaN3B1YwfIoM79OFe78UIHhLMauS6KmBN6CXKfYasGbmAW8wDKcSTzrOTsn/eD1EPgOxTMDWky6msUtsn09BmL8BulsPk8mjwPAHnsV8gPg5yDwrPgoiUxeIkEI4PInn8dP/pkvotlug6dw4zuv4Mv//O9S0Bb1eoJWk3LHgTlWicRmI041Z73MwTRn5jrA5sCisYbnTBlffHMQzp4xoC5IDQdwxL0WBWjPmDb2nV549Z/0wJRvr4r/cx9e/5wzgU1a1SSh+ZyxawwY9HKk4jedyLN1PB5oTnV7HYzTFItLa5I05ed5bJM6LUotujy1NQ2Qjf/h1asCz/m5dnsJqyurqCUxxuOh1iNn2mhIyWZ6lEJ+oZWkjpz+nASQckpRd3Fw0NGx3nrnPbzz3l3s7HcxSmNM8ioqVQP108kYUZqjksTGMCzI83osHKxwELA4JgJYNSetOcHAYWNkpvSuFaPapI75YH4k2EGwaURgZtZMMWcbk09JYImsw0o1FtvQAWCdnzxcTVbVz7d4rnydnzc5WzsfHsPZevpchYCMAZ7z/0zi2c+VXqZ+7T5vOL8F/IdCPf8uFrB9PRHQtnlImML9xMlMNL9QAT7BJ5jvNXDIeoWYh6KIQLUxxKejDk5ubeDll57DD33mJZw9tYl4MhZwo1jJuzVSTASqa+4bE5vxY15mc89oRA/YTMCpA1a+Vti44895zDzmjIcAXm+eCWCWN164B6reVzUJcM/Hj7KrOe6eCz0f+rjoM5LPtmOQ2V1kKc/AOQckC2PHOdhI6pKyJeN5eXlVQMje3g4ePHyAZqOOtZUVm1dkR1O2nYYBYngaMMoY8VGrJpJ+ZgxtDtLb2mSMee8zUM+aJWKX+mZO5/2200fnoIsPPriG6zduYDKcolGr47Dbwe7+AZLmAsZZhJu3tjFKgUlKTlxVDSNi8UfO2LU5oftOaMowENbO3xobLFZ8GOvf8p7P52LO42dmoDC9fGs1dLodvZ/ALKWsyeDkdRprlbLKkeLmUtJsUhhSbpjrObDM2cjA9cDvZz6MKb2uNW5gsrHz7SGgM0hc8/Oj4UBywhy3SpzLg5hvZhwGY5Mn52eSaoxaNcJCg5LOGabjIU6dXMW5c5SFXsWFx07LgmKhmZh8NKWUrZ1rDlZz/EYja/CRJzIZ4xz/OQD80WYjTvmPMoA9v+l6grqDA1F8ztm9c2DZ5ksRAOYxfP3Mm4x47ZT9ztA56MkbOSHtOU4w7k0w6HdQv9/FY++keOwu0OqbpYGaYexyAc5lSn7fuYlKNkSGKaaYoIMh7uZ9KcKI+xotYuX4eRy/eFn3j97uAzy4/SHSyQGm2QBpzKY92wcJ8KtEULsDveFNBRn1vIKntp5GK6vi7s4H6Oc9TCtLOPfcD2MHMXYePsDe7m3s93aRVqfo55R/Hsv7d/wHBIB1HgEATggCM8ezSSeK1QxD3/t6XMOYctdxhAEFsPMcYwLC3EUGFDEJQDYloFfpo5znaCBFOzBOW0iwEC2iEjXRWFzG/rAPrLXR+tJP4tLP/nGM69R0oEyDN0OFpqkwvxkYbxoQO9ibQ2KKVxf2gLN9V/Cdn6nTHG0GtMbJsOcp5FW/B2veBaZwMedKBpv3ZFo68MZSBHELzOJiQ6GO5dYnjwDCdlN3geWPSkUr5yt5NnH5+ReR037m1m38Ly+9hOYugVYDfme+v34Bj/zUNVgrmgHsjGF4wvniaogJDUyMKmWlpQIUfKDJ/nYAmFLh3GtXqWjBNRgaUSlD/5O729/jLMqnywiUESgjUEagjEAZgY9jBEoA+OM46uU1lxEoI1BGoIxAGYHfJwJ/cXVVfrNelJC9rQhO5Lkae4UPSZKRaRU6141iY7U61kgJiHgRhqWgSShWkGdQz4EWayq1BCdf/kN47jOfxZM/8DImZ9ZweKyFUd3AhfbuIda2d3H3m2/g1d/8Cu5+5RU0drZRX1jA0nMvYOVzn8fC97+I5a3TWF5ZxY3bVzFhAZwVaACnTp0S8ESggAAT5WdZiCG4e+7cORUY79+/L3/f5eVlvY9Fdr6X7yHD7NyZs5KxfPDgAU6fPok4myBBihrleeVlScZQAMQLYCy/vwgKC0ARWGny0GLpFPwk9X6XXWZxyItfgVHmsnby9LWDG6YbACj/PmMcsnhtEo0sSJM1IUlRsjjpi8nPsAg6Y1+Z5LIzbovsA8MDjUnLn5LvDNcS3I5nzEod7xE5PpfzU51tJjsdWM1BwtqfVyHfgWAWtSTtTBXfGpFtfZ6erKPhUHPNgGADlwUAF8DjR2OvgmNgZRNSjrKq/Cef+NRL+E//sz+DnOyWPMfV73wDX/kXf09ACjEuSbOSFVSt6HcygDlvSaIrgrG8viLo5sxBB9GKoEWR1fkoyPbo8rSxsOLpZGosSAc8+LvLTKvYLtloe93BKmdCOtOuQu9csb8MQCRIVCUwFIBlrmD6Y9oXGWgCgsBkto4pj9rBXmcflVoNq8urqNcbMxA4jgzo0DmTlULfUAKmaT7z/200WpJJXVhYxNrqGkgkpdQ11x+L/uOR+V4SJIgqCSpkadcb6AwmeP/KVbz6ymu4du069vYOcNgdI4vaGNL/FBUMJ2Tb1RWHCmcFF2YAjjT/ArOeILQzDPmcGKYFeV4BIBWuIYIFgQ0VBkbgBz1HA/Dta4WMabIKCWoJxHVP9PC9VQHtJpPtYy6WMYF4gZoTxd3GyyXGTY6agBUBXH5WxwngLP8mAOwSvnwfZXW5lk2q2U7avo9zwvKGeUYSqCGoyvls8fBrIXjOPEMfVH6X5SnL+3y//LhZmBbIbRKczGfywYbJxDp7ld/M52uJMYPJ9qa3NIG4VmsBk2EftUqGpz5xHn/4B17CpQunsLGyKLUBMsZmoC2L9JTQjSMMhz1Uq5HYndWkiSF9mAmw1ijNm+gaR2Ke5lJusPOes/Xdn9JZ+s4C4/UXPV+L68iBb88rLoU9Y4CTNR5ku2dzIoz17DjyMZ83Rvh5+etGIp77CPvY8TtmY0y/YGS6T42GI0kFL7eX5EHN/2x8phgOTVq50bRmFR6XksdxRJlcm2daE1NrOjBQL0ej3dYdnex/gvzpxIBErsvbt+/h6pXrknsedkfYWN/QZx/s7GFEdmsaYeewj91OHxH9VpdW0O32JX9snrOMEb8zzPHQZGF5jDLQsea3MXZtnVTZUDEaGXuaYHBMr19jIhLYXmi1dP/x9cvmLb5+cHho406WHBM479Xy0zUWKtc95c+XFxdRrdVx0B2ic3igayUzlTLAjAeloAXk1hro9jl3jd+pxi82BdF7mI0H3ONwDVcqaC+0MRoNdJ+qExiOIRCY9xCuOeZSrlseg7mH3FM+32410IgztBfr2Dy2LG/gEye2cOHiaZw8dgztxSYSSmkzR7PZJDQKyFOZDS9hnRMwl/5Igfnu89beY2oHnof4mr/XlQ+Kikp6HjAAACAASURBVA7+PQ4Au8fvhNYAoSnG57DnEc23oKRAdGw0porKANmIOc8aVcbZFL3OCNjr4fj7Izx2tYa1zhgJVR+CcgrPlh7N1aQO9AZI795GJeN9kJLOY/SiEe6giwPdJxuoVVawdvZxnP7E07qmg+2HuHPtXYw625hOu8jBe4btXNhkQkWMcWz7OJ5zPavg1MpZnDv3DIbXruOwexWDtItJbRnLFz+F/VoDg0EfB/t3sX14H91pD6N8jEGUY8A4sunFGykevZkX/rZ9oOVj5kxKQNPvlxK/dTZoBB9grYeU++wMfaQ4pB0I7weIMMq4rzbvYDYk8q7NvfVSHmGpUsECUjSpMIEY7TxBlCdI4rZYw0Pk6NUjrH7pp/B9f/nPYphUUIt4/zLp/mIjmxpZgsyzNYgEb+DAyPdc4nPMNmdzFu6c5W+WJbOGwaI885H3B3/fR9m7bFAKMXTGcDF3+95I99iZyk2wPPkuTOAieFzM2Xa/y+ZewpLUj7F57gIWz5xFbZLj63/rb+B3/s7/iITNJYxxVkEeG5Dstik6nwJherav9ntyuJjZv7a0PzVFFmYUusFXIpP5nvDfC7JayMF/QyUBQOY9h/OBTQzcPxEU/k92Sgno/4+lV75URqCMQBmBMgJlBD52ESgB4I/dkJcXXEagjEAZgTICZQR+/whIAjqAi/N3WxXDAWAVQIMH1aMFD/0dQCB2rKuYZIqYaFRYnAJW8ggtfn55CYufeglPvPgyLtAD7+wGDjcbGDeryKcZlvb2sXjnAW7821fwW7/267j9rXdwLM+xsnUCK5/+ATzz0z+L3aSGU2fPinF3+/4dLC0t4faNW7hw/oIKkHfu2HPvvvuuvH83Nzf1H4vKN27cEPOXwAHZwgR519fXBQCzwM7/CAATMnm4vY2TJ48jHfURT0doxpTpy8VEUMHI1GNnbAKxFEIcikCClftYXCKL0FhR5h1qvsoOwjozWOCKwNNQXHKQ1QHlAHrygw6ASnJaSKCBcbVmG8eObSKdTLC7vY3u4YGKzlY8MyDYwGljV6iAVvQr5Xu8WOUSzoEZOSu6he8jUFxkynkhzotqikUoxlkh0EBeFq8EQosFnEmieUz2WdLAEv2d19f0ue3th9h9cB+TwcgA6RBnsQTJyQ7Ahn2PSVkrtjxW8LibTseoxHU8+f1/CH/ii19ElhsL8Mbb38Bv/5P/CVUxsgxIqTfIjEkFKhBcMB9JAmaUVjUm5syPrcDcKwJORebao2ysImhcBIOLxUwvHNKr1ousDiT63OI5EYxlxfHRwr8X7hXvAISwisu/yQokG9DlY8UIJojqFxUYyZQUz9OJ2Gbdfgfbu9ti2G1sbAYAmLEgv9+ARLJk+bczC9//4AoODzuKGeWfCXysrTLXZAJRlhYXdR5kANu1Z5hkVfTSDNfuP8Bv/s5X8c5719Hvkq3IyRgjjwniE9wx9iU9VtnowHUlNheL5QHw5CoSAEyfxaoxnSWVLMnnql4zUIcyopQVNlCED2+osNw296wtFsmjlAxU+5yBsAYoSAGBoFKQDVeTRygwu1Q0jy9f2gZ9aVlsDqziIHdJcIzLnHKwDlxLPj34mgoco7cqWY6SUycT397rLFdnDXuTCV8jqOzXZDnbgLhaZZ4HHNAh6CvPwsA2Cr0qygsiA6e5QFkBiQSe6M3LJgMdkw0oBlzHFcq5Wl4aT4Pc92SMWpSjleR47OIJfObTn8Tzzz6F5VYdERmbpDtJWnSMRr2FboeNPJm82SkRrnEP7E/lOzJtUwMF+RoBOuZ7svnN830uG21y4POc5UAij8PXnM1IJqk//DUHa3VvLEgqu7yyj7MzJi2n0FvbQFUH9j1f0jvWG0f8uY8C0jYv/ZgEfRdaTSTVuSet5aiaxpdA7sJCUwxiNntwfRLgl2+nPKMpqW5qDDVKCSPGYNDDQW8frUYzNHVVMOjzfnkb33rtDezs7Ov+zNzBeTCcTBERRO2N8GCni/3uABPKPSsfVP5f9t482Lb8rA5be+8zD/fc8b37xn7drZ4HtVoTQhJIICRmiUEhCIMwEAglgYMdm4pTlYSUq+KkcKVCKrH/walUXLYrCYEqhzCZwQKELDR2t3oeXr/53XfHM+85tdb3+5173uvG8H/v03X73nfuPnv4fuP91rfWcqz2yI3tUACoxcw8xPWzvJxDMY/9OOL8yzb38vViKsexgaBOXpiS2R4s5rnkNSwGKyWkKWOfotUg69kpMBBiUVGIrZFe2YGFAxx3/OzRcCR2MzvGbD63NcQJ89Yb7BOMayK593kc64vH1qkMwb7eYEGNFQTw3gg4d1pN1MGYsfMTQPb9k3OQeVXPZ3MMWnU0GxwrBe66cBKD1Rba7Ro211dx/q4zeOThh8UGXi7y4s9aBwnUJ7GKlKzgw4HeS/7att7w+X1hhx1z57oib2HX5+8Eiq3/UWHEAGAPCPtx4ccJn8n6aY7pfKZYNoKGAPW0TDGeTzC8PsL2U7dw+qUOzpd1hPMZaiEZnqnAWamWEBNrtlCOZsh3riNUIVSCklLQQYorxRhDFhwVTXR6J9HfPoeT99yHoNZBPBvj6MZVjHcu42DvdTq6Ig1zeemqEKbgPGV7rygHBq0NvP3JDwPjEvnlVzA6eBG0OzkMWujc8ziKjZNSkHn9yvNIigmyIMUkKAgrY1YCmZQO/vp9tgeAHZ97AQA3CPxyDiPbnGuY2N41xHmKMSHvIMQ8hCSguQxSGphtzb7VoTx8ALTLEP0IWIVZrdSCOnpBB3nGcdEWUz9t1nErm2DjM5/Cu/7ezyFu1FHneOTZHJ2V0ugsuPBFAX5P4/cc6nOOhXss43787Fo/fVGfL/5b8vb1QO3y3vDOn533wmKe0Gfc/nF5j/SG/dISoKw5RjVpx2Cwjnd7Vm4WeAyLCO19A6pvK2YMCqDTxT3veDci1HDwzDP45x/5KNoHu8h0bmuHO/dwOt8yCOz+TPBR0nXueHHOpI97PTRpchY5ah/DOSYAGqV5Q6v4lCOBUuBa9a1I94f3KwD4rx+B1RFVBKoIVBGoIlBF4K0TgQoAfuu0dfWkVQSqCFQRqCJQReBvHIGFBPRSYkKcMUcnW1TKO3BTcmb+9y7RIUk4Jj7dv+mpVgtCdENgrQQ2wxraEVCs9NF56FGcf+hBnHv4AdTPn0R6dhXTWqgEYO/WPrpXr+PVL/wlfvf//X3cujnGRi3EuUcfxxOf/jTGFy7gzN33ClzY29uTbxnZIrwfJh95r2T4nj59Gl/72tfw+OOPiyFG2edbt24p2U5WMGWhmUTlsRcuXBDQx8QWGcHbJ06i1ekIvDpxYhOz0RA1JIiyFJFYaswTGbNXTFkxMI2NKia1Es2UAHUMWwImZYF6FIodxOQyWcup8+tbsGpdAooJIiaAFi8mggwxFfPAGSM6vPh2GWoPCtfblNztIZ5NMZ9MjS2kZNixpOkCZHR+wB6oUlLLy/E5/oUHkfTcAm3fmFjzoLY+uyS/5yX1lER07FYPAJO5JDlJyk0zid/p4vRdd6O3sYmozcR+iXg2w+7NHVy7eBHTo6HiT9BLX7JcNpayEolOMpuxF3AnrzmpPeKuRx7Gj/7kTyMiyIEanv3Cb+OpP/rXSu43eC1K6SbmWV2vm+wu+wVf5gVsjE4bF5SSfaNEqWfneqDozRjDvl1NkvnNh6lPzhtIZz3Ev8d4epCq0WgJdPPg4zKr07cvAaHlZL+XhD5mlEXyWxS7bQECk+VuftcEBdJsjtFoiOFoKLZbr9c34FXMWqKBZG+bJy3ZvwRuXnjxRUwnM8VtMFgRsL46WFO/D2s1rK6sGPAZlBhOpugP1vDUC5fwp5//9/j60y9gknBM1VFkNWR5iIx+mI26JCs1tgjeEN+WlKy1CyEO+tD6hLWPi2e3ieUjRu0yAEyZV2P/sh/5ec97BosNtQSssMUE/tHbuNVcxHYax4sCAT+mvXqC9X0CmmTKhvJ9ZXECZbuX24bn9kw69efMWLZ8HbexFSQkCcFOwhCajRfMYcbU+p35XvJ/JtPs5ZkJ3EYLP1X9nCRoNqyPC+zJTNqBv+M5ONbIzqefK8E6SZRT3l+AtSX9Ca6LKa9x4dmG5pVL3JEgVVhvYj6do0xtvDYiSszPsTZo4rHHHsQH3/skTm+to98nq9M8yDkFJfMMBaXOyZwsTLa/HlmBBu+XYCjbiGBuqLY1xizvXxwrqSSYx6xiHNp7fPmxZGCtq1xyUtu+Pe4cX+ojSxYAfrz7fmeAmRU6LIMnHgj2/Ynt4tvWs+SOwd5j4FdAp57VeeCq71g/98/HYhAy7bnOUC673W6iHjXQbLTkGctjee75bIaw3hBTmu1JwJy/i9Op+tV4NEJQcEw1cOn1q3jh5dcwm81RiMlaIBHzF5hnkLzxdJ5jNI8xnZKta4xCzgFWgMGxCvP1hilVqL9z3XQAurzVOYfo35mKCvhi3+K8y7iMhkOTO6Y0d8Bna2se8rG1c9ELO9W5k3Suz9OLl0UUjAt/x2KllZWemObT8UTy9ufPnVVsZ1NbJxWLOMNkQmA10jqq8RSFmExnaDTNB/nWrX3sDY/E1uP9EEBtECB3kt9ZmqLfbaFgsUJUk0dwnhY4PDrSuKVKh4p3ylTzyObqAPHsCFsbA6xvdHHm1JZUKdZWuzhz7jQu3HUXNjY3FRPOr35eiufTRUGSB2R9X9JcJfDbvjyAtwwA+2O8jYTv8/5Yv95YUZH1FV+soIIit+/y8ybPzT0WZdu5NlA6nwU2U7FoD1C+foQHv5jj/LSHOqWsS2P2Bpxjaa1BG4syQ0iW9TRBtruDKOe4TVEGZN6muJKPcMh1ubGKlbUz6J8+j9Uz51Bv9TAbjrB//RLy0T6Obl7GfH6APMjFH/Z+wJxXSgJuZROPP/p+rAxOI7t4FfnOa0C+i1mZ4ZCCyifvRrl1GtevXcfB6DqmyQFiZBiB5ysRqzjG6gD/utdtADCBPfnCliAATI4/Pdb5bwLULGyjDMk0p99wiSkVACQD7dUcAtA1pUPbFNmrAF2U2KAMOs9LQDikI3AdYdREFtWR1CJMwhxrn/1RPPzZn0TcCFEjjKwNPasl1PK3KSdofXbj1SsZSOnCzTtaowQIG1N3sW9Z+llrri1D9jm3FnLtXticeEn+RXGj+8CdijnLtiv6WbPnbftR2+cev+/nV5tojy0eCHprfqHxB5UGuCkViMw9MtsgRR7W8LbH34nGygDBPMavf8/HcfSnfybw3ZR5rOX/JiCw7x/LYLbNdCYxz72uZJ5LU1LSXp+FPZL2DtBigYD6GsHfElP14QC1IKokoP+6wVf9vopAFYEqAlUEqgi8xSJQAcBvsQavHreKQBWBKgJVBKoI/E0i4AHg5WO9W5cHkXyeYnGMt7L1kqNLVe5iOCgJFaAZAt0ikPxzE2RwBegMNjFYX0d/cwOnHr0f2+94CMMyx9HBIVo39tC4fgM7L72Mb7z0CsZZgXZ/DQ99/OM4973fg/mpk2L1Ho2GmI6m8jKl/2ZYM/CKiUcm9CkvS//fzc1NMX49Q5LJXEpEEyAmS/ill16SVzATvUMnIXnm9BkleJns3dxapzEp4vEBojwTAGyZLKWdxJp16osOlCwdiUWosEm7skafgEXIhHRk8pVZKvCHSZ7cSfAJtLRslSW07CJ2PXcd84t1YOAdEnqW4HLickqeN1DQX5Oehk4izzxij72FCS76zzEZ56+vRJi7BzGGffLMJ/AcuH07MOkkACWlZ8+wzLTzxxqQLZdFB0jnSs0SIuhubOGehx9Fnd68BG94f0WG+dEIr73wInavXUWZ5gIbxXz0/sQgqFXTewI66H/q2Ey85bMPPIhP//zPowwIWAV48Wt/jK/8wf8hYCzL2S8pIExPxkRJPUqF8kWwiy9jAHtP4FCSqsbSPPboPf69B4mPZTt5Ds9482CSy7guhpRnClv7+gKAY1nFZaDQsxYJqsnbU0DSMXCyPJb5O/Y3k0H1oJEBA2LaRWT/On9gUjW9H60D0XkvWTITOHNwcChgrd8fLOR3DUgmIGWgDV/Do5EAYAF19QZ6vS46nTZW19YwS6aK68pKX7KoQa2JvaMJLl7dwf/3R3+Gl16+BJRNpBkToZHYtQSq5Iep8xOIJPJPv0iTbiaDRklbMWSMcennLrULQXKfppdUPRmv5ikoBp+TavafMUlVey0DG9YGFmlKdhIUkiQjgVx3fj6vwC8H2nvGN8/FePDf9CNlrCajia7h+46/JvuKCipyMggNhOU1rC+SXVsT21Hy0cEx69c+b2PA2oKA9rEMtfqsYxILxCkM0KVUvB/j3n+a90QWvMk/+/HK4gjKBJN9TEl8Aw4IZpMBbsCTAaueaSvGNTPbAecFux96cTNOTLNHBGeyGLWA3pcl7nvbeXzi+z+Kt913HlGQib2az1O1MYEvXody0gSAWdwj4DZl4YZnolucrV/axGXj1JjZHDssRlgeT4w1n1VghXxqKe9rbcVrkgVKRrE8h8WqZ58yJrEfzzzO9x8PwBHs98xdvkfgTxLfDiD37HLO67xngoYsSPGft35uc5v6GiNGpq1nmhK8NdkHlGSO8fjAfJd5jlarjVPbp8Ru5W3HWYLJhOBcLlCW7Nl6o45+r7/wSW232phNZ3j11Uv42lPPYDKdi6VOViI/NxpOBUTNUmA8TyQDHacZ4sRYs4or24Tzb0B1AZufZpO5mIYePLyzwIztR7nTmitEYUyo0nFyawsXL70u4JpANs9LNYHBykD9jHFj7Dme2822xtZ4PMJ8PhNILKCfcwULsChNXmcBCHBiY0NFJIeHh2g1m2g26/IoH4+HNqeGDTE/k4SgdE3y4+pTYYBer4N6qwsENdzcvYWLV64KZD5z+rQUE3Z2bomlTYlnrifqMuzBHKtFgeF4jPk81tzD++LoIkDc4JKXJ+h16jhxYh0ntzfQbYVYX1/FykoX/X4Pmxsb2DyxpXYTU5PywCpssIIzY7G7Qgcny8wxZ8xvY5Ivx96vO5xftQdx44jHGuhrn1GR29K8unweX2DD9mBbsJCOMWxxvDg28mw8QvL6Dra+PMPde130Jhmi3Mn2R5zLMkTcBMSxlCfYb4o4RXKwh5qKHbjA5JiUCa4WY4xQR6OzITuQjbvvQ//EKXmjlkmM4c1rCOIpdi6/huHBLspshqKIkYPMbTm8U1Qbm6sX8PBD70JxMEL6+ssI4ltAcQSKyB8GHUz7JzEbbKnY6eWLzyANJpiDHsClJHjFAP4bwb/GCrXiSeJ6gmbFAhYALNYuv8jyJA2UDOBcUr/jMhcArGsKNA7ss5QZD3KslSHaRYF+EGA1ADplKE/jXjRAWUSIESGvNzE4sYWD8Qjrf/9v49xP/RCSJvc4Xpfa9ja+LyyYvk7yn+vEclGBLwLQ7OpsPZYLA5YLYjRHLn1+ARLzPc3Ntpf2jN3F3PkmrN/b5ldPu15SqvH34u9reY7Xe07GQkWanA+aTfmiJ3GicRtkuZRyVKBIlngRoNldwd3vepditf/7f4z/9ZOfxOpsYs/9V4C/utYdxX1SxrnjPfP3Nul57QME6JoVCqW+uZpyFaejOxnANVoicIgIAC61Z6Y09I8fHCxv+aqfqwhUEagiUEWgikAVgbd4BCoA+C3eAarHryJQRaCKQBWBKgJvFoE7AWB5vyo1b4xK/2KywicwFhXq7pdMYYqB5xIUzHTZeexcBEsaKLAeAYMiQp1ynkGEs/dcwCMfeA92p2NcunID6ZWbaJBVM5thwuutrWH1gYew/Z0fRf9dT+LuJ58Q+Htzbw9FWiqxvbu7g1a7JX/AK1eu4MSJE5J2JthLpi8BKyb9+TuCvkzi81jK0r788svyBiYTgMAw3z937pyYTvQDXlsfoE0fy9EBitkUIRnASh+SLeZkLZmwc+xWgj4EIX1i35hO9HQjE7VEg0l8SYKalB7ZF0wgCu7zzFkP1rrEPr8xlkwgkf1GgEVJdCZPl/wjbwM0nBwt20VytEvsHyXqHCgiBHWJreFZbbyeP5/QEA/oOq9ifkbJYXceyekuMEu7L0lZeznmJSk+PbcUZA0MIJtWLJRmC4MTJ3HugQeRE0STzGUmVgziFK+/+AJuvH4JCZlrTo6afpa6lzBAp9tRO4vRBygJzcT36slt/PQv/V3U6y35w7727F/gC//mnynxxy/KeBJUsER3uvD6NXaTAcFekpTf5WdIqUYnI+gBPvV/ghhkCotxab6Vnmm7DPD6nzU6hFId+zMaYKWnWoB5y4UYxlT0QL5992Cu7w8LRkrJ+zGgQD6sOYEy9gmCBQYERIHJQYtJWzNg0oBWAmEmx1lmqRL0BJFH45HYXARgOF6YHOfn04zgjUkts+ji5VdeVewo39rt0ge4jd5KD7NkiFa7oX83WgO8fHEHv/P7f4aXXrsiL9FU7NA68iKSZzMBToIPLBLgGKK/oe6bDyI2GsFWx4ONCIJ52ewl8NaNEwHBAoDZf33srL18zASqLAHAyyC/l4hWQYVjS3kfWLHQ6SnZJEhoOCjbkYAIX5xjvGcor0Wgi6xKf07fVyQ17rw0Gw6YJtuXbUempPdDld8y215y0sZIt3N5dr4VMgicF4Dn2YB2fj4XzyumqvxVG8gEKtN/1hU7kP1M0JTHMDXu+oP6GbPkNnPpnmYxQRbKYrcExvM57OWPM0l2AwrIUjYWOPtQmswwGQ3l4VyrFbjr3CZ++Ae/C488eDfydKY5wOYSaF4WWIFAc7mfCz0zMqo3dAz/zWsbi5mM4JmTdD9mQvpxxdjKS9iD9g7E5u8NtIc8TT24xvdZOOGlvBkPrjMELPnds62NEW+gs5eCZkQ8Y73WoNy88zbPc4GMBma6Ip88d0xnSoVnklkmG9fsAYzRPZ+xiCAUy9LgJRY12FwUz2I3DzoWqHSRWSBToN6k1znbuaY2GA+HKtBoa0w3JP/82sVLGI8p5ZsgpSBAUWIyTzBPC8n1j6cZEj4fmcEpCyH8om8FFtQKt0IC9okS4+lkwbz2sbe50uLEAoE61UDc/EZQkvdG6fjdvT1MJxNJRrPNCQILkNfaVKjog0Aux0y7YQU6BLI5LlngMYunYorzWiyIYdsRoOQav7W5Acpxb6ytyfOcbPOTGyfUlgTM+d7w6EhFKAf7B2i16gjrHfRWN8R0pQfspatXcbi/j/vuuw9XLl/Wva4P+mj3uioy4txD0JebKIKjo+lI/ZTzs1jcAHrtJnrtBlCQfVzK73ljqy8g+Z4Ld+GuC+fEpCdwtbG1gWarCUr1N8OmPIgJpHlgmEA1V3pjL9u87Nc5geLupUIRFT0Y+OuZxX8VAOyBLA/U+TWP/2aRxGQy1XjpdHpio3OvkcRzxAdDDP58B6eeKnGCMvlJbIzfgnNyaqzfeQrMYhTJxKSz6Yd6dIhIlhU5yqjAYRHjepkgWFnH+vYFdDZOYXDhPhT1uqTjCQDPD/eRT4Y42t3BcO8W4oNdJLN9FJiI+ZsFIephG+9693ejmYSYvvQcwvENoBwjCmLMS2AvaCE4dR9uFnVJBd/au4xRfoh5mQponpYFYtpYONsTA3gNzF9+aS+1tJfmXMv5jIAvRz/LYOqFsYHpfx0hQsz9XRBS9FrevUOBzbZX5PpH4XaWrDUCxjJEtygwCIz926HlQtlCO+qgzGuYU7+mXtc5a602zv2jX8D6j3wXkpYBwI58j8CpYFDZgvco9r4rJhJwzes7OWftK7kHWzB2bQz6vaQV0XBMHluJUAJdfsBOLcj2mLY+LO9vFgUifwUArGM9YLq8T/WrzR17zcU+1i9FjllLVRjuTVj8x/k5pTJFkZnCj1RwqPJRoKjVcO+T70ZrsIownuOffex7kXz+89wUmUWOwF7jAqso1APSvjjW7d3tuNu6hu2TZRlhf2kR5GXhLAHeOf82cAUDlIEWA9j9PcZ+MWNtJIuvghA/W0lA3x7Y6l9VBKoIVBGoIlBF4C0egQoAfot3gOrxqwhUEagiUEWgisCbReAX11adr5hjtnlSaGDsBl/lvkjSOC85n+pdMDt9AsaloR2spXeZMKrRc01+Z5SrC7CGEINWA2fuPY8rBwd4dfcAQZqj5aToypUVvO/Hfgz3f+hDmK0OkPW7OHfP3ZhO59i5uYt+b4D9vZsCCTvdnti/ZPMQAH7llVfw5JNPSiaaQAAT5fw9v8ggZuKYCeerV69KApovsn0IEN997wUkcSp/vo31dQOD8gTZ6AgBE0QugaV4LOTmLPmzDMLennhySS4nF20ZQfeePOQMiGWGyHvoWqKLIJ1lkEx22YOmBtAuWBkeMFiSyFswLQhMOlan5JaXEnUGNJgnsGcOuqyc+QTz+pbVM9lOhsLSggsWtO5DYJTzLHasZQ8iL9gkPqFX2DmYHNQ9intbImp3xADevvtuRN0ecgFIZFkXmB4eYefKFexevYpkMnNSlM5LmWyOMEKn11Ob0auR5QuU8exvnMSP/9xn0F1bVXL7ha/8Cb78e/9cAAlBKwJS8ht0CXElvyl97F6e0SrAh+CvwAqCdy7x54B2D2L4714WmafxgPAyE3T5em8AgH2WUP7Qrl+8ycA1lrBjk6epmGkEBhbgr5VeIAw9sGXHs69J7tj5MRNYY+EGaXF6RnoEK/nOJG5gfqwEZAoDsghajDgWgsC8fQl4oo6I8q8c37UaLl2+jCtXriu5yd+32ba9lsCQ6XyCVqeNVreLf//Fb+BP/+IpvPDKLbF92S/SJEfBcRA0BCAZkEEgjmnPYwCYyWS1lxjlri8teXDz4uz31n3Nq8/LXwsQV/EDewrBF5N45YvzQpNM/aVEsm87D7xrTlsCSwgQiD0ahpJSNuvl44S4HU955UzgugeVfcGFXcvkvpfbr+MYrmSjWl8isGcAmJiiTOA7QMzYusZatQKU3DHYDSj0L4HPTorXgEm7JpmRKdIvLgAAIABJREFUZDvyPc6ZHsDldTgFeVCaoCHnAhZC6J5VKBFhlsaStqdnL4te/DMKnlfynwwn80PnexzbjWZDMr2eFcthWItKTI/2cM/dJ/Dpv/VJnNwcoFkPkc3nmnsp1Ss55NSYmSqm4P0RRCQI5djA5nlKMNv8iGczkzheBq54j75NfRGAxc6el/HkfVI+mPH0XqhiDNdsrHnAzIOYjLUxtNNFIdDyz7ymH6cClx1QznYYTUaLggC2F7ntRZJjnsQChgnE8qV2VwEE5PkreWWBfOYdTbBbgHFaYjyZiN3G/t7tcByyCKqOeUxZ95EWfQHCtUi/5+eHwzGmU3rdkvV/JLWG8WwuD19eezyZIytDDKecb2lpwP5vEtq+uIWgp7cyoMc4AVvGz1jOVqRxPF8aKE9Wo5eG9mPBvM6bYr6OxxPs7O6JsUc2sMY3pVypZFB3ftkE+sMCa6ur6LZakriOkxiz8UTfCboXDhCVNUIQYG0wQKNWQ79P64QumvUG1rnnYDGR/LZjgfIEiff2b+Fw/1DFMlsnT6HVbiOo1SSprUKzy5fRrNUxOhohy2O0uj0MJyPNlfc9+BCuXr6svjufs5jG2NicW1k1Ug8DdJsNdNp11Gs2TsIaMOh3cOHCeZzZpkdwHxsbq+j22mh3Ouj3uiR9qziH90CWNRVQ2K+y3PyUJYvuipzYf3y/9fOimOqeNe+KPjwQd7xnsGKVSCBeoLmaxQNUNiGoymfn/oovFQaJRc35OUc+m6P2/E0M/nCMU8MAQTYXeBak7DcEf3MVCCLJkY2HyCdHAudQbyObTATM0f80Dwrs12o47LSwde/b0BxsoLV2AmF/XUVgQauOiMz9eI5yMsLOtcs42ruJ6c1rKGZHSLIxkoL7gwCb/S088MQHUVy/hemr30Ba7suXvEbVgaLEKOziRm0VtVP3Ic4meP36K5gUI6RIwVFIkC6l37X2RJwwyDQ3pQNOIOqbrlBI64xTI+AcJrYvx7dj/zYple0YpVyjuHYQzo/DAMM8wywMBDZrpJfGCG1z/UWOEwiwHoRYDWpo5pSGbqDDmYMAZtlCELWRRCHm9QgBGeT/8NM4+cnvRtrhPK1SRltfVbyYC2yPJOEOZHykskDIwo6cwLntAYPcZnGyoAWW3uaha/7K6h8sPDK7eBUMcT6ju4ARX7lm27rt12j/feHVq7V72SbBQGO/t1z+HOOr/nzHXnix/ruiOqnouGO1+fMFd9ybLzyCDdxmn+P51s7di1P3PSzZjy/96v+Ez/2X/xWa5Uwe0tozEDBnrPjMfI9KB4qg2VJEDqz1BbXsGmbc4PYnqh0rpZREg5JJUGJG0XMqUXBvEgZoc++jPlLKAzizhxCb/KcOKIhevaoIVBGoIlBFoIpAFYEqAhaBCgCuekIVgSoCVQSqCFQRqCLwhgj84tqaklPKXTnpZuMRuUp45TNM4tNtKW4DKQRe+Gp3JahcQsc5ZCnZIeaeSd2R79IDExqhwN5Oo4b9NMV1ByCyCr7V6WH7nU/iW372Z/C2930znr98BXc/+ICkDfd29xBFDUk/T6djdNqUsDU/X8/AYiKUMs/0/mUylIlJJpsJCBMAFgsoTcVUJADMhOhrr72mzz/w0P2YjqeI5wlOnzqFJJujUeZIhodiAEuybYmteyd7gTFaBlmXGQt3vm/A6xLbdiGp5/zSHAPD83V8UtZf887zeVCYCTLJ4S57CduF3hSktsTZMRvYg8BM+gl+823qGL0C3Jx3mT/nMnPDgFsnI+0+64Fg6y9MBB7LWYvfySRot4eN02ewduoUam3zrYyncxzt7+Hm5SsY7e4jTykRySQeQWnz9RMrGoEAKCZfyS7ubmzg0z//GXR6A5RhiFvXXsPv/e//LYLAAC6CVh4M82AX+whlofmdgAsZTcvSiEymEyghEOcZnWSTCXRb+LBSWrC9iLNnD3tgzgMf2pw7AMmzha0zuKSgG4H/4SnLMckFUFk85anJ+xHzi4Au+UIGohrgT+CcIKuNcLJKvJQ2E6LGBG4sfAEFjKlwgX3VQOAkmePg4ECxWV0luE7v17oAAgKUHEsEjpjmNAC4ibYA4AEOJzFu7h3gi1/8Kl557Tqu3BwC0YpIPXLeI+gS0gDWpKXVzk5+VOCcYwdyTFDClk+hexMLxwF63pvPJ1iX/i1pdLKGda8EDVnksOx9aBE3P1g7LxmxvAaBWPH1HdPbwEJLFos5TN9RAkz8rJhUxla+rRjEz5WODbv8OwGSS/dDyVorUjD2rWeWsoCFTFDvp8zPsT/zuVSgIL9bApFkDDfVZn5u4DHmjWtgtySeHdud98rPyc/XsSX5O4I13lOYADAl1j3Ly2SkawsPaH8t3qNJgBtviUxza59UVgAcQ+xYZMMag51yseb7W2YJwjLGhXNb+K6PfhhPPPIgkniMgN7p8RwNyUcfF1dIWtdJZBOM1Iwg71Obu0yu3Z7TF3V4P2ApJDifZc/CpoetB3GJs3IuIFZAhq4HemtR47YiAF7Te7P6z/p5k9fiXMJre795XtczmMVAc0Al57LRaGxtncRIY8qTJmoTrnlikcpOwORLOZ4lB55RDpkFFCmmMxbJFGi3emJkMw5JlgqY5zVPntpWn+I6SRB4ODrCfDa1Rb8McDQcytOXfr/jycykpxnxkHLyueSeE1kZEICmJD+QpzavqPiF87tk0TkMbGxQWprgK/uxpLxdey0XxsgDM7ICBk2FTqLdF9FsnzyJGzt7Yvb6ogbfnupDLFygdGpOyfBSe4NBpyUGbY2M6DiWj3keNXRfBIRZkGGqDoEYwYOVnpjEg05b7GnOXXyZB3GqmBNMpt/xwf4hGq0mzpw/p2edjEZibLPNWCjDtWF1axNXr17DcDrBYHVVygfz6QzxNMZsZsA8fXI5CVPuvB4BnVYd7RYLjgIUYYksnqPdqOPMmS10O02srw3w0CMPYrC6omIVyk13+33zatYcEKLV6Wie9tYDvtDBFyz4eenOIobl923Os7WFPYCAPiWIVfBCIJNCykGAmCBlPFecmnV6T5Ofqm5grP7LQ0T/z2WcOIrQGU8RBbRvKBBmBL8zQ/Q4tsoA2XQEzMdWYBK0NYdmc5PcTejVvLmJYmsL/e1tNDa2EPZXCZObhDv3HbM55kdHaLRqiKdj7Fy+iGR3F/FwH9PJAcr5BM2gxH0Pvxud7iqmly/i6OrzSDEBW5p7U64t46iJW811pJsXcDjcw+7oBsbFUEDfnH0nIAAaCghmm9FDljsoMkvJ4lQhXxQiY/mE9lecA70ENGWcl0BgqQLY3jgqrLBjFhSYBAEm9Kvm3EIAWKoSJdplgB5KDAJgtQROhSFWyhBr6GK11pWyRC2kU22ENIwQU6EhCpDW62h+5hO492c+hWhtTQoSGZmsXqRBa7zNmfydYaamXqP3ArYZn80A3kz2tYEp3EjRxgnZuDWFgK/2y1wLued28uO0PdH+8E3A30Vh5GIf7UFik+bntf3Lr53LIPLyfvu2ddcmFLefuH3frc845R3ty9zzezZv0Gzhwfd/KycBBK9exK+8933YPNq3z7hiJw/60tKCjHsVzWUc35TC91CvbmIhBW497ZgZzJ1am23C+RoBJkWp/sXFpy3w3f6O4o6FXyyorQcFPlUBwP/hbXL12yoCVQSqCFQRqCLwFotABQC/xRq8etwqAlUEqghUEagi8DeJwC8wEeRk7JjQoFywl/kToMSEiDweHcDECnwmfTyw4WXNKF9H9gCT7gLkfD65REjGFOXpAqAbRGhRDlmsYLL0gGmRY6gEc4BmUMPmvffjA7/wc7j/+78HX3r+RZw6fxdOEYydzXF4sIdmo439IVmIhcCIZqOFa9euiXnC5DLlny1521bCm0Aw/YAp+UxgmO8xsUnZ5+3tbX3u1VdfFQD8tvvvRTxLMB6Nce78OSV9kc0FAJPFzKS0ET2OwVQPgiqZc0dS640JLWuVZTD3zVgLXubOuMVOhnkJLPbJLSYWTWTQQF/en09omYq0JeD9fSkldycQzGuIxeG9i63d1f4ORFafIPPQASxeRton3EzNz3v/8lzHUn3Lz+qTi0owLn0xUZqHNTS6HWycOo1mr6N+NhqOcLC7i/HBEdJ4dsycFhBP5hTlCimPTSCOjL0QWa2BT3/mF7C2TX5MgKuvPY8/+Bf/HUICTjWyUil1bMwKArkmg2ngEIEqJp0JkPqkuQckjCXIeC4DZAa6+ZcBGgYue3lMz3RbPg+P9+AyAWDPCvb2v0a0v51FujyeGTsD5ZhMJ0vGmDLqS+5zHLcBgXWxwOpieZEV7JrK+o3a3DFi+Z2MHycnSwCWEs8LyUVKbCpZmmt8HRzsi6nV7pi0ugg0ZYmXX3kZ0wk5LKHGFuWFG50GgtYAn/vC0/jd3/93GE1SRFELiBrIURdY4lmNeg43vxhrxnyrCWB5plpbYzgTGKF7cvH2Y3AZWPLvaSy4/DH7heJiEgcOPD9mDJtMtt0HQWz2YbL1CGqw/Zfb205CzNrYpiq8SCzpzTYScOwYjx54Dhzj2I8B3/7eJ5jn8eoLxmS2a3i5Z8k1kzHs2OsC/im5KpDTmO2SLE6PY2mADuWOTQrXzw3+nCZxbCC/sWuN5Sv2rpM8J7jj75l+tJYEF7d8UXCiQgoHMnvWrZcct7gZuCDWp0BMB0rXSvnRjg+PUKRz1IMM991zBh/4pnfg0YcfQLcZICeoJV1ygt518wGWN64HGZwSgWJm9yTlY+9tra7iJIdFbjcw29qVsaNsNtnUBnxZnKw4Rj6wtUhsS45x+Y47ANmzWgky8uXb2f/M7x5o5vPy3uVYneU4PDqSHzZBrMlkLmCWaxghc44jzm0EgHkfBCzJ7J3PMqlhNGoNTMYjzCRXPEWj2VLhR6Pe0nG8H4K/BNzI7Of9E8jz7U9QdmNtXYxgApqUOJ4SRItzsRtjssLFUDM5dj/XUvKZYDu/pE5Btpqk4nOpAXAs+KITFVPo+UN0ul21N5nct62BZKGTGVkzCXqxYl2baSZ0nrTrmyd0r2LAk5UogNIGteZbefyyMCMTY67ZMElozhcEgvu8vsYq+wDHTw3D4VCA1+GQu5BArFqygpOEoH2oPQXnMALDBJAJ8ra1hkSICbjHc7XtbDJDp9UU0Lt3a980GFoNDKczpEVuDN2CIGkdg8EKpiN65dq8TMCorsK0GephiW6npXiyAKbVINSao9NqYHNjBbVagM2NdTz0yP1YX19BWAuxvrHuPL3JFSzRbJNLGJi3KRmZXlZbzHYbK75/+7lHc8nSmmxKAzbXCVgnEOw8mk2ym+Ioqa7BfkBlh4A0bgJTjRayZI76/hC137mKzZdKdOcJopzQVil/X3AclZz3gYRFeiziopR1MganjyJoodnsChROoxrCc/dgfuoUumfOIGp1MSPQvb6K0XAogL+zOkBAifJbu2g16VWeopiMMbq1g4O9mzjcv4lgPMJmo4HzT34Q82tXcOOlr6LIDpAFOVaCCL0wQsS2Cmt4vagBpx/Aq1deRYwJ4iBBEpSIxcwMJAWdEHZmAYHb4xLkTdjBuGembL5U13OEOVdeWi4U4MgXA1iFMZKAUb+rk1FdAK16A6MiwWGeYhqQEQrEBIW1Z+Y+OsCgLHEyCLCelzhda6Bb1tAtmugHHbHxqQjAcZ41G8YgDoAhx9BPfgyP/92fQX1zy5i5YYagsCIvrbUsjnIAv99HaNCL+W37Xv3s8Vu35+CewFZqHhMiJAhMpv/RGOHhFElYonnuhOLFnwU6L/U1v0/2fsAa8yo+ctuU5X21bvMO9rDbe/q1fvm7zuWKNxf7A1cMt1jIvZqPmLWCV5GXVkTEvenJ+x/AybvvR5Sl+N1/8Mt49n/+p6ZZEtCR2Yrj0G7j3Lvfi97Z0xhfu4rrTz2N9PDQPQf/KrLCAIPF7SXQnOPBMcZbJf8G4h8YEY6KFGN3cFt3VIpxz3mZ+z4WLFBN6RMHnGuqVxWBKgJVBKoIVBGoIlBFwCJQAcBVT6giUEWgikAVgSoCVQTeEIHPrq3Lg9UDeOZK6BITXsKOiXLLkBsbTKlFK/dffJbvs7JfJ3KeWEoaEwCGQN+VIESPTJ2SkA+TtCVyMlwsF2RSpK0+Nt7xJH7k134Vw5UeLt3YwSOPPm7SpFGI4fBQSVPKPdPvjgl0spi816JnC3mWL2Wd6f979uxZgcRkAPtkKIFh/pvX5TFkC5+76yzSJMOtnV2cOXNaicigSJFNhpLpkxSopGiNcWg6qAaOLkDQJW80D8LexlZw7AoD0yyZo98rEehAZC9Baye15JrAOgfqGh1iCRD1wK4yZ8fs30Viy5iURvJw4KuXcl5cywOCjvW7zIxwPxux11iPBqiZvKs/rzcDllfyHXJ8Ao2ZlJSnn0lamxSgSUKzEIHJ1Ga3h0ienBBQQEZ2niXuWR3Q7YBI9jXmJyVNTVC01cYP/MRPYvv8Bb23c/kF/OG//CeYjY9Qb0RoNGsCX7zPqeRuRVozb9RmjQKLxwCOB879wDG87Rgc9CzQ5YFF1qVGwYLha96K/hoejPLvESj1fpaeFeKU1t9kxlr2zPNMFjKpPFhM5gnZeGSqGkPH5KtraiMyLo1d66SCHUOPgIkAGUZN4LIHzcwPWGAmgUVJQxvbj4DG4eEB2p0eWq2ugDWe48WXXpa/rHnLtiTX2umv4Atffxn/6jf/LeZFE1HYMuCOvtYBk5oGwJs377GPtg8A+xmBJc8aYqEK7ymmn2dk7K/FsQQqlsAjD3aQbUfpXgPgrB8QICPjk9f0gK364xIAbKCugSh23uNrqTc4QE2gmr+JJVYwWbOJTFRtjBOEYyxtSNkcQMlWR3xc9B1KkUrmMbT4+zlE/r8EjAjOa1omoGPHCAh2QL0YvUIj7OWv5wFPfvcS0P7aHqzzXsPqE7mBvHwRaOGLQLIvBDIxAA+2Wrt4UJffJSPtYrbcLr4d1N+iAFGDfbUhgDVLMjHm0myOTjPC+bMn8ci95/DYI/firjPbaPL4iN6Z1ifZ1wRWsX8vCnF8PzJZZhvXpkG6YIATsHSeyx4IO/bktjibT6P5hOtnzlVZrv7jxzT7EdcojgmCtd1OV4UmXkKX1/BewIojGYuFnZOFBfx+cDCU72yn09HnsnksH1/J+Ra5gEiueVx9kpggaozJeCoQ1CThrXBFnUITCJm4bCsCtWTWh5IM5++odMCxYwUnpaS4KaE/Gk9weDjEbJ4iZ8EFfawpU+wUQQwLCjEXU5xsW5OB5dX0rLnzplSxDMeDFVdIdSBfku12c6NJVbMYJELkxqBn9fq5V4Uz3qe2Fsl/nCCwmMTO1sAfSyC3Vnee6mxbShK3G+i12/I85tw16HWwurqC/soKuq02rl65inanLRB+PBlj/2DoZLVrGPR7C1Y940yG9VzM2hIDeljzc1kqZjaLIyYEdVX4wbkqRKvfxSSNJV3NSTVLEq0xW5vrOL29jevXrlvskgTDw0OsD1aAku2Zo9NpC8yOpzN5jraadWMAb/TlD8x56YFH3oaVQRdbm5ua4ym1bYzDAK12V7HlkDWg3MaDX3f8vLUYky7GvjDExq6Tn3cyJCoqIhvXyc3PJlMxXgn4Ss5ca47bH2UJep+7gtrnh9iclAgIRstygp2kQEA1j+nE+Iz0qGcc4wnyfK59I/Up2rW2+lhw8jQ67/tWYOskUiobNNqyfgjbTaQEldmH6G8/HGM2GqE/WEE6nkhmmQziIp1h9+plHL56ERc219E9dTfi11/EtYtfQRJYYRmh8zYicGWip/BrWYDDldM4mg1xlB4gDVOBu5RjJozt9xzcGxPQ3Ky38diJe3E4HOHa5DoOigTGi2adWmgAnhzu+d0sURqSjvYzNFf/AJSEnhapmL+j0pjA9AImCMxyl34ArBMADoHNEhgENfSDBpp5iNVwBfWADPdCqioZC02aLczJJG5EGH7ivXj8l34atTPbmsOI/HL0ai/GuV57NgdKsq3cnk0FfZKV9vs+23seyzHz36zEK9FKShQXd1Bc3UV0OEW8d4i0U0ft0buAt20jaZAhfsw29nvfxby9xPK12sc3MnaX33Ob4zuKL61ozN+v8FVJxptzb6miCyt+82uwXyM5LxvcShCfx+So9wd4+Ju/VQV1R099Hb/+4Y+hNjp0BXUlylqJ2sYq7n7fB1BrdTF+/SJ2nnsW2RGVUFwRlVe/XhTHGuiuYlkH9NYKoEfVEUSYlDlGHAf0Ky5pVGHFXJrhy0KS0f0wwPfsHSzW+OqHKgJVBKoIVBGoIlBFoIpABQBXfaCKQBWBKgJVBKoIVBF4QwQIADPJYdXpTEy5ZLrzBbPcKxMh5ltL4POYj2bJYyUMlWCx0yvX7/9BJhqTsAXQD0z6uRbkShyxkp0+Y0okBQDlWQf33Iv7v+/jeOKnfhLPX7mMBx96FN1+T0l1MnIInNy4eUNSgwR+eMlnn39ODGGCwky6E3TyyU7+m/LQZFTxPsny5e/IYGTSnQAxE/mUraV/8NnzZ+Sf9vxzL+Cee+9Bf6WLZDJEMZ9AaSsHfnoq4QIL8qDqEttWwM6SJLRCuPR7n5zyiS/dsweCfTJWXryWuL0tEeZT8sssCg9GeWDJs30Xib2lRNodHqUCDPUyvzcPbqtJHZvXAF9L+C8D2nqfuUT2EscYFMtHz+OSXA4sNqaqMck8w0OJOicZSvZJtgSQyz+UMpDOm5dgnZJm7DPylzMJcgIkQaON7/vRT2H7wj0CFcfDXfzf/8s/QDred/62NUl6GiBKqWNjKvoEOEEqyUNT6k9+muKzLCRJeb9KDrKowckA8ztBG59UN5avZcvfDPRdBn+P/YFNdprXUwqYCWXnM+wHrJ33OBlqw9HYuItjHDAtMFhMdWNw8VmO2cYGzAjsUlY0ckUFzmvPAcAmFW2xX/687t8BfEk8x2w+w8HwFjbWtxCWlCZO8NqrF02Ok951ZOG3OpimIf7Fb/wunnn1FsLWAFlKqUzKY+bIshghZX0dK82zRfl8gjKcp62LjsV28dCh+bU66rSxWI1x60G/ZXYt2dZiKQqggoB3AkkGUhJUNGB2eZz6uBsLmdcT4rlIMC8DKb7dCch6ZqIBrUvtxLHsWMNUQZjHsfU5mz0do9mSwv7cYvXKq7cuUCdLczQce5bAiQdczQv1mNGcZyZT7XPqfpwfg51OqtUzrp2MtNiNMT1EIwHAvL5kpUMWK5ives3JNxv79/j5eBwLDaIaCwJsziGj9nicHY8pSbc6/2S2oY2JEKnzu+Vor5M52m6gVaO3awcf+uB78J53PIxuM0TAjkSKal6i0+9jmlNitibZUbYQ2aR5ZtK9Um9w/r4+rr5dPJPX2M/mEe9Z1fyZMfYgOJ+d/YZgr38mAsA8p2dP8zm41nCd4fsEdWlFwOONLZ9jOD5SoQQ9eMn8ZdyoPOEloSmJy77ZqNXR7nasaAYlhsMJJtO5iijIip9O6W9rBRf05GVM2Z8J9NYp5x7SR7cl4IBM4RlZylTsqNG7myxxet4niOcz+UDTa5igdEJZ26LENGWRRC65Z8aP/Dj6dHMuduRek+6WdKoHfI1Z7+cdK16yNUbsPQJu9M8NjWFLFikZz+Y/bYUki/7i/LZNU9gKU05tb+PqtWuuTRcImvn2LljxxgLnUKNfbqvZEIOyGZmf79r6CnqdLtqUqe8QTmH7ZSiCGm7euKVz8b4IGq+vrmJ9fV2y85PJCJPJAabTGcZiMgMhpc6LwEl9h+h3+/L5ncUpau2Gip4kn00pcLmOBzhz6oT6+uhoiB79l7MM8+kEdd6kolwKIGTREtmslOlutxpod5tY6XfkoT1Y72JlpY/B2gBnz57Bye0TxqwnO77ZxHg00jj1ygLcG2mdcXOS9wP306mtccf7Df854pRal7jKZxniPMWEvtoh2dVthDXO39zrWTsHSYLw1T3gN67h3DhCSDsFrtucQ+hBX6bI0xnCWYwiIbxJ8Nd8k5Mgx6Sk3H6ATkh34B5WH38veh/6DuTNDrJaoDEhkI7Bb9cQZDnmh7tohZTgnqPebKIYjZFMZyo4zOMpRuwvBwfY7HVJ4cXhxaewc/gqZmUmRZoVFiyRVcw9RljHJUQYbdyFm6M97MW7yKg4gwBzyjFr32Gyzxx3zaKGD933Tjxx8n4U8xiXDq7gpVsXsTubYJJOMUUmn13CitxDMxZ1rjellXxxXpV3fETwL8Q4T+QBPCoKjMk0pt+3gOMAqwC2AmADwAmEkg1eDVtYDzpoF3XUS/on15GFIQ6yGEkRot7uYCdIkfxH34In/t7PIDi5JdBXTr4as87yQHtHt76xsIl9gcoIVIGg969UQqyQj9LPVPcxr+8SIRUyDmeIn7+E4umL6NwcoxzPtB7l/TbGZ9cQfvgxlOe2EEd+v+GLIN3e1CvOLPaux/seX5jgt6l+PebiZvP4crGTbUT9Os51IKRveKOuwkQW1+RcY/znloBtIwGzMdhK9qws6Hjog9+K+soAwf4hfu07vgv5019FMycPOEPQilDfWEF9fRvx7hjJ7h5q2QyhitnsbyK/hzfWr/sTyRVoOktf/a1EhndDns+FCghS/cFlRWhca9lfGpzTSqAbBfjuCgBe7IGrH6oIVBGoIlBFoIpAFYGKAVz1gSoCVQSqCFQRqCJQReBNIvDZ9XWBJ0w8kC3RJMARkuFQYk7gwFWms3peSQwmghzjauFN6xIvzkJQCZaF65XYKGQ7FEpY0OdKPDm9z1So+Aeg9VlrZQVPfPx78W2/+Hfw9GiO6XyGD33Lt2Aep5glMVbXVnHtxjXMp2MBTpS8ZIJ9Z+emGL7Xr19Xcp1gL0E5gr9MBu/s7Ijpe/nyZWxsbOh9soaZHKKHKT/zwgsvCAA+eeoE+p0+nn76Gdz/wP0IQia6UpQxmS4GAAscXWK3LmTdlpi0Bua9Ub7OAzAimWY9AAAgAElEQVT++51Aqgd55ePrkmFvdqwHpcS+XYB2S369jKtjTyxYGw6QXb7mnee25Jqdx2T6nLSwS8gx2efZv/5YJY2ddJ7JGRoHfHH/Cz9ik+bksfyy+3AsDBnROkaZJGW9hDTPw+ONbcw0n76LmOEY6E528SOf+CHc99jj6leHezv4v37tP0cWj1CvG3BGsIF+pebLSxYR5Z8d4Oo8Qxt1SsAes6S89C5BUAMXk8UoYtJRHo7UlXYv9rcsMzapyeja9ztfvIZn5so3038+MDDYA8DL7Dff5q5bLYBpz+gUwLJgfxu3hEUTPuEvSVIC3/QGluw10/kEnt3F5c3ogTwDAUz22EGTS4AOP8H2TbIE+6ObyOYlBv0NzCcxLl26IlyZ8abEbIIufu/f/SW+8o1XMMtqmDGbTXnFIkevRb4V2U2UY41Q5Inul8AU25z+rmIWe+/iLJeUbSOqqSigVjemOAsAPNhEAM2AtrqezbM9mYhOklyfEzgPO0aJVQd6mIyyTyhbXDQWHIOb/YZsUJ9Y1r0KTD5m6fr2MBze4uk/rz7DxLnrZ5wrF4AVr+XuhfNjs9XQeQnE+vtQwYL8TAkMEk4wZQADr015gffniwuKnMxYD2aShWqMPt+mvv/75Dqf3d8/2bL8PTEdD6qT5egZvpx7JPXMRLvz2mWf5rwsmWYnscwY856Wx5WXq+a5xLYW29ekhPUc7trqppoKKLtO4Afot0N84Jsex7d/6H1Yob90o4aoMA/wsgaxW7OYDGVKYdsCpnmVcp7sP47x67/7Z+e9m+832fK+yOOYLcyxz2cQE5eM2blJ/4qtq0IL+x3Xl/2DfbGAeQ2CbtaO5inOz01nUwyHXINKjMcTlTTMJnPMHQgrWfkyRK/bEyB96fIljCYjgZk1+foS2A4F+DJ+nW5H11OxlpjFJSbjsUk4CxSNxArk/c3pLUzjXhHiQslFa+wQ8BqP3Tmh4wSCkgVMBjJZv2wjAdFW4KB5n9K9YmC6ohIxxE3C2foambcsyrB50Y+XxVrn3svm86UijGMwZwEEC4W0vrs6WMXW1pbWbQ+6q09T5YA+vQTnS7J/W06KmvMGvXXraNdDzGYTAcIC4VDi9OmTkmXm3EiP4Ml0ihNbW7pfAveToyN951zP+o/+ihWUTaYTjamj0URgvgqRAkrf296DXwR+Z/JxtrlArHsE6Dab2ntoDLJIrlZHo0YpYOJ3ESbDQ9SjAD0WrZW5mMCNVl1jpd4I0ev31Kc5vi7cdR6r6wP0Vtq67yAsdQ+U8GccvDS52rth/tV+7mI7eW/120A2vywId3dzIM+VxhhNrJih1+nJZ5zAPy05KJ9MwKzx+UsI/3APa6MUDfY1tj2BchYqJGQ0s2/NUSap9ldJPsU8HSFBgikKDLn20DsaNWT1E3jse/8WonsfRN5sIOw2jLmZUWa4QNRtokhSlLMJaIbNdYXS1DWNjQz5fIpiMkK2u4dgNEGHsvxXL+LWzos4SA8krdwMIWB1EEbolhHSMsRlRHi9sYKdeIRxOZHaTcr1JKwhBiX4OTUGqJUhTjbW8ROf+BRG33gO6WyOjVPnUau1EU/2MYqPcGM+xOUb1zCcjzFJZ/LTteLBHCxjFAiMGorQbC1GQY4h2b/0I5ZKNIHnUvfeLwMxf08FEU4jwmoQYT1oo5fX0UETUdBAWY8wyuaYBAVmlKfu9DBd6WD6qW/FAz/1o6htbpj/e2lS6dwLcC9DkJcy1AGLanjNw0ME0wTzvUOUYlST7U2GcYogzRDMzM+b4ygZT5G8fBmty/uo3xpjOhuj1WgiyQvUVgdIT61j8uhZdL/7vRjVbF+5WF/vKJRc7FGLY9bxYv/jioq4RzAlBfqRWwGOX8f9/sTvfcjUb/RWBAKz2DCjDzfnuunc9vRunVb/l8WAY6m7P4DyIsTahbtx79ufEGj8J7/6P+IvfuW/QZ9zoCTV2S8C9c9aGqDIYtS1F7a/dTQPGonacZ9tTJkUeCj1JP6OBTf8+4tqQ2QD52GICYt+5FHM40I0gwKc1RosWEQFAL9hc129UUWgikAVgSoCVQTe4hGoGMBv8Q5QPX4VgSoCVQSqCFQReLMIfGaNaS+DueqlMSAI8CZlgRnZrg4A9oCuVbKbd5kSs45tylyO90JVYkfkScfYERhK5gPT3CaDx4RXnRKJSn4VyJncX+nh/Dd/M5741I/j+bzEhz72Heh32/JBJJtm68RJPPvs0zh35hRisi5rTTzzzDfw2GOPYnd3V8lqSc46j18yjMgKJlNrbW1NLN97771XCWMmRD0Ix4T9iy++KH9gMoAjRPjaV7+G97znPZjGY+ozIkznCJUkMo80/9wGLnj55WNJPJ/cutMfeDnpJYCUySyXFPKA6W3gsjBYk/eUF6UIug6kW2IhLqSolcxzktJLgPRxO7kEvnwb7zjOsy6c3LMlrQxU9C8BWJJbNglwAb68J1EiDcR1FEqX3DOmqmdoHgNnBHVdEtD0ow1UJ/hmOtfH5xbr2ti+qQB4J4NNiT4nHf2OD3wQ7/rghyV7GE/G+I1/+g9x6/VXxPhtNEMlLQ18MKlnJs2NLWlJeu8JTABYz+2SdstsMs9Mu3Mc+WSlf98zLg1orskn1ycvffsfg2EGcPprRqGBsx4w1Hcl648Z2gbA2Kg9BmcNzNFxaleTafZMXn7G5GhzBzwbE1gevwJZj0Fe9UPHLCaYvejLSw/u74+QPCVRDw+OxLxM4hQ3bt5Cg1KkYR2zJMGXnnkdf/7FZ7E3iRHUzaOQD+AZpCafbuCQ7x+SFuf9BTZrpLkB2ZJX5fsONGKfMOnfY9DeswAtjp6RaAAGu5UHQe9sCx7LOBDYEuDJBK0D982D1aJOKVnfL/y1fDx8X/AAyzGwfCxNrPhGjD29F12xhQA4Y+tKplj+1AZEegBXrHcyN72Pp4A3A6MlZ53E6LRbAv+ItjTqZLIWAu4MID5m5Ho26/J9e/ln/wzWRwN5nlLiVsUMy37XjtVEVhJfNoYMnPbX8+f0frymutBfMBD980V1rgqRrqO+ocIMA8JKgjgC1sxmoN0I0GmW+PYPfRM++m3vx6BDKe8pmmS7cm0Kzf9T0uACCxzQQMYeGcNenp1AsJP15nuL+df97MeEno3g8Hy68P01xnBdBRYEVcW6rDFOZPKa3C5Zv/zyACbXIb74ezJxr1+/idl0LssBguZxTDYegXAbu2R9UeI5npP7x4KAuuJBMYQkI1tVlEEBMHzO6WSMWqO5YK2Rycf+KV9jSgLL/9Z8gRnnhPOB1u1IvvfsV1OuqxzHWiNTeb6mRSkAWOoLjihofvPGEDZbAO8/zbm1oWscg4n0JLX1ywMyfo5TMU9mcxJl3U3O2tj7np3t26Eg6JZn8hFmu21sbKLf7+H6jRuKMWPPCiH2UY4HMquTdI5kHmNldfVYxpwgay2St26RpZJ5TudTzOMp1gbr2Dp9GpPpTExXAjtkD7Jvc8/hfXXT2NqYcdfep17DbDYzII0NpAHG+Yry9CYbzv7C8UEgmJ/17EkWyRDAn4wnGmsba6tiOGfTQ0wPdmV9wXanFzn7ULPTxGg8ktfw6uq62PW0Nzhz+iS2tjdVtLa6NtA52VnardaiEGF5Lvf91iumLO9NFqC7ew6xegOo33C+55pP+ex6o6nCHXoAR0GOIM1R/PlltD+/h61hgEi+x85WIC0QpgmCYo5ifIQyniNldIoEMf/L6bObgaLQh873lkDs/d/8Cdz1kR9EHhL87SDn5wmgcr1IyMZv2XxNYLlggQcQck1whS/peIRgOEJ6cwfB4RD1LMPkxS9j9/ASDss5MqlvFFgpSmyFkexKgloTV/MQz6KGvWKGOMh1r5nknwsU9JmmNDUB2M4qvu/DH8dd2xdw40//AFdffgp33/UIBqtnkLeaiFbXpHDB4oDh+AC3dq5jFg8xSyYYxyPNVdMZCwgSpG6Pd0QAOMhxVJYCgP2WulUCKwiwFQY4WQLbqGMraKAH+gDX0UJDqgBhVEca5JiHJUaMQ3cFs40+zv7jz6Lx7rcrlkhoS5AjjNk+QDKZoj5JUd44RLp7hIDg+jxBbZpievEq8hs7aHD6pLoFwX7OZbMZgjql5nOELK6ZTFGbzDAbjhBzjmy1EHba6J08gXxtgPyh8yh+4L0YNZel+o/30NonOeuDxb7K1YLYvscX8xzLmXN65/rs529TILKiLq1MZP2z2KLXR0TVAbLxZzPMhyMkM/Zlm8sWezRtyFOpk9jSESIjAzeo4Z3f/m0IOm2EN3fx37/jnejt76l/L4YJ1wrOu5w3zJ9B/r5eNWnZPILAOyW9W0GEOu1z2L/oNW8+MOiXoTx/D4oMt1zRDWfyPkqsuIJFFs593/7hnVvS6t9VBKoIVBGoIlBFoIrAWzgCFQD8Fm786tGrCFQRqCJQRaCKwF8VAUpAS0qNwALTWS55QhneRFXpgcBeL3ls5zGAV4CJO14AsjhXQOYcvky+1TFJPeLA48haoS8wvU/JdiEAxKQSk/6bJzB43/vx/l/8LB58z7vl63bx4kUlOslUun71Es6dOiGm1DzLcePWPu6+68LCw5eJHmP/NZREJrBL6Ub6/Q6HQzz44INi/zJZ631XyQJ+9tlnxQ4+f+EcakENn//zz+Nd73qXgJQ6pf9m42MGsJN0W2bLLBgLHnR1oLqP23Ey643yyYvE09JnBay6mJlnMXHdY8DWAxYLsOa2JJkBxHfek/drW35/mWW8fC6fDCbr+fZrkZlzO3uDCTUmBEnLdSrgi3sVY5dkCidZ7emmnq1hzF4PaLOfeWCY0oMGLgsUc5579Ir19zkXUFbD9vm78J2f/CSCRkc+k7/+j34eo93L6rdMgjcaoSQxDXQga5GgLIHPYylnY8Ya4GUyv8fS0MohOo9ga5LbwdKFt7I7jucnyLMMdix/zkBOJjApQW3+vPyZL/07NBB6wZZbkjT1iXkB32LjO8dtsd/Mq1WsE8eu9qALmdfLIDB/FqDnQAljBNtzGRDrRrrrc8vgmJ9L1D/5FQLxPMbBwYG+JpMYzW4fSVHD88+/hi989UVcvLGPImyhJDtJnbMQU9MDqSmBAYGvxzKxBIDrjj0dx/OFpCzlkgmGEKARi8kBph7MXHiKOjlnXs573XpGMK+13D6eCevBNH8fXk5X7ChJZ5tXr5eK9n7iHpT1EsaeVSzQ2slN+yIZgcNkCzFprv5NwEtutiajS4aSACOCe+ZDK/Y5gVwHAPOZCJYR5GQsxNRMUucbaqAgPyO5aAGKxranr6jFQ5rtKhZZgHpkH5F555iK6h8Eqsm2puRzjYCZxVzjxI0DssB9PAm8LYPi1p+OpcvNk9QKHowhb32O45v3z3hTVpZeq7zfVquuPk4PWybSu016gibIkxlW+w28512P4Ns/9F6cPX0CEe+bMZV8fqm+4z1M1ee4nrEwQowtL4HuKpocYLAAG5f8Uj2I72O6AP3E5p0KBOaCSCCNLNGDwwMxd3n8xsa6QHqrHTBQ4uDwEC+/9Bq63Z4KJm7e3FHRBIFgawsDVVk8kSXm50swk3UizSZBRAI8NUT1JtqttsBa2idQ5pmArRir47HJQ08m6kt83k67bXEUbkyJbrLJCdg2NW4Pj0aIKYtKQC9L1R5qVwF81i8JKhv4a/3W1BjED9Wzsc+xXfk5D4Qvr2N+LvXH+jYiaEpGLF9+7lwunhD4X6NstQGxBhJH6PVXFv2JBQ/JlID8XHNLv9fTerDS7eDKtes6b7PTRrfdlYeuWK9kS2cp6mGA7ZNb6PX7Yg8ToKfEM9cmXlv+8a0GTp06jVrUwOuvXnTMb1t46QM8I9OUY5ksYsaFAFjEPh4hlXWAFSxx4HHvoUIdxxDkGkAAUCxpqkMEAc6f3kRYZGjRr5xHZqlUAVAvMY1n6i/bJ85ILaLeqGE0Hsqy4pFHHkC91UC/30W3aWoX3Bd5GwwVvqngAvLbVs90ew+/vvh1QG2nPUBp7HHFpFQRR53rhCvaCYsAAefw338F9S8NMRjlaKUFojxVG+R5IjAxKFIUZYJsfKTfZUWKuJwLYJ0XKWYoMIkCgcCTPAJWzuIjP//LCNe2EUUNoNNEOp0KBGZRBq8bsvggoBBvwtAgICN/zP2abT6K+QzhdIrk1i00R1OUh7s4fPFL2B1dwxAF4oCM3xRrQYB1jpOc8votXM8DfL0EDqMUU8pI07pCtiW8Fosg66jnAZ58+wfw7d/9HwMvvYK9r3wez7/6RZxor2Jr7Tzieh+r2ydQb7cQsM251ne75lVO3/IikWT1kcbfAfb3dzA6OMBuMsSNYoyDMsd+QflowyIpVL4iuWpgCwE2CAIHLWyGPayEXTSyACFl1KkOEdYwznIkQYTW5gZ2OyEe+Cf/BcqNVekKB1TQ2d3F6PlLCOIMzVod3UYL+WSGYjhFPpqgRd/r/SFqZP9PxihmqYpxaP9A7+UEGa7HR9iZHqJVBnh4fRtn2yso0ww7V66B/sj11T5a6xsou10ET9yP7Ie/GePVjtbA5b3oG/bKbqNhx3i33ONCHb+H8ftw7hfdNH/MLrYRZnvpelPtwIIKSoOTUc8CEL8n9ffC/kQ7E8o3G+gcyvOZfyFdeOIxrF+4G1Ee4Lf/k/8UL/+rf4ma5MoN+NVOtwBS75ntWL9ePem2oiIWOjnfaZbt1Dk/hCGGpYHZ6wjRi+oYEgCmmosku8lUL7HO4qagxEGe4QcOKgDY70mr71UEqghUEagiUEWgikAlAV31gSoCVQSqCFQRqCJQReBNIvDZ1Q0UISU4md4wP14mKzKypSTrZ57AlEn01euWjDn24WSug+BxwyAMMTj5xZwLZaVZtU5ggT54kpJGofdbiNCKStQJkjChXK8hXxnggR/4QXzvr/zXCFcGuHzlMuJ4hrfddz8uX76Gk5uriIpE93Rjfx8ra5vy56L8M2Weeb9ehpNJz6effhrnz5/H3t6eGELnzp0T+EswmMAvk8L0Af7yl78slvCDDz+ARtTAH//Rn+CRRx7GylofYWES0GQAC1DTs9+evPKAqWcwKqnq2H1kGPgkq71/zKpcZt0cJ8PIMPZQqvcjDSRtuACSlxhrxtg01oCaMPBM3NtBYOWal0BmAxqMCewBL92PY0QoweYY4MYqNc+7YxbvsVQ0AUYBkL5f8FgyKZ1cs65D4GwJwPXXl7yvGL/mP2eAKv1h+cx2DYIY6lf+fskGRonN8xfw0Y//EKI25TAD/Nb/9j/gub/8t2g1CJKEaLdbaNYJdnhmrSUDCZqRAbwM7IbSvIb8WL18s0/YeabwcoLcg16+DZeHlzE5jenlJaD9uSjPKfCRoqsCCAyINbCvMG9MyqM72WF/bcmmuy/GlmOJ48AKMhw1z0mk8l4oVSqgXb9zHp2UyaXPsoC8XICiZE0FxrpriilrjFovDbrc5upjDlTiZ8jEIjg1Gh3huRdeQJwB3cEWXn7lJv7kc1/E3jjHaJahCJuS9TSPZetbx+RvA+W817NiyuSxwHFjMvpnF0gokN0SpfocmY4C0a0NJfPsfZwdk5UgO+VwyQuyYwnkGkvYe9UuP6ddz1jVjKEVBrCtLLsr6WIHHJqXrbWrB4d5jPBxB5LY9YzRTUhF90+/XFdsQFazjy3HioFoBh6K+UkpTef7q2tLJjkSaEqwzq53XJzAIgfJ0i7Fjv3e7j0XBsGZnAw0jQOYVyjHGb1OvT+rZJ51D3UkcaJ5TdLQ6nYlSagL4JrHeGDdEvRWVLFcQMB/87l4354pPXXyyAQx+VwEgHkBAp70AGbRCT3jV1cGmI3GVkAQ5GjUC9x/31l88oe+DxdObcoTOPSKE5H1C1+wYfLBJEUShD6eX33hg/xEl2K4/By+OMH6hAHsfFFK2KSdbfQT/CUbrtdbUUwpVczzslhhMqEkMwslDhGENfnzvvbq63j1tYvY3TlQO0dhQ96tUaOGWZzhaDjFdGLywTaHmaqG5g0WUDXr8oNeGQz0e8ncN5tiYaf01W3UMZvFAvpUzJAWiiXBQK6TaxubOBqNVBQ1HE1ULMAxzWenr7BA2LCGJM8k62zjw+ZpzXFi2XEsHa+HAkxdIYDmU+db7QHh5XmNQKjmUV4nk7bEQpWBzFYyoa3f1zSfcxw2W0158/J5ucbzPtjO/V4f7UZThRH0M17pdaQgEs9mYunlaY7hbIrpNEar3ZRUMvswJVepFEF2LZcAMog7nZZ8ZPk5rhNkvdq45ppZQ3+wit1btzCekOFqY5H3SE90+RhHkSS+CbjzGfkMvf5A90l5aa53kiOvGWNaUrYsZiGbUP+VmCdHWO33cc/ZM6iziipLdJ8EwWutGnZu7qBeb2F7+6RAOc5Ts2SGlW4XDzzwgIo9mq0MG+sDNJtt9Hp9k++Vz7XNf14u34Ptfk1bbiMGifHkvol9o9VsiUEd1EKzCGGfmWXAb7+C7nNzdPenqOclwiRDJEnmDHk8Q5DHCNmPkon+TVfbaTHDpJxiTnYxIkwCYFKWmHOWrq/iI//ZP0Z95TTKdoubB0StlopQwjpQUpXAcSuzKJcsdrKzr0LEjGA8ZaDDALODAzRYpHE4RONgiHL3Og5f/zpujm/igHLTZMGSNU3J9bLEySBCM4xwtQzwpSLBsF5gnFGBhNTiECkBupDSvwHedvdj+OQP/200R0Dx6kWMnv86Xrz0RbSRYtBexWFaQ7e/iVa/L7nodm8Fg81tBI0WQhZsNPlcNE92kxP3N3GCeRpjmMywMz7Cc6+/gpt7u6hFgfyLT/YGWGk1sdJsoVmU6Dc72rPWmpQlDxGwaEoe4AVCKnxwome7t2vI7tpGzF/NMtT5OEGB+iRDNotdoWcub18kCQKqMVCZ4OgI8WSCo9EYMQvbuH7EM60TO8UEX4mv4jrm6CHAexpb+LYT98v/fHpwhOGtA6DZQGtjA+HmOvDOBzH52ONIz24i9X73rgDBK99oj+z3zFyh/J508ReI+72br00dxakROQsSN5Hb3OsLJ6myQaUBrgtxon5EhZvF/k1bUGMZU9ab/Z6rofbvRU34dH/7JB54//tBr4FnfvO38G9+/CfQz6iaECDM+VcS+0aInHNimWkcay2n6IczxvEy0Bw6/ASLPfj3EMdeTtUHAv5laT7PtQZmRY5dSsCTWRyU2CqAjagulaabRY4fOawA4OW9d/VzFYEqAlUEqghUEXirR6BiAL/Ve0D1/FUEqghUEagiUEXgTSLwmbUNmKivvXxaXCpsAhMIU1F21ZgpC6leSpY5P2BKmVG+kdACE3JJQCkzO2Oj5JdJtooVw1wKQZGCfsBAm4xMft5SJQgGq7j7I9+Gj/3y3wfWNvHnX/8qnnz3e9Ht9ZHEM/SbEYpkhnEcY5YUOHHyDK5euyY/15WVwULilmAMWVEEgOnle+nSJSVoz545i4ODfYzHI2xvn1JSc3V1gM9//i/kKXj/g/cL6PncH38Oj7/9MXR7LQRMYuaJAGCC1waomfemy1MZaOrkoL3s853sBp9o8oCwQE8HyC6OFUDM61gCSiCyMmJC3Zy855LXrwNEPWjLQ8XGFSB8nNxSgle/PJbR86w0D+TYr43Jq2t6DzN3H/YWU/QmQy3wR8Q6B0A6lqF6ie7VPM0oISqggO1OcEaJOwdWO1acMYLNW1L35UFtMSoMqBbjjOcUu6pA2F/Bd37yRzDYOCEp1D/73f8Tv/Ovfw3tRgOtNkHcSOBRs1EXKKLEPKX5Qkpq1hYS0AbAWcGCAVbmD+vBYZ8MX5ZmXgaC32xiWZYA9ixRn9iMag6kY0rQAXZ8Zs/GNSDIGMtia9VMCpisLX9d8WHEyHMesgsGsDFUF+eVrLaxfwk8m+StAf5xMnPJVQM67VomU0qQiyDGIvnq+qkHvjzwyuMIIjN+9B59+rkXMGcjRSv4zd/6Q7z46g3EBRlxEYKoLuZhg8A7QVUWCPAZPDDqgF7GyQANY9N5xqgHJ9h2AiMde80A4BwFk94O1PXArAfxjE1tfoFeltizfgXEurFiIJONOc9wlQy0A9PZPwhK8jz8nG/n5XP5cW7AvYFhBGI9gzRi5p3JXjFWrd/x/imJ7QFeti8/7xnJBG59MYEKIghsCog1MJL34lnKBH7FMBRAOV94IFv7HktvEhcgq9Kfh8wnSrxynNaiusYZ5yLPgvYAGK/l+xfn9VazKSBJDF6a9DpJfGMK2zzGL9+Oy57Myq27uYFMVPnyCvTmeLdCFhZmCHiMauh2O5hPZmL3Ug66yObodevYPrGG7/+uD+Htjzyogp0o5PrEz/MeHDjPe3B+p+q/ZL07wFfzr2P9WqGFByGcHL0daEUuPB9Z2lkmBrABmxnGk7Hea3c6Asq4/lDaeTqeYHVlFUfDA903vWZnSYqnnnkOTz/1PJJZhjQ3WXSLdSaJ5529Q8QxbQ16BnLK5zqQxHWjXtc4YoELZdoJUhI8JzOYRQ7NdgutVltgEKd0Xpes5MOjoQqhqIrBtiYYfTQm+DsWeCmwhMdTSroIkKQmb02GqxwLOM40N7I4BCrw8a7vmqOX5yQXWyu4IXBpxRw8hqC5Bx05vzUp0U/568TYveqr9cjGqwoYvPy0Y/k59QYCmgRRxTJ1Y3u130On1cJ0MkKrXsfJrXV0W03EszlmKnyoYTSaSAWCQPiNGzvyy6U/PGNEhinBW8aD425zax39lRUVDvAZpvNU0txW2JFrjFGm/J5779F7Vy5fEbuRY4gxPhoPBZj3+31sbm3h0qWrYm1zvLCtzDfYpN0ZC44nshRPnN/E8PAAUV7g3OYmarR2yFJ0O02x2Xkv4+lUgO7q2pr6F1VM7L4yXDh3Dt1egMFqDydPnNT+iJLkEQvtcs5H9HS24g+p0nPO56TAMacCvkCFPWSDTyYTXa/dbUuWX8ockrkF6gdTZL93Gb1nRlg7SpAXZPoCEefHPAXiGeuqqZ0AACAASURBVLLZBAUB4DJDEtvP5LWOMccszDALQozLAOMS8jyNyxAPP/mdeOzH/g7yoI6oWUNWJjaHONUQ7cXInGw11G/kCz8aoWCxA6XoRyNbayZz4PAAxe4+wlu3UN64hMmNF3FjuocbZYyh+lYpaeX1IMKJEOiGEa7lBf6ySHEYAhRvJwPYrw15wCKZAX7iZ38J2+t3ofjGawh3bmJy8Tm8dvnLaAZzdCIycPlMNUypZtHooNPqYdBbRa+3hna7j1qjjRolzVlcwHaI6rJSqFO+W6xVmZpboCktzoai9DvXDv4cx2IVUx0h7Pbt2MjY3dJD90AqPyswFQhpZExZ+TxWBAVNMqzsC1mGdDZFOqXfb4EiTpDHcxwQzJ3MERPALzPJlxMcvVwe4RvYxy4K9APgvdEqPtg7g/X1E6xSQX44weH+AcpWE8XGGqL3PYr8Ex9AcnYD4p67ze1t+wwtIP5XVpRja+qxVLS4sPqV9yR3HrtuT+0/49diL1lvc7gVyxn4e+fuzfaYC2sTeTW7P1rY7+otvPMjH0XU6yPb3cX/z96bMEuanlVi51tyz7x7LV1VvVT1qpbUaqlbUktCQCMJCclCUiMNwlowMh6QzIBimMHjMeEIz9jYTIw9xsSYwUOYgQCJ8ISBEWYwiwCxCrQvdEu9VXfXftfMe3P9Vsc5z/tmZlW3/Af6y1bp5s3lW553vc95zjk/87KXYfWgr3jYfoFqOFbCwTGk69O+VxC1/tOOx/2hxftQkaMLBXcwY/2VUWLTMdL5dwYLI7iP5udWKAMe1jBDjmtFgf+0AoBfaAtevVZFoIpAFYEqAlUEXrQRqADgF23TVzdeRaCKQBWBKgJVBL51BD62vuGkMS25IrVnfdzYHf41vhKTFei9SB1hgRJmlNprIEDNJTimQa7kDr9PqWcygwnwMqlBYJgJECZEGgHQolwzWXOUV2VCqxahd/Ys1h58AOObTuM7P/whnLn9JRiNjnBss4vxwQ7yLMHBjMyaHlbaK3j08b/DrbfdImYQvYIb9aZjzgWSj37ZfS/F5//28zhx4iRuuukE9vf30e/v4+zZs2ICb21t4Q//8NM4ffo0bj17m5Kwn/70p/GKl78MG+trKFMyTcgEyOVXzNyNB8KWQd45a2GJ8bv8GllCluhyTFzLUs0TXJ59aBZgDiB1oIQYdJ5R7KRy58wFeQQ/X/LZ+7j69wi+GkvRQDfeiQBE2fcuHWPOrGByyuSnlxNtBPEFfvPaHOtXSXsHLkvmci7lS5DAPII94B3pAAQSHKPXJe3I7iXoZLbIxv6VxCjjTmnonCBIiYLsvbiOt3/ow+isb6ktDnau4H/+yfdLqrMtAJiSqAaSEPQieMp2JZPSJHzJCiab09ivioZAYM+yNS9sL2fKCHhA1gPBHqjQaHEUwOXXfB9Zfs9yiwYcojRGGcGRJHGMXLFVec1O6lXsYAPV9NMBBRxbnlXpgdHrRrnGp4cwDaIx/1OLvYFwBG1zeXAaAE+wzDOB6Xu5kGj2xxZr2IGXuldXuME2J5DxjafOIwvr+NyXnsIf/9mXUYCyzxESnoNedwSkyJYLbZ7JVGxgcq7q/wQ1Y5OgFeBJdjIZiT7R6/xBveyxB+clmywJXQMdPTC+HCMCcv7ajenombxkoLtZL3Jjwh3D+sZiPPriAZ0vM3DUj0O2jzGrF4x6D7oaoGmMWCX6HbvefH9dFtq9z98DyZETALZjeVbxAtBeyPJ7hjkBJZMyX7QbAShJ0boiAi9hLSDA7JU1r+g+stLmTcmgR2J7sYCCbWPxMpCS4BXvi9fHdqC6g7EXPeDrZNudVLTO5Ri3jA8BU3898g2m9CXHWmTAOucOGzul2PsElcWAFbBRYjqe6ty9bhtZNhXTk/689VqKd77tTfiON7xaoHBB33ZKeXLW9nOKPFoXhQK+f3hVBoJcfHjGr9pemsnOe5lgJNvF3QeBNIKZZALzIX/51NipBPTJEK3HZF1mWmtuP3cO2zs7+LtvPoGvfe0bQEmJ67o81SeTFGFUYjIj07IhvEcS3l4CnP6mtRpWej2dq1Gj36eB/PTFrTfqYnk2KfVMUDoIMEtMGpyP6YSSp4viIRZQDEcjjKZTsX05xjgH0wOYMzDbvF5raCxO00R9m9637DiaCxFhJpauIva8dWx5fC0DnPO1SnMSgSkIvCMR0s9D6l/Esggag/OwgZSZpMFLyR7zUXMMfj9PT2dTZGmiAohOu426kzHnee44exuSZCwGLoHSRqst+W3OXSdPn8LoaCS28LGNLd0rfXZH46H6+97+rpivt9x2BqdO3YZjW1tYXelJOpv2Ek8/8TjGo7H2IIPBoWS1WUghJnaSodaoS9mBftzrG5vY2dlX7M2HubiumIX9hmtRY6UhWWpKAtMr9PTxY/ItFvsWue6x1W7i8uXLYoZTgnzQP8Dm1pYKA2bJGDcdX1GBW6fbxdbmBjqdFlbXV1yhAX2fvdw/VVpiBFJcYNGeFWnN0imORiMVsXR6a4hroe0VOKb573CI6P99DuEXD3GMNFn2EQoWZynqYpJOUBL8TSiVPkFaJECUY5qN5ak7DguMiwJHBL4CYMz5JYyRxZt434/9D4iP30azYQQNMjBZMEPgOtUYjNsN7SHoCz/r9+V5TrUY9RX6MU8oBR4i2ztAPBgguXoVzeEQ6TOPY3rpCVwtBriKBIcctyXllSNsBSU2whLtMMReXuBLRYAdWhzAihflB1sWqEUtPPDah/GWRz6A7Pw2ym88g2jYR3L1aTz53BfRwgQrlPkPQlzKUlxkX6d3PWI0yhoaQQOrzS5OrB9Ho9ORZ28jNlYw18t6o4UwrmsPnbEgi4U1vGcxU6nYk2E2HEuKuE5WNNdist/JvidznZsuV8DDscICCe37yIROCODavJYlOYIG59UCRZoiIgMfOXa3r6EVxZhNZmL/HxwOkRYhptlMe0cq1MyQYjs8wgUMcFik2uPfFTTxqtoqzqyfQUyP6FoDk90D9A+HwFoP9Tfej+SRhzG99ZgsZjRzuIIhVg0s73v13pI3r9+D6DNuL7z8mt83+3308l5seZ++fNzleV57M+23rdhEajbau7LYkYoTVCgJceLue3DLA68EsgJ//hMfxxf/z19DLZ2hCL1VS6hiDQOAeQxKlNvfQ7wOzrGa3/jPLf3cimgXWoQYsxALGdoosB4FaIexmMuc16IiRx0x9WEwLXMcIMcjlQT0dVvf6pcqAlUEqghUEagi8GKPQAUAv9h7QHX/VQSqCFQRqCJQReAFIvBja+sCAZgQEsuNSWDl+QlUmMSnpUJKJSjEjXRAMV8mAFwrDfytUcoRQIIcqXTPIGlnAgQuX+sYpKyWJzAMJdqYbKyJJWz4VBQ3UK5v4b7//MN4/Uc/irRDOc0C7TowONg1j60gwubWCYwODzEc9sWuoe9ZRJAnrKHIS7EWmJinBPTXvvJF3HLmjBLlTMqPJxNsbB5TwoeJ00996lO49957ce6OO5SY+dM/+TROnb4Jd5w9q6RjUJJ9wSQa2UiMiyvhn/vyGijqk9v+53VArkt0LSejln15l78jNzF37HmS6lsAwEpaiUKw8BdeHMtAWnFrl5Jpc+DjBb6jZKJe5zHJIjGc2tjIxubV8d3P5Xsgo8Rft2cWp45dKa6YEsfMqhkQTSbNXP5ZXsLGgDZvYKsiIAhNENgYepEYpg8+/DDO3fdK+bPtbV/Gz/3UD6qdCOq2mnU0mrFYXY06GaQGJBCsMgDYwCsmRgkcGHhgkLhel9erMWL9T96vB4CXX/Mgh39tDsq7sbZg+C48nQkAC7QtTNqY/+p1MvlMDpjgL8Fb/+BrTPZ7YFNgSs0Ynv5xY/GBUbOdR/f8Qz7Bav2F4C+vpRRrj6AbZbxdEtOxgSlNqlHvrseAw8j57+aST6WPKMGi0WyKv3uCCfBtfPrPv4QDKvUGTR3X6gsifV4scM019MTkz0yenT5WBCV4vEX8TS7ZM1z5OgFLgqMCEMkATgnIGjjkWcNe2tkngk3RwLxLCWqJ2auOvBi7PuweVL1xyjRg2UBbPvfM3xs/5z2A+Trb1djnDuyNDFxr8DWxnp0HtgeIOb8SAOZ7Dlhd7keKJBmYDnD1rF4ex9+rZxKb/69JR/PB43h2cE5pe8ewlyzz1AoTKO1KEHA0mQiUYyw8e3lZLtv7ApNtx/N62V9/DWwfSczK87Qmprhn8wsoJ6DJogDKRrPARsH3ALzFqlE3WW+yTVutjto4TWcCdrrdtoC5zY11sdxnsxEatQDve89b8aY3PoSQPqFKxJvEsGhuAtwd2O/9S53UOePjWcHGKney9kvFHXPKGOW56dGbJZJPpu8sCzl4L/0Bmbsz1+4NYwpPZpLVPjwc4q8/+zfY3jtEkbPfcj7leLICgUA+t2z7OtKUzN6aWM8qXmk1BBYa4DxBs9VTwQaBRV7L9va2xhfnD45ngr8Ej3kvHD+cS9keZA/T45YS1GSjJxl9PY3zzrWx1WrrmHzuAXsrGQqQp2Qrs1DDpL3JNiSLdXlN8899n2VcPeDvY+8LK2w8Etm1YgrOyQTLef01+te6McqmI5PbWPMGwqu9HFOVa3iXTMqcEssjJ8kcYmN1Db1OR8Agv9vr1DUWGC9OB6ura1hZW8XgoI9ZkkgGmvHJ2B4EwVnwEkWYziaKGcFGqjPQ25nWESwy2lrf1JpFBvjhoC9QeDo1mfGp5iUbV9x7eI9neiqPJ4kY1jwH5yPdm/zAuSbRJzwXG5jsaI6xlZWOWIutZlMFTmRrnji2qan+GsHNRk3+xdPJGO2Vrta6uJZjfW0V9biGY8c2ce9L70G73YCUgRVTzrveisCpLXBfFwSYzkaYTFnYEKLbWRHAGtDvmYORDOQrA2R/dAGdx8boHCWoUx44mZl9BfdKyQSYjpBNjsQ2TYopsiB3fr8zJLQNKHOMihKTMEBShiC8mIYtPPzIj+OmB78DSVxDvd1WcRFIhq2xMGWi19i/smQmhnQ5npqMMvdgQu1ShCmL9gpkgz7i3QNMn3gKTY7VZ7+JZOc8toshriDBHhUVtB8NsUFbiQDoRAH28xJfKoHtkComBHOtiJHj4OYzd+ODP/aPURsHyL95AcXFK4gmfWT7F/HoM3+LbpBhhf6ucYxBDjxWlLhcpigJuOclGkEsz9xeGKPJ51ETvRo9m1toN1qoRQ3ba3MNp/IHpfCp6kBwXP0pAAjecs+U5/K2BedpFkvUGhrrlGnmvLcoHjLfeBZRcMwnZOLT/7oeo06Zd8ayFmA8PkKSUia9iXSWYTyeyud7KhA5UGEJw5AFBYbBDHsY4qgYY1ym8ie+N+rirnAd660umhvHUJYxBrsHGCdTDM5soPmj70P44N2YuGIrW5S56HnPXVO+MXWZ64sh5+us3wvPayg9O9jm9uX9rZb4Jaqv3wff+LpXJJA9BVUepCrCQhq7lojDk3/x9Hp48G1vlZLA5Gtfx88//GasHtFNevG3E/c4tnNyf0vNdTAWBThzEFj2OSVa/HwQoF+WOCwLNAOyfQO0whpanSYatJ+IShRsj0mKrAxxFOR468HBjduP6vcqAlUEqghUEagiUEXgRRyBCgB+ETd+detVBKoIVBGoIlBF4FtF4CfW1oxhIx/PUNX+iWTMjA0smp5TW2N+zXMKlZgSKGz+VUx28Dn/5/1aLUFr4K+Yb5JJo5WbyaWR1dIKSzD9HxIcYtJXKAVQ9lZx6h3fg/f87P+CcaeDRiPEsH9VgFGaFOiurps33+gIcUnwgFnmCK3OKpLMZDq3t3d1biZLr158BrffdgvKIMTgaKxEWlxvKvnJZPdv/ub/jVe/+gF5BDPJ+5WvfAUnTx7H5vqawF+yfyOBhAayKAd6AxN3nvi+QdbZJ5qWk1nGCFz2HzNWw3JSyrx5HVi2/FnPVHDsgRvZDXPgePl4Am9zY/t6cNeBIZSMXj4GWbi6VrYL298l28yf11i5xuY1EJhpUX/dc6nmuby1AcLiebrvkDFOIEX9xIPmArFNYhH0URNozfOx35DZacB7VoS48xWvwsve8G0ogljt/7//s4/h2jNPK1FOhhIBYEp3M9FPWU95Z8ahnuv3ufSrSaN6AJjMIjGDPcPNAcDqko4B6MeRB4ONMWxSvy/ExL0RuBOARlBdATMQw/qCscqNrWlgr3+Pz+UT6SRUBVI7qWYL84L16ttRg0gMYC8uKMTeXb61r9pErFv2aTJXrciBsqaS3w0IRhAcIFDp0pnyBQ8luc32ITuO7DOCQHuHQ/z5334Rf/bZr+DCtRHysIsobCEvKPfKU0dmdej6AZOpRCFMdJHgvsl/209/rXbJYolSAlfnpqWhyVwS4FTMnG+pByoJJvFhjEJp1WvukOS0Z92LPeaAZ6twcGlaA6x8e1obuyYTA5nS2OYBfJ2XrOsnHjAl6MZ/zSblm63/87ue1ev9eFUEIIDOsbwZKVeowDaRPCuRWNdXvP+vMYMNLPJzkWc2s/hBbCPnQ833eV0LhjTHMAsAcoHv7M8EgPk5esRGBNs0zxlb14PIfhwQ6CQIKSaga4flvs77tGsiqzhVey0XTvjYLq7Px9cCbXHK0GiaXzS7COVrKV/s40h25WQ8wvHjGzg6mmjsEy/uNEo88s434dtf/wBqVA/geiKm+SKGy+uhyWgTVInM69nJwHu2+3xMOTkMX4hBH1pKQBOQ5bziZclpMcB7lkTvcIy93X202z3s7ezhiSeexM5uH83OKibjBIe87qgxl1yvN+uKFRnBKnqQZLH5mbPvkrVLZrZY3oGpGniwYzymryqLXQzsF0O9bvLXXha+NBqjjj2bpQK2pLJQ5JjSF5PjhWB7py32qtpHoJoxtBmLMWXFyTDkKs52dgUAklEnILXkpbzcJzRvLc1ry6CMmLyOMWf9JpN/sSTB6f+cJuh0V6xoiNdE/1zHqGPb8j5ZaEbwlgxZ9mm29mQyxvHNTVwjOM79QauOdqdtfOWyxMpKD8eOH5d/MCWfD/a2cXR4qDG3deyk5lDKYe/u74npqziiQDKdIctLNNsNdNtd9VGem+3RPzhAmtGX2MBfMuo7na7iROlpjQPQV5nS7anATQLAvmCKjG2OO94TpbzZ+emb3lvpqoiJffXcudtRsOAhDLC+sop0NsXhwYEKJPb393S81Q0W92UC8po1+kPn2s/c+7I70Ou2sLG+Kha0fH3jhsB2rrrcD/A4s/FQ83CjvYJ2s6PCHYL/BFWDq32Ev3cejceG6M1KxLx+ss7FImVBYSHwNx33kU4HKJBiUszEbJyE9PnNMC1LJGRJs52CUIVd9E49dusr8R0f/x8R1ztAk0Bcqs1oEZUaZ/TR5niIOE7EiiRtOEGSp6gTBB0coqCn7UobQT1EubeP6Mo1jL/2d2js76Pcfg7TvWexXQ6xHeTYZ5/WahZgA8CxEliNI+wXBb5QlNgJSoFtmfOD79Rb+MCP/hROnb4T5bPXkJ2/gHCvj2A8wKx/GY9e+jx6QS4AuM25O6zhYhDiy/kU265IsilVHO//WqIThGhQYQcR2lENrbCBIC3QCGP1K/Zmzi9kaBPEZVsQOGYR0YQM7UZDY5FMYh6FeykWc3F/w/U6SXIkOcd5iWmeSwqdrGYW56lQk/vzqEBSJIjrEQbTIUbZGCtBUwV4LOgMgzZi1KXkYZAoS7dSjDHDsJxgvxyBui43hSHOFU3c2lzFxsoxRJ1N7dn717ax3SjR+ckPIvy2+zHW3GFFdtybckxrznUKyV6Vxs/V1xVTLqvkvJDss4oYrwd+/fqpAqX5e2RTG6jvi1SoFqA1gfMvGfqScHZFloiR1xu4/01vQYv2OYND/PKb3wR89SvaPmRUVWELlNRHWEhAz8toNWcZgK7XnBoI+0KLit9hiAGLd3JgNQTW2m10T26hc8tJZJHby+wNUV7eR9YfYpIl+M79veXlrHpeRaCKQBWBKgJVBKoIvMgjUAHAL/IOUN1+FYEqAlUEqghUEXihCPzE+roDaS0RMy0yJAQryA5xCS+n1DYHf/1x5iAwgQuCTc6ny8uaeZIsE/DyuiK7l8kmJyHXRIAOk2B8L4xRIzBMz8lGhEEU4dZ3PYIP/JtfwoSJZ4wx2L2EwdEE3c46Tpw8gYN+H2WRohEQsCoR1ZtodnoYTVP0Vtbx1NPn0W23MJkMkU8PcebUCUHWl67soNtbR3dtXcl7JlV/45OfwEMPPYh77nkJxsOhEsdr66vyRWMCkn6TAnsCS1AxQb8A21yiyXt5LYO1S8/nALGTzZ0DUU4a2r/v42dsOQPGBOouMYKvA32XgF6BiULsF7Ky3tvSJ9SM3bskvzz3ViPPy74/Z8kJE3PgrTx47VoIDhkt2MXDS1UTeHAggHmn8ZgLNqfuOTVvOnqaUU5Rcrj+ckWCMvlXA5vtPEzuT7Mc3WPH8F3veS+KoK7E5X/89X+F3//NX0O30REAROCPAHBvpWMAcMN56ZIFHJGJaACwB3mMmUmQk2xZi7UHKgz4s38GShmoyOuy75hHrv+O/7kYZ3zP2JH+c0aeceCmA4DtmIv+ZAA+X/WMVQPoJfnZatl5mWQkmOJ8SckUnBcV8Pv0aZxfiCUi1R7ee84BwA51MF9FMkKJ/hAEcoCw9y8m0GhgY81Y2UoCi1oNBGQFpnjq0g5++Td+F+cvDjFJ6HFLoJayogZmZSnvo0BdYC1nBJMcFQuZBRZRJEYc550bpZe9160HDsUWdAxOgqNkKqlPC7wkq3QhzSw2LvsZr9mBoh7EY/8iWGQN64BvBzjzpeuZ4ATVUiXi+ViWPF60ue8zxq7zn/NAtGcsMw52T9a2kl4Wo9gYr9Y/+Y/MLIKwBqgaIzObzwUEbfy9arg5VrABRa7QwPVZ3199P+GgE9OSyglkcScZUjKTWxT0d8zQLNX86K+R19BuWx8keKXikKKQ1ynPR+B5Gey2z2Vzb2M/5/kxprnEyT3bT8+8tyIAFm4QDKwRFKGEbmKgpF1PKqlbAsOUQaY8cV0FHBmOH2vgQx98D15+9y2IyaJOaD7gihcUD+eT7oBxz9LmMf3Y5mt+7vVeCAaulgJhZrOpWHP8TrvdVOwp8zzoH2JrcxPPPPcc9vcP0O2t4rB/hKeeegbb1/aAsIZpasn8OKpjlhCkjjGZJvLpZswILvLcnV5nPhZ0XXEsaWKCtWVBSfVIErC8vuFwNJf71piQdDTjt1S0kFFuODUmYF4gKTnmyKqmlLNJe/h5l2OUlgfqwwIrXIGOpnADilUstKSWwM8u97vlvcILPfevsQ9xOvPFS61mw0A+jgf2g3qsa1S/0TRWolVvIJlNkDpZaLI+6enbabbEzOY6zfFx4vgWhodD846nPUWSKI5kDfsChK2tTaysrqKuhYhQID2VW4op43Xt2jXFpd0hIJsL1B0eDaV+4PsLAWsCRrNRgiI1zrRVSIQCeeWvzL7Dfk7Fk6iOsBaj3qxhMDgSk1NLt4D+mVQv6CfNfj8lI7NhRUBkLx8/voWbT51Ag6BfXqDbbKG/tyegnH2Qss38frvXUl+nugr7wokTa4iiAnffeQ73vORObB7bUlw7ra7Yh1RaoVXA8OgQaZ6JIR03O+oAnMcD9qkL+4j+4ALqjw7QnCSI2S5k27JAK5mixmIW+v4mI+TJEGk+xKScIA1KHJUFpnGAIcFIqg7kwCQsMWLBA0HOxgm87yM/jej2+1A2mwhanP8mCFjZEVH5goWKouprrZrOxoi59yPQ2oyRj6ZI9wYCoONTx5CNBsDeHurPXMT40UfROOwDV85jPLiEHUywFxToB8C+9inAehDgRAGshREOihxfRIldFkxQ+pmFYSXwpm97Kx565EPA1SMEFy9jduEigoND1KZDjAeX8dj219AKUqyHAdoB0M5DpHGEK0WBR/MM50GfY2gdpKRvgz7qAdDIraCSs2+v1kAgeQzub32BpWOTliFqYax7rptwsESB+WDhDsFHU+qh8gP7JK9fRgtAQO9YA91nQQE6MRcl2aQpZgHFuzNkUYxr9GgOImyVIbplqv19HKyiTkuHknsvHt/WD35nHEyxGxzisEwUo7NBiLuCFk7V19DqHkPcXsGoP8C1ZIbmj70X+cMPYNQ0X3CqjFCNImUBCudc5z1jc4Ltn25UrNHafIOijt+bucV8vodc3qfP7VVcgeN8zy07g4bGKIuKGEO/Z1OBHVnA+k6EpARuu+9+nLrvlQjTDL/zsY/i2V/7VdRzK5ikqg1ln3Mn4jL/+8kXbBr+K4UlFf6hsOIV7q2DQGOE+5LNEDh15jja504huu0mKTOx+CPYPkT9Uh+zK7vY3j/A9+zvv9CfdtVrVQSqCFQRqCJQRaCKwIs0AhUA/CJt+Oq2qwhUEagiUEWgisD/XwQIADMRIWQoNMlDlweWV6XlMAnA8ROOaUamjwfCPMvXnUSsYCc9O2cLG5dTKSqlz8UCBAgANy0tpZRrjeCwZWgwatTx/b/667j77d+LNCpx2L+C2fAAV68d4MzpW9HotCRNR4nPuKRwoMk/1yiLWW8irjXx5a98DefO3orta1cQFzOcOE6/4xhPnb+ArZOnsLq2qYQtc8xf/eIXcObmm7C5ta6EMhO7HcfcM2Dbs2QJEpp8rsvwLgA+kSyXWLxzFuxC9u06aTqxXB14zOfe12ye2LJzise5LNXsv+eYVgbQerbDAjQ1aVsHBvtrWZaBdtLM/j7YRgRfBe46ADbUNbnGLQw0Jmir5Jiu2bGF9ZqxSg1wM3lOZrjIZCILSXK5RYDZaITpZIoZmSVO7tkn/cT8lfwfGZsEbQpLppUBmmvr+M53fS/KeksMqr/+/U/iT3/313Hl0iVJJ8qPlEnXdhOdLv3nYgOAY2N3mOSlf26enva6AcBeTtSDU8ZW89wNU5A1UI5pWidBKvDDxgUfXmrXJyONwWYgypxJomNBaAAAIABJREFU6jOCzgPYQA9rY/+YFwc4gNkDUbwm+upRfnDu9Wr0PiXw+RDYWFKqdOHLKXrKEsPVLogsIQOFhSNLQplJZ5OEFliR0UOUzEAD8cVE1rlNppqgKuUkizDCJ37r9/Bnn3sc1/pkDzcQkoHUsNhQAjekNDtVABQvKlhSBplpzwVwmTFbvQS8+rgugEKLkGfPEkDV7OGSxPy+B0UtFgtZdO957UFSAlcC+RwzscjoXG7Md/8g885LaPKa2SWYKOYx+N25f68fIkvjZbk9fSGBB2aXx7O/Rg/k8rgt+lvmZPAaYGeMZIulMcWNpcRroyQsAVCNGzdlm4SxAYCedUlgSfx653/caBHIprR6aUrvPJ/YnuwXASbJFJ2WMel9f/bX7fs1pWV5XC81bQzhhYQ6wfLRaDyXyvaAt7WxXazUIRygK5a4vs/j0AeWoFQpSVSypMlKFePcsWM3NtZNFnlK8KCU92UY5Gi0M9x110l8+P3fi1tPnUB+NEIUm2y6BxV8IYe/NzF4Z2QXGiNa7E03x2lsk4EXmowqC4fS1MYF24KsXUr/0vt1OBhhNBmLrdxbWcFkkuCzf/0FXL60g1qtieF4imkyE7OU45hesGTIsR/Tq1Vy2UFNzwnOkWnN9YbgOscrfW7JKCULX0Cvu8753EHpYsYqTeYgBsFMD5SyDdhfpkmK4dS8tg1Ud4IfTn1BrG8PVjjGmgEXBgvzmljUQf9nP2eySMRqUq5nn99YTLM8NnjdVN1gEQjnmlqd3u1WbLOysipwiLEn8M31hKxH9rlmrYYmZXGdD302G2M0GsleQOMny7HaW0GL0txxjHqrgVvO3op+vy/vX65dZAOPCPI6cJnXcPr0aRW7cK+w0ltFb2UVh0cEVY/Q63VwdHSg3zmnTaeJ2oN9p9loiS1Ij3vKzHJMEEQ16wToPT7hawR9zBOcID6tCTgWAyTTKTiHcRzaXowy4GSBNtTPyPbnnKlChLDA6ZPHcdtNN2N0NBB4yOI1Lk1kwxoT2eSC6aXNObLdrqHXa6DZiHHPPXfgVQ++EiurKzpuOptpzaXvcVAU6HVX1UeL0tjUBBTDS3vAH15E6xtD9IZTFMkEYVoIhKZKCn23g9kExZSAe4JpeoRZOcUECaYEgAsCjwFmknw2792p+MFkojfxijc8gpe/64eQxE0BXvQgB0Ff+n8QxG7VUfB3FmNxHpxRDneCYpZoj1FyPp+lyEZThM0akqMBmskE+TceR/Hkk6j19zF75jHMptvYlXwxsFcW8gEmc3M1KHGC9iJBhFFZ4HNFhh2Bpby+AGsrx/EjP/7TqMddBJcPkF26iGJvF0G/j3A8wtHwKr6+/xh6YYl1gr+0LsltziG41w9CPF3keDwvQOHelOohLELiHoSS95xn6H3Osc1CoJIAcYAm51WChdqOWMEcx2ZMJrEDYwnSGvgLiDNc0lu7pn5cFJEUU8QCRoApbVqCEmmQIysTzMqZpLknAXAURPhmnmEK4K4oxqmyRIP/0EE7oP94U33NbEeAJMgwDabYK/u4ipl8nE8BuCeo4TY0sRqvoNfdRBzWsZulmLzv24F3vBGjXhsB94SyOsisAEIe8KYSIpuKJSWQ5T0R9zLfUh5aE/pClWYOAEu1SJsCW+GXAGSpDrm9OPu+gb32IVmisPSRew0qkXCn2Onh9e9+L4KohqM//iP8b+96J07MUkQF50buNBgX61NUSBJ0LEUWO66VWtp8K3UFgf+lYt53/GrG8MyZLdTPnQZuPYGCfT7NUN8foXa5j/5zl3DpoF95AM93a9WTKgJVBKoIVBGoIlBFgBGoAOCqH1QRqCJQRaCKQBWBKgLPi8CPr68rMSmozREEjWFjHqJMwjHBKpDWGWS69ImOxeSVmCOuol5ycpJ5DsQE8CxhJbmY0BPQzO8RwmMCix6NjnOjRBjRqAi9l9yLj/3lX6CoN5EXU1y99CQalDotmJglW4TASCFfxVpAP78QZRAjarTR7KxgPMvwxBNP4O677sSl557FSreBlW5bCfdvPvkMzp67A51OTwnPo/4+emL2ENw1RpNu37EsPWBluSNjPZSUTXbsPR9UeYgtJZb0usA4X/rvZJ+Vn1pI3AqQmstJW7yXWQ/es+x5LAgvZfstJKd1HAf48hhKoPlj3wAo814JAMt/l58NPOvXX6ey+mJIKHllBr3GNFayjgltBwA7v2Am4dicBL2YaFffKAOMDo8wGY0xKwkAW3zmALCYqgQwcme6xoOSfVPDa978VqzffEbptUc/+xn87R99Ak8+9TjyJBWbhsAJ2ZzNVg0r8kCMBSbIU1NtakCFsUcNCPYgmoBdMS+NdbYMWPjnktCWR7A47O4zBKsWn7dhs2AOe5Yq+4xep1T0EqhsfWeZmbgoFvAJT4JAfO79ihVnJxcsAFssOWPveYZsXlBMUtqFeo/9i9egJCvPL4Vox3zVNVjbm9w3T1CItSbfVoIRGf1OzZuTYA0Bi5gspEYTQdzA57/yKH7uFz+JUdHB0YQJ+hrioEC9EQq4IAjGuLH/kO1IEI/3xL4hRr1AKGsfMkwJnnlQSclhFh7Qk4/MQxRoiw2a2hzENhMwStDEAGDPlvUMehvDBsbzNTJeGQNjPRpgZT7Qi4fvG764gn1Evpqx+TB6tiK/4QFRAvkqEJF3rx3PtwnBOgLofmwTxORn6406JuPpvIiALGPKRhu4HQqANX9fLztv1+oZSgQGDaRfnE/+iS4PTqn8ZRaUnTdAXCcL0THUCVoxMc04UHK81lChTpowJW0FAuYta0UBZG7p82QNMylNpjfn5dT7WFusrR04bqzgQkUFzheVv3N8mgS5gd1+XHlQlRLQYu2jNvfVVW91gP/GxoakeVMyLmUgHqDGPhtQlnmCt735dfi+d7xVUtD1eHFNfp6jr+Yc1Ga7Uk7YsenZ5+fqB0zgR7HGUTKbyg+W4C/nHPZV/uz3D9TH9rf35de5dWwLTz/9LLa39/B3jz2Ji89dQ7u1Jk9JMhmplEDglW2XkCXNAib68sYRxpMMYUxwx8YaPyNAX/OTk7J2/Y7zQ6PZQK+3or7Nc7Owaa8/wGTGogb2W8aPgHCgMcRrHk9nGJN1LNDe5NhtjJsstAByv64LAjEFCKcnPVeKKKhe7NpDhQrOU1ny1SHHvzHR+dyY7GQlL9jpfI/y/d1eB6PhUO1sEvDGgmb/vfmWM7qmhPeTEfCfqD1ZgEAQeDqZ4PjmqqSPh4Mj9U3OCePJCKvdFQFCBJF7Kz3UGw2cvOkmjWMCxvRwZlEHPZS5uh0djlGqKITjrkCzTUYxPavNk5r2AtPZTF7JBOc5jxJQ90B6TUAcTN2CIK7z9mTcbE6JxM4mwCufaRcbrzbAWNaiuqScea0a52SJNpryOOacTOnqWquO/v4Bbjl1Enfcehaz6RT9g10Dyil5n2XoH/TFkpdvLGMQBeh16/ILTtIJ3vjtD+G1D71a6+VoeIjh+Eh9vNPpoFXvOvCLIFYJXDpA8LtPofHECL1RgiiZyZ6hTDMDgcsERT5DkYxQZFOMkyFGxQSzkABhjiFVocU+DcGZm6DvjGsLZXOLEFvrL8Fb/4t/guKmW5Bzba43BEzLQKJGT2Qg7DRQ1iMkRaG2DxL2hwy5rsWY0+1aE+VwLDCY8xsGByi++lWUTz2J4uol5FeexiTbwz4S7BYFjgjMSg4Z6FICOohwLKxhjByfL3PskLXMgsV6G+9//w/jzLlXAP0pyotXUOxuIxgMUOwfIJgMsTu6hm+OzqMbBFhHLgZwi3tdSoRrIo0wIcM2AJ5OE1wsSoHPjAv9geucGwrunUOxtrlvrrHogexo8fHZszPEIYszjOmrwjWyoNm/BBrbXo0wLWdOAq8CgUsbewSBM4K/yJGUGUaC500G+ygIsVsGeA45KCh/axDgLPtbXqIbNNFCBxGaqJVc3020fUxZb0xwiAEuIsFOWSqOZ4MA9wQNnEITx+ur6NS7ApdH3/Nq4L3fjf4K2cTca3rmv7OH8P6/UpxZALHzoinuITw86/e0bk3QnOVUDKyIcanAUkCuxcbA30Uhq1/1NdaWFHQslKZkY3OhGZ6kQYT73vIOrJw8iXg6xs9/+xvR/OrXEJa2LhK4n/LvKve3kYrH5vCvAb+cp0OuOVQ9miZocdslAL6gHTJOACbTftsp4OxNyOiJnpVo7Y4RXtrFwaVL2B4f4c0H/ev2LdUvVQSqCFQRqCJQRaCKwIs7AhUA/OJu/+ruqwhUEagiUEWgisALRuAfrG9Iskyyz46hGwfGHpB4r0MSmABUYsWDJU6GkYxdVrirWl8sF0tK0S+XjAVJJ1P6mZJ3TObyH7yMo4E53qm0JRAuwLjRwod+6Zdw9vseEQt578p5ZLMhmMsLMnqVBShCgkVNFfrHoSWTJVlZa6LW6uCvPvd53H7uHE5sHcOTTzyOm45vKMlM31kmvdfWNpVIJ9BQI36Wp465VEh60h6WGPdAi/mFGiuUqSkmsZdZCXOm5w3eYx4o8kly7z/ov+uBY89AsITTgrnoE18eCF4+5zKo619fBkgc1mdgzA3sX8EtHjSyk8+lZcmE4sPuybMpnF+kl+RTuzt2hLtnAkiGH1qqksehjyHlNgWs54UAYAIQBEDYHkzDeRCQwLrXziuCXD5sUVTH3a96Nc689GXIojquPvskfuN//Sfyc3ziycfB/toSa4wysQ15PhPkbZD9K1nomn73oANBCPtn/r8Cp9j3xPBcsBfVA1zSXkBuSTYVAWBjp3mwahkA9ozV5WS+7z96z7EePZve2mp5aNo4m9PL3TUQRJHkrtQvjS22fK3+Or0kNL2SmaD1fdUSnwtQReyTJXaN4wq7pr4RhGYL8fwmd2uyqcZh6fR6mBV1/Nt/9+/x2S+fB+rrOJwY6EGwpN2k/yBZjDMHABujmgAmgVr56Tpf0mUWNcEuPthuTJDa2DHwkZ/j6wRSCGrx4UEm+ZmTKUOgkkw6egqyDUNj0EoKmsxGSU87ZrbY5rnkhv01+HPw2F6e2cCrRVvxd57fX4vFZeEN7j/p5ax5T/J3lS9xIRDRs5U9cMrvEPRgu5FdyGu2ggQR3tRXrQjF4mM+13VdxzLTXIwySUwvQDh/bz6W/h79/GLMaCtGMDlMa3PfFrx2A2nd+CboTrUEtYfdF9uH12Nzq92nH0f+2v392/gzj1e7BisycoR2/ZR6QLOOZEKg2c6lJL+THd7c3MTu7i4SFQdwPjJGfhhmyLJDbK3W8IMfeAQP3X8faoQ5eI+uwINMXg8Aq0/UagL5PEOYg0GsaaeIIC/eIsBodKS48D4ZI7Yj0SmOBxUlFCUOBgcYjia4fPEKvva1xzGjT2rUxOraloC/w9GhLAz46LA4JgzFAqaUNhmiBGwI6mrK4PoZRVq/vAw2r1XAb6Mxl0YmcMr4y4O6LDCaJUgzAtdkCbNgyhjUZB/nuSuo8HLzrr8QphDrzs3jAuf9LCLbAFcNIGl7m6ZYXCEfa7FNrd/5GHqJZb82LZjC9hk/r9HD25iuZCzS0pW+4VaMVK8TMCXITX/kOmqUhmYBDGVba3WcPL6FemxMePax2XikfjIejgQAdttt64NhiP5+X32Vvr9bW1tz8JdA7ixJsLLSQb3RwvbOnooB6JF75coV7Ozsqnil2a6j2THGPdua7F8qILQabZNnloStSflqbuf+iAU6BGSdHzdjwWKK5TXC5hljY/NRr7UwGo/nY63VbKHdas7nX0pks3iGY3I8HgnkvePcOeztbMsbdzoZY0ZZdPbTWoxuu4NrV6+iFpHF2tJ9sh+vb7Xxmte+Bg++6j6MRvQ+LtBuNtHqrui6taciCHl+G5NPPYneE0O0xxM0RP1MUco3Pkc+naBMJiiLKfJ0gkk5wzAfYxLkGFNqOCoxysiKDOSnm5AtTACY3r8gwNnBW977D3HywYeRd5rIagEa7S6KOvtjhixJBIaDvwsU5h7TigjznOtiibhRRzI8Qi0rMaHPdqOGcjRENBhg9DefRXzpAur728h3LqA/vYp+XGAvL8ByAboUk+HbQolVAm8sVopCfD5PsUOf4gK49/b78d4PfxTlLEJwdR/Js88iONhDODhEpHgf4NL4Gp6eXUMPIdZR6HgdFsGplIeXyUJFKwGbRhF2whLnkwyXAexw/nCFOypgIONZktAie1thpawdGC97sJBKvvdcC6TSw/24sYCpk0ImMAu1ypxzYiyEkcWeeVCgiEKMsxkOQ/r4AvslcFACRygwZjFPUGC1gDx9NwsC2hHaYQt1NFAvG4hLsoqBaZiDHO/D/BBXkOGKyigop00QGLizqOFs1MWxeAV5s4P+/Xej8SPvw7U16v84nu2SL6+BsDbvaa3wXt9uo8RCBr/vvW7n5N73Y0jh9kUsTknF7xV0DgG6i0JMrUH2JQN7VQhpOyjGX+umvxYEOHXPy3HHG74NSGb4ws/+C/zNP/vvDYTn+C7psRwiXVJhsWJZOy9rCJv1luYz7X+HQ6xS5SYMJc+dFcAK6PFcR3zyGGq3n0LeYhlUjNrVPoIL1zDd3ccAM9y/R4569agiUEWgikAVgSoCVQSqCFgEKgC46glVBKoIVBGoIlBFoIrA8yJACWhzaV1AThSfU/J7LoLG/OUC+WCCk3XuTEWZDJ0lt+TpKhaiJXUsEVVaQsQxcmoECwQAG4tWIGRJ3gLQLHPE9EI8cwb/+C/+FM3TpxFkKbYvPo0sJR+BSTAeqVQChQk7Mnp59ZZwJWUiRhlF+Po3voG77robjTjGdMQEaV3JdCZZ682WkrVkQjEbo5p+JjkJRjlmpw+UB03oOXcjK3QureoAHZ9w8oCKE5Wb+/F6AFgbsyUGLhPLeixLRs9/X7Cr5scnQ+J57F/HaHDA/DJbWMdeApS9vPOc2bjk86vvCX92STb1AsfyleynMcF0jw4cFmPcA8ACFOhX7FjMQqCJYkQmNc6kPv04Jf1MQNkxGenP6CRqdW4dmwUHITobx/HqN78ZQZ0ymMD/9JMfRLdWisH03IXn0Gu2JAvaqNcEFhlQUEONjAmy6ATsWZ/mdRs4TJDKQGBJzjps1gOpy0CTZwSrnxHcmAPAHrAy4PBG5i9/X2a/iSXqWG3qq7KHNP67b1t7skhK3jhgPVAmtq86kn13+brV3Cqz8MfNjN/t2kaSuwHvxhKtnvhK5rVPvuo87g07J8EYAqoEeughmiCjZ3BUw1cfu4hf/uTvYlp0EdQ7SDJgPBmDEsOdhnnYTsYztYH3xTVGqTGQ6T0rpp+Aqlztw4cxgo1x49mkurfC/HPZxgRirN8sUHQWavjP+zahtK/kysVCjBFHBljyengOgZyhMQ75z8sTWxs6yXPF2hi+mosiA74IwhkYPDVpcMd65fFNztd8s69PTAOzhODMwqu32+0IACRe5NmwnjFsEst2fRYD/k62aqwkMhmifjwrlq6QgVLAnuksCXbv8eoKPwTAz9m3BjDz3GLJO39pAVclwVhjANMLVMxFl0QnMMXX5yxVdx7fL31beFlqz2hfMO09m3nhzc1TG3ubRQAh8sS8cRkf3gMZkATR6NXOB2WUo5CgWoQ0yZEjw0qPwHEf995xGh//2A9jqxsjT+mza0Ue/rrIlCS4GxPQdQxgXWNh7Ewr4DAAscwKHB0OxJCcTscYUAp4NsXmxhaimIUmdQyHR7h85TK+8tVH8cwzV7G7M8FgMMTaxqYY5IdHQ0S1Gjrtjtrm6PDIPLUdy509udXpaKyR2dxrE8oxoFis6biG7mpXbFf+fnh4JFlqsll5/sl4gnqriYPDoeZYyqxOJ6kYvxyLM+eZ69tdrFSyu9lPOZaW53hfCKT1huursazFyGdxBfcB8vQ2dQtrY2OBvxAI7EFP3Qcltd0cSbDSz2HGFDZGuZjtZYFGwyS5TfqcRQENrHQ6kjauRRG6bbJhd9Bpt3HTTSex0u0hTWbotFq4evkyet2uZINXV1dx+tQpDAaHaiM+5Kvu5owsmahYJY4bmE4S1BotseL3dnYwHA1RUH5cxTCmysACJn431DjyHt2JgDa/RnJuMvsAK25wqJIVdkgRwvq6LwYhEJ2Rjup85+2+WTxibHXGhsonnI+plsB7PDjYB+ePEyeOY3dnR6D3ZDZRX9xaXxfzeXf7qmSeFa9OA2trK2g2SwxHA7zmtQ/g7rtux4njxxDVYjTDugqNaAsQ7Bwg+tTjiL8yQGc2QzGZIGbbU96acSAAm01RpGOU+RSzbIoBUozKRJLCQwKKTu54xrmGz/mTQH8QIi1ruP/eh/Ga9/8DhKtbyKIcRT1G3Gii5BLRjBE3Ke+cIGDRDz3BJf1t+6gsTxBS4josUQynwDSxapk0AUZDxFevYfAnn0F3fxf5wVVg/xKOsl3sI8cBwd/SAE+2CxVpCNiuc6wHAb5QFNgpSrTjFXzoP/txrG+cRr4/QL69i2jnAMFgD2V/H8XRAMPkEP1ghKemO+gEITZYBMW+ixJttrMqXCKkJQHsEiVRRYGxEfqI8HRBf+ACo6IUCMj9EgFFTr7aJcy9gHmd3qNWM5QKIuomciLJaBZaNooSNSoiBNw1ux077TRQIg0JNmeYlBnGUY6DvMQB/We1LnCNI7hLINP+HQvqWC8zdMMamkEDzaCFuLD1IIkyTIoJjsoxdoMM1wqyian2A9wUBDhXAncGNZwKG2i1tjA6cxta/+QjuLjVWsyvbp71863fQ99Y9Ggrr9+buqLFpb2w1hxXmKJ9qNtfqq9oabY92fI+xw5p401/87iiB65vbvcLWqFI9t4DuJRT3zqGB971fVIeuvAHf4hff/e70eP8xAIQFpqZcLStHbJyMXlvFcOS7R3XVdSjgp2jI9SdWsAA9MQuVUTQQoSC4/7YGpK6bVLrgzGagzHyZAKWEL3dFRJZbKpHFYEqAlUEqghUEagi8GKPQAUAv9h7QHX/VQSqCFQRqCJQReAFIvDxjQ2T9nWghsuDOF9gl2CZc0AtIcVkBqWc60GEGp+LeUAJvUCJPafEqWSHPMrEiDEGAyvg64RxCUYFJTImZQpj49WCQtJ/D3zkh/G9P/9zOs5kfwf93Wv8kLkNz9mRTqqN+TEmuBzzmIAhE4xTyqg2yAgKjXkhJpzzm5QXl0nBEczwhF8lrCUTa58jYDIHnjxz09HTJJnsPDk9q+lGpq+XsfTsJ89y1T0IjLOkEwFgJtSVQF+SsvPv++SUElTue8vMBv/avHlLJrgMdPKPZUB4nvwioOSloT1A7JLRkoK9AWTW9YslYeChmUY6RoNwywI5z+0kCQ30ohQm5QbNX5jfr4nNwvhbMpKgsPdwNXDZpIaLLEDcXcEb3vZ2FJQKDmJ84hf/JT73J7+Ne+++C1evXcbe/h66ZENRCrRBhlwTXjY2rhOEINBIkJdMbtEzBfSzbb0cZ0yW8NzLd8EC9gA/Y8iY1RsGSngA2IAhKwzwQK5nAy++64ER9xkB0ZaI5MN/fs4CVtLyelbKjcOWAI3/zLxvzYFL9mGyhxpzKXOCt5SOVT8hqMWmY7JcyUwn/e1k3/2pdW+OCO8BYPFl6PuZ0fc0RVqmePrSVXzq9/4aX3z0MoLGmnxW8yyXv6iY2CHE/t7fG8g32EDKJVaoEu823ghweICPACTBKrEK40hgF8FSD8B6n1kCfx7A8+3EnwRT/EOgpxsLAlCcfzKBO75H5uCyV7CYvnP/ZxtzZAMa+GLt7VmxfI/FBASzPPDF8y5LMouhRZBIstfGVub3BBgzUe/nKQcQ8dQ8vmcJmkyszTdkcao9nXSzgcAEPhce0gKxXXEBj2PTjTFBfYz87x5oM1/hBcik65uStW2AuOTUHduUDFHPBGZ/EuAcG+DHohrJhrvz8Sf9VTVGyLR2jGTr+65POpCRY8mzndW+EfuEMb3HQ0IKgcBNAl2MGa99PB7P50SbbzjPBGKx1mpkY82w0g7w8Y/9EF5x+2kVLhDsZR/k2GPfYbtS0rrZJqhrbWJqAQvJ/GUAmHLDjPfla5e0jqyvr2NldV2gItvi6fNPY3dnD489/hT2dke4fLGPWcraJJZDsT/XMZOEOAsxjAVNFm231dT8ReCtSbA3DjEdjjQuwDGXZej1emLJDo72BXA2mi311V6vq/HCdXQyHiMhUD2mdzDXlxL9wyGOhmPM0hwF6WWsP3F9OiQblcUpYmx7H3fr75yzWSyh4h3N8TaPcZ7WGFgqSvCS+mxj75+8KDiwAgj/uwd71f903OdL3/s5kv2JRRF8eKaxyVoTRI7QbDex1umiFuVY7/SQjMeYjIaK96233qx+cvzYpuL0zPnzAm9vve02B7hn6ucrKyvodbqYJAQxgb39AQ72+k6dgVLSY4tvGGA0m6hPawnjzsddO2Pt1wQvt897Jmi9uG/62hrT2YPlfn6g9DeBXYFqTkqd12rj1uK+zIJn4QnZvSwkYVEAhQM6nZa6re8LLfp8iy3NdY/jM7PvTOkZnuGuO27G5tYGnnj8Mbz2da/GG974ELY2VlVQsNbsIPn8k8g/cwHxY/vojiaIJglY4RMSQEymiAn+ziaYpWNMyjGSciZ26SgoMaLKQWDSwmOyfgn4ErANbI/IEcbiv7XWGbz7o/8dcOp2BJ0WwnZLMuv11S7ysEAROnUaznmcW+JIcxHVB7ivkz99zQrTanmAYDpFwvanqkM2Q/DcZYz/+E/R2r6G7OoFlEdXMA2PsF0kAoCPWEBCpRpKL9O2IAA2FK86Pjed4TCK8cbXfQ9eef93ydg1378CHBwCu30EwwMk+9uYDvZ0/+MoxXNZH3S2Xwvo3cu9sqnTcK9MVQ7Gx29jqbzDeZFs67we4WpKVrL5Duu6GC/2+5BDjYPW2OVsa849mv85Prg/4ZjwxZZi/5ZozO1WQjQCFj1RlhgCgI+KVD7ABOUPyxIjrhPsZ9oLBEhUBGpljJ1sYO7iAAAgAElEQVQQ2CiBNlnSYQ3toI1a0aDTMNIgwQxTHEr+OcVuCRxKuSDAJgKcDkrcE0Y4V9ICYQ3JHS9F5x99BJc3m3MpZnOqcCCsB14dE9ev4/a+s6iwhWz+HQ8U+72VFbdcr9CjXmTVFrYH04ba9rM21Xs2MtdPSpq7uZD7qcLscKwslupGBZII+Pa/9xGE7S7CS5fw06+8HycPTdXBlI/0x4n+7qG1DMF4SoGzP9SjWO1Wo40GiwLSRGvqBAX2qf5RGhO9J7sbYByEmDVi1LnWZEC0N0CZz7CLAu+vAOAbt8jV71UEqghUEagiUEXgRR2BCgB+UTd/dfNVBKoIVBGoIlBF4IUj8N+sb6IICkwpP6f8CAFTgrYEkSj5mCMnsMsElJNEI9haY1KR8qQetFSSwxJ1TDDxSYMgMZkABJm8qjIKsRXoBWuS0jqw8yoFJptb+JkvfQnByRMI8ikuPv0UQrJQnOelT4Z6vrJyLJRok+ynY7i5Sn75fDq5Wc/sW04QeWlWw3QXLE4v7csMka7RyUd6Cy8lpkUG5D0Y48/wPAMVlVe6gRXsX5vzrJ1EMsHfReLJwEJdo5dZ9swI51tmCbCFh7AAWZfE8j/nss5LgPHi/NYPPDOCIIC9YH7F/vjet9g8Y+18/jVdrwfyHPGS8sheVlhJcCff5wE/kw519yfy4AKwYgJXTE+eS0k9k9fOwjpe+urX4fgttzGDjS9/9jP4hZ/5h9hYX8GpE8dx4eIF5GmKTruFelST5DMloI0BTFYW+4QBwJQ/JGPKg1k3AsAEkE3+1jNAF23pgQh6Cet9pmAdk9JYrb4wwTNELVnvjzVns1AekPLEcwB4ARx7FvCcNe6G67wIwDeSS1R6b+c5w2UJVCbQEYS8Z4eaiP1iXq8+aRpFi75mtRBLsoqubfh1e90GtN2zMbXZT5k8/g+//6f4D7//NxhmLYRxW+MgI0tMAGAsD2B5bZKZBUoLNwWIzJnRjqXM9vAgqgA5J18ssJn9gYBezNSpgUAedKdUrH947272VYKnvp8v4m393qTcrc8bU9HGv5eTttcIYlqW2BeCJE7idplFxOMRAPZsR2PpOm9hJ01tgCKvydjmBGf8/XkAV2BbUQgANLY1j2MxobQvgd92u72U1DYWNBnQ5vFp45RxFaDopLAFLrlY+n7sC0Y8S9MDUeblu5CmHR0d6r7ItowpXV2aLDXnLItBgVaTwLfJbJuc8+I9MaRz6y82boxlZzPl4sG5naxyk9y3sUVpUwKgZPQTLCODm/2ZAG3bAbUmfc2+VqDXWcFsNsGUUtgsVOC8LAAhQVRM8Pbvei0+8v3vmLNU53Ouk36WHHSzNb9WAsUE5Aj2SnqWbGRKFs9SXcM0mWIyGSk+G1ubGB6N9Xxvf19AMKfVr371G3j2mWt45tlraDS6kjKn33Ncb2A0nQqM5cLo+w4LJVa6lCCm12spaV/6EPM+GS/KgbJvt9tNFOlQr0WUCK2x/xlDVtL6eY7+YIRhYuOMU+94St5qIGBRdTAEdcmGZrs4FrhY5m4+NyyEDFeTEDfg5Po10q9xvu+y4xPIktLBkvT38uf8WFwGZ1SIwzEpGX43h7ruYetpiTybGitdhTxU8mA/zJEXZt1AIKXX6uLk5gZuPnUaa6tdHA4HGE+OsL9/oB3B8WPH1Jfogzs4OFAxQJLmkn4mo7TeqGGamFd5s9mSLHe30zPJbsoIjyaKFxnUlOk2/QRj63Nu8LGWsIi7fsVBc6GpTfB19m2/6NqYLOfyz1YUwWKjln768azCifmaQ6/uxb5BTOqyxPrqqq1hZSlPX0qMcy6hR7L39Q1pnVFy/jQgcXd/G2dO34RGM8LG5qoA81e94qW45cQxjH7ny+h8cQe1Z47Q5PjjdaWZGMAEn/Jihoys3zJFkieYhTnGSDEucsxYvEeJZ3r+OhbwxDNf2a84xrl/Khp4w/d8FHe95b1I4wBxoybZ8tpqF1krQK3VMJFeKhNQtULMSjLk6U/MmIRm30FW8SxDzHkzS5GORyjoDzw6QvOZ8zj69J+geeUygt3LKKbXBFRvhxl2y0Ig61AMZQKrAVZKSkDHAqq/nqVobJzGu9/7w6iXHZT9MUDW7+EAUf8Ixd5VTA+3Mc5GGGKCQZlhpxiBTdwjIC9GrvmcuyXHIETOb9zumM4JGtp/lroGzuQZ16OSjNwMh7pGxhMYwX4yrpwxZbXAPQ4B36JEK4xQZ+ElC+24D5CaiklCN1isxuIAev+6Ij4rqTLvWRbbtLifyUo8Tg9xFEgIIIvJTPDXZKU7YQ2tsi4p6LisIQMB4BmGIRmpBbYpJc37KUL0kIkJfUdIOegY67e/FJ13vB2Th16Go6bthaQ47yxofNGNdt3cL7oiQxsvTpreg7i+Ts55BlvBiq2//vl8b+D3TYr4Qnaa8yxxdX6PgG8oVYPQmNfc6/h9D8ei80PnHMlSnjwscfoVD+HuB17DCQn/7kMfxOD/+W39TcSAymqAlggqyGMM+feQMYxZyOBBZ7Y3pb8F9CMU+MtyhuNhgC0pE5QYsP+vraF3683YyEukz17EaNDHtTLDuysP4KXdRPW0ikAVgSoCVQSqCFQRqADgqg9UEagiUEWgikAVgSoCz4vAP9/YVFJtiABT5SQKJT9aRaxq9Qw5pmQREcQQu9cYC0o+K5triRMm9/U6Wbwuwc+EB73KCAA7xVsDkhxLwbi5THxlYh5QNO7uD7wfH/i3/wZlXMd4sI2rzz2LOpPAklpkWsgkhReArr0mEFisPXvMn3twdg7S2nf9ZwRKCAC21/xxDeT1CWmnv7d8Xgd2CwB2ADFzVct+sLoGl5TyQN2CrWsgqsnZLdgMc7DQy94ugbVztoK7R89486De/LvueHrdgbf8yhz0XWJOzEFBz8DyQPPSZwTWWabSsUi9xp5jTfAeydRZkn5eBok9CKxcnkuOGQDsWGaMgRKkysRZPwsDnDp3J+54+Sslkbi3cxk/+1M/jEH/Km45fQLdVgcXL55HHNed/28d7Y55DRuYSAB4ib0oWWFL/DFhzudeapTAbtPJkXrg1rO6PdCo/hK5/uEAYNfTlgBg6wvL4O8CGDR5VAMpPfDL4zmQ1ndc1w+fP1UtkJkFE+Z6n+jFd4wt6seAB1T9+/xd+UcHCAscXipE8J8ToMFELgs4xFqytrFagQKX9g7wr37hV/HUpSHyuCfmIv200+kESULvzgbqTQLAESZjMlxKASvGdnGgoZNe9aCrBzINTLT78yCUZ4yKYVhk5odINi59KH3cmTotTZZV/d39pwoUl8ClBCrBaWO0Xy+3zfuywhEDUwmczCWpJdFrHqvG5LXzEoDVSHZFH77NeS+eqUxw1Rcf8HV5G8s31QBbz8hlHAja2L1aXyLrjwUMHmjjd+VdTmA0SQQumUS0ga28PoI+PJ8xCA0cXGZoeiauAbcsjrjer5f3Qx93Yzg3hNvS35SAs1j8NYtBt9MWCMv785LevE5/v8sS5QbtWSGClCQcoOUBML5OEILMX7ZVp9tGnqV2j44pzefyYm021E6T6QRZWqAesQ0y9Qsl6inrTXyV7Mt8ilfefRwf+8FHsHXsmDF82bZzsNm8ksmUZYGG+lRqwLKNIeuH/PxkOMbu3o4Yo/zsYDAQA3Nn7wCrKys42B9IReJgb4AvfeVRPHP+KhCI82XsZBa2MOFPBr0a2GTR2YfZ7mJuy9O8qfWOgHy3Q8sCAnQbYjyS+dtr1zGi7+h0JtBW3sFZKT9azZ+IMBzP9BkyokuC1/LQLiTjr7mI53NFKXlaINE1mFaq2IVaV62wgCiJjwfnA79W+mIQFf3cMHcZkL+Qh17+zPJ66McLj8oY+8IEGy9kLeZo1KDiEbL1G/UmkpRFETOMJwTJU0I2iMgyHU3EdKVE+Jkzp/Dgqx9Au9PSeLh05RJ2dq5i79q21l36R1M6mUUNzVYLnXZX8+ZoNMRoNDbAn+uS8yoes+8XpcYBxxtBXyuOsbmURRJUQMhkZRGZ0oDbH/Aa+fu8uGFJjp0h5/ikyoFnOBNEtvFscuy+YMHvHwiWexsAjeHI2vT41iYatRhDAqAs0skyNDkfNBtI6FceAd0mCwYCNFotlHmC4WEfZZHiDd/1etx19gyufOMxvH5/A1vPZNjYG6F2eCiVDoHz2QxFMkFKv1+kSJFgmk8FlJHhOwkKjMsCsyDAhIWDZO2TXRoWmBFpM46p9hLsh3fc/RBe/+F/isbWGaTBTMUWOX28V9vIYlNBCGqx7TubDbf3szV0lk6lDsGCNwrEaO+VpuYDzGtNZigPDxF+4+sY/tGn0bhyBeX2cwiLPcwKevtm2CkLHBJYLUMVLrLXr5bAWhBrzFwMG3jdu34Am8fPAocpit0BwqMBysE+sLuLbHAN41kf/WKIYZRjiBKDfCZrFM5IXbF1Y4Rk2xPA5mXJKB6oy0fb2aMQtJVKAq1TuBN2THvORbJBoHdviFGZo0/fYsaU0tVqBdvZcJaRYrZmm8XDQ561IARLSfhTRXbIxUanbzp34EmRoVcCN8VNfLXI8c08wYhFGWWovwXissAKAslAN8oYjbKGWsD+zradYRJMsR8QAC4w0DocoANgpR7i1uObOH36DG576A1ovOoVGHXbmHF94ZiPa2i021YANptifDREoP3IkgT/fPvjqrK0mbR9s40/V6DolUzmXr0LuxVztPCsYdt/c+7kDMdoyGud4862CgJ59deFs0Vx2yV/StkMBOvH8fAj348grGH3z/4Mv/LOd6CWTGUzw6khn03RLEoVFhBEZ+EszzejyofzGeZdEoDX7/RgJ+COAjcFETZVRJVjj0UUVAfotnAMwOp4hmw6wbWywNsrAPj52+XqlSoCVQSqCFQRqCLwIo5ABQC/iBu/uvUqAlUEqghUEagi8K0i8M+31pk6RT8nu4Dgr8kQt5j0KQNMQybHmElnosgSwk5AWUk5AQWqiDcvOyZQ6e3LZCzB3zqTKkyuCBw2NgGtzygiacgrXzEm1Chq4Ef/r0/i7Dvfps9dPf8E0vFYySCe29m0XQfMeqBWedgbEtCUvZ2/RsBhWcb5BrDXgxEvBASL7UZgyIEDHlDzYLFYB06ClUCNMRCMOejBPoEOS/LNcwYaY3ud/KUlqZRsdwfyXovXeZotsXu9h+ucicWzLgO6N4C/YlXcIO98vUfw4vvLiWex+xzAZjRkz7QwP+c56Ouu3xJsBrD5a9NncoK/HgA2OVJKU1J1lYl8McibDbzuO9+EsNHGLCvwL/7p38eFJ7+OOChw1x1nQc/I7e1LaDRaktKjdCYBYO/HWpN0rLU5E4sEUBZsTwOf+JpAMXlOGrtNDCqxtBbSzvOigNBAY88ANhDEGMB8mDT0UiEBpRnde4yDQD2XyBRLzhUM2Nj07EiOhecziNV3vKS36xcLINiOYKCKZ4YtQGaBV3OWsit2EO3GXYzvsHaUuZesNbGE25V+LvKZCj7o+5uUAf7jZ76MX/nEbyGIukiLWCBKzET/dCrAt9uhhGci0Jd+mgSAmdA39h6B1lBypHlmsRHYS5YtlQWcPzDHUOqkHK0P0fORgOhCnp2ftzFqgJb5YxbmU+seaUGA0titjD2BRIIiHmRm+8+o0+sYwgSONae5PuE/x+/Td5NMSy+DTAawH9v208Y+z0MAlg9+X1wvgtOSb15uM1+MYGAZu4wxf9M5c5gMYJ6b/Zvy257Z65mWvBYP4vKa6QsqAIgewG5qpNepl+ddnu/mAJykrb2kcyx/1fF4ovslS5RAL4FGzkf8Do9FANjazVj8Hkz2ALBnC2sMuT4qoM8BHB6k5jF4PBZuMG6UW+f8R7YlE/Feiprn4Tig5DE/L0BaJEvz8aYPKMc8ATQv8RzkCc4ei/DxH3k/br755rkHMCWVYxWD2EPAsQPROXewjcm+JXjH6zw8PJQMM+O6srqq67x2bQcHh4cYj2dq0729AXZ3+nj66Wdw4QKtC+qYpZT7Nh9u3g+PybUzJSDM9ZIJf8mIx/Izpf9qq9GUpD3ZvpSoT5KpPG/zIsPR4Ai1yAqy2C/Isq416kgISvJ3slERIc1Nfpuvp75/aOV1sutOVYNFNIylFRPYHCZfer7vFhfOzZ7dbQUhDqByhQP+vWXmr583rf8vfLTn86lbr5fZ8Mvrr++XHDPNmsmH12sNedRqvSg4JgJ0ex004wYC9ktXmLGxvoZZmmD/YE9jb2N1FbfffSduP3sWTz75uLHm6Zs8HKE/GIgJLLY3pVlrNa0dBtib7LuKhrSHML9f+i1PJsmcucvxR/CXa1kuhi3Bb64tNtfw2DXGlgAVjye/6IVKgY3VVIUAaj8nJ+0LNXx8fV/lGNTK6vZFLBbguRoqGGgjjELEjFNGK9wM7QbnjgjJdGaApCMhr611kc7GQJkhigv8J9/9XTjzmedw59UatsYZoslEMsrpbCQP3rScIitmSHN6cZOJmomZmzowckIwMAwETCZFIKYvX5vSm1vAOJUVTEK83j6Gd/7Qf431l78W46iORjNGUIuQxXXEvRaKcoYyDxG3Ggjq5snL9ZaAI5nmLJ6QcgDZmRrLMYI0Qz4eIUhSxJSeHw6Br34Rs7/8CzSuXEN65UkE+QFmARmuBgDvi1nrZPPp10uPcRYXoY5j938bbn7jdyMYZsh29pHv7aN2NELZ30W5dxWT2QEO8iMclCOMAt57iBlVF+jX62SZea/dqI5pnoptqv2dCK68n1LM0EhznDFs+V0CkQJdNWuUaAq8pbR9gKIWC1ifEVxHgQNk+l37Mfr+ag8u41nbk4VmzaI+GsaoO1li9qCjkkUzAajPQRj/RBDgJVEDO2GAzyQT7ASRzkmItBYV6OWB/I2bZYB2UNfxaFfNT4zKFDtIJEs8DktMEaLXXcG9992Hl7z2AZx6xb1IWk3zN2ZBCfsC5/t2C61eV3P8ZHiE0X5fADjHs9+r2tph/2drsVeuIUjLAhfnI78EFNs2117gvGAFke67UqkJ5e9dsOikRpZ2pr9NimZNHuqz0Vhy8uytfF0FLNq3WqEsYfmk1sIbvu8H0NrYQnB4iH/98vtRXLtoahZch5JE7cZiKoK/bH6uBCnXT3cP+ktIf1sZC5j9oFMCWwjRCSOMihT7ATBWTwA2ARwLYxVl7JcF3lZJQM/X8OpJFYEqAlUEqghUEagiAFQAcNULqghUEagiUEWgikAVgedF4Kc31pSUoEcbvcDaZCJQUk5IbYD9tMRAqmWW+GEiQ4wLR2BlglgJJ7KamDx3iUUmrppg0soAYPkGk9FE6WcmRJSYMVlNPmfCOrvnbvzMX/0l8l4bs+kQVx//BoKcQKh5hCp1tszWdaDzMvjrE9MLdhnJSwSIrmf5WlZoAZLxV5+YFgjjGMD+NSaKlpmdlqg2wHD5uzymZzrdCCYTHF5mZb4QIGwI4QvLQvvkuhJZYiU4iTwjYj+P4WsJq+eziw2ofb7nomSF3ev+XP6zNwLEnsF1HbDretcyu0vPxaJwXmti+5JK7NmrZKRZwtyIFiGyKMaDb/wO1CnzGIT4nX//q/jUJ/4PRMjRaca4+87bcfXyZUwmhwKAybYh6EfPWYIr8iutxwJOGG+xCukFHRLwtdfYbp4BLPnwyMsBG3Dn2877BCvRLjlAx/h2/WlZAjoU028p6ejARh8PgZaOhUy2LNuQjLcF+GvSnupzSxLSXhbb2tx8jHU9uo9QyW9/XjuXsfb8Pfgk6HXAy1LRgf/c8uRgjBoNEnuZssR5ookhiBq4cO0AP/uvfw3PXNhGrdZDXtbQajeRpjOBVocCqWIxw3jJYrLSf5Lglzx16S1Klhx9WM2nlglqX1zhx4bYq4WxW30xAe+XxRj86WNl5B6Td/YStAbyO5lJBcSNcTKqikIAn0AaBwgvA1b+OjwzWQxdVxhgktBWpMFr9tLHPIWXbeVzk6+1h5e8NWDIJKg9iM3vmOe4fd7PEfzOAsAN0Om0Fb/JZOJYwQtJXgKz/rs8NpmHBqoSXLektWcde4B6Dug5Ji7Puwzksrd6D2FqWOp+xSLNdK1iIjvg1wDohc+wZ4bSo9bmQ5tTdT0uyb0oSrB2YnuQ7WlSv4EkuXmcFiWYHXPLFzMQMBVr1/UZLgzmj+wkvp2cu4GaIW5aB37i7/8A7rrttI1jMlPZdmKYEpSPHaGsRJpQGtkVIwjoJvN5op+9bkdzwODwSOB4XsR49tkLKl4ZjWc4f/Eynjl/EdvbB0izQsBiEJmfNYUUOE8RnOc4H09nAh7EkqV/qQqMCtRDY3BzALY7dYHdkvJtU90gwHQyw+jwSCAhiwTGs6kKqHgfPF+SJpjl5oUsENwBxQI73JjmPESgydZLMsod09cxtNnGKlpxcsWcv4UJ+zZU0cyCOe7nmOU+NQeDJe+/8P32Y2K+nrriD33eAzZubtOwljpEgU63gyisYTIeuTnOfNnFeI8CtGsxVnpdST0fO3lccWO8Ljz3HA4P+mi2VwTGtsiGnU4wmU7RW11TW5I5zQoAMsPZ58kgJiBLoJeFD5pb4gjrm5tqr8PDI8WeIC4/x0IEFphofg85Tsz714PYbAetlVlhoP+SF7rsFVxxFd/g3KjyE3lqW7EFPzPf2wg8sqoOLQXOOsEKS8xDnte1sbEpxje9zmsB1RdqqJMx6yw4mvUYh6Mh1la6WKlFODmc4uHyBF6TraA7GSMeTVGMyfTNkMwOkecTTMHfzcOXUsK0BplyTiCASADPyRMTUFT/lGQxP0+7D2Pqcm5KyxivfPj78eAP/VfIWdzSilHWYxokyye43qyjiAvE9RZS8GdNY7DdWQGBS66bqeYHWwPqzaapwyQzhNMp0sERMB6jkSQoP/dXGP/VX6Nx+RKKgwsIiz5mKLBXZNgLKK8LDLQeGpDZpnxz0MDasVtw59u/H3nZRjQYAkd95Hu7iHYPUQz3UY72sJ8PsJMfYhAkundKN/P6OcdR+pc2KVJMEGGVbchZ1Xj1BAZ5yVyhKNdM6eAm52nKQ9PbV0WTZAYDDc4dbg1jTMUWdcxgAsFU6OFrBddZkJGboxGZPD/ZvZx1ZyUw5JyuwjMrwiE4z+tOtS8HzkURXkWf4jDCX2RTfLkwKW+pn/Bvg4JgNGWyCU7WBP7zHpqooS/56xSHETAICtx0z1245/Wvx7lXvQrtrS31AbadFC4cF7xksQ8VDloNzZGz0QjFZKb7D9jJnZ88Zw8VzNEbnuOC40jS327PqvXBFBS03sz3xAurEfVbtzeSatEchI7RWOmZCgo97JtNrK720N/bw+TwEIXkz8kQXvzdw/MELHAIQ7z8rW/H+h3nEKUpfv09fw8Hf/wHqLOOT/sezlxWTEOPaV4XZzOHU18nCy7FBVpKRCYd3mVRUxjhsMxxUBYqpqDH86oKFMxbeFwUeEsFAC9vXavnVQSqCFQRqCJQReBFH4EKAH7Rd4EqAFUEqghUEagiUEXg+RH4R2vrSkfQp41JiWONOlZ6LTTadaBewxNXd3HlKFGyoec8+oyRa/64Sr5Rtqws0S/pAccEn0mdUYqOySIljiRrFqBBUMYlZwgmEzqOyxhJFOI9v/gLeNUHP6QkzZWLT2N2sGcybALdWCHvwDEn/apcqxKLC7BLObIl8Hb++w2MX+/tNQdk58lwA0uWwaBlUMY/V9W+2KD28FKX/nhzUM0BET7yJs277Bt7PTvWg4X8PMEQg5k962FJ8tdJOxNYV5Lcg7ryKvM+wotjG6v4+s96hqPANe/164Fh99llkNqfZxkc9u8r27sEfvI5mTrLQLE+QEpSaeCUgEp3PibMmaTkYc699D4cu/k2BHGMR7/2BfzL//a/dCzzEie31nDy5DE8c/4pFQZIZlggb10AsGf70s+R0s4EBxr1WMlhA63IvDIpTkuomyxtTMloBzosS5D618TcegHW+HI/icKF8KIHqjzIp37DBL2CYEwy19EUD/8Qx3oJALbXTcRxDsZ7JqXr554ZvEgrMgvqvJs91fTGoe8A4Pn138CeJ+hiYLUrcJBkdonhZIZmbwO/8snfwm//wWdRlHUEvO+gpn5HgF3Ml7wQ84x9nfFmOwhkcSBp+P+x9+bR9qV1eeezh7PPeOffVANVBQXFUGAVQ5VFEQVFZhEFQSDatAPockBDazR2G9NZq5PuNiSm0ya90h3tVhR1xdgqURQUIyizBVJCQUFRRdVvvuOZz9lTr+f5vu8++16KBFb/l9oXyzucffbZ+/sO+/29n+/zfFumviaQsc1Yg6cG4wyWGAjhpuiqf1a1jGv34wEKYV7COqmuT/FzPQym/amU+kw+YY1cZ61s9aENvnobYH6ewCLnppjXblBZiS9Oye/rFXPTmq9XINL1kXq/rytsaelrlsceuNkmsYdh/lgBuFo86s1zUrjN1/zYlg2zO9jDW1peZ0uLpU9Y8fdbT5RhSHkf/JvajO3gVMRBbIBRbeHaSJ/l1L+8Xiqq/fV7OG41W1eqK0KobJnJstb3PcZCYzEK0HXAmBa8tHcWkOl2q/rc/j55HwarvfreAeraPOTbis+Ije4CP/e2H8Tjr98hLtFcQ+VrkHNDvhBAYv8smVSAUDbLLanQSxwODwUBT5/eke3wiMqwRSbb54P9MT7xib/FaDTH+UcuYJoBo/ESBX1EpZ5Ldf+0BG3FXafiz5FQdevG1xNuulHj5uKFC1JA092AVsdsg36/q7ltOhvL3pqPQinmOd6yQhbPgsxyF6DiNxMAni9zLNmWUp1bu/IZbflA9sykLam1v5VRYPKELKKd4j5QG7kZyAFgjUtZm9tc6sGxB8CEofU58SslodSfc/Xntz+fT7yp3q/xYJbAhH9UupoCmNbcIaK8wKBrNZRPn97G+sYaEj4P6A7B61zmWNvYxng0wnwyUbxnC0LbBPM0U/uyPjCfz488/HA1Hgl2LdHAzUU+gRpndg4AACAASURBVCewueXUqR25G4xoWxsEmNMimf+rORB4W3ZZxzNRLrW20LrBzYGndnbUluPRWOUu2EAKvTvOJ/swUYF9n6pM72hhCUBsP869ZhlPMNrp9qy+K+cougd0W1LZ8pxxDqxvrWMynWGQZnhaHuPF5Rnclg3Qn00RpjOk4yNERao6yzNMURQpMqpcy1wuHbTwZdkQ1i+d5VSQAkuCyCAQBE0RYWHID6EamfdMJXCB0+eegpf/Nz+Lzm13oyiWspGhxfOSbdxtI2zHKFmbmk4ZBKKRjYs2ldt8PrLMA63plViRI+K8KuI8Rz4ZI5jOgNkcmE4QffLjmL7vfQge/CLC0UWEONQ1E6odoJCKktAyVQJaIPXlemcLd772exEOTgPDHOXlSygPLiFgXfSjKbLDfUyyA1wuDnGlnGFKFTSdTIIQs8zcbTjT04rar39jV+6AQJavJ67OLCExYXCL4F72zyXaCLV25oqBcDhmsooWERZbVqBm7Oes6021tWr7lgaGndMOIS7tuFlTVjbHtBqXIpvKfmsO9o+ZaKzVp31qFOPZXNcWBS6GCf4ym+NLVHUr+ZLPZQLrED2Bct6ZJZ/xjo4CYMR5OengCc+8Dbe/4sXoPe46xHQC0ZrUVc3m89WtL+0paJbgtgbIXIKp+TOb51AgeMz1YLvb0zM5p/0728K5Ayl50X0JBKteiVv/urU971lH8T18hhHg8vd2CxtnTuselouZnqUbg3XMRmPMR0MpgZmkWo1HTYpMymCbl9h50pNx+0terHN+4H99O/72H/+PWLOS9prjdY8qGeOSQ+lzQ+BuWWvIIkvWsZVhgX5IBybWxw4wpfMEwX1pTwv2qW4QYBABLTrmhMAL9ljjvPlqItBEoIlAE4EmAk0EmghYBBoA3PSEJgJNBJoINBFoItBE4Msi8D9sbaOMTQnATcZnPv1mPOOZt6LT63N3En/9iU/hnns+hfk4RZgDmSwOza6OoLddhqplRoB3FYU2gbhRRetnbhLJ/uwYAAbahF9FIYs8KlMKahvOncLbPvB+dB/3OBYRxcOfvRfFYm4b1gTFFUg11ZutbtwmaQ3M+Rs8uQntwUTdJpoqFn8ur77zyj//dymlako+nt9DB//zMeVgrU5w/Thdl/ddFDA2tWil6nHv88o5vlbB1ZoimH+XmtbZAUvt4Oov+o1qH4Njm+zuOG9la6o8Z+OZmq2pP95bteqzapZ79ll2dg8Jjl+nq/Hrrt1b3h6H2jVQTNmcU1tzU7ykkqs3wDPu+jsogpba/Sfe9HJMhvsG7gLgpsddg247xhcffAC9ToJO0pGqiZaeVP0Slsh+NybUNZVakqyUlYRUBBfqQVQkub7k66N6+OtVwL5ttVnq4uXb7eR3rwD28fd9zsPg6njX1q4TO2BnFtBmc0l5jvVz29i0utfVl1N51T+/PrCpGvJAprKNXr3Z2tnV4PXJEiePs5K5popS8kBOXRELFHbx2S+exy/84r/F7oTKlg4QEpzEqiHa71ChOne22i3VvWRdZkIbKtGoVOXnp0VuYCxpmW1r6uveurqrquHKWr9mqcwEheqevO2pxqUpS6naJACmtSq/DCAZFEyXZqVMpbe1My11CTYIHg2aEAoTRitBQ0o6U/x7OMufPTRdLlLBSo6l+XKBDmvz+UQGJVIQWKyAqa8TTnhDNbru3405D359rWCbawyyeYtps4S25AK+V/F1cxJhj+p7CoRYvVDCdc7l+gzVBCbINS23d0Lw280eMPlx7i1nVffYxV5Tl+oU0+rdYKKUTYRMnbaBr/lCbennFcFi1fM2iNjpJKpXK1t2p3JXIgbtMFOrqcrfB4OBs9c21Tf/njhbaH6OLMKd/TffZ21idZsZQ/6spALXXoLAeYrN3hI//7Yfwo3Xb5ulc8i+2TKbb6rKopZqiqZUe3Fzn9CP9sms59huIU6sH9//+fuRJB3B3YuXD/CJv/kMPvU3n8ViyYQFYDhjPWR+pll8tnvsj7y3DuK4IzDHBKetjU0k7QST8ViAKF3MBRDYRptbG6v27HA+M8W65t0yQ5oWaMUJ2kmCo9EER6MjlWjwtWk5ZAmCCFnKnCpwQ05mXWpA2MaIgTVC3xW4X1k909a/msNUk9YU5VKjOgVwfUzytN6NoP5MrM9Nvg/71/l+4Xhn467xmrJebnS85ILa3Kx+fdLC2voAa2t92ci3uMoocszn1JvmaLVbGPTaShxa67Qx6PWwvUNFbIbhwb6Sgo6GR9jfH8rMlQCR/YFjhcpzb91eJQAp9oXcCDjEJ1Ihl9ja3KncBKiGn2ecQ1bP7krl7OoZK55BpHq/tOfm+Fxb38DOzjb2Dg6wu7eLJGrpOcv5jLbtTGrh5/nnO++f6nJZ5auWsFnIMmmB8xjblNfP5ChaxquWNMtRsN0iAkUmwNAmvo0zBfDcqwXuCDbwRCToLXNkkyHKlCrMBdJigWWQYlkusST4pVo0pGVwiSkTDqgAJnwsaUkMpFR5llT+MlnEEg0Mu5FK0lq8RK/s4s7XvhW3vPwNmMwzJIMOQlqd93tWe5tzRLcNug5oPmfhYmVfhYp/NOginacC9oUs7gvNT5inKNOloG8+maBcLBFRHf/RD6H46EdQ3PdpBEcXiCqlXj4ochwiwEFgilVCVJ6tVya49eueh5ue/zKU4xT53iGiq1cRHu6jPNjH7HAXcTrHOJrg4XyEK8VCtX/Zj6zGr6ttyxrATBzSOtfgH59ndMxhowmMFwW6QajEyJDKWK6pgwhrhMIZXSfMOYfAkP8ROBroDaTmPXI1gCdSYNN220qlcK1EDk11MNtlqXU2515rCwJkfphQdEHAWmC9BJ7VSvCMnMdlOAojXESAB4sFLpfAVVllW1OwVIfQpge3nHPiFrL1NTzl+d+AO1/xEoSDAYowRhERE/P5bQmNYRFa/XP3xcQqwl6fsFOtF739PF+WUriP/sYGer0eFrMpdh85D3Cu98mKru6vzuWelaXWUgFKJqapBESExWSsmsz8j/+Woe14d3NdvZTlK1LapPPJwOddlqNggoWcV2g7zv5tquOQSXKcv1ptvPj73gJ0ujj664/hHS98ATYmSyezLtSpNCdo0qVjC2G+Ka75bxCqqKmJbtN+XP9RER5hWjCptsQ4oHqba2V7hvv60qyvPAhDPG+PJubNVxOBJgJNBJoINBFoItBEwCLQAOCmJzQRaCLQRKCJQBOBJgJfFoF/srWtmokLbqx1Ezz/RV+PO19wNwb9DdXe/MhffQh/8b4P4fLlIQrWGKQ1pqsMyk0rAmDWJ1uiwJWi0IYat4a4mdFHJBUwjRGJNahsoAW0Wd7xOzfGuHGVYOel34If/c3fRN7tYLp3BZfv/4w252lz56SXFZQxeLdSkHk05mFWtbHkoNmjKZKkJKypi6XKFIOz8/JLANfZLNpH2margI4Ua17JugKJlXWvUwibU+PqWivJsFN6+vvgxlT9OL8JZmDWW0KvwJ7bzXeA1kFVHssLdTCXm1N1qOvVttq/Imzw1pustaZNs1VdX23sO1KwAtH2PukUTqp7K0vnld2zoFJlAe30pFJ5mLrS34NUhARU7S5ufdZzkPTWVJful/7nn8bHP/inBnO4Sdpu4ck334TZZIhLVy+g1+6oVmYiyJvIDtQDYAK6VuLqiep76Go7cvN7VePX2tWUwh4a1eGRf70OgKsEhC9LPLCazx6urQCw1YStLFEr9bGDvdWo9DWxfYKDKKyndrag92DWtcOjTWkqPe03QGvtWB1rHWD1VmcpXT+Xr/0pW0SpiWnjGePK4Ry//I7fwcc/dT8WBWtexoJPVOhQ3SlAlJvKO3KKIdr1EmZImThfCGSEUgUbvGNdyOV8acoeb3nKjVHZUDv4VbMs9wDIxgtnCVMXEQLyi2CXCkrVC84yZ58aCirV3+v79UmYymN4HX48+kQOXQ9tdpdpBYNZs5OQojrGXb+GIRWYx9S9zjGh3RawJsA0QHR8jvDnIsQR/HZj1dfY5bhiPFnD1KsLGVd/HCEQwQuVtWYHG8uO0vcJfXcqXm3IOxWtkl+cipDnYr1ab9WtmqJsn3JVV5iJBjZ2CM9Xys/6+byyiX3I98skNlv2zc1N7O3ty0qXfYTqX7YZ1Zisqcu4rK8PBKtGBKV83rQTWSD7uMqaWFDS5h0/v/JY2cDTfnk+w7mtAD/9I9+LG67bcvXczWJZddqp1JVzApXJsQAAA08YLPMJxXKB/YN91SDtdge4cGkXH//4p/DXn/wsDoZzhHEPs0Uq+EUQSLjb7w2UfNLtd0BF82Q8R5AwScFqgbNN2D6ba3204wjZYi576OFkJEhAxRvbYb5Yah4n+GC7ElDOpjPNrVSwLmkVnhGiF5ZYQVjrga9U26Xu2Z4F/mlp927WxNY3DK6bO4J+L6xNrS+vSgzYs3L1nKzPNXUg7OfOY/OKG8fV+znWmODlXAD8e3yyATuNXrPHmikrNZfM7Vkc2XUPOmv6GCaZqK/FkWIfMEGCzwbWCM0z1bM+d2oH15w7izNnz2I4GmPGOakoMZ5M1d/Z/6jE5fjTc0OqY1NYs31l+TyfYe7mLPYJWearUa0shE+0qiePeacB3gbPwYQZQcEs0/hRTXomJ8m6e5Xo5hMePCCzJDGXpMIx6C2iK4cUa7Oqxn1E63HWss7RSzro99uYD4c4t8zwyvkAd2MT19NVZTZGni9RLmdY5jMUQYYl0R2hI+cDWgsjlKI0Y51fwnopUqHyIRQ95s7yODfTltUjR3bH5lHxtNteiud+z9sQnj4H+d3GLQTdrtTFSCIZYkTtDspWC2GHtXhF1NUu7L7ttTXrz7Sid0CSiQHp4RhhliJhTDg3zuYI2B8++kEs3/9+dB7+IordLwHlGItgjn3Wzy0DHJQRjoJcak0mTpw6dTO+8eWvQ9DbQnllH+XeAcrdXWSXLiOej1GmI0zSI4zKCS4iw0VQIU37ZVo2M3GpFAjmmoHgl8BOTuoq3WFW77IaL0t0nVtOl88m1kB3TjlrIevsMoGSCU6l1Kqc8+a0ji+5Zg4xLg0ADxFgRBxLqCyHCgu8q7ShtRYV26lTBnM8EQb7qSAouWIvcLoscGcrwc0CwCnGROVhoDX9pNPD4UYHw+11LIJYiu9xmiLlWj9qobu9jRuf8VScueUWRNtbiNb6Gi98OpsFta1FIxOrCzj72rd+XVp9r1IGzDJc9s9MCmi30V9fV63nxXSGyf4+QiaOce62p5vuWZDbJyryPlsh1ra20NnYRBjHSCcTDC9dRDGZq//w+pgAovVqzvIUVgtYiZXOqt3S8AK0ul3ErvzAcsx/E5mt97Nf8Sps3HIrgukI//b229HeHSLieqhYIDsaIaZrgrs+SxFzCmCphM2pgYrqflFgwP4eRTgo2D8LtbW5Nxi8Z19KylJK9a0wxHP3GwBcf8Y0PzcRaCLQRKCJQBOBx3oEGgD8WO8Bzf03EWgi0ESgiUATgUeJwD/bOiUbxSVBQT/B877xLtx+97PQaneQljne857/hPf86Ye14UPLOmWycyPHqXs7Ja3sQiyCHFdL4Ei1xFgnrMQaQgxc3SraPceEv6w/xw0tnsPVU522OvjBP/gd3PTCF2pj74FP/w3K0QFCZtxz48VDYAfXuFnCzTArT2o1hf3GsSklV4rJYzDX3b8g0Al45zekCTg8wPhyEHwcDHNTmJtW2uhyMLW+ceuBdB1MH4PBdtEOMjsrU6d0Nthsm+wrda4BKLMDXtlD+o0zf5yUBaxBWINmBlttV8ys9gzCCpz442o20oq7/70GkutqXv+zjpPazyhTZTUtW2c7v67bgWftBTsls39fHkQ4e8Pjcd3jn6D0gs986h68/R/+qDakrYUDbG4OcPON1+PSxYcxm4/RbnUw4IacU3sS+FDxRCWiVwBT5WYWxAQCtIi2PuXrsGpbz1Eetp0UorQIrsVfx1e1f1fgw/cP/51wpQ6H6xv3x49VD1712Vq/NN5SpTTUzrcCN34YVyynUgdz49ZqR1btd2zMu/Y38lQpaisr6tqx1pZOaU6lbERQ08E7/v0f4fff/ZdYKq2DI501gWMlTnC3VvWXqSpMS+RSKnLbE+hS3SVIxfq9EebLpWq2ErAkqsfqYK1TpkudxLmGO/Le/tonYUhTaf1JwMVZarIfWP+jxaQBXELhuoqPr63aywCmV45yLDDJIBM4rSV1WMllbZhLsciN+hbhnP3sj63bwHuw4xXHvC7fHwhiZJ/sx5hgjSmD/Rgm5CLUNYXfCih5gO0tkD3k4Xv9+X0tQQJmgVBX91PjsjbeeQ9e+cvvpsgFUtaNzLLKTt3nB/jxzuu3zmtQkePNW0erDinj4oAjrc6lyNdcyZrGqZJ/OH/3em30+2vIcyqiU4FNwl3GWhDbbeRTsTsY9DW2qe41i1ur1UrwJpNVwn5u3NfGrY9pFOS44UyCv/eWN+H6c+tSYTFpocwM5As6y2K4UL1h2gTz8cKPZ91lWkAT/spWt93H5z73ID721/fiiw9ewtFogUVGSBEh6XY1JvxIZTwJjtkXqc5kW4RxR6pVnrzXphtBhHYrETRM51Zn+GgyRb/XU//OlMSQy3ZasL+VqLY275sKUto/M9Yc84LPqv1rtqmWvOGfGdZkVUKQq0XtAbBXl9KZwj/DqAD2lsx55ueL1bzl+2L9vKukl9r8UptXPCCu+j7VeQRnDtj4RBvZ2CpTJ5SUsZ6w5JMzLOEh0Lwuu3gHUyNav7cIbiO0Y8LfEPPhETpJgF63LXU3QXu328Pps6dx6jRB8AhHR6xzmwsM84tW0JpLXIKUYuSeoYTGrElLS2qzzc5sXkjaVs/XJRXVHT14nYRX7Kdm8c56rPbMtFrw9jWf8LysYb9yCfGx1vmYnBJaDWxv9a82qwFgtrvNe7Zm47zGzCdaDG91Ejx1luFbFn08J+9ga5oiyhaY5XOpfZEznS9Vst+cM60UiFSeEkBSVVrK6pk2ykwGJNNjfVlCTz9POmSvZ5meU6S6JRX+p/GyH/hH2Lz976CMS2RdWvu2UdLamm0TA3GnjZJ25OwX/TZCxna2xDxL0Rv0VedWX0y2YfIH5yPWIB9PEeYpwmwpBbAUs5Mh4k98HIv3vx/RF+5HNLyEoJxiEUxxNSywXwQYlRHGUWAW6+jgmc//Nlz3tDuQEyjv7aPY3UWwdwgMD1FODpFlQwzLIQ6LKS4FwIUyk9I2YptHps4mDNazsaCq1zIYVBNWIlA+p81hox/FCLIMbbokIESX/RmsAVuCVY3pkqNh4MYH4e8kAoZlIAU21aFXywJjB3VllcxwS3Fq7jCcR9g2cqV3iRbeDlnjztmNX4MSd7Y7uF6QNscEOSYBMNzeRv+uuxA+8SYU1+xgmgdYFgHGiwVmyyW2tnewef01SGP+O4DPbbb1KnHRJ5gUhNj8LMFMJj+4Naiv2+sgeTUQihIh5zNfQ5pJSKwHT2i6XOq/mJMek16CyB1n0NbArUHwoJNg8/QZdE+dQsS+tZjh0v1fwHL/ULWGlaToYqPxxBIlNkGtkiBlmx2i3e/pGvIsxXw4ErQnzL7h2XfhSS94EYLFEn/x1p/Alz7yUdx461Mwn41x8cMfRn51H7G3kVff4DX6+sSsLwy1/aAMpALOwwD7hPu0mdb6zjIK+B5+RQUTbEsB4LsbAFx7wjQ/NhFoItBEoIlAE4EmAg0AbvpAE4EmAk0Emgg0EWgi8GUR+J+2dsDdB9rEcSv9yTdeh6+7/amg4evuZIwP3/tZfO78vjaUBmGEWFwotyx02IaiAeAMewUwJMyQigHYCAKssUawUwKonq82Pgwgx2FL1mxbT38a3vqBDyBvJViODvHAvZ9AzI0zZxvoCrWaEogbXA7GSBUgAOSgb01Vq7f6jUJ313UItwJ1pjD2G9c6n4O5K9gSapO6/vtJ+EcbUQ+CPLj1weZmLr+85tJ/hlcdGwS2o/01U4nlv2RLLGXN8Zq6XlEqxWX9S+B1ZUNpsJV1m92mvGqrGSSv4G3dArpeK7h+Hq/eqoGEOgSurqemHNZ9184t4FuvZ0tbuzBWnbgnPf12lK1EcPBHvutFqvmILBWMCYMM586cxrmzp1z9X9aKbeH01pYD5SVaSUuQiPV8WeOR3z0AJoyhQthbBBO8eHtjs6peKYG9/XM9pKzf58EI28/UYaYw9oCAMKX+3jogOdn36q/5z6nD48rcXBu6K+hSB5MnB3MFNq1a4DEYrdcqRTzhqVeVO2WS36V1J/Wwk7aq3GCNkzYeuTrEz//Tf42HLs+QdPqqCamqupEBF7Yr620K4AURorAl5SNj0ul11DZUfHKsENjQtltq1iBEukgFRXzCg3nM29/1RSBbU8X5OHBcyFrSAS3fplIbOahi43GVmECVlgeUFexy8JW/sz1pbcwvQlT2HUFh12+96taDHt2DgKWF2M5h4M3Xm/bQioBumS6kUDb7Xd6zuQvweM4VXsnr+xVf5995rIe69T7D+yOo9ACMV2rgijaxgep/6pwr+wGLp+JgZMHiZTa73vbaQ2U/hn2dY56L195lnXg3vnldPg5mX802sTqzHar7BG1L1eWmpTMVj90ukzXaAr9U99Eim+OTv8vWuRYf1lolcONxOj+tOZ2VtOS0vt864KG6sK79W1GBGx0APr3Tc44SEULes1MvywaYMV4SQk+ktuX18F4ffuRhKWv5+qfv/Tw++rFP4YEHLyHNWMO6ROlUxCkV3wL5NtuzTq1UzGsDfafimf2IKuZBb4D9vStqk/F4bJC8RWvgHNNZisWSNuotTOZTtNsdJcFwXlRtbvaT0I61Kpl0ZLBkCL6W0s2Bzz6XJOShqyn5ra19UoT1O+svNifV1L2hS9xxCmAe45N7js1Vbl6p9xf/XPDPhJNzXPW6JOgusco1o78W2voy5vncLL392JCq3z2L2MZK+HF9RQkmnJMJV9NU71N9+FaI09vb2Bj0sFhMVTZgOBzqPGfPnsV0OpX6z8+b7GdU+fJamHTQ7/dl402LZ/7Oz7GEJpfE5edPs2io1hSC0+56TeXe03NttpyrP2u+cw4AGqPss7Lbtvag7Ti/m0p46azw5Xdgx9Sg73EA7JPSDLLxfum0MIgD3BV28W3DCE+f0552rqQQ2g8vsMSRdLylrelKrgupqmRd31CgV+rTkMC3kOKUY5rYVHOOiXylnuR3JvkRgurvStrr4Zl3vwbP/q4fQUaHhnaJ1pkdUw0TfHbbSJnE0eurLImYVzdhRgrm4zF6G5sGNdVPuTagq0CEbDhBQVt8QvV0hjhLkQ3HSjjk2ij8m3uwfN+fAl/4LMIhawAvMA/nuBrmOCxoaxzjiOMqiHHNtU/Bbd/6emARIdg7QLG3i2gyRHBlF/nRHpaLQ2TBFEfFBFfKBS6HwC5Vo0xyYr17lFhQtS84TjccVYs1iOsAMO8rYRIHnzOyfi7RLksM4haiItfPtPclCKRDjsutktvGKM9wGACHVANThQtgGBgMZgyZMGJONu6Z6dadVQlmdXD3SHWDkutp1mg+hRLP6bTx+AUPyDEKCoyDEke3Px2nfvjNGG5sIeU8xdmoCDVeeO1pkOvfC/yZaxUCVT0jVCbA6g1zjcfkCVp4B3xe10qY1NcxlvTj3Bxq60x+Jl8j79Ux3jXAJjn1M71OM2VZJbPtSxSExiz7sbaGZHMDvY0NFLMprj74INKjoQAyz8DETzlOa440tb/mODeulSjFeZPt5q4ryLh2yZGWKQY33YLnvub1KIsUf/s7v49Pv/PXccc3P59FhfGxX30Hhp//Ilp0yaATu0tY41xrTg1MhqVrkpXHaanUQqB/S1Flz/ETlhwj9u8my0RjokCO9QD45oPDk0vB5vcmAk0Emgg0EWgi0ETgMRyBBgA/hhu/ufUmAk0Emgg0EWgi8JUi8LPbm4K/3AjjxsZ1YYCzm2sYLVNcWi6xm+aYCPICmwFr7TlVoDZ1AsQFNwu5QWjZ6jyW+yYdbnwDWEOANq02VfOMFrZU/3LTi4qJEPM4xEt//ufwTW/7KRRxC5cfvB/75x/S5qFXMnigKnDq7CC5QUIA7Dds/f0J3jq4WQexJ6Gs38Cuw15tLNbAWf1z65+j49ymdf08uoaqVvEKwD0q/KtbWEe2z6T6owRaNVXqChYbWPLXdHKDXRtUblONNTb9pr9t2ruNbXeMqSNsY86fp64MXG3C2VaVP4axr4BvbQOvDoHrn1v/maHRdXAjS9dnIIObYNxyu+XW29DZ3EIRtvBbv/y/4T3/76+joGyFZdeyJeKwwJOf+ESp1R966EF02rFg49pgzeocMhkgNItYQh0CXgJgbrxS/WSKKtoAswasAeLV1wreewDvIZcHJbQ/r8ffwImpzlb1gg1ScAORqkUPRLwS0dsbn+xXq+uwzUy/Q7uCLMdVd6vjzXJypRh2rzgrZP9+2Xt722kBihMJAzUlqj/3CtI7lWWU4J3/4d34rd//T1iUG2aNK+WNWbKGtO4k9GozLYQq5AhFxhJ9BnDDOMS1114r6DKZG/gQsJRFaxvL+aKyVmZ9TAKsrMyRLw3uHkvmqN0L5yAqifhVh6ceZlo7sn2PWymvQJaNU16Lt2TmuXgf/LuvBWqqVwPJPq6+fxP+MgYEl7we6+tGswinBJEWhOXWV/x4ZB/kkPDn9Cpavq8+pjzk8iCoDuL8NQjmOttqtolqBcasBZppnq1fK22eqSKURbags1lx856XDkjzPbxng9KE+Vbn3at/pR5GUd2fB1a8dn4mv1pU39PaOCtkibw2WMfe3h76/a5q/V7dvWoQIQwF2HgPBJ+yz1W9V9YsDdHuWp3h2ZQWvS4Jxs1r2rSnrSr7oIP3PpHAj9d2VOLWm3fw1u9/IzptbuJH2shnj+X5ORESpQ2HR8jzVHCe4G08mWA6nePK7i5GoxkuXrqMY8zthQAAIABJREFUT37iPjx84QDDMWNB9bslgNAynQqx/mBN8WKbrq0NcObMabQ7HezvXxWsKpYpFrM5Bt2e2mC5mOlzeK2ct47GE8wEy1dJPO2kqxqn8zntjTnPWyKPqVFt/HsVMwEMFfhyzfUZCS4BSKk3DpwqXnrWrPoNr4G24f5ZR0tsP4etLKBXANkfV1f91vtB/ZlUPUNqSVl6nePXmXn4+vLVM0kW1SECxsIlBFj/MmtqHsfvVufd1LJ8zSdSHHv+SHUfS43JMSq3CFmEswa41UKOygztpIPBuvXFPVr/loFspQnhBbFU95MAnnCf/dWAMPu8+kFB+29LHlGSRLdbqyfMvmLK30F/IBhGW3wla7ikDQJv2sryvvlc4/NgJlW8KZGtxjKfoQb7PfS1JDHv8BDoOPZzrzTk87OLAK9aAi+L1/GkWQZkM4zzBRaqD1tIZjoiE2b9YdqiE2a64uFUHtL6eYpAymCqf9lT5HrNZ7iDjiuFKZGcKX8JitkVb7nlDtz16p9E67rHo+zFCNa6sgtecr7oxggS1mttyWa34GM0tnqx89EYrV4bQTtxyTFARht+Al46BxwcocuEuWKJdDxGGzmygyMU81SpUOF992L+3vegvP/TSBa0y51iHBUYFhkOywLDEBiVAdqdU7j7lW9Ae+cmFPtjFFeuIJpMgMN95LsXUQ6vIs1HGGGGozLFxSDHpbDAmM/XAthkkpjgb4kZy6pwjRtxjWzJd6orq5gUaLPluDYpuVYmzCuVXMl1c5e1XUugp+WPA+uIpMAmqCb83Q+AcV7oc1Iqs6kadeNBONQnUzheKMjrYLByLtzrtOqWWriIsE4L6E6CW5cEvDnmYYC901uYvfib0XrFy5EyyYIA09WjtVq7DvhqBmV72QI9Vc1cc8gJuSZoMzGsQDqdqc0IZ60KyCoBSev9WkKSqZi5/uD1rK7ZI19dh3uPErycSTKvgTMb4bPs/eNQfScZrCPptDE9PEQ+GiNcLqrrJThXQqRf17qFkEolCAQbZuaY989vXlfEhAnOx5tn8MIf+CGUYYEr99yLX/u734Xr1reQxC3s338foqMxOkp+tLrJWiP4GsCcK9jdVZbZEgJ4EDk8azr7N/C5bjpnq0vAe0zKAq88bADwak3c/NREoIlAE4EmAk0Emgg0ALjpA00Emgg0EWgi0ESgicCXReAntzaxCENMXeHADVpzSv2R44h2c9xULSGLujUpgJ2lr9/wI9RwgIEbh74WFzfeCH+pZODWrDZO3KfLBs+pk4bdHn7m/X+Ga7/u2SiDFPd9/CMo53OpBHytQX/RgliufpY2nz2EJdDwvps1a+eqxplTCddhr85Zg7WVGremwvWfW8Gnei3f6sXj0Ngf+2WQ79hnWTyOHStwbVs9+ntVY9HsnnW+yJSdx0Fk3SLa2zkbuFGMtEO2Akq2aezs7RxoMhDrNuK8JZ6rf3bstZpFrXM1dEDC1SB2cKF6jwfOvo6kP7dUIKZcy8oIm2fP4fqbbtZG8ZXLF/HTb361NpW5yS1FZbHAoNfCbU+/FRcvnsfu7h46nQR91oTr99HuGODlsQRTBoBjqwEc8m9W/9e3iTbznXrcFJtmhetj6/sJf/dwNxXcM1VhHehbKE1t5WGEB3X+79ZVzGrYAxsPMPz7rb0MTtS/VhDYg8cVuD7Zh6r3VYJID47Dqt6frsTda/3cqzGmAwwI0AqRtfpoAznL8Y//l3+DLzwyxjxn/VRT8vCjCF+ovi6ohBkM0IrbmE/mmC/NSphgkdadhDNUVn7p/COyThW0Mam6ACO/CBhpkcqxKzt2XoODfoRtftxTYazalyWPXyp5gnCfX15xv+AGb2BtL8jCesOCc9560WJqgNisdn17eFWhIFWeqw6r7z/+mHrbs/09/KoUjDXFskB0iwDJYJbmMb+Z7NW4UkW3BUx5vLdorvdL/t2sj1fW7TzO4F2m+zPg71TDS4OxPqlDCQ1O2OTvW8CY1+riIOhdUyEK6hPIu1qlvAa1HW39HWT298Jz8vqkvIwDpEsDY2xvQq9enwrMmal52T5SaLZwNBxiY31dMSE0E+x0/6MS10NltuGEtRsJ0mkdnS2sPnjSkhV8lmYCdKYMN+DebZX4xjufgu993SsRh0slJ9hmuinJuKE+nlDtSYtngv9Snz+dLWQVfeHSZXz+8w/hcw88gge+cB5H4xQz7s4HiaulTJVzG91uH3Fi10rYwbix79EG2uBjgA5V1gR8xFBjqntZJ5Iq0wXm6UL2tmUQY5nREpupWfbEI1TkeZlYUtX41IOBGTKmtKMimGMioW0453SXXRAQ1hMeMiPDtT1jYOPf2pXn5+mYxODBqmCF66ele8CaQG8FQgQeXT/3fdInHXn76Hryxsk5hziDNshEY1Lt+WeRs4bm8e0oxoJ1md187FW+/jlj7Rw61bYlWDB2fn7k74RC1gacbvh8tGcQkzDYRrKqLwolFvUHPXS7tGtuC+ovZmmlKG6z/ijV6ko2amM2m6NwlrHegpxqfDofEBbzi+PJjx+vVPbJKgbfOKYzAVeN9YBJSjafCPTT6tkGsRv3TMZwY9wV1labODUw5ys/5lWHluUPigK3FcBboh5umKQIMtZvzTHnTO/8cjkmWMs2DawWrpLsaPXMuZPJMIJSfI1qSFdnmgjQObLYs8VdqlOgCqqBfXITL3nNj+PMXS9FFmSI13ooe12Ua12UVHBvrgmIhlGLmSNSAHNFtDgYodVNEPZYcoAPCCZtmDK/XGQop1PENKxeTtHuJFhePkSLNZ3HBygWOeJ0ifC+z2Ly3j9B9OB9aKeHKAiA4xyjPMdhWWIUhdgvYjz9OS/Fjc98HjDNkNH2+fBA4K4YHiI7vIRyfoBlPsQwWGAPBS4HOc6jxKSwZMftIMaozJyGOkAW2jqaYK8jm3OXiEXFL59XrjwK18ex6vxaXdc+raBhMFh60wDIggijIsdBWeIwCHGFFvCEzFICE7Y6x2KXQlatBb7CD36VoWU4n7VBjF6e4bYoxrODFlpFiiPaQD/nOei/4fW4+rhzZifPUhCuf6mt+WwWzLT+yGc25witZgsmhgKDs+cQ9nqqKZ6PR5js7UvV7fsKB6VU+xwDnMN4zfx3hrir+1eDYPNxYOzHhJJdigwF50Ill+rh5ZTBAcKkg6jfR5QkKOjwcHikGtFMlORcTxjOOUhqdam0ufY0Bwsl0VBVLNMUpwp2zxYmuhXl0hJZgxZe/KbvQ3T6DPKDA/zCnc/E1u4R2qCrxBQhEzIctNV9+JjZgFfbc3Vjym1+riUI+ARM34xaQbpyJKarL/Gq/QYA/5f6e/N6E4EmAk0Emgg0EXgsRaABwI+l1m7utYlAE4EmAk0Emgh8lRH4+5vb2qhiLTduInIzihsV/J1KD9n7yXIyQLsM9Do3RVRTrKY08Bu72qYJmc1OG7sAPdX9XdkDVhuTUl+1sPaMr8M/+Ms/R9nqYrR/GV+495O2GaZdRYNqJ78EYhwUdSTlGJzRZ9RAms5ByFFZ4D6KorJ2fB3M+s+uwx8PZ+vXJvWZAJ6BB4EWB7UqYOg2a+vn5M/HrWrt2jyU4c/+s1XtsnYPdcjsz8HjqWI7DnVXtcx8/LXRXlcauhqK/toqFZYD/vx7fcNdkMursR+lRnAdUAlEyA7Sg2hTdXCrL273cNOTn4Y46WK+XODnfuyNuHT+IdV/Lkra6mZIwgLXnzuFGx53He7//GelUqN6q5ck6PVNrcdNfG6aE+zSZlab+rSApko9NpWYBwKJam6u+hYhgH+tghkVHDdltVcqeuDhlZxVv69ZktZhoFcjEox6KOHbzYMU38a+73iA4l/3wNJ+t9qovn+dHB/WPSoCbEoRKf38n7lluLI6XY0tZzStsWI1+kyXUqgW4z33fh7/4l+/E6NlFyn/rs1Qghfrr4QdvW5PCrfNzQ1MxjNTUY4nlUqoR1iftHHp6lVZFhM2tTgmbP9aajpTFBWCwKT3UUnQZ0CD6jgfC4FbKq64Ie1Ai4eQprq1msL19vFjhP2Eny0ln1OEe/BOwEhgU1cTr+AmYZepLSsoU1fIu/Eu4HRi7PNv7V7H+pJLzrCxaABdAHe5QJs2wLSKrGpOs0/bffO6qvq7NacCJT1EkfqXWSebEp3jk/epOsKu/dV3TC5lxpns+w7icfOZG+FUu9Oi1Ncv9WPDYBQ3zSHgz/bn5/C6pO5y9sZVvy1oBV3I6psQlzWNac0sJW+WYefUllS3fP36668XdL1y5arukWD5zJmz6hNpluk1xp3nSJc2f2hOot14RIDNDXqrrZqXAfqdnjb5e50ErXKKV7zwLrzyZc9HKzLTZL69RUCznGG2oB31QKC2yFP7TnVV0sVskeMjH7kHH/n4p3D+/BH2h1OkOed61ktuSc3HvIR2m3FgjVjebxeDPq1+ra6y72+M0/b6AL1uF+fOnFWt4fMPnxd4Z23Y+WyOo9m02vQn8CXUVfKAS27w/a6yKGU/cYkEek7HiSAnr05qWNal7XYEV6ScJS/WM8qVNCgsgYg23WyrpQfArHHt6oCr/9MqVXOczRj8m9l2m+19PSnJnkFmA15Phni0JYkHoDK69zXinSrYapha/fX6nEjwagkbpqa167HnE+ccxp8/e/CqA1xSAi3G6TqghAhXI5ljms8Jgh7Vfw9LSyhI2uh3BwaFVGs41ty4uTbQemg0GsnKPivodGCJFowL7eOn05klv3Q6VfICj2XigyV3tDTHEdjr3pwjh37mCWvPeV6vH4N2vEuDc/bAioWAFmtEU2npas5qyg+UbLedAd8bdXAH55bZGHkcIKAdvZ4lARLWxGb94TKT0pTWs5x1CcBTrfdKpFL6BlUd5KoG/aM0LD9Xa0XNcRFuu/XFePZ3/z2k7Y6uMVjroRgMUCYByo0e4rWB7HrB2uhK9GFN35nuJdnq6/M1i6WFnAEY9IJJWSxP0ImRXrmKIF8AoxSYTxHntLaOgfEY+PTfYv6nf4LgwU8jKoZAuUQaFDgKCuwHOcaI0bvmyXjS81+J9uA08t09pJcuIRkNERyMsDzYQznbB8oJJsUI+5hhD8CloMBltwY6RRW6HHAsYYrrZv5HeC4Lbto+y8oXaAn8Mo5UZVvJFL5GvTfXzFRq0/S9y+erszteIhKsJgDeDwPslqUU2VJih9Ym1itczO0x/lV9aa1ZRIiQ4WYEuDtpI8kyTEJg+JIX4bof/kE8HOZIR1PNCWbx7E++UvD6mr58yVS4QB7F6O7syIKZ710cHQgAB86+3sx6WBs9Qs7kHZ+g6GArwa5fs/rvJ0GwhgrnGzroaGxYHXSf6RQkXXTOnpYzwnRvD4ujEUImJdkTxOLE/q41qZUoMR9tKrtdyRIXSQFYDc/AXgtM3Z2HMW68/Q486UUvVnmc337dd+Dyu96NTk5lNhOS7N9V/KqXYmDhDM5vTEZi31C9Y7dUU4vq/1YJa4/WoK86OPiq2rk5qIlAE4EmAk0Emgg0EXhsRKABwI+Ndm7usolAE4EmAk0Emgh8TRH4+1s7yLjByw0TbWbZ5gc33OigZtIC84xjTTWqGLRp6//srNN0pN7PMxjA7UrJYHXQaJGprVq3UcVNkmnUwo/9yq/gCa99jepbfeGeezA/2peShbtH9dqnFfg0Y8EVAPZ3WylmzUbNg2Hbc6n9XgOqesUda+dfgWG9pXbO1bE1eCwVsrsebx8teZ17Lzey65/napH666kD3PrPti1l5z4GrbnB9Shgu9ocdhtHrEVrm/Ury0/GXWoGr9BxVt6V4sq1jd7nVVhuw1/o1r23DoErRZKz/dNmvD//o6iKdV9u0ztlfbYgxLU3PgHrO6eRFwHe+67fxm/8n7/o7Gm5IWcqwlaY46lPegKSVogHH/oiOp2uNtTaUSQAzA1/KTap8GKtPQeABX4Fw1aAV1bQkSkmV9BiZZHMWHrLZguJhx4OzNfUs77NCEDMotNquPLvsgPl5nWSVCquOijRRqBLFtCGPZXybvO+Dgn9Nfq4+/fYZ1utWX+dBkNM1WL9dQW57X3H7VtXQ2fVh+2NVn9SAz0okIchfv/d78cvv/MPkcebQNSj9sWUgKHBaH/fhF2EXltbW9jd3ZVC++LFS+jS8rYo0Wl39BFUfIZxon5FuN5uJSu75YJKoAxhK0ZA0aJTXhNkqw85y2cCYLZ1tRXt4shroPU0wXCkWtqrTeqqTTlHqWZzLIU43+otjz3w9SCX90abV6/+9tDJ9yHfNnWwb+1mEfb204R8bC+BMada9MkkUuMS4Amqr9TQK0Wvs8zOTBksfEs4xv4ct6ROspql1saEUOwGBKa8LoL2CmRzfnDgTKpkB9P43asQO05l5+2G/TX5GsEEZYvF3KmUzW6a8TMVPtFPiW47wdbmFh566Euu7/E1U2hGMS1uWzhzZkdxZW1oJgtI7Vqr6Zp0mCiwqOrUTqTU5X6/9VGqJSX8ogJMlsXssxHaYax6mpvdDvrBCN/zhm/F19/5HCU2MKlE9u3UAk7HUnFubp5CnqXq7/P5TPBgbX0bH7vnb/AHf/CHuHBhgskixpLiMm7XR7TXzqUo433GUYD1jQ0BSPZPxoCK5BnBdWmJCARXZZarn9O+3qy9Eyxp+cyEhTTDeD4V4KYC2I/9ql/WatO7Aa5jfIIEVWOsqaznLeEQa8Yy1rTOzQyOC/hr3jCVNpW9mvM49xRMGLD+wgQq/+xazYOrxAclPLk613xdc6+3ZnfPRA+A/fzm55v6dyn/8lwQRBa1vn69s3O1tYSNB56nnlzBPixwSsBSS+jxczjHrR+z+XKu+CeyCrf+L/2z3kfLes4VlkzARAw+N/z8yVrzSjCKI3Q6LWyur+t1wtzNzW3sHx5hMp2aAj9kfWtLLuHrJ+d89h6r4x0KDPnYEfTT3pwQn4Hn/Cc7aGfrrrnF3SMTo/g7oXWWmgU174V9kO3ILyaB8T71CWmObZR4zSLCc6gsXc5Mbcv5Q0s7SxIifJqVBeaE+8LhhJim6uTPsnx2jfefg792iCXC0dr4zJmn4IWv/0kE196MYq2Ddr+LZRCpJmvRDpFt9RCw/m23jdIpsUHL/OUSLSqDYwLOHGFGlSxQzjNkTHZJl2hz7mPCxsEhwuUcYRkhHx1heXgFLFgSLeYIP3c/xn/8R0guPYAQEwTlElmZYRyWuEqnm1Yft77iezA4exOyowmy3T1EBwcI9g8RjYbIRwcolkMsihGGwQwHQY7LRY6LYYkxa/ciwE7YwqJYCkJS9Uo4mweREgS4lpYKmOOMVs9y1GGCW44u4TvnPM7Z/M55k4mTVL4LCpqilm1yGIbYKwrsBQH2fZ1hqm7r1s61Nnq08Xbybz4xiKOP8+EZAM9rt7FWZBi1e1i+9ttx5ntejyvpAnPWWnbrd0Fgqn/lMiDJqhS1VqOXyRxmT87a0VGHbT5Qf5iPR8hnM7l6VPOKX3q72r+aeaqHuiUq1hMIfSkS+7PVy6XdNOuvc21HtxYm8vBBQSeZIGmjc+a0lPDjq1eRTaYIqcoPLMGkUhy7us10P9FzsEpwpBLefmcyBduPX1xnSRXN/xAiH2zhZT/8oyijAIe/+Rv4f97yQ1hbLOz6dLH2/wiA7X9mVc36xvaz/TtF85xvKPdezaG0POc1u9fsnzYBXrnfAOCvpq83xzQRaCLQRKCJQBOBx0oEGgD8WGnp5j6bCDQRaCLQRKCJwNcQgR/b2XbyGW422YaILNW4EeEz3VWrym081Oz++DHajHHWZdzA4AYdt2yY0a7aZiVJbi0b31nQsm5wce31+PmPfhjtnR1k2Rz3ffCDCLl5GmYoCX0qFZxtdJjNodVXXGXRrxTCFST26hmpkV0Wva/b65L73Q7OMcjr3++tob/sfCfUyB68+nMpHrUah34j3fZpTqh3BXJX1+bP5TfLuWlUvcepl/311NWFntEb9LaNXG/vWQdSHkja+b2ay6kfTqh7Zc9cB8Fu872CwC5ZQHBUINnZgtfqAlMdUamAbafOfieo4WYZNzk3t3HNDU/Qz1cuXMBPveXVUppxE5wbixR+tmOg1wnxzGfcisuXzgtyEZokUQTacXa6iWAX/8aav7QF5yY+QRNBmWo8OpWq4K9AhVk5r2r3HgfAVT+oxpG1VR1kHIf3lpEgC0SBX27GG4T3Sj2FzKtdakkDdXDhVX613cKqD/hY1pXHddDs4QhcXTx/6V51XYfNtLz2fYjvqyvQra9yHvBKdNo+RviD9/wlfuU3/ggLbne3umgJENq9Upy4vr4mgLexsSa1JhXPZtXdFigye+JYwMkDbiYA1IGOB6t2L1bvkoq9WBDXjQc5EhimJGwh/Ktq37o+5hXYdYWvtY2BIj8WvHLWg1Gz2F3VRxZkiawfGdy0PuA/z6sbLQHA+rf/sr5l497up0Sv162gnIf9/vP8NVNBvb4+EJwmYJ3LbpY1cnu6NtpD83zeZln1eZ0tOUGQFMCKl81FPtaCcz7hRero3EBzEGC+TGm2UCmfBPRlx+sTCewerN6yqSEZgyxPTe09mQra+rmFFutra33MxmNMJwSgpg628WeWz7yYwaCDxXIqgH14MNQ9nj59FpPJRMcygYCqLIIsA9khspRtz2tbjSdt1zNpgLadVB62OgjyHAntVJMWbtwB3vz9b8C5s2eQtNn+S107AZ0JvUopPWfjic5BdTM7dRl18fZ/8X/g0599EIushSI3tTTtcQkcCG173TY2en20WM+Zts9JWzVjNUcltHcm8F2aOjvLlLyyPljDwT7ry0L1flkHlnNenttYZNuwH0gFTnDs7Zyp5o9iZOlCls1Wc3ZlJ05AGLcSwX72BVPIctJZ2cbL7tUlp6jfFs7+W/00qFTzBMAGV4/PjT5RzCeU+HnFjwnCbQ89lTjk/Map7rM+u0q0Yh9ljUz20Zhw068liOmlyHNJJs6i3I+9utsFxxdtsevPXf+85XerD5wgFITn5RiY9HGjNbZqjEYlBoMuNjfW0WnTzjvBfDbDbDIV6JpMJ8ioLO/10WmbepevM05ck0StBBP2Hzd/bG5sYjqbgm4T9WfFxsZACUs8ngkDhwcHGI5GODwc6dm2UJzMmtx/sV6xkkyq+qgBFvOlAJZPVuJ39kXrP6whTZWz1SJnH+zmwHMWGV4aRTg3nRv4DR2ULGOwBuoyKDALzNJ46gAm4aJcAdwyq273/J9fZpqrzHrYx10veCOe8LL/FmDc4hzxRh9LQnUqgNshilNr9H5GRFU00yuiCPPdQ/Q2Byg7LdWT5XpP4G2yQDaZuZxEJgcAi71dRGyPgwMkcYIWEzmGBwioymYyxxcewOgP34Xu1YepbQar9BKwTcsUV4IQm7d9A87c/SIEiwK4eoDs6lWUVKmOxygPD4D5EY2eMcEU+yXtn3NckQLYEhJOhSEGiDGjqTbHNJMvWJvXrVczKXmp9g3R5vokz9EJGfMM3ShEwvrDVK87pTBTpLoCwASOTMoBpmGEgzDEFdpAI8AhSlk/04mH/3lY6ev8fg3/BHD1gGk9X2JQlrijFeM0rbFPnUHypjciveN2jIqlHHmSdkcJJQS488lENtxMHeB6QeUi2EZ0C9AaM5eFOP8m1EkozLZ07hN1pxLNNVL8156jJ56pZo3MshCru1MSCBcBhMyb66DLyGh3F8vDQ0Q5FbyWvFC020p+kWo8paWzYXOCV147z+mTXnmdXAWwPjlV8mzTIg41R8VpIUcjIVqud2VVzVrmwCzq4EU/8KPobg0Q7O3hF572VJwh8C5OrB3lrWL1k/296He35jeVdWUC4PNSNVfzszS/+f+CAC9vAPDX0t2bY5sINBFoItBEoInAf/URaADwf/VN3NxgE4EmAk0Emgg0EfjaI/DmrU3tw1A30gpMEeIzy72pnDZMXT0sM7RzQLP+cR4wGHHSxhUxBPd7pQqgMgxUPhAu2CbGdS9+Cd76u/9Bdd8Ody/ggU9+Eq2CKiWVequ+6pDMb+7W4azfxPZvqAM8YQ8JBJxfoqEky7R/lLq8BjpMLXcMBNaO1Wsqv3i8Hqu/tuocXwEG1+/BwK9TMdbqAtc33ut20HzvSbXTyfhwM7V+XB1Ur6w0zWiustA8USdY13jC2rmudPQ/8ziBHyl+nYLLqX89/NKelVNvkdxwy3BRlLj5ybciaHUE+//pP/hxfPSv/hRBSZBiCklt+iLHE266Fjdcdw0efvgBKYtoz5nEsZR3VACr1iYBcEy7XANU3OyXGtWpgStVmLPT5SazV61yo7Le5idhfR3srfqYV82yr9hmJ/uYByF14GrK6OMQ2fcRD0vsvOwLplqTeotwR93WNk+t31iMffvK5rX2ex0A+z7E173iT1DQQR3jlezvvh6owdkoNKtpEwFzkznGu/7kr/DLv/7HCLobWGRQvVPW3uUXYSVVjhsb667mb9tgSxji4OBQ11+pZatylgQTTs3rIKkHv5XaWfFYjTF+jr9vX2+z1TKFNY9TjdrMavL5+HuIyz5BwGvqWVP7ekjrldGPpuT1Y8e3q+/TdeDr7aI9WDPloV23V6ryeMJar5o0MG4qcX+thDW8BsJT/o3gUJbGst+1mrIEuVI3OwWn4l9T97Kb8PjKVtrZx66uhZa6BgHtvRbTOSGakkdCU3OWjCctp1fWtrx+P3clhDmZWdPyfqn05vfxmIpaqnRzWSyzT7OPbmxsCuzya1Mb9T1QrHh4tI/ZbIGN9Q29/+ho5KC12VdzQFu7WN+k1S7t4f34kPaK9TVZriCncrxA0u4hzFOp6wadGHc89Qze+F3fYXGNShwd7etY3jthnID6MhU07XRZHzwWVHjvn38Y//5334v94QKLtJRNMxMfBB3yEr1OF10qbtWuOQabAxv/bk6kGpj1yQl/Cck5By7nZmnNmratpI3JbKZxwAcl0bbUYLJ0tkQDwV8+n5PEYDAIpQV5AAAgAElEQVRVvCFthju63ny5lK02Ewp8P+J9EbgL1LO+LJW6svOw8gxsU/Yn1cbODZJaf7DkCH61Om0pk2UbXU9GOmZ5bm1jfYv1q7sVQOY5Cbg0/gj3nHpZal83ptlXvEOCB7Wls9EmXDelfFE5APh5zM/H/roMlhuh9M83KbCZcGKDGy09/wmaaeNcgFC1LWU/1eUFsiXjZeUtup0Orj93DmuDHsoiVxv2+gPVnp7SUrgsMBwN1a7d3gBJhxbnnAOtz3KeUdsI/qdyPaDNOeNjE1igcZKlJeZLS/JgggM/S4ufwLkWeNjDYVQ9iwnGLUmANu38XPXbTkfzi+W7McGDySCr+SWKW7h5OsPLswJPX6aIS1uHMemvBSqFS8yCAouAiDTAkEk7rA/tFYhM4rM8p6/uS90txlOe/gI871U/hKx/BtFmH2WQIW+30NreQsr26USIN/vI6ZzB5I2YVugTfY8GPSyRIabKn2uL2QL5aKr+E4j8pggWtHrOsSSoHY4QRy1M93YRTkfgsyEYDhHc/wCG7/tjbOyfJ0FGgYWA9oQq2jOPx7Xf9t1I22uIdq+g/NIFhHtU/Y6A2RjB+BBlNkQazjAsZ9grl7hcFriKEtRdco45zVIEWYE0CrCkzTGTauhwQot5jl9nyd6lawnXwaxHrTq5UE3wFmuql6VUv6z726IaWCphW4/TSnoUBLhSBrhc5jjgtXNehcHhuhr7q24f14qqsytragO1nbLEM6IQNwQxpk97Cvrf/UYcXX8GrFCNqIXO+ho6g57G5GhvH/lwhkDzSama0hLOZpYspMQcLTLMLcC6sbmG8Kv+DLVau6t+7l9nImH9qxr7tfWqakxvn8ba484iSloYXbiE5dWrwJxjm1GigjdSrMxGPBPENacT+0yVHKFtvJINIGt02p9z3gxZF36tiw5dEoYTBNMFuM6iPXXI5AmkKKISy6iNu173Jpy+8QZgNsP//YJvRPveT/m8SePFHHOcE20qdkpgX2v4+NDyaw2tgWTD72p7+3+jucNf1lhAf3VzUnNUE4EmAk0Emgg0EXiMRKABwI+Rhm5us4lAE4EmAk0Emgh8LRH4sa1NtJxNs4SS2mhkpnn9LGb/x62U+t+1j2PlJG3vxn03mzTblOdGG9+nzSUAAwJgbuS323jTv/pXuPX7vg/tosTnPvZXGO/vIQhoB+kUAxJaHVfO6iNcXSz+KKDlPvkkuPObYdxwMbO1R1Hi1lS4PB+v9+R59DlOYVtBYXcNftO9UlSetI6u1fKrYLTbUD9Zp7iu7PUW1tXm+wm18OreV9dbXVsF9I7fi4dwtrFEsGD1SO1n7msfrxUsdWZNHSyDYQd3/ead/67NPacGrpSctAh0G3vVd6lWImyeOof106el8PuLP3s3/sl//zZZBlJZ4m1sW1GAfjvCHc96hraoL11+RBantPHkZly3y/9YA7gt1R7tgKVeZH1DAeDIbDFr9X+9/bMHe/bdOu6jQWDBmHKlCrW+4ACjt0d3AKQC3k456i24CTEMRJgSpB6TR4P51k4eyrqxpTiugKiHu6b4susT0JTaxtrRVV0+Vj/TLtnsc00J5zZlnQW6zlvk2hDVkVGJOOnhXe/5MH71t/8YSLakPIoiU7YRchCAt+JESmBCCIJK2c2GZsXM32ndy3Zj28omtygwYk1BQW6De9LV1OqGUm2pKYkbnwKNZm9aj7PAIOuwhpGuxQC2qXZlyR2Fgma8L8XHKRAFAHlcwtqt9rqPqbWJj/tqo9pfKz9f6krV9jP7a6k9nfrbw2+vGmZigqyUaZPpLNwVO1mGm4KXEMeDuITxc4pJfibvRTVDaQsr0Gkb1zxnlUBSQX2r08v38DUqBQkunf7XkgucDa3Gd61uMa/FQHWCGSm/Sdad3bfV5eVXO0nQktowFuxlTVbCMH7RTtnOEaDD2sZBhL39fVk1M0HA1/zt9ggwZ1Lw72yfUhsQnh0eHloShFMxz6mOzQspnwl3ZZHrTDQ5HgwysL+astPnWiRBiX4YYGPQwkvufhq+89XfiqJMcXCwp41/gkf2Q76HinWB27BEFCcIogSf+NR9+LVf/z08fJFW5T3F3I+rXq+HtS7rWbekAMsIpdmOnVj3QDDOvmoWyLZpzzhTAc42IwyeTqcaG+pmhMp8vqaE2zaOeRwBrNooajlrX//AtWQTPpNoa0rIyHNz7Oesmamxa803pxI45Rg1SK36nAKdpmhvxR2nNuYYtPldtbaj0EA1LUzd2PF9xQAy6xsnx9TE9WQJvYf9yVmts4/oi7WwOx2cO3sWly5fxoQqS18/3Y1hPw4JAdkmnH+Z1LBMCfj9KmNVtoLzv92vg8auX8vtgesDKqpZ11uuDwFaSYh2J8aZnW10u22rFZwHmE2oqg1lT88vJVHw+REF2N5aR6/Tkz007bQJbeUgELcE8WdzosoAg0EfZ86cwYULF/TZBLtKTEmXqpGe5WbVnvo+olrFhPix1WlWd7Hnl6et/lltAeRjhGCbcNDWRvwcxlcgm23DeSjPlKjA5ADV3EWEc+USL5+nuIvzQ1qgxbYpIrTCQipfqlYnJevYQv/NCe5caQvBMvcM8tfxlb9bG/XDU3jVD/xDtJ9wu6ydw26Csh0BvTai9XUUtD+PCiTrfamDea3FwhIx4s01BLL3LxHnEVLaD9MKPmS7JFJxssZ3OhkjWC4QMtng4hWkrB2PEC3WCe+2UXzpAuL5BKPf+TX0HrkPRTBBWKRIwwDDeB0b3/JtSJ7ybJR7Y2QXHkJw8TKi/RGC+RzlgrDvAHk5xTicmPq3zHAlKHG1IPAEdsIQ65x7VP83V7mEZVCCYmLaQU/0LGU95ABtPiep8tVamBAwQJc14Plsc/WAuUZmb+5xDaASBoTKBMAhLhYlLjoATEto2TD//wTAGpKuQoriVhS4LgRuO3stghc+H+Vzn4thN0GYRAhpt53EiDtWg3sxGoPZYCWfn6Da1/ynCZPlNCA3Ekt+szFusJk/a8nl4G6FNZVBuILDGgn602pd6tdOOpl/ndbZG5sYXHMGLGkwvHgZ87091fmlYjbudtHb3FJfmh0NsRyPBey1DnI1gO354Wrwch7R+omF5QOE/S66151WYsjkkYso9o4Qcd4PcqCIUAY5sjBHFrXwjG95FW549m2ciPFHb/xujH/v96T2VV1of81KIDUFsBvR/l8w1ZCq1vLVX1brk5Pj7sWNAvi/PCU1RzQRaCLQRKCJQBOBx1AEGgD8GGrs5labCDQRaCLQRKCJwFcbgZ/Z2kZCm1xnv0gbwLmr6UqrNtmdqa4ZLe1MzaC6lR4GahcmkMuztmS0yRWipWMC0P6OKghu4vQRYI32u6yPd+4c/vfPfBrpoI9iPMa973+fQFIeZNrYjEpa0q0Apt8U9kDUw9P6Rkn1mlPV8XKqczipQ/34+vnrSsOT5+TmzTE4Kws3qgpWdVzrr1fXUYPoFVSuAWELnR1Uh868t5Pnky21sxC2OK+uSRC6dp6T1ypgVoulbRqbik4xchvwHtxW6l5txq3qCB+DvlX9xZXVszb1nO2xh2VeUSabaP7HC4/buP7xT5Q1H+snvuEVz8cinVX12ARjygJJCGxv9PHcO27H4f5VTKYjtNtdgZdu0lI9Rm7StwWAqYYy+2eCKg+Aac3qLXIFh50C2INXrxbmpfNv3s7Xx1AAwQHgR22rSrliqnFtbjq1G89ZxdIpqOoxrEC5q51t17SqV3wcdBr84et1C9STdqhma7iyWWXM/fUIDgS5oIY/t8G1lYWqNli5uc7xB6tfGLR6eM9f3IN3/u6fYV52sCwYZ1Mc+nZm3HlOghX+nfCGkIMQlNa+BGPz+RLLRYq1tYGABW1PeYyPkweOrlMiJKykCscBdF8DmK/7djIXRldLU32a8TFFJOELz0kI7Gtn+xq2PIcHsLLtnM8FcwhrvUpXCp3auDlp1yx1IlXqNQDsoayHqX7eUj+gKowArG3grN7neN20JSYUJNDivRMiEk6ZCjjXPQl5OvXvKvZeLW5t4JV/nJAJ8eoW1QLODg46vms2wbLLJUzMBGJICb1ldqdlSkkBLwcyOUctlksMh+Oa1bT1UY5JWrCXeYr5bImdnZ3qXDwHY7JzahtXr17E6dOncenSlUr1TmDN66EqWNcXE4zmiovKTdbgphRRdqnVZnrBmracA2ivGha4/uw6vv/1L8UtN9+E3b0rstcmfDaVbCr4S8tm2sez/dudHnIkePs//zf42D336+e8aAmA8PhWGOGas2dVs1o1XjmnuLqvfNbR9rfb7qBP9ShtVEdjqY01rlxShcCqFKKWQCDlt+vDqqXp7pF1LDVXx6ZyVz9rJ0hV25dqO6tpm2dU3yb2yHeNynrABGnLzFkch5boYDbMfFbzO/tYUtWZJWT1AJhAkJ8pOOqSBDx88d+9st/AeyGg3u2ZVTmvcZFaPWH/3GLMCe8Iffndkgao2G4rDj6Bgope3oYgfZvJHOZLojmEqnCmJPBZQoXlYqG5xM/NGieufjXHrmr3SoEcYa3fw2zOpJMlgoB1x0NsrA+wvb2Ja3bOIGl1MB7NNE9dubKL0Xik9Uy/10G3k7AwL7Y2N5Etl/pM9p3tUztiVkfDMWZphinhbppiPJmYjftyofvyMDrNOFexpm2ha2cbEABTUana1q7shi0KZJ3hEobsZ/uyBCT//FDpjcjqn5pi3NwzVJe+SLX2iqO2IOmL8wyvLiNsTc1CulXGQJjKrpiRnQMYUskchpgScvpS8HpGued3bXHpE46siimfNcb8WH/3muvvxot+4GeRc0wlJeKtDeStEPH2AGXUQpB0tKakJXQRWuLBYj5Hm2vCTmyJgOyTwzky2lYntPcIpNZvUR1PSEuFOuE+7/XhRwS/OQcUc7ZRF9FsDFy8iPG7fhvxQ59EGC5UpmQRRIjvfAGS256LMuggv3gF+cXLCHcvIyJUns1RTIcIswkWwQxXgwkOkGEXBS4XBY6o5i2Bs3Gka6F2f1zmiqF8MQj/iwILZ5vP9XDCZB6nGu7xOU51uQAwbaALdEKgh8DVAmaeChN0gEUZ4rAELgYBLpQ5DqkKViLXqvyKb5KvVgFcN2Kv1gJatxTYDgM881lfh53v+DYcrG2jUIkN2vbbWpW41zs7MJGEiQZVz3TrPLaTysh4qOvWmIwUj1VqVy050JINLRHMX4+ms9rvfu3k71UJqG69yeSCVr+PKIixGI6Qz2dWWZcW25ubWHvc9WBS0O5DX8J4b18AV9Xc5bZujkV+bBnONhci/jnsddA+taG5dnF1DziaSD1P623W44Zqz2fIwxjXPf2ZeMa3vwp5CHzwZ34e59/+i+gEVrJC9+4StbwaWkl2CoVzAXKRXJW4qQ02jXw3zbu2Z4t8S6MAPh6k5rcmAk0Emgg0EWgi8BiPQAOAH+MdoLn9JgJNBJoINBFoIvBoEfiZrR203WYhN7DnBLZ+K4RKXgdBUint3OaNU7Gxbhw3QbgvFHNTUpvPVheYGxjagKHlpGp/AV3WfaVKKQTufPOb8Xf/5b/UBs2FL9yHi5/5LMoyNR/qkiqJ1qreVb32rlcEm091BWgq1YyufQU8vVrYNpWOA1crnGbXaXV/+c6VzWkF81wMdGYCOg9u+UOtnmu1CVezzDwJXuvH+A01na9+Hndvx1TAqjXo1NC1ep7eUk420TUL6Tpw9ueWvMx9qf4YgRnrQ9ZU1hWwdJtv0pjU7fZc/USexm/828acVxVbJoFt/K0UwNqwl+YixObOGXTXt7j9hl/9d7+E/+uX3u7qkdqGn+6joE1fiiff/Hjc8vgb8aUvPSAlkyn3EhBK0Zqz3W4JinCD0hTATgnrlHQEZoIAUgObKtKrprx60nevkwDYH1sHv7ZvaXU3BWxV49I28Hic35Svx8egykr96zcBvWLN+tUxyb31Ym+/KQUMw2mJAQZkbAvXAHZdJW+qUP9+r/L092y1ir3Kxu6FcK0CyQRQ3ByVLIgGuwWmeYQPfPQ+/OpvvRvTrIWMFrxRovq8tEHkfRDSGADmFrcp8fhFCEUATPg0my3VhwlADQTNBWTqG76yID6hYOd5quQEp7plm+oz3C44gYqHLAwXISrVqKyFSVhndWt9MoNrQ6fUjloRplOr50kIqM+TZeVqk9piTmvVVNfOEJs97ippwMecINUA9Fyx5RfHWa/bEcRiXxVodePRQGuAdkKFMq2fU0ExflndX7Pz5bn4Xp6DMeP9MpaMv0Fi2zz38fI21IRVshN24JifrQ19qk6XtPk1tSDhLO87psqr5W2WqSY0tejm5qaUlASms8XSFJ6+ziitfaMY29vbGI1GAmZlkSquW1vbzgo8cHa4XZ3raDzEfDZFp90VfJ5OZgLKrCHMtqM7NTfNCeQEUVkDUSpqp+wUEeY4oa2mKbg0x4e0UU3RCTM848k34ru+9XlotUJsbmzg3LVnMZ2MsFgY/GXsCC6pNky6Xdmbv+e9f4nf+K13YTThXNIV4ONwYD9e6/ZsbPHZGMf6QMZVMZSY1/5GlWdd3a7kAWfVzbmarxGSag516jg9fVzdX54/rBW7NJtvszlncgX/o/WtgcDctYVBNOI/gkdCdFpoa26mMi+mstzVh0Uu1T5rBhOk21zk6ltTiemeE/Wkh+rh4Tiz/5334u9Vfd3NUakD2LonN4bVZxNLgDAVu809vv65T77gGOAx7SjU+GWSD/sbn3ejIcGsWgEpa3K22pWtPcePn4d5TR6+Lgmbw0BK6Y3NDdXzXC5mgsA7m2sYJJFsyjc3tnH18i7OnLtGa5MvfP5+XLp0EVsba8wYsWtJWnjc467DZDrFtddej8tXruLixUv06Rb4peKdzxqOu/FkLOtz9jHWT+W40bpIyRmpVO1ScTrgTpBoCRnWAqagduhV8zYVzAa82X8qVW7BOdjGNNdlVduob7F+MBN6Cjy7yPA6hHjKbIlWaSpU2jKnpYFLgl/aP8+jCFNaWCuJzkF8p+D051Yf9YPBidOVbJRzrJzBN337T+DUU5+Lspeg7AHl+hbKLuu1JrQRQCj7/gDRWg8l+TpjQ7eCXhsha3VPUiwmtBguze5aTgo5SsJZ2lhzDCzmyA5HcinIDw+VsCh1JyHgaISIsP/CeaQf/HMUn/1rBMGCPR+z02ex9fLXINg4h/Sh8whoZ7y7j9boCJiOkU+GCJesCT7DGATAc+yhxJWyUA3gGYBrgwDrktMXWBbAnAkJvA6pgwPM+bxQLW2WsgD6fD4yaYMQmMpmWrnnBMCQKpgW0VwfM/GNy2A9hwWAIxyWJR4uC9DEeuwAcH08+p+13lw1/7FDrK1q1hbuVQ9kpdcNSvTiCLc9705c852vxi4TC1rW37i+p5eEoCvHXpFrfmaSmOZlty6SYleJLd41wa0HfQqD+3dEBYCV9eDUvnUA7Nc9rj6uxoMDyZwalXygBFX6QHCCY3IpM4ZUwdet81qI1gboXXeNlLi7X3oI6ZgqcL6XFs7u3yu+7LZuL8QyLKVa1z2yRjkTp/isZ0KM5myeP7L7zDIErLlNN5DtHXzzW9+KNG7h8jt+G3/y5rdgYzkz+37vdCALaGbhONeTap1nI97D35MrQq05Xe1gbz7Dv72gUQA/2lBo/tZEoIlAE4EmAk0EHrMRaADwY7bpmxtvItBEoIlAE4EmAl85Av/d9o4UuYIIBDbO0lmA0O8maYPHWAs3DLkJxI3JOTdCxE4DJLRKM72oy2i3DRorvWsbjaxzxo2uRRzgLe/4ddz+Ha9BGOT4zIc+gKOrVxHLMprXEqJVEoZws9+sPStAZpRWX3XQ5eGo/uZUKwaFVzBM+pVjsMxe096lu06runYcyJ18T/133qC9f/U5/v3+WnQdNetXO9bVJnZN4zeu6+81pe/qvAJG7nev6qRVZx0eaqPObsbAmtuQ1zVWtY11Ymfz69TEtMc9UfeYm3pUvwpQuFqPArv63UNErwA2wFkHyObHugLFBftB0sWps9egDGNcvHABr335N2gfkMCJP+gaihJRkAsAP/eOZ6MTB9jbvYxWm/bPiWxjqVrnd8JggmECyLhl6k/GyatACSitFnBL/1UKDBcLKlf9l6/H68G/j4eHu/b7ag919bpLDKgBYB5XWUArdrbDWG+rerzqENRvdK7+ZvaJhAXeGtrfR/18alWvhnSJDf4aPZQRsNU4sD5QV7jqL9qspp2y2cTmyJAFMd7/oc/g373jP2KSJYIFhEmEUNqQL0uBSFNgm2LX/91sf8eCZ8tFJiDIPiKL3DTHYjG3jVrX//y9SyguwGxzk46pq978vOA2uwlTBPBVj7hAp01r10zvJ+wkRBWIl72uU8npHGaby88noNOGskt+oNqTX0pekBWlB/8WN1+XWdfszs048FoJiWkTa8DSLEL7va4UogJ5qdUgJhiyL0KOULBIalQCmOlMwMrDWwI6XiOvRyCQwLYosbW1KTWqAV6rQ8rz8v08xuqs2hzFe/cqYw/uvEW6h+w8H8E5zylIyjqIfv5yiutlnqkuLWPrFcTWRmYLfWpnEwlVwGWJ/f191Yy+9tprcf78eQFfXutoOjNba1eHmMpP70qg2ta52WTy5zQzCG3TzqpOrqxp1Z/ts+xacnQiqhuX+Ppn3oLXveJ5uPaac+j1u+pvy+Uc4/FUn702WMfW9jYmswnSosADD1/CO3/rXfjkvQ+hLNtWOoA1eNst0PrZ15VNIoPf1llKZG5+JKhmG7LeK+cq32epJl06W3SNa1qCmt+vWbkSXFn+lPV1N5b5uoG90uzxUUrhSmcDPodpAe0eJUjzpSAE51aqS5lwwX7NbsPParVpYUzoTCtoJgGwbmzLQeFaDWA3DgQtanVkjz2bTtR7r68wfCIN63Fr/qklEPF3WjHzmDRdaE7rDzq44cYbsFwsBU99csd8OkWccz4vZRvNOaTf72qMH42OBNkJ8hE4dSI/S7V4S1kqs60457NfSZWcpRiNxzb/uIQgdmsmK3RbBXY2NnHm9Cn0ukxVA/qdNk6fPoPzly7ISoTzSbpYqJb00cGB2pmf02p3cP0Nj8N9n3sAh0dHSpCwxA1LjjHYzQdHhNRZWPN3/V3j2T0jHYTXc1r9wOY91svmnMCxSNjEL5ZC4BjnWFO/cAk3GsOsd04r5DKUNTkTWwJN6MC1WYbvLAu8cJEjYUIFbWyDUjbDVP+mQYAxSkxZC5hJCoKCthZUO9boogfASiiqkus4Ytq46fF34xve9OPIe9sA54hBC8FggLDXRZZEiLttwd6CUK3flVKZyQnJWh+5ipQXgr+E7QGtwJkkQxvw+QwJHQLGEwH2bDRBzEQH2v/PpggXSxSHRyiWU4TzJcrDPUTjI+QfeT/y+z6mhKV5ewO9b3ohOk97FnAwBS5cAa5eRX6wh2A0QjmdolgOUeZjTDDDqJxiDwV2UeJqCRxSHxoCNwexlLusF8u1cB7FmNKOvgy0lmYy5cw56LCub59JQKwxTbtnJd7RLYd1dwPV3qX6l3WAuR43U3h7ni+KEPsALgQhzpcZaFDO0VoHhJ75fiUA7OeUapzqDfas4+pEduLuLxw3t9x1B256/WtxRGePkFbsTPEkMKVa1sqpEGiaWtbWfbbapH0yk6e4hrCkP1syuuQkPUvtc40lr2yfqwweb2TgnvteX1zVCeZbBZztuUscrTMycYwOELKetjUO1zNFGKPs97QuXrK2c5q6Rf+qrnXoXI9Mnx8i6CRSos/nM8zHUyQFBO5VZiICMq6zSq69I4C2+1T2U/HdCvDyH/8pBJs7CO+7D7/w3LtxPVXorv4vY8x5m8pjPVOpaJcdtLsfp94X7D2WFGgtzPf5L80pZYlvbBTA9cdP83MTgSYCTQSaCDQReMxHoAHAj/ku0ASgiUATgSYCTQSaCHx5BH50c8uyyh2T5P4kN01Cp+EtaF8mhW+JmBvhzn6Qmz9SODiRHC3VeAqpAaR68D6jpiKOA0JdUz0cdVr4pY9/Ev0nPgkRUnzoP/6e1R3VVpK2QhAXVFcaPKl/adOjpmTlBgg3hI8d40DpMThGCFNTEpyEnRXMcyZr3vbSn1dqz5oCxuoKuxrE8ok7rsSsv98g2//H3ntGSZLd1503THpXWa672sxMd88MxmJmgAFAeIAEiCUIRxEkKBJ0otsVKZDaI+1qxV2t9kj6siscrvmkPbtnRekQIkVSh4QhQViCICxJEGMxrr0rl2XSZ2RGxJ5733tZUTU9APRViMJpTHVVZkbEP168iH6//73XBc0efl12MWf+Hmsl7PZJ/7UQWYu5XESn8sAu4On3xgdVX7J/zGYRW2rpoLGBgQS+Dq4bJbMDn+51AjNUQlDhxQXkjAJDQNgpfU20o75k12sX+fT6ObgxeXXNlTUUSxXlGP6zf/Rr+NynP4E0iVEsGugYCORwAXSGdqOM17/mldhav6FMw7BI9VUJxVKIYmDUplwEpv0zF8hp30vgZex3Cfv8ud2xgwE8Rgd6uX9ca3bnx0HGowDYWbK68ZS1Xc6ODx3/EQtD83uzQMqv7JqeWRx1KukDoG7qfAQwWrh+AJ1fQuZj7RndfmVBcXY8ZRXzDg6zbrruCQa4iE0AnM4wGI/xqS/8FX7/Y3+JXlTTearWazbrlLBpjHq9rqxNHiABU3uxhX5/gGaria0tZnsT/BSsKpcqRmv7msntdZm6pk5KhJ43JfDvgsuZsaUla1tXl6nJY3BAkjUnkOOYcVa2PFaqI83+0DKVRuSesgP1elnxmqVwqs7EO+x8w1oSeCq7lfapyhl21swHdt8ck9wOgc3BPMOsz5mUyQ4MEcwSTBsI7CGZRajX6lI41mtcfDYK1Uq1gp3OLmqtBrq9vl7Pz9/udHBibW1uEU0YVCwalbs7Ln6+AeAGHDUaDfT6Q6ytreHqlatoNhtSjdKWl4BzY2MT9cLLEokAACAASURBVHrFgqsE49FIwNHNX5zF+Fm3nTkphSktjrmPqyur+nxa9HLuD73YZK0WCe7qqn+n0xEIpip8OBoDgQGb/J2zZGY9ad0tSOcXtMjOc+uU7AR6PKfcB9nm0p5dSmDeA5jHyDqOUQ4TtKsFvOcdr8P73vE6zQ3TWSTouN3Zlt1vrVYTAPa8UMrNSTLFH3/is/jkZ76GwZBzZFk5ljoHtdp8/uNcou07OEsQQutZq7B21xNVyTwuAkEpWqlItc0H4g2aczMdJVK0czyaecKMtyIKmZxvjkXeQ0sEj4GHIvOBi6G2wY+i2nAaJ4L/EyrGy2VMqf6m0tRmcVJly44uuie4umq/DHYW8HM/V9a1ndPc/GjuD2YcOLiZtYl2Y75UYVaouTno2uLrZwTPtM+mwpvbMSrm42vHdN1yLnH3nyLVwh5tz5m5HeHkiWMYDYeYRGPUamVlKXOOSVPad4dSARKyewHt55m7O1V2c8Fj1ncJAZsyCEwtcGedBU7ZeODFqFcraLfbOHFsVd/H00j3phvXrgu4sjauecK4HCQYjqgFNU0kAVX/zKyemYYAp1bkcRFC08/cnQOPyuzM/VSnxMYHqCHDOg5w+xwMVL9Khchnq4yanyCblsjKqJb9LudsA5Zpnc66+MUiEjYPcXxME/zUbIq/E8WoSXhpnRrgYSDVKjAiBI5nGNPlQM90BMAHprRSevLZjHMoebOeTUz3Ao+94Lfwlnf/Go6/+QeQForwGk3MCj5QDpD4JQStKkClL23mGd1QLcuy2WcTWOgjIlBLUpTrNX0mzyVdCMLxDMl4Yp59JhMphkNCt919FNgbMx5j0tmWfXPoAdHeNtLdHYw21lG7+iwGj38FU87r97wa7f/qh0HDmfT6FrC+hXh7C8l+B/54Am80QjLrYYIueojQ9cbYTmbowMMm64MUi0GANQL2NMYwTWSVrcxf2yBHHDohvGWjB9XZKRR/0qTKN6HC14B6Wg/TgadCAEwQzAxgPm/zwYQNeB4wToB9AWAP15MEPQsNs0/G816UIwpg0+eVDYU4rBBWpIsdhzqPcqoPce61j+LOD7wfA+4H51x9DqMh2KjChiaDZZ2tsZ47yXL9VPceNgJxQpKi31kfW2CrXF9rYa1nI7ltOCZ7+Llmfg3xWcBmXfNn0/FEjQ/aLdeMyGtDvXZsfmCzXGL3lXMa/3XBcZzo9dor2SKYf8CoUcv+24L/pVq/ubyMwXCE4c4uSmrWicHGJzYocI7kNayJWg0WvuaLWRjjlT/ykzj90MPAcIgPP/ools6/oG3SLYk15oxGBXK5WoFPS//xEHEUqX56PjUeAfZZ0bgxxIGPGeMGqJhPYo17o/4H3pwDYPe4m/83r0BegbwCeQXyCuQV4LPR3h7TQ/KvvAJ5BfIK5BXIK5BXIK/AQQV+o72oxRB2t3PRjIsNXPTzEi6mG40AlyBoT9fi8kXqYYhEC1tUAko1LBJoVbBaLDRKEeUCS8XCRa0APhUvYYjaq16Ff/2ZzyIpFnDz8gu48Ld/jSKVE1zQNytQ8GMDgLU4ZYFQFtoegrtafTqs9jXrXgfq2ezr+f2LMoQt5Jnbrx1R9Jp82wOrZu6jlswz1s3uM7VYKrUoF62skiMjHX3R8Vjbz4N9Nta+WRBpNk8okVWJGdguWECMz+8zwPxovQ4B5UM21Qe1O2Q7bRV9WTDK/XDKQbc4Z/5rlEQGaFqJirIazUK4gEKhhMbSCS2cdff38P63f59RLrK5QIvbBrIbNUSEs7edwAMvuxM3rl7ScTNfUkCkQPhhLFgJ1AiAC1QVhYGghoGAVJzQktVAGMI+B24PbJSNpZ6xUXbWyofV31Inh8ZC2p0fByh0Tuy4d5mvWQCchbVmrc6cK/d1UD+rELZqGTPizZcUMkZHo78r+zMzts3vD6wRs+fk8GdkP88co64D+36jnmWtQhQIKrgkK4lXir1eH1/46mP4xGf+Fhu7CbxCUZCBMI5wjv9lPl6ZGXkj5lpyMkmxuLiEa9evo0LlIRWdUsEQBrHmoVS6/CKkdOPK7I+pk5REVqnN3xtwTxhkFHV0FTArvkZNx3FhlIVGecfv2ajCL/6+Xq9pzBAcEQIT0OnzfSoGzfmNrB0zVVz6PPvZBuLEqFSpCjVjhn+o8iVEHQ1oN21gLtWXx44dw/7+vrZl1NG+tu+gLlWOhE20SyYQJTTm9/zM06dO6XvuK2HP1vY2mo0m9nvMTi1JXXrjxk2cPXtG1w/HHLe7u7srhSRrzZ8T6A6HwwPIrWP0MBiOdfxUOrJWzibXwWwq8QSR4xjNel3niWrL2XSGWqWKl73sLly9cRmdzg6OHVvFzs4eTp08JZtnniNCsv29HSy0TdYzry2C1suXr6pRgOeGGbjjKa/7gi4ikwdrxiXfT4jAtGK+lvXhl+phYSLrIrtjUQeGp5J8hIJV6XSMWhk4vVLHL37w3bjn7HFjx9vvYXtnC61mW+eMP2PmMBIf4+kUN7a28L/91v+Nze0IfthQowOBrB+yGcKouuk2QFjM65Dvr5YrAlRFKU2prDWwk3+cjTGPibbHhHWEkny9hq1s/c24o1KTKsaYSnZrcsGxWaL612bxco4TDKRqkHNdGKpRgHbhm52OMnGZMUsYzX2kYpzgmmN0RltcOx/ze+a/thaaGPX7Bpqbm5sUxHyfm+MErQlV7Xxx0PzC69ACYIIsWU27vFpzHjlHME96ZWkFx1ZXVZPLly7pGqDqmjXZ2ekYmG4bltxY5PvLpTJKApxUEtM5uIDFhbryqGfTSNdBqUCr9wh7vX2hTDZyDMdj09AkJa0nHsSacCZg7ZVPOkutcwRdIRLZQRNsqv5sVKrX0ajVsXZ8VWCn1WxYNW5N212/eRPdblc/Y441gRgzpru9AXb3dpFYm3yBdQGnVGOI3zOzeT7/Wjvog9p5mksJcAW6orEU0cVywdwD6GhQKGh7hOF8jbEih65Tnp/BsK850oFuOqqEzBXntRbN8MbRGH/X83B8EsHn3OEHGCcxhgB6tC/3fYxSD6M0NmCTsQpSVmqkQncHNfoBYWLsjflLpQbEPtaOPYg3/sxvIqaTQKWIsN0EqmV4dap7A3jlkhxR1PtQL8PzC5iOJvqZ+jiY/1sx9wYdMudkKmz7I2AYIeCYJJyPpwKrSX8IUAXc7SHp78oGOulNMNvbgJ9E2L1yCcH55zB4/nEkzTJW3v3TqC2fxOzqOrytHWBnE+neLuLuPjxmx04GiJM++l5faujtNMIOZtj0gQ6fZRMPp/wiiuA8ZZxzCJb53CzFNK/DxFhqR7rj6XYou+gGPNT5XMJ5QrCPylKCXx9sMal4qSCw2gvlsOMpkmWIFBvwcT1JsSul9rdf1jP59QcPG9mXO+jrng84/zET23T0kVIGuP2RB3Du/e9DsrCgfZjpYT7R/GBkw2b/ZmbmME0AcSJrY3mMSPlsFLPm+cScTI5/TtlqeHBOPtbq2XREuNfb5xrOSVIbG9jLOVjzq2IL2DRqPtwIeI3a2D0/OXv0+bVlbZfdcZvnzMzzk97vqxmkVKiguriMSTFA0h8h2d1FlEzUFMdd4SzMazQOUlSXVlBrLmoujTDF8gMvx8NveTu8YYSP/tIvofO7H9F5NhppNjeahtjmiVOoLbaxef45gHOWFNPGKcn1i8rRoVRG4667sPaqV2Pa28fek09j79ln4adTHe9bd5gKnX/lFcgrkFcgr0BegbwCeQVMBXIAnI+EvAJ5BfIK5BXIK5BX4EUV+O/ay6J1dS42MwPOSzFghllCGGsWU2hPt+wBS2EZkwTYiMfYZ6c/F99o0akFIOlOlbMlHaGXyBZai9zW2pKvnvoBPvQfPoJ73/MeLQB9/XOflfLCJBdyZcwoovyYC4RmEck8yWQN74zy1vw4A36tNXX2Z3zNYTXuEXUsj9Ba+2ohK2M57T5H4pYMEJYVnVXwuH04uo3svmXfa9ZQXwym3WsOKXft8c3VVaqrtdUWJLMZxiIGNrcxo5B28MzoCW5tf63jzcBgWVVn4TDV4LbW7vNcjRzYdQA4Cx+d7SfHiIOfjYVloEAYGOEX3/8uXDz/rA7G7RsBibO+LPgxXn7/y7BYr2J/d0tWz8xnJXShypFHS1hG8EX1L+EIlY6ygiZMFuwyC2lcQCfscyDbAWBBQlsXd2z8WfZ1ynzO5LwSXM7Pp1WLZ0G90TkfDFdjnUtlyuH6O0VwFppogTS7gGmvPwdpze/Nn+zirsCAzaVzwFhXrn2tO0/aMZvVbOwUzedkzyOvqoDGlFSI24C8/miMv3rseXzmC0/hxvYE45iZe6mUnc7Cl5CoXGSQIxVAM9SbVQHBlZVl9HtDA8fI6eJYykSq5eaZ1lJSmrryXLk8W14LJvvUKBKdcpvqQX7RMpnb5RdVobTc5efQApmvVw5vRFthXwvRrWZzbmlroBNt0I3V6oS5uKWiFIQc/7VyGY16XRA3DAj+TDMD30dYqblBQGmKpaVF7O93te7cbDXmebdU2fN4qTSlpbKbiwg43fmnre3e3j4WFlpze2z+zIFPghwCZEIebjcIClLdCgoVCd6L2O9250pkqioFx5kZPDVKWS6a88sASuYjl+35OLB2pjKYsJjK0dOnTgq60i712Moq+r0+xuOhYCMVXVTSDkfG5pj70e/3peyl0rpcrqBQLMiy3VTIzJ1sLKCy1zQCJBoDM2bVTqbWypp5rUa1TyhNyEd3WtZQtZLq0No8ayyZzGfTtcSBxQ3RsYAwbIpmaYb7z57AL3zwvTi2XBOsI/RuNVtotVo6Ptk5M8pg0kd/mOJLX38a/9+//0NqBAGvhCiiTTebSKhcDHQeu73uvGmCc5FpV6ALaDxXWWcdAhxIV24vP4wwhepUbr9ozgOttDnvRtEYMfMreS3HscYf38PM4kqprHPN+Ww6GaFSDFGvVDSmqfA8f/kKdxTTiM0PEAQlnGLDAO2ACYYdAOb+ch+XFhbQ7e/JXlv5lKIOga4l3Wes5bpTaMsc1dl1Tw3k5nwo0EMlrRqejHpe4M7avrI2fC1tnHk8nIv5Ox43j9OpjJUprkxy5mQT9Mxweu04oskUrUYde7s7shWvVUpS6GqsjMfGpvnGDez1uhiMR4iY1VvmueG4K8jRQErgcgXjaIKxssFNMxeBFV0OgmIo1R+VhaRTs+lEn7HUbgvMrC7Vcfr0KY3f/b1djUuTYz4Q1K9WqhiMxphGE+wzPNrzEfG4kaI/4M8j01DAphPOW9oB82hz0MRD5b6B76aMJv+X1z3vjaajjkDZWNzzHAqY08nAXucmf9w0ybDm0TTGjDRSDWW0yAXu8xL8vF/AHbSbn05RYp4wHV18H/sEy3RJSH0M05lVtlrLWj1u8EmPoM8C4BiClwR0BuJX8Zo3/gTW3vZjiJkz3qohaDeUhVto1DHjz3yTp8qMZb9ewWww0fxcaNekEvYJ3Qh8ZZ8fwGfAbn+CuD8UPFQmcjKDx0aKQR9RtyeI6lMN3t0FhiNgEGHa3cOwu4OouwPv2hXcfPqbOPO616L5ujcj3e4junwNQWcX3u4O/EEPcb+LZEit7QTDdIjttI8uEux7KbaQouOlGCbASljAstSsxL4EnoS+Hia8P/BeRMDJmupnpvGA+1enrXgKVK2jjuyAqTYV9KMVdIoa66SsXfMQMWXDgG9Ux5sEwCmwi9Q0Xb7Elxqjjnzdihdr3PH5PGGzl/GT4aey8ebEvedw7kd/BP6JNTMG2EVh02mN9bKzcjb7x24Ab8ZxYa57B2z1OudUw5epIVBPHvM9nD/fWFjsrgk941hHGDZSuC89/8ipyDXOGTtq7YYFuupnsW/IPjMR+KoxUxtxn6E7s3kOEhRmc1EZpePHEKy0UZhE2H/hEmZjug1Qecs7W2iaHgMfzbvuROO2O9TUNEumKDaX8PLXvlGuRk/8n/87vvZP/imKmhOZUZwo6oY3lvLaCdQXWth67hnVjvMMLZ55/pz9M89HuLqMtXe8Hfd+8Kcxu3wez/7HP8Slz/8FShz/AN6aK4Bf8lrIf5FXIK9AXoG8AnkFvhcrkAPg78Wznh9zXoG8AnkF8grkFfgOFfjH7SXZ2LW9QCrdETPGCESYnWWXaYgPGh6VC6FUIbtJLOvnklUEczGKS2FaANYCko8CLVK5TKKOeqMGmvopiqvH8eFnnkZSq2LW7+OvP/NphNORUepwYUUiNQJgo27N2j2bBaHDi1sOxMyBmLO7y4DhQ4rNo2pi+3qX5Xt0e+zUd8DNbUNG1Z6BB1TCaPnIKW8pizmiRs4CYLP7tJA7gNdzc8UMGM5CYqcY5srZHMJywZPrdk7FKYvrg891++QgtvYh+/l2XMzBp63rHBq7Oh95j4GjRmmZBe1c+OJBGWtoowQWuJEdOC12q6jWW1w6xpf//NP4b3/p56RqOqi3PTZry1wMY3zfo49gNhlgMqQ9LUFvQYpfwmBaQhq7Zy7cF2QLzX0KQ88qgUvKsCWAJVjIQmwunLu6yc7SjhXzfi7sZZVs/NnB+2kHPW8+uBUAdjnGRxTkBxD3wN5V27FQVzArs2DpFkGzP+OCo/uc+XnXC9xiMPfbABgHgg9Deh6rXei0KsXs9DCHx1K7yuRUupVhFOGvv/k8PvMXT2B7P8GIVt3FklR1lUpZsKFSLmE8HGvxkgrSUq2k/wqG0U5aakFa5c5M5ijHBM+dVRNT5cXX6u8W8Hm09rZq7pLNA+a1YlSWKYqFUDBASiSbr+oAMiGi1MK02ywU5hbQhJBOCczxyc8gbCyUiibTU0p0qlgj1KpVASEHbAk2uZ2V1WUBJ6pfCW/ZdLCw0Mbm5pZySk+fPo2trS2pcPlFm1oCXtdYsLOzKwUqlZDLy8vY3t4WmCSw5WuoDCZ4JrSkknhjY0MgnZ+9vr4uxSE/m0rDWrU2h+bNZhNXr17F8ePHsL1Nu+UKTp06KbB76dJlfUYcTXDm7B147rnncebsOVy4cBF333MvvvqVr2q7UjQ3Grh85TJe+YpX4OL58zhz5nZ0u3sYDUfaJx4LofTdd9+D7n5XNrgcd1tbmyiERWv5GcvmV7CXQJ6dIJonubhNIG+gk3MI4HHT/pfXOO8FBEKT3kjnX5nJGRWquwaUjStpVaycYqq3qMoKgxSNwhTf99DdeP9734rppK868fg4xtwfA/Sn6A/3cX2jhz/6xF/ia19/GmlQpCuw5i01QnBOou2zYI7oh9wICOV4HsylzmOxWa8WthN6UzHN/S1wbrHZt4LCSYreoK9xSRBqFHEmR5KKV85ZzKaNI86rqdSofF+5FGA8HGC5RYVqVRm0vdEY1za3TNYlFYnTmRTNPCcEtrSAJgAl5CBI4X6ks6mOIWIOb8ycd2NpKqNTKsAFTw1wn8NKWv5Sha3rjSCS55N6UJsBagGw5jSrdNWx26YO3fncfcZGKOg6UA3NZy8tLWk8Ud1Ku25ad/M6fOfb3yHL6E/+6Z9IOVwvl8w4DIyqjnMy5yEeX28wwH6P6lxGAhQFkLv9vqIHWBfaQdeqVHgbG/f9YVc262ykmEZTDPsjVCtl03zi+3I2oGUv55rjx46B1xnPNY+r293H/t6+mpMGg7GAjFHdJ7b2qbZPlbYfFHSszkL8APxalwLOuDM2OlinCHcP9qi4Nfn2XjJVAxUBcKPekBKaimLOWVTZE5BXS5wjU/T6I9kPh2FF52pIJfg0wtIsxo8mHl4zHKChiZ7bJPQFuikw8D0MEmCSGqApPigzCAMrPVrrCpR5ahqUSwKzqRGg0jiBt/7cb8I7djsiKsOXWwiXFijf1pyPRg1J4CszlSrfWRggnoxRbTaQVgOkFLyziryPcsMc/oMIGE2VnUrVp/LlqdiOpkijCUJerJMp4l5fSs2QY5r54gPaoE/QXKjiyhc/h952B/e97e3wqg1EF64guXEDxd0u0s4OfDopjLpA3MfYG2AXI2ylY6ltex6w4QXoUfWfejhNRxDCP96nPF+AlGrzMa2qvUBW0BFr5yy0kxgNP5DNc4nW68qBBUoE4CkVv54gPJWfBMG8otQ8yTmRwND30fcSbKc+bnoeOjZ3+KUe7b8dAHbNau75QtdjwpxcA1PJTwnn26sruP3970HjnnswZfSCwKexec4+HxH0poWC8o99OnlMI3gZ+3MCV9NqZuGstV/PPg8dftY5MLZW45D+XZAa5b61jaadspKHLew9/Cx0sB3zbwrbWCqRusyUTZMhN+pyhO2zuOYxwnfWvljCyQfvR7DaxmhrBzcfexLJaKT9Mc0tdEwxit0SAfCdd8IvVxCUeH+p4M77H0TgJbjx2c/iT3/4RxDGkWn+4HXCZjY2zgZ0sACKsykCNubp+Z2/C1DiLxDLOj247SRue9e7cM+734vdr3wJT//hH2H3qadQZCNemuCtu7kCOP+Hfl6BvAJ5BfIK5BXIK3BQgRwA56Mhr0BegbwCeQXyCuQVeFEFfrXdlvp2AQGqno9xmkj1YAw5zYIPVQpc6mB3+syjlSHhr4c61ZDMfUSMiVmS0eIIlzmKXqpO95ArelwM5msC4Oxbvh//5GMfRVosYu/aVTz1pS8iZBibrN5o22gUeVzEstFec0CnhR63eJMBuUcVkYegp7VbExfLWN5mVa5uYdqpbx1wFW+W0vawYtdoJdzPDfQ2ClOjbHCKWvNu+/9HMoLN9m2Nrc2dg8NGSmNlpPY1XKB1sJtA3eyXASo6T4FZmJey00LmF8Ffm0Wsjz+arZyx2s3CXR4LP2++cK/tHcBf/U1ZwSY72qzdGhji7H4Tr4BKrUVqKOXUz7zzjXjhhQsolApGbWxVYwKrUj0BywtlPHz/fdjavIbQSwSzuIhO9SIXuV0MtJSQFgATFjE7j6BO4JEL58o7JnwxgJXHwffMFw0ttHHHnM0HNguTxgLaHD/h92EA7D4nqyDOgg5Xt6MLnlnF+K2mpfnrM9IdKuKyi55OReoWUJW7N//iOTAg3nzNl2EP2XJnF0/12VKYGVGlWWyfSlX35DPX8Gdf+Ftc2xhi4hWkbiO44vkjxKFKlJCWVsG0FiZYc1CbkIufzXxYKtUEfstlu7A71fkJrLKa35uMXaNqp9qbXwS6LEU0NXbAtNylspE2scZS2qhelQsrhelE4IjXAz9rTItQWwaOF35x/6hm4/4Vy0WMJsyINTm9mrOmMywvL0npR3tl2ovXG3UpXa9fv47llSVl5rIGUgsuLeHq1WuCSu32ItbXNwRt3TkjCHUZwouLBvJKicn3XbmG1ZVFdLs9jXFCJQJLbrvX72sBfO3EcVk/c/8IslutJgiTCcIIk6ni3aGazfcFlPlFQE1Iz+0sLi7iW089jlc/+oiuv5MnT2oeobL12rXrOH78pKB+NJsIZvM8Ut1IhfNg0NN+qi2IczxtY8cTdPd7qi+zfjc2mR9c1zmaEMrwPkBoPp2ZPFJCuniGCZXAFthynBi1sWkAcPCf47Zeqs7BPo+Pf3hssmImcAh8BMwWjZkRaoBtWCqgXEywXA3wg296FG9+3ctRq5ZQKpXnKnNuQ2OO6trRUH+eeWEDv/uHn8Klax0kCfeTx8kJtiAAQzcKqd0Jna0VKZsVuP+0I601axgO+wLX0WiI5aUlNQZwrtacbAJ69V4qiqlMZWPAZBrp3BqFamjUnNEUJX721KhRF+oN1GsVzfcJQcgswqnjy0jYaFGuYr2zg/XdfYzJX6x9t+5DvJ8qQzXWuKZbh+ZFKs2oFDeSOR0DGyXUrAPfQBeruHMQmONAQCYwimzCPEEhQuU4FXg3jhTmHsR7AS3ICch5fudNM5l7Ka8Lqqi5z4KQnoflpUWsLi/j8pUr+kw2BQgG8g/dgQtFlGmHnKRYbrdRL3sYjYaaM3hdnjp9EuVKFcPBQMr09ZvrGpuyxaYKN4UAsLKSp7Hgd+zFWDt+XLnUg+FQ+0GF+om1E7ixfhPNah2D7p6aUzjfGKt5o9Jjw8R4MjLbsPnh3BfmMCvrmzdGWbqy2D4i6x7gxrqDabK1tbDMSRfN3EwVOl0t2AzjqymANaFyWmBaTTDMjA0EhZdaDZQCoFKuYXe/i7BQwiTivTiQQrGz20Et8fHwfg8/NkvQnkV6/puyIQMpevDQ94AB51pFfKQCwBq3qS9A6QUGopVjgksOJ4VToBRUcfreN+Jl7/lFJM2GIj7QrgONKsJm3VjgVitIy8LIynBNOAdXQvjlkDJZpIGB0YSS/sxD0o8w2x/CJ2+lVT8zsHkv4z2FKvf9HtJ+HyEHcJxi1N2DH42A0RCVWhNJt4cb3/wrbF29iLtf/iBqx2/HrLOD+Np1+NubCPb2kex24Y/6wLSPKfrY8QbYwgR7SKX+3U2AHXvvWPVCLDKXl/YEvL96xj5bKnhmVSsH11dzC8Gw6pekaDHnN4DAbiFl5AqbJGkNbfKB9bzMscl7XpqgLDt2F9GQou+l6KTAzdSTDTXhsmkgO/xlnkWN685BcITT7trn2cwTgcYmr2HfPNXyi+9tlMo483d/FIuPPIyJmguNy0jA5wIYBxDjGO0hbDUQNBpI2DyxvQM/mlh1rVHqHoK/FrKqSTDbuja3YjbPs/OmS/v8wuvd7IJ5l/ufaXezt3YHhJ3ltJ0znBqYs5sy1m1MjZUim38XyGbaOC+EPlAqVbF4+21I61X0O7voXrmuaAGzeRMhI/P+IEDjgfvQuPMu+KUKUtZxmOBljz4Kv+Bj/2/+Gr//tneg2O2pUYKGFSGjLWycDOdQXr/q/aF6nK4nAsDcBhCvraB07z1YuOtlmOz3MX7sScwuXQSGfQFizmffnwPgI1dB/te8AnkF8grkFcgr8L1dgRwAf2+f//zo8wrkFcgrkFcgr8AtK/ALiwtafKDCl9ljzPUdcRFXK0HG+k8LzwZ5mtw2KmdSDxUqPzwg4uK4XRAyGYVGEyJkxuw4vS/BLwEdIQAAIABJREFUNAzwQ//j/4Sf+B9+U4tIz371y9i6coHLT2CaF9WV5ouLgFw8MtpYKnkchHRAzR2Mg5zzg3OKXvsDKYtoOXnEFc8BVXOYmV8esWd2gMwBVwdOFTnpILRsCc0q6Xw7BML2f/qF8h5NTbUAlQGu832wdFvbnANgA0hlVyk1pc3TlRKH76QK2ZcCSXmDJpT2EDTn55nzaY/V7otqoJ07gLwHoNda78pZ1RzboX3O2NTpPVwQ80KpR9xnUBXMRV8vLKNQbkr38kf//t/gw//8v1fuX1ipwuNqm90FLlxy//mjM7cfw8nVFexs30S1GKDAvM1q1WT+CvQa0MeauAxgwiYukpv/Eogb+18DGI3q1x2HUwFTPZgF/O7nB+PKvN+oyLneZ5TGZpcPjjULgLMNCUfHa3bcfrsp6VYKmblCNzuWb7EI7D43+xkHINpYEWvkZJTO7meCzFzxV17ljEvayox9/JlL+NTnv4FrGyPsTBKNtaBU1LVJwKixHycoFWhDS+DrVHnmHDilp8sEbLSaAojcLyr+OIYJv7ggSiDGOvNLakVlxk7QqtWNEpNKoyRVXq87n3wN94N2qe788LO4UMzxQGtjqpQJKAm4CF8JpFdWFw0YfeYZHDt+HOsbG6iUqZhLkM5i/c5BWQJm7uvq6go2twg7a9oW7Xap5KVSl80FypadTPQzglVuv9Va0LHu7DA395iUvAS2hKrnz1/AibVVqQ6pBub7rly9Kii1tbWNEydOCmaNRgOpf6nCpcKXCmRZCRcKArZU9q5vrOPUqdO4QXVboYCFdnue1Uqw/MKzz+Khhx7Ek08+jTN33I7zL1zE6uqqasx9oXKZ1xnBWJP77BOwTdAbDlSTSrmMGxsbuhZ4LbYaBj5zgX5AECPF6QyTaSxrdqP+JsQyVuqsC0E41c7KzyT8JCgjXLAKWSo8WUOprazVKJWTruFh3jxhBLpS0Yk9slEDCZrVAGvtEn72J96Nl993dm5nTPDrrk3Bfyrr+n30BxE+8ekv45Of/TpGkQGaBLLKleScVjBW4wRdbFwQ8LLzH9XsDgDTJpugkvbEjXoFxaJQqu6G4yhBf0inC6VzGhUoYfE0klKac7aB1yW5G4SEsQTLpQoW203jeMA5LRoL8K0ttbVPo8kEVzY66E2mGDM2QTmdpoGD6k9epzwO1pogiiXlvYrgkPdZfgZVZAKQuqewYWumbXO8lqtVY6Vu7bvZ7GMUwCb/lwpIqrvV7CGbYWv/mgBLy8vodbuCwPyMbPOKu241b1AtSzAShhgP+FoftXpd9zw23/D93C4bItQsEMc4dfIktrc2USkCSwstdPf2MBp0BVhvP3UajUZN19FwMMSN69dRLFcQspliNEJzgZbtffT6A9We0/lwMlRjAaEwtzsaT7Agi+weFlsL2Li5qXsvm14MxDVNV7IjVkeEzTV1EEr3jEBjXUCZGddSWZt7BuvhGhHc/YV28hrjVlHuIikI1s1rTJOLxjDYYGfudRXmbBMalss4eXwZmE3ULDUeTgSym80FjKYJerRKJpQlWVpfxy93ujg1GUnxSKvhie8pA5iK13FKRbBRserZj+OTYErPgbHUuOU0QNFaBxNilhsn8fr3/xpw1yuQ1ErwmYde8OA16/BqFdXDK5fhNWuCv5jMjDK4XoBX5YVsLOB1b4l9eFMPUW+EdBwp29mnOwedHngd026XVviE7dt7UuPy2tO4Hg2A8QCTmzex+exz2Lt8EbVGBWcffRVmwyn89Q78zhbSrQ1Mt7fh8/UTNm8M0U172PbG2EaMXuqjFwAd5nmnwILn4wTdAeIIQ7VKUKBswLmJKjEwmE++soC2OfY8j2zHqdH6WhA1QYnqdKqAqQhVbXk+WQKjBHaRKLwv8lmZFtCE0OuAQDDV1Wq0szfu+bON+3sGAM+bEK1a+0UNk5yj+Y8Al9WSAIuFIs795I+j+vL7MSsWNVeFPH9UnSZsmnBw19f5LC62pWLtrm8gZTY1c5sz23PPG7oju8xfZQQ7oGt2XFEZJgHZNE64I8wEF7MxTa+1CNlFnGSMUOag2PXPcV/4PKB/W7geSWcX7VS9sqhm9jwQ+iGKtRqSsIDZZIIps9KlOjbQ2/gpmEbKyp1nsHD2LGoLbV2/nYs38eoffqfG/OzCRfw/b3kLausbKMQKF5BrEOcc3hcIgunQzix7tkzxuKmk13Ver6P++tdj5W0/gFqzhck3voHtT38WgxdekAKd54Bj7c071KnnX3kF8grkFcgrkFcgr0BeAVOBHADnIyGvQF6BvAJ5BfIK5BV4UQX+XntBixnOls7klxlnTYFKwkQq7LhoYVvtpUywSlyzUGOWtU2mqC9wm3ozLeZwUYOLJMWAi4sefuurX8aphx4FJiN88eP/CXE0EuyVXaUXanFGRNrnQtkBeNTDDBdenCL2iMWuoOkRmOs4mYF3lmRnbSgzOcLzwhyxPJ7DBpvN5xbatGtOSZD5TNlWz//OpamD7NlDQI72f9m8YS1CmUy2+fuVj2vgsYCFBcAmo9GoMkyGqbE1dSoit886d84KO2OJnd1H9/ts9nAWiPJcZ9VbDvZmwbu+D3wpRwmACVvNfnNNtAA/LMMLK7LW/JV3vwFXrlxGyDzLYhFBUeloUvMl8Qyh1oFjPPLgywSCqTwkRyLcYyam1L7M0xTAMKPQD2gn7MmWlopRkwVMdbEFhDwHVGy5cWAzMAWlMpbNgs8WDGk0C0odqEWNvbK9LqgEtrDbAAzTpODel63hrSDw0Z/dCvhmL9ajv3f7kf25Oz6NAwvHzVV5YBFtbGoPPjmrIjavZAYpr0OZLQPJBMPxBI89dQGf+vzf4PLGENtDA3kIw2QxSwVtsSiASVAk21o6BgSBABeBnhufLk+01qxL1U0IQsDKfSLAIChxil4eD39PBamJuyYAoUo0kaKP+0D4uby8KNDCzGFuh59De1TmtTrlYpXKsySRIrapLFsDJacJQWcNuztdAV3m69I2ma8jCN3e6mBpcUGffeaOO6T8PXHiBLY72+Bn8nNOnj6NZ599Fq94xSvxxBOPa/uEvDdv3sTx48fR6/XQbLZw5coV3Hff/Rr/hL8mO5dZpgEq5QI21m/o9YRMtMDlcRKyXr16Xa9vtRoCyITYrAXB8Zkzd1iL6FWMJiOp33kMtKkVUBtHgmaEtPzsy5cv4b777sP1q9d1XlaPHZNFLRXOgjyBuX4ImZmJTEXz2toa9rpdDAZDfe4sTjUPE57xfJtpi5CfCiqb8ZiYbGbZNxs/Zf2dNtuE+TxvnIfmNp0WivE1UvWHBRE12hELWMhB4WDONHNdrPuSbEbt/FytFDAd7eBV95/Br/z8B7C4UJ9bM7trxQEQ1p3ZuE89cwH/7nc+jheudhAW6jo+ZjYbIMpsatN0w/MSFAuqJ5sDaNWsMUl1poXRK4uLpvnBY0Z2SdbPVInOEkJg3hOZyxoZpXVk8pk5hqJ4Bi+gwrSACi3qadWcxjixsoxiGGA8GqJarmAyGqFaLGC53UKpGGJjs4NL61sYpx6imM02vj6f2a9U6YdFNgaRjxnbdJOP7pm5VnbnvpShtInm6ziP0+qXBNlk/PqyiiaQ57kj/OQ8N03pDsDzDYyiWOpTzgVs8BAEjhMcX1tDZ3vbZNjaeTU77zkrZDPuzLXOOwf/y22ePHECO7u7GPR7Nh86EBh28xv3jdB3aXERzVpVNuWE11SHLjSbspA+vrqm91ARTLU15XbMOuaf5eVV7HY62NruCHDx/rHX7WsME3KPxmNlKLO5ajQZ6zqlzTKPj8ck+K+53zyXqMklMUpmfsnpoFhSvbp7XdWKY88BXx6nnrEIhfXHqJw1XxOIF0LNJZyzpdKmDbqdV6UKNh1gKBcJ15lbPMPSQgOVgq/5hnMi3xN6IRqtRQShjw2CqFoTa80GXvvVb+DR8RgJ4T4bPQBlANMCepwA9FrgVessoNnOwOfEEi2K5fJCDDzVbb4WFlE7/Qhe/lP/EHG9DTSr8EslgFEfpQL8KhXsHpKQub91qXWnzP9eaiKt0AfXx8zjPJ8i5APoKEF/t49Gs00ipmiQuD/SM2g8piX0GOlgKDvd2WCo64X22N5oAm9vF+j10Lt2BesXnsWg18XLHnoE5UYTMRWqNzvA7jawvY1ZZxvebIQ4GWCUDrCZDLDnx9hNARrrdlmTNEEbwIkwQIkZ9rR4pr9JSlBum/5oRZ7ahkjCdPvsq9hnAEuKTCHoZRuchyLnuyQVAKbDAIEej41jiZbQvA74Ovdcy+ttxwPWE6ADDyMJyw8A8Py5xD638O7tmKm+t00y7s6vz7UA1DVoESiyN6AQ83yGuOtH3ov6ow8joiOGfU6SM0aqdk94VP6zfZONYI2aGnaiXl/Hwtxvzt2yWbbPtoK/Vrls1NMHSl+qb7lPZoxTwewe9E1TY3Z/59ZAc/ydzdF2gNlcZ7reMrbVil6x9yL3THGoEU7NPSnCxESqKLlAdTLwWEbZirThN7GcikoLiygtL6O02NIcuHdxHQ/90DuwfO898PZ7+D/e8Dq0z59HNQZKclRinSUB1jMzmy0YjxPT/plNImxkCAKUTp1G+z3vxdI736km2e2PfRTdT38Kk+cvoGTrN/V8vGlH+vT8K69AXoG8AnkF8grkFcgrYP79vbe3d9QlJi9NXoG8AnkF8grkFcgr8D1egb+/sIiptYKUXZsiwbgAYuyFBedk8UcobKzlJBC0VnH82YFu11ggcwGZWVZcRI1cTm2SYPHsXfi/nngMSaGE/WuX8I0vfBYBLdO46GGW20FTVi6CKU84Q6oO4K4Bqm5RyEHh7Gv1vbVvdgtjWdVD1v44C+qyi2Pu5w5+Zhdu59DN2hc7tW52kcoAUvX4z+1GnQoyux3zlGYguVNq6HMcpHPHQgUQF68z4/VFEDYD5t3v9N+Mwtepg2V7Z7dxFPC67c9r4+yiM0BZ7zlkD+0L/mqhTHXhInsAv1BBsVxTZtoX/uSP8S9+/RcY6ye1HjMZ/ULBqpON2oOq01opxCvufxmGo76UEhQgU73ZqFUELQhNCLr8wABb7YYAUiB45FTCxlra/C77Z75YmlVx27F2GAAbxS+/jJ1xNg/aKrwzY/Qo1HWnyo2do/tifm9y974TANYr54oV885bbc8tZma3Od+PQ6aLdutz60VryEhorkVImnry+6mskf/28efxqc/9FS5vjdCNaAEdwSd4oG1hPBOYpd0x7X2rpZKBg5OxAbulkiBGpVrWuePvCJqMFbdRhRK+cFcImozicCwQJKDM3N2lJQGWYX+gc8HXEUqyBlTkUtErq2kBxKLgJRV/3BYzOake7Gx3jF31fg8nT55QfmexWhD8XFpc1mcR7vE9VMN2Oh0pDaMJ1aep1LebG0YhS0UxYewDDz6Iq1cvCRYpj7pYRH8wECilcpF/mAn8zDPP4fTpU9pPfnGhm9bLPCbC5jtOn0Svu6/tmxqE+pwTJ9bw5JNP4VWvfhQ3bmxovPBYeEzc/mtf+zp87WtfwcMPP4IXLjyHc3feiYsXL2Jx0dhTV6s1LNJi+vI1WTlvbG2i0TD7xms4mkRz9W21UpWKl5CRYLq1sIDLl6+gUquiXCljb7ervFGBTKnHrRkn1eKZPF9ZBE+NrbOU5FRwTyIBNFprliplTNNISj+jrDVqsWajKfhGi2SC02SWGPhHW+6KAUhu3OuzmSnPjhHCS6tk9dIIZT/Cf/3TP4I3vfYhjUmn/FWWrf3iWGGt+8MJ/vwLf4WPffKLGEyLmMYmc5iOFbzrUREqmNtooFqrKl+WcF6ztblwdd4LvodWs4FarYJ4NpXtdKVEJbNRsHZ7QzVSsFlHTg3wsNfd13tZlwHzj4sVtOo1FDkvxTMs1ipYarUQDXqIZxHq9SYG3S6OryzrXBLcXr56BdvdEbqTCBNCsJBjfijVNSEnAeJ4MhXopgKTDgnGS9VYC7trjVCetsV8j5p42GwkxmGBpudhqb2oa3ow7GMaE2IDxUIZAbc5Nsp7oyaOpdwleKUC2FlAu/Nn5mxzLh0cpquDtmet43l9LK+sSMXO69C9jj/nNUbQwu0x8302i1AuFtGs1TGbjFAMfBxbXtb1zfH96KtejZs3b2Bnp6NtEJAXykXs7u/LKp155kGhpG3xOl9f38Le3p6uc1o790Z9Y3lr52COnXqtoXHN7wleOf7mzxi8t8Ym27lRa2hfOzu7suHOQrfD87eSr3WPJxgy9xsDs6jG532VTROBlNIFNVzIklwKbGNpTtV2o16STXSjUde54zXNZorxeKY5m1sZzoBTS208eu0GXnttA/5wIKhJk/y9NJEF9IQw014r7jmBQLLgEVoCpQQoy2o4sU1fZZx97ftw6u0/gWm5AH+xiZTNE40GZpyLqfwNPaSVAoJKFXEUY0Z4Xi8hKIUMxIVX9JBOU0y7Y/izFIVqRUp2boM5wdPeQBbEfpwiiKaY9QcIqIKk4pTZs70ePFrj9gfwhkPsX7uIi889heW1k7jt3D3weM3fvAl/cxvp/i7Czg5mO1uYYYgRRthJRthMJ1JA76W0f/Yw1PEBJ0MPdWtDPAFhtan7hNvX87CnfSU0p/o3UisVG0do6+yhTacMNlbK8plxKqmBwPb5mhnApZDnNDEAmDEonGV4HghcfaDrB9hMqUhO0ZUu2IzJrApYfYlHVvz07HPkGUNxJQ6s6rk+McfB8RWbZ//b3vRmrH3/GzCrV+k2rH3gJuUVwDmb54Kg2w/0nK8YYaS6V6g2dDaQqvZA5Tu3pbYQVs8rzs76Fo4k8/22+b86Xo4be22YZ2YDabkdbclBZvtvFuci4bY1vwnYb1Qv2+zCz2JjkXKRee2pbkb9rLZGxdkcWHAHGh8FeEEBMz5/Mte6P8Hx178Gj77rvUAU4d/++I+i/Ok/R3NKI3buMBXUfKgsImnUgOOnlOOO8UhZ0D6bZwcDVI+vof6a16L28gf1uxsf+xOMnn4cxcFAzQNy6fd8vGE3B8BHz2n+97wCeQXyCuQVyCvwvVyBHAB/L5/9/NjzCuQVyCuQVyCvwEtU4B8stBG5hXVnq+alKFjpgjJg1UVvgCYXw5SAS7UCF7KsNTShsDLepAZ2i6Ueplyfp7ohCPDOX/n7+Il//WEkIfDs17+C6996QgsrWlmSvJgLJL4gMBfgpbA9klXLw8gqOXVYR9TATuHqDtkstJr9Ny/PKGMzdZkDVStvPgqH+fesmlgLaFZRRHtCLU4xy1BAw2T0KivM5sY6SPKiffACA2OpYrMy0gObU2MBrZori+3gS8qhjLI3qx52x+ysSvUuF5xrVdmHhsQtbJ6d9fNR0Eyw647B7YOgrz7XWVjSErSIamMRXhAIkL334dOyQk14vH6AYrVq84OpSIul/k3iCU6sLuPMyVUpOKvVsnJ9HQDmwiQBGZXAQWhUpgae83uzcK6c4KJG0SHbagNFA6M2tvDGqaTd8TgbWgfzmavL700Wps3Q5It1PRweR+7vh1W1B1V+qXGnjzsCd4/+/buZwNx73H9fBIiPrgzfYru6DrmQKiVnKpVbNE3w5FPP48//8it4/soexqhhGM2QBqGyDpkVOxwNNEZLhRKi0UQ23QYiJYJMYcEXUOEXM21pq2vOFa1BfalLmdm7u7eHxfaisREeT2QpTOBDa9wJ1WpUxZbKgkrRbKpt0HKa0HBza0vZq7R+pfq23mrKwtWBVsISAdr9rmyVCWPbyy2Ns53OnqAvLZtpiezyZktU1Hb3BF1o40yr5eWlZVy/fgNra8cFbznWGs2GFJIEs7fddpssmAmJCX1pDU0FL+cgArS77roLFy9ekjKUquOVlVVsra+jyQxfaxFNtTDBNiEWmxCogG+1WoLVfA2tqQlpeQwEkzyuScyM4VAK4CAoqt60kO5s7+Ls2TOmxs0mtjY3BdyZ21ytGkUlr4vt7R0st5sC9oSWskH2UuX8FsKiakmgTOWqrICpXKUi1CrMnDLTXTuy3y7Q9NLk3ro8da79J1JAcW60DTKeD9aa55jnnCpc2j73Bz2US0XU6w34KVWidD9gvjftjafGKpnwN6IiM0Kp7OPNr3sI/83P/ihqBZe9aq4ep2h16niO782tfXzkP34c33jiAkbTAqLY19hj/i7nP2bdcs+brZYsaHk+lNk7nQqucRWeiq1GvSrrZ8FOqZIJEUzTQ4XWwrSRJTGVIpri5gR7vZ6dV1KMZ8yhLqNN5TavI485nCWpfce9rqDeQnMBO1tbOLF2DM1GXdbjV2+sY3Ovi340lWXpDm2NCZrTWCoyqk4TqebNTY1ZxmwuKMj9wDRf8VbP7O4Jc4IVZ2Dul/P7i2/ONQHkQmsB9XpFY53X22AQqeGCxzXPqRfDDGRDzIYC11iheZRNEgSZ1jmA15nGh3Vo8AlUbOYtxwItqDmO+z2qgA8Us4SravopUj1fwWQ8VCYylcRsHqha1aJR/qe6Jvd2d7C0zEaSGHvdPdy8ua7zUK01+FCh7e7s7KHAnN9iEWM2qlAhzWaGNFHOsLG3t7n1VhnOscAisl5u3uM+c7wTNssJIZpizPdyvNj7toCUYht0BzDni9auNifd2T67sctrpVJhfi4bZcpqVGHsAscf50Vuu1wtohB4Oi4qhEuste+j2VjQfFit1HFlYxMb167g7sEIH+gOsBLFUqwy+qOLBF3a0qr95+Bpg/fXghegkMbKASakrMkphrm3HsLGCbzx5/8xsHY30noJqFaREvQTADOrmFnobParFuEViohGUwa5w2tV1Ljlklxn/TFCyjQJ0kZjROOJnjl5z/doXz2eIu71zP2SQHswwmy7A/Bekc4w3ekgoIp0OMS1x/8G3WEPd9z9IJq1BqZXryEg9N3aBPZ3EXT3MBvsYOQNsJ2Mse3NsJUQB6foMwuZ8xeA1TBQRAqzxicpMLEWz1SSspltJjUuwxJSk5tMhTz/WCDJa3khpXo6FfAtCwQbgxRGmDPvlXC9FJrrjBbRygem5bIaaJjhnIKtQ2xh2IYnZbKz5qZ6dv48ZgGwa+ac59/aZxUqxd1r1ZDIZ1RuK/FBzwPCTbUeBB5OPvoqnHnHD2DKDGebbyzsbFW0gvFWAc33hqmPGce0s0W39v3u+SY7ntwzism9No0O8/uGs/TXM6WxXbbs3eT10l6aKlqr7pVXiVXecxuu0XL+/G6HsbZhH6R07VnLac13bDxSkgnHs1F3s0FB++fZbGbzgK9mECaqM0dc20iY1+sj5bzFszpLEN9xAu/70K/r9V/8V/8CV//X30J1EiEU4DXNrnG1htorHsSdP/WTuPzCJUy3d1GtVVANUlz78lcwvHBV/zYK6lWF5KCzh+JoZBTWjN3RP5ECvGXXNLbkX3kF8grkFcgrkFcgr0BeAT3n5QrgfCDkFcgrkFcgr0BegbwCRyvwq+02plZtoMRCLqxwocrKCrLZuZaLyqYsq/q1voUHqlXmoyVUEAaYcZWI+b9BgH/0H34PD/3we5EECb72px/FaP0mAsJALjZ7XEgz9m9hamCqbKelajXW0tJkZYBw1uJN+YPu4Jwq00FJC4ANpLQ5fEcKITgnu8NswOqByjIL77TwxFrxtQQYhSIqjZoWmqfMC4u4MGvkEgLoGWg932cuOCv3lKqBiiw4udjp1Bp6dwZs633OYtvlHLt91Xq9tcBWTLDNGbYWgtl9d4uGbhEwq4bm9ozVqpMGWwtw2Vgb+Ow+K6t65s+4WMnlQz80dq1JGiIsNFBrLMnu9HMf/Qg+/Ju/gcEkUW6eHxRRrFQRFE3GK1Vz5VIIL5nhnrtuV+4vIRSBFpV0tVoZtUpZyhT+rFwtycrUAFsjxuNuG6hocoIdVLgVyM/W5Oj3WdV3GBrQ4ADwvAEgYwf9IkD+HZS6LwKz38W0dCtA/FKQ+KU+3/Y/vAg2c/PzzzoCgNOECrsUV2/cwGc/93n8zeOXMUoq6E0SJH4RpUpNez+ajow9IoBqsSQoR9DEvgKex1q9KvU2zx8bQty4Ixzmgi0hrVHxzqRe6/b6gmn1Wk3jfqHZktKOmZ4En8q+DUOBVebpEtoSiBBeEhbQ1pU5w1udbYHTrc0tgeppFEkRJ/Vc6KM76CsvdDKeydKZn9nvD9BebGN3ZxcLrSYqlZKsU7ldWqsSwK4dP6G8XgLgO+86I+C7dnxNx0+4e9999+p4CK0ICpmd+/jjT+AVr3gE5y9cEIjieer2+4LNZ86cUVYpAYBsof1A+33x4gXcd//9eP7Z56TeZHMDQfXG5ubcgvbcuXN4+ltP49ydZ/HM88/j5MlTAsWTcYRKhYB5Bevrm7KiXl1bw+UrV4wSuk+lb1kqRpmOEg6QTvL8eCbrleeG2aTManQgjwCW9eOXy+91trb8GQGf+7tpWkl0XPw+iqj2rmje5JdUwQWZnaphg0rh6SzCeDjGwOazLrQXBJIJ4ZMZ5wpjhRvDALBhbyDFbIAYP/DWB/Hud7wVd99xAvGMKmeFGRxY5Ges0amSffLp5/Hbv/NHGEYldEfAZJogmpk5nGpWLrJXyzVU63UMhoSrI6OY9nw0anWNQ4LUWrUs2MYaEsBxzuLxlMoFtOoNQQPmNhOeF8pl7PX6UuVybBAwMo+argZUAFNNvFCrgKiPx5RGU9QJmAk6h0McW102GcJxgm89fx6d/hATzqF+gL3hUOeTYNzMVUaZ6OAz52hC0gVejylQCIoYTibY748wU+MVz4pp/lDGL48nNPm9ei4oFHDnuTMC8TfXt7C7SyxlVKuCNFYRTXjOc+vyfzl23JjQf2kXPZuZ/GiBUAt3bXY4j4/HSRX83u4u6o0Guvv7urYN4AGKZdpOm6aOc3ecwdbWBmbRFIutpq49AmQqwDnn8OerK8uYTMa6btaOrWr88Trh8VcI86n4HI8xHIwA3zRd8FqczKaaW9i4QpDL8UQ6sLLAAAAgAElEQVSra9bAzamybLbK3UbVqIP57ML3yBZb7CgD6qw9rdTy1p6b152LeTiILGADTYhmo4Vmo4o0jjCNEp1DWijPprHmFj570C2hUGSjTUUNF6VCUQ05HA+0sF5cWEKlVkNtaRHrV6/Av3IV71rfxNkpmyhiDPwE+wnQE+DKPgcZcMbxyOaEmh+CSep+wlxjoBpWUTr1CB76mQ9hVm9hxnPfaqDQXgAtan3e5+sVRLMxUt6XmXOdeAhrFSQNXieAF80w7g4Q+KGy5UfTMcr1ihrKGA2SRAnSUYQZ1fdsXJhO4U8nwGiIgG4RnT34swTT0cC4Amzv4LHPfhLtlVXcdvZeYLeDeHMdyWYHQacjBfB02ME43rO5vwk6foCdOEHfT2TtzPN8m++jxfHDpo8UGAIY28Y+gj9mAzMHm9dNlMaI6HpjLYL1vKqsXw9tPufFU6mnq3xmSYxq22O2N4FwApSUEWzUrcxUdvfIkPOwl8qau5P6WI8T9PiMZQHurRTArtfr8LNAOs8vd48ccvDwU/iSe3uIFU7LRg1g5aFHcPcP/gBiKoDt+OXzsUc7d9rKR7ZNgLbcfPYTiOVsb+MwWBsLZnWNZ56LaLnOfXPH4ODv/L+S8iZqMtVcJIt14zqhTGzOOgTQ1sWF+25gsgHjbnvZDGDFfVjbbNZTqmH7LC8gb6G8AD63xT/2GZv/FuG/ifSMjwQTPu3q9YHAb3GxhYXjxzDpDjDt7GELCX7uf/5fdJ+7/Ae/j8//vV9GMxY21r+d1CBaX0DtNY/g/l/8ZVx84TyaCy0s3XcvFgpF3PzTT+KZ3/0DjK9eRpGKYLpX0J2Cqb9szON5U39dgLflAPi7eILOX5JXIK9AXoG8AnkFvncqkAPg751znR9pXoG8AnkF8grkFfiuK/Cr7QVZ1nGBjypfAmB+7xQKbhlQGXdS/tLi2dquORth9/d5fp3J3aJiiwpgLtZPa1V8+Ctfw+pddys37s9+9yPwJ2NtU5mDgTCBIB7RMddnqFyZf93C1lmLW3KLNmpbLYRlrJNNnp75nVEAO2XTgZWo+Xxz/IKodpNmIeoIALY74z6Hq0/cJnMhCQicIo7ZZ8wG05Er59Lslj7T2hVrQZwLqlQ31qrKKhUAtrV0ts0OajvIKHtsfhoXD0Mu8BtVgqArj1Zk3iqDs/tv98OBF+2LPZ6sinduna39tDnDUiwZACwgb49hbicty0JrKc3zrdeGaLRXEYYV1fUf/vhb8eRjj2McJ5gkHvywiEKJ1pvG6lIC5DhCrVLEg/fehTSeCBZxsa9Rq8palQCYf5cidA6AjYJQR62FS9rwhgLrDoK4RdC5raldiHR/P1BSm313fxfoCWhTnIHic+tlXTFaAD8KgI9efFnFulO6mOFmxuGtQO5RiPvdKISPvuboZ8xhhd3BWwLkIwBYlrVxgs7OHj71mc/h83/5BEZpGTMUMIxS5TsXiqFgWewzm5cW3lVjOUlVkGpHQRezMA1Q5OIvVauqswVVVOESLvGP7HmtpS/P9WwSSeHWajX1fl5f/DutgWm1zCxdfk2iqcAmr3ku2A/GYwEio8wrYH9vX0CX7+WFs9/r4uydZ/DMs8/ijtvOSL1Lq9ljx47PFb7c9+3OJghZn3/uvGAq92lra0uw+v7778cTjz+Gu+66Ex3mSQKyfL506ZJRPochjq+dxDf/5pu49757cPXqVR0zbZzXNzcFcwnaqNplbjCPnbbLDz/8EJ566kmBYQLuerWmzF7CJGdPWwhDA8IJF4oFrG9tGXU7c2YnM+0rVb+97kB5ohp7fiDI6uyQCXaVJ85FfAItrbtzedlYvE+VV8t6mfnRwFcDJ0xThLNh94xFrdSmM0yZ88scX87L8VTnoN6o6RqdRMz6NsdiHeOVqSuRXTyb5x+320voDXqyiOX2quWqgOZ4OBQA80GA2MdsMMBiq4rXf9+DeM0r78MD95xDvVREREBEuEEVPxWNqcmnZS4rAdTubg9/9rmv4g/+6DNYWFxDdzRDfzhS/q/2BYTfKY6vrDHcXPbZPF6OLeYwU4lG5Rgzk/lqKfrCQOpT2tWXZElvHAmkUI5TXGPTU1BCJLBOuFqU4oywUVM3vy8WsFApy243tECIKuhauSyrY2ahR9EY+90BXrh8DUMCockEw1kscCE1KUGb1GYhJrOZMoEJw5kzy6KvNFvKLWb9e8Mx+uMI09TmOFOhZucmKkl5vFJgBtYyPE4EKxr1GnZ2CVonOj+EzBx7HPNUUfO4OZ6z86mb/+aZ9bIJJ4gx21Q7mIXFbMw4fuwYrt+4oZ/xc3mNzudMZwurLOJYltNSv9KSWbbI3vyaIccph0WsLLd1/VK5Puyz+aMuhbGxoo90b2svrqhR5NrNG5hMprqHM0+Z1zshq6zm2SzB8xPSVjuUSl3zUxxjOCRkjlRbglVdNzb/lPd5zV1sRCDwkxJaZsFqTDG5yCbvt1gK5/c21n+hUcVCoy73Al7XXdpKT2aaAwgjqbhmwwvn+XZ7QfUnwGauN5tauG8ljst6DaPeAGGvi9e8cAWvmiacPGUrvIsUA9oO24c8PY/oQcFH0U9QAVBJA6lWvXSGSiGAH9dx2+veh5M/+F7EnNdrNUwLIcJ2C2lQREqr/0oJScE+rzAvl3WrVeAXi0hHE4x6Pc0ffqmAsF5RJrAa3rjpCIhHU0z2uqCDuTTQs4ksoH3C3/19+LQ8n84QUmU9HOL6V7+Myf4Wbr/v5SjERcwuXUS6s4F0bxdBZxuz/g4Gsy66GGAXE+x6KbaTFAMvQJfXcgqcDDws+aEypQlGqf4dI9Uf83zoY8rsbTajeASDRhHM52mqco2JTopyatTSZUL0NEWZ1uUW4FJFTEWwbJ+VD0sFLi2iTa46nwNpBz1l7jR87Po+bqYJ9hzknGun7XOIUwBnHkLkcmKfMw6eP4yzD8e74KrNWed5poqX95H23XfjgXf/EGathl6jrPeAY9Y89/Aa4vGpGZJAV6OYUNc0bfLLOj3Pn3HMM8eBfbVArencUxMYxz2vSz9OpER2wJZQ1sQOGIjr/g2ipzDrUpQEgcY7HRAixk9YNbM7TrkWZepACEyobGptbLIJnNkOZbykeV5Jxs2/M6hwZta0hp9V4Bb4rxW6/yy1UT93VnN4/8JldHZ38WP/5DcRLrQwe/JJ/LvXvQFN+zwrdwVWq1iCd+I42i9/GDu0oz97Fqff8kasra7i8sf/FFf++GOYXL+CELHgswC7/TcW9yqxjQbfv7v7Xf97L39hXoG8AnkF8grkFcgr8F9+BXIA/F/+Oc6PMK9AXoG8AnkF8gr8Z1fgHyy2TU6jBbwCU5YMUrngzPkIgM3iy8EmXkppqOxQrdICU4W4esDKCn77+eeRlkvYv3weX/rMZ/TZzEIzyxpGwTkHnQJrB5bN5vcH2b/ZRWW3HwawziUB5vW3qIjbxgHkPdiO6/jPbst9vlmOM/shOzv7+VoUKxXgxSavj69yC21ZODhX8VoLSB0TbRtrVZslOJUSRD+3it8sAObPjbKYwDygR6ABNcx3tAA29kwmn6vXQW1spjIhwBH4my2RW3yfw8kj9dTxWLtotw1zLjiMjBKM+bGFcgO1xUUpfb/26Y/jX/7Gz2A88zCcJGASYVBgjm9ZVsB8rxb+U6q3arjnrjOYjPuy6qQ9JOEhraAJgKmCDEJPmaBGAWzUZFKCWEhAICn4a0HCUQDsjvcoAObP58pF2wAgaHJLAGwBbnr491mFui6BI9aGrmbZmt8K3H4nAHx0WL+UGvjQuc30U7zkRMHzSMUa4Zb9InTb3evhS1/5Gj7x6a9gfxgjKDYxio1FLhXevMapDiLUKwUlXfsUX5YLBYH8Rq0m224CIuaoKje1YDJzCSoISwlVCWP297uot8xiMDM4eS0wC3Y4mGBldUkQiAvltWpN9aUdrfJMLRwjIK1UK9gfjKS05e93tndk2dzd29NRUV3L4dob9PV9d7+vz6WSmNa2S+0l9Ad9AZ7WQgPXr93E2tqaVLS0X6a1Mv9+/vwLAr48hgsXLshqlspgHoeUmGGIODLAkJbP3Jcz587iW9/6lrZF4Mws0tOnbsPVq9dUq4WFBQEovpcW0ZcvX8Xy8pJUjVwkJ7Ta293T9UHbbC3Ee1Qzj9Go00Z6V6plwiq1wHgBxsoxNovXhUJJ0Jyfb9SXB/OuMnkJZrWcb8YvLagJjgkFWGeeU2dPy+YAKnYJmZQFTWthKk7jSNDd3TAIoNnEQXU+myr6g4nOL5W+3Edm3BLsT8c8bh+1WhNvfNOb8KWvfgm98VDbD3zTjDGbjqWSC5IIJ1aaeODe2/HA3Xfg7rO3ycK6GDKfkxadVGhyHiCoNthB6jEB4RDXbmzjI3/4aXz5699EqcJM3QSj4UgNDXwvrZ59At1GUxbKnZ0dYzlvHQGUlUtb8VKIWTRRw1KZ2eQsAK3PgwC1imlcqZRCtBeXsbO3j739HvZ7I/piY7/blfXzidUVQdsZz2U8RZ029x45mI9KqSBVI5XGVAITcNJauNsfYpOfNYqwNxwhsrmtgmQFAw95/lwGcCDASNWvh3qhpP0thCXs7nfRH0Wal/kcQHDK+k2T2NbRWu3bnF4CE0JLTtyValXNH07cx5opDzch1GQTl8lUlnrP3jup5mYTiMtmNm1aRjmuiAkLesrlolS8uu+FIVaWl5VtzGYRo7CFGh/aCwvK+h1bdTavO5InB6N5DYt101rX93DnuXPY6Zi5htel7eIRcCNMbbYWpRLu9XvY2d3FeJZgyM9OPEFijlu5BRQCY1FfCBHHke5jzGWe8dplJnq5puMfjoZIvET3KdaHjREmC5r50iYTmrVg04RcBqh27vWkjmYuNivHc1IpsakJanqh1SxVy/1uD8Pe0GSv12sCbsxz5mua7Ra2t7b02QsLbYHlfjTSMYdeEcPxEPecv4IfHE5QGw3Rhad82aED1va8+AR6HOdeLABMoElbY9ojy7q4fBKPfOBXEdz1gMnErRRRaLUR1qrwimWGwCsf1a9RqWwyVoNGhd0SDBsGZlPlA/vVElKCX4+tgL4BoFGC2WCMeBKZRh4OEDZpELBzrmBOfGdH1wnrOzl/AbtPPoGt55/G6bO3Y+HYKaTrXcRXriDduomktw30OhhNe9hN+tjxIux5BKoeummKvgW3x3wfJ9Sd4ssFgFAwShO55SR6NuM1Akw8DyMqfzm7+Gxt9GT3LuBqxLSoJz7KstA2Sl8+6xBu8hml5HsoxKngcMkPkSRTlNhcQ0iYGCjJsaNmFM9HJ/Gwzv2VBbJ9Vsw8F+v5Yv7Qa64r1nGeDezsmU2vibFfpuJV136iuZt4cup5qB5bxWs++AFEi21EOiPWsl/XKBtDTNMLy6QGDtOCqKd5F4PhLOYPniV4P2LfjHGQMG/34ZfLaLIZNZ5hb7uDYBqr+YV7SItx1lZ21cwkZ8OjjaExrjg0GYoRFwqoVOsY0xacmdDKADb/ZiFA1j66OBvCe1qSs2FFrkN8fjVe01M2KNrPZVNb6AUIqnWExRKi4QBeNNY90vfZ8ASp7IdsVFtdQbPVxOzSZfR29vC2D/06KnecQ7C3j//3zB1oDwZzpwPzrGnGC5syx3T+OH07Fh95CEvHVrH519/A8PlnEfd7chYoMpfZnivHp5099Rt2zDNN/pVXIK9AXoG8AnkF8grkFdCzYG4BnQ+EvAJ5BfIK5BXIK5BX4GgFBIAzX1oysjZrglAZmzQtWswlti+upXXNkyKXHyJRJ4BpGOB9v/4h/J1/9S8Fc776yY9j5/pVo1CS4vUgl2wOLKlMs8rOLAzLwts5pLQrYQ7euYUR99qs6lIPRW7BzC6QH3ymUbTpy1pKm9/pXQYouuN3ilfzgQeQUDmzZuHdgdas7bOrmlPREjiHxYJRNzD/zVoLSzmcsYDWLnGR0xaZ3f/8wwUwpxbhfjCLeQ48MzmOfL+y2WyW8CFobnfK1eFFdZcs+4gK1qo3XT2VyeZRYSb9CpZW1xAUK4Je/+zn3oknH38Mk9ifW0AHVHsKAJtFbUKTYpDi+LElnDq+guGga5WjRZRKoQAwlXUEMITGBhoadacBWSY7ksdAgFO033ORLQtls4DX7buD3vMaz5XnJjf6PwcAZ6+KoxB3fu6PWEQfvZKObk/n7tvYSrvffScIfFQBfHS7Ai9awrWNHoQWHhVpCXr9AZ54+ln8p49+GuvbXSRBHbO0CD8oYEyFFN8jQKSla8GNVsvkyxalQOsZhS8bFwjuqeis1QRtCCoJBvnF86qvwAAhwszJeIqTaycwncaCL7RtpaD47Nk78NxzzwvArq9voFFvCuhSSUvb2N5orNxeAqN2a0F2tNF4jLvvvhtPP/0t3HbHaaxvrAukUIlJMMKfE+zyHBCSNloNgWFaP1+5chX3338fnnryGTzwwP24fPmS1Ji0kr5x/YbUx/wifOl0OgLLhFFcKG8vtPHMc8/h3NmzuLl+Uwpol0lLi+39Lu3OC4JJRsE70d8Hw6HA1/bWtuytCcxdbirzhDnmuZhuIK40U4JmVAPyv2pIEYBj7YzFLK8BKTqlbDQKQloRy17XKnEJdKn+lUJY+2Suf+Zxi3xoTCaCfQaEhZgxk5eWzrRqll2ngXzcPtWRBNeEcaNohvWNjlGRRSPZhdM631m2n1o7gXN3nMOxk2v4iy99ETepbC7Qit1aYBKHRGMsVUL85AfehTd834MoBTFC2Y36slQ2DQgmOoDkwCnXjLqX+1vEY088j9/+vU/i6s0dZZUPhhEGtJOWEpnIAwgrpk7MfqXdrrM0pTW8Gkh0b5iZ+5jnad4pKtN0JrXu8WOrOLa8pFzaF164gChOsNBuY3u3C9o1DCdT1XltaUmgOCFAnIzRrJZRDgMKIY0STnAi1phI4xmqtTq6wzGubXWwO5ygN44woUct81KZrUqoMzVNBH2qZn0DhKkmrBaL2p96hdnRJdzkZ/SGUjm6/EzCflq98pgIFB2U1RjwC6onxyFfzwYmqb+Z3WxtnVkrA2lNkw5Bi7mLmjr5Bdqwx6aBx97HaK/KMcD/EcDTDtc0+pjP5TgtlcuC0gTCHIu8Nnnd8jzL1p3A2d0rPV/XH+cdzi+8HgjOa1Wqs9neplEM3ov8wMz13Cfe62JZofPYac89laqQzRo877Ker1fVQMJtsmGhEJoce4JoPjOxMYDwj7CXym2/aPbFjPmpLK0HgxH2lW2cqNbcd/fF13JuIaTmMXIeqMqSuqzjZoMI62Wl+1bR7wtS0fOb72s263reurF+E7Mp52dG6EbaTqXekHr9xH4fb+n0cHc8U5PIXmIsjjmUnJ0K53NNyXTfoN05Gx2SFBWeKz9E6fiDeOUHP4S01kJaLsLj+Vhoazz55ZL+61HtWyqqvnze8eplzT0EegUqfqkODj1lz2rcEPJNEmAw0b2FbiEc/wmbWpjJPJsi6Q6kqE1nEyTbe/D2exhcfAE3H/8mkvEId73iEaA3gse5Zn0d6fYGpvubmIw72EOELYywhyl6zKVPaX1tlNrHPB+rjC+IaX3PZ1gPE6p76ZLAOdOqb5kBS8w48/jfRJCRfyfQ18iyvYh1eGjQHpyPUVbBysZHAnSqf0sEfDbHVvbPUgEbRx5GpNBemXCSetsOPGyCWc23BsDZBk33DK7GRftY6yJAVGNlZ/AcAjHV/8rbNXMolczFpUW89md/CqOFpiBtwYT/mmgADmSrmGUdCPX57Ck3GmsFn33eEbzN2EA7xb/yfTm+CkVUmzXdr3r7+whmVPka63Q2makzRPm/VGcba2g+95rHZaMKpvKaDRXJzOzjjPskCTLzmT3E3lSvC1FAsdnS6zGZIB0NpLoOeZ+QxTPPqTnGkFbw9SZqt59C2Gpg89p19DY30a7X0FhcQFgMdf/f6u5jZ2+A0jRBvddDEoR41S/8IhYeeBDFwRC/9/Aj8C5eslDbjPGC/h3Ce2qAWTrDLPQRESoHRTUBcVxz3iwyezu2Km7b0urMrjmXvjFXAB99lM3/nlcgr0BegbwCeQW+pyuQA+Dv6dOfH3xegbwCeQXyCuQVuHUFfm1pwSwCaZnELIlyUVFLfhaUZgHqtwPAZtFLAWmAx6wqo/DtlUr4N1/5KhoPPIDZdIQ/+Z1/i1Ad+lxM1qqR3TmTBSyFlVXRmt2w+2UXds3S5HxvD4FSy08PwWNnDZ2Fnll4fAjUHYGu7ncuS/JWUM9ltRE2OktgtwAo22QLhB2IZI2McsHl9toF1rlNtRwdDx2X6qFFWANiiGBkV80FLfo+y5+P6lwuJnGdzizwObjpLKW5mClgbRxeXwSZD2ydD/9uDtPn2ZJmRfHAPllHitQvICxXsXSM+pkAl597Ev/0gz+E/f4Yo2mMUQxEPgFMQRmOUm4GPO+0PvVx9vZTqJVDTCZDwaJatSQoRjUYczW52MbFf8IqgmGzfYJgkycqQFHwBTiysHcO/a1KmL9zAC4LXE2msJPK2qviFgrg+Tg4ogC+FYR9KRB89Ir8duA3O16PXhPmkn2x1v1F0Pg7KICdPaNbUOUFrLolHkaTKS5fvYY/+eSf47GnzmOcFDCKqABsaJF8onw7Y0sYhsb61WTWlgRgaHk8HgwFVbX463sCmjr/hcLckpiQttVuotvvYhrFKJWLUgEPhyOjjGVeLXMVA1qBhwLIvd5AVspUid7c2NC4ITS+8+xZbG5uCugS7B5bXRWcvXjpkiyWL/3/7L1psC3ZXd25cjiZZz53vvfNryZVSUISGhEYTDMZZNyMRsGMuz1gN2AHhHsi2mHscEc0beFwE3S3urExARiMmjAB3YAAAQIEmkoFaKiSVFK9evO785lPztmx1t5573n3vSr4XnlE8e5whsyde+/cd//+a60bN6RqJWQ+t7Oj9ybkabc7uHXrNp569ZOynyXk6fdWdOxUge5sn8Px8dCo01stWTJToavM6jBQRjDPaTabotXsGCvcJJUCmr9rNtuIs0SXn2CW8NbzCXbY7yPldxLSjMenmacE56btSttupsiEoJjvz1xdtpFR7Jo+zK8J5vi+/DpOIynvq7HAzWuqwwiY+HxmJOdJLtDmEmgRuBSFrLUFD1l8UZQC8ySeArIulEFKVT5hIocOISifT3hGkEZoRhDM/9iWVL2mSaZN+pSKSuaqOgW6na4A+aueeALbG5vagH/f+/8AB8ORikvYUHkeqWCkTMZ4y6uv4u//19+D7dUO8ngmWEIwScWcR+BG63ApQU2cACGfgaKhvC1+531/gl/6tfdjPE8Rp5w7GyegUgps5g6HDWVWM3+a52LuhQZ4C5JqishBO26pgeVGUCLwXKyv9qVYh1whCpS5g4PDY4znC8R5gUWc4dyFCzg+GmK7P0C/Q3VvgixaYNBto8X2prowXgj+Ub1bgcW1zU1cu3kX1+/tYxJnmCbMTub9VPjUAGNyE6rnF5EUnFRhN6hY8xvoNpsCoVS+j6MY+8djOA1j88zcX91OmCOrvtVEmjMHdyHwSH2iHjbDU3bizOINQ42Hyk5ZwJWg0sImWaITvErFTfCdWuBsMocJVquCHVrHC37rZ65UsfyaFsr8PGba8rk8ppO+yXmBsDdsmrGRMFYhwfr6qvouYSvV6q0moTL7AxDNYzRoF07Qm0Tqq1QoE3rzeYSzzVYT02lkFLkEp6AIdWZysBWZYezLK6tdKrV5nUIWdHi+jpuAbG1zHZub23rd5z/3ecFhFsrIpn02R5qf2l/znPg8tifPhefMccbPYSEFx+ViPkdRMLnZFMvw3p+wr3MMpDnW1lawub6B8fEx9naP0Oo1MZ1PNZeH7Q7SKEaRZ3jDdIGvTIFLSYxpnmNMFFjIpFbrjFyuHjynEqHjoVOW6DLfmmPB72Dr7d+Ax77mW5DkJTL2scEqvI11KWbDThcZC34IgrkeJPzl/BE2EOcpghZVv54pHlKUBdcQDpysQDKZkv6hQbUw56LjieYr2lWrkCNJ4fPrwyPgeARvcoy9Zz+Bu88/jyeefBLN3gDl7XvwDvaR7+0iGx9gNt7DGFMclTEOqaQtC8wcYMaSjRJYdxycI+Dm3ESISBt8Qnt+L8Br2kRKV/2eRvTm54SGFDRXRZTEl+SWA8dFi8UNvE6MqeB6osgVjyBLaP5bWOjLgkCrbq/iUTifVQCYIQO7KJXTvBxRwm9OV8SmUFNFcVwfLamClwFwtW4w1sJcgzHztlQMvOP5KDodfMnf+x4ka1TmOmgoYoSuH0ZdzzWmtVbQWlR6XQu4l9c2hJhqM7tG0XNODLLNulbrUr038+IzWS2zqIZ/iRgnCmt+LIhucnSZk+zJQt5YTWvNLNLMr0sk7DN6savrWDDomHC91cP6E4/BYzHVvV1Mb95CkKcqvmRRBT8pInbntQna6G+fw/Zb3oA0DHCwv4fd27fQDULsnN9RFEHm5tg/PsLwziFwax/dJAIGXXzhd34vNl/3BgTRAr/9N78ex3/yp2hSqWwdN/i3Ee9ZPA/eQzIWlMhm2lwwzZu6qmYs2upPwW+2jVGRe3jj0WH9523dAnUL1C1Qt0DdAnUL1C1w0gI1AK47Q90CdQvULVC3QN0CdQs80AI/uLpy8jOjLj1V+VYQQRs3hJtLG0k2iXYJ3poNGJQ0XbMAmAiQ2VWXL+P/eu6zKIIGRvv38P5f/X8Q2jxGbuJKGcCNsaUtLFbjV6rTZfhV2RufnghVQ4ZsGeGxPc4K2hnJ0X0Q+RTqnip1zcmdvPxU/VJB2vvewxVkoDWbFKJWF3wC+iqbPWsVvfx5Os7q4Ks2tRlt2sCzSltZbmtDy2oqqW6gSsmGFPN33HDkawLZoxJ8+lLKUbEkNZRVr+rUrIqXG20VaCQkOGlby9hNJuupEuksNK9ee9bqmLtWtGhNHQ9rOxcQdvooCxf/7Pvegec+/jFEKTBj1h9VND5VvRPuMncAACAASURBVKE2xglzqSIMnBJr/RZe88RjSNIZitIot6i04uVlxmKT+YANQiejYGw2T/N5qyxGHZ9b3geAK0hdFTJUwGD5e10XCypOraHZDqfFB8uA9qRdtA13f5FCdXmXCyeWB95ZIFxtjJ5el/v767JyphqEp+9hFC6m35uxZM7FQJX7PvcvAcDKAdQYVwWBtQ92BUFI+oajMT78kT/H7/7BB3H3YIoo9RCEzHimSsnVJi8Vjsbc0UHgU7FqlH5Uq1Ld0+v19O/m5pr2jmn7TIDJ5/FfHrMsnmUZ3MXx0ZHsZmm52u0wc3Qo8HPx/Dnl7BGoEhrSMpXW0VQDX79xA51OG6sra1KefuLjn8TGxposiY8Pj3Dp0kXcvXMXndU17B8cYG19TbCVajSqdqm2HQx6GDJz0iobmaEp0CV4RahpAOCYaiVrjcyzJgSr4JaZ24wKkFCN38RZKhUv+y+tswnB+r2BNq7DMJDS2lifE6bScpZAuo1HrlwSYCXIZlvwOPm7u3fvykqa6sPR0bFpS4JL38fB8bG+5qY6jymjLXNAAEwVIoEhc0apcDXZnGWZYa3TUWYs5xUeHz/rJOu34WG13Zf7fJSkgthDqqtXV9AKqdAPpKCdUkVLABwlSHPm27ZknTu3sG42ngiI8zw5RzG7daXfw9Url7G2tirb216nJzXgBz70Qdze3dc5EJo0Of7zGKvtAt/9be/A2978RinrqJLiedFauHCY20q7T44jo0hXwnxBuE2b3Q5m0xi/+J7/F7/2vqfhuE0UlEe6ntqJMzrzegkIOBWybTmfVrnJvEOyffnexB5eg0UPnu5fBLC+1LoFVnod9PotrA362FxfVxszS3s8n+HGnXuCdYTe/XYXIe2igwBIM7hFJtt7J08Eann03bbJP1ehC+f7MMQLN+7g7uEIkyTDaDZHmdMWmP0v1u2a98W0yATiCULYv0Ied57jyqWL+v7GjdtSEg8JiT3CbjNjVIpxTithq4WVwYpA62Q+RZkSYhiVHdX7lSpa93AqwMOWrj/bzSjBTY6winPsnE94adTh9v5flurnlQI59BwVBlXZpRwvBLJU8BrVrS/gacanuY+zSIL28nzwOrLvV4VTPPbVtRVMxhO0ex3dW6Q2poV9kWM8HiOKEo1v3ZOY05tTSdsSpOV5MNuXUJlWzWZuN/8R5Jl7StUPaFVr4gsaLtsjQJIVmpMuP3JVx6+CmEWCay++gN29PRSlySDmfFAVcKjQK7dKagJhzj/M4LW24tV1ot12w/PRbLdRuswUTjW+2f6E4bS95nxCskWwvTc+RiNooeH4WKQLxLMZvjgr8RVwcSXLMM5KGFVnprk8U2GbVaY6HtpFAWLwoASaKxfx6m/5R2g+8pT6WuE34PXXgNWBXhuw/bgcDEM5CdBRwG+1lJfrtUJ4nQDwjQ12BTTZvwl/HaqDCYg5d0ULFFFi3E4WVEaWyJMF3NkUyf4egnmE+O41zG7cxuR4jMde/wYUd+4iv3kT+Z07wHyEKDrEJBvjqExxr0wwdkpM4UpNG5UlthwHl6hoBs+bClLe02jpbLJ9E+a+8iAZd0Ara2JM18OiyHQ+UgIbqauukwAwLbtLD23CcK6tBCQNwFRmOC2iHQdNxmawLIV9nuOiNOtLj8pch/dUZgA72CcALgtMqvVaVRy5BIBV+yG3GrO+q9aQXFMSAFfrEv5OY1fZuDJJR+EpUUTjwF9dx1u/7zukAOailcfa6nd1DeezhTKXea7Eu5wLVWipedoqoK1SeHkdcj8ENothFqdoPpHy3GSBC/6WzIi3Ov2ltQyhOiEoxx0BMOcsWnFzPnKtxbZdWuu8uJ7luGD8DOe4MgjQ3toQUM33j5Du7aPF92c/Y9YyYyXoXkGVth+itbKG3qNX4TRDgd7xfKr71Ma5Hdn2p0hwcHiAya09ZC/eRZglcFZX8Ppv+BY88va/BidN8Kff9724+au/hoDK9eqPJ7WpgzA31yqhawMdbAiB7cKtmv8cJ9d445zIAgFaVgeli5bn4tzhwX3rvPqbugXqFqhboG6BugXqFnhlt0ANgF/Z178++7oF6haoW6BugboFHtoC/93KqvgRt2xU2V8Bz2WoZXbmTmzkpNLVu51VHSqtzv5HYzdj5Xf1b3wNfvTXfwOF5+L288/iY7/7XnC7qLKDPMnStZBVm3wCwBVYs9oGfa5Rr5pAQZtduZyFtmQzaXCWBcD6d+n9BApP4Z59mpHFmpcYKGKPqcovNL/jplwp1ZeVJ5wokrWhbb12zWvsB9v2lHWbkd6eHpsFvebnVlm1lIdsEIYBm9ywlnpVyhzzFlSdUfHqEQAHDSwWqeDOWQCsnOcTS2Nz/ZahY/XZ5hyXj28ZGt8P2E/gNgV6NNdr97F+8RJKx8dzH/0g/uU/+CZEOTCJMsRxjjlVDwHVuwYAE/TxHb0ix/aggyeuXsQ8mujnVP6Ggr4EG02pgAnBCd4MMDxVM3KTne9nLh6zHk8VwJUSuNp8PKsMXga7lSqYgMBs0Z4+zgJgfW8BcPWsCiIvb3SefY+z8LzKy1t+//sHa9VPT8fbqZ2zdmutHPy0Pxvrw+WD58bq6fdn4TB/cwqACXwNuDFKNCYQOlhEET7/uRv4rff9IZ79zC0kRQMpNy89XxA4JWDQpi8tVI2VpFSHAZW+vhSxVDLRfpWKRj5MO0MqOAISKvrOn78glShVttvbW7KP5vESnFaP+WyGixcvCILu7e2j2+vLgpk5uTxmqmFpG0oLcsKCnZ0tvHjtGtbX1mS5OB5PBbUJMnlsVOsxq5PAhn2NYHexiNGmVSQtRwkfmy3laDIjmSBosLIiuEYlM68dwcx8PpNV9fnz52RNu7e3q8zXre0t/Z6K5HlEa+q+QBDBNSFfYJWOPC4zbxjbZiqCpcBM5saaM80E5HhOVWGAwGcSSQVI1SXbuyp6kPqXVqNhKFvj/mAgQEtldpdZwsOhlK6Ebxubq5iOjzCZzHVsa2uEliUmk6nAfbfdQbPdlBIyKQoMRyNMZzOBJm68U3FLMuIaH3oB63lkwG9OcJamiOI5mhzDhB2+h/WNLVy5egW9dgdbW9tI0ki5xiEVgwCeff55XL91WyCMG99ekWIxH+Irv+Q1+M5v/VoprMMgULtQEU6FKnEJea4BIacAmPBUQI2K9kWGf/tTP4uPPXtb8JfOBZy3+Xpm7NLa1thOU31pCmos17COA1WWOosBzM2CswXhVacVottqotdrYmNtBZfO76hf7R8cYjyeoNHt4tadu9g/PJaSeKW/grVeD21a2cexrE9pb98KGtjeWsdsPMLG6ipiQlqBRxdxVuD5F69jlpY4ms1xNJqg4QRYHQyQZQvBTfaH4XikezoLEJTf7Bt7/EevXhbYvHHzDsaLCPMkl5qxtMpxQlFCVHOXIJfOTAYrc52rzOiGr+dw/tL/bO5unJaCqFTELj+W3RWoHuR8o+It5TS7UhxXANiX/bxRs7Mv8V5LWE4gq/dlIRFVlD5dACKTzSu7c1vAZG/gcbzAa1/zGs0rtD/mEXEeIzjme/Ja01JaSmWOO5fvF6ufaGw3WxhOR7KOL0iaCGdka23scAW12ZtdM6/xPsSM7H63JXUgr7fubw0CfEcFGlvndjQ/0Zqe1+X4aCxlenUvNXbXbPtTFw8C9VRAnUpyA8557rQbJ4QSLBbMLpSJzPacUkGrIpIIzcC0G+ffpMgwmozRbnbVnxbxAmGU4svjFN/KgpEFQRjnfAOkYmP4K5tirs2YA0xg5sPH1iNfiMe//QeQOQG80IfT7sBZ24TTasvS1mn4ptCk1UbJHGDmPxPyNQOr/HXgst8rGsCoH4t5BCcvNRY4B/Je57eaKKnon83hxDTpLVCMxvDHQ2AxRXE8xN1PPoPoYIiLlx81NvQvXENx5xbyo32k8yHG6RH2nQV2iwIj5f7SShlS+K7CwRXfQ68oBHMXshCmkbtZMxEIE+jqfsiveXzMjLZgWAphMkStCSoIbPJpB6WHLtckdnknu3jez3jPYMFIXqhtOUdw7BPuqYDDriq5ZuTVWDie7J95/FO7tqxGmNaHVbSJvfVLaWyjSFQIYdeWHCcn61yzYFIflo2zx/5h7j/h1hbe+J1/G/NeV8cSoESz2xUQp/MEnRs0P7LYjEpjyXBFuE8L0axVNMe6aZbT32kpbCcY/dz+HaLYGRWx0YadmdD2NXS14f+sylcA1zEq3yL3ZEFtrKFzgVW+Nx05qGBvcH7dOQ+301WObzQaI2exyGwOL4rQYmEXbdDzGFHhYE6w7BRSvDf9Jhq9rtwljuZTxGWGna1tDLa2NJeWRYLh4RGGeweI6QxS5nDaPTzyFV+FN/yX3wgnTfGB//5/wK3/+6fR5FqCbWb/TiH075RsWxYblEh4j6LrBo+fdv+8z3Mtz/x3FXsaQ3aCbxbJcp17tVYA37/Wrb+rW6BugboF6haoW+AV3gI1AH6Fd4D69OsWqFugboG6BeoWeFgL/PPVDW0GJU5hLO+scoHPlaUhNyCWoCo3H4xp24MPbTbpt2bThiqG3HPxpf/ov8Hf+Tf/VuqAj//x+/DiJz+ujZpqM7sCpUa1YCzyjIXd2RxgCyxPrJbNRlWluDirrLTE9wGrY4kJztofLwHXZYWESUS1+2VL9tDcHCWk4O6TrCDtRpvgrCBtBUpPIaI26Cp2bfawDVi3wLX6vbFoNiZ5Ve6w3sVlpqK2wCwANjCZm12y+uPmvecgy5hDlxvb0wrmSo1sLHrtx5rtRQudT+DjsnJ6CQTzvbXxvrSpfwJ/tYnPpvCwfv4SOqub2jz9d//ih/E7//k/YpqUWGQFZtykpyLKAmACPSrnCJACp8DV85vYGPSQ5iYTlk3I7F8CYH5PwEML6AoA83spyrh5TPxsv5ZSzm7WVrBXtpiW4CwD4FMLa7Ohzo3/5ZzPs728OueqvVzHAMzqIbG8vfYPg6ym7U/BSLVpu/zz5Z+Z912SjNix90Ceb+V9bg/kAdXN/Zdu6XgrxfCDY5pWjDwXwWRmH6YJppMFPvz0J/G+P/iQVMBJSuDL/kgA4cINm8Y2k9mmNnOWO/iEANzMJBCmlaiBIUQJ7DeF1Hq0c+Y1aPhGHUuQcXR8LKja6XSk9GM/4Hibz6eCqASmQcA8aB/H45GU0ASaVLPyMwiHCJkJeCplNxXGtFPVXCMrWKrQqWG2M5u1j2WfanU7iOcLdDo9pFksy3puFPN4edwELpqnaAUpe2pzrWRFzEzvho9ZNEdgM2NNv2HWeKHsZBVB0GpSx8z5zkO325Gamec3HI5MsUPLk9U1f9frMWP4SHbWVNISzlL1yfHA/jzoDzCZTnF0eITLly+rjQnG2faE2wSxs8kUGxub+OxnPotLFy9KGXxn9w56K12sra3haP9IwD6OU6yvrQuSUSXJ/Nrdg319zoKKPJeZi2aeok1yOl9IwSrLZ4mqeN0LQXPNUU6JfquJ9ZUBeivMBV5Bb3UFA9rGNnyMRhNB5k6/hTQrsHdwgBeuvSjoFc/nyBYjPHJxG3/nO74OT1zZllUpBeoiR7RKVY6smRPygnjGODRIp5YbV4EkzjAeLfCvfvzdeOHORFnlhAQZVYVUmKbMSg5kCc0c4UqFaf6lxa7JxhX4JPygAk52oYFslWnlzEzYVrOBFtVmAW3OPSQxYSkQZRlmSYrj0cSowb1AGcCrvR7m4xGy+RyrawN0WgE2VlYwn00Q+B7m06leT8A/mS9w/c4uEsfD7tEQ8yjGSncAglMCCd4/CPBv3bunNuKjQTlikSH0fGytr0v9fXd3D5M4wSzOBLNMWZYB5WmeGUU0534WavCezfUA4RdBC62NbRER24IKUI4jOkEo5oDrCTsHyAbZzr8q1GHurUCqgZfKvU6MLTofvUFH9wbeKzR3a14+zRVWMUiRa15hUYaUx0ETi2gutTJV8Sy+IEjVXMj7ZEg3AuNCwO85tuQ4sJhrnmA/oUKccLjXHWARLUzuc+WmoKIME3tgTEcKPTePE2PvGzTQbbfVx7vtUKp2FidwjcLPYrscseAibKDV7upr2YpTBcj2odI8z04VvIWB9nzwOMN2W19HVj3NgpJm0DDZ6iyYCltyRajmUz6X15DzdhKlsosNu030Bl0cHQ5N9nDpYhEnWqs14wj/LTxcjag1LWVJnVCZbEJd0aDFupSXBGNcPYS48JovxWNf/11S/pYNHxGLey5eNYrQZgAwj7paExIQM0+cAKvTQhF6yJzCFL80WMSRGpVvSjcRR2PROIRw7vZRzOcoaUFOiWqWID8+QiOJke3tIj3Yw80//zONga3zl5DduCkA7IyPEE32MYkOcYwF9vwSewTAhbFR5qMP4Lznocc1WU6lLQwAtlnIXBNX93vl5RYFMtoFKxuYymBaQLP/05XFzP/8/2atXKBfumCKLte1ypyWspcqzlLgkSCY1vr8eYPKX637zMylucuuzRdwcM+BFMB0UpFrsh0vy5EolX5UCmC9F6Gpha+8n1cuIToWuxYpeKS0cmecA7mri+75c3j9O78Zi14HXsF1uSq25PbBdkKWaj4h0NSa2S5u+ReD+Qjzt4MsmW1b6yf6P/Ovdao/USULBNvXm6xhvtYo37UOKVkQYtw3TEQBc7VLOigjZUFGQUttKmupyHfhBAFmJdC/eB4bT71GAHixexeT519AenCINI4E4JsuXUwyxGWKOHcxZ/4zi9X8BloeCw89Ae8oS5GWOXqtNlYHq1Jps7BqMZ1hxvmZ141tAg9rb34bvuL7v19/I3zgX/3PuP2un0CP1vdyqTBtw9VjDx7atm9wPMzzElP+WaM5k0VP5rw6jBiw8TGyyjZNiLcNhyfzZv1F3QJ1C9QtULdA3QJ1C9QtUAPgug/ULVC3QN0CdQvULVC3wAMt8KMra6q852YHlQ+y/rPqA7N1bjaOaEMnQGs3bR7WlEZxJdmsUZqWBaYNBz/4734Gb/uu75bq97d//j9gcXxg1UFmg6t6cKOrsoE+2cSyObZ8TgW9tBlnbe5OVA9nbJ71/CXQVvGxswBPWbx207sCsMuWwct2yNyVqzCZFDGs0KdKxALgk9edfDZhjzm/kw1EKw6RYsduni///qQxrGVztYFnhMS0BWSeJzfoHNkCyqpPUNioe4yC23ymFFRUBkuxzI00gjpzBlIlWTVwlTe8DHQf1l6VcvUEVNvzEvTW+fh45KlXAz43wV28840bSAoXkyTHNM4QE5bT6jM0al5CLz6PMKwTOHjy0cvwudnHDeagITjW6Ta1kce8X4Jgbggbm1Gz6S1gaP/lRqcB2tzYtv31TBZw1da8rsvw1/zc5CfyYZTAVlFsL8py3zHPZ97nqV12de2q5z0MAD9YpGA+k88ldKnaeFmtXN4Hd80uqznPJWj7MgCYx2U1NQ+dAV8KVFfAplLtEKryZzfv7uP9f/gR/OEHnkGc0WbWR0q7XddH0Ompjy2k+MzUV6uNympTmLBMgE6Wpsb6mJ9BpZrOvwBatDMtzM/4dZqYPFEq6Agr48VE9sLM06UVLIHseDoTDGHbLOZTZUYHYVMqIMJLKs0EgLo9ATmUxiJ1eDzScbSboeAx34PqubX1FX0+FbCDXhdr6+uY0mp6OMKFixf0nu1eF3fu3MOVK5cEL/m5mxssqnGlJIzSCKubK3q/89s7goTxbC6b3OvXr+vYL5y/iE8/9xze/Ja3IEoSrK2s4uDoSOrg4+MjPPHEE7h75yZmsxlW19aMNfbxsVS7k8lE1/Ta565hY21NWciESIdHh/q61W7hzp07GifrW5uYTWdqa6oU2RZH+4e4evWq2v3ewR5mi4VgLzffqU6dTxcaX3lqFJGhxy3rUsdCsEvQzz5BC1pOLVkSS60kuGRzd6n2J3xc7ffR7bRwbmdDamgqtAmRCR37q2sImi2Ba4K6RjMAM4qppr7+4jUcH+zDyyJ4RYLv+Y5vxBe89qo0U8x9pqW4H7DAg9/zZuabPFHfqNAVH6mxYo7LdXx85jMv4F0/+Qs4HJVwacdN4EPImGV0YTY5wRz/XiF1Jh9U/Z3YxxMWc2Oe9x2Pz+dcwHRcM8u2QqO0pSXzaq+pTGCO4+1zF2ST/vwLL2IRxcq0Pb+1gw2rAj6+d0+ZvxcvbKnYgFnAk/FQilNeLwJRpokeHNNKOsLhZIE7B4dw/QZWO10gi1Vg0e40lbV6d/9I93SOMR5HQhV+UUpNy3l1sohldbs/HIJpsm7QNNmmageOX85LmdxBOPfq9sEBzfmeDaWITVM8IwUnFaNUcNp5l2Oe43b53lIpgU2hRqkIAI6Vyg3A2KtDdv/sW3x+lQVsoHKme1vL5lnz97Q2Zn/lPZnjhu9Fd4CVwcBYj3OOtfM6n1udY6PB/N9YhRfmNRYm06HCYzFKQxBYMFywOdP58pgJLDmvNpWz6sBruMoIphU17dYDnznQK1gdrKDhNaS6nc7mNpOZisMCQ2adpyk6tM1eykk9e59gQZexwm8rD5ksn5bVhN+LhbHMp4207N65HrGFZlRy8zyKtNAxlx77e4BOq41eu41FlGP/8FDv56UZvi5K8d0s0okjuTvEMBm3HEQmxZZrEGO3TQeIN3zFt2PzLX8dhR8gY4Zrt4twfcvM/a0W/G5L2aqO30DieyhZwEW79FYDBSMc6FoimFcgJ/zNCPNSrY38FrO6S8xpxZ9m8DneWGgzHKOII5TzKZplhsXNmzj+/AuY3LiFVz3yCJzRBNkL11Du7yMeH2KaHeGomGDfybHrlOBsTwDMs9lxPVykY0IWGwcL2j2zcMgplPtrjDROHTisG7aQJNe4EUrEsn9mTrBRDFO1KoE4Vewl0CsdrHAdxpWZjVng11R9+iXdSpgFTPt4FyELTKh8NWVE6lcEoNSDzx0Xd8tSGcAEz7Igl32zdcap1mO2eNKsBM2CU0WVLHLRZGh6h+Z4W4jI1qCKnSpagv/UcTG4fBGv/cavR9ztSO3stppwu11T5DWPkA2HcDh2eLUshOWyxBz9aebvCfxdVv8u9/Uq3vaMQphFhHK5EVw2GDillXPQNPcPfj8Zw6UlO6G8tdgO4Uq5K0tpx8Mxs6Z3NtF/7HE0+33k+/eQXbuFaG9PRVhso9Bz1RZ+4CACi7MIgwGv3Uaj1Ua738P8aIzpaISMrhy0XJflNPOFWQKUqxiM45ZA2XcDNF/1JN7xT/+p5sxn/o9347kf/R8xYLGF2pyFY1ReM0/blape18LNsWCRkNbT5trpbyop8JkJ7+pvtbikUr1QLvV/cVQD4IcubOsf1i1Qt0DdAnUL1C3wCm2BGgC/Qi98fdp1C9QtULdA3QJ1C7xcC/yIMoCNotTW6+vplRJXeaDUOMlezbxTVbW/zJ/MlpLRevC/grviZYGDVoCf+7M/R/PxJ5AMh/jNX/j3cJiRVSkTLKykCoZvzM2sakNLn7XkwisAXalWl9WpL5Hxq9efsaFc/l5fay/bfoigK6MgTyFgBZqVx2s/R+pcvs7m9VYA7ex7V3iuel1liWkUxadWyrLP4/8s1DaNbOynq3Mw78FtOnNs3BjT5pjy0Mz7cWPa2OhxA9Js/hkV8OnvuJHPRtWGtW3LCgDf/1nms7l5V4HSk/Zcau/q3JiFt7Kxg/XzF6V++Pl3/Rh+9ef+T9CscbRIMdYmOuAFHlo+LYBDwTDDZQqs9EM8duUCsnh2AnippgvCCvDSTthYCsuyVz83kJiASlDBAmBux1UK4Ephtgyv1Y9cKs8MsDgLgqvxQuBjfm/+q871pJ1Oeuv9I6y6tpWSePm3LwWA1daCZqeZmKfXg1ud1catGWn32a9LUWuU8Gdif08+OqdM88xDfWZpU/bssS3/znxtANt4MsfTH/sEfv8PP4IX7+xjHruIUwduI0TQJkQNBWen8whwWbBgLWEFdwkiErV/lZGrM9JzGiYPmjCDG/FJrDaXwjVPZfFMNTDBzvmdLTRbbVnY0m6ZGb29/gC3bt0WBLp08TzSKMLu3j4ef+JxZQUTJPPfK1ev4vBgX5bTbMe93V3ZLF88fwGf+tSz+Kqv+ko888wzOHfhHD75yU/g9a/7Aty4cUPX4PKly9jf31OfIXyWbtgBmq0m7t68jStX+ft9A3wvnMOtW3dkhUzI89STT+Jgd1fwlJfr/MXzWMxm2NunFbCHi5cv4RMf/4TUn08++STu3rur451FKQaDNSkaL184L3BONSih0OXLl6QGnk8jwSEeV5UjynZlW02nU0TMF80TjZeQ6mWpco1iltCTauyEUIvqToJUqpSpbqMNKy3AqXwsHUEigvM8szasaaF8bs75IVXVBJ2EdvwcWVs3sLWxioZboq2sZyprSwTNJsJmW8pVWvN2+wO02j19LQcEz0F/pY9ut4fpdIz3/fZvY2ulhW/+W1+F1z31KOBYvepD5n4VHRB8qTCE6lFC3BR+w9jhem4TH/7Qn+Gnf+63cDwtUBJcEfaob/L8fKmCPT9AWiyMPTAVfwQmgqCn2awBbeltBj0VqWwbqhdbIa15XbSYZd30cG5rU+fLsdHsdPG5F17E7u6+LP0v7Oyg32yhEzYxPToS8rly+ZxU7FSyjYdD9Fc7ggaddk9Q/NbdXcHbO4cjjOZzHesq81aTCK3AwWB1BUleYv9wJGUzx9uVc2sYHh5iNp9Jcc1s6tFkCtcPcO/wQMCh0eohtvbD8znBKGdSA8LY3zQXeh52dralrr11+5Zgb5XtqyKLONFzOKZYYMHXGVtjA9JbrbZ+Nh1PBN2rYhz2F87pvA5Us1OBqwxbzfNmvqAt+2g01FxHwGpcJMwcw+dSIV9Bes4JtJIf9PvqywT2igpoGEg8mU4QLQysNqp8c8emAwHHNPsMC0t43NFiYSqEZKNsinZ0b2EhFdXutG1NE4SdEIPBCnpUgav4ilnovnKth8zkDhs4Ho71VqPpusHcZQAAIABJREFUBHFi2oXqXFpSq5iK9q620IkK++r8JtORFMMrKyuau/gZLMo4OjzUGHf8UNcpoU09FbtsS1lSmLVFGsdw2FbMzPYb+kxe8wkt2un2UJR4Ks7wj90Qj2ZzJGmBOQGw1kkFMs/MAS6Lo1jqEK7g9V/3fVi58iqUnEs7PWTtDoKVVWNFT9tcOg5QBc42DRsCwIS/pF0qPOT7ycKatQuRbLOVLcs2ZjZwnCAhwKNTA/sPVffRglUFKEdjFPsH8OMIdz71HNZoZU8r+uc+DY/z7HgP42SI43KKPSfFPgocMy/Wqn633AY6smUmbub918WCwJmKW/5E6zyjmK0ye00hHtdermBxBYAJaHkuOdtaVsXmPk3b5z5cdKh05nojN0WOtPLl2lruLSyg4b8EkTxvTrYW2PK2z+JLQukpHNwqSxzSKtiuk7XOqdaJBJLVWpbHwPeyBXaE8HywaFBrb+Z120JKFUNw1iEcJnh0TDsMLl3EU+/4Gjgba8j8AP1HryDYWqctC/wkxZz28ddvALwe/DzrgqNxZFW+1ZiSkrfy0LfrkJN1s/0bg3Oh0f+aOAq2p9bAPC4B4BKp56O/vYP11VVMDw6QHQ/h54xlKBDLIQDoBCE6zbbmp3ma4ThOEAUemue2sLa5icWdXfiTKRajkezQ2VAhs+hdD71uG7lnihUTP0C5vgF/sIrEd5EeHCG6fVd/x3COlqdO4SJmQQhyqbp5jVssuMwKeBcv4Vt/7F/oSj33y+/Bh/7h92MzYVENX2vicnj9OsrTNoUk1MtTcc/CyRP46xj3DNYFyKWJhZ6uY74ugC+rFcAPrG3rH9QtULdA3QJ1C9Qt8EpugRoAv5Kvfn3udQvULVC3QN0CdQu8RAv8k9VV/aaCufdBINpq2kcFGQUpq+yuM4CV2xpSXmpzgxuNJRqvfhI/9fTTyBsN3HjuWXz0vb8Gn5CrMJtTyqWrNo6YcVsBZoLNM5v7lSr4LGg9AbNL76VzeogqWBva91GyJfM8C4C1IcyzsBtWy+olKYa5ebdkhK3nW/ChjTsLZAlP74O49ymBrapEm8oWedt2FZhTXu/pOVTvqU0hl5oL7j3RHpAKYAOyFY1mraMFgC0w1yU8gcNG6mp+x/Y37SHrOgsyluG0jsUqTqWisvlsy22u5/sBrtJiL2hhPovwQ9/wxbi3u4tFlmIWl5hl3MDzpLBoc6M2DJSZKIvhPMXF8xvYWusDeQrfc5RZ2ukQwhAuGMtNwmCqOT2vgUC2qgYAm814V0onk+tsFMAVCKggb9Un1ByusXFdhr9nAWi1X1lZRldj4Wy/0vcnKiFrq203PM++58O+X1b9VgBguajAObGZNuPRvEcFgW2ZgZUmVRmaZzdbX2oCrD6H/56ArKUnL0Ng/p4gmbaut3f38aGPfBx/8EcfxnCcIsobKjwImg2EzQ6iJJOqshG0bXYlAQ0V31T0cf8+06YmFZm0Vl7pD2TFTCDDx7ntbcFLgjxa9wpctkLZuw6Hx1jMF9jY3MS9e/ekoH3h+otot7tqG2bTcjP26pUruHP3DhaLCCsrAzz+xBP44J9+EI88clVAajSmDWqORx55BIcHB4IpVDW+6lWvkmXyweGR4PKNG9eVWU31aiNoYGtrA89+6lPY3NrGdJrADxqYTSZSpROM7e3vyp6WttWOF2IxjwSQsiSR3fJnPv1pPPr4Y8am3fNweDwSLKNi9+bN6wJBzG8dj0eCwdMhc3aNnfL21qY2tkdHh4gjogwYe3QpsLnj7ypPeRYzCzhQ3rBIAOcr7hZTrSbgy0xgaYyU3Ssr28yAOj5oR8sCCEIC9QHmVQZNNEug22whpOWs52FzY0UqV9nOBgEK35NylOpOwjOR4yIz+b2c39l3bS5o2OkibHeQEngFTYFIKi15UMp87XexvrGusb9/9zquXtzC45c34buZFKIPm+Orewk/R2OA86CFakURa6p1ygDvfe8f4+f/8x8hSqkeTeEHxlqc0I8Wy61Wl5VAmEfTEwDMz5OVMRVy1u67EQbmhkjFsdR4hN+Efi6aoSeL3s21DtYHA6mKCZSYoXl0PJaSvOE2sLO1iVaDVqOe2qksUvT6LWysrGEyGmI+G2N1Y0X9pRW24bgNXLtxE4fjGfaHE0EOXseNfhdOmSIMXPQGAynSx7PYWk/nOMf5tSwxXSzQZpZnlmMyXagwYjSZIKblb0G4bfqIip4qlEV1IxXfWaKsUCqvmYFNSMt+KEbDtuW9UADIzEuE8CrMIbCgYlaqSuNfa+YeA5QryMlxZqzfR+Z6sAiECn9meVpLahUIsF9mJpuZ44yqdwO/aL/cwebmhg6BOeLMDWahQdVfDo8PjUU7i0wyo1dkwUKr1ZFieDGfS51Nq2X2Qz5MBrSxe9f9s8orznI0qWxlsQTPj160notet4uVfl9uF9Xn0r1Atty3bqpgRWA5ilSwwqxynpPUuixEsOfDMdVqtnR/YyNTrcz7pe8Hmo8It1kws7d/iCgx45SW1lJde8Z63yE85/ExS9Ql+KWPMSFijpXOCqbRHMPZWDneK3mBv1W6+G66bswXWAgIerpmRZmZwjOBOh+N7nm86Z0/AL/dg0MA3F+FO1hFyRxhjvluFwgaioPgPZuZprlbwGs3Qc9eqkpLvyHQW2ZUM3NcE6Dmsnku5jGyNILb4j3fQckM7PkC+WxhVPcc37v7wNEQkxs30W+FyK/dRPLsZ1CO9zDKDnHsTrBfpNgFcMQ+ihJ9x8c2s94dY7ldnRNdLGjnTAWo4p5VhGdQbpUkzk4ltwAC68oCmmCS67XS5ANrrWZ6OELXwQAOmoS89h7N3FcCxyqrllCdUJCfxOdTCSprdc7phMqeI8UnVct3qF6WMNSsHxWnYDODxayXsoBVBGCLEPQ7WTGbOb/y3jFDkAWenopg+GAG8Nwt0d/ZwWNf+eVoXTyPPAjRffQx9B69DJeK4MUCsxduyEq5XMxU+MIG03vz+O1YOSkys4rjk6VFZQNd/UDqWcanmPmB7c82EGYtMmM/rZWdh2a7i26ng2Q+ReCyEITjz8FoNkWaZHKaYKY8i5eiRaz1aMR7mezPB8hmC1lYU3FOC2heJ6mwAx9ht8U7pNar3uY5uOfOwel0UfgOklt3kH7+83AOD1Q0wBtTWrjqM7L2FvjnNWNxlIvpygDf+a6fAJwGbv7u7+K33vlObMSmiEEPxaoAYVHovkq9O/82mqJExIIrxbuYOBNaUcdpgajkuIEZw0aYj7cfH500a/1F3QJ1C9QtULdA3QJ1C9QtUAPgug/ULVC3QN0CdQvULVC3wAMtcAKAl3LLzEaLeRjMZJQMy49ltWqlDObuOjeHac9Ylj7DsPAlP/hD+N4f/9cofOBDv/n/4eZznzBWeNzAEEy2ub4WNBg4aawGT7PMDKjTnkmV3bsEcZehGqGyAR7mUaEyA3XN46zlsc7Tvq8AwhLOk3rGKiwqkHAWlHHjSsq3JUdevcaCXB3HkhKZX0s7ZPN/l4/JhBMbZSqPcxnMnX0P405o8+b0Webr6lyWP1fHXOW/WSAkPfWyEtm2L6FrdS7aALU2g9zYNlDA0Bcq3QjoCHQanVU88qonUboePvfJP8MPf9tXY5ab7N8odaRg4e9ovctczFZAgMQ8WJ5ugUevnke35cOlgo6wqdUUACb8pfqLts5UT3ETnWqtRoO20KEgMGFZBWWNUpc7vZV6936Vb9UmfI9lAPww+Mnt1AooVdf+AfD9EoUGDww0u2Fr2vvUUvL0GAwzUY4zVU6Vvaxgx2nOsFHhVrL4M6PUqhiXoe1LTXnLgPgs0F5+zTIglrbfZp4Sml2/vYvfed8H8JGPPSuQVhQs+qAdbIh5ksLjdW51dY0IYUNmonZbum60LmZmLIsAOt021lbXpLJ98qkn8cK165jN51hn/inzUFdXda2o/KPKdTgeYWNjQwB5d3dXcwNzaqmkpwL4scceFfyiTenBwb7yQI+PTGYulXLb29u4efOWlIe0U2XWLa2RZTNL4EFratlmhoJes/lUkI5DgZbMVN4ZZSSQLZh1W6LdDgVm2D6ECufOb+PevbtII6qdfbSDEMfHh1jrDXTOnFOPxiNlC9NiWkpIqgVp8VvkUukSzHKAuFSvFkC70xUE5H/sQ1SzEgpzA5ubzyqAoOo3pWKV4yVEwW10jT1XgIoWoCbD1lgSExZ3u12rzmR+MoGXI1U94RePlSrEZruFlX4Xg05HsJ7KVmNnWko1xc+bR3McjCdIeEzqo8wFTuAy15L9ggCYyul+X3BV2NKj3XPT2A83QgvYaAHvg3B1dW1FhR9bqz1srbbgF2O0m77ygU/HsrlmVTGI4KVVlRFMn6g1nRxJGiFNXPzyL/8Gfv33/hw5qFanTW5gslLzDGsb69ja3sTde7uI5rH6bkb7Z8/0D6O0N/cJta8FKgTi5HQurfqpKgt9dFoNbKx2cOHcOZzbOq/3+fyLL2I6i7CYzdFr99DtNtFvttFrtlDGEeJoirW1AXY2t3B0sKtsyc5Kx1wbwbQQd+7uyfr5zv4QNDFteA62VwdgNC6hUG/Qx/7+Ecg3s4wFMSV6gVGscmy2B31MpnPM5gtBScLoJAeO5wsDVzUOCLqtc4B1TSjcQv2I15ZzMWGjLMM55Vr6o3vw0oPtnyaJUdSySICFD76nAgUVLdiCJN0vNW/T1tuorSsLaL5dVZxAuMmikWarZVTZtjCJwJbjSlbHymRu6VoR9nJMcDxoNVMWWN/YUMEHQSyLHcxawVMhBKEsxwbv6Swk4XjWfbgqgOLXtDHmfMF3ZGaussQ9lC4hLD/W2MF22m0VDPB8t7e2lHPOAhXlR1tIxvdmPrSGA4sVbOaw7hUloyY4j7akoOecSSjKAin2t267qXO5e/cuxtNEttLso+zHURLrHHlcmq+k9mdusY92q4PhZCQXA54H5yBeV8ZJPJrE+MdOiTdyjEYpZjxOeEgJbZmPy7mnbODClTfgkS96B7w2lb4BvO0d+OcvqxIgKWI0wg5AJaasnwlsCc0c+P0uFtMxmoTGfoMdGsUiBcNvM5aJ8d4XJ8jjBcC89aCBIoswOz5E02+h4TWBPMHo+jW4xyP4tKnntd+/i/L6baR3bmE+28OhO8VescAQzPs10JPqzB4dQ5RJzyxWIBPIK5FS5c7+oagPBwmvEZWyhM/KYWXOvXHbSAR9GcPB/F8qMzkTmMWX9cBR3+g6DlZoE24tfvmkQKC3iu2w7hc2E1hFAIpPISE1uDb1PUHBwyzHMed3u741ES0ssIGBy7ZoUXn0PF72HdeV1TTHgdbmtGm3oFhFhnyeQKsnsM0+SNhM1Xfn3Dlc/etfgs7lS0iCAI21DaxeuQC/30Y2nWNy4zaS3T04caxjZVtp3WV8s03YiApabLvaNVm13j4pxGSueJVLbC2pOU/Szlxreft+GqOc/wS5WW1i3CcGLDRwHUziBZKU986G1pbpPEJJS/GsgJs7cFsNlC22vp3D4xxlnKCQxb1tm4DZ8ZnszP2tHXjnduDTNjpKEF27AffeXXjTIXyNBVpql1ILs88T5PNMeVconQYOgga+913/KwPNcfThj+JXv+7rMFjM1WdYbMH7Klu+UZSgATxtoHm9xsgxLYEm18F27e21mpjHZnyrsEB/I5h+97bj2gL6pda59c/rFqhboG6BugXqFngltkANgF+JV70+57oF6haoW6BugboF/pIWOAXApzliJ5s3y5u4Z/yebdG7TSkzT9SWeJW1SMzrAj/wH38Rb/iWvw0UKX7vl38BR3duWzhnHRWpnDpjKVzpJ1T1v6SK5WfwZ5WKdxnaPUwdrA0jKViNXfPJ9xV/OwM/xWxP4Jw5J2PJa47VfO7pe1XvVzVTZYBt2K5VKVWSiAoU2o1I2fBVn2U++AT6aiPc6jSqY6jO4+Szlo69Oo4K5lYW08u21XqdNjbtp1pAvXwOJ3BTCufKVrraMCQ4N2pgbdjrf/IYlO3h5uXHsb69o9/9+I/8Xfzur/8qFsxwzUymXEHoRKgU+mj7DTT5NTfNuTna9vHY1fNwysTksNGOr9MWADb2ztxcBxqExgEtVw1I5tdSAdOK07a3ODf3Bs/0+woCnQJdo+yqFMAPQn1zhaqNyarPLUP4ZcX08s+XP/rk50sZvRV8NgewVDWw1Ef0uSeW4ATuy6rf6hMsAFbBhflvObf35YZ+9byXg79nX19ZvCu/jpuU8xif/fxN/OZvvR+f+fxtRLGDvPBlOcv/mPtIa1oq9OI0MlCV2XktA+6pQhU0KXIcHRpAy7xOKjAJJNi+a2uriBeRlL47O+xfwN7hkWAooYpUsNb6kuo42svyMRpOpMwldAr5OVIGHyNk/+EGeZSjtJmuJr+zIbVlr9cVAGKLN+AiiRNj9Sq1cmotjktBlDyOEcCH1/AEnZohAZ1RnXIepC1smxu8VmnP3MAyM3aOVCu6HAMND4vFQj+jqrLMc8EGX/nTDrIyR4eb1jZXl+fmh6GeH/iBICmPnWOFcIdtQStdWR+zP+Q54jTV5jyVbmxvAhUWTWjTnkpDKbtLNKS45/WgDS37krG6JXAjfGOubK/bRDs0uZ6ki1RnsT/wQVA2ms+MmlHFJZ4gtc7Hs1nlVFp128qsLbwGFmmOdn8FszhGq9u3NuAJWq2G1IuDlQEGKx20Qgeb/QC9JpV0BRqN5ol7wclcu2RBajIWKxBHBwFm6MYCcHnewL//mffgj565BsdtCpYwF3hms1Tb/a76HYsI5lRBUolIsGathgUhbGEQFWdULfJ6cD6jMtr3WcRkFO+8dp2mj36ng0F/RdeK+dj37tH+GdhY3cCg11Zusk8FWZ6iyGIMBn20mywCWMgW1w0MtKd9eKMR4ng8xwsv3sTRLJYNORV45zZZXOBJgUab4NFsgYO9QwRhCy7Vw66rzOp5ytc4OB5N1F03N7exv7uvfnVr/0AKf1pEx3kqRX6SGfCn3O7SZF1Kkd9s6XhYkCAFMO+etIg+A4ArdW9VzMTz4YP5u8uOHPw9lfBGERupD/JzeV3ShGPPZL5rbuQY8l1ZDTMTm3nfB0eHGj8cq4QrtM/m+M8IrD1X/Zhq53a3o4IQ9ssG+7uppDJ9WEpfcy6yX7Y3EtMCtpCL4M/mtTM3nJ/D4zCKUebUenI/qe4v/d6KxiPvaaPRWNbTfLA9OQ+bTOPqXlPKhaCKodCxS6HsyaadR8axxPxeAmBedzoPcJ7KmdnLTFPeLF1PFtOEupxX2G5ZkpmYAYIl5v8uYl07gngycB0H2y5a4G/mGb7V9XE1TbHgNS+ZjQqpHZmNGqOFR177JXji7X8Dk1mERugi3NqGs34OCJpwQg+l14LT6sBtN5HlES0M4DZDKYGZ8uu1WPBh1Kxye2GuaRJrjs7TCE6RoqAjRJYAVHvPpspWdb0AZbyAN59i+sILCONUEC37i08gvX4Di8k+9rMhbjlzjDkOm01lBoeycjbzM68xLXRV6GDze/m91nvUd3L+s8WCwt9alxAOFsr+jUFIasEx+w3fk32ksObAjjxwsOIAayxYq4p02O/Zpwqj4kyk6KRrTImw5GqIxTJcFxkbZMLpKYBhUWCMEgvFf1hXFsFQkx2rMVdV7akwz1g9ExTS2lulH0xgkLL4NJ9X62Itan2b3VsidwwADjZ3cOmvfRG6Vy8pexfNJporfQH7nPnltEKme4QtquBHcMzq/e3iwaxjzCCSlbyNezBFEvZZdq1z+hy2P9sZuv8Rlp4UYUphaxwGcumDHUWJcBw6ga+2YXEZC69YB+gXDjp+E4OghaLpIws4f1h3IYY+JymSaIFFHCEqUqniOT2x4CLsD2T/7HVbWIynGN28iWARgWb8LGri+XB0qlCALaz3LWyGc4Aj38O3/9g/h3vlCrLPvID/8NY3YXWxUM4ygTTjXFhQw9ahmn3Fc9F2fEzzVMCfWca0peZ9hWNmGqdYpLGKqULrAsPChbfWFtAvt9Stf1e3QN0CdQvULVC3wCuuBWoA/Iq75PUJ1y1Qt0DdAnUL1C3wl7dABYCrzc1lzivoSLgiC+Cl91qygDaaouphFILcVFIKa6eJf/a+38elN70ZRRrhN372pzEfHhtwSEhic8xOXl0pYrUZWJlPVjDVPEu6MmvBfPqpdgOxyuhdOtgKjJmNPbtRVql97SaKURPc31bLytiqbapnLLE8s/F2X9toN+4EoArmVvCZWKRSO1k1wwnYXQLABuCeqqhOwO6SRXN1be4DePddJKsOXlIwSyEsdbXZoKugeAVBl8+zel9u2Cn/TspqA4GVC0xxBhVC7B9hA69+8xebTefhEd75tscxS4EF4W9mNiwJ43zaNgfG3pkKjYaarsTKoI3Ll7ZRFrHyBWl3xyxHWncSkFGB4/pGlciNdNpfUhlc5T/eB4A9C2fOdP3KDrqCEFRlLp/vMogw7WH+U1stqdSX++p9/fZs259VBi93miXl9cMA8Nn+pkqKk4dRBpm902ogVgCYP7c2pfed/7Lq2Pyi2nxdhmdnmuyBbyvNo7ZyqYApXIGojz79SfzeH/wJrt08ROEExgqTCh6CT0KbBjNiaWtq7FE1jm1WLbekCSF5LfkgpGnQ5taOkyrPtsrbJCwlsODpU51IVRufa3JaqZYzebslN1gbPuKM4MgzECjPlWerYo6S4jPNbIJOEfOKrRVsr9uTenh2tCv7VSrPqUpXvmaS6D3azLr0POUN8viZydvttQWDBOwAKMO6TNXfuUndZXaiZ/pdKwwFOgShgoaB99aCmWpJQlYC16ARIhx0BWyotiQEIhilFS9hN5WeUlIyozBJtfFNhSWVgswX5s/YRnPaYTK311ZHpEWGVrOpNiPYVhsWzCNNdZ1cWrZ6tJ1MTdYgLTP5+cw4bBllfrfdFbyPEyomjQ8p83oXtO21AJs23ux9bE8CD2NTXyBotuAGTYy4oT5YxyLL0VtZQYOKwdlEqvBFFMFpuNjcWEOv46PXBLqtXLaf/VZfAK0am5VStCps4DVLUwOuBfRUfGAysuezAj/+r9+NZ2+MZM8poOkFGE+nYKYvJzzmuBJmEJJJAUwVbfV5FgBLxSl1p6v5jGAORaKCg16ng2Yz0NwZei421tfQplVxkWM8Hiubtt/uYmdrGx3aabsuQlr1Fhnm8ymagXFHWOl15YaQFLng9WK2QKPZwuHRBC/evI2IcyynhDzH5kZPgCugGnjnHEbjCa5du27sgpuBVNtpmSuDmAB+/+AIKTOcaQee5lJk3zs8VD935argKZOZ+dECO4o6MPbtlQI2S6mALwRsjK3zg7MI+0t1DzM5y7Q7NvN3GITKJK7Uvvw9HQL4nrx2/Lkycn0fHJcq5BhPEBVUcxs4yvfgGCPMHA2HOoYm4bKZ6IwyPGgYgJ3nysiVSpjjQffdan5lHAHhoAHPOhVmtlbKX6pXVThB6+jM5JN3O1LFHx0f672zLNG8QwB82hSOLO1pd7+3t6efE0JzDuQ50npdY073as6dVPmmp59LUMmpU8eR65446PbQ77WxtrKCJJ7bOdXH8fEIh8ORAcgEjOqjxtq9KsqQa4cejixzCdoazDu1cRRJNEc3y/H9jouvKYHVJMGM8LEEFrIjdrAom3jyrV+Ni0+9BcPJDP1+F53NLcReE26nD4dw1w/h9QfGCSVLEBcZgkFPzhDME/Z7beRRKqDH/1FtTdArv3uq9SdjhLTgzktEXDcWKTwqLVttFNEU0+svIr27ixU/YFUQ4uc+jXhvD3vpMfZaGUDL8yzD/HgfDSrAda9hnq5CIpAYXiuIR5tqQn6uiSTotBeP17iQd7K5+6nNqPpkCRQLAZitbAGwCu5KKrjp3kJvAWDgAKvw0GA/NEtD9UuP9x8W+FCF7DpoELDmQs76HVX0tKSee8CwzDEsaE1NlqrkWVP0xCIIOhxUzi9niil5b2lSxW6PXYDaZhRXndOonZkFbxxaiDKZOUyb78bmNi596dvRv3pZ6zzFhFiHCLaHxg+9mtnXmftuC+akLF7q/YbX8jlWHW/HljKHT0lxJcw11s/8vOrvBK6/tH4y93q2j+zoOSh4//Y82ecH7SYKz8PReIg4YjGhZwFwiNVuHyUBMcemCsZoNV7Ay3JE4ylmswnmyDF3cgFWAmM6MhDGRznBa2SK0zjfsA8WtM12lRVNxbSOVRnApfpZUHoYej6+9od/BK3XvQmNo0O8+/HHsBlNVSxD7wAm/qZ+gXlW6DWrnE9YNFXk4IhmAUqbLjlsEc9FHBeIQZW+UQezW9LR4wuPagXwX7Z2rX9ft0DdAnUL1C1Qt8ArqQVqAPxKutr1udYtULdA3QJ1C9Qt8FdsgR9aMxnAZjvwVJVq7OXMRpN2LCqQSGWE7C8rKzZb3W8tN5XjpfxaF97mOn78jz+A3tVHkEcz/Mr//pNwuMF3onTkRoz9bKt2XAabD6h6HatkWIZr1orz5BwsONLbPgSYVsqDB1XHp6rdyiJ6+T3PQsATKGvlwUYpbDMuK6WQkfU+YP9cnX9llbls2czPXv7cZRCt7L2lrN7qfe6n82eyj0+UvsbW86TtrT31WQWoNti4ebwEPrVZJrWvUf9yg1MW4LK8dLF+7hx2rj6hvLxf+qn/BT//k+/CPGfWZC44AdeXuixouPCbVC42DNhlHiAKnNtal71ss+FpQzMMGoJMrTaVor4yNbk/SvjLY6NyrALA+t43eb6ChlQKW8hYnQP/5fOWleNnAXC1yW+6jbHHrV5jMhm5QW/spM+qfV9ORXtWAWy+P7XefikAvDx8ual8+jgFvEblaCwWlx9L+KJC/Zb4nz7rbH8+UePc/1Zn3rdKvjYb1XFMuNrA0dEUH3n6L/DRP3sW127uYjRj7ixBsCcLWlIjKdAsNCkLYxFMhSSvb6/TEkBi29CSlsIcqltV7OEQKk6Vy0nVMMFPg3yKAAAgAElEQVQNFeF8L89vCHQQFBKusKslKWGeAbCEzYI/vi/raOb+9dsdbUR3Alcqy0Uc48qjVwTxhsdDwQiqY7c2tuAzczNiDnEhhS1BU8jMV2685oXyXVl8wGPiZjKzCBsu1UFmnmJu6Xg4FPwbDAaCyWbgOGjz/cImSub6zRfWdpY5ur42u2nXyWxPggGCW270EhQRLnGzWX20mjtdV6DbZCrnUkDxmNMoVjtRnTifTJT/SQU2yaLyjnl+Flh1mXOY5Tg8PlImrvpoI8B0toDXNMA9oT2wrCtNHmm33dJ/DWaEUmVMuJbEmFJl6wCtXgdHwyHaVAQq25LKTM6ROUqvATdsYjibo9HpAo0WgnYbnV4PKe24CcWZG5vnGPS6GAyaWOv5WOnSljdFKwhP8lIrJX5lqctilbyk0Sb7qSuepOIRAv+yxPOfvYWfevcv4voh7T/NfYIAmDbBtM1t99ro9fpI0xxxnGA+pwU0C5uMyk6ZtlR/UV1J+2XaVbuczwiKmN/bEwxusJClFSrfl/CflsWc36ezqVTftAM/v72NMC9kFc25j8rhxWyK+WyKtdVVWQi3Oh0Bx/liJnUuge5oNMULN26Bzrmc1yfjEc5tb8DJYymQr1y+it39Q9y5fc8UyrjA1csXsL+/j0bQVMtMp3PEaSbA22q3SHewf3SsvhNnmeAhCzikRCREtMpfWRZntDt3BIQIW+QKwUILjsMq49LOHrK1F4A3wF5s0s6zVKtz/BCsVq/zaQXO/Evf03jj8dA2ma8VwE1SgR62ieg+czI55k34qBwEBFYTU3yhIccbAzNxaU/O+YPwOGPevJmb+CD45fFzHAgAcy4IWexACE0lcYKg3TLvbW2jYypWeY9yXBV55FzfcC3AAjdry8t/fP80poCqac5JKR0EeP48L5tFfDZqgGPKODvYdZJsoo0lMe3rd7Y2VFzTDJpYWVvHnTu3MV9EGE2pF3WNnXFZao4kSGVhBgGzKbBhGxqAT/isecXzESc5vDTHo0WKH/BcfBn7SpQicl0syhLzskDkdXDhqbejt/2oilN6vR56m5twuwM4jT7KZgNO2EKp+ZZ2xBkc5qvKrcNDyqzfsAGHAJq9kdfUyXXvXkyGaFH9fjQU1IunCzT9BrJ4pmvKNstmY0S3b2Lywos4v7aF9MXrGD//WRxmM0wGIfydAfLZFMefex4u84VL3qvIlY1qk8VJhHdUugqSU4Et1a21dLdrJaFpW2dlCuggcJywCECXxLxPKgUw18Smr8vZhAUcroMuLZotdOS1S/ICLSpsbeEBe5sKWJTDKz2/5uqIGdZlCia8zjm1sAZPVsO8BfGa0Z3lFABXjiGaneQIUiCwjipGlUtXDrpM0M7a3If02QK4qgiUhTkdW3iPbV68jAtf/Ba0z23rjwNTXFNFgphiT631q78HTAww8iVHEq3BCPdp9W0LqGSzrXtcZRXNczZ0vIq+0HrE2u27cuo4XRjz2HkkMdXTjCtwXIT824AFNEEDw8XCFFDARVAQEIfKBM55H2sSy3OtQQfpAkGaIxlPMJ3NMC8zzJxcltm9RgM9rwGvyJFmKaZ5gsiUkMIrHPgF7zEsJiiVGa2xk7N40UEbpT43agT44r/797H6ZV8JP5rj3Ts72Ilmunf4OQXVXeRNH3dHI60Z1hxgAFftlzQC5WMzA5iOEJqTlExh7MRbvN+wrYsCTx7TGLx+1C1Qt0DdAnUL1C1Qt0DdAvbvheFw+JCa3Lp56haoW6BugboF6haoW+CV3ALLALhqB8ILA4BZef/g8kEbqieQ07xKQMm+ATeFcteHe/Uy3v30R+H0+th9/rP4/V95D8317LaZ2UwTPDuBx0ubPPq5+b2soO1jGb7p6zPHcp/C9gR4GkvHyhr59M0MH9PGcaX4qfLVTnJWrf2cXnxqRXei6j2j/BTAPnO8ldpWLWqVGxU0PNmYqzLclqyqBdntJqEx3VXi20m7Vcd88l5Lx3Ki7FyC0ILL2sOyIFMWiKfAuHoNQVu12U4gwb4gJYzYpYXQVLpww9Dz8fjrX4/uYEOpzf/yv/oG/MVHPoRFUmIUJUgYUUcLyiCQtacXuNbWmRabBVqBi0cuXwSxVsN3lWVHAEdg12zZ1/i0cHWlBG4EhMAG7Bl7aALghlVP0YL0fgBc9c2XA8DaDLeQ4vTr09zpExX5QxTmy4D+7Dxycg1O5GRV/zkFybQMfbmH0Lu5SNXoOrV5tta7DwDgh4zZlypgsKPXCHGsEuuljscOAf2aG8980OqZA4OZptdu7eHpv/gknnnmk9g/HCPJKPEmxKc6r4RRgxICGQBBoL8y6KHX6yAvCFgIozIkzO3jxnwUaeOTm5zc0CUMybMSge+YzV7aE2e5LI8JaphlS8DTaoZSpTLzk1musj0tSzQIPzlfEGSVuVTmbFpmrG5ub6HTamFOi131LdokhxiNR5o5NjfWtUlLVe7q2iom44npMzmPLTEWx56xLndYLGABYRpnaDPftdMSiFsZrCArjYKS5slN15f6kqrQJMvUv6mYppqRgJywhtbABE5mHqG9rNk8Jzgi1aACTJBnsRCkJBgzts20Siago/XxVM8j1DRKQ6OaJvRk+3F8zMYzDEdGTaTsybyQXTGt2wktGl6g+YjjryS0IySwOcFU7nMuS6M5pouZ5oZGm2rl1NhdM9tU14FqR6so9RooOHbbHSS0SW21MVhdwWI0VnFJu9vVeRIyh6GDdpjj/GYPgZujZRWdPNaqMKPKiNWY5LylKgB+LscyFd/Mos3wsaefw7t/5ldwsCDHNoUxtIBmW3Ce7a8NsLqygsPDoRSZR0cjAzlk3W3sngm1pFanGwGLWTh8CrYJBC2DBvv2AL12U0CHcDBoUOdVym6U/Xp9dQ1bK6vKJO21Q+TMa6X9ahbj5s2bsjyn6pWq7/kiwXg6RhTFJkcXHj73uc9jMue4IJzOcOH8NrI0RpHEOH/hkvKdaa3Oc242G9jYXJNNOFXEi2ghJS8bJndc5Ut6XiC1M/vmIk0xmozpPSxYaQoQCs3jsnJVwUWJKDGqcePlUMLhGLP9Uepbm89ezaF28tB45nUjODT2xVRqG7VtwGxfKmGtCpbzO8dBZUXO68tjkfKQQJmZts1QCj0VcAQG5vOaEpaxXeVeYe93VGJ3qO5DgcV8puPnuJWrAC1hacGsPHAfUZyi2++pwIRjkACNFvH8msfr0sZCytVcalXmj/IYqKanupO/IvDmMfE1LAJZWRlgb39fBQT8bObwEjzyMzSurWqX45LPoSNAFRvAc2dhCPuY5jRa6Yd8XoxBv6djHQ6H2KOVNxWlVIAS+mZGVcyG4HGZtZMZ47xunBNyOxY4H9HWl/PdNxU5vofjch5jyiIAhxA4x8wJsfnoFyEYbGJ1bQ3b5y+ivb6ucRx01wCqygsHXqcrWOkwGznw4fpUdztwmoGKB5LFDB6LXnhvaPrAYoFkPEJzpYdoNEbYaSM6GiIsgCyew+00ARYuHO1j9NnPobWIsdLvY/zpz+J4eoD5Wgin18T+iy8i2r8Ht6Ty14BO5qWyMEUWzwKIBMBAQfcESnkFgKtbrYWT1W1XCmGzBmSBUsriFK3l6IJSCAhrHmG3RCmbZxp2D1z3BAAT/rLP0AnBKFDNfY7HxvfQvUmWzMwWdjF1SgzpGMDiG7mlGNWnWZ+b1xrl7anrCYubqGDV72grX73GKoeFKrVmtoVsPA/k8AsTGZB7Vn3ruFh78imc+6I3wRv0tAbk88RlC1NgpcIEl/01h8exlokh675Wjfeq4FJ258rnNn28UlxrhtaNjatHcx8z8msbgsJbnM3BrWzV2W4sLGQOc/XXCedNWSlz3HK96foqLmgULgLHzmG0Im+HKFjIWObw0xxenKKIYxUuMTfbrOuNGr1M6XJi7r0x5wau1ejwweJAFmPyuoP/aeaT0jp0HbTdEg32V6+BN33X92Lra98BJ43w81cexdrhgez+ae/c9ptwQxcHM+rrgS6dAVR45aNot1AGgQxTGAOQLCJwLcG2Y15wh4VtnGfyDE/WFtAvu4auf1m3QN0CdQvULVC3wCutBWoF8CvtitfnW7dA3QJ1C9QtULfAX6EFfnB15QFFo9lwEao5ESjeBzUtdK2UV/dt7lowzMywq1//DvxP7/lPUut8+L3vxbVnntamraxALaQykNds45yFuxUANj83ihopF+5TAN8Po4067VSJe99zl9rDgNpTRezLNRU3xM8+zmbG6vdLytPqXJS5dgbMatPLIcgx57ysHD5rx6xNP5v5xs3K6rlqc0pazAma99HXzJZbPl5jK1ldP57zg0plA1HEil1CrI5VWiXazJRaS+1Fxa8Bfzz+nP95Pt78pV+GwmlItfZDX/U6KYjmcYZxnCDKuKHoSE3ohsxL9aXskgrMybE26ODS+W24pclekxVqGKLdJtQL9LUUwATABMQNA6C40XeiCFbW7Cmw9S3geqA/VZbmLtXApo0qSHtWAUyF8LIq9qS/voyi+yX7yH35v8aG+7R/VHacD++BxvpwaRd6eXPVAuD7Kg6W7J3PvuPD+uFL9fsHFcHGplMPO/4JQqTKtTA4h4cXb97F773/A3jmmWcxmiZwPWbyMgs2E5BkbzJKIqN2XFtbQasVCtBJac0MxdIRLKZyNYlj+XNKla4NdwdN5mG2mwhbbcHS/to6hsORHDQJWjq9liCuEapSWcWKFCpqDSyhHXGrwdzOGDPa+6YpeoMeOlKr5Ro/dLYk2KAydjQaodfvoCmYxczqUPMQixWY1zmdTgRDmR+s/fsiF4ylDS2fx9xfwhkqiFf7K1Jcsf8RMsXTKXKCIAIxWgkT7Lgu5kkkFSyVgR1mZsq62sIbvyF4R1WfVGmCAhwbASZTbiYb21tuVivftywQl7HeO1rEssklVGI7cEOeqlJBTTjKdJXa0VqTOm4D1OhFKRWVtJ8NpUqNFnNBCNm25pnMAajeK9MY84QGqSX8ZqjjTnMCSGYUZ9rMZgfi+dNimtngrcE6juMIaIRYW11HGk9wNBxha/McWq0O+t0uPCdFGCS4sNUFRdgEwFRvVmPYqCSNilwg0ec9xtiUs/iA0IxFA7NphD98/0fws//pNzEvmUFqoQNYTGDUm9vnd2S7vL9/hDwvMRyOBdtVRGLVv+xX/EwCYGYAO8xS9T25HHB+6ndpAR0iY7ZxYBToZg4zc0/g+1gdrGC108VGp4OiiFWY0O+2UeQpXrj2AlalAO7YrN057uzelVJvZ+c87u0f4ObN2xhNIvS6XWTpFOsbaxoztCY/t7MlQEFFaET1fKuNjc1tKeGODg9llX79hRcFAPvrazg4PEbDb8nymbnSHOm7R4em4MiqgAl6ZDtLmE8WIhWuAYi0giaMYEECXyuLZQuAK4VtVVzDYgICX/UBFiUksQFpWarxy8+r7q8c/wQwleLWQH7mKzfNtc5zOUaYgg1j8SxlNsdWnEiZzcIPKcppRa7X0cyilOp6fX2ANgH7dIYommMxX+hex/ERtDpIShc3bt3ScTF3nG2wkCU2bXIpXI107IrCyFKp3Xn/qWyxC+R2fqPKnEA50rH3+z31p3u7e4LMArtBqH95jgmLSnyjvuZ4pGU3HyySUYa4CxW8sKiA77k66GE6m2N1dUXnPxyxWCASzK6UlOZfc2z6nLQwMJh54h7nceaZ5vBsTjDPcbMo8PeCAF+e0Ko6xVS3Iw9x2UFj5zXorG3h4uVL2Lr4CCdfoNWE09+QWpWKRaqxpQDm8qIZIC9dJGEDYa+rMZNNJwhaoeZnFkNFwyGarosIzFQPpdYupjMs9vdlke71OyiHExxfv4bRZz6PdS9A2A4wvHMTx16C0XgPx7s34JcJfBUJ2OI/q9xf2JtXRLU31byEkuzPVLMWxkHkpFgKzPxlf7PqWK25CEJpH80ry7ZkYZ6xR2bRAgthCJwD9i8H6DkOmiVtg00ho3FTMXV4zP+VDbgyZG1hnxTFLuYoMSpyMC060nvbmJO8lA2xie41azOtd+wqQTm0ukeb2BbBYVnWe/oc8+F2DU3tuNx6mD+sJF+jquV7ex4uvvWtWP3C16IIGgLbqWvWcioIlE82FcB2VUCXEmWp8wOq4jAbNWFVwtVag+3FIgCz8jFKZbl96NhLuUxY92cDhm0BnT7JqoJ5DQT05YCiZGHZKje4fm2bAg8kuVS5HF+8Xsz/9dpNrdNdgu4oRr6I4bLIipb0DQ/NwNjPz+czOSTQFYBomddaa0W7BlK5i2OKCuRyUzjKoQ6YA++W8HIHme/idd/2Tlz+pm8Gkgjv+YI3Inzxuso4G3DQc2nvTJecXNUFTddDk9eSRTYdwuFQaxcDgBPMpnNEdDhwHHRYmEMVep7jtcNaAfxyf7/Vv6tboG6BugXqFqhb4JXWAjUAfqVd8fp86xaoW6BugboF6hb4K7TAP1lbs1DnVOl7shFjhFR2A8yCH25EaX+mUhnYan+7sUT1AXeQooaH7/iJd+Gr/+E/EFj4pf/tJ1FMR1I4GXc3u6GlHan7VZAVlLsfAJvDEIi0dnrV6SnT00Iyqty0X/cwNewDFs2n8PRUX2lP9yHQVptS5v+dKDKrY13+zMrG2ag5zhyLzSI2W1/mU8/C5OrYq/c2hqPclLtPWmw22o2s2Zyv+Ti7yXj63ibj0CqTl1TRpypuC8OtvTRVSrKHlSKNdrbcveUxMCfOXCtpULwAl598CusXLiEvPfybH3gnPvWRDxpb0STDPKNygjl3rjZZg1bbWnUaVZTvFNha72NjfYBOk1afCUKvoexMWpJKSReGsnuWg6fsOg3oNXnARgHMzU3au1bwnBuiy9djuS9UP7/fztkAZWPNbPumBcSVYrsCEA/rW2d/VvXLk+tqAbA5DgPk/+oA+LRYghulZsP0/uzf07TsaiifjuWXOt6/bGp4KQC8XOxRPaf6l9d9Mlvgo0//BX7//X+K0TiB57YQRbSvpZUyMylNX5JOqCzQagVohb42bal+HU8X6HS7/z97bx4kSX5f973KrKz7rj6n59gbC+wu9gBx3wAJniErQrxCNu2gaYsWb8qiZTmoYPBQSIxgiIpw2AqLNg9QskM8bJICD4CyIRDAYoHFgjj2mJ3ZOXZmevqu6rqr8nS89/tldU3vgID+3mrEome6q7Iyv/nLX+b8Pt/3Hgb9oSARF6+LuYJgANWnfGelYjJFJ4EPn3aVuaIAFu1LCYJm0Qw5ZdSWlMNbLuWl7iUh5rihVbMTUHlXQLlSlRqPSl82G5Q5RmnRXKnLjrjdbmNvf1djsE4QyWaQTGLUmmEgwERYzWYEQj7COzMVGnUeIcd4MJIqmTbQJQLoQl7qZSkbJxPBJtou85gIDZWPHBqlJxsm/HAmiOl6nlEoEroxy3ZKa2ICsCKmkyla7bZUhOPxRAvXfBFVxbLxpSTNyWA8HguqT8ZTC9ingopcvzdu/9w287ZpwexiyszjTEbfs9m83qs85iRBlfa1foDpYCC1YCFPvZnJbmVWLEHiiMcXhbJ0p1oasVF68jPIZ4JMBrWVDakLZ8xuLZZRyLkYj6aCWWGQoN2soVxwkHWmOLvZgJujc4CLPOEeobiNKKBSlZnFlPHR8lgtC7TrZJ1lM+xiOonxmU8/h4/+/l9g4PPa4hxqMlZpo03g1Fpt6zyMRlOB9sFgpIV2wU815KR2qNw2YaUBwPm8p+Pje/NUNTKf0nOx2m5ibW1dduCD4UC1rZcqWGmvoF4qoV4sIPTHUrFSKR76MxweHerzCAsrtZpU6gdHh4J8m5tb6A2G6A+muHnrtsnPJuDPcU4kCM1ibaUlCH3t2jXBelpuZ7IeWs2WQA3Vx9evXEX3sINypYx+fyCga8CMg0wui33aQQsSmblfTQERbaHVEnRi+cyrmZbIVJVHBgjxHHO/TAazyaHl71mvmW/gOa8Tql05x/OLmc1q3PDoEmDyWqV8l52tAfzcHv/Ma0nbpSVw3pOynio+KmF532qz3r2+rMmVE06bbzYN5HMCsQmbEnSOEqytreD8+fNYaTZw9epVBDM2tuSwuXUWkyDEtavXcO36dZSKJWP7yrFKC3WOY7vfavRQziubADzNB2wWIDmjRTjHCPedNeH4GA5HOHt2C8VCCbdv7aB7fCxLeDXUWHUxYTOhsOx34eB40Md0MjGwPAiUKc15k7CYDgWj8VjZ4lL2T31lK/N6MM8RLmLBTAM7Tf1do3pUxirvnx4ih/bAtPE2Nve5OMRjcYyfyrk4Mw1wzPxbNoJl68itPox7HnyjMq/rK1uorqxxskZcqpnzJfeW9P6VIMm6yOSKCKt5ePk84u4xJddSnMuyPZMIGAfjocZJNJ4iyXtw/Bkw45wWwCWs376NydEBui9fxvliA2EmQDfsYW//Fg63ryAbzZRRL1CZuFLsUvnL7TP/mH8WxM0QeJr8X8sVTQwKG1lorcxJkVxfYNOxSl0IHMshgXMH83I533MOSDKKDcgnQCkDVJwMymyMsZEAUgazCcTCSyqITQMgZ80EPDu0pJ4ig34cYUT4a90YzPOydayxUJfNSOZKtC4tC8/FnJ/5cjbU8fP4d2JmE6VrHhRl12wfZamUVSOHVK4ZBG4W5979TjQfeRghrx1ee1Qrp+phHpOeQ/ge40ahadiqd83zLe8pJ1bP/JlpF2HNjY1z+jyTOg6p+dSCbd3taaXO1+o82SY0/ll1OfmniSMwbZTQvE55nw1ngSIejme0dzbPRGyOoRMN5/nxZIwo8KXmzVOpzXFcqyPOZjBlQ8hgZDKO9VnSyev+KOcN1U4znclGRlZ5w3LC0DWUQeA4ePhv/2d4ww/8gJoq/vBd78HsKy8giQMdVy3JoGD/gZWnqheu7heZnIuYzw5sOBLY5n3ZwWGvhw7t2+koQfBvj/+ppQL4Gz3OLn+/rMCyAssKLCuwrMDrqgJLAPy6Ot3Lg11WYFmBZQWWFVhW4JurwM+kANi+XPliWkhagEiCjCeQVYB4AZBKPWEXkqg48BIX41wW/+K5Z1F5+CGEgyE++i9/HXm+SvavRvlzom1cVMkakKnfa+HWwk27O3M4PNdFmvdatDbfr8X9S99zN+XraUBmQOed0Nao48zXXAmaWkTfwWQtFLdZcXrDaSCd1s3C2pMlrDR79k6FswHtBjxr8U5ZffxmVSuS1tidsBBYx7sAng2IPAHEBhjb86la2+OzgFJqWHus/JOpH1XEJwBY2hKvgLe89/1I8kX0DvbxP33v+zDsHUs15wcRJlGECeP9uGCXycLLFbUIz8Vwqn8Jcc5sttGslpD3mBFqFDhcICecI5Dj4rkgi80A5qEYEGyyGw0AdowNq/IFTyzDU8gq+0Ebopiq0E7APYGyyQfmuEzHw1wFZO2h+fN0G68ZM6fGS3rlfSMAbJYz72x+OA1e0/xf8/OT/F+zo6kid2EQzseoOcenx3xak9cC3jvni9O/T3OFvx4ATkE58ydfvnwNH//EJ3F0MMJqa0uWkdPRGCMqbmcz9EdjLbqbxXVCjiza7RbKpYIUoWe2tvDq1WuYTWZasCXUoNLNWGDKg1K50sPxBOMwwGg0Q+LQ0NUopZjLSZhcyeeUH9uollEtlVAqFuBygZWZvq4rRS5BhJbKmbd43FFHBY+lWK5KhXtmc1N51VT1Fop5wRlaPvuzKfK2d0X5hFwEDyNUqhWTvxsEqNBambBhNhP8bDaagm/MwybAIpSKJlOT3RsnUuxx3BNARAnBjVHK8pCVA2ytJqcEzg4Vjiaf2CuVsX90iM2NTamdaP3L7fGNVBAGswCh7H5ZmwB7R4cCflkvq3zZvMeZmXa+JmuQENFzPQFwgqpyraJ92Ot0dJ20Gg2EBL+TMcq09w58zMZcLGfmKuGaUZHxOqY6UUCYVqFRJGDO2pg4ySz8jINSY4UvRkxFVC4n4MpFetpq0452o91EKeegWnKxtdkCHAJxH81KVaotgkMulhPOE4ax1q4TKZ+a1zSvf8I0fuZgMMaXv/QSPvoHf4nOMABNUjlfSWWqLFQH9VZD45EW0JPJTBnABOn8ItBK1XccwFQhm7mU1sPMgk1M4wphlxpqgHKhoPGn40aCvJdDq1bHmbUNNGlzHUyBJEC1XEa1UtSYGfT6AhSNZktqZOZTjyZjgeFGcwWHnS6OOn1lARMaOlmOvwD1alXjlPCX1tl7Ozs4PDhEa21N192ZM2cQTn1ZFVOlfvvGLay02zq20ZTW0DNBX+YxX791Wxb+xVIVg/FY808Y+ub5QMpnNkM4CCMzzggCvUJRqnqOzRTaqqHBWrir2YBATQpwc10xH5TwPp1fg9Ckbc4znamSTBXFynt3UCiWBDQFmt2sOe9xqKYK4yQQwXU9WeCyQUiWzrxneJ7+LmvViDnGJvObdec5Z/1WWis4PNrHLDQgtVKtYtDvY39vT6piNhxkXekwsX/cVRNEel8x44Nq3pxRIhLo87zUa+gfd9WcweYOzhO0Rycge/s73o7rV65he/u2jpP14ntTp4vRNECBrhxUhA5HODo8MnbUbBgpmoxi3kc4f9CxgPMK3Q0MMDfOAZq3mb1OEGwzZwmApQBVQ4bFiFZ+SdilmkcBinGMH8zE+B6vgGA6RZ9Zp8VVrN7zFjTba1hbWUWuUENpZcVkrObKAmwolRDS3jukhbVxIig0msjUy4j6A0S9PrKFHDvBNLNFVEZmHPijMbLlApLJFJmch3g0gBeF6Pa6qNcaUg1TATy+cQtnqw0cT45xFHdx88WvIJmO9aygZ1I1DhioOpMKFchZyMq5lD4F5j5E+2PTVGMzQcxzZMRnDc7NVEkz3zpS3i/hLy3uCSQJTE/Uv3z2jVGm9bNLoJdBgfO9ALGJq+afdduwEFnXEnNfLewdM/M+iTGkVXwKfwVwjcFM+hzqyD7awFI9c1tbej0iWhcczuKTQfUAACAASURBVEUc/x4dWATkTeSHZiveHmTXbGrPTFo98wkqOxhnHVx433tQf+hBqbmpbk1rqc8QqDUNaQTArKfpIjI/S5+Ved7NrWj+BGG2Y7OW58/T6TbpKsFmJwFvZhyz2ga4y4beniKBZOX4pqJmA9E1D7MJhk0ebIBKYvSmE4wzIQiJqS5ntANrNPTZ4ONLjUvlbqnAZpuKVL2j3gDg/Vho1+w/94FW32wIsAbVDJW2D05UAFM+Tshu1OSh6+L+7/hOPPlf/zAcP8KffOd3oPvpzyETh3AzMWisndfrgZyF0DnW2mNkCpEwHyuMQjrj5nA4nGAvnJlIATr92Geod7KRYvm1rMCyAssKLCuwrMCyAssKpE8lywzg5VhYVmBZgWUFlhVYVmBZgdMV+Olm07AkaToX7ZRfm02a8qY0AzjdFjvhpWTg4gsVBxHgtJr4l9s3EXlZdG/cwJ/89m8pdzOr3L4UWJlFLH1+mhsoiCkTO+WMztWwC6pjLbYuvEcAJrWQs4tfsto7peJdhHrpZy5+P/3n9Pi0b6dA7mlV6enc3zlos/t2+vOsCMPu44liNV0QS+GhOVZbJMLfhXppgZOrnQvHqUWxxVrZBcE7NKFzy0CjCuQXP09Lf1QmWhUSF4C5iGgUqxYA6+TzTLuotFbw6NvfBT+TxcvP/hV+/Sd/SACJKptZSAVwjEmYYMLMNp4xh2DXKnqRYL1dxfp6C+V8Fp6baIFTFr9Fo/jkd4JewjwDbAlZPAt6uVDmaX+5WGhUVmbxPS15CnkFgKySTMB4wTpWWmZZkZpjXByL6TlIvy9C5NOq28Wxkl4LqQI8XbU1Y2Ih//ebBMAn0PXkekh9mBcEN6+Z3NLjT61x02NbhMBfDwS/FgCfwOf0d3d8p+KIlp5xjL3DDj75yc/i6iu3sbF6DpV8BeVCGV6BdsLAYDTGxI+kZuRqPSHhcDQ0AKlSRr25goP9XQx7HeXlUVWXZcYgaKHLnOeMgA6B8oxq2KyHbK4gOEJl5GQ6lqWjbF5zHurlIkrFvFS4+VIepWIRjXpN6l/CVuW7ggreohaOJ6ORMg0JyJglTEDLhWjm/9KanGCaUachYU5gbGvZrMBtaXzJfnaGMkEgbXKnMwQzXzmwHLMENo1WU3mgMS1aCawi2jmGZmw75NCEWwZwEUBQMk9VJq9RAlLXzQrC8lf5UhH90RDZfFF2wdynXp/qR8K1HA6PjpHErqxoeeX2B0McD/uyyU3B5oy5xI6jfNhxry95WKVax2g0lFUzLTFbG2vIF6hgLKrGtBYuF/Ko0Cp3MkESTKEFbO6rXYzngrhU2T6Vi45gmYFX9IDPIqTdb7GK2MujWK3Cyxexs7unnOBKqYAomGGz1UbRzSDnhBgPexhPjjEc99ButfDYE49iY2NNls/KYiYwJ+zljOOy2cQ0iYQxlaAZHB318Nlnvog//Nhn0RtGiDN5zEKzqM96EzqvtFvY3NjArR3uBy2ge8pV5olRBnI6wRDKEEgSwmjhnr+nE66HvBwK2KTioFjgOMjCn/qC7tViCavtFay3V1HMEvAHckCoVkoo5j2NPypmh8MhqrWatjekyjqbxfbtbeWo9vpDbG/vIE4cZTgTmo5HY7RXmihz/szlsbraxmQ0wN7uLgrlOgajoRoPqHIfDYbaJkEzldaj4QhFZmRGEcZTX1B257CDsU94T6VopHnVZPVSjU4AzPNqcmWpnuZ7IlqkF4qav5khTODJunHO0fxJGkQArDFiFMAcH1Tcyg43ChEmbBAw841gsW3sYTQBoS7nC9oi837Ac0sFPed9NmDw/iHwGQTGVcBxUSwUROIn/gzlckVW7bw+mcXM7F81GGVMhjbHNK9n1nz9zLqaKPj3425X92EqsVkr3nOplh4IdhsoznmeMJn7zHsnHQF4vXB+oSKbNvABIftkrJ9xbqGaeDzlfpU1L3W7Pft+Now0NPd0e31dF2wsWN3Y0PVz9co1KX7ZQMP3sgnC3K/NvVLqaNrXir7RjplG7rx/mOgJs7/OHQCYzxYcy8ZE2GxD9rxxhHviGN+XcfAAfxOGGCUFNFfehPWz57G5soaVlQ24lRpcZvZGtLH14FSqqm2G1uBqz1EYMoNaMdm5LeiWVItS1NKZgRCWINPv9wVWC5WSfKQnB0coskEgYgZ1AaPOPjoXX0S2O0CjVML+5BBXb76AqH+o/ed5kSaWcC6TyE6ZSlqCYOXUsilH9r3M2jXKTs5TaqqTqwobFJivy0bIk/s17bGp2iX8pRUyxzqBqXpZBFkBzrA1AA0CxSRCQQ0I5lk0zXHXZUD4qkcp01w3yyQYIEY/yUitSttnuiPw9J3k+J4oaHkvl7KX0Jyv4QRkrbuNRbuxYyYoFADmjYLbc2mbbhS7seys+TY+zZl95DXOcR5Xqzj73nehdG5L40XKVo4nC5B5XyYE1r2KjSGy0je5uKyvAK1V7pv2GIOF02coM/6MfbaeWc1jpYmdsceWlVU7M4sd+BlgKmhs1OqpaxBBOLdFlTLnINr+F/i8QBcL2iTnPQxnM0x5b+VcbBsmuOPjkXHf4HFw3GVyjvKoY9dDt3sMJ/BRzbooW3rPfWButP69kxjNsgG+phnDjc29hy83TQIutj74Qbz7J34SmamPT3z/38Hen31CDRV0v6nAhcc7lc2X5vHy30clx0Exz/zfrO793P8g42AQxOgp/R0o8rVWzP2ezhIAL/9lv6zAsgLLCiwrsKzAsgInFVgqgJejYVmBZQWWFVhWYFmBZQVeUwEpgK2jbIplU/Wv1RzabC5j2awvu9g51x3an8cZ2uZx0SmLzccfw//w9GcEgG++8AL+4+//npK0slICULV6An9T9aAWkNJcXGNWaCyX7dciDE3VwwZyCW0Z+76FjNvUDnoR6qVQ7EQBevdBcbffz2H0AhBOt23IoVEgpnusBdUUHKfW0fbj0uM0O38Cqxc/V3WRjNMAWmM4aXJ6U4DM3LlUtawFN2vjnCqADQi3O3dSSLOdRag9B8EucrSApiKOuaRiomYfBcHtwcWOg817HsB9j7wZQSaL3/v1f4KP/5vf0IIkF/WD2NgrjoMYI+aAJlzao8UlFRgmb21rcwVrK1UUaOuMUMCEC+9G/ZuDRxWgR7tnk72aWj8bpa/Je6XiS79zzUItFTunz7vsJGlByoVF2upJ7ZtCdwN+vx4AXjwf/ykAWB+2AP/NZXOidNfna23+zozoRZWxKk9llrUv5OLmvPFg0Zv9Tsfn+bldbFIwtut3KtsXAe5pKLwIgA3Q/gYAmLa7XAxPItl/X3rlOr76pYuIZhnUyw0UvbwWYblQTCtwQl7+mQvqParBCBucDG7s7uDsuXtxdHiAzuEthOMenJgZlTQ9NGPfyxWkFJ1GEbb39nDQ7cmulFCF2dTlfAkF5vmxmSEDKYsRETwGAnkEhcqWtNaqQRwqy5Qgpdmoo5gvYmttQ1nlBHGEkbRtZP2p+NSCPhdhaVfOhgQt8HNsZZFjzjUV6rSaZu4slWIzH5PhWPCr1WygVC7JvpXjPPEJZqx9Jhfx7fUaIVQm6SyY6ZrTNeBkpU6aTAk3CTUTBAFVfZ4AHdWXvO5on/7ypcvGpj92cXA8wHanKyjmjyfo944xGA+NGtnNmvnEeDjoeylnMpRp1ctFdcEgnX8udlOJFarW1SotaItYabZNjUMfhWwW9XIZRNXBmBmKEUoFYwUsu0ypPw1AmQURpglQW91E4GRRrtXR7fbR7/eUiUtr8LMbawb+jCaI/TFyTgJ/MsR4MsJ+9wjn7ruAd3/gXajUS4j8KYpqXgkQKzjSGKTy+qeNNiH/UaeHT37qGXzsL7+I/phzQkE55QRxnEe8bAa1WgXVUgUTP5Aa+vbOjlUxU31qLOjVEBMHajTg+zguqNziJc8s4HwuJ/jLY2Yt+Tp+UXnbbjSxub6BlWoDxlE8FPgtF/PwSJCTGLVaDYeHR5oTaftN0MzDIfSF6+l3165vq3mFCmHmEHe7HY1ffn4hn8PKSksV6BwfIYrNmGSe9erKqvbp5vVXBdVoAU3oXKmVZUN8sH+EaRhiFsQYTKe6C2ezVOCb+WNG217XQy5XQKfXM1aljivAKkgWBFLIUuHKcZrmBUv5SPtTc2M0mcjM51XeuplfqN4vVQoaX6kVMseMyXw387jmUTufqakgDPVz3jMqylOmnJG23jGSIJQl7MrqKnJsKGIzwmyGIW2GC3kB0tlkiiD0MZ1SWZ+RmphW6e31VUwmU9WUQJsNJMFkqt9Nx1OMZzM5W1B5axqfzBxCt4Jjm8vZajc1Ljjn0OK7UihKKc75YjwziuvxzBecL+SK2No6o+3s7x5qvDArWCp+KaCBjc1NgeJb2zvodLpq9FDzlkneQCJJK++Htu78WxQjpNpZ2dscRzb3OjH26aonFYt8Bacgqiqt/bHqSDt7AE9EIb496+JswPmqiNXzj6O9sYXzZ+iSUIHLfGU2eNHpgPm9tHn2I/jDgXKa2QBBi+dwOEa/c4h6uwG3WVPerCy0+UyY41jKYHJwiGK1iIS54cw1p9Lby0m9Pu11sP/C11AKAtQqRbx6cB07N14yOlGBbgN7eXUTllHpS/06f2bGHi2gjZqURtFq/7EuL2xAMNa+1jTFPhvztXwrZ0ObYG/ArzGaF8hlNisT72uI0STEs3nAhKuEuKw1wS/vecbu2Tzhcr/6SYgeYBxT+DuyRSm3UzBqs311jzWDn8/aBKR83qF7ihom7QOaVL1U/9L2WM4ZRmnK+ZuuxvqODCbKercwmfdPwuSsh8L6Gjbe+TZk2y1zX1XOMbevBxuj0jUGzqYeig8wAFhCYGv1bCCwec88voJ/VV67fV/67wdmt1ttrRTGvMhlFcEa8Tyy9kbNzJ/zdsmICKaS8FhmFudTtcvcZTZ/5Etl5Zr7nJN4P857SOgcgyyCyQzhmPnjGTWf8b7Gc+S7WXQHPTUfFDMOymw9C2M1DdA2XPb38s7mgfBObcZL6p6kmwDrG2fQfse78KF/+HOKnPj8f/Nf4ebv/d+osJHBSVC2ucsTXt9sNMk4yDMznOcsk9U58kEXnVi24JOETQEmT7rEpkXEmMUR3rm0gE7/ZbP8vqzAsgLLCiwrsKzAsgJ8RFkqgJfjYFmBZQWWFVhWYFmBZQVOV+Bnm20tvC1asakL3y6wytCNnflWLMosOi3oCGDxb0aFcIJpHSDr4Ynv+W78vX/zb4FcFi88/Sk8+/E/M3ac1mpvEU6lkG0RYGpRUotwJ1nD80U5+2lpDnG66GWsOK19NN+cgm2H2zL+eUbNZ9f3rN3zws6/RjVsdiFVABu/OS2EKzPPLOoLlHOhiyq1fHFufUm1VArdZIBnF/OkDLW2y7JKlJ3fnaD7Djibwlq74wbMGyWkXXqSwsmY7PHFZnGIHyMYyoVVwR0eh01b02Lg1/9cgWMe6UKOsYQXqqQL33XxxHvei0prlbGX+OkPvxHT0UALzdLfRVycAmZRRoCFf465HCl7zCwq5QI21ptYX2ugmM3IBpWQiyo0gjGT8cvcRua6GmibWmJK6euYnFICYIqgzc+MPWvaqJDWcG7FbAf//LU6f+l5XITCNmfagmKd/7maxULURcn3KZg+P5ffAADPr7kFtfppAKzc1HRRV/aK9suOhUUj9fmv7PYWx1Q6jjVe50DZXPd3guJF5c7CbLEwRyzWIn0Ff0bFrR8xx5OQJcZnP/UMbl7fQaPSpNez4GWS8eDmi2gyL9IrSClGRVjGywocffozz+CRxx7H7s4O9ndvIBj1kXM8qZY0PopFwd7t3T3sdbvwShW4bBrI5+DQenw8RSFDC+MMMpGPUs5FvVqeq8UJeQhky6USPNotezm9n4viVNTROpWAazCcYjIeo1atKJeV8JdqwWIpJwBTL5dkfzybTuDRJjQMkM+5AqCERV4hh0TW5A68jCsrY86p/Fweg/J9aUXLsUW1ntRU5hqmlXEUB4KcvVFfSiZmhUopRktXwtkkxjQK4GRo5UuwDewfHWPoT7B5ZgMf/rZvw/MvvoiXXrikPOXZLJDdJSchQuvBcCj4R9VzrVLD0d6uLKurxYJyVAmLaQlNW2BmecrW3WfmMps7IvSYJRwlWlTXPtPm15+g3WjgwuYZrNSqSAIfEa2yaVGbWHAnK/es8n+ZF00smy3XUW2volCu4saNG+h1jpTz3GpUsdFuCGB4zNil0p8q89FYAK8/G+J4OsDj73gKb37iUYwnfeRoGx0FyOZy2mcCPinGOR7gYv+gi4//5V/hP3zqaxhMaN+axyzguKX1NS2dTWMJAS6VrHz/7v6+AcCcVxfmBMJiSrAJJOhswBq4vAewKSBrVHgcC/xkKs04fks5D2dW13BmbQ2NUlWwNvBHAo/1aknjmIphQktm/gp6BgaAUiF+88a2wFWn28P27X2p7qq1CsajgUAomxHyakJwsLWxqSxiqkSPuj3Nj4SXhKTrGxu4fPkyAtpB5wnoA1lH00L48LCjeX80maHbH5j8Y9fMtYTFzGWmgpDqXzYLdft9QWDmfNM2Wc1DaVODoHhW4FXw2GeWq4GSuu9b9wXOH2y2YM2orte9jeDRzep+ICW8zRPW+bSKSk6xtIjn+aG1cqlQUu1p7w4q4DOOyUhmw0a5JAv4MAjBBqZyrapM6+NeT2N7PDJ22vwzHQkIBwulMlZaLQH5qa512rwmODo6UvNFoVjR8R73jnWOmV9erVSV9awGLhfYWF9F6PsYDfqoFopYX11RkwZh+HGf45jqXToiMPc8wtbmWZ0nHjft3JVL3WobJfLxMZrMcU4yuHLlqhSCfA3PcdoHpPqyQYp18UPtp1GFGoW0GsbsrYTvkkqYkI3A3Koxza3fNh/xGkKCUpLgUST4UCaPc0kJDz/6HmUhP3TP/YidEoqVMvK0bq61EDNP26HFtJ3TPE+Wun5/iGF/gEa7BZdNI+zQUXYs7YiZz5sgV8xhOhgiR2A6ngiw5SsVQczpUVf1OHz5JSSzPniar136CqbdfWRcgnKq+g2oVctJxsUsiQTO2HAkS2I2pyir1cRpqEGB6lhZQpu8aKqA1aRA1ig1K1W7RjGbNuIZOHviysI811YMrGQcVJn3y+doqa3NUxOrzGcj7h/3zYeDSZJBPwP0CPoI+Kwl8/yJWp9Ltad0uXp25TliAw23T3UvQalyyK0dtNTIgtKJymvSyM1zNE81bZH1XO06mEWxoCYBcpaKZ1pcc//P34PVtz+ObL1u7J5p86zPIkCmKtw8Z+kxW/ev+dOnrjW+JlULm+db1oH5uRxjiXKSzRHxizbbMSLDiOGwmYvbcGgHTVDP9sBEYFwjVc8ahKTMXDbHyefxwGV9EhRp6Rwz7zcLr1RUUwqveTN/87hdNZ3weYNOApy3y2x6DGaYjCfo0X5bjhEGrhPMuprn549iFnyznlQ/s3nB/ltA/24x+8SDrj35Fnz7z/8CMkGE53/q7+PmR38X9YBjz2Qz8zj7MedTqsWNspfn0k04z7ARIMZYENiMGULhCp1NMpwkgVEc4q1LC+jlP+yXFVhWYFmBZQWWFVhWYHHZZgmAl+NhWYFlBZYVWFZgWYFlBU5X4B822kbdZRdzjFrBWMJxgUbZbEkki7XT1q8puDW5nFQmSKKH2HHxwR/7MfzdX/1VgcnP/On/gytffEaL1VQO6LPuYs+sfdOisAVwC8pYgatTCsYUapmFGS7vn1hJa0HMZuHOwRgVIYSEC9s1aooFNazNzj0NxuZKUK3zSPNxok62IJkLWCvtVS3UcoGYi+panLrL8VK9p+OhDaKsBu3+nnrt/Bgt3T7ZL7PwqEU9m0lGFRZlEVp41nGcUpwqi86cWaMatstvpB4LCtVFQM4VzPmRCmhycTSDbLWKd377dwpEX3zmafyrf/wjUgvTKpaLfFzQpgU0IZEfUVXFjE2qjIB8oYRmvYKzZ1fRapThOlzc95WbSQUVgQSVb4Qp2RyVdcbemUCYirHXKIAdow5eBMCpUi+t3+K45yIwAYkBw6nFY2ozbdVR80aCEzA/H0esOYmh/Vo8v3ec6/8EAJzWf1F5q83rojr5eg00PgWCX6MynjcPpIrnVP11d9Cbwt3T+5GOldNzwHzPLBDn4i4lZFSefv6zz+Hi8y+j6JW0UE2FYLFcl2quWK3DKZSRow0zbVIzQL/fx9NPfx4f+ch34+bNm7hy6XmE0zE8XdkEOZ7sgUezCTwvr7E8CUNMCBZmhL0e6qUSWsUSmrUK1lbaqJU85SRS6UoVIxfOjS6T2YVZDCYzTINYtsiENoNBX3AroZK4UkYum0W1UkEuZ5SW4+EA08lIVrrr7SYK2RxWV5rIZTMIxiPEwUyfx0YG5M2Yoh2lKENk7G5p/SzbWS0Cm3xqAyrNQnicIQgLMZtN6e0Jf8ZFai4IG9vZGRX2VOI6GRweddHpDNDrj2Rp/cSTT8HNubKk/spff0XA2J9MZT9Ne0o1VrhZe41lZWnNHOAkjPSaIgEZQTG7OpJYKs7RdCx73dl0qvzgHnOB6zVc397F7kEH/clUgDBxE6mu4Pt44NxZPHD+PILJSPcT0zvCuhqYyfMwnPrwkZG15erWeeQKJeXVci5YXW2hWsqjVa2ilMsiR2AYTJCnCuu4j8FgiO5kgMNBF2fvO4e3vuetmEVj5JkFri6g9NqmbThrbDKAt7f38Wcf/4/47BcuYzQlkMkZC2hCBXY5IZZKl+eGlr20RD467BgAKbW+gcA8Fol1o1DzFpsC+BnchmzuPZP2GYUxXM8oV6kSXWvWcP+5s1ir11H0svASqrcn7JNCo1mT4rOQLwoCMHeW43w8mhlre9fB/t6+oOzewZEg8HAwxRsffgAHh3uI1RDA+0moJof1jTWMRgM0m03BcC+Xw8HBgebP++67D7dv38atm7fU2MB7LutUq9YwHI0EczkHM993Z3/PgLIIqNcbUglnPdYtxCHhA7OcfR9RBvCp8ue8HwaaughtaV3Na09zh0PQy23ZhoAF631ZReu0sVsoRrVaVd1on655yV4njudInc9xxOYgQlkeE4+jVi4JboazGc6fP4/V1gpu397Wtc1zaea3GJ3eUNB0NB5KLVsulHSNG+gZy5VgFBjbXALdNz/xuLJ3Ca739/fRH/R1Hanxxc3q7xojaiTIolRhEixF8VMdC4E/YRxt2wn7y+WC5pdjWtYTeFHlFwTwsszAHuq9rXZbgLrT62r+o+W5bJ7dLM6dPY+9vT30mKObzaLHuWs0snUyAI4AONbYNts30J1NUo6B9FK9G3DF5yBl2Z5udFq4B7EuPKoPwsNbnQaeuPcxFLwcVio1NFobKBDSlnLwilV6oytPPQxiuOUi3HObCLe3cfNrL6KcL6C8uopCq67GLx4Trdv532DcR21jDYk/RdQfIuj1ka/XMRkOBOEI/txsHp1XL2M87gLZENee/yKS6UCKfF6jvDVTMcp8W1/A06h2pXC2qls+G7FGnE+ZDa1zxbEmAEy1rrnvqjFHcJiHQziamg+bO1/6rESxfynJYBUEwBlU2G4iWmtUucpU5nORMoQBP5PBBI7gXx/M/IVsnznH66nbZvryoYrHxHsIYSN7TtLncr6SrQ0ElOYZ0DzLMhtWNsq0pV94BmYzBV9H1ShrIvU8LbIjMz8XrKI2cT20H7wfjacegVMmeDeq8kxkHHrMcS88AdMaOlX8Wut/CtEXHYTS5xvTumgyb3mxpwm6sm2ftzCYcchsYTZ18aXM3mX9+R7aPnN/cwKlBraaWBnzPCvwbmExYTYbzzgWOHbSZsvUJptNNXwn769sNKL6neeBjWzm2naNKlrZxOaEn1hcp80EpumA+8CRYsztzXmqPvkUvu2f/CIyYYyLP/MTuPY7v42yHygShSCettJjbR+oZrIoZx2Mee9njr2eTe2/reCo+YCNC1QIlxiJIUVwiHcsAfAdz8jLvywrsKzAsgLLCiwr8HqvwFIB/HofAcvjX1ZgWYFlBZYVWFbgLhX4mWbL4kxjosylMC5GyNpSnsZcsIqNJR0hxSm7WYFcu3CYuqKFrofv/bV/hu/++z8u2Punv/2/4/DqJSQxgYeBkosJw6nC0mzL2KkaozUDq+5Qwy7YEGuRJVWqWpO5xUM0ANgCWAuVeVxppq4UIHahT6/Vkv2ddsxme6b13/zOwOa5HbNWw4xCWKqbXF4La7SRNL54RgmgJaEFIMhlMIIBwQEqkmR1Z75Oq39TFXRafGNXbOD8on20Waaz77dwON2WlL+qqzkOcxqp4PMEi6gkUq7i4ufbY7tD0aoMQRfnH34jzr/xTcpL+4t//Wv46qf+TLmgvV5H26GKkmCNGa1+EGPiJ+RfAsDMYVxfa2JjvY1KiSMupmhZi5tc9Dc5vwQSWWUocmHe7Dl5WFYL9lT0nSiAjZ0ooYkMHa296KLVc1rb+aLe3AY6Vf6eZP0tnoe7qWg1fhcA8OI5S/9sVN53wuN0LC9act9NTXvHGD51vaV5vvP9mkP+hYaEdCTb64lAKL22XjMF2AX/xf242z7R2lkjxl4vp7eTyDKUx8vFUOYDOnj6r76AnVd3dNILTk5Zo8xw3O/2sHs8QLHeQrnRVu4vLZ0H/WN88QvP4m/9re/D1atXcfP6JYz6x4hmoVSEBJF+ZLI9u8c9TGe+sjF5uPVqFQhD5J0MGsUc2q2GIHAcBFIIOhw3jqc82/50KDvqo+MRbu3uI4wyyFLNG/oY+TO89wPvx9e++NdIokT5oVrIjyYIJxO0qxWUSmXl7lLxxroyB7dRq+DMRgsuc3uZG8zr02W+ayybZ1rRxmEsoEx1qWli4FxklGGch5RVLSVVJFCqxXzuVxBgMp5iNg2QyXqyJiY0+urFFzEeT3H+3D3YWNsStGOuKeGxFE1hjHq1gcGgK1tjXje5fA4ZNyNLVioMyVkUXAAAIABJREFUmV/aaNYFNf0p4XWkOoIwJJxiMhnpyiOkoYXrcDLGaDZD5DjYPeri9v4RjnoDZLycLDKjaYA6s5Q9F6N+H298w/1oFvIoJtB+VBs1k0MaO4L3Qyr2vDxWzmyh0xso47XVrGNzcxPjQQ8lZgN7LopuDCcYA8EU494xZuMZxpMJDvvHKDcrePeH341sgc1DMYq0mw0Iyix0FGvICKTfvn2AP//EX+GZZ1+BH2UxDTOYMYZZ6jhjA8383CQKsLa6qjF9cHikLFs1jLAhhja6bHgiPEhijRFC4BMAnDNKYTjKqyUAJQRs1upo1cq4cOYMmqWS8qmZGxnHPoolD7VGGY1GUzbmPC++P8PMZ3ZlEf50qrF089Yt7Ny+jX6vbyxXCQZXmlKfHnc7qJRLWF9bxc72Ns5dOCcASyvybC6Peq2O2zu3sbe/j1arJQC4fWsb9UZdcy1fS5hIS2PWqlKt6L62s7OnpibmTHOiZgMPQTCzQ9kQwO+0jZ0EAUa+L7tizcFUejOj296LAgJVhyDXqN7NXGngm/mLqS8z39Mc+vFopGcRHru9HckmWq0TroHizD/lucnnmb3sgQavVN3rnqBoACiPd6z83Smq5bJ1msgL+rGxgW4d2gabSBoN2UEnbg5HnY7ey+uq2+vNbaoJYzfXN3H58hWM2Phh51He96kspMU7wfF0PEKZVu8BIWdGc1KJmc2+MbSlHe3MNn9MZ4FqT4U9x0DaKEfHjMlkpppeuHBe44qqXr42imI5F/C6phKbyuGA840s6Vlbzimx9sncO4yDS5qxrM+x+65mtAUAbABxmg1L5xSjbvzW0go+WF7DyszF+soq2tUqtja2UKg34JTKyvll7nkmpNo/jyTnYTwd49b1q3D8EOfOX0BpnagUiDmXJKFcGJgtzDEYjAaaJwX04hjj4UgNDXnuH89XECIcdDENRxgHA9y6+GVEs4GZu3id0xqfU7b9M1XIBLt6bhNYNA0cUp3aQaXj1t2Lz2kGuhJImoxek5Ob2kALYabPqLJHZvZvBo0kwSpctB2gqCZK+5TFxh3CO1r9ZhLMqMRHBr2Ymb/GnppAWOpj7hv3Rd/sPvFcxqZ5kUpd2Sfz+YLXHYGndZFghIKU27KGNgCYClnP5jnzvXxGmrI+1tKaY0+24IzgIEiOYjieh/Nv+xZUHjiPRNbv5jlaSnH77CsuaR4IBLlNQ6F1FJmnxPC47QOMHTsmXZoKXmNBPXdSDmPBaIFUC5j5+/QZV7BeSnTzudwOj9vsgnHQ0LalVjb3U+Ucs+5SdrMuxrFIp1g1M00AqXOQZ3+r91nonWYimxzm9BndGlzbeA6p6O2zkfpXNGZMrUpPPIWP/MIvIRNGuPwPfhqXf+u3UPJDqa5p/cxsagURJEAjk0XeddGLfIzsuCLgp6KZ89kkicG7Mb8I/blPvGe919rNv+bZbvmDZQWWFVhWYFmBZQWWFXhdVmAJgF+Xp3150MsKLCuwrMCyAssK/M0V+PFWcw51rGZK3e5UHBjIZBZDuEBOJYCWtRdybk0GWAaRFteY75jBNOPiZ//g/8JT3/09UjR89Ff/GZJ+R+CQi1d8TbqUcjfANgebC7ueLkQKQNmFnxSkaUFIyt6Tr/l2FwCvrEqp/kxB7iIwNbrYk23fBcRaDeXcLlDrgKktHI8/ha5Ub1BtYxeadKx3gGur9s0yl9ETXEkzahfrYSCvgRda6LJwc259Pa+Dhdcp8JsjfZsLKGFJCjgNWNf2pLZmHq9nFBc2JzeF4XpRCsZtflxC6zw4eOv7P4T6+hpiJ4vf+h9/BJ29m1pI7w+6mEzGWrAmvPBp/+xHGAWJ7KC5iFcuF7G13sb5c2vIe4T8Ibw8oVhGi+1UnlHtmysQTqdZmmbRjuolowa2WasCe3ahn+p14zK9kNX5WgWvsZM26kyl+Gnh1YCIRQXv4p/TkTUfh4sdDHe5xL4eAE4/Y/H714PAJ9rrEwp8ApHTc5g2SJwo9k1+Ywqg7QLtwti2oXzzsc5Fd42HhcX/04fEhcZF9e/p69ZqPM1yprL7Mnj608/gcPsQ7UoLnkMlbZlhtuj0xnj52k34mSw2zt2LarsNJ++hd3yEz3/uGbz58bfqenj1ysuImTeaONg/OIAfzFBr1rC3c4BKsYKVlRXBkuFgqHxNwoFGuYhywUW1XNLiOHOsCbfK1TqZJjrHPXT9CSorbcxiBzdu7Sj/t1pvKheXgHPr3BmMun1sbpzBzvYOnDDAfWc30cy7mHaO4A9GmAQ+4kwWjbUNnL3nXtza30W9XsX5sys4s9LArH8MJybQiBAHIZIwNgBYWbHcM6M6ch0zfmVLKZvfSLbRUqMqJ3SGMW2p/UDzZxAAL79yBZcuX8GZc+fxwH33I+96slSur6yiWq9oHiY4m41myGrO9TEZD1FpNMTYfAE6yK6WCt+19VWjhuN+MpOYVpjDgbEDDZiPSvVsJCjIxfExYeN4LIXkfreP/aMuRn6ISrMitfawcywgyuzUvZ1tvPWJx5GZzaRyLZbygojjMZXFPsKsg/5kjNZaG/v7h9i8cA+aKytot9cEnuuVimyfC06EcDLAdNRFOBsJNDNXuUsQmgPe9YF3oljNw/VIfiIpjAuFksasHxqLXYKxo04ff/n/Po0vfPESBtNIEDgCofpMdaMzAFWNmTjC2bObuivc2N4WMJNdKC3npdSmo0Ek4Mhs2PS+RkZMVeo8F5NdL7TsLJWxtbGOvJvB+fU1QepKPo8kIICJ0WhWUKuXUCrRUjiRFelkMoHvR2qiMZ/v44UXX8C4T7VjhBIz0L0cCsWy5tSDwwPkvRzuv/9+dLod2UGz6cI09biCvt3jY9y8dVNWwlSx7+8fqEZUdJOiMBv4uHusz2OuMRWcak6i/S3HAK1UqabP5QSO2IQxnE4EGCPXk4qVqjoCYea90gaYx8HcXdnCShFpoa86ksw8ZvJ+jdpPEFiZ11brSGviyGTg0t6ZjRy6h7FJgkrZehOT6UjuE9xnWpyX8nnZbw9peV2p4ODw0NwTXAfNRlMglrbktDonIK9Uqrr+eN1wnGTzeTWDdDrHyjemWvegc6Q5kzCc25oxj3Y6VQMVfz4YDHQfS+/nbO6qFSuCZ+fOnNFctrOzjXazjka9rmMkLB+Op8gS4HaPMZpMlFnKOYsW5PyiJTtPAefgnJfH6sqazuXOzo6ANnOEy5USjgcDDIdDhALtpimKJJGqbD6lsSFEzUsakuaeYrKsbQTIKceKxcx7WfOqoS6DDxRW8YHyKsrdHrY2zuI886wbDRTKDZQYCaHrL4Kr82+aMa6++BKGkyHO33seK+sbspuWMwMtt9kkQZjP5xbat1MNOprIKngSMJfZRTLzNZ5DfyZLezeeYRCOMBh1sX/lBcThUIDOKH1Nji6bVAhVCYQ5vyonXr83DXz6Xwo0rR0vYZzJOVcbjrVWNs8t5ndGwzpXwsqGOUEFQDsBVjMuGrSxtgBPNsey8jUZtmM6XSTAcUL4C0ws/DXPz3w+NWDS5OhaJSxhp+yX2SSXNkXyZybjWG1X/Dydc3OOeK0x/5d5sWyKyiQmgoBfMypcYUAwn+v5eh0V3899yBfx4PvfhfzmhokNsQ8DKZDmtc/rjM97hL9pc4aeTcyDhH2fOabYxkdQrWsUyQYmU/3Kc0XBv0u7fhdSWIuz2pzieb6uzdhNmzHNC9hMYravsax2B27f7DDPl7KWuY/MLLbq6XlTZHoN8MX8d4kFyJqj7GMjv8szR8Db5GWrEVbP/qY26vOkWlmvSZ2HzNyUe/IJfOSXfgUZP8Yr//3P4tL/8ZuoBIFyn4MMobfZDs8l1fX5jIMen2msfXwJDkoxG+hcDJMIxwlzgc2/oWRYEWXwvu7RXZ5Alz9aVmBZgWUFlhVYVmBZgddrBZYA+PV65pfHvazAsgLLCiwrsKzA31CBH20bAKx1V9tFz4U+5QBLbWC83KgUyXKBXLmyZrGFvzILPMzo4qJYJHXPJFfArz37Gaw/8hjQH+Bf//NfQS70wUA8Lv5oAZ3fBfROLHe58GbWj8xrThYpLXo9pahcVMoq63bhK1WBnmzDblfWfK99rcCezVdLt0tYfPprDgDtJlKVMlfnFqH24nGmahEtUs0tnhX2JQUwrUGpRrFcVh+p4z/FLo0FqQF9WuwSxDQLs1ysTW2QzUKdUoDNguXCdlIFtk0yRmbB/vkE9p7U29gkW21xxpVtLvIFvP87vwvZQklKkn/6g++Gk80J0I3HQ0xGY0xnM4E1ssWpH6A7jTGLDPRqVMs4d3YNW+tN5PPcdy4WG2UkbXZl7ZnLws0SBFDJlTFWfNa+29hDWwtdx/6csMDJME72DgCcqoDNWt+JIie1gDaKKKs3P5Wdu9h0sDjW9Gcu/n0dNaw5gSdFP73g+PUux8UFd53nBXV7+p7Fa0INAuni58JYNbaeFgCnCp2FhgZtYyEHOP3cvxkAByeNInfYwdvjZGYdF0i5mkslZZLBc5//Em5f38F9W/cKytFK2Y+A3cM+Lr16C+2Nc8iWKwgdF6VKFcPJMT7/hS8gSfJ67eCYQMtDzvXwyiuv4OzWJg72d7HWWsHmxpbg/WHnCMedLuq1MsrFIjJJiEo5P5/LeA1ThThjjqmX1zhFKY+1c2dRqjfxhS99VQrgQrGEv/7yl3Hvg/fhl3/lF/Hz/+gfYWV1HcfHfTRKJawzR9gfwhkMUMsVpFTvDHpAJovj8Qwo5PFf/Lc/Isj5B//u3+KB82eRm441dmcjXwpSjmsCOuYTpw0MbL4g6CLIIwwhkA1jqlcJu1wBosF0glkQo9sd4AvPPYfxcIY3vekxtFdWpSo8d+4s2qubyrGdBlPBnv5wgNFwjDhIMNjblTqfdtArq2soN2rKPz48OpJVMQHZ8dGRrj9aONNGmQv14WwMfzxCIe8JTA8HA8yiQDBxFiXoDse4fdhFbzhWxuYo9LHWaKKSL+LWtVelOqYSajwc461PPYEkmKBSKkiFfXDcx1BK5tDuc4TdnV089pa3YuPMFlbXzyBbKCo/mCDd9WfKdE78CbKZBIPjPg739jEYHaNQ9vDO970NpWpebgFUy7rKnDX22mTghAqTiY9ef4zPPv1lfObpr6AzmGIauPCTDKa0MFZGqoMiM2PjELVKFRsbG7h06bJgljJgc3lBfZ6zkI0rrivVKJsPCPap1uSUGcaxwBwvT0LVeqWGWrGAjdU2NlfayGcdZS5PhxMUCh5W1urKPeY+O5kcDg8OsLu3p/sC59HDziGmk6mAJYFzuVjCZDBCrV7VeWbjDBXdhK3M8l1fW5e9Md0UaKtPQMscW84Z3cMOLr9yWTdwAcjRGB5rXSoKuO/vHegOQ9BJ9SVzsYM4hONl1TxA8GtUcmy44bzPRp8AAaGQLKBNfTjF8Hf8jBTussZSAM/nHzO384sKYdaU75VFq21IUgZwYJqk+Fq+l/dwKtk1v/PZg/vHc5dnhnxOwJiZxQSp9z1wH27euGH3i1C8idl4jHq1YqMGHPSOuygWS1hb21D+MsHxfucIszAwVuyAfpbm9FIt609MUwwzvZntfUToTiU1r0OOVz5HEQhW6xqAlXJRAG//aB/tZgMPPfSg8s3ZLNXpHEnBS9A4pgo4CnUjo6KY9yrZiduM5EqphjNnNtHpdKRU5jnhfZ6gmopzugXwfPArnysKKMt62z6gSP0bW0CcqjUXGuXSe43uC7rXpYCNFrkxPlDawLu9Gjb8EGsrZ3Dv1llUCiXUam3kcxVZuGcLWaBWQ+RHuPzCRey8+qosyTcfuge1dksNHDynOjYqcQMTAcGPG3c6mI1GKBSLKNQqmoOm47HmzNl0DMxiTKc9JAXgqLuP/VeeRxzQktsxzxyCa0bp6xMma6zwvJgceoJBqXlt/AePl1BXf3dN8wavX7Xcqd+QaNpYOBsAfPJFBMjs3yYyWImBtuyfY1kzm2dk01jIETR1HXSSBAe0GCf8VdOg2a72R60RRs3Kz6HJiJ4d+Jwo9SstoM1kxj1iBi6f2VMwyw+USNf2G/J3JT47xYnmG2br8vrphYx0URn1/CZoaqNNeHBeoYSH3v8uFNZWZO9uMpBTQ2cq7fM6F6PRaJ7iyw9WfrdCjwlQXdWQx8BnFEJiXqkF7nOUYJaJ4UtlTXWzUZfTOcScCz63OiY/Wk4LkRTQxlQ/3ReCXXMO9ZxGX3l7LFQ/y7WC59Ex9czKzd0qiPX6E2g8P5tWYcz94DHPn/mMc705Vsnn7Wfa86TaCLKb3jcqtdN/x3hPPIlv+5VfgTMNcenn/gEu/cZvoh4onXohosZAbM6CVGtT/ctmAZ5I1qvIjPkMVeNsGsgYcK44BcBNHHzgqPP1HimXP19WYFmBZQWWFVhWYFmB12EFlgD4dXjSl4e8rMCyAssKLCuwrMA3qsCPNhtzRa9xLbOJZQvZYVwsIfT1qLyUPbTJADMWetbKTYsgXLNw0PMK+N2da3CqDexdvIg/+e3fhJcEApHMtUq/XqMiXACzi9Ds9J8X36f9TTdpVctaAFtcpLMWzVZcZBZq7vJZcwVwqqxNreJO5fhKRWNt6ASA7YdpCcrC6zk2TdW7zAK1ds8Wr0ppIus8C+TMYt9r4XT6My5Kze2rU1iZQmFZdpvj0v4wX80qFAycNotWAsCp8idVAtvP1OcvHPv87ymQRwaB46J59jze/r4P6Nz/+e/8z/gP/+43EEv1bHJLueDvU/0bRFIAB0GMYx+YUvWTSbC52sRD951Do8KFRGaeEnZlUcznBDGo/s0XCrICJRsgRFNmqtS/Bhic/N2cfAOI+XqrzrA20HzdnV8noyMdA4tW0Tq3c/W7getzC+9FgH+Kzp+GwXOF0Klmg7/pejxt77yYVX36mknPTZrNq5aAuTrInZ9Hka+5jbqxs9TC/jdp/Zx+Lj/nzv077QWvpWtjhkhAE2fw3DPP4Wj7ECuNVc0d9UYZ43GEW3tH2DnsoblxFm6BquCcFp0PBwf43LPP4tUbu4I6a+0G1lttqRWpdMskPmpuFg/efx+atYbAFa2ge8cdVGoVVEsEwDG8rCtIR/jLGh73evRSRrFaE9QttCpob56FW67gr7/6Ei5fuYZKuYad3V3sHeyjXMqjVi7jkceeFDQtFbJ4x+NvwvRwF93r1zA42EezUsFKu4Um1YdBiGu3b+OFK1fw3g99EFeuX0M4GuJN58+qfIS00+FQC8OsP0FHIU8QyqYF5vHm5xbdspJFYqzP3bxsgIfhDLsHR/j8s88iChO88Q1vQrVcx/rGJuqNqlFLZqniB4JwJmVkvzfA7ds78CcBnCgU4PaZR1sqqlmnMxjieDhQbXkcw05XoIMqbcKWC5ub8DIxZpO+8o2pTOW+yNmAn0Pr2SBEdzjB4XEPndEQAdWvAN54/4NS51555RVcuO9+XH31Vbz5icewWqsoSJaKvOu3d3A8GaM7GKBaq+CRRx6WBSltoM/fcy9azFIvlQWJPNloTxCMh/CSCMF0il6nh16vi1EwQKnq4kPf+l6dN55/wp4045HK0zwzebOejpUQ/bm/fhnPPncRnd4MQz/BYOoLaBKS8itPlS+tvCPgyScfx8XLl5TLOxqN1cREJS6VpIQTvA55PnmOCUwL+RzG06EgHiEIgTphLQFGu1HHuS2qJWso0DKakC6IUK9X0FqpKTvYyXiaO19++RK2t7e1TZ/2vUgE6tfX11ApldGs1vCl554TpKYKl/vOpgQqKfnnrTNbmke5r7Ry7h51pfjluWa2MDO2r129JpVsrz9EJpfDuQv3IGKOahzj6qXLaLfaAnTD/kDKXVrYMh+Yd6FcviiHBwIeKqwnMx8Tm+PJurEZh+pfgt+QUJj5vdbSlvCRMDNtvEkblxSTTQt55k9zTmd2MJvGeIO3KlVlOVvwztfQZpp257xmqswr5T0qNMCW22cjCVX09XrNWKwTQCcJ8m7ezoGhXCY4V0zGY1mQE/YopzWJMByPNH9Q1cv76Eq7LXtuwl46LaT7nmZ6p5DWPCMkGE9Gyl5u15tqWqJy+977zitHmOOyXarKBeDWzZu6PnPFvM73iJbffLaK2XhDK2a6BbAhxAcS417BhgDWiLXm/pqmEuYxGytpWmWr1tySFV2b+6HJjOVckjb98DzRIt7MUeYZRNnkNnv5pDkowVvcCr6zsokLMwflUhWNegP3n78HrcaKmm3YKJjkPcTZnFwXvvSF5+RowLG7fmELeTbqOCZrnPMFrYs5zsLBAPF0Ktv+bM6TLbfuVXEisM1hQFBMx4Pj412EHjAY97B7+WvIzI4NeOT1GUcCaDNBwMRkAAuOEh9mBM9k8yxF+ok1NDNcjVbaPEOpucp4MRtAnLqgpPbAdBxBjFLC3F/+56BG6Mqcc4JAW0eaAAQZB91Mgt04xj6bCTLGNcfwxASxhngKJQk/TbuaMuEtGOS5Yb14nMq+tVr61BkloKKd1439bNo/Fzkv8XmG90VrhZ8CRtaFkJxDgzOMscMGKq027n/XW1Go1+/6uCILf5ulTbBrwCebvk5ebkC5qXGqmmU9coKWRv06lcra1MD8n90WwT1tj2s1PVMGkwmcMIIjla5RK+t88FzRnGDBFlo21tbCORLI5ecbW2bT0Gqf6WykhfJ67eefPMcb16M7/g3B47OxNFJSnzpW81RpGjPnzS28lzz1Fnzkl35Z+//8z/4ULv/m76Ae+Po3FH0MqOzmPMMGKuHvxNGfec2atkTai5v/aJFNa/NpqYSgXtM9Pzg+xrfduPmN/pm3/P2yAssKLCuwrMCyAssKvI4qsATAr6OTvTzUZQWWFVhWYFmBZQW+2Qr8PWYOytb5zgUPsxZklkAIDblQwu9cPjTq4JOI23RxTesrVCtsXcD/cvkFZNwcXvzUJ/FX//6P4KWme1zIPKVsTff1BGpZkLmQ/5su6KaqzMXjuxvMvRtANqrKBZu2U/sxV/O6J3mqeskcGN+pRE5huaCr3SEpcaxNdqrMIOihxSMX6Ln4LqtVeTufvO80DJeiYEERbfieTBKNCtgCX50nmxe3WBu+1pwXm/ubZvkJ0tuVPkvOFxXCc++7VIVsFyWNItmB72Txno98B+rrG7Iq/eG3nUU2n7UQPNbCfihlGWT9PPMTTIMQo8TVQm/BdXHh7CruPbeOgpcg4yRS/+Zo2Zk1uaRZKhBzrpRcsjRUtjKz6My4WATAqr3NT6Va2AhmzBGmVtF3jpWTzMl0oe7EDtpsfxEAq9ZW0TEfpwtq2vRntAVcbDs4rd5+zfm9ywUqJX4K4BcaME6P9cXXcH168Vo152+hycIC/8VtGwWYAbqLP//6CmBrl3mqEeIO6M2GA2N8q+aQbMbD0//fZxGPQzSrTSAJUS55GE0DHBz2sHPURbZSg1uqInLz8MoVHPZ6+P0/+hgmU5ltKvu1Wa2jXiHYAiJ/gnubFZxdP4McM0enU4ymEwzHfZSowisWpD72CB78EJPRBMPhWAq99bNbcL2crG5zlTKq6+uorq7jxUtX8fyLFyW5Iiw7ODrS+Go1WyhWajjudvG2tzyBpx57GL3b1zHa20F/dw+ZWYCil0W71US1VpU97kF/gBu3d6VwvXTxZWyuruDRRx7GbDzUAnkc+saGkou/OdoVF+HlrIUwgUXgGxv2DHNQs/CYYUsFbzjD01/4gjJv33DPg1hrr2B1fRX5SmkO9z2PKZQZqe973Q4O9w60mMxzXCyXECYZTMII250u9mk1G0bwaLeeLyjDuLu3h85hB/lcXmrGRq2EUi6DCfODy2XUqzV4nC/CUDCfQGxGlWsQojeZyhK6NxnJlnhzbQ05Nyvo2CX4LhYFDwulgjKPCQ4vXruOYrWK/qiPRq2Kb//QB9E5OtRofegNb5AinNSKqrVc1kE0GWHY7WDS60hFSSUc1b/9yTGqjQI+9OH3oFwuaG4N42iusE7HNM8p1bF7+3v40nMv4avPX8FgkmA8y+CgP9RcRfUlVdS0N6WFK1XZ99xzD3b3dmUnPfN99I6PBYHV7ETFL90KnIyU3Zx38vksBqM+JrMZCJQIJ4vZvLJg79nawvmtM2jXq8h7DmJCxTBCo1FFtV4yCmKvhG63i898+nOyWF1ZX5EKmdnnbApor7SVKdtqNvCZT31a6lwCJgI/nh5C4jQPnSpRf+YbG/IoUlZxq9XU9q5cuYIrl1/B7u6u5rtZFOPs+fPabn/Qx/Xr1/T6GlX7zM6l0lQq8KHU0ivr6wI8HJOj8RS94Qh9qi+l8DUOCEatS0DMPGlm0CZwssx/NnN2CoDTuVp2/A7zb81cqrneQmS+Rs4QWRdTqsAJQy2wr9eqKFq75NmEqnsz7gleC8WC7h1UQROmEUb3en3UKw0ptSulompH+Mv807W1dUwnM1kpT0M2BjA/14BI5gDz+uCx8FqlutfMxYnUxTw+kwPtolatIZtz0Rv1td/MHeYYoQqbn1cpl409+WiqrHGq/TudrqAjoXqao0wr5TDytW2OxyAgGjNjmftE6+qts1tqYKCFdH8w0AMBoTDHBm3bGQZLiMwvXrfmfmZqlH5Pn/6472ooIWCmEtnWOFVecxtPZgr4oQuPYXPC/Z/Jiv+es+fUmBAHEbK5LEqVupq/pn6Ez372aWysr2Nzcx3tdgu5UlGAjfCeQJfwPR6PMaGFNue9vIeE++j7yDAbNgyVbUxnBGK/fNbFYXcXKOTgJyGuv/hFYLiLrGyajfJzRvALk3VL0ElLaNMgRfBqrJ/ZlGCa5UxDH68DqUoJFhedU6w1eQplTc4r83UzyCNBDcCK46AJoMx5w0mQtYYurCO3GWUcHCXAzSTCLtXAfJ7iJMLrxQI/vi59jhTQV1Yx9zPSnCulrvKhLeQlEJaFt3ECkUKZW9X915FCmPMY/8uyedOCcGbJskWCNtds6ON72ZQj4Og42Lwl4pOcAAAgAElEQVT3Xpx78xvhlYsWtJpnDFkfp1ERssO27kCshSyZ2fxlc5QJuNnAIMt3o4zlPrFNjDCWIJO5x7K+5sbp0EGLc+VUZ1Ufp15GSAeByQQuATA3bmXsRvGeNc8wUqonyPHJm+pvXjPaDrOQmeNs1LL6LJPTYuo4b+I0VU9zfLXHqUJ47lAU238D2Yzf9Hlf4yrNJjbzmtwOrF146Vveho/84j+FE8zw1Z/5SVz6rY+iFQWC7mq24D1azXXGYtxPXKmzpVAWwDaguKD9i5B4OUSPPorWO9+lOe3iX/4FPvzJT93laXL5o2UFlhVYVmBZgWUFlhV4vVZgCYBfr2d+edzLCiwrsKzAsgLLCvwNFfhhmxHIxZkUgJrlCwM+ZQedsZnABG3Whk2LJxYgatFDYJW5Xg4e/vC34uc+9jEpSj79h7+HFz73aVkHGns44mOzGKm1kwXgdcduWpvZRaiZAqc7INkiJD3Z6JzFCQWmmcUWqs0toBfspw1UNbDxbvA4XZC+A9KliulU5emk+WzWopm/J8AkUMjnUG80pEIjaNJicarYPQW6U/vrO8C2FgyNNfbdapeCYWtmPFclE7qmkNQcg1Fpn2TEGnWM4dGWiC/A5wVcrIVlp1zFR/7O9yLJ5vHqxRfx89//QSQMMLPCWrPIzrxIYEL4axeBJ1wYzWZRKxRw34U1nNtowXNp95mBm8+pPkUvBcDMj3Rl50plEPeLVqaEASmQFeSwucapCoulMf/xOM37FtW9Ziiki/Z3jr3FMfXNAOBvOKmcsojW9u1i8zd6bzrmFxU1i+9Jfy+V0nw4LDQnnPxQzRp3g78pgFmEuKdVzIuXExWAp8fd4j4pK5CvoY0jLSedPD7x7z+BRqmO9dYahqMeSuUshgMfB4cdbO8dIFuuwivXlYOIfFGZrL/7B3+EIJMzLSfMOfU8PP7QA8j4I9TzGbSLBZzbPKNMVdocHw/M9ZTLe7IApRKT4JQAuN/to3fcw8rqKs7fe0HQNVvMw2vWkKvW4ZZrGMXAM888i4PDI2xsbsri1SF4RRbjwUBw8n3v+BacaVUxONhBdjrBRr2FL3/2WSk4CxUPrufgvjc8gMFoDH8W4tVrt7B72MHXXrqEN7/5TbJ7jahKTAgXTeamrvFsUXCaEEAOCx6VqwRntLSNtShPReIrr1zCyy+9iLe95S1o1Rog8CpVK4jcDOIpFYG0yUxUh85hFwnVz1zYJ9AMAvQJrDIuzjzwILb3O7h64zacYkFQIl8uA/4El1+6iFZ7RRCUn02larWQxdXLLyITB2gUqsi7LtrVquxNudhPiEMV13A2QX/qYzCeIJ93sbbSkm03z8PzL19EqdXGq/sH2OkeI0mM/T+zQcuVKjqHe4Ip957ZFDx9/MmncO7COVSqNcEnqtmYl0v17/HhAQZHu2hV68h7Wdze28bY7+PNT70RDz10LyIurHOOogKcQMGqGVOLYcKC7du38fnPfwnXXj0AS9ftBzjqDzHxaV0MjCc+vFwBmTBALlcUYGO+LAEawRjBIKFZmEQ6B7Qc5jmlCpjXD/dh6o9lmc1zV8oV4LCmYYQHLpxXDnC9UpKqOvZDWU03GjWUmV/suigWqrh+9SaefvoZ2eE/9IYHce7CWY0Tgse00YFQ/rnPP4vbOztoNFuCxqPxSL8vlIq6Fgkh+b52q4XOUQf1Rl1ZvFQCcy4+OjzCjRs3cHzcxf5BV0rh9Y0N9PrHsndlLYt5Tyrhfn+ovFCCyu3tHaxQiVyvYf/wSBCmN5hgtz9GYJtKwsjYvhLCEo6GYaC8S8NVTlwYBH0trOH9hQJVQs/0fsw5ntCSb5NFeY7XeVZKZo4PHkvn6EDHKSV9EisDN73nEQRxn/m+o05H+0JoXSpU0GzWZWu+stKylrBG7Zm+n3ngvcFA8Re8D02VxWsaZwJaoScEq+bvqaJ5PnezSSGXxcpKW+eExz8cjpQ3zH3lWCEYXmm0lblMeMevvQOTycz/SRHKbNBCUcc6njITmvnAHN8GrOk7x1+e9ud5NZAoL1xNesyqZo+BL9U0vwLfXBdpDrAanjjPSK0b6b/0vpkeK9/HsSmL38TBfQnwvc17UDoc4ExjDbVSGRe2trBaawlyJ5Saxg4K1Qau3LiJly++jAvnz+P85hl4BUJ8T88ntLxnU4w/niLyfdUjx6aWOMK4NwCiUOeTrgO0PqeyNwmpiI6R8WJk8nlMYx/7O5fRu/w1za+yJqfjgrV+Jvj1eV3KBto1Sn+eQ8JHqVMt+BOENdBSWlQbT73YFKVbONW1tHUnmKPdcwLUM0CNf45jFKwLghObZ0A+h4TUtWccHDsObsUxbscxhnJl4XiL1HwkC2g+Py6or6VYJVBV9IrN51WDoWliNEDVZHPrWUDP5yYblueQQJwWwoSg5j1G5T2mC4Nyg6mGNtnL3D9uh7nT97/5UbTvOat5VGpoa5fNfZs/N6RWzLI8BnLcF6vSl/UyYgR6JiCMzijnNytAa5TGvpcHyjUpxXl9h8fHyPszlLiv1h57knW1nYRW4YLMxsY5vT54/HzcoKo+ykTIMZ4kA3Pu+QTBHHi2HHFOyNBWmaCbj7GO5mT+XNvgACeApd10atttI0OkGddx8x5NxTfPg7HelkW4rXuqDiasVzSOxhNQe8e78O2/8MsCwF/5iR/Dtd/9P9GKQgOzS0UE+QIw9pGZjQXkqVznueC452DjmeNxyOOAB5svIfmWt2D1Ax9AwSvgpT/9GD708T//Ro+Uy98vK7CswLICywosK7CswOuoAksA/Do62ctDXVZgWYFlBZYVWFbgm63Af2kBMBc3uHhEDYFZ2jALTVzsMNDXLjwJehoQrAUq292f5sT6WQff9d/9OL7/1/6FVEB//L/9r9i59JL616lAUK98umhioZj0tinINSjS/r+1pE4XxawV8eKx3aGsTAHmXNk717qeAGELtc2OWyhnF9SUK2g/WWtvVi08h6Bzi12rIlh0wbVr2saYz4Jz2thJoesoPzFfKGIym0hRZAzvLJy2C33pLun74l/SA57nBy+ITS1UXHy9/kwImtY6PZ+ko0byYo7SWkOnSmQtdNmfpx9J1a9ZjOcCo4vm1hbe/V3fjQguPvfnf4x/9Y9/FEmWi2Qm85EL7ARX04CWz4AfMccwApekC56HRqmA++9Zx3q7jCzVXtkMsgWqtPKCOlIA54wKyfMcLbzT1pS5v8YO1CjLeGwp4OFnGwiccm1rGX0qRzpVPqWL9ClMP628TQFwOrZOK4DTTMST03JKSq4K35kfvdi8YOpMi1RTW/7OLMqfNEbwSrlbBnU6bs02THac+bo7AOYi5/xcWjvPNPNX1/lCFvDi383wO7kuT645Y5lpvk4uACP+MQpgrYAGEADeXNnA2dUt9EZHKJYL6HXH2L51Gze3d9BY20C1tYLEK2CaAPvTGX7vj/8C3cFUi/X8ogXweq2MNzEzullFrZAX/KE6nJmsU3+K/mAiS+J6rYFgNkFM29+sK7BAcEC73kazgWq9jkKthkKtjvLGGqJcEZFXwO7BIV54/iVZpo4mIxRLDVnEUuH79re8GZvNGqLhMTrbNzHt9OBFQNanitcFclRRxaitNZErFFHKFxGMfbzwyk18+eXLAspb58+h3+8ZVVkQYkKVYsbBiGDD95Uhy6xjnlGqb0uFvBSbvI6YEez3u7h3YxXNchnrGytShOV0neTh+LHgCe2wee1RTcjrYTaZYjadyJY5166jfe+9KK+exfOXr+HFi1elkt65tY1HHn0E3/cDfxs/+J//EB559FFZthIoPf6mh3Fuo40Xv/ZldPd3EA6mcKMItXxOTRw12m27jsAKM4pHkxCdQR9e3hFQY+ZkngvUly4jzhVw8eYt7I5ncB3m6zqCbFLeRSFyToLN9gre8MaH8PhTjwvWMdNW45THRNvXbBZ9KoSnA1l9Uzf1yrWXUWuW8C1vfxL5giO4JjCSo40ys1MNlF28RxwcHuCLX/wqrt+4jdEkwVF3jME4wDgguI0xHhNbcAHedFfQltk03hDYGdXpdEoIZRpXeN026zUU83nlLPcHPV35BHrMqCVoJehtlat4+IH7cGZtDZUirZ5pZe1LGd5sVFFkbrVD63Lg0stXcOvmNoqlEiqVEt7w0INYXV/T9VAul5BjQ5GbxcsvXcS1q1cFFCfTicYY4WCj0RDoyRcIbwtotlY0PbAmfC0Vzq1WW8eys7uDg919XLl8ReNq6+xZ1WtnZ0fgjRHx1UoVWS8PAlG6WNy8ta17x5lzZ3HU6aLfH2A8C7F73IcfEO6bPFWqbRPC02xWnyXwZpLC7X3I5JxyFuG54nzXbjRku8wbDsEzlbkpDFaDhHLvTbMJ50sqaXmN889VZvoSRPGexTzYgHnVRkFJ8Mex0O0dyzq5XK6Z5jYHshcm+CwXSqjX6rL7PjrqYDgd44nHH8ft27cxGo+lJiZk7vV7ArWFHMGuySY2INXA4BPniUgNBBwDhPncHyqyuR+lUlFWzfweyFLcNC3Q+lm55XGk/Qp9WlTn9V7WU7nIygw36sfpZIIc1f+8R/P+WSwKlPLnPPf83XQ2gW9zjJXfTJcOQnVCSqmD+VBEy2X781NOD+m9QI8VcHFflODvnnkYhe3/n733DpYsva/Dzo2dX3e/HCbPzibsIi25wAIgSDAAYJkEKFukZIkygy3bYlG0i0XbssqWXZIsWbJl0rQk0iRNlYqGVZIsi4SYDApgwC5y2rw7uzs74eXUOdzbfW+7zvm+269nFiAh/6nt3no1O/26773f74vzO79zzgGqxSqW60tYqy6iXqqrvblCoDHv5ct49vrLGIxibK2uY5WFB4Fr4+UpnnE0QDJisQUVEXyx6ikBPeh2BSqSfU7QVzYWjocRlQB6Pbg+9z4PpcU6dnZeROflpxElfYw1bR2tnQJ/5TNrWMFieMpb10g88xSWgZsC7ATEGsnsaZ2C9XXlO+aMPDGSvAQXHRdlABUHKPJ8k5r5IglmyoNblRcCwLx+y3Wxk0ywM5mgQ6aqcbTVBDCMY7KFjd0Kvyo548QYK2hlYyGmzorm+TL5YvF+dbYz53IWQZGd7BLQFcuUMK4jFjDHFZm3ZODyXgQbuZYSCGZQgkIBj33g/chXSkgouS1LXxYYGdA8U2FR0aedU5QzznHeiQQ8kf9yxPjy91RUYCGJFwgAHqcjjNnA85cQUpWjUsKw3cHg9m3g4BD5fl8+uGQot+2/RhhHefBqXLKZpvjBxJn3ZtvM/OM5k8WGvDfvR/Ys48I+jdQeftbTvsOiVN7LEJl5ejGfM8C86RfFTscdA6KzH/jvGD2LHU/mCGVO/pIVl6S2GYer7/8AvuO//qvwRjG+8CM/hr1/+Ruoi4XvIDy3CWyuYXhnH/HhgeYB+f3y9mXMXQsApwSyTRA4x50Ll1C6clUD+uD6dbz/6a+cHc/m/zePwDwC8wjMIzCPwDwCb/oIzAHgN/0QmAdgHoF5BOYRmEdgHoE3RuDP0wN4KgFtkksCfuxHZZeWgUGW8SofWQukipeq75jkTM9x8VM/+3N44j/5S5Jr+6c/9/fQ2L6p5Irk6maUcu9i55os41RiLvPYnQLDTGRZwErJTptysZrOUyArAz1nwb2zVltY7g1AsWFUGGbw3e3XM+l982fm0ybA0T5zBgieQW0ZAEymiGGjSu1PrBPL7JG8XxZk44GWAeF3gdozzNxMrjBLwintlDGWbWIwAxR1jSlQdwY0Zy7C8mibwS0N8DvzTPa+Sh26hn0CL8SFtzyCt77nvRKm+8d/57/B7/zaL8LoHfrWg5Ryn2T+Qp6QUcLEqguXspBkRNUKuHxuFdVSiByVVImhFfKStyTLN8yTyUSPX/PD9yQTTWlKz7dggAF8lZAW8Gt+DGBpJbJn3ssS2AYQOgM1s1jdNSt0DQMyfLMA8GyCPLvWvQDw9P1poYOjpP8sMHwvAzdjLk6fL+tP60HI96cAsAaCAf+m9G8VcBiZZ7FELUDxhmeZyrEaQPheQPwbjcfZuOkeAqNTsemG7SH+4BN/gK3VLZxfPYeT1oEAmlazi+3be9g7OsLiyhrK9WXk6GM6AW63O/jdT34aewcnYq5GYwN+LOYDPHbtEpaLeZTzOSxUS5Ju5XMRmDltdjTGyIId9XtYKBSxXCsLXO11WyaZ7rkohHnUV9ZQqFWQhCH8ag1eeQH5Sh2HJyfY3r6Dbn+AcR/4ge//CF59+Xn4kwj+uI9xr4VcCniUNu/2hVwVwhCuQGAPfiWPUr2GQrGkMLxyew/7x208+cUv4s7BoeSSCboSQCmEOdQX63jksUclyUtQ7oknnsC//r3fwwGZstvbaByf4PS0hXQU4bvf9a14YHMdAcZYWqqjP4pQrFTg+QGSThfj2HjXMvnebXc1Dwf9AQqlEpY2VlDcXIZfX8YwLOD2cROf/vTnUA4KONjexc1XX4HrA61uB1cfeNj47mKMb3vX41ivV9De28Xx7i46x00cHx5gPBjASRKsrSwbwC30MaBPcX+E40YDubyPpeU6irlAcWj3BthvtrDX7uHZO0xyc3y4Yihz/LMAhN6OV85t4on3vxcXr1xGHJFpmVg2t2/8kx0HRTKB20cC98mc2969hcvXtnDfg5cNbJPY8iXrcz0rW5vNLbIwb97exvPPX0e7E6PZGeC01UOrO8BwNEFvMEKaGFCA9Rilchn1WlWsWEkQB2SSNlQM44WB/GoJKBBU5To56NPrmYxR83sjk5pgtVbD/RcvYam6gFqpqPZQzpeyp4t1MnXzuufB/jH6wxFu3LipgpbLly/h/vvvx+bmpvYmymGnlFSOY2zfvo0vf+lL8qVttZoCoAkiEyTOk+keBNoDKpUaKjXDqKYcstYdTLC6uqo14c5rN9FpNPHCyy9hdW1Vc27v4FCsZRYg8L5kkrZbbfh5Mnrp9R5jdW0NvUFfQGaj1UOUUsZ8JKl1js1eFKHT75mCHc8DWcFkrPL7BIPNvmhArqyUREAPmdClovanXrerca292Z4dJHBgmb2T8ViAP+NP9jVPCWLquZ7A1ZXVFQyjCMM4MtYBAk6t5egklTdwqVQQUEVAdGPzHDbWNvDFL34RhydHOG02UMwT3nMQjYamSMcxPtB8LjFI7bpKqWLtoba2TKCRy/hXsLayIhljFjbwc/EwwtraGtq9ruLR7w8ELFNmnC+ONf4YVrlZwyWny3ETx1haWlaMtIcRFCb4xXWXagjFnKSgWWzCeBIwM9dJJAdOljBBeXoAmz2IYB3ZxDybmFNMJhU9u/abc5eDrdTFn166iAcisrNHKBcWsFxawEp9DQu1OsrF0Egk58r4/NNPI18q4OLmpgHqCGZy/lLS2PfEwGbRF8dtBqJLSYJg5mQi1j9j6HLuj0cq6iEIRunoaBhLwSBJWzh9+Wk0+4cYpmOQX0mgj+xRsn8J6NFXNRY4J+6lBfoMg3NsD5uUyWft0pn/qgU8re0JGag510GJyglJigIcFFwXBQKgBBzJ1LWFkipRk9UwQV1jjtDzPLF/b6cTNAkScuxnrFr5PROsFvyosyHHcLZvh4yX5J7HihOfkXNSZyBbwGjO7ZRYJjuZEtV8XoN8c20iEEsPbI4ws2MYeWoB4arwY0NCvO+D34WwmBeYyufQ73WGsGdeywjm83JacjUhWE8hGEm+OxP0Jow9+9FBzvVRyeXBuUoWvVMuYvXbvg2Fa9fglYtoHh6i8/Ir6D3/EibHB8iDvrjZ92eVicyRNiuUI4Cbn3hY8HwEmGCYJhggRWRlqCnRbv/VoHM720OLGjLQU0qpp6nULMS2tQUCLEihBLNZkEyDMmUknkMJAJORyz0re2Vrl8aVxpuR44YX4PwHP4wnfvqn4cYRnvzBH0Lz//09LIwTOL6H6rWrKFy9iKMXX8NgexvJKFJBDM/cPG9z7+BoMF7BLKwhY5njk3YbLIigEkWK950c33WEnf9lHoF5BOYRmEdgHoF5BN7cEZgDwG/u/p+3fh6BeQTmEZhHYB6BrxuBP1urT4EzgZ8CfA18NU3+CZw0FfD8nQF/zY8hIJoUCPHEXujh7/3m7+Dy+z+A0XCA//N//bvoHeyffVtedGdsxewembSbZJhnnlSyczNvkFlxRnpkEuQMBM0SObPgHQE/Pah96X7Tv2feXQb40u+UaLFJXAsG66sEDtVg036+mGjOZJxng3vWJpOwUhLWsm5Ne8zzSMKYydkZU+QsvtOA8n5W/pkJ4MxfOAOLDfvDJGbPeJmWCntPjytZPAWMScSj3KsBOs2PSSXOxir1zJjw4CFxPDz63d+BK/c9LBbfT37fu3Bw61W4BCWslGQcjzEcpxgmEwwI/sov0xdQRObgxa0lrK1UkPcmCOn3F9DvNEA+zCP0QgQ5k/j2A1dAsPwIlS8mmy4Qa4txywBgJaUt2Eu2cDYWZ4Fhxdp+RnZxGXM9A2MtC9bEnEByBibPsGpnYjnLgsnGzb0g6V2DdoZNm32Oib5ZhuLXA6PfwDyeAYB1XyOKaJ/MeMZxjE6BZKEThlUsxo6VKj3rb37WzN9ZJvC9Sf/Zv2ds5dmhZVhU4lfpGSj32D3t4KlPPoWLmxdQCooYDNuo1+toNXvY3TtEo91GbXkF5cUlBIUKBkmKV46P8JWvPoejw1P0oyH8IJTXpj+K8Z5HHsRqpQTfc1Aq5lAuFTVOmu0O9g6PJS1MUKpO0KdWk9f0OB5gOCQzNkZAz9A4RmmhgsW1NYzIAgsCFKoLcP0QE9/HIIrlGxykvvHqHMWI4x5qlSLcJEaF/p8DgsoduF4KL6EkqhmjTJy7hRwq9bqA6729fRw1e/jEpz+DOyen8uD1PB+h66NIL+JCDrVSgEqthlyhiK2tc/jyV7+KWB62KQaDIdq9PpJBH9/+Le/EO65dQTn05Dc8GMeo1Og9vICo2xErkJLYzB5T1pferdFwhHg8EoM+XFxA+dx5jMsVHPSH+PWP/w7yfh5eAmzfJPh3gnKtiurSsiSyGbfveO+7UE4StHfuII1Gko4d9rryjG03W8iHIWq1KorFvORn+0mCg+NjsZi21leRDzk2U3k+H3e7uLl/gqdv7glUFK1MfuaO1q5SMcSVSxfx8KOP4Mp9V7VmdlstgfaU/Y36A9QJLOV8oN+QNPhwQPnvY1x76BKWVqvGB1KLcTYWzZzPxi4BLQKblHAmuPnq9ds4Oe2g0xvi9s4BjpsdxImL7mCEMfXrCQYlE5QrFZzb2kSj2QA9xum7uL2zhyg20rsEY8nwFPjougL3eB/+cF2LyYJNx1hfWpQH8ObiEqrFoiRFB1Efge9KQreUywnAPjw6QrPVQZDPIZfPo760hAsXLqBaLiNUAQH3jYkYnp1mC5/65CexVK/i9PRURRNcrAkmc/xyXEoW1g9QKBSRK+Ql98vnJoM0Xyri3LlzONrdQ6/ZwovXX8bewT6WllYMEMk1JnVUoEBmKVnBzXYbC1XjY8uXH4ZqK2NCAJ1MRK5tZKHC89Hu9TCMRxojXCIEsCUsEiKQ5RkWOIE5nSVMoZUUKRxIUp17hFi1wmIMuMJn0fXI9BOTVYu6ZfS6YlMTLJOXc+DrT661lGJmHxGQpXpAr9dVv5FFzH5LxmRwUv6dUsljHLcaiEsTRM0+JhFZe8ZjnoChfGtHlEFPkaTGIzg7O/g+PXTZNuNPyjbQ75PtXqhUUSmXMIpizXWyxBeqVQHKOzs7Bpy1hUG8Zi6XF2uT7xFA1trtGnYz2764tKQ4RIOB/s6zDdUBTMGdp6I7MoepbpAxjV0/EGuagC/HAq9Jki3bIl9cCxazHZpP1g/VeOhOsAgX351fxff4S8iHDvJ+DouFGiolStMXsVRfQL/bR5QGeO32NhYXa1itLQjUYvGG59NvnfdPNb8osc02EZTLip5ajRP1OQFmgd5iAU8wopz1GPJOlj80xqiUA0SNA1x/5UuS+iW7NSLrVkROw7QdTlJEOoOZIr/EYz/KOMMosbgGgHUnlGzm3DYFNVzFOOfowZonPkpZX8Y1TVDgGJNZgfkM2agCHO15mYxb6/QrS4zY9bDrJLiRTtAQO9nDmLK+HPJ2+dLXCcBbcFUnMuufS/Yvmaf8QmT9flkMwXvyObPnUMEEgU4LbvIbOq8byRmxpMnSlccwHPR5L1MlhfxiDY+/+11w86EBW/lZAeai9MoORkVimgeGnUywm7MmJDDqutrLTycjKy/tolIooky1jdEI3XgAp1bB1e/+IHLnLyAKfLSbDcS3ttH4ytcw2L6FUCA3CwDIKmaBVYhkMhZ4rRMemeocpy6QT8jCpnrABNEkUSHZ2GWxBCXQCXqz3cbvOuH4seosLFLjMzNGBLCNpYFlitt/C5gz1lk9nfm7/beRjRl/z+sayXazr5Hxzb6IHBf3f/Tfxbf8pz8BNxnjEx/8Hoyf+iwKEyPZ7ftFjANH5xN3RDsAY+nBZ89gfVN4aoohCHJnykta+2iTnUzwbvrSz1/zCMwjMI/APALzCMwjMI+AjcAcAJ4PhXkE5hGYR2AegXkE5hF4QwT+TL1+13tM5sgba8ZrVokPy/5l8llpWpvssumzKQwVl4r4uc98DucefAjDXg//6H/+mxg1Tq33LwFPShiaRJQBMc3/GQDKMAqm7M5Mts+Cp8rTWQBabBGbL84aYLgd5pUl/ilhnP3dyPqZe559zkBo2VtKRJscnpGdy8BRc5Wza1v16Ok1Z+6bxUpCfcRiLcjKjxDwMBG012YiL2MYWxDX/NU+iE34ksHABC0TumIlWBlt5cwpk3zWdMluTp828zm2oPc0LrPsYbXMJOOzQBig2Ij6kkfBpOLY8/G9f+GHUarUMez08ePvuQY4iWHCyTtxLC9Ngr/0mesREPAp5ZxDuVBAqeDj8vk1LFQC5JxUvq0CeXMh8l4OIT9LL1d6NgbmxzCBfQvWYLUAACAASURBVIHMZA1J4pPywAQabTKX40WMOyXODTMjA4az9vJ38l29hwH8hglhk6KzRQT3gruzALB8Ea1c8cyomsLxGbA6C0Yp4S5/1zOJ2jcAyLMFGLODVYPIsnSVvtQbFnw1Y1u9lkk7E4CakXm+l2V8NmyM5OEswJvFgMBHBhTPyj6bR7EymvKoY5GIAYDbZL9+6tO4uH4RnhKwMdbX13B60sbtO3voDfuorayitLgIr1BCn6zGMI9f/43fQuu0pbQ8pYVHBGXGYzzx6FtwYXUJnpuikM8J5BSbb+Jg/+AQR6dNkPFTLxWwtFBFSOljzzEs4F4bCdljvQH8fA615SX0R7EYOgSgyTgkMDwcjNBpdVEK8/INJtBaKJexsrKKRuNEoE0SxUh7bTjJUIArQZT6Yg1BLo9BPILjk+0e4OTgALf3D/DFZ17EcW+A+sqqZIwXS0XUi3kBpIvVCgjGJASCXHKLgCGZz/EYnWEfh80Wjg4PcO3yRTx0+SIoRlwp5pWMJ5i3vrWlNYHAEJ8lHkRqbzSIMBgMND/IrvOKeSxsbiFcXkHX8fHlZ1/Asy++LCYjQRhQKpfyoOMxAs3R83jk6kWgeYrGrZsCXHO5gpLot2/dRqfdEZOUHp4s7OCfI8dBs9UWy+vKhQsoFfNaP7rDAfZOG7i5e4QvfO1FyRfLt3FCf2LeryBp7o3zW1g/t4VH3vY2VBaqONjfEYMx8DzJ5q6trKGS81BwIkzGMVrNY8STPi5f3UKe8skc9wS0JD9smJLZnDLz3ox0yex2e3j11Vs4OmwKAKYc9J2DE/RjAtZkSBprTgJfVCZYXVlGPBqozWSV3rq1AzegZH1OMaO/KsE1gmoE+Y18tfEM5hhN0hFWqlVcJgC8siIGML/XIavc91GnVy/ZwpOJCgf2Dw9RXVzE+tamxt/li5c0H7j2B1wDKXEbDdFtd/DaCy8KOHQJtnboT8x1xRFQ7QdGKr9YrOhZyAjnqzcYYHV9FQu1qpnvaYrt27cwGA4lQbx3cADfD00hwSBGrV7Htfvvx3UCxHt7iiFBPfrZk0m6traOwTDCre0dhIUS9o+O5LUZJWP0owj9iCAewTKz3lGeNZOhJ7Yo8QDLBpYHtSlJESAl+VaCooyAWK6J9oNs7RQAPCPzzT4P8gbglBS066Feq+n7lMkuF4sIA/rZJmJVe76L5ZVlNE4b6HQ6GA0JE7qSoSYY03TacGjT3ZogPyaI7aDd7RrWL2VxUwNQco0kqJ6xdXU+IdBICVz9LjCe1pTDLRT0/AS02M4wMFLi7Q7XKePVyzFEv2b6+WbFS9yTeQ3ug3yPwDsXjXgUqwgkkxw2gJ/ZHbkWTwRQWaay2T6sbLaVRKaENXmGXAMmqXlOsaWNLDR/uFYQ3Ceg7ScJ3p2r4Ucrl5G2m5LjXywvy4ua8a0W8+gPIpy2I3SGkVQLyjmuzWW1jwDwsG8KfPiQjE2OoDTbLg9nSqxPxIhkHIfqkwkGo6G8XkdRhNChtoqHzqCHpaUaioGPr33+NxGPulofRwTmOU/kAUywlaCntbiQQ4EBCXX2tFLHBAXJ7iSILBleyQu78tItOR5yzgRBmqLIMSY2sKe5r/Oq/JEtGKs4Eay0diAwzGPK+x64E7yWpjgWKO1gxMUw28IFJhqAWrLHlvVu/p8FDSxKoYcupYrNiwA+763zOEFCa+XClpodxcga8yWJZjF6bZ2FIuhiSDCTbwU+tq5dwZUHrmleCxwvl5Hm8tr3nH5XfrxcwA34a5jIRhrZ3M/IPAOdSSSGKtd79i3XrnScojMaIykXsfme92Dh/vsQ1qoYdjrovXoTu1/9KrrbtxESiGdfkcW/toJCbQFJf4DewRFcql1MEq0tZHmzTWQME8QlA55sZRVqsj/4XDzvacwz1oZhbcRKDGgeWDsbiXFbL2aznpggTc9OmfpQ9q8AK9stH3DHcsZZVMb2O5wvEwxdH2//oX8f7/jRH4czHuOfve99CJ9+BqVkLIY2Jp6KFLhfGbL0RGAy+5aFCPp3hFVWUYGBvbeKZLnmhIGKa951cvqGY+z8jXkE5hGYR2AegXkE5hF480ZgDgC/eft+3vJ5BOYRmEdgHoF5BL5hBH6QAIhNuDJ9IXkzsVsNiCaAx1bTZ8DXbGJCPmQWEBaAu7SIn3/qs1i5fBm9ZgO/9D/+DSWOmBoT+DZJpv6e+t4MC1NJe5u85O/E+sl8arMEzCx6m4GaM0BtxnjUdQVcWXayZe/OgmGzTMjsWTJGr3kO+93M+5cpPTHXjNytyRGZ9ithZeXidG9rlSpA2baJ7Ze15Aw4oQSPZT7pewouk0LSDxRARKlIMtcGvY48MadgYgbuzsSErGQlBy2i/Y2Axex9geiikcyg4jb4WXyYnGIiPags4KM/8iNIHR+f/vi/xP/x1/4zw84lE46eewKAR4jocTeir2aK1A8RhJTuJQDs4vzGEharBfhuqsRxmPPF5gpd+qCGCPMGAPYJpJH1SxDYej8S6CarSQlXJzWSiBMTDzJePJ+CfjOg/WycVVignrgLHLo3PhL8u4ch/IYYzngkZp6PsxPsTDjy7mk3C0qRJXcvSH3vJH3DfbPKhGky0gD905cdOxlArPcJMtzj8zv7lUx8dfZe9/4/U6Vn75E1Pit2bgDnRIlsA9246QS90y4+9bufwtVzVzAeUnJ0gq3NLbRbfbz+6uto9jpY3thEsVqFE+bR7A/gL9TxtWefx+1bt5DGkSSTO72B5Gkff+sj2FysoJgPkWeRQOBLHpwAUqPRxv7hieRq6Q+7XF9Akew/30W71ZRcKEEDAq0TJ0Uun0OTUskEUYpkFQdiIxPEIdhIn8yFag2p5+L45BTVWk1g2GScSv7YG0foNE+VJC+UiyiWSvDCnCRa+SK78fjoAEfNLp5++TXEYwfnz28i70xQL4QosdsCD7kFAnNkKPpK9BI8SuiNSx/FcYLj7gA3drdJKsI7H3kLwiRF0TO+pWTcX7hyGbDASTGXx+H+Efqttr7P7uCcmOQ8edVGZDyVqyguruCg3cWXn30ercEQO0cHKJcWsFRbRKfTxsbqMt76loeQJ+OqdYLOwT6cUSzwkwxresayoIOesJT77Qz66PV7yBXpLRuKDbu5voaFkgGnusMYu0dHeOkGGbdd1BYqoJwpwZFoGCEaJ0h9slFL2Lp4DhcfeBC5Sg0nJyeSz8+7jtiNQZjD6kodhclQgPTx4R34+Qm2LqwiVwrgu74ABhaKzBZdzI51Alk5xiIa4viogePDFk5Pm7i1c4DXbu1i/5QsYB/EOCgvK0Zo4MvTOJ8PUKmUEIZ5PPPMiyiWKtja2MTh8aFALSPj2zMezoWiGJdkaxdLefT7XZSCAFfPX8RqvY6FclHMYTIeWddSKZVU1EAG78svX0c0HmF5bV0y4csrq1iq1+WPnsQjTJIx8r7xsBz2Bzja2cVLL7wksKU/GIiR2xv2kE5GAt567Q5WllYMuB+EWFioipnbHw7w+OOPSyqca+3O7jY6na76YXtnBwcHhwImx+MUS0tLuHT5iubGSeMY+3v7kuVnu6PhEMViCXGSYsT9z/PR6nTRplR4EODopCGQQuxKnQGAEcFKxxT1cK4MBxHK5TLi8UTAEtdzMj4pk8r1lf1p5G8t+EW5ZuubTrBSv58WAGk1UrcLAHZcMYYp98r+Z0FEvVJGZaEstm0ms0wWLlneLKagl3YhX0CYDxEjwql3rLVm0grgD1wkcSrQNR6TJU1pd7NnKV5kN49iFfjw/8fjCdLxyBRLqKiORQVnfruS5qXihWf8pY2U9d2qDdwfJZs9EnylYg1eT4VEBMLoo+2RZWyKoMR2D0OL9CaS05XlQ5oi5rhT/MzZRdK49El3DAjNz3D8SSqcgLD1BeZZhDCbiM7JCO/Ml/Fjiw8CB3vysM65BdTKdT1HdcH0JRUQuMaurS4iQIJymDdKDKMIZBcT5CYTW2AzfaKjWKA3X/RXLxeKmjv0bObnB/FAY5uS92SVZmeOKElxYX0dyekNvPTCFxGnEfqTFAMyaSV3bORyR6AXtCk2kNdvxma151ud/awHL5do/oT0sJ5AbF966vowssE87xU8stPNWOS52WcBFKWgWdhl90gpttgqKwLQxx5wI0mwOwF6lDrOCipV4kEG6hmgaooxDfib8txsz3sUULh7B85Ywo6ART5foDOlYTOz4CI7F2XMXe4NBLz5KXoCSzY6F+D+tz+Cpa117YXjIIfwvstSj5i0ezj92peRDodTNRGjakPJdeMjzEISxkEMZSTaZxdKZQQ+1TjGoPx+Jx5h4Lkobm6ifuUS8kuLiNpddO7sobl9C3G7LbYrD5bFpSWUHryG+voKBnsHOHjmBaDbUTHHmEU3tqiBKjq8P/tUXseMG4t3Mp9kK/nN/jZe4PbMbmtMMuDe/FuHkZqpprRnrWwfycRi9O8SnffJQjfOwQSVJTGuAoIJ+o6Hd//oj+GRP/fn5In9/3zXdyF48UXke134VIzQpDQe1eT2JmKt09uax1uuXdmz2IIAhYXFnlZ62/fRj8d4b4N88vlrHoF5BOYRmEdgHoF5BOYRMBGYA8DzkTCPwDwC8wjMIzCPwDwCb4jAn6ovGuatzTXIP09JMCM9JnzSmu8ZyWLzwYxtK1Brmi9Jkd/cxN//zGdQ3ziH9ukxfvFv/vfwRwOr08zvm6u9AaC8i22renxzXctKFSPVgnvZ7aag1Ix/rqUTTcFZe7e7/HD5PcP+sIckZVpMwkUprakkspGstAi5fQDDwDVs5bv9ZDPQ13BvjO+aErbGRQxkI4stShaw9Q00KSsj2WyYCpa2I7aKIz/Fza1NNBtNRJSsJIMmY2crIXgGQk8BW9tf026xLGvz+yz4RrZO6NJMO7IBwr63QdRb5Hfc/4634x0f+ADS1MUv/Jc/ga986rcFBOgaTOwzmR/F6I5GYgHHrm+SW5S9LRAE9nH+3ArWlhYwSWOBKmHOSIgS2CUYzAR9ELAvCCa41nfTN36hTBTTO3QKALP9BjBgTFzPMGJngf1ZqeisbWd+wQa0n+1HMkr/JACYfZddY5Z9No2dobjf9bqXpZYx02eZwbNfmC0u+HrLlq6nFHU2iGc86ez4NJqC31jeWYzfKeM5mwsz0u8mmMCEXJnsRXqkZelRylDPMeUjmVqGiYPW0Sme/NdP4YHL1xD1YrhBis2NTcT9BC899xL2Dvdx/tIVAcDxGLh1eISVy1fQ6Pdx/ZWXMO51kPcK6PVivHrjBt756ENYLgXyl+RYKuSVhtf87PYiNDsdSbzS/5dyum46QuACuZwZe7t3dkyi2jPSw+12y7CjUiNlKcaknxP4S5YwwV36aNJrl16/pUIJI8oq9wdiM5PFVigaKVovNJ6n9CJ1g0Cgxu7uLk47Q3zh6eeRy5WwtrSIsg/USzmEeT5TUR6eZAMymvQoJZhGb1COcSapW4MRru/cEdvpHW99FMGI7DMyz4gKpJKyDov0k3UFPg37faT03+4NxAam/LNTDgXOjpMUjdMmEhaheAEavT4u3P8AHnjsMfzsz/488q6P5WoVF7Y2kcR9jAc9eOMYfjpCOuxpLT48Oka728Pa2iZ8AjCOg1a7i4PjQ8PSJzDl+7hwfgtL1Yrkj8lg3Dk4wXOvvKZxceX8RYEU9HYd9IcgeEOAapgkqK2t4eHHHoObL6Ld6sKNY7G/c/SdnaQolwsoBS5yborm8S663SM8+vaHkSuHAs0MyJnxpIwcKV+U1+VzEdzK5/gnGbuUzY3R6vTw6o3bePG123j+ldvoDjiP8uh2BhiPErFo6QFcrZUkd01A7+bNbcnsVsplMRk1j0Amdk/gXj5HoMtBiYBxIYdOu4WlSgWXzp1XjBfKBSTxGBP6yDopKlRHKJfQ6/Xw8quvavytb2yiVqtjsVbX+OO9KYVNhnXI/WNMWe4YvXYPN159TUArgVWyyVjo0mydIl8wc4XFAARjOKbLlbLkoFudNlaWV3D16n0Ye676qdloGEZzmmJnZ1esWEqRExzlWF1f29DYZqEFr885dHiwL7Dw+LiBfLGIcqWKo9MGhiMDw7b6fatw4UlWWixe6xPMtYUM+lFi5JVZQEQvbwEx1tohW8+nhqecvzOMXwKhfGUs2awwZBgNJanNF+9JsMuMT4JREarVqn534cJ5Sak3W00cHBwI/OX12Sb+cOwN/BjHzp7Wi3hvgmAYiDlJkJ/jir66RBYH/b487AnIcjzSb1QyxZQS9rmGWm6zBd64v2olJfjms6AlRIGSz8nYMJEdR/fnck4pfF0nMExZniska2vXesn70ivYgQBvsd65T9EXPI4MK9JKC5sCCXrQk7dJpq2Rv9bTWYSL841s9kTAuVEp0bkpIdCV4rIT4IeWr+FiL4Y/SRC6eVRLFSwUyqgucO672D1syv93dbmGHFmRBG45Z4YDFPJcb9mWEXK5QMBvVhDFPZ3nRLLcVQCgIgBojEYJiyBShD4Z1IapTJC6nC9hpZLDnee/gMbxbQydGEMCoBMXMZnT8jkeq7JxSPYtkWCd0cyhi/HJvHOpJMA5ROavvKen7Ev+3chAc5UhO5h9wvWXxSrcb9jL8oLOlGxS7lIGICUYfeo6uDVJcTOdgDoXI3uc5F0IHhIEzJ6DrFmNW7OlGtBXbTEgofEZNooH7F4B1uJyT+S3TNsBsp/FRLfS0tOzdzoRg5nret9J5RecLxbwLe9/AmEhhOeGGMJD/Z2Pon7lKuKTFg4++yTiXtcqr4hkqweS1LXmGM8GajBAW49CybDdFSeujwOc0Ks8SRBSfWNpCV6xiH6vhxELskaRwFTJOzs+altbKD1wDYVaBd07uzh84WUkzbZYu2xVnAG1Wi+skXNWwEp7BsKqlvWt0W0LHjKg34ZzannDvwvM/3oHLvveFCBW8SHHJYsLbBkdY60DkCmGG7gBvv0nfxIXf+AjcMYpfv07vxPV7W1ER4cIomjKTqYPs6xh1M88sxHQN+cUnq91fZ1LCnAozc/CIf2LgoV3Dh4/mQPAf0yXzX81j8A8AvMIzCMwj8CbLgJzAPhN1+XzBs8jMI/APALzCMwj8CdH4CMEgJlQYTW7lbCTdxjl1SgBnAHATKxMmaZnMtAZiprJ3RUvXsD//rnPory4gubuNv7h3/7rCNKxqXZ3DVis5K59tOyamYOtYSNbJHQKTJrkjRgQZ9jxDCvRfGkK6M6wWQ0+eg+7NUu2TC9mYFjew/iBGfatJfKaJ51ewjCk9dbMM939GSMFqMvrw1a2mT6EpaKAzGFsWIkMMIH1jEls5J+zB7Oew76RTZUuqQ1cBoiTKWHh5rtAdYPDmd+cYcSmD03+90zmTt5+tolqE5PD9vcCyl36//r4wEc+gs2r92GUTPC3fuxP4ebzXzaes2KquGIWkRUYjVN5gsbyVHMwdun1G2BlsYzzW6tYKBNoM2y8QpGAb4gCfRIpF5gLxUhjco0gm2RUfbJ7KVFpmFJi8kpu2KZNLQBMGd3ZfrlXdjmbDbMAcPZeNka+nkR0xoIn88qA9KbPMr/de8fX2Qg5m3/3AsBkp2fPOvvnvc/zx85gMrf1ZQN0mOR99sP/nX1/xud65qKOS6aYBb0zf2jNBSMBTna4kWi1cs9MottBJXFJ/jIhF8cMdiUyXQenhyf4yme+hocvPohBp49R2sfa2qpA1OsvvoL93T2cu3gZlYU6Tlsd3DptYvXKVXQxxisvvwS3P0DOCTFKHDz9/Ev4lm95FGtlH6VcYADgYl5jJUkd9Pox2p0e8vTWzedUwOKSGe4kWFpa1DrWarSU2I01hSYYD6MpK5KsvzyTqwQMCTDRezaX13is1Wo43j80fpRRLNlfZssJbIRhTkl9MoBd34NLVnIuL7b+7d0dSQp/4g+fhOcE8n9dWyiiWsrJ27ZCIK5Y1HfIJGIc6avabXfNGCMwmqR4eXcPR50u3vbo21GjXC0loMWI9RAulLC0sizwl3Ky9Igle29EllWvrznp53JiuhUrJTETCVgSSOH46w4itAdDgQkFP0QaMbFMb8gJ4mEX6XgoBnnU6ymnTb9lzro1ykkX8vByOQzHCRqNptYyrmutdgtXr1zCEqU9owEG0QjHjTaeu/6amJ6Xz52DQ6Yzn3EwQJQkGNCP1PHh16p4+7vfg3y1hhPKCLc7KBKIcV21a2GhiLXFGjxnjMbxLtJkgGsPXabFuERWOV7PQCTjD5tJvxOQM/Oe4zgReOG5gVjmewfHeO7l1/HUF76KnYMORuMAnfZAHsCe72F5aRH1etmAb6MEzWZHQGEGKhtvbePJKt9J30O9XEGlVoUfejg+OkStXML9V65gtV5DMZ+Th68zHGlty3PM5kMBRzt7+8gVCuofFv6QXbq1viZAjOOPALDApDhCGo8wjkbYubMjX+N+fygZ43q9JnCS/telkmFZEojhcxGk5ZrKH7KsH3roYayeP6cJTgnifteA2K1GE43GKXZ391BaKGN5bQ3lchGddhvlcgknpyeI4wiHB8eK6+GRYeAvLa/i4OhUq1BYqKDRamuvI7g0Igg0GEpq2sj2BwZgpOxwPEZ/lAgEk689GfF2/dLaQkDH84ztwz2svNl13QsJyFIm1sgoVxcWNCbIPJ0qIaRjrK6uGgD7+BgrK8tiJ/L37Avt2K4nUJLyw5IdrkWoXCigd9LCYNeB23Uw6kdYXFyUP3Or1dZYIvOPgCQB29HYSNkSXFWxCYsUCN4EgcYVpboJbvLzZOwSABYQHIRT0Mx1zTMxTvIolyy+kWwXQ1ceyBMUQ8rK5xRbgn0sesj2nAw45KLO/VwMY53HCMwl+j59eAVaWz9lrieUxtd76g9zRuERhGtCGcCHShv49kkZRQJUlB/2clipLWGxUgWCAm5tH6C+tIjaQhFFL4XLPlShlotxTO9s7ukGyDJ7qBA0AeCcoLymkfg2ADAZ0OPEguBJhHFCZvlYxTlk1JdLFVSTAW498yR64wZGAofJRjWyulwjCBr2xQrm/CeMD41Ljiuee/OOjxFNhq0KDnd8+dzqqGGKEqnCIPlggn/y2zVSxJlHq4SAbaGdfIRdX/uRCmYcB3cmMzLQ2blSIKar+3CvIa9UBUszfrTZGXEEsu0NAGzOvWackTmbp0oKQUyqSJBJL1Yq5DXM+48SAxbTTzhMzXlwaEHHfKWEd337e5Fnv9CTmOetjVV4VMOIRhjcuSllDo47FT1wv5TEMv9LLKOYdgYO/Fwe+VJFeyT7nNLVVIo4bTYU7yLbRmCYRZK2UEHy39x7JNftIiiU4S8t6zNxs4Gk3YFLX3vJxE8QUwVmwjM7lXU0igTI8rE01nRwmR5XpkWutvTxrnUkq3fUv3tmD11ZsYn9M9urVaepNYqS4ZohGqPGMsV4p/eCEB/+mZ/Bxoe/F+5wiF956GFciIdIWi0ElMW3ZzdzHOf8MoVEHIymaNT8+0FOy/kC8ksr+u6o3ZIVgHyLnQkeO517AP+x5+T5L+cRmEdgHoF5BOYReJNFYA4Av8k6fN7ceQTmEZhHYB6BeQS+mQh836LxAM4SIEb6zgCAWfJrmmCVZ++ZL1b2PZMsM5mW2v334Zeeegq5ShV7Lz6Lf/T3fx5+ajz8MgBYbAQruzcFgGdA2ixxmck8ZonbjLnLpJ0YPza7MytjO/vZDAoTKDADBAuksgk3tWHm3gJubdJolt0sRqqNU8YsM5liMjCYszEylHyJcTSt6DcJPX3U9RDmjf8fE7SjJFICK4vpLBM1e64z4NCwYs11mSy037MZ8XtZq9O+n/H11TNMqdeG3anrZe21nnVMPFKalC9KEsptN8zj+/78D6OytCxJxr/y0SfQaR4jIdCWuZON6Z9JmUUHw1Ey9d8bTJSiw6WLG9hcX0LgUTbTQa6YE1spDHx5YFIOl1Kbvm8ASP6dSXL1tRcY6UvX+AKfNcsAA2JFEwyfkW/+NwWA+V2T/7aQ+ow8+ZQprCTj3Z+ZnROzY+mPZRLPABJmbNzNGn5D0cI3MZkJbM2+DKzPVyZtePdYN2wgSvWe+WSbxSBrv016W8FJylCeyT+bBL1eZGWZygXdkYKI3WYXX/jDL+DBiw/IhLE7bGBzc0Pg6M1XX8fxwRGWVlZQX13FcbOFl/aPcOH+RxClwJ3btzBqNeBQshkhvvL8i3j88cewUXZRKeQl31pZIIPMxzh10B+O0Dhtw0+BYpiDM45RyoeSm6dHo+TBmchPyMIy44nt4HvDUaz+JvjCl58LDPjNtiSpZIrj4RABPXop+5nLIVcpw6MseWC8r+mlyqS2gKYwRKPTwq2dXXRHE/zBk59DIchjrV7D+ZVFFCht7hhG4Nr6mpF75HXp+TkcyJ92NIx1T3oUX9/dw/U7u3jokUdRyYVYyoVYrBTFAi3WygJYcn4o30w+M5l7xp+Ua4WLxnFTDGUn9CS5K2CbHtteDnGaiDXM7xLkpUxup9lATOC214I7GYtpGovRRtDKRy5fQrlaFbBMz0iyHIdRhNs3b8ob1fUcXL54EaViTm0cDEc4abTw3Ku30Gm28I5HHpGf5LDbMz64/b5YxcjlEIc5PPa+b0NlZRVH+/sIkwQVygQT9CLz0E2xsbqEnO9iOGjCcUY4d2kTqUOJXbNWZB6qGRAs/1i7LoutSdBIzFACaJkHt4s7d3bwR09+Hi+8+DpOui66QwJRXHd8lEoh6tWKWKOUhu71+gI2+Gq12/IpJrjBMZSnd+ZkgmqlAjeg13eKdquBc2urePja/ZInDzluKedMEMAFCoW8GLrjNEGr0ZaSAveJcrUiZvry4qLukcSxmHYEEaN+T2xxsqkP9o8Q9YeSbSZoyYIcrquNRkPMXYFsBOi4voqhPpTkchQNxMo9f/kCzp0/LynyPfpsEmgdJ2i1mtjdpa9vQfvb1uYGOr22xqmUG8I8Gqen8ns9PGmpt9h/8QAAIABJREFUEKBaqWJ9fQN7u/vy8CSzm3HOU+I5GqHRbIntzvWCfVMslMVgJFA8SMh2MwAwY8D3zfJlgDfJBFsPYIHtVrI4W4e0htL7OxcaENUCpL1OR3/X/Gb/pGMD3lOuN/DF2OZ32Qe9/hDJONaY4Xe45/bJzHcHcDc9uJUB4i7gnhSxMC4hGaUC98gmX15eBpnH0ZhALT1QTVEdAWDNSSsLTGCVexmBIo4FMmBZvEFLBErN05OYqhivvvoaugPClTxTGFaxQFEyKHP0QS8gjsfYWl9HyFgPBtjd30cvGiKemAIFc144szUg8dWAxkJAFVuuFewjA+xRapoOuWeMU7MnGAa9mMJcO13gw4sX8D2jIkrpCK1mA0tLq5jEKa6du4hJWMTuwansK/LBBE7cR5GSwmGIwaCHQpgX+5trEu/L9ylvHkeRAQRdV4x4yVN79LEuYDiIxbImgD5MRooB+y4ajjW+StUagl4TrRtPo33yOgYJwXv69NILeIzE495EUHSCodYTwyb3gkCe8DzHkTmb7WEESjMJZs4/JGOBj3naYQjw5fXMPhjyzERgVeCfYRBr3tEOVmChYWf3XQ/bKXB9kmAXQMRjiwUOeaIVa1WyyrbIUp0vWNCq8jjyL6bNhi/pZVKD6TNtTmGhBbL53BHXZjLaBXjTX1Z1FAg8BwELYAgiWzUcqQNsrODRx96OXMr72+JBjgn+EHRNx5Ke55jifpe9pJpCwNqC5lII0V6YQ6lU1rNxXHUHA3QGA62JOYHQZ2x/fsezEu/0SiZ47buBFAFUP8lxoCgkJl6cB5pfDkLdmWCoJ9l5qkAko5GKZGyZnfZynVCys392MpqpDZ0FgaeqSNaPmP3HCLMwgv9+4f34B2s7GFedHa2/OccFgf9OLo8/8zf+Byw89q3wTk/xyw89iI3+AO44RY7tpb0Bzye+q3WE0vwcpwHl8Wln4KYqNGD/jb08gloNUbcNDIcap5n49DvmAPA3cTqef2QegXkE5hGYR2AegTdPBOYA8Junr+ctnUdgHoF5BOYRmEfgm47Av1OvmfyelXKWrJyVXxZblDLQ+rv1TrXsG5NMOZOONt93sPLIw/jlz30GQVjAs3/0+/iNf/IxeEwCk0xI9WOlcJTVNcyBe8BZk++1AKdylJZ1OfO+gGHBTSZ7k7GCHBrSzrwMuGkSVfJiy5Ka8uk640pOwTZ5Bs6CZSY5x++SFUe+iBEYFd/BJEmZf5M8n/Hmu/sBzliUTIIJdmAi0frxmWubxGDGVJaicuY9rDufgZF6TnsvXcvej0y/M1D7DOTNgN3smUysTczFhNN9Mk/jjMlhvBMlAU6mpFjgLrxSBX/6L/5H8MMCjvf38Fc++i7L0mUaynogJ6mAAwMAj8VSoaVpxygR476r57G+WoPvJpJ5zhfzYqTR35KgzhkATHYtAWCTlBZbzGcynv6nhjmlNigGZuxyrH4zDOAMZP96YPufBAAr3lMNxTMGeDZms3mkP6cs2jfKTJskpOkV00dncrWzffVNT2IzC84A2Wx+WT++M779Gbhrs6GAEwoAno3LlCknSouRdWQKWh6cAnQyNrAtsRDwbMa+3plQDjXCH/zO7+PyxhX5NZ42juWDy+T+Ky9ex8HuPurLy6itrKIzHGCvH6O2son2cITbr9/CsH2CwEnh+AFeeOUm7r//QVxdraNaKqJWzYvRSLC1Pxzrp9FsohrmUaCs6GCAeqUgxjyZpmIkuY5YmxHBC7LIKZvsuRhSjpZAiQdJOHN8kdlIFi0T72wzY5OnJybZnV4AN19AkKMsb1GJcEod8/97w0jXOjw9wWt3ttEbpfjK08/h/NYW3CjCxdUVuJMRQADHD3H5yhX5nFIy1ki7jpS4lrRvr4/eIML2aQNfefl1vOc7P4DT1im6x4e4b3Md51aXsFytYHlxSeAJ5x3Zg2TrU1I3y8/Tf5SgynBIwCQU256xIvDXH8aaYwWBeaFhw9HbNBrg+GAfpTAQE48gnmHn58V2JkOa6e8RGVsCFkO02/RhPpQv6sbaytRDfjRK0B3EePa1O5I9fvDqVQRkM3Z7GktttrM/QAwXw9DHo+96NxY3NhB1Okg6LRTELEsFbFLSuE4/XN/BcNDFeDLExavnkDqR+oP9rUT/VMKffW6AQr5nADGyCsl0tIUAk1RM8tPTFr78xWfw7HMv49XtFtr9CQbUZ3UDsc1L+QAly/rmGCbQR/Yfxwn3KMrVLlRKYs8Oun3UFhYwSmPjBxtHuO/KZVze2kK1XFK8CbqPhyPNJd6/Uq1oblC+u9PtoVJZQOo5YgMvL9XF0FZRANmRjHsciRFMRl40iOSfSsCWYHCPBQtBgCgeCwzMl4xMuNb8JMFCpSzv33wuJ2/R0WiAldVVbJ07Py0gICt2f3cfr918XSzYcqWCKB5KVpwMYPohc7+lTDpLxl55/Q5OTk7B/s7nirYYYYKIQK5LWeIy4hEZwOx39onZ9Nblb9/HMeWmkwkmnq9xRSUJsl61pqSpKfwJDdM9A+6MNLBZSE2REBmfsf4sl8oo5qkSQMa9JzlrjgWOATL+uQBTDpvs6P6gj2K5LLAxm+tiUtfqGKUj9ZW8eQsJxqs9BAspkp6P8KSEalKFlwKtVkt9xbYJvDYHJK2I3HMF4JNNK99e0wYpFhTyWFleMuzmcYJiqSCPasrinjRb6EfkqlLu2RTREZSmegB9dtkOfp7FI71WBycnTRVj9MgyJJBIwHw00lqQnRXoTZwViEwLv3SQMWxJnsoyX2C+Qfl4PndMdrYF6OQvPpngLW4ZH04XsKQ1gACoh6IbYmVxBaPUxSj1sFSroxjSyzuRd7WY5s0W6tW6ClRYDEAWvPZEFdwYj1k/cNHvmXE8JvhN4I2+qby35yEapSiUK8iFJYSlCpxKCb/77OfRaN7Bd2xswbl9HUncw5Bs2XSMsQvQXZiwGf3q6YlOMNywow1LmOcVxoB7hQBJAsAsCKM8Ms9Edpcjw5ZnI8rw8jP6k8UFLOyxrF3OURUqcmPhnuOYwqjI8XAA4IU0wW0HkqPO1GvYRwGVT6wlSwZIqmDJnonZN9xtCWJLetkCzgQKCULrfKozxQQDnr8yZirHHYFEgtU8W/FMKy1kKwDkObj2trdi89wmQp7XNH55FqYotQHOp/VeLKySUo49/KqdLISwKiAcTlRfYMFRGAiUpj/7cJxiQGnvhPuxaSfbZaBUylCbh+GIl5+v8ZOYspwtF3aqVDSm7DVBbPMRJIw9C7PoHc4iBjLl2X9vOEiZNUNj3Q59cxIWhzg7lJlPsPAEKQLJePPcTz6uPe+zLxy1wjymnT/cr3i9k1wef+kf/EN4V+/H6Pp1fOzdj2O910dAZQ5TxomRa+Sd43IJ1UsXVKx1emsHXqOBMI2l/MBnIBCeBqEkwykBnWO7dTYB3tGYM4D/zc7K80/PIzCPwDwC8wjMI/BvdwTmAPC/3f07b908AvMIzCMwj8A8Av+/IvDhGhNxBsgViCb/KVmlTQFOw2C4+/L6nGUJZOxavrf5zrfjlz//GUmgPfXxX8enfus34TEZJjVZstIIGJqLWeFlW9lvq/NtQs4k4KzUrvywpEYrCUNK5WWALj8uiTTLYpxlAGdPzPt6BLCzVJBlREne+C4WrIWIrf8gQSLJ8VFmLkvuWXE2JqmYjBM0xuRedi0rc22acbefrFikki82oKAk/mxCKfPoMwDwGWiYtYHPQtk+Jqgo6WrT3ib5bfR6xThSIksxttex2a+pL/HUa9kkCk3qzdV3TZ+YfuGzKbaKhYvFrXP4/v/gL2Ay8fDxX/nf8Bu/8LcNoC6Grme9Zk0cInpsJpSaJGBIIMUMqIuXzmFzYwUemQ2BkcM2ADDBOOODGIgBzGQ+5Z8NAMxH8b28AXqV6DfPaGSqLfirxtzNADa+i2/sh9n3puC//VzGAJ59X8lXFh1kkof3MIR5vdlxl303+3PKHr5XinxmSqkwYPY1jaktsvhjvmu+NgsAZ33J9mdFCWdsYIIvpgDAxYQS0DOvKas3y/YSAGYKWElNkxCe+uBl7RadzDKG7HvDfoyP/4t/hfOL53Hx3Dkc7O9gdXVFINrN127i1o0bWFnfRGVxCZHjoEmzwlwJg1GKvd09NA+2kfOJv+Xw3Es3sLG6ikeuXcJipYzFOhP/PqJRgk43Ql9YrYNcOoYzHov9u0CJYo5sPT9HOIEPsnUI4rKgw/hxc3yTVRjkc/JsbZw0EA9jFUBkcrAqPPA8K0dOsDgnkKlUrqA/HIilt1CtYxBHkuA9aDaw32hj9/gEX/zyV3FubR3r1QWskA3FQhICJr4BqUqViiSz5ddLkJLJ/iRFt9dTwv7V3T189aUb2HzwQSAfYthtoRo4eGhrC1fXlrC2vCTATf2mYgnDLiSTkq/QCwVy5cIc2u2OZJcJgBLwJTjZ7bawUCFgZ2RLKbdKec9xZDyJCToxPlzrKMHuhYFY04xowOcZjQQmyktUSggpNjfXtH9Ewz5azT6anR6+8uIryPk5XD5/AUXK6/YNwN3pDQRaEaxAuYhHvvVx5BYW0DraRdJqozhJUCQ7cJKK8SewzDfezgcnuzh/dQt+6MIj25bypAQ2LAuXgJ+YhXYsm/XDFAJwLJh5CfmOR8MRbty4IwD4S1+7gcPm0PgBuwGKZDNTFpyesAQU8zn1FZm0ZIgLDOLaRQqgLVpaWVxGp9cVcEfG7AP334etlRUx2Mv5UJLZ/C6fh9esL9XEHBxRarXXR7FYhpsPBWZUSkXk6MdKgJJA2NgwxCm5T2acWJNJoufZ3dvDnd0DTKwiApm1ZBYTkC4UcmIN06OV7DP2W7GQgx84YltWazXU6nUsLi2hVC7KN7rT7uDlF6+jXCpiMOhLdpcnA7Jlz22dk5z4+fMX8PTTL2Nnf09z8qjRMKoRKnpyEY8oR8wCnxx6vY5Ay26no3iur6/j9ORU/qAEQsbcuzwXPSpkpInGK5mu5WIJfhCiHw3lHy3vVwvoZoobAsoodZummlsEDwmS8j5DXt+OA/YVfygPzTb6oa/Cgtt37ki6eaFQECjMPiYITRCV/Z8v54GlMSbLPfmkjhoOoltD+L0Ak7HxDeZcZHGFoz2MhSaO5jqZvrxnuVpTsUen29U5i3OSihf8br/Tw4MP3y/Z+ddfu4G9vX2BpAsLC1hbWZWQMdvMccK20Js5LIa4c+e2ZMl7/b5Af2MLQfZ5Il/oDEjntTRPx2MxhzOpbQLYit2MdQZ/pzipMCXBIBrr3hJyoaQxgEV4+GhxHZcHKcb9rkCypVJNUsyen0Pq5CQHvVwtIsDYFNzQm5kFQwlB8UCet+wnxpgAL4tfuMEYb2V7yiFAO47geI6k+3mm8IMCyvUV1NY20HYn+O2nP4vfvvNlcV3fW1jCD166D91XX0Z/1EXPGWstNXg8wV6CoQTWzLpOkHhg2eaB44k9HQsodQXuE8ylty73BI4DlwUxlt2dI1OV6wilngkC8zsCjs2+TYa+qbMzY4n3PnFdPJemeJ3e7wI67bmL1ydwL3avAZZnVXgI+lLBQkBjtt5PjH8v9QgIAOvsaH2Ce9yz2acEQSkH7aRi8vIcSflq3oPPxBgUawt49O1vQymXF7iYuFzPSV82wDGLXdyJr/4y96Z8ucw/zF6qeKYYaT81MuEcJGSK89kIpJPDK/ltepK7poiT50VjM0PJZtMufd2CqVkBqvmdLRul7LYGIlnDJnYazTwDWyY7i6xY7CL/ZHuwzc62GbDLMU4GrxFo5wDhv1M4twzwzPHC8zhPSASxpSLCIgiF1HyGZRnGecMUgBKUJluYcT4plPCX/6+PAfVFNL/4FfyLD34nzg0iBHp+c1bn+bkHD+e/73ux8t4npLRz8OWn0XjqM0h2XofLYi6qefDaZJ0vLQq8H5ycSOqbz/DYHAC+++w8/9s8AvMIzCMwj8A8Am/yCMwB4Df5AJg3fx6BeQTmEZhHYB6BrxeBD9cMA1igkAV6LRZoUhQZyHtPGb0lCNwFxPI6b/3Qh/C3fuvjSkr9q1/9FXz1M0/qM5TOS11e0aRkpiCZvMwM2yBjRjIxw09RSo3MG77IXCB7Jqv0N/c3SRjD8jXJrzNhuhkglckmytRlXqeUbbZSzZaAcdfz8H4iI8zKCTsTwwKwzFMxIgR68P5npIGMYSu/OGWQbIJPoC5ZqnpitYnPI7bJNEFFEPeMwcacJJO26h8YeUIjdWcZCAQ0LDNbDGCbGBTclT2/vb5hTZtnEaNWiUnz7GTskqWVvQRcW7jcsIQ8vPWJ9+Lt3/2dcCYe/ouPPIHGzk0rgEjvOeP7yoQgk4VMoFJqMPMnTEZj+Uieu3QO5YWSYpAv5sTiJMiWCzwEZAALAKacsyeAWEAwSXhMpBN0yxjjYpITxDSgrCFbkQp8xmTlU2cSmArvPaDtLEvw7nnx9aWYpyCuBVRnwf0MIM7uc++1M4Di3meYve8s4Gw63Iz7r1fQYH9xRuy1jB99Npu8io8/w2axwywD0QWWOCommH0RSDL3NVlRygDzJa9IeTHeyzTOigasjLQL44E5iPFrv/oxnFs5jweu3ofWyYmYlLWFshi+B/t7WN+6iMJCBSMvQHc8wSD1QBfaxvEJDrZvIGBS2A9w/eYu8kGAtz/8ADZWl5GzYB+BjgmlSZ0A8TiFN4qA8UhJ7FLOt0l09j0T9gYYZEaabFIWJxSLJdM2JtxDXz6lg2FfbCXj62qS3WT3kh1M9iuZiIGfVxs5OAn+Doax/F55nYOjQyR+iBduvI5nXryOvf1DbC4tYqNaw0qljFIuh1KYkxQvBy7BDyWixyNJATPRzuCTOUlG8e7JCZ55/Rba8HDtbY/i5vWXsVHO4a0Xz+N8vYpz6+tiMgYEXLiu+oGY0W4gTpreH4+MFy77k2xO6b/q/4doNg+BlBLKrkDBmJ7AZPxFkTw3uXwI0KBsrUfZ61Ag3yCOEeRyKiIgy7rd78HLsy0pKpWC2knmZJeM1l6ET3z6M9hcJXN5XUAFJaebnS66nT4GowjDiYv8ygre9sS74IYhTnZuIzo5QpWM01xon9/BpcsX5SHKDebgdB9blzbgBClILiSwJSn4e+bNrBR81qf0nzVqD+ZnFCc4PmnipZdu4rNffBk7B020emPQYJiS87qlQN5Q/s+FUkngZLvVMqzYYlHPSAYofadrC1UcHBwoxoNoiIcfegBba6uo5wuo5H2BS71eF/FohIXaAhZqNQEpnWYboedjPE4RFgtqa7lYkF9qSrnyNEE8HGDY6xsAj5LQYqzT3RQ4bp7i9e1dHByeIsdxG4QY9HuKCb2MCVxx7BGU5PrPPg9DctwmODo6EqO5Wq9hY3NTQDD78OD2Pnq9Nja3NtDv98TG7A8GGnf12iJKxQVs39zB9Rs3xBYfjBP0olgsXoEy3AuieMrEvnL5IlrNpkC/YqGA0SjFabNp5GrZdlCy14AsBFN5AQKkXOPJIub4nO7fKmYxwD735tE40lzn/DQ+w57ktrm3ZICxvNz5XJzDnqvCgoVKRfOfXsBRv4tKuYJurysJ30ySmrtbvhYiv+7AXxliNImBKMBo20FlWEIaQWAt1wOXBSpRjND3cPXqZezv7QvkpvxzLp9Hl1LGXiC55/E4lvcy20jInOAzpeCrlQVcvHhB54ST42P1xdrGhpjCzWZDaxT3WsqQsz9YxCDmpM5Jxp+WADe9lLW/2II0jpWpHLVDH+GJQPLxJNYc4tpPgN/zyLim9DR9io0fr4pn/LxZM50JHkGAD+fXUD7pIiSzMQhQqlYxjhL4XglLi0tYqRbhpZQv14aiwq5BbyB2JhnGxueXezlxQxZMDK0fMotWKLFuCrniycjIX4cV5Mo1LJ+/gLiawy/81j/HkycvimFLwHV1Anz03IN4S+KguX8DnUmkuJCFHU/GUiThLsc5QFsAgr3yfhduaU6Q7Ccdf7nv2bMoQ0ipbT9JkCfwm9LKgnYCBG2NpLEYqZJxNtoqBFkJKvLsyiK7UergxHHxTJrgNUpAz9hycBvn5+klHFChgteURy7bniJ2MsapPfuyEG6SIEgmyNPGQH6/E4xYnDJJMZwp/uO6GHEsUHacRVAGwzX9mAvxlne8TYUHvCflrdkA+S5zLo1TrRUE/nk+5TV4XpSEt1RxTIGkUQoxYLGYysbWFjnKTsPVOOzx+/Qq1gHVsKKz+jHNS8p/E4DmnsgHpKpM5oc7oRy1AYcZe2NVY+Krc4lV5tFTWHas9neei9lvHP+q/DHsY44JWhmrPfYfNASxXUoVWYiXuwkB4LzGgCtZehYPyGqB93NZROYZewT6nLOvhwMVWDRKZfzkP/unQC7Ezh8+hd//D38Ya6dteBGZvaaQjmvdqFjBe/6rv4r6D3wEWK6j9/zzuPVrH8PhJz+BeH/f/jvH6GtXL16QPPTJ7W0E1vLjscbp3UfY+d/mEZhHYB6BeQTmEZhH4E0dgTkA/Kbu/nnj5xGYR2AegXkE5hH4+hEgACzg1wLAU/A3YwBaP0zld2ZBQgvcZkxgA4I6+NCP/Ah+5pd+Uayof/w//V28/tILAl/FdSW4aR9jFgCWz5oYcDZ5ZGAZI60nBqhBWJlEY/JZVzGon7meJPkMAJoBwCYJql9O5YLFGpBKnUn2kf0wC94auTfzvYw1MPVHNQQ7y5C17EkLNAhbtEArmbqWqmAptkbuNwOOjSSk+bhpAttlwTMr/yxHNevPx4Si/JjJ2iCDxybNxDgm448sFtseJf+U2DIAL9uimGYMZSUbven7hgVqPIwzteApTzSTWFYiz8cH/70fwoW3vEXswB99fFNsFyZwee0MWJa/oE2OMY+qJLOYow4WV5ewsbWOMB8IzSYbLc+fPP0a6f3rW89fV4ALgTH+CAC2Y0CAv5WvNpKmFgAWAED27xkALIY1QasZFrb6fgYIvvd3Z717NlfeAMxmRQQZw3qGXZh9617vYYJOs/e61+/XDOGzoghd508EgO+ZzxbIMol+S3ciADzl5p7dg+NF/qcOCysso8c+QwYMGOCZiW0D+t77/lS30g6cKb9ePoOU8hzhn3/s/0YwyeHtDz2CaNDTyKxWijjYPcDx0THOX7oKv1SW5ONg4qKfuBimLvb2dtE+2gNGkXwEdw5O0ev28Y63vQWbK0tKNgdMYlPumSQl+nsyIx0PJD1JhiW9WJm8JytTrC0LthJsIDBjxpjxcZ2klqnPBDtT8tZblFnwPP1ZC0UDQHGNSh3kvbyRFWWLyPAkwJQ3oPDhySm8YglfeOY5PPn5LwlIWSwUsV5ZwNrCAmqlMhbKZYGglGrmvUxRCECvUrIlyV50why6wz4OGqd4/eAArxyc4Du+50MYD/v46u//Hj70xONYr5WxsrQkn00CFvSNhWekcuXJrPnANhTkXcv5YaR3TbEGwb406QvcE1vWdxQ/gr/8fDKi5zPT5Eb2ks/qh2T2ueiLvepLwno4jNHt9SUNHeTNCkpwhXHndfeOGvjNTzyJt77lQazXa2IuxfEQjZMmOr0eBlGM00GMhY0NvPN970VYyKF5sItx4xRVd4JSjql3roo+NjbWUSwXsHdygEkwwcrWshjBwmvoWTyj6nDvfDybY0ZW3gDARtqWygZ7ewd48cVb+OJXr2N7v4lmbyTvUwMkGglULmlhPodavaZYUnaZRQHyi7XTbuvcJkbxGEMxZhMBiZcubuHc+ho2FhdRL9C/NcSg10O7Z4A/ejkvlCuSj47kMRwKmCHoLJYw4z4eIyHYS0/kwVCACtdjAmaUVmYfnba72D9tYOfwWOD8xQtbCDxXYGu/S9atL1CS8sOOOxGYSN91spDpz3162pCXLOWML1+5hKX6IqJWF9vbO2C7wnyIja01DAYxDo8OxSL3nQCNwwZ29tknvuR1/QLZvkPtLQQ6CVS32121u1ImMO1LAYIM4zga4+i0iUE8wmA0pmW4AZ4IrJGBSi9wzhUnmDK3s/1b85dFCiwSIghsgZup+oItaDFqEFYpw6olqD8J+LiOwF9eI45HKObImh+a9WXEsUHJZhY0jcSqdXITVDaB4lYIt5BiFE3g9YtwTh1EJ2P4iScGNmWvk1EkBrdiwPWW68WI8utj5MMAlUoFcdxHv0sv7K45RkxSsZ6LLA6x8vL0gmbBFNtVqy+q0aenJ7i1u4veoC+WIEEuFiXorGTPOkZ22kpAZ76us37EXCO4m/PZEgohkxGdk+UC18UBC0IImAXmrOUL5CWL04CcZdfDR0rnsXXUQTEeaU30vRySxEXOL+PC5gZWamXkDaonkLTbbmjuBbm81k/6RBA4jskuN3RQ7f28I9dDgo9kMqdkJOfLKC8sori0jJ1xF//kc5/AM41bYrfSV5b7Fc9MS/DwZ6++FdX2KTpHOwa4pFR7mqJFWWietai84NDYw6hAELxTsQtXMJ13XSlIEIQleM09h2dIMn41mgiU89ycTiAmMIsYbVwINvI7EgWQwo40KDCAgx04eCZNcUfMVfPS/mR6wjB0iffZcyNDQgB4RPl6PZu5ril4nEjKuUwfZcuoHXF95jizh22yfQlwd+05hJ/jvTRXfA/VxUW85a2PqkgiYx9nhWcJ56E9EPM5VA7BQgvNIYKvRi7bsGdNUaE5o1FSmyowBhxnwQvZvLoW5fct6CrlGTGgjZx29u8PAvQcS+ybsT1jSKDZN33j0DbB9pfuac+jLLLkNQlA83oqFOFFCiw0zMONR0j6EQjjSrZZa4DpIwLBAnT5XQsS8zkZq6Lj6k/uFZSoj21Bp8DlQh6FjS3Ur1wVS71/ZxuN7VvoVRfx47/6q6wcwvYnfx/X//pfg3PjdaTNJlx5M7MADxgGIda+7yO49h//RdTf+x6kpw2MnvwjfO1/+VmcfPVp5PiABNW9ic4FihGtLVSc5+CxRmP+z9t5BOYRmEdgHoF5BOZgZNq5AAAgAElEQVQRmEdgGoE5ADwfDPMIzCMwj8A8AvMIzCPwhgh8LxPZs8DY3YTAN3w+840TaDsLLhFkdDz80E/9ZfzE3/07AgH+wX/332L/zi14cs+17FYLrmZAsKScLStVSV3LIjAKb6lldFnxNrLNMpbBDENXgoc22XPX41upZ4Fv9heGOWoy9WIfWIRMksJW/lg8W8uOPZPQPQNtlQYTuVcUiim7Rl7JM/dSWssj10Bpal1frAVx8ww+rKSwTeoJGFZayMWI0sr0nmOyzrKcKCvHhBHl+cw1XbWLzBYD5KYCgFPHJPLIJFFbCDBJPtsAwJnMdCZFLVx1ykQ+o3qbtkwQuT5+/D//aYTlKk72d/BT3/8OBOpT8xLWRKYUE5WUKM2SalNQ0sXqxqpAYD9HsMSXhCa9MMNcgDDnI5ej9LMvoIU/mUwnn4Gev2QDz74ycDcDUwnCzALAd///3W0yz3wmz312XQMgz77e8Pd7GMAZuze7Zvbdb8Q4zmRnZ53pprLLMzcm21KjZlZ++hutX/fM2QwEpqTqXa8sUWpZkiqIkARjxqAxSV3JMFpajstZIsnR1IIlWT8YSWgZe2vEGrFKhofX44CjBPTt17fx7d/yPrG8G81jFHIBmscnkv3dPH8FQbEMIgqN3gC9iYfeeCIZ237jCIiHAtdOG33sHh3h4UcewoWNNRTCAAGLMSj7nMvJ+1lst2EPk3GCSrGAkAnaNEExF4jdxgQ12W0E5gz4Swlk4w/rWqCcCXrXZ9KaiVX6TlMCNQc/R8ZkKBZs4AQYxwR/E/iUgeVnU8q/5sTmvLO9g+du3EJrMMSXnn0Gm+tbWMjlsbZQxTJ9SYMQuSDUn0EuEKgswJzgSWykfem1mzg+eqMeunEfzWiAzz/7Iq499DDWq3Xkoj42a2V5aVerVayvrhs2fbEk9qwTmHhEBFQcV2ASn73fGyCfJ+MuAz2ZXY8FoFIukwxT1h0Q/CUTjmw8yg6TodjtDwQAE0yO+TsWe6SJAHh6hA/pW0wgirKfBKMDTwAzwbXt/RN86g8/jyfe9RhKoZFMpYxx46SFRqOFKE7QiiNUN9bx/g9/r+TfT3fvID45RD6N5ZtL0LzfHWJxsY7a4iLaww4O2qfYPL+CfNFXkcwoIcideZyfzW+xn+1cMp7i9AK2IMWIQDbXmxDHxw08+/xreOpzz2LvuIvTToxE6IGVeKYEcT9Wkn95aQnFYl5yzZwv4xE5q2QVBgKp5ZsaxwLAW50Wrlw+h0ubW1irV7FIQDDgep2g2+pgkhg/2o21dT0LZci5rnANZLwFbBKEZnFNFCPuD/TnGKa9zdM27uzs4bQXYewH6AwjHDYaYn8uFAIslkuo1UoYdLsYRQPNQYKP9LUm+5X9RMBTfteWGd4fDlEulXDp4kV5cx4e7MMNHHihh4sXL2lu9AYD+Uk70RjJcCwWOAGjiPuApIcJ9FPSl3PMFZuXhT+ch9V6FWsrK9je2cXpSQNBmMdho41Wrw8nDNGNRuhFLMZgIQFlVg2YxB/D+DXzhucBrjdSrBAL2CyGOhNY/3ju0+wPeh5rv03oC27YqlztGYcCGevDkUB7enrrd66HYTxGMo5McdL/x96bB0uy39WdJ5dasva6++19eU9vXyQkJCSB9EDILGLALGYYO2IwBsxmAjBMgA2DMfIEOBwezXhs8IwDM2YPQMAQjI1AgSUkhPbl7b2/7tv39t3q1l65VGZOnPPLrFvd7z3hmH9f3adWd9+lKvOXv/zlr7+f7znHZQ62p/VnOOogbvqonipg6oWk3IjHBXjDCpyujclgCs/1BNhH46EaBLxyFeVqSUrMySSQ+prgfjjoaR2reBWNk4xlLRsVZZLbs7lQbzRQrTK3OEC320UYTZURzHVrzPnA7GGOkZp2jL0xoRvPg2NjxtA4OPBa54pgvhdBPtd4Wo6zkYT2y34QKdOZ8FS264WiFLBcLrlucR9RLXk4EwAPH0Zo+7TZjlFEGY5F2/Q6zqytYXOpiVa1JBtwe5oiDSeIkwh+wgaUFAUKsdlIMmVecYqiW4BLy3NlKRtAz7zyWmsVpWYbTrOJz+/cwB8//zG8ML6jc6umDoqCkASUjtb+J2qreM8jj6H3+c8C0zEmsi+34BPSxbH2SrLFpupUcQgcH7JSo/TkTOJaRcWs1njuRbQnytWnxtmmCCpwCQgNdlcjIb9XvxtbHYsxJmmKoW3jOoAvxDEOqIrNWhYJK+lxwtgCkylsgHu+J54SxGYANQfPHCvuB6nYrTEihOuDflkYaxaZXQZfi+B1nDcSplQLG0Ba8Ip48JFH1YDC5zmP2Vgfm/soB7GKiM72BlLuZhtn7g9N3EgqVbGUwjx3ZfKaRgFFyqjjkY1kZkPKliJZKeu1ksyS2ux5pf7VextCy+vJvxPI8x7gc2nU7wp4E9Bzv8iGQ8J3Y31jflZNoMrpBVI6yhQKcKMUTqA0ZF1zAmwFuVgxoiSRHTPBNa8p1z0BdqSKLSjZjtwuOG8mJtPG5Byf2ED1sSfQeuwJNQRMr17Dnc98EkOvjr/zvv9N8P0Lv/6bePZnfxrNzhHc0EdBvtNs9ARC7vfPnMabfvRHsPktfxvTsY+d/+ePcfVXfgXjF16QgppvRwAsV5Y5hwteo4UF9KttjBefX4zAYgQWI7AYgcUIvDZHYAGAX5vXfXHWixFYjMBiBBYjsBiBLzoCX7fUnoE8fuM9jrAv+9n86wYyZRgyA1BT28E/+Omfxt/7p/8UtpXgX/74j6F/sJ8VtBzElrHTyxNDc+BqAC4BsbFHVkFXcNUoJ3MIy6KjCkL5a7xCFuv8AavInxXBMuGBCnks4gmYskjEwmhmwycz4TnLZOMwbbLxWFxikUsiorzONAfe5kGhsn1ztU1mx8zCKD8v9WVmF0gFlgpUWdFMNaUMPBMAs6DmJbbsBnnWvhS2CRIec3YczJzTdcvsr3NLZ54jf0rFzDwjTTWnTCWbA3EpM+YyjLPxylW9HA+71sD3/NiPg8qSZz/1V3jv9/1tFAlRaO1HC0QOG630WPAnMJJixFhOc8Co4lreWEZzqYWSV0SBdrteUcozKn/5Of4uq1UqGDMFsCAvVTcCIObK5uOsjMBM0SJwfJf9c64EzjJR56CQeZVMMZJn6WWTRlnGM4363e+XzyvmK88fx38rAM5B9TzsNfcQQeW8cble3ShDswKmsce8G4Ab4/TsIhoZ/NxxmdIxC6ev9iGIkmUPGgWk+ZUF/CJJWEo2Cu5sJPSbOQ7eM+aHjWOxySrMATBhI3/sox/+OD7wxx/Au972FE5srODgYA9WMkXv6AC2XcKJ0+eRFqimTTCijXBkYZRQVdnD0Z2bAgWs3gZhijudHr7srW/GYNDF+nJbiiICEllQMvePRe5oIpvUouOoAYLF6Gq1rIxX3n8srNP+2Sg6jSKQINjJQLlAXhwIuPDrUgK5RRWo+eFVKgI5hCis7Je8kpYmQuckJNSZ4M7BAQ6GAS5du4Tr165hc/MkKkUP7XoLS7WamjUqXlnH71Vp7UurWOZfmg4KqpOZAxvGNoLExzDqIy0XcPvgCC++cAV/7+98O5xggkbZxmjQEyBnvmu1aixsq7UGbCoHeS52IjtogjIqG3ne5XJF70V4IJW8mk9iRGEAJMYqmhmrXqksUMz8YAJxKlkFzYpFYQ4iNwInFvhH41Bj4lOhSltK5uWWSlIP8uc/87mncXDYxxuefFzXtGBZCAMf/W4fvf5Itr6+nWLt3Dm89amvlsq1t/MS7HEXlYJRj/F6EGQxN3RtdQ0H/Q4Ohx2snVlDpcZyPZXs5nmhwn52/+SwUHdIdh9RFW1AMIEPITkPuYj+YIgrl7fwwQ99Ard2++iNE/iBUchrjaH9Na1tmcvLa1lwUfVKUtfSspc26YSmtAzn+zLvlO8TTUOcO3taash2qYzlZg1ukaDcxqg7QOT78MplnDh5QoCD+c8hgV5k7NgF1KkItoFoEkj9ywxhyzXrwsFeF5975jlc3trB3mCC0HEFBpl3TXvpuuugXXCxVC9jEk1gFalid9WEsFKrClYJTg0GOhdCbFqBM8+aNt8r7bZRYjopSpUSTp48hYceeVg5t4eHR8r3DIY+Dg8PTbatW8D23p5Um7y/Op0u+oMRlleWTA5u1cOpkye0Ymzdvq15EkYxDrtD7FMdV66gOx7LyYLWw5zDBOycw8p/pX11nnUtqGkyqvnBeZg3AcialrbdVBGHtDl30GzWpTr1w0D3BZXq9UoV7UZD82zY7+s9mEXPBpHW8gr8YIKbt2+ZdYTZ1xbnN6FUiKgQoryWIm3R9pngMUXUi5H2yqinKyhELiKp74HOUUeZ4cVSWY1hXHeobOb9RSVwhS4CVBf6vtbhYtERqGeTR7HIn3ExHIxwlCn+aI8/obJ7MtHcmzCPOnsOsjmDx0IHAqrHec68toLEmQJ4Nk68HyOzPihKQuPItSiSgwCjO7js0zqcSmajaGWmeoySW4QThXj7xMWJyEZpGqCEItyElt1lnF45gXPrK8Z2OHNlSPyxmkqopJT6kgpgPnsdWurympGKcVyoTifmM1h0+fQppI0G/ur6C/idpz+ErWQI27VQSVJ4qYOyncBJzFzmMZZh46lHX483NpZx5eMfgRPTJp1KX0I3uqUYBxTGi3ANoFKWn6fTjOzRuY7IMtnRdTLw16hvOQf4/KRSt2hDQI/wmePEfZtRCtPCOXtGc+9m2ehaDi6nCZ5PYnT5PXqexnp8G6WsyadXhnDWpEj1L4+J+yruWfl9VPVPs4YNz7ZRUqavgbHMFe7LuSFrHrRtTKQEN3sIZvzyuGnFvbq5jrP3XzTXJt8rywbZAE7tTzNlMZ+p3KNr36ImgiyWJVNN84nK09Xxac9pxlPKcd45dFvgNU6ZK89MYO4izH6e725U1SYT2DjZGHgsq2X9+8DSM5j7pWg8MmrpHBJnaloTMpP9W4JjrnMxjj/cR3Ktc5n7zezkrHXNIpimpjmF9h/M9bWzTBQqnR3XQr3koWK7CAYjveYknWLq8GsuGg8+hMab3gzvvtfBmQYYP/ssOp/4JJxT5/D1//zndX0/8q//d1z/X96LFd9Hma+pJtNcFW3D9zyceve7sPqup/ScvfH+P0b/M5+C1etoPNnIxWN+pf7cBQB+1W3u4guLEViMwGIEFiOwGIHX5AgsAPBr8rIvTnoxAosRWIzAYgQWI/DFR+Dr2yYDeP5jLkZ0VnDIgSCLYPwwDewzHaqx6bMd/PAv/gK+5Ud+RDaG7/3BH0Q47M4soGNWirOfzd9POCmz4+Pn8gIHC3N5QSr/vOogWbFav8+JNWcANlcDCYAaazmpYDO1gak4Zq8zpyLW56R+MEoi1b+y4hSLoCpDZXbYOp57rEZnx2Ji7o6zKPXCRhWpLGSCh/y4NJaEMMx8M8VAvi+BU+AY6FxMaP1saC8L4lIAZ6A8Vy3LsjCzwswO0pz3TM2aWxpmWb25tCQ7tjl9rFF/zEbNCCqWTp/Bt3/v96ls9Wfv/3X8+3/+w7JOdCwXLm3pWKgjv2JWHWERLXXn1NterYr1E+solIuCvaVyEV6lJIDCIuSrAWDZn/I6imNm6uo5mJvDVxWJs4KpKWoTnppfxhr6WBU4P89fDlVNlnT+YRoIjq3EORivZu+cz6n5n53/3P8fADz7+bzgmtuya/7ere7Nr3V+rrrP7hYzz85LBXIVsk2BN8/3VVE3VwPnWb+8sPow45ID8BwUz5TjmW2muTeo6Cri8qUr+Lfv+z/xtje8CY88eD/88QDhZIJh74g1f5y9cD9KtTYGoyH6Ex+HAdeQgkD0zavPIx4OEEcJ3IKHO/0hvvv7vhcf/NM/RavmYbXZlDKeVspUlFM9S4ApRXNEVW6igj3nGueZVJ6CFvzFQr2BgAKLvK+oCIsiKdiZS131Kvo7i9CchxwXzjPCODY0OMwYLhrbWYsZmWGC7lEPB72e7Kz/4I/+CCdPbQqk1ss1VIpl/WI0LyEhrXAJlAhKmZEtOBNRcTfFNEoxmkSIkgjDaAiUHAyCEDdfuoWNlVW8+fWPwYkjTP0JXMtBlRaUZUJHW/m0HHuB34Kx4yYAYqGa16VcqchSV0CXKkECHmZ28/Wk1oyR8nwItakmZCMAi+VUFbMwP43hFAsaL+WzKkPUQo/wkJnJBJ4qbkMw+/DgEB/764/jwsWLWFtZQjyZCKYE/gSDwVgZwdE0wSiJ8cDr34DXv+WtmAz7SAeHsP0+agVCjFRZtsx8JmhvNlroDI/0a5kK4HrJrBFJpGYAs6wZBeQr2a3nCmDbZkGdqjTCMksge3vrEB/8rx/D1ZuHGIYWJoFRJSrtkt63XK3TFK1WU/OO91CSTpUbLYhPIESFrecJVPAdJuMJlto1PP7gQyghxcm1JSlBqUwf97oY90coF13BmOZSW2BnGkxlN27uT6qBzXPDAOAxIgLiNDIqNKeI5y9dw5WtbdzYO4BTqaPabOHwqIODzqEyhNvlIqqUzTsJgjg0GaXBFE3XRrtZw1KrDX88wWQ8NvnXkYHppZLJgeV9VCxRte4q//jE6VNY3VjDlD0jMTA86kslvL+3j1LZw97BIYYTHwXaKU98NJdWMKG6NvCxstzCubPn9Lzt9vq6r7q9AfY7HWzd2UNvEsBPYDKB2TTFZg3azlJ5PzWmucJGeZNMtm/g8ycHwPliVy4am3dj+sH/p92wg2g6NU4gVLF6HkpuAR7za5lJG4XKByc8td2Scuv7/Z4aUzh3AsLjKEYURyhVaNXtIqoOkbbGCAoDJCnnqQurZ8PzmyiMS8q6phq43qipQYKW9pwubChhri7nCudPHIcIp5GaA5qtOtqM6OAaV/JQLDKjPFAOcxhEOOr1ZC/OphYquXmfS8XpFhBNIz07q5WKMof5PcwKZpPKzN43yzinJbh5VhqHlcCnRa5p7JGKmPbnXE9tW04IXPN571vRFJWKp73e+TDGfVEJG6MQbBFhcmoxLSsDfrnZkKKyxPxjx0IilXWofYxLuMu11XER0GKbcJngVPsg2i4X4BY9NNY3UTtzAv/l6U/i95/9CPbhG7cBC6ilQF3OJsZWV04rio9N0XDLePPFB7EWhpjcvAaktLmmmtcR2JzQzcAmlExN/q1TgJ+ykcW4YfA+MSA4y0LPrJnNno2wk2pRSypc2UdzH5epR/W7ehaNrHZkOdiBhRenMW4glSLXGF0b1aybcA9omnLUcEg1KVJBVMJUo3Q3+zM1llDVDgue9pVm/8r1xrcsDDObasJq3jFBbpfMY03MsbKh8snXP4F6i6OXx6kY9az2XWajiUh7zlTODFwLZfEvp3ITOUIwKyNxI1DVgRS49lnMODZfK9AOW7El/DkbTDAX2M5VylIwZ0pXxYiYX/lWlRBYETCZAtbkLGfjlzWFMiNZTZ3Z3t0oiLkXdRCziaZeRb3VgMXn/P4hnDDQ9xatVOsy39+PbcQuYxk4uVxEBQdWsYBa2UORTh2dLmLmm1N1n6mIK2fPocS1ffMkEq4Tl19AsLWFjae+Gm//4R9WjvFf/ezPY/vf/zLqoyEKvJpSOhsFODOH+dx0VlfgnjujOIne088h7ndQpMKZa2w2B7XPn9/EWgne1OnOf2bx58UILEZgMQKLEViMwGIEXuMjsADAr/EJsDj9xQgsRmAxAosRWIzAK43Ae5bas4LgFxshFizk4pYrW/NiT1aQYqEmsG389C/9Et79Xd8la7Z/8ve/E07CDDeDcmNa9GWqCwHUOb1lrobM1b8CvCrgqHI7UyYalcrdRzqDwnOCSBWwWCDOPsdikNQL+fdkUHBWTMngmpSzmYomVyPn3zMPEmdKzkxBnNs/C5JRDaLXOYbl+RHnr2Hsno0dtU0lkm2hQCilwicQsOhK5CrLy8x/L8vqE8xmgW/u/FQUz66PcSxkcc0oh/kmLFznxzyD98o0NraGVEnk15bFUHNgRul38bHH8bXf/h0sneOPf+3f4T/+4j8xqktCNSezPZQ95/H75mCfRbzltRWsnViXXZ6bqX+9Slnqq1wBTBBMmEbYNgN2mSV0Jjo1Y5rlAQvizSn9zFia8TYKP3N8r2YFrev0MlXt3QDYzIN55S2BzLHCTGN+F5SdQ+n3qNPvBcAzOP8KCmA1P+S50JlK+OX35syAW+Nyd0MCmyOMkt6MRz4u5vtyxXGu/lS+bwZ+j9XAptR4DHjNEaicazzUTa/BrMmA8Dj7fGbHTUXh+973b4CogK/5ynfBpQptPEa/21GjwEOPP4nUpa3uGLfvHODIj5GWK8oD37p+GWGviyScwnLL2B1NsLSyjGa9imalguVGVZaMzH0kvKGlMAvytJwlUKWNqMkGNGCFIIr3GP8s5SvBb9YgQIGvTsOxMQlDwT2CDcIkgpOK5wmKET4R+lYadanYZZnKkYhNVmaXitbxCJ9+7hJub72ECxcvSKlZKdXgFUqoexWUXBf1qif4R/BF62YDfs0vc/wGAFNpNArGGIQTVOo17B3u48VLL+Ab/rv3oFUuYNzpoFygQnNJIMVcCumw4VUrKDerWhN4DjTlJMRttpYQTyOBXDVHCJzwOhu3gMODXUEQAuPxcKRsTM5dqigJgwioubZIqRgaUGRbBYGlKDbZiENlnAbKT926eQtXLl/FG9/0JUipMqR6ajxS5ikthMeTQJbScbGIt7zzKTzw2JM4OryDafcOHH+Aqks1po1ywYOVuvDHvsZsFE5wp7uHjXMnUKpR8UxEctx4w3lJG1mCtPm118xbk4XM8wpDP1N8O7Lhvn1zHx/+yCfw4rU9BEkRk2CqsaJClVbjjluShfDy8jLqddoqjzQmtLzmh7KU1XRAd4OiYF6/11P29RuffFxZkvVyAe2VpuBcEkUYdnsC8Msry1haW9JkLNolpFOz1nDOco5wNZ4GAaKxL0VrMKXWzwFFzDt7h7i6vYOtgw6WT57G8tq6FOgvbd3C6x5+EOfOnsHgYB+IfcSRDxcJClECKwyUn1xjTvTEF6SlxSrnJxsCCPGpRJ3GU8FgzqFSsYAgCtBstbDUXoZbrghIsglgd5tW0UUcdQdwvTKGw7HW/Gq9IdDOZ5k/HuK++y4ok5PPEccpoN6o4/lLl3D1xhb2+n0M/BD+NIHtMAfeNGgQHAkAZ3EPWnuy568hRUZdqMYgrlT52kTFvp5VNmwnRaPe0L1LVWytUkGrUdf3Dnp9fU+9UpElNhXH1XpVf+baQKUu37PoFpFMUwE05hgTKt3Z30FYDjGp7cFtAkE84R0HDAqI71RQSaoocNRjugzQ6p1OBMzqNsBMjSWyEYbWKlrLF6tUHDNClDnbkeYgLen7vYFgtE8VZMHRWkQATKt3NnzQJp0Au89x7A2zhhdacAc6l3wt4zxTYwGfk1RbK/871Jjm67rub7cgC/mi62pd9KgojlNlhXtVWj07wNjHA9MCHuyncHqHiFILnlVBpdhAo1LDxvIS3CiCExvsxexZWjwTdJqMYnPdZNfO3FjmGYcRCPArK2sI20186Poz+MC1z6GHUGpONpnV6ZQyNfbMeYqFegMyaE2XkqVaC+9+45vhX7uGya2rKNCJRupQKCeX52hU8EDZdjBlRwMBI58Lyv7OGsH47Gc+M50IZFtMdbABl7Jtzpwi+HeTszvzysDUAnZtG9fSBFdi4DCzSCY45jTlHqysOIVY63He1Cf469BK2ZC/3OmETgs8qjqMMpQfhJ+EvT6fgxp/rnEWRmwsmFMm87hc18LaxgYuXLiAEu+xDGAzP5dru2l+E9sXeCU2L9Q8PaPscIqysn+lmxUEZmOYS2BMwGslKLCphlnv3MckXKXMPlY20SAAThHQeSTbnygWhdbRej+jOpYyO2/ukAr5uAFU7jYZaM+jLNg8wFEwbT0cSTZnWZqLyVIdyw8+hJOvux/ueIKtj34c4c62mrdKVgqPeehULLtl2NUiCuUSQFv4ahkx40kcB+UowfSwh6Dbx4Q25pwviouwENC+vVpHOhwg9cewCjYe+e5/iIe/4+9yU4LP/uOfwO0//H04nQ5Kar7i2JgYGjcxTUVUR0e2rfHX+HLHzSZQwWICcJ7pPW4xCwC8+If9YgQWI7AYgcUILEZgMQL3jMACAC+mxGIEFiOwGIHFCCxGYDECLxuBb2i3syKLsV6b8Zx7vjMvoxtbZAMOZ9WZzEo3sB38q9/4dbzlW78N1jTET37n/4hSVrBgES2xTcbgfAe7irSv+qYsvhnAOHO7zb93xtrmCr1zSp9jxc/xYQppZRbLxp4497ybsxbO1BU5VM5tQ1XvmitImfzcrHBJzKq/mMIpAbCUvhmYywH2zEx3liWXl+2MGpOGtkZRliIuFgTlrDhFEkeyOsxVmDkAz4vcM8V29v6Wim/MNbONrTYL6Bm8E0SlUor2pwTMgg2OVBK0YaR1JNUeLPrlucFvesdX4q3v/hrlkv6bn/4B/Pn7f10ATXm9FktTKSxm+7EAr0IfcZSRAYZJghNnT2JpeUnegFSRVQjAmP1LGFwuoVCk7fN89m8Gl5nBqgL18fXJFbg5UM0L1fcCYJMRbNS/935vPrX/RgAsQJZPNPP7FwPA+no+rbIGg7yZYGYdns2/XJn+ShbQM5vu2Vx/eV4x7QMz3nfcIHEP6NX0nvscwU6e+ygIPKVWM88ZziygedlUmDUA+K4xYiE8g9Oyy85yVPPXmFm1UxWa5ev+3u++Hx/5y0/jm77m67FcbwCRj37vCH4Q4r6HH4ZTrkghePOlLQyCCG6tCZQ83Lh5C3tbt+BMJ4KcsVvF7Z1tzbn77juP9aUW2uWKch895t6qOG+UzYQKalahjWQcyyKValsWvU2eMc/LheeVpaA00DsVlGARlvCOv1jsTmIqYE3GaK1Wg1cpSgFLMOAVy1I0BpMQo9EEw+EIgzDEr//u7+GrvuopWVFFRnQAACAASURBVDQX3ZIcPmvlKprVmiB0rVrR6/P68XeCFN4rslTme5LHwxV8HYxH2B90pTiehAFuvHRdgOg9f+td6O3vCyrTjr1ZrR/PVMk7bamZaWVb8sqybqbqt+JVzbolO3rXKN78CfzJEPVqDd1eF5FvoLdR90Y6fx4brfD5u1SBBGgZORduIxCKU4ymMcZWgk5voGzXz33iszh3/ixObKwrg5Ygs9s5EvTnMQZSXadwanW882u/Dmubp7B/5ybK8RiFsI960TJNIq4HJ3XQO+oLRk2mAbYP72D97AbcCu2hUwP45KJggJpReJt7mPM2zw0/blqgYpQ5xoTHzGMdY+fWHTz73GVcuryLg36IIHYxCmidK12c1N9cx6vVKk6fOoGjgwMpDaX+yxpY8ucA58s4mGA0GqrJ5/WPPITlag11r4hms4ZGsyGYOhwOMB4MwKaY9c01jX3RKUuJzQ9eg0gK91jZv/5wLPhH5XQwppJ6gqPhEINgisPRGJvnz2Ft4wSee/pZXL5+Aw+98Uk1Ixxu72C4t4NCEiofvkwInin90zjCaDDQmK2tLmOp1RR4HAz6Upzyuhv1qCFRrWZTsJhjWW+0pcr2oxC7+4eoVGo47PZw584hLKeAYEor5bawTLNVQxyFxu7fdnD/fQ+gWCgpu/fS1avYPujgxu1ddEYj+GFMUiW4JAAcE4QZa1spEdUkZRrEeBxatTLVdA6wTJMS8RwVlATKnCd83rjG3pd5s66ZzwTwVL9KCY9UjQaEvQSCJp+e6n8H48HQ5CXzNWnbTuWq7o8UVt3C0OnAbU+RFIjNgPER0E43EN5JMOoO5VDAaz2dJro32XBFsM5GOY8NBrRpJshLUqyuLmsfwazkie/rOGgRTjCeMM+5alwEeI6818nb8sYSqoyDibGX5z1BVTCvIc+D76EmhVJBf/YntByPlKXKDz1n+exVvmpsAJ9jy8KefyaIpFPziFCZ61cwxcVWG0/EHk4ejqWWnCBGxa5jvb6MBl0PbAdlxXgYu3tEUx2vFiQqTLPQCCpb6WhAxb9b9VA8dwZ/8MzH8aGbz8h6l3OF2yFC1nICqWC115KimHOA0fRc1w0kpV34gxdehweW1zB+5mlUxgNEzHxNY5M1m0VyhGyZo7u/bJ2NGlr7B+2LCTJN9m/RIahk0x4E6AhU2YxE2MxnDo+BYFeKVs56QljLxnUrwXPMuKfyONsQyC6Z+5sEqFicpwTkpjmQK46sqqV8za2UGaWitiaBwRp4LajyNYpZtolo1qV8PaqcEww5ILSpzpW4VPZ7ZTzx+ie0/1IToDaK5plPDs17SVbKzIxmli/vL8fVeHHMS1MDMSPbQGA+RxkBY5XKGleXLgOxOR6bQJ/W7FyjLWnUdR8bLb/Zowh6a29qurFkO63mAPPvEp59xsD1viaH2TRayiJ51ohqmpOmfFbxvkocTB0X1QfP48TbvxzrDzwML5rg87/9++g99wJoR17mHpgNTbzmjRYKy3UUqxXY9SqmzRoSj/pgGy6t3A97QH+oroFqtYHo+nUU+j34cYgx56v2TgkC18UTP/FTeOA97wGCCT74rd+Kzoc/DC/0dd2kcNf+PDFKa1p8K4vYqKC5f9GuQ80AvD3YQMuGVnODHu/rErxxoQDOt/SL3xcjsBiBxQgsRmAxAosR4D6h2+2+UmzEYnAWI7AYgcUILEZgMQKLEXgNj8A8AH6ljcIxYDOFVhaaZLcrm+NcGWFUHKHt4Jf/8A/x6Nd+DaLhED/zvd8LNzVlHlPAyNSiM3J1XADK4ep8cV7fzUJPpmQwIDhDU1lWHY9ZCoB7LKPnFZb55Z3ZS5vSynERxVRUMtCTW+zl4E/a3pdZU+fHK+CQ82ll4xnLOxVtTHVzZludSSZ1OHmenOFz2Xjm8Bk2GpvrKnR3dvay15rr/M8K3nqhLMc1LwoR7LC4z9c3KggWEE0hMSslmewzFdloP2dUIlZqir1SIuR22Sy62Q6e+sZvwuNv+TLEqYMf+46ncOXZz5n3lfVfIptDOyu8s4Al0MK/U8FWcHHq/BmUK4RQjilYE/oWHJRpg8s8VCqDXQNqTaHdgBuTB8w/H1s45wrq/PfZeWdjZ661eR1j3X08x/LvzT/3NwHgPBs2ewUz3F9EAayvz6lic/g8P6dVIs6slzWHVHQ1s8YomJjdO29Zming71mjWGZ+2RyfUyMbXRMZ3rECkgBY48ZC53Qqlb6xfGYmbDa/5kLA9bXsPplB9HyGz2Wszqug8++Lp6bl4OOf/Az+71/9LXz5l74VD198Hdw4wuCoh/6wjzP33Y/W8qoyNrd37uDWzj4K9Tbamydx+fpLuP3SNcAfSpVVrjRlefnS7W24xQIeffhhrNUbqDhAlbA2GKFcLgiu0pd2PBxKSc7zGjLTtlLRWpIrpV1amUolWhDo4XyhgogQK6DiL1M/e1I9FgWJvBKthjN7SNpP02o1MGra3b19Ze9+8rOfx87+IR55+AFMpwFCP0Kr1kK1VEXRsfXLYy5nqaRjKStXNtD9JMtgWsHSSj2cYjieqLh+NOrDzzIzg3CCFy9dwle8/ctw5uRJ9I96aNdqUkHTRtUtUK3ryAaWSmL9x3nl2qjW62rqIOjm1zkGzHpVbrLrCkxRtV0m9IoiA8vJa7iGhKGgMcEtVYd5gww4xhkAZh7wIEmxc3SEaquNv/yLv5Si6+LFM8q0ZGG73+tjMBgqK1aKtUz5VKg38Y6v+Tq4XgWd7VuowEerkKJWslFms4jtouSUcbB7qJk9igLsdvewdGIFxYqLYtlFmqmVtQJk89OsAwb+EjjON0SYuW/WZ0JgZt5SMXmw38eLV27juRe3MIpsDMcRIjbicF0VUIaaAdbWVqUgpkp2NB6hoQYBT7C4XPakJD/odBAEE4wHfTz58INYqtawVK+h3aihUq+iXCnpmg/6TARNZPm7stSCV6gZmE2F3dQ0InBi8HqN+z1MRmMpVCN/qjk4CkLsdI4ETsv1JjZPncbu9h6eu34FG/efx6OPPAKMA0z2d1FKIlRcOk5YGAdUrh8JLNCKuFikza+Lihp1KsoDZlY7z7fb7WF7e0vnypzjRqOhOdvp9LCxvqm1/srVaygUSxhPQownkTKngzhBp3uEerOKleW2xoPzaX1tXRbpJzZPIeQ9tH+AW7e3cWNrBwfDkcmU5rro8IkGqYxls52pRfXMztdbPu8IZTP3DoIhXWuT5TB7ftPOmtewXvHQqNZ078fMhaXCuVjEoD+E7zNvOBAYbdYauu60PD5/7pzscnuHB7oeHH82TNGaejQZGQRlAf1wCKuRonrKQmWNACvB8NDB6GaEWtBURm61Ulb0QaPZRI322xMft2/eROwnmouTKEDKhiyOQRxLtcwGjolP1fxE51Uqcm4nqNXqWaY3tDZyDeRrjIYTrC6vaH6yOYXziPcAv04rac2rNNZ5+H6AmJJY7jYEHLN9m8nFUP4v1wg2tvE5QghsOZbmb63aROjT+jnFiRi4cDRFu+fLlcGzPVQcD3WvihU2FXC/wGsTJQKnvB5cU3mecnIgrNa6XIRdqSBaqeLPrr+Aj+1cwQiRMnIJfmknLPAqC2Tm8RJGmnxc7mUI1vJmP9Pm5ODNjzyBlh/BunUDUcQxpKcJ3Q8YrUHreoMYCTiLVESzYWC+4VEwjtbPts5VClQCUe5b2Bwla2WqXZkva9Y7zgeqOg8tG0/HES6nQE/PeTbPmf0ERc8FNglZdJXg2HI/ZqI+Ip6XrgfdJhgH4sDnc5uqVdqXcy9BO2jOQ2Y5qzEHKDGnWt87xUQKXeYWWyhl1tKnzp7GhXPndLmTLO9WThCSTx9HnOT7Ao6P015CfXNFCtjh1o5g51QZxxamdF1ZXcL6o4+rmSfsHGA6GqDCdePWNvzdfUyHA+1NuTMQbzZk12Sw5/A3az2T5TP/qZEBYDZFZp4kJqoly9HNI2nk/kDLcp4/wTnz0gmAORecAmoXTqP9xjdh9eFHEezt4NqffhDB9euwaJ8uS/AUoVPAdHkZ5fVlVFtNFNoNYLmFuOZpZhTGEdK9DpLOEVzLRa2xgsnnPo90e0sNSf3MdYWxDL7r4B3v/QWceuqdsMYD/MlbvxzTF15AkcptNigp85huRnzmZznHPHdC8mxPz4YInr/2cZm7imnAOe6Z5XX9ks7RPbvDxV8XI7AYgcUILEZgMQKLEXgtj8ACAL+Wr/7i3BcjsBiBxQgsRmAxAq8yAjkANnArgwXZ986K5aoJmWKr1Ae0380AMPGSrGaZ0efY+LUPfhDn3vo2DI86+Oc/9AOwkpClLhXlWGgV+MxtpO/Ns5p7X3MspuPdFNWo8ji2hKO2Q6qIzGr5XsUvX2reLI2KFQPXZtLhLIv3WEEk6+P8GDJxsLQQcyAxLzjPW0nnPzP/NRXx5jr1TdHGgGqOl7FdzsdRlMV88FsKJaydPyuVzfbVq+b7lLF6bOk7DxVnMCaD4SpISqXHDM/Mps/Oc+TMMZiCG4UbBm6zSJ3V4o4Vs1TowcK3fff34NT9D8FyHHzLG9YQ+r7Jx6PNstQ4fC2W5FiYpGjLQMeUyo9CCQ8//qgy/wrKxiwK6FDxRKtUqjClqNEvR6qk3J7VwGDzNX7Mq3/vAsBSghj1n5nHudrvOP93dl3n4Xl2TY6hkFEx5+N8NwDO1OhzCt/8nrnr1pqzz5w/xuOJpcS/7Dizgvts3ueKZXOP5R93g+qcZphCfT5nshc0vCOzPs7HLH8dFtfzMdSfle/Kc87A6JzbtXmNY3V+nqVsLHSzzzN/NM84zNaPfEykNgawe3CEf/2//juc2zyFd37p25D6PoKRj739Ozh55jxOnDmN7qCP2zt3cPnGTRTqSzj30CO4fvMWXrr0ApJx39hj1hooexVZIV66dBXNWg2PPvQgVmsVxMwYrRQFRDyvqPnDnFnNyGiqXFMCDsIhqsJcwk9aGtsFnUu5VNJYBlSDUjXrOrI6JfSQipi2vrRZLZaUw0n7TaOQchAEEQ4OD+HHsVSPf/mRj+Gxxx9XQwOVm1wH2tUlqYWLNuDxHiiXZ2pUgxMN/OUcllIvolIvRH8wgu2VBIOOhj2EtL8l5HAdfOazn8U3fP3XCwQR5FeLJRRk1WxLXV9wXNgx8zUJlGKtA7brKA9UTp2E0bWa3l22ntlcOmKGbGY/TuA9iUJZ3/K+9ScTjUmufqQ9eCggx7F00B/76EwmeMu7vgpXXtrCf/oPv6rc23rJMhnHwRTdTk9KRubDTpOp1JVsTlk+eRJvfNs74JY9XH/xeZyoFXB6mTnPEcqlIko0jo2m2N89FGjvjQfY6exhaWMZxRqveSpwqWaWLMfdWFcfA+Ac9uZKYH5d+brMesyUzswmHo6mePb56/joXz+N3jjFcBxLbcu5RwDEn6PKcnmpjUazLoC/u7eLpXbLKI8LZVnwcqyoAidUj8MAD1w4ixPr61iqVFErlVBkDnq5gGrNE1QNx0NZhG+sr6NRbynTldbWuhepLItjhJMxRr0BRsOhIDAt0pPYwjSh+jrEbreL1C1o3R0MQ3zymS+gttrCg697HTYqdTQ4JswOnvJ+MJaxo8mQUmikSSQ4SMvnRq2KatU0RhweHknxvLy8lClHHewfdnCwv48mQYlTEsDks6TX7elYLLsk0L+1fQdBnKI/HOl1T5zYQHupic7BPlZW1vRca9ZbKJQ9jMcTAeSDThe3tncpj8eE9tuJeY4JT2m9Mms8lamGi5h7iJBM409In62DnKtS1BIOU/HMOaKsVxvlYhGNRg2liofltVW02ozDsGS3zDxjgsGdrS1ZfDcbTayvb8Creti/sw0/nGhNsV1bc5uHMBr5SGirXSwjiAMUl1PUzwfwllz4VJGPXDj9CuqTJVjTRPsA3tPFEvPGp+h1O7ATIkUCaeZpG+Uzz4nHzznHuUabeDZJ8dmr/Gotx8wJLmtuloplNbxwXePe4eDgUGun5r9+zp4BYY4rX5NqZCln+fzTTonjHQsQU4lOOM5cdD67Of5UEpeqJbSkcp8K+Mehr/vjAauM18cN1AcT1F0XsR9jfXkTBc63qY9WsYoSHSz0hjFSh5nCgRpsOA5UfparDQzLLj58cAOfOnwJAWJ43FvwPo9z6GoyYGn/7FCJTTUlO1YEzswaLVtfNrAQljIP+LE3wO7uY3jzFrwkRE0RDDEm2V6UQI2p0cz15fXJYayZfUCZDSVxLACdK4XZZla2TQyBUQjL7MQ0HlgWxlRwpxa+kETYsoAJnQlio2LWc4TvSTWv8tgzBaz21AZiEujyg/CdH7RO5s9UuB7x65oxdHWxpSI1amLuzWyME+Yqm/27S3hOS+FSEY89/hjqtYrO0ZjnG7UpM43l6CLXmFTPQ8JHQua00YC3toRgMMDkzp5yfQUoUwdWs43qow/g1NvejqlTxNHVSwgP9rF5ZhM7z19C/9J1xIcHmZ1xto/P7mWzh1e6us5PDji56lcbbd7rZj9kYia43zO7qHyfze8iOOV1MU2PJruYe1C5fTTrcE+dgbuygtH+LqJbt2D1eybDmTnA/Blew4111E5toLG8hPJSC/ZGG0m1goQAfDRBeqeDeK+DiI0EqYPpcy8iPtzBMIlwyFgFPlfhYFyw8M3/9pfQeP2XwBmP8HvnLqJ+xCYfNrWY4y4l5t8InJ+m9YA3slE2m9bFuebS+U0mL3D2wfn2hgUAnh+dxZ8XI7AYgcUILEZgMQKv+RFYAODX/BRYDMBiBBYjsBiBxQgsRuDlI3AXADaIVN9khB/HsDRX3t5Vh8iUirkKNXIc/O5HPoLNN70J3f1dvPeH/xHsJDIFysQRvJBgwFRwZi+VlzPyAr15f8JaxyhMqQjJsnl5HCbrzBSvjVYyV6NmaspXsJSe5QHmdnqCynMEmqqi7IjymjLLLyzRGB2kY1QL2ffkx2qUvuYYchCeH8/xcZnvYW2P9q065JjFSkI4U7TMIS7tAq2Cg7Xz56To275+HQijzCoxH7osn01jYYqCgh6ZYTEVKAQyLFAS0OkcLFuFpgmBML/XMXbTzPqMCJZ4SBm0k2Ius7imqvv7f/InUV3dRLfbwXd9xQNIkqnousnk5fea3GMWi5Vp5hqQxeJ7rbWMiw9chB8FKJVZRC4qS7Ik+GHyA6lEo8IyB76y55R9KwEjFZc8PwNe5n8dn/fLAbD5mrGBnQeo90LZ+b+zvpoDYNnI2hzB/IPnZBS0+fvOK1/z7+K4zo4rtwCfexVehxlENTfC7Ku5YlkA8x6rv7mXMK8/L9fP1E7z3yPgkVk2G71MpnZU3iOvtcljzVWQ/N3OQHveOiGdyszy2Ry3gcL8X1aizM5xHjoLKEvNmmIUxfjt3/k9bF+5jW9899fBCWnhCdy4cQNnzp7HqXPn0B/3cev2HVy9eRtxsYLzDz2Cl25t49oLz8IOx5obhDRehVCqgf39Q1y/cg2lQkFK2xMra/CSKapeCRU2GHgls9bQkpXQQZmbU0wGzL+MZWtJOMt5RhjLrF8OZ3WpDYeNCbZj1LRUhkoJa/JPC4Wi1FLML2ZBmmM8HvuyvbVKHv7iwx/G6dNncHJjU+N7cLAv5d5SbUnK35JLNWtJjQ/5eqQ5z7JwZq3Mon1Em18/QJhMpYKc0Lo19NEfDeF5NdSbdWzv7OClG9fx1e96l8AgC982sxdp9VlgtnYJnkPrysw1IYHyP2U9zTWGBf6Cg9SlxasBPIViEaPRyOSysrmD4I1W3poXBFZTKQsJ3vjCtIGnWpKKzyi10Rv5qK+s4AvPPoft/T3cd/4+7GzdRq3k6ByVE9sdCGwHUQh6yEZJJJXa/Y8/gfsfeVKg4dLTX8D5lQbuP7GmvFo6BRStKboHHQx6Y5QrFewfHeD2kQHAVFLK2jdbQzhnc2A2W0fYEMPVMnMZ4LgT/OpcWIQPQ71PNA3R7/t45pkr+PRnL2O/O8FgHMOP6MBsSb1KuEYFN5sE1tdXNWa0zl4lXPAnmMYpNjdPKL/0kM0BowGm/gSnT27i5OYGTrTaqJfKxpZVALiMasVTNnYahlhdXcXS0opUtrzR1aBDu1xmbgY+xgNmKA8x7vURjH0zn6nWdgs4oIp5MsZgNMZOZ4T9Xg8PPfoA7j91StmTntb9FKE/Mes41dy2JfVlq1nVPUMlcDI1attmvaYc49ForHHi/cGGAtlwT6hCDjHsDpUHTEtrqoS7vT4qlQY63S52dvbQG/roD4coeSW02k3Nz+X2kgA37aI7Bwd6thJiEr4eHHZw49ZtOKUKhmEodaOJ8eW8dJXVzF955jVXIyp4jZqOKmBHSlgeG+e55rwch2lxHMvKmHEHsoy3UhTZhFQqwSm6Us03GnWp+2XNTiUm7Z1TqoAjrTndfteMQdZgQEeLer2OQqmsJonNk6d17t3hEcbWIYqbY7iNRHM+DcsIt1xE+7QZLsC1iwLXXFOoYCSblyrWZc5yeJxPHTCr2ay5BMGcewR6dE9QbIOyhfk7n1FsUCihKmcDB9VqBQ8/8hi6/R5eun5DimBa8LNBgY0YXMN4jhxkjsOsUUiW74HGUFBQdsW0QaeON5bTgsOGk2pDz7GADSKui5VGHQ9FHprbHTSHPmp2GSvNZd0HjXoVVbukphU2HRTl8kGrYh4/1dku4BYwKhXwkd3r+ORgW1bSbGqrpClq3CtQ/Uxox0avma+JAaFyXeEayqxxKXi5b0sRCKzaWGus4P4LZxHeuo1Cr4ty5KNEtSj3YcrTNa4JdLfhB3cAVPwSgnO8FTuthkhDeAmguU56DueYye912BSn57rJwB2mFq4AeD6Z4oCNklIQs+nH2JlzeWWWPZXHyppmUw6fL1q7zd5OTTmEmlmMA/duvArcW/M5y8xfxXakzLSlJTVVwfw8Ya6JPuAR0YL7/IUL2Fhf1fOP+2nu/sx7UX1qVNTK1i4WkdIenaDXD/X1hM19fC06iPDgbQfE/uUL57H5jrehdt99CIY+dj/9aYy3XsLa5ho6N29jtLWNsN+VAjnOmyNn+xPehrxWZo/C85D61zy8jvfd2Z5HezONnIHy+S5KMSD6Ob6Hcb1R1AGfVfxO2zEgW5Jb3ttcN5mVbKPKPZJbRHxyA4XNVTTaLZSkAG4jbVRl/V4MYkxv7yPa2cfo8AiTwyOkt7fgTH1MkhRDXisbKKc2Op6N7/pPv4HC+dfBvnEdv/XIY2hxPcrsuPmNxewCE1Sr2SCzQDcA2NxvcjnI9oO8B82YHH9wbiwA8L2748XfFyOwGIHFCCxGYDECr+0RWADg1/b1X5z9YgQWI7AYgcUILEbgFUdgHgCbGtCcCjaHXbkYMLcbzqwXCQ7ygliZCkzPw2986C/QfvIJdPb28fM/9INgaY/FPSUxEsZlRY2stjUDzjl8FVTMoZJKIrQKJADmnw35ojqAdq209jNd88dWyDmQFbiaK5YIsJpqmopdec5aDl6V8TvLETNfN+pGA8XnAbBeJ7MYZfHPVKCMYoS/cqg4U5Kq4EUQ6agAzmKSPxoiHPsGwmWqytzC1HJcLJ/cRMF2cLhzBykLx1IvG3iXwyOjkr5baSxYIOV0LBUL1Sy0A+R7BykwSmKEDO9jNmi5JAvOYa9vMiazghlPR4oEjpVbwE/8i19AUijh4x/+AH7xH/1dxFQ2ZnnFLC5SycLcVcEU2kGrYEV1UoL1s+dUBPSngaxvaxWqKAtzANhWUZnQWLmQmQpYRU/a7fI/xxTycpirwmVmrZ0NvTEmnlMAC2jaJrfxXrX0PMTVlJpB3dy2O7NAnIOzKvm+AgA2P2smoCxb53omXumGk5Y7UyEbi/DMelyfMwV+Qst5tffLXiezNTXffHwn3aV5z8Mc82aIXDknEGyusCkoEgKb8zXjOvd6tKSkai4DwcZmPTM5n7NMzyGy9EwC/0Zxx1+BbeGjH/5rfOQDH8a7v/yrsFxrKGPz5s2bOHvxItrLy/CjCXbuHOLyS1tIynWcvu9+7B128PznPotSSn1SLOjXbrWRxClKJQ/dbhcvPPeiwPYjDz+EM2trWGo1UGGudMGlM7HUsEUCLocqXgLIGAmzXKWyDQWGjNW4LQhMZa3WKM5HWXQaNZysyJnJLRqUYjT2BWzGvq8/Eww9e+kSJmGEB+9/UJB3MOyhd9RFu97CUnNJTQ7lQkGqSsKTPGeYAJoXgCo8gjxdjGksG+EgjjCJIowI2cYjjPwxGs0ltNotXbvPf/4LUtO+/a1vMc0cViybT4u/672YEJktbMwYprouy/4UJCXAjWkDaxZ25mYS7nAMpJoMpygxJ7jgSiXKuc01wygxIftmjlu3O0Cj0UJvOMbHP/VZBFGAUydPCsQTiNFSu1qpYjAcYDQYYzCcSFFLcMUMYFq3fuk734GNsxcFva48/TRONSt43alNwZRarYJ02sfWS7cQB0ClXsPW/i6eufIcljeWsbq+Ak9QnerobA5T2UUF5FwDCK2rzfrCbHHzK5+n5p4kJIrR601w89YePv2p57C9O0BvHGNEa94ECHzm17pSUlMtu7yypAxf/jwh4MHRkcbn1KnTGsOjww7iMJTN/cpSA41qBWfWN7GxuiwAQcVXs1XX2ugPh4ijAM1aHctLa6jXa1Jzcz3gByFfmDcHjAfo7R8IvqZUAfP6OgShCW7t7+LaS7cwiF2cvngO50+egJdO4RJg0n1Bmbe8B3zFAFRrNRQcC7VKRWNNJb1semmJPhmqAYDXi/CJzg20t+bPELoSok/GE9y6tWVs1KdTbG1t6fgJgvf2D9HpDXFI29RiEUtLbQHG5eVlqYp5T3NF6Q96uLO7Kw/9OLVwk7axugdi3QOOU8yaLgwcMwDW5LwL9FIdyqzoQlGQZxon6A/6UsVWqlUdG7PC4zhEvUFQ3cVRtytVK+/7o35Xz6+KV8uakmypUnk8BOK89ZdaLYHVydjYPVP5G0aBbKtxhAAAIABJREFU5hyf2YWSoznN8eENxfMvVgqIPR/O5gBOI8CE91TYwPAqEB0SLDoI4wDhNISrVYdrF+FdJDUsgR7Pk8DdjK+BvIUibaxNlvhwNESg7zVK6TwCgU0rLsGpMsdLyvom7OV1NHs3C8wJzl87Dmk1Hut82s22vk6rdoJZNs6UygWUSxWTAZ6EpjGvxDW0gHq9IbUlX5fK6tNLy7Ceu4r1O2OciIuygmcDRpkQm2pcOiG4BWNdn2f/cq9XKsOq1/Cxw5v44O5VdPmcsoEqUlSSFBUbqDArObOBJhjV81J28uZxyDUvTm2MFFFhwU+jLNbCEqi7f+UENtpNdG9eRXkaoppCdsq0cabbiPYOBO2cVFQ/c0+T5Qxzjeb14e/cy7Kxh018tBrmWmWiPUzTIq8EAfBRkuJ5AFfTBD3ODDYycN/IpraUts6p3oPPFr4lASgBJlMUeD5sSJJTQ2pU43xtPY3owKDPmffiS3L1q9DZwEqkvOc+Vc2bjBtwHaytr+Li2fMo8gHJpycbopgznrmla6/NRgQ2BK0aFex0EqJzewduMFGWr2nLNI2YzAgIikW0HnsU57/yKcR1D8PdPdz5q7/G6PlLeu6xqYXP24gOQNkjLgfsxnHagGtjP61WA7n7mH3KsVo4b/ac7Y0yAJxbQudNabmbDf/doT0LAbCaF4w1N+9pKqs5dlQve7aLquUgpcvF+jKstTbqzSZKtLhv15DUq1pbCn4M7HYQ7XTQ39vDcPcO4s4hCsySjjnPGBFg9tw79SJ+5Pf/BGisofuB/xd/9m3fjEo0ldKY88a4G5l5SwAsJw/9busZzn8XUJ2s66qsdu0Uza5N18r8O4MfCwC8+Mf9YgQWI7AYgcUILEZgMQLzI7AAwIv5sBiBxQgsRmAxAosRWIzAy0bgG5faRmFE20ZZ0t39kYNUFZ1UmGBnOgtONiZUhNkpSglw0nawuXIC//JP/gjJkw+hs3+An//BH1SRgwUY2rPFDks7/Mm8f/8YNxm3WVNoNXozU/hhcYhFPgHkDDopo1YGhUYdxc/nOsp52GdwqfnIP58XT+Y/l38PwaqUdHxPKdwck4dH1SxtXwUYWWl2UPIqUmMlmXpWpao55bEBtcadkudvgHIBrZU2CsUChv0BxoOB7PpYYDY1IAOaLaqwikWpX6eyYKXaSa+oCyRIlSlNWVDjtZEFN6FppayCkc+sziRTdChTz5VKLGBVjdmBhB8p0KzXMR6NEfljaTpdHoFt1MIBj7m1jB/9mZ9TFugf/Nov41f/1f9sFCHTTL3DYyGcVSGSB0ehhbmOLOJdePQRFMsF6gelsDMK4JLgkFMuGvWvc6wANhDYWLkK3rBQJjWnAadG0Xds7Zxf+3zoWSyX4pWKHtsoif/bALBR9BAozL7/Lpr7cgCcH8+sIJk1AXzRZcY2lrQzcDzLp+TnzLFKmTc3b+ePX59mkT9vbhB/zv8yd/cqX2++eJrda7PcU56uyf41p5kppefgNAvVJjQ2s1nNrIHz42HxmpNIpeDMdpoAgcefNwAEaYytW9v47V/5bbzl8S/F6fUNNRvc2dvFmQsXlMHZ6x9h5Me4sbOH4dTByfvul+rvC5/8BKxgLOUVFaqtegOOZdSphCx+NMXzL7yIWzs7WDt1AvdfOI+Tq6to1TzUvKLUjiXZlBs1FZWZPHavaJTnzLNlkwU/eExesWAaOKhqJxjmPcJ1r8wcYKoD4ywfNJRqiiq/g8MjvHjpsl73/LmLOi6OqR/4GPR6aDWayr8k2qlmludW0Z7ZQBOAmHWP9qhT+OOJADqVt2GSCH7x1zgIMPTHaDbaWFldAeII/f4QTz/3nKDN4489ipPrtNRNkVDdbaeoVauyRVYeeGTmFGEs7aGNapIivhgOFZJUdjmO4CrzhqVwFswncDeZwMZyl7CcBW+qnwNliR4d9rC7u4vtrW1srG/g9OlTWveYLcu1mteS5zhVFukYR70BhkNfKkcWtGPHwpe84x1on9xE93AXezeuoVlwcGptBWdPb6BGG+zBEV669hJKBQ/lWgUf+9Rf4/MvPE9Kg6LnYGmphUa1imazIahYq1HNynXSQF+tA2pOMbbQucvAfDOIyd8kZJ2iczTEs89exqUr2zjshTgaRZj4ppXJqOUdNJt1Ac1er492u6lzvHOwrwaFCxcuan5RHXzn9paUkac213HyxAZaFU/WuRxXwquKV0CpWBBWKdLCt1DEyhJtoKtaM3WsAmecIwmiMMaod4hBt4tRd4hwNMHU5/VJkBYKeP76dVy+eQsbp0/gzIkTACEX1e5USJdc3e+Ednz4hOEEtXodrWZDMJTzRY1IdN5wCf+NNbCUiVQgRzHKnlHj571XtkOb6H30+32NwfVr1zOXAxf+JMQLl6/i4KAraM7xX1lbkd3y2tq65iTVrINBD3v7B7KQ7h71EdD6OYpR8MrY3t1DrU57ZsBnXm1IYCq8o3WQf+Z8M6r+AgqydLeldOWzkksh761KpSyIwqYJZuny/TmXwzAw8HSaoNZuYTLx4bkFrLTbCMYjo3SeBmjU6nqOdnlftxrwyh5qjYaUxUZVO0HnqCegzGYANjMw+9hygeqqhepZC9PKEeLUxWjXQXjVQxzYSKap4KmAYKbG5gaEawivAedjs9FCkkQYjoeIwkhuBMutpub7cDyWZbzuT0JHjp0yu3nvltBuL+l6+EGAEfODQSV7IICdW/UrKz6OBctpLW5UxATmBrZzfAibCYF5jMyGprKYY+raBVQrxmKails6DUwmXBcO8ETfxtlxgpUglPJaFvs23QkcWe/W2IRW8GBZLrxWA431k7gT+/jNz/0XXAlGiGwXRcRoWkA1TlFm/rZsdvO9KJ0uxPTMo5FPMjYR8PoLCtMCOkHMZ7NlYRLHKDlUKTcQ9HuopAlaFkANc412wa55XaqL2dRGNS3vScWDyOkkRaVQ0FzjY5jNb2xgowOKsVmmrTyblqistTFxHBwkCZ5PgZtpjAk3hczozdSqVORKdct7MXs+6b2yJjqprrN9OVv0uAdnsw9Nn7l3VD6wBf0sV/WSxeYNYMwmLHMXqmGQf16u1/DIA/ejUi4JVhMq8r24twUBqNr6ILjsVGtYfuMTqN93Af5ghK1PfAbT2y/xBtS9RacTNhNRtc5zcvjcvXABrldGb/s2/K1tlIdjWCktjy1ZbMuKmnNE7ipm40MbZeXbcuLSHadQ0J+DUV823trXyy58vrMuiyvhXiXhMfOZzSeJWQ/UA5HPiazxk3PTsxNUdA0d2WhHGYz1bEe26WjU0asWEdZ5X9dRajZhtWqISiUkbCYMIhQ7A9gHfXRu30Znbw/JpIeCTScJA8Q5F7jKDM6ewff+1u8Atotn3vc+XP5nP4daFJg88ziS6pvqbPUBZKdm9rKmWVYKc85B/tJ/nMOmFVWnuQDAX3SbvfjiYgQWI7AYgcUILEbgtTwCCwD8Wr76i3NfjMBiBBYjsBiBxQi8yggQAKtwlmV+GlXp3d+cqyqISli/UlZlYmGcxoicFF4CbKYWlpvL+D8++AEB4MPdfbz3h34oy3mjrZyFhJastCcWVMqy5nLFcWa5l9sYm2KegcdGFUwYmClLWS/KbNOUZztXAJw/8jzL8l41ZX5+d4E1wdcs4zGzh1Y5zKYaIZG6REU55j+WS9g8dRr9oy763SNZsKpek6lSjW7VfKSZ7bUp2kFWtiy2skBLxQ2LPQRc+ulZ7uqxQpmFIhb2+NMsKPKFpQpQMc1oHqQ6IeRgbmmtquM9PDjU12QxnUE9wRYWLEtlQR8CCsIGFoIJnVRApDoFwITqPNtG+9xFfM+P/mNB5V/+F/8T/vNv/0cdAME37RuVz8xrQyVJBiMJp3XNSiU8+MSTsvgl7CiXC8pArZTLyr+k5SYVNGQbRpFn1HmEHQb+ZtbWGfjN1Xw5QJ2BYKpHXqaqNZah+efnC2bz0Gf+6+aKGVvr7E9z0+nVAbAgqhTHf7MCmAXB4/c3MCl/31zhkiv+8jdXcX5OmS8/1NkXDbg+VgJnX8gAcA5iZw0QGQA2Km0W9g3c1ThkDQ5SUuueo1Gl+aCqXIrJTNlttPe0MFf7iBpI9F4CwAYs8z+qlAgIf/M//CbOb5zBhbPnZcG43znA+smTmhe9oyP4YYqtwx4Cu4zq8gpq9Qa+8OlPIuofCcYQWjKzkNbMhMFsEiDQJSQ67PfwzJVrGEwGaDcaOHNqE2dPbmKNVruVssAXc305rwjiWKRPp1QD08o8VaGf+ZO5tTG/j7CDx877xSq5ugGjIBIkok34zt4utm5v44UXL+scHnrwESkaWbBV3u10imG/j3qthjrzYG3bgOeiA6dYlP0qAQvXBeU9Z1Vr2s6ysM6mD+ZW+rTfnQQYBRNMwhDt1hI2NteQhAH6hMWwceXqFdy6eRP3338RTz72KCqFkmARAY0aJrJ1jbOa2bG0vzWFctrahlKJEXDzHiekszhWBd6URSlKNf2SGOPJWAByMg5w1B+iQ/j94gsYD4aC8w/d9wCW2kuCa1SHMte2NxxoHHN1aLfbx3Dso9cboejR4thGWnLxJV/xDjRWlrB98xomB3soWylalQrOnltHq+HJ7njn1h7W1jbQG/fwuec+jTMXT6NcK8OrVtDrHGF/f18QkdCVE7vRbGJtdQ3LyyuoUkWcQc159a9ZU8z9zqI7s2GpRgvDBNevbeHZF6/j9u4QhwPCvBHixDTOcO2pN2tYardl/8zfCROVdVumtXFVsLzbOcJR50DzjmP04H0X8OCFcwgDX9m/hDWmASiBV2KGtYeiW0Sr1jRQtlo10E1uCGa94LM3nIzQ7XQw7PQw6nQx6vUE5aMEeO7GS7h9sIf7XncB9XIJdOdoVCpmjaWSnU0QXkX5xKWyq7GhXbBX8dS8YxqWLKmFYVEFa2CglIaKUEhA6Fv2aJ9+bKE9HA8ERff29zDoDwWOe70htrd38eKLV5SXXSpXsLq6guXVVayvrxmre8vCUa+DwWCA8XCs5xLnXTRNBVsFe62CjplKV47vUa+H8cQ39rC0d45o0051M9es3PKen09M/rVtS2lN+Et4OWHzlvLAjWKc6vhS2UNacDGmDTqVl46LZq2qOcEmJIJNAmACRN+nJXaCQtEV7K00mnCZ/esHysdVlnAU6h7k/dBsN7AfbwHrI4R2D9OggP5tF/GdIpKJyRPnekyXAja4hNEI9UYdru2qoYD36mDY1dpC+OtYVAP7CAIfrVZLqmnty9jkERr77jjh9zKf20VI9T8bfrL7nus01dHRNND3KA87Ms4NssfO1qWI62Rs3Bwcl5ERRolM54J6rYoKM9ipPp9O0Ww20W4uYTwe4dbWNoLxBPVoinNhAQ8GNlqTAGE80e7IQxFeaqNeLqNSrqJYrWL15DlUV1bw/k98CH9+8AJ6tOdOmWebokGFfWrUlYTAirnQPs3s/zQLM7t0/pn7NRMTYmNKuKqeKaOe5Nd4bbkl43jWLGDNtrGWWFp3+PqEoLy+zCqW30gWyaA9XO75QfApeMu35mtnTYp8/hFiOjYGtos70ymupCn22VySWUiXBPYgEG5sp2NjxZzlwhp1sNnb0aGCWetS+GbnrJ+QXTL0jOLh0faZjUa8zoSLPFfOCZ55qebhsfsfwFK5Ape0WiDWjBvHh9+cpscA2C6X4d13AeWzp9Rg0nnuEnCwB4tzhCPJBkQ+O9mAwaYD3nuNmtnnD0dwggBlWVzTitmCr/2rgesuXUdyRx5tXSzEhSLKr7sP5ZOn9B57Tz+N9OgALps7MoWzVmlleWdNb8qrznfaJgzFwORMPawNpMkGZyOTZxECa+aoscEA/cw1wykiqXjwGYlQsNVAVKAzwlIbVqWmMbaDKXBwBBweYXzE9WqINPal6CZMplKetu68lza+6Zvw1E/9lFTdf/T3vxP4oz/UvSA7dT5TkcLnXMxdVTQfTIwD5zNV2NpPZztRXkMCYO7574r/APD6o6O5ferij4sRWIzAYgQWI7AYgcUIvNZHYAGAX+szYHH+ixFYjMBiBBYjsBiBVxiBHADPXGVVjDpWVMxKEKKmRspqeu6p7Eql6i1QScp820IJv/HRj6DyhsfQ2d3HP/uB72c5yvyYoK+xNaNKJG/6nx2Sih1ZxSNXLmbqWfMVo/IVZMrktYZdMdMwg8kzWaT5fv2X2aXxNQTo5gC3gX+mgJwXVWidp078DDzn6hKltWVK25JXxsap04IOVGGl02iWmSxL7Mx2VdnHLKgnpqtff8+UKFRGs1gmMKw3NwBNVm9ZTivPl/bNLOBTQR2y0M0iIuFa5nyd20EnVMUQkFWqUud2j45mtnGsgxH+qljIwr5XFkCbjMdGWyA1gbE0ZBGRCmAqJKjauPDkG/Ed/+C7BYd+7gf+e3z2Lz+oYhoz8Qz8NQqTPE+WLsZS3FFBVKvj4iMPojfsy/qW1qJU/JT5SwC4gILLAmcOgF0VmaX+leWzuT65OnXezjVXAgtWZgpDo8g1CmDNgDnFag6A5+Gv5tVMfnGcxTub8/dkSc9ypDPAL3hAdU2mkJrPtX61xYa51vMA+Pj7zDGbY5rzLpdl5LGNo74+HwQn21r+XOatmL8gGxIyG+YZnM7gr3mP44YFGWVmubBmjhvlu0vpWjZGshVXNp+x9uZNQ9USrcb5d0LL3E73+J4mcosxGfv48//8F+hsH+Lxh56U3S0B6urGmlSqR4ddbO8e4PZhD0snL6DYbKkx4YWnPwe/20EJBdmK1uplwTICVRafCSK55hTdkgrKe4cH2Nm5LdvS0WSkcWzUazhxchMb62uoeVXZ6vK1pDzP4KgyrG0CZaOSlSVusaBsbFpxsoBM1WFK2HxwhO3dO7hx86bsVJmnSMhIZbLJEzYWrZwT4yGBWBkN2soCAiaCLbSqJfzN1MdmwTXXnPfeOJwIqhBWhRFVfxMM/YmUuatra1hfW0MwGQqyBhHVuDE6nS4uX76sIvJD992PU2dPYWV5WXbUVN4RLMtCckpVlYUpIREVXFlerhS+KYEWs4CpSrbhVKvwoxjj8QD7e3s4PDhAMAmwvX0HUWiU4yeVa3tCyie6CYRhJGtsWlb3R31YTsHAJykt+TWqEH0MxoHUmimzyutVvOnLvwKlagkvXXoBFuGaP0G54EgB3G5VMeoP4Y9DtNstXL91FQeDfbz1nW8R/PW8khoEODep5CaAo53w9u1t3Nm9g6OjLvyJj82Tm1IHN5st5fjmIFjPBRFxk99Je1Legtu39/Hc5Ru4vdtHdxBi+2CAYOrOejEqNU8ZzxN/LItrQjDS8mq9BsctmGs4CQTprHiKesXD+XPnsNqsqeGAlsSIp7ASkz/MJoVmq6Hna8XzlCm81G4JFJv7UC09mVp1in6nh97BIYaHR/CHPQyHI+wdHmJr/1Cqx9W1JVQKRbS9qu45wkoCE15jrtH+eIhGw9wTsuWnZTBzoamEZg42mwJSKjcJy7K1lXM2s723qYSMprpPaA1OQMo1m5+jxTLvTarUB90+vvDM87hx7ZYAbq3WwOrGKlZWlqWejZKpLN4jzpvBUPfR7u6+mhOobLVdqnljTIIQo/EYp8+dwc6dfTUyscHAZN+y0clGq9kytuSDvnoq2MxBZwo+52rNBqLQ11ykAjrPfybkbDYamrfMn6XFL68NG7umyt41MLxSqwKxcbtYWm4jmQayVVavDRsJsvnMe4pjMA5oM+8imvro9odI3BhJa4TqGdq++vD7wHjLRdrxMJU9fYoo4Nhb8MqumjIIb6m45pqmp7ea4PjMSbG5vqy5Tmt1yy5o/eKzgl8nROZ9mzthyBqdytCJWVv4d855j/nHtM3ms4Hny8YunkfuSOAHxnBCDSr8MHsVNpBpbSkV4TWM2p7rEqEY3QvMz5tc3bQ7wkbXx8UoQWM6AcIJqlYZFRRRtkpoVVtYO3MOJ89fxNbBNt7/iQ/g8/AxwhR1y1H2L9s3qhmg5V6IR6/mOAFR7jLN/onPAdkH8xrkebL8c9akxf0PYR0bGaaWjRFV7WmKNdq2w8GyDTRpN525wRDEUcXK9ZtrszCd8mqN44uj7GCzDzXCU/MfM3l7fCZZFnbiGLtsqqPImsdM5XD2rCcAtgk5bdpFc5wzyMdmlKy5jsertVkbSLMnEnTPmyDp3CIlsmkQ0bnmuyAb8KoeHn/ySTSLZVgTAnjuwTPXiZTjkMBOzLrCTWBBiloHab2OxPNMY0BvQFqu81V7hf45YPYrtD4OeTHYzDdNUExSlHme2X1HQOxn2b+5Aph7DD5b0zTS8QTlKpbe8XY0Hn0MGAW48YE/h337Fmwq1mfNosYyn1sekxdsmkTNzDT7ULOVNv+G0Vhxvx3zu1KUabdN14ly2Rx6OIUdmBiWhNbfbJzi0zGZ6nlSrtTgtdsoN5pqfplOfIT7+0j7PaRxYOYZTfS1N7cQJuZ5OrUcvOlnfwYXvumbYQ3H+L+eegfWnnkGHr/OY1CzKRSPke/j5bSSfbAhINP5mjtu9u+g/KrevWt8cgGAX227vfj8YgQWI7AYgcUILEbgNTkCCwD8mrzsi5NejMBiBBYjsBiBxQh88RH4RtkD3p39m9skzyuBrZQlsNgUbTIWLNWAVAYGAieui9/7q49i5ckncbS3h5/5/n8Im7mpBJ0sBFrMSstKGwJNx1ZmM4VmlmmbFz6kMsghY2btK9VPVvwSfMztoWey29y19m4p80wFea/COXsNwWXHFBLZhZ/reAW+TEKZiktU27L4zEJyyqIYP58dJ5VC5tsyVVnGd5VTlqkspRSmuoPqX76uqc0qF85kfXGszOsUMwBMZe6UyrSEiorUKBOzYiDLW8qCIyikeicx6k5+5EWxfMxojWgz65SF0mg6U60yqVk5aZmyOJYNtI3Xf+W78HXf8i0qmP74//C3cOkLnzZFUAJg5f8a1YiVxCqIkQ/QXpdwq7GxjrVTJzHyR6h6ZeV0Vlgw9sooecZW1y1kGauZAthxjYqGxXxlAKvgbeD9fJ6vclppjcqCNwvfmfqGIM/8mQXNu+d+/j0al1lecJallsHi+dLaPfx3phTMQa2yEKWcydS/esP8Te958+yFCYD5YY7F/Nl8mALgvfA3/95cKZw3Ccx+jNVQM+OOVUp5EXTOAnpeBZ8fb277LnUhL1wGJNWAoIy6zHZbuYTmXVRwzQGwoJkBngSI/PxdqnpJCammnOK//vmHcevaNh593ZNSN966vQWvVsTa5iYODvvYur2LrTt72Dh7H5bWaQ1r4flnPo/h4QFKdknwtFqlueIUJTY72EUkBAyqnE9RYJNEiRnTVUE4Kvx6/Z5Uuv3RwChSqUwNI1m5EnrRtrTilVEucW6WVITneRK+scg/CQIBkTieCiLevHFDMKzaaGDz5Amc2Dyl96cytubVlRlKgMa5NZmMZHnM96qWPMSTCVpU9BWLUtnyPTh/BM0zFaVaAGjlTmv9aYLRZKyM3EkQ4bB3hDCNNV60HQ5GI1m1JtPQ2FhbjkDcnb19bO9sYzDoS0HYXl7C5uambH4J+HitK5UKEip/ec0YNKl1J0W/P0AUhP8fe28eLFmeV/edu+eeL99Wr/bq6n2Z7unpZoZlEGIXDhjMjhwhGYNAWDhCMJawsQLZBrEJYytkvIS8yB6sMWAgFA5jDNIwzMaszUxPr9PTW1W9fcmX+828q+Oc373vZb2ubsAR/kedb6Kmul7ly7z3e3/3d3/1+3zPObLEJTDdOexiPJ4izxNBMIKpZrWBtbV1tJoEqS3UWlWBNJOLauZlZiFTuRkmEWzbx3RaWOymGYa0gB6OMJ5GBpyxnmvLeM/Xfh2yPMZrX3oWfhzreJqVKq5eXtO8QUeDWlCF7zt45kvPoLXSxLve8xgcz5wPGwbmx57mtzSV1e1x7xh7u/vY297FUfdIls1UmfLnmq0GWs02VldX4dcDgUEFFMQp+r0hXn7tFvYORzieJNjc6+N4ZBqa+N7VekXKWOZb1qo1ATgqY5udtuAnoQFtdyfDMbrdA6RxjDVej5VlrC21sdLpoEZFbpagJoht49y5Ndn2staXLl8UxCdEZJ6xGS+myITqtPkfdXs43NrC4OgQ03CiMTOJEoyiqTLsm9UqWpWq3oPQjzCIcDcch7JhXVpqotFoyH3BV56rebgbq2yCwBI60h6XY7tQOVpmHrAt5t9SMe4Lvh92j3Fu4zzGvaFqQaDVH/Sws72PL3z+Gdy6uYVwGuHClcvY2FjHJBxhOA3x0EMPo3t0pDxhPjuOjo4ElHu9PmqNpiyWpfRlBi7tU2np3GgIstJNg/HzrDWfCQYCp+gOTDYzv+gWwAdc4Ml8t2jUSJTpy3u2PxzC4TOdaxVawnoW1ldWcPfd17G3t4u93V0B9CymWjgSMOeHrlPFLHVxR88/KpOno6GaG9hPwjmHqurJhGM+RJzN0LwbcDamSLME066N4y8D9sAD11h85vH6U93LNUfFr2oMR/EM9VpFUIt/5ny7urKmOYsNNr5f0fqA1415zVqbpLEaPyh29AIfgR+oMYMZwBy3sna2zPOPdfNtY43OZ3sZnWDqZ2kepNJd769MZkfvwTHht+pq3Oq0mE1uYTIayy2BDR+8Z7nSoYPA2vEAV4cTdGZTVFPm+QZwMw+t6hrOX71Hzgaff/4z+OL+S3guTzG1CD2Z/0sVMJTTWmG+rlS/zNmlQpaXtVB8az1ZrNPo3kBjhbmGP3lV5EDIph7LQShIC/SsDJU0wxqAS7aNtRxYdxzUi4YQm7m/qlP5DCyf1rJGMM/t0p2FMJTZyYS/eY7tPMMhnRy4eraNm4tf5AWztjR+5/qF9xXzibmYFCAW5DZQlbbVPE+uBRnjwWc1h3NqG5v+gMCVNsRWjllhA641kzkw3HX9LlxYW0Od8HFujSFYLMtqFspkfqtJs7j/qQhOiwYhOsTFUUR8AAAgAElEQVRkjAlIM7iFot643jhSAFNtzZ8nvOSxM1PcTTmCbcHRWK/h1GWiQpzMKSyNE9lnx5UKOl/5HtTvux92GGHzIx9HurMJxFOtQ8x62OBeqWCLIBkpp9UQWbjOCNDTWtm4ohjVcOGok1mw2Xx4bgWZZyPqDZB1+0aRrPUu5xc+C1PUHV9rinZnBX6lgv5wjGk4hkNb+jxRY0wsFTqBsbo2jaU0ckxcD9/7O78L9+67gVs7+M1v+Ca0br0itTEjW5QtzezfYuXGdbdZ/fH/TXOtnIOKf3XonxTFuD7rzsS/e6y3UADPLaQX/7mowKICiwosKrCowNu+AgsA/LYfAosCLCqwqMCiAosKLCrwxgq8GQAuN/PLn2DWFqllSmPXwnGW3e5GkSR9LKaug//j4x/H5Xc9id7RPn7mR39EmyWyIM1t8C3cnOrfMuH39iwr7VfNU7cCNCvztvj+CQibg8dnLdFOjvkMwSsB4DxMM6rROfVnoQhW1nGpyKRd7pxlHYGz2XAyqrES3GivSYrM0659btBI6VeoNktoq62zAgJz458qBKNZNjbCRl3An7WkAuZmFD83sjKpc7ntWCoIufHLzSceI1/DTVADTgsYXYAZIyChBR6P07y/Xl/YSsueT7Z43BBzkNgOvu67vxdf883fIjD2/u//Zrz83BfmrLKpPLF1HsyT5YYyN7sJGqhmu3TffQgaNURJJMDG/F/mrFIB7FcIoxy4nslb9TyT1ckNcPP76XU5hbtFTm0BcMvvy4LxJFe3fE0Jj09B7DwANvC2tN3m/t08jD0zDosBVVrFvjUAfuM9Nv+5t10X42U49wM85juDY92PxfGaBO3iqwDAxqLSnE/5FvPj/KTBorjHjF11CZ05Bgplcnk/qBGjvC9Owa6xuzaZkMyh1SYwFcCyfn4jAOa9To3WJz/xGTz3+Rdw//WH0Kg2BGejZIqLV69hd6+L3YMjdPtDNNodtDoraLVbeO2VV7C3tYnAYf5vW4ooZaZSzaiNV27MU+GXyiaXqrdmnTnBtGFONe9oT90rrNOzTKpCY088wWQaIqG9bJYjjmfI0kQQia8JaMVLla7U7CaDmJmsBDtNwp4sUwYw1YZscKGKzvU8eFVXgGY8Hkmddn71HFrVKka9gQAgLX4JnwndBNiKJg3NHYViO04iQRwCsBkhUZJg7+hQTR4EwK1WU64Ds3CCbBZrU14KbCoICQByC5V6jdQL4WiMNKbqdoLMgTLbuWGujXo2k8SRbGupklpqNqWQUvalz+zQDQEnj7bVLtVTtpRRslZndTnHOHyPWNbWZTYr1WlU+RLO0dp2MBwIGrHBgHD46LgvAEyIZwUBVq9dxqOPP4GD/S3097fhU5noVwQvr1xY1Zb4wd4eVpaXkaQRXnz5Wdzz8D24cu2SGklYU9nQF/M460gVKa9D+UxRo0AGfW80GmE0HuHoqIu93T0cHh3g6PgYTuBKIXxu9ZxAdzyNsX/Yxd7BAPvdEW4dDLDbmyCeJbAcNq8Qp5jGCyqBqWb1KgRxOVzHEzhgkwUhO8c7wcr5c+sat2kU4cLqiizLXVqTEqbZwOrqMi5srIFj4PLlywLAdE+goph1N9DVNGvE0xkG3R72tm4iPO7KVprzGHM4X791E9PxSNbPtaAim+I0p9KWNsWJFODNRsXkuNYNIHZdzj9mniEUZR6wmp/0vMkFBzm3lxbxmgt4zxMCVmoCi93uMTpLK3oAEjJbbOixswLAH+BTH/8k9nYOpJatNZuyc57lGdY2NuDpXgMqfiAYzIaKra1tLC0tI5qa+5Kghs+5SqOK4/4IQZW26h7CCfOlQ4zGYwFU3gNUOpcKWAEh5bsCgechmkbKo2WjC183SzmGqYz2pXKfTUM0qlWpr6maZV1anSU8fO+Dsrbn+zLzmApgWkbzmDgWyhgD3k+OF2A8GksBzuftJByrjjNrgtUnMkww1Bwb7rs4eDaBPWXjFNXfFc1HtHqepTxG7+R+4/OaoN/lnKbnbqa6sVGE+eN8phIdEUhl8UzOBISF/FxasnP+IrDnVxjNCjW3aWzjHMLTIMhdX18z9zeY+xyb7ONeX1CXNS7ne7p4LK12ZI3PClQZL+FwbCayvhaZtzw4nlrdsHTQxYMRsELLbTY+ZB7qlVVcuv4AMOzi5c0XcCOf4HWkGLCxEDZ8KoAtoEpXkYxZt2XerQGqXH+UcSEGnhlHfaMCNT1Z5bqSax2CvjDPMYODgzzDMZWYfM88xzLhL4ArtoUNAng2uWUZfFoyZ+KxXOqoyUjgkTCWYJaKzjzHOE8xQo4BgF4ODLkuLizJ5ehCBX4R+0GoSdhumiN5TJnMNwiA2erE/83ooVGsE7UG0FqO0QSmyY/jWWply8GMGcMCseK4em5dv+c6zq2dQyOz4aexcXohXKSLC0WwcvXgAtComo0zCIEzG8DMslXYleBWa0bGfnj6eYvPf6NL1/mr30vgNdU41jFo1jMKbL6PybE1YFhZx8U/NHg+SacFp7UEn80ce7vII9qsywKleB0XG8xpN3b4PEb+YlzCLE9O/o1QrpX4u5x8Ckt7HkfM69luGMV4FMEah0aRy8YKMIeZaxgbjdxWXSsct66D3iTEhJbxtpmjqMjO2IwGXznRctVgTZwMSXsJ3/0v/0+4jEN45jn862/5VtSPDgqrIaMU17+jzMmpgVSq66LpVBhZanHTdmrW1ybXWudfOCKVS8CFBfQb19yL7ywqsKjAogKLCiwq8HauwAIAv52v/uLcFxVYVGBRgUUFFhV4kwp8R8dkAM9/GSu4M+rZInvKdOKbjRuBrSJzi4AwdF385p/8Ca6/+z3odQ/w0z/8Q6gUtmfawFDW4Z0h1zygMtsi5lNKeGZ0KGajThs8c4cny+Wz8Lg4oXngdvY1Z6GY+VyDvagyOPmcs4phQVMDXOeBtQFuzCgzG3qyeS7UySWUK2LJTlTGVO/VLObucqMvR2xzY8xslhlrZW7usc4yp5NVXVwoXYzZcaF+KZRZvB5UmszDOG3il9behWqbe5hU9XIDTQZ5hY0zVSY6d+bj5Ra+88d+DA8++RVIkhg/+X3fhBsvvVAodKkSMxvqUkuX8hqKkJkT6Hl45Ml3YhxR+wJUaz4aVP56LgLanfrMtTTAl5vZ3DjnL8FggoZik1qWf3MZwGW95xVKJkO53OQ14Jeg+7ZmgrnxMQ/9S6j65wFg4/5dDgTz+4kib85e/E632VkA/KaTkXLfSgA8P+iKsVjaBJuzNW/DZgp93+T5akwXrQvzAPjs2CfAMudj7Nj136xZOY60yVpCZwN8CV9NvTh6KMcz35fiprDYvO3caKcrOu/gi198Dh/+o4/i3kv3Y311HbM4wnH/CCvnNrC1fSi4M5rMkLs+KrW6oAMBaHd/D55DlRjzBZndaAvGSimfpQgswidjX8uMUNlgaqPWbGDzGkld6ZpGB2UbS71GxW+htuHGKjNHoxlmCXU9OfxaVUCFMGrYHyAMp2pWkJ1xlqM3HGNre1uKUSpJK0FVmdazLMKg3xNMXqo3sLG6horjYTYZI53FgoLMyiRcLuefclwZtTEVuczvzDGNIimrJkmC7qAvVWej1UajUROIKDO+aU1NZfNwMJBSstloo9JkLWxUPB9L9aYAea3ZQED1r50jnU6RhARAdCE2SlkeD/NNWTceS55ayl+lAjrLaG9M7mHmkpRUgqouvs62UGvWMBgNMRpPpXxME5OZGmWxAHGUxCazmZCwP8JwYjKNc8/D3Y8+hMuXrmJ39xaicQ8BQSQctOpVrDYbSBPJLnHp4gVsbd3EQW8bT3zVO9FaaqGi61Q5dWAoGl9KGFza/ivzUmCscAfIqEyPNMfyfKiMfH3zBm7d3MTuzq5Uu05GtwQfllPHcJpi+2iE7e4AveOhuBbHNZsLuFnvMXuWrgOEMcpddWRxzHNncwAhIS332VAwnYVqsllttnDvXVcVi0CbbjbNsMng4vk1+L4rden62qrshqnw5MXSvM5ngsOc2BSTfh/721sY946U405BN7OjN2+8LsjMDFvZ/FZ83SMCYGGCasU04vBXtRbI4ric43h/874p83EVEWAboMqmBZMVXsQxEGbLYNXWNeb48z1z7+RpjvF4iFqzKqHkzuY2tm/t4FOf+BT297twqL4NAsUpxCktyHM5RRiL8kgQdGdnB832ksD2gPdhNFP+aLXRwPGgb65/jRbEPvq9vlHOjwlaeUtn8L1AkJgZwf3JSI0jVOTruaU80Bx+vaJ7zXaYUV+VMwZBJ6cLqrrpBECY2ag3UKv4WF5eVoMD7ZfZzHFu/ZxWJUkaYzoa6Xc2GHA+Zobzzc1NHYuunbq+bATXpmjdbSFKZ5iFLmbbQHSzAis1lrVVqvVdF5OIuduM16jARcXY3iYxcsfYEhNQCYgq/9dkloP56HQLmVHhbOzm2RDDhpcpldSWhUcfeRSv3ngdh71jo/Z2XamKOe+y/myEYOMBc975Pc5RdHLg77SkN9nPHOuuYBYPrFlvqhmDVuSy7lYjXA63Yr6XxhmcJMaF3MbVNMPlNMPKNEXdb6KzfB5RfxvDaU/K2QNkOLJzzIwoFj5zg5m5SzWubVSUVcuCT8hoHnynz7E5RxvxyNP0DjWB8D6dEGzbHvazFDtZhqlJWUA9BxoA1i1gA8Ays74Zm0HQDmbsWmp6IPqcUrWb52CQxjQHBkgxIgQmWKUxhaJ1izWyLJ1zMPs3KA6Idw5BNddgHD+xTQjI3GOeq4cZG5K4nlRjnwGtcl+xcl1frgu9LIdP4M5jKhr52NBUsVwsr7TwxJNPAlEEdzIzwNbh/GGcZtjVRyDKlaXu4uL7JsKE6zuzjmTThYG/NvJmB25rCR7jBw734UzHxVrZYEljUJAJ+Cp1mUS7cCTh71zWEQDz+NWokDlIeD50F6KRhe2qzsy4JwDN3Qpyz4ftBUgYDRCHcFOTmc335vqR9xsdbPR4L9ZA5XqnhL86Qyqe2WCoSA262NCdyDjlnMxnutY5lm1XimnGXPBaDwn2i+xiOQgw85eq7NxT4wBBra6hlcC9dhe+5zd+C2g30Pv4R/DFb/8OtCemGWmW21KD80+sAec1mxbjrEuxjnapVOZ7sW+0AMM8D/0LoHAYKmNAODbe1V0ogN90Tb34i0UFFhVYVGBRgUUF3oYVWADgt+FFX5zyogKLCiwqsKjAogJ/XgXe11nSxuGJWsLshJiN8jkP3TKHqlS7Fk3pBsQQXOU5pr6L//73/iUe/5ZvxWQ8xE/9jb+OShJro5Ly31girMJy98yBlba05SaOfqRUdp4EFBtQVX5/fuOG3y+VkQbDms8p4QrPxWQCm58vN3zKv59XVZ6APqokimMof8Zono3EQulvBXzU8UvpzE2sIpdMecfmM0uAXf7ODSm9XhuZBMDcUKKSIhP8KY/V1KOAgtwQI+AqQKSxjuO1kyRFP+MFAf33pOahJSw3A4tIYh0HLS6LyyG4JIVGAfz5TgTAtKnj9h0z8n7oP/4ZbNx7H8LxCO///m/E1msvF3UlFNB+osCcjoOei1RL2xYarRYefvwRHA96uhrMsiSEotKXAJi/jKUzNwVpN2rsJ2Ut6Zm/o7KOtZwHwOU1/8sC4JNxUF6PM+pwlan4uxKc8rNu/7ny028HwHf6ufnh/RcGwMat8Lav8lhuU6kTxumrAMOS4RaNEcU4LMf32XM5OR+bwMpYTJ5YURdwjN8m6DuFu7S9lW5ccFLvSehL9eycivqkOmUdZSVp5pZXX72B3/7g7+Gh6w/h0sUr+vm9gz1klqvcSMerYhpHmMwSLK9voN/vC2iO+wMErieFU8X1BIBlw56avNZmUJX6lJCDSkcCWwJgbqkzy5LfJwRJkEjVSPDKTW2OOUIqjjlaUiJhpjDzPDNBKd7vVBZyc342ZW5oZixc0xRepYpplOCFL7+EIKigVmlIdcjI5MN+F6PBQCDr/No5A6h5yFEq5WGlWhc04XWQ0pKKSt4HhAYEvsrlZSVtKZVH0ykmcYxJNEN31NdnL68tGyUSN6TjCFZirgdVkpMJk7uBS3dfQ8y8T1pe1+po1WvKpvUqgWnQoHKaij82nGSpyW8t5i/OHbSvnoaRskylDqMFu+vqmDivEPYR8FEtlTIHWsAjxXQWK8fUyqhKjDDNZgIWVAezZlSdEwAPJhMMmUHuebjnkYfQbLQQTvpIZwNZEU/jDI0gECxJohBrS0u4cP4cXnn1ReTWDE989RPwAs4lFQH4UuU3f7/OPx9MTudpU4Xma80/ZYY3+xmMsncymmB/dxcvPf8lPPv8S7i5eYAodZH6DQymGYYDArDCBsO8sSyQ+cVGhlq9rkxZqm57xz2BV1pqUwl96dIl5cEeHx6Atv73XrmMy+c31ABEO+94FuLSpQu4eOEcOstLuHb1GlZWOvA4rgkBBIDVtiEgNx6OcLC7hVHvGD7n/YzQPsfmq6/KAph52UGNmeuerh/HMR8X9RrHPu8BAmBaWRv7YeWb0qmD6t/CTl+PO8I3zc9FFnhmIE4JiXksei7bjs6VKuV2a0nQezKdCGrSBYR24M8+/Rw+//kvYGfvAGvrG6i12lLTzpJIKu8aldOknnmKvf0DBLWKIBQzsamoVfOK6wjq0uacTQ2zmIrckbLtaYNerdYxZb4nM5kbzGemO4Wt8Uxr8eX2EkajoZ6cXrWiBoCIcDSlG0Ci+6veqGHt3DmN981bmxiFE1R8ulsEqDebAs3TcCaVNgeg73nIMlrhm3mRDU18X6r9j7rHmIahnAfYFuavAGtPWIg8/tlCPvMwfNlFuu+qeUKQiqA78NEbjaTIT2ZAza/puTuZ9dUosdykghzIeX6sCZvIUpOX7LgE9q7mIo7zCVX5tNgOKlg/t4H+gI0tnPNy5fma/OAcw8FIwFtqZpcQu6bxwjlpSuU+4bhlm99lOR1jOB6pOeDihYuygB5T/W2zQcJRbAXfjwCYv2ix28oS3JNkeCypoJO5COwqvHSEWTZB30kwSBK8SqWumirMeKcylkpJNrZQtVm3bFS1/iyseLWeOnVk4ffLdZnGcLGM4hzPvF2i7p6V4ybt7zU1WKhScZxlqCNHkwCYalDYCNjMVJj0Utk6Yz3zDGw1oE6VUM9YIZu4kHK9yA/l+ojHQb8Agms2IXCMENYLUOpZqxYufUbVMtbpxJqZ1pe2rlGZF2siR2jVTHhsKfpjqo4U834BgFZQx713X8W5lWXV2+b9SZ+YwmmG52riKwiBzWdLXZrbcIs8Wum/C6icOB6CCxcQ3Hc/3NV1IBxg+MJzSG+8Dn8608/JuYbOMXSWKNTBipIolbhUUWuMpbJPVkwK5yuJ2TNYzOotcs4VHYEcwYUrqF+5CqsSIOr3EN54FXa3By8lBOc/K/iTpglNjZtSfpsLTaUwx4P5N0qpZDZ/lo102RhZRFyo0YVjwMrQho1KbuJNCGtHSHWN9b7qd6B9dg4npSJYoS76u5Q28+98Et/96/8MqHvY/50P4vl/94fRUfMO7cEdjLMUsTkg/ZxPhyOu/3kmbMDj2qZYj6ohkFEcsttmZMKpa025Pn3yaAGAzyybF39cVGBRgUUFFhVYVOBtXYEFAH5bX/7FyS8qsKjAogKLCiwqcOcKfGdnybgTE0jMiQ7NZpnZVOG3C/xjNnOKjXRtcpnYMP3s1HHwK//zP8fX/+APaiP0J77vexAoz5FbWCYji93+89rG+aM6AaXF5ke5kaPXlAy0zA4u7fAK+7YyB7g4JG0ClQpibZTcAQCXny3AWNoE6vjm1I8FiDYbSoaDRSlBbaEA5mY5lShkwaVyeM7GV+hXJ1woegvoKyO44pxK82GTvUrwbq6HQFdhw2gybQv989xrTGoYbaeN0oIA2K36UvVxc1df3HDkBqL+8/S/+W5UQZV8neenTc7i8zPbxY//o3+EpfMXMRr08FPf81exv71p3pIba+UGZmGzJyVoUfeNKxdx5a6r6A/7Ag2tZgO1egWeZxcAODixHDV5vkZxpv/2HFlOCkSWCmpuknFTfM7uWdeN4H9OAXyq/DW1LDfJyt/vBIj4d7wH5iFrCU5P4W258WasqUuAV8LTt4LA5d+djoU3n43uBIDnAbI2cIvcwfJd5iGvzrPYENX31XxQqoVP65HTxpGbs7L0NRv/HCelzXVpBcuNaqpZOfDZaED7WmUGCjqUiuBTSD+vajVj17gJ3Lq1g//lf/wAHr73EayvbKDVaGBnbw+H/b6yfJutJQHCw/4AK2vnpDwl0Nzb3tGGP/iaWr0wlDRNBwQfDUJfWooXuda+6+v7BDi0UpVamM4DLgR/CWoJsah4rVQ5Hl2p2/PEqFkFg3XcBnrxHAhHaRscZ9ykBeqNBgbhFK/dvCUwx/zXSpUAe4bd/R1Vu16tYq3dQZXZmtz8jRIBola7IxBF+KhxVN7zas7IClWS2RwnEB5Rtcd7OY7QGw8xmU7RaLdlke1T1cxrQ5BLp9UMmAxGmERTbFy9KBvlyXCIJAwFgZc6bTTbbVTrdWX98kCphObnsgZyD4gTzCYTZYeS6spamhCY9qWBeS0Bk/J1JzOT/0wF3SwuAJRRNU1mU6lBOWqYaUwAnNBe03XQ7Y+VqUiwlTsOLt11lwBTo+Kj19tBrVlXbmSeJLCTBFXPwZXzF9FsBLh582WsnG/hoUcfRJLTUrsm1eab3ecnc3wxl5ZBnvMwuPzZQrNmfiTJMOj18NRTX8BHP/E5bG4fYhC5CCMLsyg3jTRzz0HCt1yExjhANBvM1q0LeBJE0lqb13siW2rLNE9Ekc75HffehyVaGRMoDQaCPtfuuozL1y7g4YcfQKNV19jR7Kz8Sz6vMl3DYW+IvZ1NKcw55hNlRdrYef0G8mSGWq0qBSytnwvvUtl412oVgV5eU94/tPk293yKKq2EObaKc1QEg8Yq7ZwLd4uigYHQj9b/tE6nHTAbIkbDIaaTGZZXVqQenYwnaq6gQtSxXRweHOLF51/E5/7sC1KKMk6htbQktTSzsal6vvXa63KJ6A36sD0X1WZTz4e9/f0C+FhSAhPucu5gY1T3qIfhcILJhPbOUMMR7/P1c6tIskRQmOp8zh0b587hYH8fjueh2VmSinDYP4bvuFLTS8BIABlOpTSnCplZ0oSbhLqOTTW1uT8IT9t12sObeYX30tr6uqyfqYoPKoGexRz/bBygcjt3YvjXpujc52KaDpT/Gx44CDdthHtU4+bwi7ltaWkJ9VpDzQTdw2M1xBBHcV7uNDgPOMpcJcQfT2fmGU9r4jSXEwKzzttLS7ouzGieRamgNutOdThVuzxufo9qelo8s5GB0JaqdM6hfN25c+toNlsY9PvK5OZ8GVSqAlu06+4NhuCxNvia4QDH/YHOWWsxzlEO4bZ5fvG54qcZHsg8XMscLMPBXU4d2aSHQdrH2HHwYpbgiLa9AqaEvFRnmrVHYFuoZ0CNqtwCzjJ7lmp69TUV8RkmIYFjmUpa3j624BsBKx95I8/FLaTYI0CndT6BnKyaqTrODBA+bZE084zUuAYM8nfl26q50ZBENteYtZuBqrL4ZeNE8bN6ChfRISdkr/i7gI02uaUsXzq0aK3NefkEa5q1LEE4ry2/T+gvcEj1MNXLtQYurK5jdX0Nbi1QM0EWTmBzjqftudHmGmjJ54zWssZumI07ZTOhZZlPpUV0ziaiJ59E691fAWt1DbPdTUyfeRq9p56C2xtKiczpggpbauc5NozrQhEkoQeqWSdIiaslsVlr8yMt5hznFhJGxZilCJxWDfUnnkDnsSeQVitA7wg7H/0Isi+/DH+W6N8TESE531ew1qzjqdAuL1S5Rj2pvdaK5vrrq8jW5dSts1UMSoZ6ziYD4xbBilGJHqvRwORPy2GA407XkeCWzhkGZi99+7+Nb/+5X1Q7wOf/4c/g8L/6JwiUsZzJnYHjhmptr1rlYgJWkin32I6UQmyug9TY5vqU+mJeIzVYzjXm8pyfWCiA33xBvfibRQUWFVhUYFGBRQXehhVYAOC34UVfnPKiAosKLCqwqMCiAn9eBb5nZUWqIFkHzlkryyKxUDywO52bQNo40zZ00e1O+sgNECqAqQBzHPxHv/pr+O6/83e0ofT+H/h+ZOOhsd5UHqfJEC4VrPPHdgLJCmHVWx23NpGKzRptyBUA9zaVpDHFPXmbMjdLXf/luRZQwGgsSkhm8skMcOXpGdDbjW2MU2Z/8Xv8fP43N4YyRJmFH/2b34sr68vY397G8d4Bjvd3MTk6QDoNjUqS20i0By0+SfnB5ZdUFlR/yNhOn63z0maPwRLcCCyYvNlIJLwrcge5yaiNNL7ApaJPqNe8hzIceTFdfUZQrwrYxFF0sqlKcKENRG5hlkpY/tkP8BM//4torm9g0D3Af/C+92LY657YAQs1zGWsKUeQx2vbuP+RB9FoNzEOx9qYJnCgpSQBcKUWCMbx+7KRprpMdtBGkVfmAatezBudU+6V2b08N6kSBTDLcy3tn/W3Jz9Xjot5kHp2fGkrcs7a9C8GgM11OBmD81nSczaU5WedHZ93GuNnAXD53ro3RerNRu3815sBYI7dEpprs/fExpoA0iiA55XUYsAn29S0dc4FGTKpeU4VwIKkJ5vF5kjmz23+evG1BDh7uwf4wP/6Qaw0VnD3lXsFTY/7PWwfHMqSdWVlFb3+EAf9HrxqDY3mktRir7/6CuJpJBtlQlVuYNP+ltm/tNT0bVe50gQVHH+EV7TEFCzwfVQqvmkuEAgmyDLQi+CKjQa8vwhaef/IzrjIQDWW6bm+N6GKMWSOJ2D7tMB10e+P0D3uSe1pEVA1atje3xNgatXrhdVsBUuNJpoVWrvm+kyH6nbXRbVWM4rEtFBUFwpLgj02bxCU8B6V/WwUCy4zC7g/HgkMLBHk1nxdG1okc/OcavwonOm1561EZDoAACAASURBVK9eFiiKwhDT8QRROEW7Wcfq8opsc4NqTQCNY4D3kMYZrypVvJNQNRcQ5rHEsYAlvwSLmffMez0y1tFxmglsSqFUQJEomimPmILTKIsEgPnFc6c68Hg4xtFggMi2cf3+B+C7nPsSzMKhYDrBcO+4i8B1sdpewsXz55DFUwwnR7jr3gu4ctdljKdjNGpUX9Me+axa/4zat9TWn7HtL+8jA0P4JiajnlNOHE5x69Y2PvfUM/jcU89i8yBEHLuIErmfy85aLTnqVGEWNa16HWRpqvHGazQcDWUJvdzpqM69wUBPAELG6WQMO03x8N1348L6CuoEe1GEw+MuPN/GV3/Nu/HAA3ej1a6rsce2XGRyi+B1mSGdJRj1+jjY3cNMObUmh5JZ0N2dHWRpJLhHAOwHrhSlru1qXHAsyo0hYFOEJ7jKfGVathMYGt9ck3Vq7pvC7WLOQYFzBc+JMxIV4V5gnBt47QfHA70nc2yZX8xxRBUuFfXj0URW2/u7B3jhxRfQG0zUPUV1KgFkq95QDVdWV3Fz65aUxrVmS0paAmDeEzwu07iUC25W6g2B7+NuH+Mwwv7+IVZWlqVuZ1sS3zeoVXHp0mV88emnBZqp0iaYXVlbk2qfmdoch4TtbPho1OtyIiB0YVODYBBtruMUUZxhNJmYBjhCc7kFKLETTTYwMDfX5ZgwLgi0mOa9w6aI0mofyzO0H4jhtEPZNVuZBzes4vAlYHRoK4t6fY2ND23s7dzE/u4+fM8VUL94cUPQneCMecV8LjA/ms0ZrIuj52uAaBrqeizJRtuWq0LI+bRRh+9XsU2787JBoWhKmUUxKtVAyvrRYKj1Ya0eaJ5cW1s5eUaPxxPEcYaQ1v15Lrvhvd1dHHSPMA5DjXXXCYz9dcq51UKsa8dGk1T3j5UmuOjleOxiC484y1jtA7OjPo7GA+xYOV5Op+iyCUfdiRmq9BDm0ExS1GHsmhkB4TE7mpbUtEfXVTDxG5wTBVGL4RxRua74DtN2N2FNKg5eG8+0NvNk9ZzLeUAQWQ0XXLOeLKnKlZW5toWKVGreYv1mDDlMZyShNFs32MTE96BVM+cJNinR6thEODDLmMdtGo6Y9U6oq4YL5eieOoMonSMHKkV8AZW0fE5z7FUsG+tLTVy/cFFNCVm7A+/iBoJmBdOb28h2D+FlkSC5nnOFClj5vVyfan1uIy0AtsHLZm2JRhsr7/1q5Pffi2lQhbW/h+zFFzB+7jm4wxA+16BWjsylpbOjRiI+M0wTmLlPS9egPLdNI6jOzTyTrdy41bDxh88dzvvtSxuofN3Xwn3kUQyRoxFOsfX7v4/k6acR8LlD5bXyeMu4FDYAlM5FVC8XjWnF9TDra5Otq0xwqcJNzIrEyDpb8zNUm5tmAqPONm2W/Bxa/jPOxrTHWnQ44jiWNbeNyLHw2N//GTz6138QiGb4rX/r29D+1Kdh0dbZpuV3jthyEFU81O++Du+uu9EbTeH2joFbt1ChujmPlJXspk6hXLaQ2NSWF884ua6Y8cgxvrCAvtNKevG9RQUWFVhUYFGBRQXevhVYAOC377VfnPmiAosKLCqwqMCiAm9age+nUoW5l9w4LihAaUvHDTF1vKtjPtNmi/DoiZVeua1DlzICYgt/6z/5B/jhn/2H2jT7z3/sR3G0vVkIYI1VsazuztjvlgBp3oaZ3yvVhGcPvgRMd7LqnX9tuZmj05IQ8RQKzFs6lyxW7ys5s4MZ89FyCPweJo6Ar6ylS0BaqChKUPRzf+9v4/q1i7KRJDDqH/fQ29nGwa1bON7fx6R/jJz5hYLApzaFfE9tSHKzkVA3o9Wmg6WVFdkf946PwYxP1kb5y0VmnDZRC1VLefyy4NMpludp4CQ387lJ5lQquHbPdW0S7+5sIxwPYEmKYUBQLvnEKWx26w383V/4JdRX1nCwvYmf+I6vQjSdFlmG5Almw1XjgaqOwlKWSrDHnnhcuWzMUGS+Zb1eUdakoEPVKDErFeZOmk1PqjIJGbhZXqqBeWS08TWnYM5pHuYaeGl+la+Zh7wn/12IrbmhqjEg2H36ZYbz7cresxnK2sIsdt1OIfQcrC9g6vz4ewOYfRP4ZHJJi6aKUr1SvFF5DlJX0/7V6Ixu+zr7OcqKLm0RFTrNscPPKIaD7YKS2JOmizPW17rvKOApsh158xB8KAdWX7SEZi2NfbgAPK/BiVW5OR9u6CrN2rZkz/rBD/wm7NTFQ/c8Ijjb7XaxNxiiU28I1hAA98Zj9McT1JpLmM1iHO3uA3GCRrUuq0QhFlqAcsymCSq2i+VWQzXhmOIrqrR5JoRzHFSrzJs2DQelByihmJoMXBcRbacJfiqBUTbz7NJCIZdnmIRhAW1o80sAx9xLH4PBGDs7uwjqNWMD3arj1u42ZqMQS806ao6v3OKK5xnr50rFKGRhGRjFPFbev45Rt3Es086Ycy3hYBIxhzTSZ1P1y8zRJDPQZDCdCmzXWvxsBgWmmiNooZlMY6kA186vo9VoYjoey5p9POhrDl9utbDcWUaFikXBbGMDXqnUVDPWkeB5Fk5li81N/BIA8/4m/KXlK2vk2p5qx7KNw5nyfjkfcn4RJKYiLOUYSAWZzP1tC2j3aF183MM4z3H9vvu0ve7ZbCjhMRg73Vkcw3McrC+vYOP8Cg6OtmBZEd7x2ANotmtGDd1omVzaO6j9528Sk05ZzCOFJf/t96oBImaS4XhmPY0d7gsvvYY//MOP4suv7CFOHWSZLywyZR2ITtT4YhSzBDv8M22+W802Dg734QaEwUuy0mXdWINZSLvhFNPxCKutFh685zqatYpAUTRLMRp2cf891/DIo/fj/PkNuSYIMrPTSo0JMXJaQA8G6B4cal6WGptAcDbD8OhY1472ztVqoHufY4519V1Xx+f5riBh2XDDZx//nvOv5iQ2CHDO5Nx8YhdfNMqo3rznTQ4n73Ha/coq2ralVqWC33F81BtNjXGqoXlM4XiCne0dwdedrR0c7B9i9+gQruthNBzpGccasRHg6PgYreWOAHOlVpMNNCMSOLZo1cxfrI3PvO5aA9EsRqXexGuv3RS49AIPaRrDr1YEIq9cuYLxiFbRBNWReQ5Vqyb/NpzAsRy0Wk3sbm+hVqtjeHwsFTOB6Cyeyara86uwbVd2zuZ5bAkcU5FJBSPnFSpoCf6ZY6z7ljm6tEsmoC2GGAILlbsiLD/A53YIHy6qbhXpsIK9l0NE/TrsmPelsTbmXEJl/urqqhoq+sfHOH9+HbNwrHxk3pfra2u6J6i0J3SdhlTzT9Fs1HWerXYbr77ymtZ7G1eu6RyZs7y9u6vj9H2jVOe14jxVrXCOoQY2w9bWNtIsRqvJrN8ArVYL49FMVuT8YjZyr9dTXV3Xx2QyUuYwLbZptx8lke4nHrvmiSTFNJ1i5SJw4VKGh+rncM90De+qX8f2My8jjBL82eEmnpkMsROfNh9yrLFRppEDtcIphQCY6tcKG3zYaEIjB9ohF01P5TNS7VME0QWMnbGxseJjjw4GbMHLE/i2UdKyLea0CbLMlzWWzVScajlWrN2kyi+ezWpONLcpPI4NAt5CxZtofWVcY2yu9Qq06NMu23IwTVNMbK1cTy2NBa/NmoXnwfEm4FigVQ8W1ttLWG+3sdbmfGiyh7Nr92H5Pe9CsFTB8Z89i/i5l4HREE6eKINcLV18jKp5yDR1sRUqkmNMBqeAuoSe8GtwLl+Ed9ddSNlMddQVsMwODuHOGPNCkG3ypRluktISmoPCMcepf19IdV3YXVtEzQScZl1rWcZCXikizGJmk9TqKlpf/1dRffxxTFwfS0mKL//e72H81OfgJRFmbMIp1sVqRmR8SQHTtV4rFsalM40HV0Cef0c1bxkTw7U1ga8AsCTjjp6ltk3wTzvmQqmsRlcbTq0Cp9WA71Yx7R4gG4W6WjzPiW/huz/wv6H12KPA9g5+/V3vwvVuT5n2Nm06qHK2XWRra2h9zXtgv+crMWu0cDkAdv/v/wvhH38SweBYDkO04ua/B/RvhAIA698BcwpgPvcWAPjMgnjxx0UFFhVYVGBRgUUF3uYVWADgt/kAWJz+ogKLCiwqsKjAogJ3qsD7qJKhNefcpvgJEL1N2UcVcKFsKN6otIwuf+fWyXf9+I/jJ//pP1VO1n/xH/4UXn3hOdjcQFHHutG5Ktdq7qtU8J5s0Bd/N7+pfyfYe/Z788pDwqjyU6TcKzb3y0zfO72fQGaWo5c62I8ddDOj6prn1SV8Kzfgys/4r//R38NKpz0HX81J9PoDbN68iVee+iz6N16Bw3xBWu3KWtpsRFHJQPUAvyfVCdUclapUTuNwYhQ9xRaTYJ4s8sxG0Pw5l2oLQmBugBr7Xftkk9Kp1fDQOx/HcDTG1s0bmAz6yltk3qdUw7LBy2DrpB347Tb+7i/+MmpLK9jfvoUf+9YnBJG4AUqow41+AWBt7HFDN9HnNdstPPqud2I4GWijnerMapX5p4HUZkYBbBRoBkKWal5Hdr20KCUE5xf/+yyo1HgprHNLpe/8WHnDf5cAuFSvEWyUY7i0ZSwtwEvVdGEFfDom3xoAnx7PX26eMU0Hp2pto94+/TIKlNPcN6rN5qHwWfhrjrfIdS7UiQQ5J2NYxSYANtBfrz9RlpQqY5Oxy2utX2rc0M2h15cgfB68n9SpUKWbLWqz+RulzLbN8Nv/++8gHES468J1owDu9cAN+FatKsUS33ccJ7ixvaMs4CTKNUarro92o6FcUM4lHvNJKcWPIwS2i43lZZ0OczJ5n9MSlcftMcezXoHtuFInmlJbsn6m1S2/CM1odVpt1o3aP8+VXUvowz9T+csvPyCAs9S84vsVdPtDbG5uCSBRWdhot/D65ibiyRSdZgutSlVZo4RCgUcFfBVuJYBDWFyrmQ3xQjFPsErwxlxR5t9SfZiEU8GeNCLkSnHU7Rqb3SBAdzSAw2zPZhVewPsjQ0ZbWYJjWg5HKa7edReWl5YEhqJZqHt8Ngml8lpbWUa9Xpd6meCbalUqBmXTSlvROJYFchKlyi3NYub9MqOW2aIEcMwpZ/5whnBKBXCunFcqNZUFz2aBImOXNrOOx3nM5CsTBM7iBINJiKP+QFmfV69dQ57FqDCj2bNla81rXILx8+sb6Kw0sLf3OpZWanjggXsFvlkXqkItxzvJai9t1kvlu2lKEIIoxnkBU840IUnUXrpDyAaBRCBDHMbY3T/CH/7Rn+ALn38F45Be2xVESYYZYTgVhXpn3nM8dlMbwn6C6ck0FBBsKhO4gZXOsgG0Q+bHhhgN+oLG737sMbRbdTTrDThwMRoc4vz6Mp584h1Y7rSl5OV9S1vfjBma06kAMhWaA9r6Tqcas2XTwHQwUgwDLbI558rKN3AReL5qSyUpx5pAcJG/znFQ3uPMii4BiVH/GkcFzXMOnReM5XVOAOzaAo58yCtFk+A/TtDrHivbmeevhgCCFmZqT0J0j46wt7uHF559TjnBozBEvd5E9/gY4Wiie7ZSrWHv8BCEZo2llnnW2Y4gMMdQZ3kFvd6xrKdZH55/kuRwg6pcOnj8M0LyyViqd/NMyXHh4kXZchNEn79wQQ1bHNsB3SR4f3suBsc9LK90BLEPD/bM6sHKlJvbbrUxoYq920ezWhOM5LjldeL5D467qtfBcV/zGdWm4+lUjSPSI6eJ5im3VoO3mqL9YAyvE6rBJbB9VN063LSOo5szbL0UIxm5uHD+kuZIKvl7x0ewPN9kQ3sOwnCCfn+A2ThU0wuzozcunRf85f0eTabIkqks4Gm1fevWFo66fYzCRNbgnaUOHnrHw9jc3sbm1qaZA2fME5+ZTFSqgetVja0BFcG8V4OKgenDCQ4OjuSmQPcFQn2CXXai1Vt1DEYDWA6hekMweTpLsH+0p4zizEnRXI+wfi1As5mg5bq4r3MR93euIt6bwUsrCOMpXtzcwtOv7OLLN3sYTrlGsQUsK4S+horqKVa3LVTzTDbRsoOmPbSRaAvIypwErlxcZjbvW6OkTNiUkrGJw0DkmpPL0pgwseiBMM4oWuwZhSrHCWubGY9pOLlpXzQtkSZHm1nubKJkPTmGtZ7JLeUAm1nJhp9nypyl9fg0A4ZZKjtpNaTpPIy9M9eIBNIm1YFXJdV7MZP6fHsJl9bXZZVPFTHfnBbgyflLWH7ofli+hcFLryC9sQmHTYi6E7kmT5EUsSbmWc1oE1od07y4OC9mLlOlywdstY60xeepA0ymsCYhMipgee8UtsV8v5jPEDZJ+BVkeQwQkPJ5otmF/9ZIkVu0fOacaSFxmGdMUM4Mc7pLmIYoO6jDvesygut3wWq1YQ1DdL/wNKKtG3Dy2Jgls+68uBb/ZEvNSxRbrvBYe7UUsXGruL6sLpsdROKLyJPbWgILhxOtn4sMYaPD5pqdzjgePLokuAGyQRfZbKZxZWU5xp0G/uaHP4q8WsP4X/0RfvsHfgAbYyqkCweFIut31mig+dXvRe3bvhX5pctYdTLs/O7vYvoH/wru8aH+/WRRi55x/sgK1yKTFXzSaFcsE5847v3lFp2LVy8qsKjAogKLCiwqsKjAv9EVWADgf6Mv7+LkFhVYVGBRgUUFFhX4/1aBb19aKhQpRrV3oibVTtMpqC1Vkm/1KQStf+X7vg8/9y/+hTZi/rv/7D/FFz/1pyfWwkZdSxUd1QLFO85txCvvde4DbgO6Z77/Zn9Xvmz+7w0APs0R1muKjTuDA8zmDjeKjmIH+4mNYVqmHxdeawVOvl19WagwLOCDv/7zJzC2/In5WhGOfuGzT+Hlj30Y1mCoDUK+TgCBuWxF3ps2CLm9RwDnWqCxqnIXqfwoIbaO/41XooSJ3GTm5mWZZXqidKhWceWe+xHSZnR/H9FsoizEweExxpNhYQvI0kijhKDTwU/+wi+iskRr61v4W9/8uDafmHVI9XGpADZRd8YWltuG3Hy+/8EHcDw4hu8Zq+dKlWozZgn6qCoLmOCK72UsnPk7oYLsAAvQoDxg24DgEzUvN0IJAE+gaQmRTyHqnQDwvMpWyrbiS2PDsO/bYPr8OCoh7HzFbwe3p1mub3hN8Y15iHt2jM6/l6wJ7/B1cr/MAWACsrP3kakTa3aa6X3y/uYklcVoGgnu8FllswYzSmUBzeua6NpII3Ny3xam6mfV/HMwmwofqu94HdnI8KEPfwyvvXIDd1++F17uYDQOAddBu9aQopGKuUkcY797jN4oxHSSYDoaohEwH7aKNI4EVKUKT1Nl31YsB8uyf83UzGDbDgLPEcDkMVcDX/bMBEQcb9xg5ufwMKkk1BcjhgvVljbrk0QqTgIP1pggT/CX5aNSyw9wcHgs5Rzhlh14gihbeweYDEeCQiu0fq5XELi2fr7iubA9H41WC632kj6DFrKl6pggljCz0mygR9g7niApgC5fQ9Ui80hTy8YgHOs82ssdXZM4jgSyWRNmksZRinvvf0CgmZBiOOgJ6hIoDKkUnIY4f+4cOssd1JsNqSfFDdRQYmxuXRoyTyNZ40pdrDzUULCMteH7JnGGKElAy1gqk5Ocls9UACeICHH9QGCQkJEglPXkPMj5ZxzFGExnGEQRLl25pI3tqm9UlK5jrN+pLuZ5Ebg1WwG6vS3c/8B1XL9+Ba5LoGPpHJn/Ot9EoXtgLqdbG+albUVxb5VPmhM7dWOuUKh/iUJ4tTNksxTDYYhPfeZpfOTDn8Hh4RCuUxV8mERxAYE5R7vIM2a3EgCnJuPZ5TmEqgHPodaooVGjcS2kbmc9xyPm5Y5x7eIFXL54QRCNsDaeDPHgvdfw+GMPoVmvKbeZXQ5spOCdSLiXRsyt7aNP1SVB/GyGKE6QziJdY4IUNhKxAYFuCwS+sn/2XSmreV34S804bAJwjZpX8y0ztV2q1gw84T3Ma8FGCo5nKZktzr38GRcWIS/tc5VVbOzLqSINbE+AlmOEVuF8VtAeFkmqZ9AXPveUjnMwHukc2RjRPTiSJTLzrwfDkcZ8o9ksLJSZVWuACHN5WeNpONW9zaxuwl9eFz+ownY8DEYTjCehFPG0iqYFMmE85wa6a9BmmuN+MuB1tbCyvCxSuHXzpu5HVoNZy3E0wyyaIEszLHdWiutgI5qMEU2GTF7APffcrZ8Z9Lq4tbmpRoztox4Sx5My2NZzi8sq1iJRE4FTc9F8KELnriksO0PFqcnavuIE8NHB4c0Y+69mcGYtNOpV1Co1DMdjvLL5Os4rk7chm+3ReCj3EdaAcx9ztNlks7LUwWTYk0o48D20O8tSTe8ddTEY0aadDSY8vxgXL1/WPGmaNMycYpSbpnFDDgBJrMYd3stsIvEdqsstOX0QUNPmm892QneXjVwEm/EMaWYhCGoag5wzhrMB/PYUqxdDtFd81Os2Lq6tYqXaxGp9CUFWRRaL9yNKY4ymU7xyYxNf/vI+bryaoH+UIpkaC1+ud2htTlhaJXhV7i7xmQsn41xmpgfmY6dsXiuArLH9PXXH4BRBOOulKSq8f6UmpRLT/K61oqJB2ARinh18jWk6YSMcbZ1z+IWrg54ZRbYKoaca/E4cddgMYaGe53pGhGmGAY9L7iQFmCzsn6lC1f8Ky1+qVWsWsL7cwVKrjoudFblhlOseNhNmuY20WoXfbiG3M0S9Hj3WNc+yZqcLSFox68mmX4o2YYNPETThEIBSv1qsJ+lWIytkrpmkjmW9TR0yO8fM95UR7F24ALvZYiYBRi+8BDCnlg4msramRpj/1qCjAS25E9l4u2CeOM+TDWe0wXYQVwPkVJw3W4iGY1i9IZw41Gt4Ha3UuBQRL/NdzeRlLMDZLMbjMudCiG0aLE/Wc+Xz/3Q1aNTVXM/qEhhMf/rPIGMDzYx2NuPIAj+ZGaVx7kjZu/rV78K3/Lf/AxDU8KVf+zW88LP/ALWUEQ2Fw48ckHIMmc19/X7UnnwC9XvvRX7cRf/Tn0X03LPIpgP4GmL8R0Kq5gVeF58NqWqiPW1u5VEuAPAdl8yLby4qsKjAogKLCiwq8LatwAIAv20v/eLEFxVYVGBRgUUFFhV48wq8r9OZU/Sdql1LJVUJrqiOKKHjvGXyyeYIN2HsHI984zfi13//D7TB8xv/5L/Ex/6fPzC2nnMKS27e3gk+nQXA8wrXOwHfEwY6B6FONsHOqmOL/RyjIjIbQ+X5cLt/mlnYiT0cpY5yyMqvO3DW2/6Ob9PptPDf/MLfN/tFZgfq5LeTfaRiE3LQ6+EzH/sENp/6DHfxjfqVCJqbVpYNHzYqDlUqGULaeXLDTZaDRd5yoRgtFcC3XdnCKrD8nlE+FBuU3AzzPaxdvgo7CDAY9DEZ9nH50hUc7OyCxyUhhTYy+WEO/E4b7//lX0al3cH+1k38yDe9U9eNFqFUJfB4pTjh66lcJSTIM9z7wH04d34DR70j5UnSrtYPHIEGZQsWAFgqGUHfUwDMTcXSKpYKYypP5nNqeW63/9ls+t0p5/cEGhfqvhMwfAYAUy2tq3bGCvnNvjf/fW5gCo6WEaJ6j1M4SoWLIJOymI3qdP5rHmyb7cY7f70VAJ4H3oYwGMA5PxRle11C3yLz9Q2fVAJhXs840l+X979UP4Wa0hzlnIK4+LCz96tSXZNIMIz2n08/8wI+++mnsL60oc1eWicTJlb9ipSqVLvwrcIkxjCcYf+gi3SWoR7UUPGoUCV2gxSMdprByXJUHVe/eIPUgooUhvVaRfCa44fWrFS5BVTfOjyeRJa25TVTTWwLITMIy8y/4nz4Ws+nStJYDIdUGNJmGZZgbE95oxO4VLZT/TbN0OseSfnVrARYqtfRatWUvcsRQdtYKjKZ/8vPoi0smz94jyrX2PfhCnTHysgU0AuNspPglXbQVJ2GvDYEB9WqgB1tb2llHcUzOQPUghouXblsLLCZA8rczYwqRRfDXk+WwY1KgJW1FQFp2uMSmPI9yxol48jkJc5oRx1LUZ3FiQCTUfoyO9mM54hWrlGMUThWBu2MKjPW2AsQpzEs1+RfltbaR70+UtvBaDZDL45x/sI5ZZnWqh6sNJZdMo9jMBxISdpo1FGt2RhNjvCuJx/GxsaaICPhowBwkedZ3kslAC7Ht3LUz7hO3GbrcKdbjvbcBYxh1umN17fw4T/+JL780uuYTBIBPSIdNizw/C3bg5X5UqBKxV9IBwnK+Fm1JhWQJt+WQJQNPoLh4Riz6Qx5GuH82pquASFl1bPwHd/69XjkwXuw1GrKqpc0jPNJNp0inITKfh30+spslgJ4xnETS8mdxJHGWK1akUK3Wq2gSiVwqfhlI4P+25HVr8Y452GvbA5ReKoaHEr1r54NgsTGYYDQje4hjuPBDTyTjcnnDDN/qYJ2bMSTSGCSn8HjEKBMgeP9Q4SjEbZv3ZACnxbE1+66Lqv41197HWtraxhOQvSGQ4wmxvaYMP2od6zGgkF/CNtzNH55X1BNzTHGfGC3UoNfqcPzK/pZgudpHApuntvY0Dg04zzGeDTGUqej71V8WixP1bTU3dvFyvIK+t0j+MwMd1z0e13dQ7UqIW8faTTFhY01jKlCtjK8593vliJxGo5x89ZN9IZjHPYneH1nF65f1ZigkwAbajiPMBuZ9a5fTtB8IINVPYZrE/w6cDMLncYavLyO3n6M460EbtZCNqWLQIB+v4vD7jFcnwrdquaOUX+Iiuvrmhz0+lhqtFGreVjptJBEU/SPuzonNnxs7+wxKBiVoIrOyjL29vdwa/MWavUG2u2WwBwBO39nHjnvATYsNJtNqYMPj47UeMDPNo4GnF9MBjTnK5uZ3pYt2B5NE1lBc2zkDtWsUzhLE6xcBtbXLFRdG51aCxtLKwhsG51WHUFhsz1NJphFU4E3NpUMZhFu7XaxuTnAjdeG2NtKMB0A8QTwMip4ZZKr9YDgJJjDmwuqRzkQOlThsunLKMRl+GsDNQo0XBGoJgAAIABJREFUC65b4dyV5VrbUBHMXwKgAr2cy4yCljC1BMRslND6tbCAN5DZuLkon52v1Adk8Dh3K8eX2cU5oszCiPMm7286q2R0mjBrBuP8wiWryQqmxXUlt3B5fQPry0uoBQ5sNpwIghqbZTYzSSuqPHM2wzCOwUBVruPV8lhYMdM9okLIqPVPkfpb/t3JvGjcE05VtVTCGjWsMpap4uX1sXPEjSbWn/wKVB9+CFmzAXc8xM6HPozklddghUNB+VLJTJtofnLCBjPNzzx/Ez3BNXnMWhdNV0SeugZsdCqadbhmVpkKdwc6MMiSW9A6B/1ACO857mRSXrgcab3EZ4KJAb5t1WVqXcStlFEtcy+RbXaxVuR5ENCyDmxwCL0AT/7w38A7fvL90mv/6b//4xh/4J9rLcL35TjiZ1LhTetqy6sgaTfhLS8h6k/g9AZwZyH1yWok0MqR7jo2ZFkeFHbQtx2xhYUF9JusmRffXlRgUYFFBRYVWFTg7VqBBQB+u175xXkvKrCowKICiwosKvAWFfjO5TkAXOxxnX25ybk9hVOlcaw0AwWx4qYKN60uP/4YPvCxT8D1A/zRb/0Wfut/+mdwaOlWKAy491IYyb7hqE61D299ye4Eg8t9nPm/kyFlma+q4zSbKkopK6EVlW25hd3Yx0HqFnaet3/+W0FgvvLuq5fw8z/9t+9w0KeK5vI9aIHXPezi0x/+MLb+7DOy8eOmJ+34eLye5WizmRt5IdU53Ks6gbhlhuWd1aq3HQCvhwgr5QO08s3hVqu4dN996GxsyKby+S98HoEXCPBQQWKUwmbTjL8HnSW8/1d+RQrg3VuvywK6/LKtDAEVYhwbVG2UimPbwmPvelSb1L1BD81GAzVmW/q2sX+uVlCrB4Xy16h53xQAK9/31O55HvCUwLfclpwHqSVAFtArxp2GdqlO/f8BAJc9A+Y4CgAsi8JTZfJ80wM3eg1ULe2Vi83lNxn6JyBW4MvA3FI9Wp6bUfoS2GhrUl+m4eEUbitdcF75UqiCdXvIljhT/h3Hw/yXee/TO8HogoquBm2ons4QOj6JKZlDGQsGEgg9/+KX8YmPfRJNv42G38D6xjnlf3KMEKiEIVXoOWay1QWOuyOM+lPU/KoAMBtJeIxUh9L6k+dBxRbHIcFvxTEKx0ajptfJptOCclBtlwo02kBzs9aASylpuClOdVhhOU6VHiGGakuL0cCMVaohqSScUmFJVWCcYdgf4njYF9BzvQCuFWASjqUWJHBpN+rotBpYWybQtBG4gdTLqhTV8oXlNKGaFKsC04XlOZtSRoS+M0Ez/oqiGOPZVLUp+1cIfgiqqbjjz9frDTRbTbSZu5qmaNbqsiWmZSuBLoEXbbVH/T5WV1cEb1bWV835Fjv8zEP1GA6ZpIJ38XSmOYSfz+PRsXPDPzEqLKp+ozTDZBbKEno0GWts11tthLOJACLVpQRDHAfDcYg+4SVBpg1cpFoMifKJZ9Ox7L55DXhOtIx1PQv1BtVhIwHg1VXGFsTKGSVYpAX07fdA4WZxYp/+RgAs4H3Hr2Ium2s0IVw9Ph7gi08/j0996nM4OOhjOiW4cBBnLqaqDUG+zThmqUSpsuetT9tu1ouQnepYjgWCGZbbZMTS3DXF5q2bAm/tekPq3XbVw/v+2jfgvruvGOWnFMAmMTQPqfQMBeT6BMDjCWZhKFhPK2O6MZjMY+OwQEVxvVFFlXbfhSKb45DjhQCYSk7aP7Omasih/TZ/VoCY6nfjQKE5p3imGncGKnuZa++oCYKfRVTEn+c8wzGQR7QOTzRu6AShnM9ZjMHRkRTm+7duSfn79LPPY23jnJTML7z4oqBKs9kSwOr3R1hdWxc8jWImy+fY3d2Tenc4nmA4GEo1T/gzjSPYHpXnFamBx+NIx0PqxPudls/H3a6B3q6L0Xikm4kAeGVlBZEyc2ca88udJc2FBPcz2qinxgqdKtyldgs3X31F1zOZjuHbGb7mve9Fo7GEG6+8isODfewcHWMwnuG1rR0khTODV/Wl/qUateJVUam76Gy0Ya32gdUDJO4UduagFTTRrreQz1LUgyp8u4Fh10Ic+pgOE+y82sNklqn5I5zFuLixgd29XXSW2uh2e6ZRJWNMA3D96mW0mg3s7++oOaTeqGMyCmH6N0zzFaMoDo8OMBgOkRRNTZzT1tfX0Ki3lH08Ho811/C6DIdDY+E/mwoqq0EmnCgfmJnA/PzAd9TMMZlM1fjSHw0wyyP4y2NUz81QqcVYqrs411rGucYqzi+tolENkKahlOZsDLCZe5zPEOcJxrMYw2SGo0kf/XCCbm+Ko90I4dBFdy/CuJ8jn+bIpMI3Ji9SqiZAJTPWxmM227hA4AJeHagv2VhrB5hszzDayjTvGftmNhiZPOGATWiFMwbPk3chYR6zd20n03OI+b2aB5Utyxxsro1zeGwikZ00fV0SeFw3AajqZ21MshSTDBofciMpoGQsJXOubFqqy5vM5mbcQauNlWYVNap7qUQV/LURa0429tSjLNa6vMrsbj3WzdNCmex6jXl2Ev7yGVcp1/HysDb3+km8y0nScAHBC3Us34svkksIc5T5TLRyJK0Wrn/DN8J/4F6MAw/+cIijj3wU2ctfBgZ92UlTyZpaqbKH45wuN4SxnHd10oXTCI+VJt68hnTIMfOPfBmkjDUW2zprgWARaeNiU+T2VtVQaSHOUoRSUJdeP8Ymml/l77oTTgxBiPeLzHi9pujuOzH45trGvJeJkuBx2RgFFXztL/0S7v22vwZ2G3zou96H7I8/hITrWGatszkmpqePqDbsNEfKeYnrwJRqZqOQ5npY/0pirQuFOuc8jjfWSaUvnl0830UG8Js8yhffXlRgUYFFBRYVWFTgbVqBBQB+m174xWkvKrCowKICiwosKvBWFSAA5mZuCaeMrezpT5S5mdrwYTf6vNq2hL/F79yAXbv/PnzwTz8Nv9HElz77Kfzqz/6MFBjGdk7bUW84nDcFunc48Ld67VmR1zyUK99KdnZSABsL3EluYzdxcZB6c/C3BF0FZrkDAT59RY4nH3sI7/+xf+c2V+ayhKXZnjaRCuUzAdTO9g6e/dOPY+sLX1QOnJVnUkKwTgSIPM9YSbvc8DFqmjezfZ63AZai0dAQWIGPoF7Tpu1kMIJfq+PqIw/h/NUrGB528cyffhJREheX5BSWm81BC9XlZbz/H/9jAeCdm6/hx7/tK07GCZUvzD2UMoVZmVEqRVm1UcU7n3gn9nrHUpC1mi3Uq1RfMjvVRa1RlSKYNtKnts9mE9qAW6Pm1S9ukpW5vbfl/s7BXNmQnkJWbeoVP18C4EKDezKaXN8AI9kPMr9xTkHI79/JVvmsYr28Z0pFdDmqSwAsCKy4tjsDYO5OG9VlCYCNvTDhUQm3TxSpBSiU7vZUXG5grWBzwWYFe6lWPbXILsehjre8/ai0LQniyQZxed4m+9fK5wFwCcvMGNYYu4Pq8jZLatldcnvVwFZmgL762iY+8uGPwssDXF6/rIzN11+/geV2B65jo9fryu6TtujcHN49OEbveISaVxEAZlYqAZfZUDfXrUb4ahv7zZrroeJXpGBnNi/PucrsXdeMK+ZYcv6KYmMZy41xqnCZ62txTPqese4t5kMpc4txSUhMpSEhghSOSaZ84OF4pHxPqhKR2oiTGNPZRIorbuDXaz7WO8toN5tS57Emum4EvnNgTeBNlry+3oMEg1CvtF2eFvmuo1kky2PlcCufmbVNjFVyu41Wu412q6Wpgla7VJzyvapBRbPvLJwiHA1xfHgoRT4BcKfTkT07gSTnJgJPNqXQDpMZxLMxM0RTnT8bU1LmEhZ5lDwuWvJynhrPQtVEgIv23ITPtqmxnh/Fz8zSDPu9HoazKYZZggvnN1DxbM0TzJRsSNnsSNU8CWewOc84EZpND08++Sg6y03BJmYxE+TJjrNs9OE94pzawpsaGRg6/6Xmizt8zd/ngj2FajycTHHz5hY++cnP4MUXXsFkkiJJHYRxjgmzqmeRbk6p7ozRqmyeeV2UrimVt49GoyVlNusR0LKcFsYzZuIeyr774sY5VBzgQqeFb3jve3DlwrosoAmAczWuOLDCxMD2MBSYo/KTwDKbmXFDKCEAzAYGAmCP1zmQ/T4/m80I1SqhL+cKc684sm42x8l5XLCETQsE7AUs533Ba8u66L6wHN3XPGfXd01+tBTAru4th/69mVFGEqASAlO1S0VkFIbo7u5KMX/l6l34s2eewbA7UK7teDJBt8+GkKnsnZeWltBZX8e1u+/GNm3WpyG6hz28/tprApEcu7ScZrb9LDWZu7ntw6vUMAkjDCZTZdDyPuH1XFtdkyqS16bRamJrc1PZpBwrdc4Xhe3z6vIKwuEA6+vrUnJmVHAyosEpspLTBDXfQRaFSOMQf+Vrv04AbWf7lqzgb+7sIrM8vPzqJoaTMRzOYRUfTtUHh8tsGsFxLZxbX4ZXDTBafwXueog0m8LNXSzVG6jkHprVAPVqDa5dw9HBGHlaQzT0MD62sX1jB66zLGi9dm5d44jW6ZPRUPfP1atXUKs1UQ8q6B13kaURKrTFrzUxGk9x2O0Ka1FJzXmH12g0YSNHqJxeNo4wu5f3GSEux9Lh4ZHcG8LpWOfFscAM8+FoZLKN1UQTaF72nDIHPoUT2LBbU7QvMRd4hlrFR8N3cXX1Ai6019Cp11Gv+sbelyrJNFEOceIlCLMYYZRiEIY4HB1jlkQ47PcxmiSIExezKTAIE2QzNrAxO5WQ04IdmyxdWury2ZowJ76Wo9oKYPvMkR2hUXHhD3zsf3GI3ibgFkYdZJFSAFNZrIgOAtpc36sS4HOOtS1EfF4WOlTNGbYDT3bDpvmBURk+LbCtTEpjX2DPxYjNMDQvLtwCNN9qzWDDCix0LBftNIfnO7i4to6legsB23/SSCpkxihwPqYvBpv9MstRjW4cH8ot4Hy7hibvUwFqPndyPesMEBZa1HPRtVxx1zLnuGzwOZk5ZVvOHgozicuEuADigr8Ev7z3uZ5iXMP1a+g8+CDq59YQ7u3j6HOfhbOzA5cRDoSyvLgOG6lsTFMLEz5TqH6mhTjXRckMXszmItO0IetoufybeAsq3DlAeOxsBzGOPjbszKybeS9zfVq1HF2jOE8x5Dp1zvia5yO4bJY0Zg019zwwa8cC/uqkczkY3N7EV/wMwa1l4bDi47t+4zex+o53AIMxfvurnsTS668isn2073sAVd/D4XPPwkvozmAyiVl4pUaXjycC/8K5h3bbVlCH5XrIwgmcLJI6XM9Rw9/19fjx8R2fZYtvLiqwqMCiAosKLCqwqMDbswILAPz2vO6Ls15UYFGBRQUWFVhU4C0r8F2dzsnmvDYW2HiuTRGzI3EWuHLjokygOgGsc7SzdekSPvjpz6CxsoqjrZv46R/59+BJTajtFtmbqe9+LgNYQOmsZfNJDtdfQO1abuDcvsdvNkpK8FCoAbXxU+SacZt8K3axlwYnmWdvrvY9+zen20nf8nXvwQ99/7cbgaQ2reZ3k4z9W6luNltvzBnNsHXrJj7/oX+Nw5e+pI0obZpzg6xQAUZ5qs1FwmopQ+aYBevFjXwCQGX0zVF7bdhbDpprHbSXlzEejnC4s6uNpNUrl7Gyvo54NMJrzz8vAMoszXL3jwBaIgzbQnVtFe//lV9FpX1WAczNfSqXqdBgVmyGJE4FM5bWVvDAw/fhoHcsENCmfWmFMM6C5zHLsS4bTZcgoMhH5aZ8uXHKjXla9+r3O8Dfs3CUtrrzAJh1eTMFcDGgpUYsxxzPn0qfEiDdqcHgTmN1vmlCitG5+4WblOb9S+XIHcbwSQb1XK6u7Uq1+WYAmMc//7lUHOq4WT9uQBM2zcOwUgHJY7N5TEW+MyHO3Kyg/NjyS39B0DHfqGHsnmVIWTQYCCbPgXfCeqppucl+qk/le5lkPn73xo1tfPRDH4MHH9cvXpMyt388kJ3tSmcJY6pnE8JCSyrRl1+/JVvluleRvTPtnGl3S8jlFgC4Wa2YrL80R83zUQuqJ1bGrFWtUUct8I0tL5VBvoskIzBV6q+pnWsJwPjMCSaU5fHyPCgxMpOg1JKJlFGOajkcjE3ObeCj2+shjlOpa2dxrBoxX5vnzezilaUlKTvrvldkKRc25gVY09gnNFEuNu2BE9n40j6Ytre9wUCwigBrpLmUYNI0GFDlxy8peddWpebkUcu2Oc3QqNWMOtqluTz0nohjHB3uC7BRFcqsUGaX0s5VV5822VRdcWOeiucoxWgw1JxFACTVZ9GUwBxTWjzz+tKuN2YOcZZhQqtf1zSE8DN5D9FOexhOkVk2Dns99KIZ+rMQ5zZWUQ98KdpajbogJQEyARZBku1bGIz3ce3qeTz6zgdQqfrKwK3Q6tf3Za09/6w6C3fLJoQyB7x81vx5jUelvTtfzxzYo8MunnvuRTzz7As4OhphOJphFKaIEsLv2NhCk00QyNASdGrO28xHBgwRAtOOnMpyWSkX9zSV5IIXtMD2PXzlI/fhqx5/BMtLTc2ZyrDWfe5IFTqNpginUwHQ6ThExDzpWWIUwFSlMQeVFui+q+zXajVARTboBtCVAJiv5TUlACYMVm2oDA58HVupCNb18zzN8ebZ48Cm9brylY3amfUlwGL9GQXgOZ7cITiXcKqgjTmzoqmKZE7xS889j+Vzy2gtdbC7e4DXv/SylMEcL0GNiuUG9vYP0Gq1sMK825UVhFmqDNxhf4xXX3kVM84dy8vY2trCAV/bbmM45bWw1IRGe929vQPU6jVcunRR99FoNBLUpXr+hedfUF04J3B8/r/svXmcbdld3bfOfO65863hvao39uv3+vU8qyW1WgiBBiQTDQwyBCKwHAR84oCZRJw4iU2CQ/LBCQrBOGBMMJMYDAKMgo0xAg20Wmjs6b1+86u56s7jmW8+67fPqbpV3Y3I37qlT6vq1Z3O2WfvfXbt72+tNRmOReFJOFkrVxCMJlhZWRbFZTSlitlFpVRDl/c3A3AMoNfaxYnji3j4wYdlXIz6fezu7ODajRvoDqlvNESVy0II07FRqjfEfnnsjzAaRzh/xzlUGkXcbF9GtNqEVhpgmkYy51UcF65GW2gLBYu6UboN2IhJkEMbaeTANY7j+ktbmMa2WDtzLPM8b92+jWPLy+J8MOwPsbq6gkGvg4JrIaXF9MIS1re3sb3XRqPRgG3akiktawJA2ol9kkUY/CqzeEGU/KkUj3BR0h32pVCLfYpjltESVDfWynXUa8p6mm2302qiehKon0lhOhNR1dbKZTSKRVSdAk4vH0OBOek64ziokCbY4zxpYJJE6E0GGMW+FI2w6ISq5ziFHNtgFGO3OUKzH4m1s9yLTGbscu2VgrU5/Mm0dMmYpXKf85prsMghQaFgwrGAUuoALQ2D7Rjt7QlGbUCPFbA1uS7SFRTk+sgzNBiEygIY1W2C8yv7AweD5OQaU9g2Lac1uCFQ0OjwAkSpjlECifegbfJSo4HlpRriNMLiHffh1Pl7UHYstJ7+LOztbdg2x6yNKS3+Jd9YVw4X8jlqRU2IPE6AzX4fl1p7iBIDJxtlnK2UsSjqU6qiCV2VHTJhMYsVOHOyjTgmZSyL1bQ6IbV84ZxApa8q5MgWEVmWMNuS8FYT638SWcJoWrA3lpfg0QGiP8Boaxt6MIbFYrfMEjvVmBnPW7mOiLbhxTLsC+dgVSuId3cwunwFJu3ss6JJ+ZuE92EWJ8rfBgpk02pcjpc/S4UlQTcjZ1IUWcDCOZlxKpqyv+ZTua6UuIMZ+Mvz5ewqmuL875FMFcz3VUrjTD2du4ew+I5gWFojwXa5gA/++SegVxrQPvs0fu2dfwfLgyFC28aF97wHxZKH53//ozC67czeWcVPSC/K7Kyln/G+zoIzw4R35xkU6g10nn0R1mQk0HgWQnPpPgfAM4vZ+Y/zFpi3wLwF5i0wb4F5C2AOgOedYN4C8xaYt8C8BeYtMG+Bl7XANzUasuGXk9J8o0U21GdUUwSQB7qBzBI625zJzGBlb8hqNPAbT38GS2fOotvaxYe++7/AdDzOk8xoyKYs3LIvbqrkrz96cDNRvIeef/R5s8rfozD5AACrV+1bViNFK7WxFTtMpFPg9siG0Kt1F24izQih8Xff/Va8+21fM/N0ZUFK0Ch2s1QIZBBY1fsrQEz7xstf+hK+8Gd/inG7Ja+3dUOsbNkmAoAFVClrQG4480ss+vLNeSo/CIAz20bCl4TQTbfQWD6Gcr2Gcb+P5taWym30PDieBz2KMex3kAi4Y3ZcBsgIK7iZx2zVhQX8yE//830A/L3f8Pi+8oMCOpsWg2IBzc+H2G+ePX8ad148j+1mU4AWrTKp7BMFnEkA7Ckw4RACK3VaDoDzvN+DDGB1vrOZv0fVvsyflOacyaGdBcCShTd7ITNlWw5SxaqU9nszMPPlRQ+HHz/8dsqiOgfA2REriKuoyEwRxYx53ysBYLGGPVAAiy1i9mGzEHq/WCKH3wIDdaXcnYGK6jyUDfL+NZaNz9xyUXVEguOsEbPvs+pfpYMRW0Iqk0T9q1L3DtpMtT+VrVS+HnxlO67ZLzY39/CpP/8UXK2Ak8dOoOA5GI98dPaa8LyCZNgaVNRBR3/k44WXqLSMUbRdAamObWIyGsPSmC48hZGksMQCmonCOjzLyYoSNJWzS8WWpqHkEZ5xIzgRyMNcWmYS83GqHy3PgmbZ8hghm7SZDDBaa7K4QpiGUkaKS6Yh0DcIYlVg4U8ETEe0SI6oSIsEko77A9lUXqjUxNbYI+RlcQMVlDbzWJUNL5WWqr9wLKsrTpjC96GdcrvTEaW+qH11ZStM4EJ1Hr/X6jVRiPL4qNRjVi9zkgktmQHM9qJtNuEgLYcJWvrdtgBN/p6AiDbcxUx5yxNOokAgCcc2lXSEWtOUilBHPp8KXMmSpDpJ7KAJZUJRiBJKTMIQkzCSMU7oKPO8bQn85WPjIMJ2v4PmsI+lpUXUqkUULCq6bWkPZj0SrBimDdPRsdO8iUcfux/nz58RO3mqXz2qWE1LINHsHHDU3lkA8IxC+JUU/kfnepljZ4uSOBf7oYDKq1dvYGtzD+1uH+3OAKMgQa83RnsUIIppOZoiTgiAqUZVKjLJnJYxo8OxCYGpTFe2scznDZhvrWlotZs4VvTwjidfgwfO34FaoyL5wU7BFWjBsUqLcV4bWnIPB0PEQYRgPEY8URnAaRoJ1BFlpm2i4NoyvnidWTjAYyHIFMhLoMRj05UdNNuOkJePydxL+/PMbp5FCryeci2pQOeZZao8mf+ynzluVNspC1qqczmvse9MgglG3b44Unz5i5/HA489BIf5xvEUay9dQ3d7By9dvYLF5WNYXDqOa9dvSlEB7aGL9SpCunb4ISzdwvbOrtxXu90utqkwtCxRjFIpPQoTxLyXlsvY2esKFGQGsiiMB0MpuDi+cgI729voE1IFExRdW4C1749RKXhYrNUxGY2kgGlxeRFuyVTWwlQWsmjCK6LTaWLQ2cOJ1RWcObki/TcJAzz7pS/BD1kgQtWsi93dXezuNFGu1FCsN2AVC2K73Wz30Gq2cMf5O+CHI7SnLVh3tBBbhEQJXMPFQmkJFduDDVOUjiwCoL2yFtOFg3TTRDBOMe4l2FrroLkdYORTna2h21Oqas7LSwToo74owdNUx95eG5X6AnabXZU3m4Fczkm0gh6Phyi4BbS7qjgh7w8E9Jxn2EdooU2XD957fMLZIAAt5N1CEQvVmqhUC56F4XQPdz7uoFCeIgkjlF0PRdOWHNuqV0bFo0X9FKZhYkL1p0ZYmAjIpu3zKAkE/DLP2XJcjCYBohS4vbWLK7e2ECTAZAKJz+Cai0p01wEW6xa8go297liK/Jg1S/jNwhVHh4BP2+QY1FBj0YFuIQynGPYDmImLQWuEKouPYCLyQ2hTXQo5OJf2unR7AIKQfX0K3UrhljTEZgy3YqFUc1BvFOAQNI9SOP4Uo70h+t0EvUkKX9NEOfv6ex/G2cYxPPfsc/jAj/807nnyjbBMG3/0Pd+L9IVn5RinhoUoZkEM7/MatJj3qAhEupxvQ+hoBxEu7TSxxiIbol0twelqBXfX61iwOFZjhOYUfsr2ZRxHWfqgHoyQTCbQuIbk+iALzhDzDnHKUX8JUFnLGyOhsc15gthzCqg7k7Kh5nzH4y0mLBJk4ZgubS3/4/wlf0ioOVKssvkRBMBLy1j4ujejcuYU/Gs3cP1j/y9cfyTAl8UcauGrFNiEsRQRcx1iMVIhSaRwRq0KWJLI4iVeXx2uwGECVd4FeC5qTcACGXGXyRZYs2s+WRPmVtmHVjMqykZWcZnlNp0B2BKhNkX59U/gbb/8b2R9cO2/+TG8+C9+AcUgRuRouPgN75Q87C9/7GNIOk05DvalfH3IeAv1L2ZXS0sjMG2U7z6P4uICdr7wZZjDAcxsfZDfw+YA+Oide/7veQvMW2DeAvMWmLfAvAXmAHjeB+YtMG+BeQvMW2DeAvMWeFkLvGeBeYqyq6n2WGY2vXO7Wdn4oxMb900OWPH+e4l1XM50vSJ+7elncOLiRYw6LfyjD34AfquVqSK4fcLtoty2NquozzJD9zcZ+Vn7KVyHLXlzQH1IlfkKmzj5wcnzmMM2c358LJhquBl7GE7VxvwrfR367atLg/H97/9mvPG1Dx8KSeYGM1VbQRjKBri8PFdWzHxYt9PFX//Fx3H1c88gndD6kVaBClomVC3IrpdSBYjmOFMn8C1mN60EZrmuXD+luOOmoQHDtkWVxE1pUU5kZyvHk22K0W43ncYCobihxU0mqkvdhQZ+9Gc+vA+Av+dtjwpU4Kas2BpSoSNQQkEyqhHvefAeLB5bxG6rBdt1JJOQaiqlPGPeZEGs+2zHEuCW20BLHyMwoPXsviL4QJk8mIygAAAgAElEQVSbQ+DZ81ZW2eo1CkQoW9xDMHcmA1ianc+jZXD2mhwAH37fwxd7dkwchcMKhrwcAMvzMmB6qCghl4mzh8tYU6BJKQWZ/TwDgGfsqGdVH9JW4pXNTV6lTuWmsALAB9A5bxM+X/JmSemJbTLbaf5bjkEAmoK18m8rg9cyrlSPUc+hukqMI/fB9KHP4PvJZ/CpCjLPDoq9nTY++fFPwdMKWF0+Ads1BWRtr2/Kxjb7oFVwRT3ZG4zw4rVbCMIUnunAsx2kVC7TgpNgh0rEMIKWxAI5C8yD1U2lkElSFEsllbHMcWHZlPcICONY8gk3ueFKBR+BKTfobRtu0RP4RRU8QQSVrVQ4iaIzoSH7VLKAaXk8zmCHU/DENpV9m9eEP4sWjDa3YSQqPCqOGsUqKrSnzmAo4W+uAuVrVR+h26WazAhq/TDAhJasoxEmcSiA3XSYcVyWLG2OL14vvg+trjluZGxShaUbYvdM62yPNr7pFOViCUNuIrO/xBE219cFHvK5rq2eR7hBJbdl6ALbU7ZxqiOOQsShUgCzKIUKXLHoZNEMlayaLvCHECiMY0wiwgkCdlWgwTnJch0pOCEkn4QxmqM++v4YHnOSF2uoFwrKjpVtnCQI4ilMh3NajM5gC088+QiOH1+EaUFU48ViWQDwoSKLGdC7fw+grehMgcfsWJrtv7P3gKPjjfMX2zYc+Wg1OwIfNzeb2Gu3MZz42Gv2cOXGtuSq+jGBuI6QWaQiqlNFGJzf8rHLa0b1MtuTcyD7Cgto/PEA51eP4d1vegrnT6+gWq/CpIMCXQbiWG7AKQFXHIvKO6RN8nCMCQEwVZFU0HP+ZzaozkzoAsqiIHYFBrMwQCxqqSyV+4XKIhdwY6v8a2UBnc29WZ/ivMT5mvc1thnHa5QVzjDveH9+1tQ44HxDe2ixu05i6c88fYvZ8M0mttbXcf2lKzh//11YWjwOQ7Nw67lL2N3ckP5DC+gwYnZwLHBaigfExp7q5AJcxxMVLFXQa5sb6Pf6+8pAP0oAFhZ5RWi2i1vrW5hMmL2ZYKnekIIQKqdrtYao2lvtLrqjLhZrNcm5pbSUVsQNUbAGMqddoDrRNtAbDGXeLZYqAn0H/R4Gg7ZkB589uYpaqYBBpy1j7/EnXovPf+lZ+H4E23awt72DySAUxaThFrC4uoLeaIKt3S0ByidOreL27etIl9rQjvUAeyD38XpxCcvVBSyWGgL+ChbHM/N/fQWwQqqqTVTLVYR+jEE/wvrWGLs7Y+xuDzEZpwLKHNOGbSknjk53gHKpLiB1qpnwg1DGrlg9Fz3s7e3J3M0+3xX1vyoKknxnqrgtC65XkJ+pVC4Vi+j3BugN+tKX6devTw1UCwUsHTfx2neew9jfRBCOUHRdOLolrggL5SJKHu3xWQwRSduOqWTXE8RgoU4WCSA58hpsp4BitYKdZhtPf/55XL21h1GkVKhsA8fWoSUBqkUDtUUWx5jQEw3r22OMGFQbM5fXRGcYwXUNFBzA0hJUPAMVtwiHxXe6Jrb+Ba+EcBzi1LFVdHZaWF5swLFMOAUb7UEfe50uBmMfo0komceTmHAVovyvlA0UC3RmoNLag6NZqHp1TEPeh1noMcD2bg/t8RRWWsNFowp0p/jJX/0PqDITfTzBv/7Gd2GxuStYM7A9xHR38FxMmXM9HMEcD0TPS6DdjzVc3Wvjdm+Evq0LLA/MVDKKV8s27liswi2baGpjjHSCWAOVhWOwSh7Q7sHvDyWqpRAB5UBHIzJQjkwYUNEoVKRqzAjXef/V4fAuk6RgNEJoWYiZZ855Lo3hJgFqBMACjC1M2OyEztMUYaaQpvKXXyyp0k0Nca2Bla9/C9yV42hfuoS1j38cbuDLPYbgVv7GyNauXBfTApuglcB/GrPIkmsDZb3PKBqWp3DNzPd3MkcWKoElUmVGSXxozs8K5bKlsQLE2ROUr8kBAJYD41qVjhxTAz3Hxnt+8n9C9ZvfB0QT/PZrHkeNKmaeOy2yLVdceXTOz0moxpIsrQylLqdqeX/ZqTxTjKmOwLCQGjrMMIKh8d6eFeJmf0vMAfDsFZz/PG+BeQvMW2DeAvMWmLeArGO63e4hAcS8WeYtMG+BeQvMW2DeAvMWmLcAM4CpQlJAkCAw2/jNMsIOQUapvj8Mx5SlcqZspG2ZbuBXP/4XuOO1r0U4HOIff9/fR3d9DQCVYtzEoQJYwbrcFlk2Q7LNFlWdr6z1ZJPnCJQ+2NQ/uHZUqKnDf2VKq5S9M49pwHriigKYm0tH0r+yN87eM/tXvog6+gn8/X/7A38PD1w8p94mg6xi+clMzZjWksxeNGWTnnDl6HvduHIVf/XHf4T2+m3ZFMqRtAD3zI5bLKAzgHAITogyU1n1yUb+lAoMHRRiRoRKpi6bukXPFYhDZY+WZHZ53D6UTS/CRAWoRd2R5dnZtRp+9MMfhtdYxM7GbXzw7Y/tQ0KK9KgsJPpMSTmEcOh49IlHESQ+/DgShWK1WhblFdVlzIksFlyVO0koTKUZbUVzgEvAOAOAzQyW5ZBmFtaonzPNxN8AgFVPOgDEVFjs9xUVcC3nJD9mqtaj8OcoAD4K4f82AHgf7B4BwIczsQ+U8UdnppcBYFHtKetbsWVNMwvoTCU+21Y5YM4tHkWuza/cNjxrA/UrQk71vqqh1NNk/AhQpVe5GrmiCs7Hh4CpGcWvKJwJgQ8+qrnTwac//mnYUwvHlo+hWCqK6mxrbRNR4MOwdIFdw+FE8h2v39qBpluiFnMykCQqNRYshIEoZXi6RZfKLVMygbnpKwCUNrssfshzC6epgDDaYPJFhL8G+6RlICUYcwvwSiVRsE5TKusULFa2z4QPVFYyi9CSDFK6JvAMbcdFnKYwxSVbQ0QFsIC4REAnc0k5FqigrWo2ysUyLBkPlsAxsTDO5z8eFFXgtKxkVi9zU6MIQ38C27FVfnbJk8IS9jlCRAHcjqPAdBQJHI/DWFR4MZV6hOO2I/NQqeAptZRk+KZo77UwGQ5FPe2YzFJWWeME1rRnF+tLsYBWYD+YqI1rfo0mQ7HDZntR8UklPo91Evgyx9AOuliuwPOUSpmqa0IJAuAwSjD0A4wRC0ihTXSjXsVSpYzlRlkUZJ3+AHahJGPc94eIpiM8+sR9qC9WkU4jAfgFtwhdt5UiNbcnfaX7gOy0H3YJeDXwe9CfD//ZLPNwlpPJTORmsyn2xNs7TfSZqdwd4tJLG9jt9DEOUgSJjiAmNGbxBQtTplIkkKvtCa4J8Nk2vDfwevrhBLqW4Il7LuJNjz2IE0uLqNZK0Hj92N9YxMM5nTm/tNqm4pxq7OEIoR8IEI2ikKHQWb4nAbCLMvOnC8qGX6mCaSNs7uf75o4JMp4z21cqjqWNWNQQhqo4iDnB2ZAXpXyWYc3CFb6vjI8ZS37a+IryPFF25jwHgvRRb4j27i5uXbuBUqOE1ZNn4Joudm6tYWttDSfvOI1JnKDbG2DYG6K5t4dJFCKImTPPcVAWm3HHcNDpdpQl8HAkqnQqP1mgQQVwicVt0HFzfQdjAnY+nkQ4e/KkgHJmGBOw8r36k6EUSbBYhACXWcALtUpWJGLi/Lk7Me4NpH+3+wN4xQoWFhZw6sQK4niCVmsHD9//EKbhBHHEwgkfp++8Exsbuxj0x0jiBLZu4ca1W2i2O0hNC7Xjx0ndoTkWXrryEp5641O48dJVjOMBovo2nFMjBPEAumZJXyhbJazUVuHqJdiGJufgj0fiYGGLyh8oe2XYjofA1zHsTzDohdjY7KHTGmFvvQvddKW/DYMYhWJJrtf2XkvGMnOZuwMqhhfkOrNQpMdrIOuWqcwvVF1KGAALXkwDp1dX0Wl3ZY3h+4EA+YkfiMNCuezi5IqJx99wBkurNkajnihBHYsw2kLZKaBa9ODYVLfTSh4C/UPC1CRAkITQbQeOQ6v3ApxCCa3+AFc31vGZLz2HnfZYlMxJbCPyp7DTKc6dXMLZehlbzdson5zCLBNYWvAjHdfXejA1rsWmaPWoJoa0Wb2o4fRiDY4U8UAyt6kCt2wX4/FEMp/rpaoAUqqJ5VyTSPKIt7pN9KVfGfCTKYaTFMPBBLarw3GmcF0N5ZKJisdz5WeomAJGH+zt9XFtp4fByIW+FeE9D78JP/IzvwWbjhVXruFffsd34Jg/BouMnHMXsPCGpzDxHCSjAVLai3/mc4gHPQRJghvMxO4O0HeAfjFCWJoisKYoNCxRJnuOBqdkIbCAcUqjZp6rgZjFkUEs607O9cwqLoY6FtICyr6JUmzBiHS4sYFKaAj8lWxnWkjHU6S2A/vsaXhnT8IyXIzX1uDfuA5r2IcxJZQ1EGcxJbzGEZ0DprSKnsq9mrb/nFgD3t9rDSQFF9FwAHR7MMWZZGbFnf2toVx0cheirPCN619RxyvDZrXwSMUym/dEU7LZpyoyQQCwWmfLmicrkFNzn3I+kl7O6JXMCpvziloOcY184FpkU6VOm/laA//ln/4pUF9AcPsG/uipN+B4qynvw+VxwkI/USCbkkmc6ilMLo+kuJOFdeqvIyWQprMOj13BalpSy1eqFOxK1KyOZw6AD5aq85/mLTBvgXkLzFtg3gLzFlAtMAfA854wb4F5C8xbYN4C8xaYt8DLWuBd9cb+ZoJsNuTARjZPDqyOD8xrDyNQteWS8UPJrdLxz37hl/DUd/znSKIQ//T7PojNq1dUdqZspnBzWpk+K1VszojUZocCwSoTWKFSBavyDXvZhzkizeVGjdpemYG2rwiD800TDZfiEiYHZneH1Lt5I81+zAEOePlvf/p/+EGcOLa037ZKqZv9n9iYqg1yZlry1wqUHWSsUoH9p7//u7j2158T61WBvdnGk9qMynPGso/IGiHj3plyQFk4Shas2MkRzSrlhuVaAmOTaSzWqbT2k40mQgVRXuZAXm1uMfOO721USvjQ//lzKC0dw97mGr7/na8V1RGPjkoQgmZu4vH4ec52wcWjr3kEvXFPLE2LXhG1WkUAMDf+Cb4KzPq0qTI7gL/7ACJT8+ZA2DIVuM0zcY8C4NxSdRYQH1UAvxIAPlADUjGyb8q938eODpKDXpVtDB5RYavc2FlgpI57VgF8CABzE0+skmcVsvzUVwfAh/qk0Gplr8jPpgJY7IOZAZx5GuZtws8VAMzv7EvcVDxsin3Y6jYD+fttICeffQ7VoXx1lsOXA2B5f2prcqDMzcuZrVQlbZ2itdvCX/4ZLaBdLC0so1gpwLFctJtN9Ltd6SOGY6PZ6WK31cHaRks2/j3bhUtwxYIBwrJ0imG3K6oxKhpdAgUYIEq1mU0KZQEtClnaGcfMp9ZFwScDSyeomso4odrNrVZge0UUSp7YyRIMSaYlN6yZcUvAaTPvFAKYqIBl0QwLPGihSbhFe04qywSSTGkjG6LT6aHaqGFxaRmba+vYunlbINnS4hLK5ZJcE9tkkYhS7bq05NU0DANfMnQJvLhZbLm2WNDSpjkIx6IkLZfKanMYzMGciFXreDJGxSsJ/KUCkde64LqoFsvyOyqlIs4vDpWgBsLRRKx4o/GETSLtyvYV+MscWPatLGRyNBoi4YY/lYdhBMtQFsDjYCKqQOaSRsztTWmH3BMATItYwmkWe3CSIsRj6clgEmA0nmCiT9EZDWA4JhbqFYFci9WitEur20V9YQFJMsVkMoBT1PHQoxfhlakQD+XeoADwgQJYTfnZaM2s0HktlP3ywfjkvDd7T3mlZcHRggtaV+fFTlTeBqMxmq0mbq+tCwxmNuuN2zu4fnMTnYGPYTjFwE8Qx6JFkzmf42X2fXP7e36+ckLQUHQNvOX1T+CBO05hZakhqnSYtPONRY0t41gAcCpQn9dZ7J8F1EcIqUaX92MfNuCK/bMHx1VFB7we4sZg8JoR6Io0We5R+bwramD2AV1lGhNSsAAhv++qhABD2arLnKPGC3/WtSwPmFfCVJmdkjvN5jdpBx2hu7eHaOKj225LocbS8VXJkI/HE3z5C1/EhXvvEgWvRmVqf4jnn3tRuVtoGkYTH2PaDKdA0Suh3WnLNR8PmJubil06iyiiqYbG6irWNrfQ7k9ETd7ptaUd6UrBTGz2FMJKFmiNo7Ec20K1jkqhAH88Fqv8SrmIxSX+zhOrZvbb/niCxsKiHEu1XECp5GCxUcFD9z2GcDyEbUVotddw5twZ3LyxDcupSFArodvGrQ3s7lK1GqFYXURq2RgmAZgB/eCDD8EKge3dbUy0HrTjTYzdFmIwTzzEyaVVPHz+MVTtJSCiOjJBGEwQMgu621M2+ZohVtYyn9ieFND4MTAaRmhuddHrRei2J9jY6GC7HWDl1Cm0egNRT44HYwzGI1F681rScp/jvT8ci4K4P+hLMQD7jSiAqWI3LekrYZDI+oZwlFnHadrBvQ8s4U1vfQCY9uC5luSk0zKac3a5VIRtqaIdXbMRxwGmVPbTaYD3Fw5Z3UCx3JBMWc5Zu+0OPvXZz+HSrXX0JsxEZ4eyMWnrmGyPcc+pBr7+yQewUrXxhee/hGhxgNDz4bkFTE0Hl661ME0s1ComekMfg9FUuR8YKRaLNiolWwouyq6LyI/k3kCozSq8kuNJv6CitFQsSWHeMAiw0dpB3/cxinj+vAfq2Gl15fhM14BtJahXTCxUPdRpdV3wJKu+0xpgMApxY28XW60pwoGL737tu/ADP/VLovzc+v0/wh//xD9BIwmheUUU734AZ7/9fQgqJfh72+h95vNo/9knMB30sDbo4HK3iUFJw6A+hXvGROGEh0hLEWoxRmkotsgsLDIsTeZxQkcWINFpQZwaLBMhleomFbWAkRrQRzG8wIAbaCgGBpaTChbLy1hdOomqVkDYGYnNevmR++BeuBOG5sBa28DWn/8ZhjeuglWIAlE1S2CrQecCjUNBQ8S/A/iYOJBky2HdAEuMZFUkr+U6ilNU5kwi9WTZa7J4Cyp6RREs2cyagrOZZXSiJQgN9iUbBdcTYB37jC5IJOPekLxozslcS3EWpmKZ6yWujw8KVPl2+Wqdx8u1M0G4hanKVtaA0X0P4r2/+3syV29+8tP41Ld8M06N+tJfaM8dilKba27qork6UkU6PB/JHqZLhaiC87+MlPOPWjcqdxCen/zJlFlt5/eteQbw/A/7eQvMW2DeAvMWmLfAvAVmW2AOgOf9Yd4C8xaYt8C8BeYtMG+Bl7XAN9YXlAIy0/Zyj0H+y2FODl9zMDwrpFV7FApYZnagiaHj/T/wD/GBn/pfJZ3s//jQh/DC00+L+od78qK41VX1v6qyV59HczapzOeGCDd+CLSyTZH8I2VjKPvHbG7w7LEqNbL6ykGfUnDK1omAzUFi4+q0dETLPNM0mdorVyUrLaNqgFl9gdqNAX7pf//vZaN9Fg3PHrPYFBsKosmmWxQrO0++WCx1p3jx+cv4xO/8Ovx+X2Wu7vOK7NrI8w5s8NhuAoAzGMlzpf0t2y/OApuVmuBAnZuDdYHLVCLTApp203wj2iJT9UMoRYhMZYjn4sd/7udRXl5Fd28H3/+O12E86inbOp2bp7zummwYcrOtUq/hkccewV5nF1Eawyt4aDRqWQZwKqozWyxPNdgZkBDLUUK7GfjLZiVQkKTZDAAr29Fcs5Ff2wNlb57p+3K7Zr7HQUYo4V7eN3hdlI7zcH85OkheSVl+WGGrNg0PfqfUySrhTv3+MADOrZL//wHg/ePINj8FAGf9SiygZRyr85ExkVuOZ9bO8riMw8NFHPttltnnErRkLbJfASJ2ylnWKnMy2RlfEQDLZxINslebWX5gIsUgw94AH/uDP4GDIk4cX0WtXJRrylKPra0dsY3VLRPtThfdwQg31nZgWQWBBNyUL3qeZJzy3/5wANcixDIwjRK4Gu1GiwrSAQKAaauq4Dc3gaX0AgkIMFQ2KiGwTQ9Q14VXqogVMeElFe1UTVLt54cRbJcqXwW4xUJSN5TSkJDEJZCcioKZXxzXhGzj0QSdXk9AWWNxEY7tiOKW8CeIQ0RBgJXjx1WeZBTD1KjotcSqlhDGJ0wzTZw4cxLLx5ext7eLRqOOQa+j7J41XZRkw8FA4B/zSDe3trBYWxTAwuxgHlvBccX6mZCIBQKSx8v8UBZ/0Go1irC3saU2lwmiqSy2MhjIE4pTTONM/Zcym1jlCDP/m4Ujk9CXNhGVa9Y+4zHzNiGqX7Z1blPNNuTm/3CsIN6AyugwQIwYS8sLuOfcWdi8MaRTsb52vaKAqPG4j2LNxqOP3yd5wHESyBxE2EQF8Oxcn/1D4GWufJ+dN46ObZnTM1i8X4p0yLpcQQd2ec5RtMZm/idha7vdwjqtjK9dh6Hb6PbHuH5rEzvNIXrjEO1RCJ/sM1XFOLM5xPkYlXsM7wuiBAZOLlXxzje9EacWKji5ugydRQxUrxH80vY5CMWOlwCY3wkqYz/M4D4BsC9qedd1BNKxn7OdDFOT7wS5nJVoSSzOAVmgPTOpqUbn6GWbU2VtsNjCsGA6tio04XyZWUNzdiNQkuzYbF7mPV5cGfbtttU8zuKDKCa0VTB42OlIVveYsNEtSgEG3yoNQnzqE5/A3fffi06P8MTE7StXxEadSnv2iVK1JkUZVJuzAIP35bOnzuLSCy9KtjILHqjMbnZ6cMol7LV7MAplbOzsSVZ3brd+fGlJjotq1P5whHEaCkznWFxZWISpqQKnxUYZZ06fQqfZlLFGdWq7P5S+SThomRoeuP+CKLfPn7uIpTojD6bY3r2FRx57GH/xF8/Asqow2Y66gW6rh063i1trtzGcBKgfW8U4StEejlBtLODE8jH0Oj1wpIy0JvruBpwlH4YXyng9s3QGTz34JGpuWWB/p9sS5T7t2qkGZu4pHfxLLgspqOZnX6A1siVZqhM/wbifot0OcPnKDkbMpR3SNlpZ5w+DiVg+q8uooVqtotlsyxgZDocy5/F6SwY5bX/jCIVCEfViFa3WrmSRHz/t4p7zZdz30EkYpg/fH6hYB3oNyD2LWb+sMGPmudTjSBHZGJEUv5gsWmEmuVvCwsIK1to7+PRzn8Pla9fR6gZg2qs/0TBpG+iuJ4haGhY9E2947AIeffgkjnkavvDs5xHUxwjdQArTqHkdJjpeuNzFxTtr8OMQ3e4EgU9be6DsAp5p4dhSFfVCGa5hwXAcueY8drpM0InCIpRmvrxAuFRyztd2trE3mWBqaFJYsLHdwXozQYF2zfEYZmGCatXE8UYDda8gAHg8SBHEMW5s3sbtnRhh5OHe0w/jZ/7576FRqODTP/FTuPrbH0GJjhWuC3P1NE78Z++EXvQwXLuN7pefw+DyJTQHe7gU9zBaNBAeB3DGQqj7mOox4kTNy6L05dwbp6Lq5lqE87wUJca06tcxDVm8oez86ahDw3QlXaWbtw4tSqGFBpy4iPNLF3HKWUYjdGHGOpYefhSFO++EFpsobG7i9h//IcYvvsibh9iAM6OaCldN/s1bCteXmR2zqHbzAlLOs2rhq9b0BwVxstSV9e3h9ZpKBFZ/VxCtUiFrJgqyRgUb5uoyCisrMLwa9CDEeGMD/bWbsOOJOInoqVqnqbVVDF2LgORILAwBdR6Nw8IvAmBDR4Fqdjo8sI7mbe/AG3/uF4E0xNZHPoLLP/OzqO5sI+h1oS804NPOvDfEdMTCLFWMxy/eJ42poXKe01itd/O4nSN/a8ma/0iNIH83B8CvdFef/27eAvMWmLfAvAXmLfDV2wJzAPzVe+3nZz5vgXkLzFtg3gLzFnjVFvjGem0/GzZ/0iFwuu/5qB7NYWv+nBwA569NNA3nn3gCv/iXn0BiaviDX/gFfPRXfkXUZQKfaHGqkm2VjawAOZXXJdsiZEtUGurcGDkwnM4/N+eiAtvUzv+h43olAEwwoVgpDag1bKUFNOEcArZHhcV8vkkQq3GTZrq/MaWUnbkiYCp2rP/qp/+7/fZ9FRdq2RgnDKF6hgoy2jHPakaTOMVvfPhn0FlfUyrhPLdS4J3aKtKVVkAgtHrOYeHyPnTOYDHhE2GKZMNmv1OQ8OC13Owj8FMiiCksbtMSyPPNHQs//vP/ErWTJ9FrtvCD730T2nvbsjlM0SmtAOX1KTfuYiytLOOhhx/C1u6mwH9uxtfrCgCbli7KQm5WiwV0QakDXwkAK9irUPssAOaG5ewXN49zMDybEXxYvacAcN5fjcw2Wf2bYIYKtkw1eKQvHR0Ps/8m/OQ1VZBJqWzVl3ovpWo+ON5cmaxsq5Wi5bACOFd+vPpkRQhz0NEMBWXkd8piln1EjA6PgF81bjPlSJYNmkNpGUczFtp8rtKiZOeS/Ug1nlx0vhctxDMQpN5bJXYfQGdqHvmbAwCcxlSlhvi3v/VRjPsR7jp5B0qeq9ShhiE5twRIo+EY7U4Pw9EEO52eZLwSnhRsS3J+aedIYEAFITezafFopFTkGCjbBVGk8WQFfhY8UZDGcSgFGIRgmk4VlC79z7Q1Ac5OuQrd4r9tBXkJlD3mdwfoDceiJKbVsWFa0A1T5ikqdGlHSwBP21ONiqLM6pIWygRdnHcke5lzCS2laU1t23KerWZTxiXH/WQ0EqjIrsHiEMKuldOnJMc4TmNUa1UZN2kUyjkTXFHRPx6N5Pug1xN4RyipJZoC0OOxKJWZASsgkMedJCjRBjtTvU8GQ2nL3fUNgeoE6ZR8Wo4CwKQzCe2kGWzLPEXNkNdyFtKoHGPeZUilciRKUYHkAn4TsYDlz5ZFFWEi502rUlq8jpndyiIYy8Jurw0/9nF85RjuO38ORceAQyU0mDHLPpViMOjA8oAnXvcQKPgldGJBguMUDsb2kcKf2XvYAeDNevXRe8bsuJq5x+VjTUYqC2RmJ+x0imA8Qqu5hxdffBHhJEaSaLh2exPXbm6jMwgxCKbojwg/U2krGT8s1JHsck2y4fP5j98dM8Xj91zA1zz+CHWDG2kAACAASURBVI41SmKf7xQ9yXKnTG/K7OXxRPqKKPujGMPBEAktmiWnOkHg+2JlyzZkPzBN2kAXpXZDQDABzzSVfiORAVLQwLFhghBY7hNZn5W5QdTvzP5V9s9iAZxlaBLWMHOc87KazdR8LXNCBmwImqhMZz/n7wh9efwEr1SVW66HURSiVm0gDQJ86ctfxMmTJ6UQIg0ivPTcC9ja3kAcpShVKqjUGtjc2YZuWShWKjLHUnne3mvi7OkziEIfu80WWu0ORn4AzXJgFkp48cpVTAIqIXWBXqsrxyXzVmBOwcEoJFiP4I8mIJs8ubSEcsGBpU1x7sxprK/dEsU11zdbzQ7YEX1as9saHrz/IsqlAk6dPCW20aWChnZnG7WFRezuDBCHuozBarki2dX97gDrm5uivB2HMexKHf0x87MjPHDvvdja2UNjsYqb67cxTHpArQ97eQDL9UW5uLK4gvOrF3H6+Co8qyCqwWA8QLfXFAtwneh8aqBAVTeBGC1wdUuskHlfFQhIaBwAe7sD7O72sbkdYDQAWp0+rt/aVdfKD1Eq1aRvUT3dqNXQ7LVl/B0/dlzmHV5v2jnXnBKmyRB3P9jA/Y+exupKBWkaIJ2GAsk5JxN2saAgoZpdbHD5H4WiISyNGbJTGIUCvGIdlWJdChCu7lzDM899EVdvb6E7SARiR5GGSctAZz1F2pWqQtRKGt7xNQ/hvnuOoWikuHHzEgKjj1AfYeoYmDqm2Aw/91ILlVoB9913Ac8+fxntng/DmGKp7Ipl81KtgoZXQZ1OCimBoKbuKSAk9uRcDS2zPJ/S8nmMzniAjS6zwJlHb8sa89bGAHeduCCWzy9sPYtQ62K5UcFqowFXihxtxKIWbuLGdgfdAeeFBfxfP/WbeOj8Y/iNb3s/9GefExvllCpWt4rSHWdlZIXdFgadXWxHXdzwRtheCIEVHbGTSnsG7FO2Bs2aShQI70ecP7hGYJty3LL4TwoC0yniTKAvZgDZuKXHAp8fU3nKMc5Me74eOly6bfg2TtunUPerOHHybtTOnseiXQWu3UTvM88gXV9HpIWyPpS5SUupgRVnGgJWufZS0KnDSOmuQbqbINVoT6MWLDKTpATIeSFjFjfDQjHBtqrIjf0qlGPk9JrKPY1Q2zi2ioU3vB7FB+9DWvDAKofkxnVc/eM/QaHbgSk2y9k6br8wNY+tyP+uOADOsu5me2iMSQFcPUVB0zE2LNz5Yz+K09/3fdCDBM//0/8R00vPIbi9ht3dFk4+/jiG/gjhSzcQ396ENo0RsWqSYFljDIQLhKFkLB8tbJV5lGtNUSVnRZ/56ixzCnqo23n1ReP8kXkLzFtg3gLzFpi3wLwFvupaYA6Av+ou+fyE5y0wb4F5C8xbYN4CX7kFvoUW0ISc3EjJNn738w4zSCsbuhkIepkyWECs2hkX91ndwMix8endHaSui0t/9Un8sw/9OEyqD2Qjg5tPuaIqs1kTezO10cLNnITV8FIJz4p+tfmRHwOBCr9mQW8OgfOzfSXFphwfLR9hYm1awAgERflOyv4rlfVypoZW1tZKoTujO1DHktXwn1o5hv/tH//X++rc7EjVW+fZw5nKiscpyrTMljeTjarzjhM88+ln8Onf/Q0BpAe2x+KHp96fIDPb9JlVGIuAdyblWLbHbF3AkT8YIQlCeZ0CP1nmWWYfy/22hHa4mspT5cYWN/l4wrRX/dAv/DwWzpzFaNDHD7znzWhu3xZoyo1kbgzSRk/U2ohx/u4LWF5dQafTEoxIAFGvVwSS04KUEELt7aUoFF2BVsr6VCmABU5kgIHgIof2Odw9quQ7CoCPgh4FZxOBBPuQN8sDVs/VBVzPqnnl2s6o3+UyHqH6s1CajxNw5a87iNUlAFbn83JVMl9DJa4CQsqeWQHgw4UI6mrt49gM9koNAvNuJZNXZYxSvaWKBI4A4DzvN+vi+bHMqokPA3DRXR+cc27dLr6IBM7KsnAWMqvR8HIArOwOeUS0P4wxHI7wW7/5+1i/uYMHzl7Ecr2B+mJdBTEaOrq9PjY3tjAe+QIK+2N/X2HIDeiaVxKbZ362tB9tdafMeNSR+BHKhQIKhF4G1eOEj1TdMX82FuVfwaPFcop4SmWqjoJn0csWdqki6jtalw5GQ5S8ktiZEvISShSKZYE9VBwSLFN9aLmuzAl83mg8RqlYEPVgFBDATAV08foIMDUMyQxlViBzsEnP/UBZz+YZrlTxWrbKZeWYcFxP5mPOmYTX1XIZg24XBcsS9RbVnwSIPEe2hfRD9gFuuEu/AiaTkYDgUqko9tK00iboo7U1LaOjYILm3i7GnZ6oSJlJSOBborI2s9ImIOCJyrkkqRw35149SkT9xizekHm0fK24CiglMGEwgSKVh1QC8whHozF6oxFCyWgNYLpF9PwR+v4A9XoV9951DsuNqqiZCcypAg2CCXr9JpZWG7j/wQti5Z1y81w2zplrux96vT/W9q2M89zGI+M3nyeOFjO92t1SIP4RACx6sThGv9fDlZeuoLO3I/PMrfVdvPTSGpodH36ioz+KMWImdAIBKAJbpThEWbaLmjI7h0bZxluefA0unjmBk8t1lMqeZMRK9jYNIwjP/cl+UQ+B/7A/kD7H+2oas6AglDYnAKZFLwssOA/TYpSfSQhMdSvbl3OuKHgzxbfkr9N5IQPVcq+iUNNWhQ8yP+WwPIkRsehB8p9NueZK5JzNHXxfav5oCx5G4hZAoCQRBNmcymIPKvXZfwlx2R7dfk/Ulpu3bsMfjnH75jXs7jWxuLgsGbAcb8zgrS8sIoxj6U+MGlisNURVOhqOsLG1Kar83nAk/XJhaRmXrlxHazDAwI8QpqlAcSqGWeTFrFkWJ/DYOQc0KhUYaYpKwUbFtfHwAw/g6pUX5b2Zx7nT7mUgkqgvFpXw8eMLAuy/7k1vxKCzh2LZxqf+6jNYbJzEyspZpEmERq0hNtPNPQWoB2MfO+0u+n4oADiIUyzU65j4IepLiwgjH91+G+PYx8JZC0lpF1O3B91IUXJKONFYwX3n78PqwqrAr263iU67BZ0q/zgVeG0bFmzNVRDY5LwRSFGGMoHg/cmSXHMqg/t9H9sbTVy5uiO5wc3mGOPQRLFUlUxy2tbTnt/3fdx14QI6zT1EzKilhXsVeOyxM7h47zGUK0oda+gWIipLTc4dgczxBH5xQmv7UK7lhP1VCj6AklfB8sIqDMOFZlt47voL+NSzz2Cr1cZglGLsa4gjG2FfR/tmhKRvQE+4lkxxvG7iW97xOpw5WYNnT3Hr+iW0OhvQy1Owoo3rE7taxtpwiPU9H2983WO4fvsmrq7vynxWtoBCxUCtYGO1vogTC8twCXNpeW2Y4mYiGdFcr4hnsVLQci20025hp99HezBBrVZFkKa4sdnFm+56Emfq5/CJlz6BZ24/g3rNxEqjjgWvBFe3oOkONrZ3cWt3F80+87sL+Dtvfj/+4ft+EH/y/u9FcW0bo2mIwIxhgIVQLsxpAl+PcV0f4urSAK1FDSMnwdRi9ADnX6p5NegmM8cP1rVRmCpLb4L3NBVLb6pzg5AeKFOJR5CoBKSIpGBQFVdy/Mh6I1VrYLJwlntYhg2DhQ194Ji5iBPF0zivn4B2dRPa9g60YCzQ14Iljhq8A8QaAbVCt1zbHxydAr6yesncd1iYwXt+TCic/32ROQSpFYr0Xrkm8rdL7l6iqzgKabGzd+Hse74Jw8U6bJ5HMoHb7eLqb38U5s4W9GiiHGxMG2nBEUBt+wkQ02GCBauH02ZyAMyVI70HHK57dA27xSq+8yMfwfTBe6E1+/iVRx7BYjCEy1zj6gLufPvbpb+PP/8s2l/8MrRwIhbnMa24KxWUj69guLUJVmDkOfOvdC86VICUuwFpGh4QG/z517wF5i0wb4F5C8xbYN4C8xZQLTAHwPOeMG+BeQvMW2DeAvMWmLfAy1rg/Y2G2KcFtDSlLSg3fTLkpFIeM3VkZtWcv8Es1JKFhigFdIELgWXhI08/jbMPPoiw28H73/0u2BFBGykkaYJSLYoGWIhXthkkWV98NymNF7u3Q6A3g5eHNo6O/m5ms/8QrM6gcR82NlBEILhT4bZ96Kbor1I65eAtt6qeUdvOCsEevOc8/tE/+O79dlWPzT7jYBNJQVyl3lXneRCyTPXW9ctX8Yf/98/Kg2KrnW1qSU6ZGNTlucxUPuZgMYPvM+etmxa8ahn3P/wA1q9ex+7tDdm0jLkxtg/TqcpQ4JCbwS4VDbJXqq4/LQADAD/84Q/j9H33i1rrh77167F586pcbAI1vo4AeEqBoJHg/oceRKlWRa/bloxg2j0vLNRRrpRFfambhADcgEyUHWlmO0qIJdbfGQAWEGFkedAzFtAvB7xsIwVT8v8Od/AsO05UtxnInR58jvSzbFctt4s9CnuP9vP8/Wchk2yQCpTMP0+pSnI4xcdmc4zlyueWgtnPsnE70232lXgzEGsfdrG1RLXLegv1OoF/kr17AKP5OVSt5f0of8/98XNE+SuP75vBq4ID0QkpAZfanJ0BwPsgVuTA6txVcUOmRJatYrY9FV9Ufkb46O/9O3z6k5/DExcexLHaAsoLNXgVT7Jyr129gbW1dVGrTaca2r2BqEtpn8weUmHmK6Go2Ily81cViFBRSThWsBx4BVcUW2ru4nFrAgoNC/BKDuIgEOtnDn8q8mHaYkNreg7iTFnEjf3heAw/JLQwYdmuZF8maYJSpSw2sMVyGf3hUIBZQNtd20Q48WU82QQtkYR+Kjtsy0TBq8IwHVET+6Ev70/4RZhClT7fo1j0BKZRLcu+SXtfZiEWCq6cs85sTdo9l8tKvWgYApCZB8y2p+2zPqXCMRArT84bUeQLIOO1LRUKouyXjE22o6aj222Jun/SG4qq16FVbco2Vpm3tDxl3w2oniRwz2xbESbyeWLtb5qigmYfdgoFgcCTYAKHCkrTkmPlRvnEn4i1NxXC7V4fdrkKP43R8/solgpiAX329CocUVZbksc8HPXRam/j7PmTuOc+AuDMTt3MlFP5uJ5R8R8t6Dh60zs6j3ylZQGHpRTZzI7PbNxOxmPsbG1h7fYNBD4teSe4emMdN2/uwY+Z3atjOA7RG06QSIY2nbZZcKOKN5jFTDvkaRLh1FIV73rrm3D62AKOL9ThsGCBLgIcp7QajWIB8NKrqKZmHu5whGDMXHdVFIGUFuSEvrYU3rh0WrAd2I4qgmHfZoHCQTGNJpmvdIuQGg9mB1sEvgSGlhQraKbBLqocD8T5QI29WIpr8qzgzNVj9j5EG9YokuPl57IPEQjzs/mdELrX7cFlv6TVN9WU3Y5kU1974bLYrLZaOwjDBA7t3Q1TxhwzYReXltDpdbGzs4M7z11AqVgURXSz3UKr1RJoPhhPMJ74uHDuPK7cWsP1tQ10xiF025HcbMkPJ+RLqMbTpR+zAKToFeQ+WLYtnFhewFOvey1e/PIX0e11YBaKuHl7E6nkfYdI0xDlkoOFBoGyibe/9S0Y9Tp44P678S9+/pdwz70P4Z677xcF/zSm4tsUS+VOu4v2YID2YIydVg/bzY7Yo995550C1pudNiqVmswBjuegXK/CqqXYjS7BrI0APUA0CdColnHxjrtx9vhZNEoLQBhj0GshnAzBbAbeF7i8KthUg1PlT8tjVURCqCcAn3nO0KSfTFMDw3GMTm+CtZs72NzootML0Gr3kdDOl64tABYadfh+F9WagwsXT+HE6TqWFkqwdToo0O6bBTO2yg2fpqKApP04YR3XmFHqyzwEzUSxXBdb/XqlgUqxKuPir57/LP7yS89gqzOQeWUwTBCHBvy+he6tGGGb+avqHCj5PHeiim9+55M4XneBeCSRFTu7t4AqEHFFEycIeEzHF/HsjR3ccfoMqo0SPv/iZYyDRK61XUywWqtgqVxB2XRwYnlZ7p+c42mln0TEippY7+fFZ7z1+UmEvQFt3wNMghEqC0t45ksv4TV3vAZvOPd6XG3ewK8//XvQ7QGW6x5OLy2jWiiJErbTG2G708Jmp4VWL8FS5QL+wVPfieD/+SgKzS7600Tl5VLRSmtmB7hRGOGlxhid5SlazJ83UhQMExEt/SmmTQncp3B1XbJ9eR8Imf3OIh4W7MRU93LdNpW+wIIoZemRRyXILVuW6Szy4/zAPskpiwp0ZnvzGrE4qTCFxC8UfAsLUQWLGylO7AHliY6UhQji5DCFnzL3V/UeXVf5vnT4sSXmQ0HcWGNfySyhp4as0AmR1cIod/E5PA+rtVRWAAVT+pamUamvwzp9B868+90Y0fVibxfpcIDKVMP6xz+BdG8bVqKs9KelIhbvvkucFsYbexht3IKVxdrs3xsyFS6Pg8edA2rGUA/vexjf8bv/FnBMrP3BH+CT3/VdqLPAiYUxtgdjZVkKDa3uAEmvIypljgvNcFC88xxe803vwTO/89uIbq9xwXYAgbOs3/y2k99/8ik2L5C8vz0HwF/pHj5/fN4C8xaYt8C8BeYt8NXUAnMA/NV0tefnOm+BeQvMW2DeAvMW+Fu2wAcWFpBMNfgEt1JJz71ktcGjLHjVG9FWLVcBv+JbS0aiyjkMdOB/+c3fxNe++71iI/pffdu3orexIYBK1IP8H20wMwgqObXC6JTajDZxYvAmNnWHvw4pa1/lHHOOqzaHDgApP6KpFbANbx9yH0W1B593oJaV08rzijM1dP68N73uUXzfd753n/Iefj91gEfP4dUuzcaNG/jor/wyJlTx5AB4RoUdCzDOwLAA8uxMCf4yZZbaFDJglT1cuPsCtm6uYbTXVtlrOiG/alP+P9+PMMCbali0XDQKBdhUJyYJdiZjtKcxvu3HPoTXvvVtAnp++O9+A6698EWBWgISBABnlsC2hkcefwyaZWI87EmOKCEuLaAJgE3bgGUraCn2pVNuPpqiTuMmJEERAZtt2ZkiWAFuKsdEIZwBz9m2I9zL1bivBICVi60Cs/nzuFeYv5+8PhMQvhoAzvvQLFR6uSL4AADnyl7C2lkAfEhlmxHV2b4pStlXUCweWEfzXA8yhfOBuQ9gkgTTmLBFjBWVRn2aimpTQHFmWS1q4QxI5xBo9tgkRThrVwE+GWATyKyG9z4Iy9uM7SxjOrPDlkDPvJBDLAyp8AtkI/gzz3wR/+aXP4JHztyH06unYLk2aos11BfquPziZbRbbRRdAksDrcEQ/cFAlOK2bsImYCSQNQllbQZHyvzi0pZzyv1XUxS/tnznxrUtBy3utQbgFRyx7SUkF9DlWDDdkihRmcdoMetU44Z1LGrORJtiOBpLBirBW5wwq/aYQGmqJPfabSwtLyMMA8nv80djKbSolDyBunEaSV8Xm1ynLLolfkZuIW07jgAGUYOmKRyLYCxVKk3dFpjl2iaKBQ+00EakMnrlmmfwl2OG169CKBwFkvVL+2mqI/k5nufCowKfm/9pAsugNXYJo/FIMkTZZmvXb4giy+8NBCQ6HHOcnwmIpJCBltaRgByq92jhaxu2wGted/ajceDLOTAvWe4BQQibWcV0hPAnAsHjNEVvNEQQxWJzaxdLCLQpxqmPRr2CUyvLuPv8HaJEIySlernf72C3vY4HHr4Hd919ft+LwRJ7Y2XNepA5mxUr5SrUV5loZ4sxjhZaqLc7PGOLAjhTpuVvqYp4pmK5TEjX7zZx8/YahsMAV69v4IUXb2IScq4pIoynog4c+jGSOEIkWY68HlPJUXVZHBP5eMOjF/Hk44/gxMoKPIfQyVHODjweAt5EZegmVMyGEQifCaUIgfld5ioCYNqlF1x4XkG+ixq4oOz2pe/QYYJ25WLhrJwXLFc9Lp8lBTMsMqE6mDBYKTdFESxZlYBtajIO8r7LvnbweuVqwGOaLX6hAlysrjme/ECpxgUEW9K+zM/e2d1Be7eJl557HsFwjBMnjuPmzVsoV+tipd0bDuGVinJcLJriPezu83eJfXlrryX5vwSLZ86cxUvXr8FzVAzB7c1tvHRzAx3fxyiIMREQzfsP5whgQnt12qhzPInXaoqqa+PsiRV83RuexLOf/yx6vQHMgodL12+KO4YqiOAcFKBa9VApFnDqxCruOHkCly89j+deuIn3fcv7cPLkCSSxL9ee8Q+tZgfNdgc+j7k7kkzbte1dAdaNxSVYjiXnxbmbERlRGuPU6VNizW6XDdxsfhkTZxe6R6Aeyj17udbAXacv4OLZu2BzmZCm8CcTjMZ9KQKhAphzKCvAbM59mXW3rCLkfsRryixSFo6YYvmtwUZ/yExgH/3eSKCauAkzn1zXUa9VUCkz1zeA1ClkgE/uFSlt4ZXnCNcOuY6TamsuQOgQQKt7xy2j6NVgWx7K5Qr8NMCnvvAZPHPpy9hu90T5q1SoFiZdHZ1bCeIWbzipAEz2O8LDpx4+gze//h4crzmi3u7v7eLWtRdg1Kg+ZcGahUiLkJZtbI9D7PUivPFrHsHl69dwdX0PrkkQrWGh4IhKt1EsCghWOePKcYHuCLQuL7qerE9p70x4OQkD7PV7GHDeZXFbqY61nSZ038a7Hn8XOp0e/v0Lf4FLe8+iVgUWKyWs1BZQMAncTfQmY9za2sRWZwh/bOEJ7wLuudzH6kRHELMQj+NVQ2AnuFEIcK0+wXbdh2/znqvu13ZkIBqGMq7NqQV9oiEYBjBTAwYX9SzYMKYIPB1JSUNaYCENAehUHud9YIIEgUannqzYK1FrRctV4JhZyQU6PFgGDIeBJDFsFo1pidiNu1MTlR5wvGWgvqOhMnFQimy5Tfu0ZZYCM6771d8VdP0hQKalMuGv8olQX1I4lq81VL2WUl7LHKeepwpzlA00FeeYqugAHhefodXr8O69G6FjYdrpIhmNUTRMDG/dhjYZiZqaSu7UdVA+eQLhlPbaA0zbLWUnvV8sObuIV8VTuTo4NDTc84M/gkd+8IeAOMJ/+qEfxvBX/zVKYST21TTNjlhnyJgbjgdZ2PPcNaR0vVlexulHH8bNz30OaLZkTcM5P4e9spLL7j3qrpT9DTDzd8EDnbkF9Kv9TTX//bwF5i0wb4F5C8xb4KuxBeYA+Kvxqs/Ped4C8xaYt8C8BeYt8BVa4LsaDVGeEP4GatskU+3xp3xDhhse3Oj5m98sB6+xqeGDP/ET+O4f+pDQop/6sR/F85/8pCjOzJSKBm7cqE1HbnBQJyibrpliTz4526Dm7/ZVs9lePxVmIkk6sll/9PByu+j89dygpPq3BS9T+c5odfdlwDmwzUD1gVb5kK43t71+7zu+Ft/6jW+ZaZgDDXCGI7LjzJ6SbyplmzlqA1Y9trG2gb/82L/D+rNfUsAzgwxU9fFIuYkqwCKz5+PvRUlKlSE353Ol6VRHZADVWlnUVLofyYZTpCmVhVJdq5xhKiqrUxN3LC7h9OpxUSr1+wNcvr2GdYR46n3fjvd9zwdlk/XHvuMb8cIXn1aqELE3zmAgrRGLDh5+7FFRw0RRAI8b61oqloilckksBm2bAEKBkxxMCtyzFfTluREEK0to1ShKDazsjnMw80qgNFe3zfZQKp7iOBFQoACykMr99+LmKRWFs3bGL4e7B1Dp1Xp/fv1yBbDql7kFtPzrsBV0BoBz616BKEcA8CyYOoDPB0pmgpv8evNxniM3IPfV9ERl3HDM1DF8DgEuFVfc4Fe1GiqLVL4f7p6qrQTeqsd5vQQASyGEAsz5Fx1sczWw+rz9DpZtWMailmMfunZjHf/qF38dvfU+7rl4N06fPoXjy4uiANzc2FCqU2b+eiX0xhPJ+2T/cHRTilDEnljX4ZVKsvnM/FOLx5okYudKRTAhqRQXUDns2DAtqi0TUeb6w4FkqVL1RrtlrVASVR/zcpkxyqxSAjYCimSqwBDtYofDofR55vISyPQGA4yjAKunTorKkerW0WAg46xc8QQoEH4QnkqnNzxRvmrMwbZtsfLNM63FBp3nIDCXsI35sLEA1mq5iJLjYTDoyXkzy5fNyxxgqn9zmMlCCgK5OKB19SSDdkp53qhXEVMpJpbRDiqlulyv8WQogOz29RuoF0u4JSCYAFgV5xDIMV+USn5+8TjZLsEkkE1qqgupmuQ1nwS+vD+hNq8XAS4fY0cbhwE0/qzrGAW+KHv3Wj2ktCH2bPQnA6ycXEat6OHeu85LOxCuDfo9tNtN7HU28YY3vQ5nz53eV7K5zHSUAo4Du/J8zPxtFcD582adItQ96HAZzywAzu8lnI943XnOHA9xNML61pZY6V6/toZn/vpZ7O0NkKRKxdsbx2j3FZynqlwUpLTpNTQ4nKtdC+9+82tx7113YnGhLupXwmFBsbQ5ZWYy7Rside0J4ZIoQrffx8RncQVhK4lqJGpFAt9CkQDYEchpO5YqtBH1J/ukyuak1S7nWl7bgyxwKggTlVdM5ahYQGe21TJPKatYun2wHTiPsV/kxSjqnqRsA/hYPs+Nx8zMVepk/hxFicAcAl0eT68/QKfTRntnF5eefR79dhfVShW9XhdveMMbcfnyFQyGAynEYH9bXFzEwspxsYyOowTXLl+RnN87zt0pM1C73ZF5ZbnRwK2tLVy+egPjeIq+H6A7miBgIYNty7zGWYuZ0wSKVL9TmW3pU6wuLeJrn3wSty9fQrffxdRwcGtjC36kvHE9z8I0DbC0UEHE/GXDxDQKMBxS2VzGt3/7d0oRR6e5i83NdSmkYBEciwImkwiJacuxMG+XSuAiHQbSRAolLl68KyvUiOAUXOk7i4sLGPtDGNUEO/4NJJ4P241gmjE9ZXGsvoxzp+7EqeWTaBTLiMKJgNghC2kYq8C+HcewqfCWeV/NmfyJhTX8TrcBXmPJYeVjhiXgnyCX81SUZaqzP/JacB6gvXSSciVJB4JE5tc4DeW6yr1B3RQRI4JhKaWx55Wl/Wkx7ZgeuuMBPvvSF/Dnn3sarUGE2DLTtQAAIABJREFUOKLDAe9hBsKJif7tCHHbhBarAA6qf4mYubZ4++sv4tH7T2O57sKaTjHYbWLjygtI9TFizlNeAbEDxEYKv2jg6k4f9z98D32G8cUXLqPXj1Er6zhWLeBYrYrj1RrqRU+KuHgv4TnwvsKCFks3Yem2FB5RyUpnld64h81mE6M4hV0sY2qa2Ljdx3sffy+iQYIb/Q383md/H3ZpJCrgU8srcpxFu4ydVge9yQTbbVpdJyhHHi6u6bhnVIYXGxinU4RWilveAFcWIuwVY0RGBCu1pIiD4NQYanA6KQoTDWYI2L6J0E+gJTr0yMA01THWYoy8GNGihbAYI7EVzNQ7QMlxUFmuYpSO0U+HGEvR1BR6pKFhWKgZDqZmjImWYKiHmDq8T7M4T60CXEsHzASea6KYAKWdKZY6BdR2TZR9Cza5PyEw73VOUWC0FUZwAp6HKk4kgJWVRVZwQ7hrp5kimD0rs6TnmJa/HWQNm83XEhnDiBSuT9gPpwipKHYcUfZKLnDEdTAPM4aV/fHB/sw+lNLZgn+HcH3I/pytieRY8pI6vkn2JfdHAIFr422/+us49uQbYYzG+I9vexuSv/4sXM7PokhmIWsi58hRkOrKY4UvppCaxR+pbWEahQyl2c/6zT8nB8D77hM5lc7iafi8OQB+tZX5/PfzFpi3wLwF5i0wb4GvzhaYA+Cvzus+P+t5C8xbYN4C8xaYt8Df2ALfWq+LaSxVEuLIl1md5UhItj+O2D9/pSalqus9H/h7+Ec//4uySfObP/ez+Pe/+mtiM+xw0wRUBCjFEr9ogUnLRW6MiIU0lFKVNnWyATmj6MoVwNlOkTy+D3qz95u1+My38lmLz830W1oVXY1Hkls9H4HAebG/kv1mT6Ji9YiUN3Nv/sC3vQtveeNrvlKT5B+XPU/BZfXuPD/16+3tXXz6Y3+Mq597RhTKooOmWoCKLVFmKuUs4bmy5FQaYG4o518qF9ZAwA1cMINNg54pObhZRjGICJxkI2kqj9dNB/fceSdOnzkp6rDedgvPXrqCa0Efdz71NfiRn/ifZbPrJ3/o7+NT//EPoWVKbotglptymKJYLooCuD3oSRYtM0e1aSIAeHGpIRbQ3FTPROIKsmV2oJLVSlVnBn9zADxr7Tyb/3sU0s6e+yH4I2R2Fm0qy3Hp4/J72n6qDepXgsr5+84qZHM75NkLLvmWYn88+z65avmVAXKu7JU+IJnYB9dQ+nymCs0/h8qeXA8v55gpvvcVeLQOFF/Kg01KUfhkahu+j6j3mL+XZSKr8zrIXZbij5lsvqPnr8Zensl9UICRF28oZXeiChS4ESuxxNxWjSQDchIw1zfGb//OH+BP/8PncHplGRfP3YETi8vQ0hj9bg+ORYVqAcVyBa1+HxsbG/A8D5ZhyoY7rUzZb5hHaYtSZipg1md+XgqxD2afJPx3bBd20YHrOaJI4yZrOJ6IUprqP9fzMHU9OJWKwFOvWBLIwjadBIGoNKk0pcKXn8nMUAF/cSw5wCYhW6ko156v63W70t6VUhHTOBYFJwEX81Mj3RTbUMnB5HWgAk8UmZoolvneVJLyuNh+Ycjc5BRlKjndAkajgai7qNqVwgbaAY/GcG1H+g9hMNVqhOy0Y/bKRfnsMPRRrVYEDBNW8hoTXBJqMzvWMpifHIB5stubm0iCCJ7NlmUUYiTwkQCYc3BuOS3KSwJJqpZtR9qDQJJjmAp+maMYJ8D+YpiiTCYQZm7y0J+Ize9eu4+p5XDyxyia4OSpFVE533HqFE4cX5bzHff7WN+8jlQP8Za3vhkLyw2xzqYlN62m5Su3JD6i2n21OWJ2fvjbAuCXuToQBmXgkwpgzodpHIgSkPesze1dfPwTn8GLL9zAxAdsh/Dfxm5vhH5/iJiQjI2jG0ijAEXTwP0XzuLtr30Qp06soFYpCaQtFlxp/zRK5FolzOuMElFIUznL/2hNHjBLNQjEatuEIbbGnufAK3uSvc7/mC9Nu1/aktJ6nzEBtLalLa8o6TJXBirjme8pQ51qUM7ZtAPPHA0UyONxhPt20KqA5cD+nuNB5aROZdyIfXw2Rgj8qEwmAKbanSpm2qnz5jyaTAR037x2DZ/8Tx/HZDDGXXfdjdr/x96bR0lynVd+N/aI3LO27qreFzTWBgGQ4E4R3CUOybGofaNNWdKxLGlmLHmOLR3LR5qx5LFlW7ZseRkdi9aIIw7H5JCiKHK4DEmQIghiIVrYm41eq7v2qtwz9gif+72IquxGA6T15yAT6FPV2VkZkV+8eBH1ft+9t92Wfbx06aI0YqRpgmarAa/iAZaDmfYMYj/AE2eewC233Ir27CwGw6E4iUShL7UMoxTfPX8J19Z30JydRz+Mcf7KsthQp8wNJRdlNm3C+5JcVNS0wK1XXJy+/Xa4SNDf7mLkK3jMP2za8TwLup7hlhOHEA6GYkW/s7WBWrWC2+64AzPtOWRJgNXVZQRjH41aDTPtWcQxmyYSbO504adUUycYxxmiNFfNJUmAY8eOyefe3NySxo2Mczxy7F/cJ+dZbCTwMUDsriNyhoBNK98cWqZhsT2He07dgeMHjsCzPIyGfSTM4eV1imw/05SrgsmegTEs00Ya0zEige3Q8lvVQa6UKa8LIroVwBZnEZI8kmPKsU07W9vgnqkmAIrRY8GimcDhJKP9flXRLbnvsFCvzyJNdDQaNVRqHtY6G/jSt76OM+fOYeAn8H02iWkyBycjE50rCaJtwM4ssTkntGOmOiHlvvkKfugH7sE9pxaxb74uDSprF65g9fxzNNJHPoqRc86kMYOnwW9oWCNENmzcccdJPP3dF7C8to2ZqoGjS7OomBaO7F9E3XYkR5vAm3Mm5zdp1snpROGgwnxuyblPMAx66Ix8DGIg1TXMLc7hzN9ewrvu+gDg1/H5bzyIJ1a+hcpigLlZCwfm5lAzbdTdCna6A/QGYwwDlUU96IxRuwrc3Z/FId9GZGS40ojxVKOL7izPqRRVqmx3DARJiGzRRb6TYG7LRntoiQJamjLYaJCp7PGYx42NnlQsazHGZoK0oosS3hmzCSDDQruKhX0NZPtc9NwYVwZbWDKqeJ27iGOJi500wNmkgxeSTQS1HKEZI2bWs0GXDQ2xlcGr6nBtTRq2MAaamzoOdz3M7gDNvAqzMYv6waMy96fbOzA2NpDv7EizUSBZwWwcYEMjm5dyyaXng/EMqmmxVAArK3KZw5ksI8BWZQIT6fIfOf4k5zzTkbJZsnAZUgpeFYHAk2G3QVQmenVfLA4YJYyWe+7rHZBEyJvp6CzM4z/8q8/AOnII2NjCZ++8G5X+Nsw0R8L7Qlplcz7MNKRFY9Vugxwvj7u/0JT3bure9DrwXNwayjZVX14pBJZvpwB48m58+v20AtMKTCswrcC0AtMKTAHwdAxMKzCtwLQC0wpMKzCtwIsq8P5WW3XSFwCY1oBUfZUJuaX66fspnaiEkTHaDHe96c34v774ZWSWhW/928/hf//t3xb7OJtKYwILWtYWizcOlZ8EDAX4jfRcFq9KFqWWdkqApfZkUu3LfZzMCr6ZUpT4TACw3kJfd8Q6T+lISllx+QkV6RX7S6qiqFqJ4htUYXs0+B//8s/ivtO3vkx5Sl309S8p30GlpKkVnc2tHXz933wC5544o+zvmBHJBSTBdup9KAKjwZ0kvWoK3k1mUxLQlYvx/F4WyWRjhWZ5onDy2ZlrChMH5uaxsG9esigHO31c3drCWhaiduw4/peP/Jmo9/7i//xD/Pkf//4eAJ7If9y/tB+3n74Ta9ubCr45KmuyWqug1aijVvfg2pYsYKlF4kSp4QploSjDCpglarTieaXcVUCUj/LvNyt4CXR2gS2lqROPSZCrxlARblsqyct85okBNgmG5eeL10y+L8GKAiiFekWg6/UA+Mb9VWB2Dw4TAKuFyLLxQEGZEnwrUeIETC6aIqQBgnarhJpiD7iHq6gALoe3HOoi43cSAGuaWbymhOUvwl03Hdvl/hNgKstP1ZyghP1sX+D5q6xUkdGSOJDswaGf4tHHnsFffOqL8PsDHJiZwbH9i9g3O4ssKm1ZCW3r6PR6WFldQa1WEwvTZrUmgHc0GgnQqhVAmPbG0XgsFsnKUlwBVduzGWIL12PDR4pRv4+Uqlmpq6Xyaqs1NOfmMBiNEDBjN8+xsLCAXq8vVujMJ6U6mMp4qnNpbc79om1tfaYlgGu705HXhb4vgI0ZolQpUWlcq1TFOjYzqLA0JGed8x5VwATbBK81r4JaoyYAj8eMcDWkapaoxDTEApoK3uFoJJA3CkLJMh4NR2jVGwJ1qPKr1BqMbkRv0MXM7IzUyaO9ZbUmaloCYNaS1rCE7AmBuO/L9lm/rfV1jPpDAccEy6wnPwcX1Vl/KjeV8QIzi0PEsYLiAshZK4fw3hW1eEh4zJoZhqgZgzCGW6tixJzXXhdbO32x0010IMpjHDp8QOaeiuPgtltPYmtzA+PhENdWL+DYyYN445vvFzX3cBQoi2yqkk2GUpYq9skrwl5zzaRSXZ0LxXk2ce59LwWwOE5MqIKldaSwhWVNOc9lhESZGn9jP8J3zjyLr37tIayuMp/RRJpT5WpjdWsLQz8U2EEATLDbcCy89x1vwauPLmJ+ro1mowHXUvm0bKCIwliaA5KItsrcFtXAqYw9dRmgVWyE4ZC23pFAQuZ2ttt11OtVuJ4p5wSnQ4H0jg3LcmVu4d93m0849bApgdbIovqleq1oVhLHB2UJL7nWvMpQFZqmyrGBOcGl2leu5VSI08qbCk5lQU9wxVrLOJLmhLQAwDVpqKAdfK/TFSX/X37yk9je3MJtt94hAPjCxYvo8bwzTVHinjp5UsC2bns4fOgQvvG1B7G9tYU3veUHsHztKtozM3BcB52NLRn7ruPhwoVlrG120Q8SUVWOE/UZYs5R0sSjrIl5TvDCSUt25vrua7Wwr9FAnqbo90dih73R68KPE1HHEhIeObiIu26/DcuXLuDiubM4sDiPgweXMOj2UKuy1pyjM+yb3wfbtHH16orY+253B9BsT+yf++MAmuVgp7sj5zHllWzeoKLfH4fwHA9pGsGruAiDGPv2z0kzz85gA96CBW12DNQjhOFI7lmo6j+8fwknDy2hXW+i6lUF7lu8b8g1ZZNvAMNhX85VaXxhEwqzgumSQNV3kffMmhgarYAzxDkV+qnAc8epyP2iyXHC5h+OEJ4bJTwjvGNjFO9jTAtJEgs0rlabsBxX5sEr6yv4wkNfxfOXLyOMgDQqIHKqIQkNpB0H/kqCcBzJ8ZecedVbBN3KcOJIG+9+w924/dg89i00BQCvX1rGxWefQZ6NYAx5nIDITYCmg6iWo2NquNIb4f77Xo0kiPD4s89hrskcYg9tr4bjiwcFYlLZzAchMC9uHOs2M28tD65hyz0qm9uCRB2/rXGArj/GgUNL2O7EqCaHcfnpET7zhW8gb4dYvD1FbXaExbkWGpaLuXoT/iiAz3MhTDAIxuj1hoi2c+xfd3A8rWFgBDjXSrDi+YAHzA5MHLig4/CGUu2vVFKYYY5Z34SdMuBAAV8qYCMerwmHH95xhXxO5l0NCS2QOe5p8awlaFdsHD+6iFN3nsJzvauo9iMc6OWo92PYtgOjZsOv5uhWMjw/XMWVsIvEy2G1TPhWDKuhIyW1FReIDFXNRCMCql0DB/XDuOXUW3Dna94Oq1YDutsYPPMcLn3tQQRXVwA/lPGlGg8IYTntqvsSyWBn0w3vLhLe1xSZwBKFwr4HAlZ1q8LfQehYIE1ycYacufcG420yJBptmJmnzFlZNV+y6Y2Wz1QbE9TyHcr7c+W9o9S+uw+xZNYQ6Rai17wG/9HH/oJyaFz983+Bx371H6KSBvL7EwXDbLDkPZmErXD+ZBzJbjdpKoCa25cU7okmJlEl7wYeqGub/A5QOvhMwO87O9MM4JvepE6fnFZgWoFpBaYVmFbgFVqBKQB+hR746ceeVmBagWkFphWYVuDlKvD+9qzkZwnopf0Z3UoL0CT8RtyWuRhTwKcJPvQi1aRALNV577ba+NLVq8htB9eefwa/8eEPwUioOGVun8ot40MWGOX9uV21D1ygUbhWPSTmq7B6k8X4iRzScv8ml//5nnumtkV2qXT8EwA30de9YolpIudXbWlXmcuFGVkIJQCOY2WHWIDosoOfpfj9//KXcfTQ0kSJJ+FD+QGKryVEEEhWqFEL/sxXdLp9fP4jH8Hls8/JYhAtbh0tlz9crOKyOwEw1b1c2FOZfAUAFnXnhH0pobgsGCm14Z7KVdm78udYU58LfzlQ1Q3UbFsUlcwPHTBHDykit4KP/9VnYTguHvnmV/G7v/KTAo25wGULYOV+pbjltlOYX9yPre6OZBhWq54odQgSZiUHuCIAmAtzhBERYZtAAKW4LNU1kxbQ5XOTVselKvhmY/pFgPdlALC8VgZbMcZeIje0VOoq8FzaUHPcFGCf6uzS5rJQACsQugeAbwRMu+P6ZgC42I/yeO2p2ZmJV4xyUcPs2UoTsspIFlX93gl6PbzmeanGHW0t90DY9QB4bxMvD4JfDIBV5rCqqwI9/KrsXzOx7mWmK8Hhxatr+OZjz+Lb3/oOtAQ4vnAAhxYPKJ6ncXxw2dRAGITY2NpEvVaHa9moeh4atbooXPmerq6j7lZRcW2kYQQz1+BxjBUKYNMlJGQWMNW3CcaDoVjrSh52mqt5plJBa3YOma5hfXNLqieA0bZV7qmt8qlpx0zgatqmgA8CNkKvIAqxsbmNVmGzLEp2g/amFQFGXF33xz400xKASZUosy8JEvi5ZG7JMlQrVbGkJlihypcgOAh8pbLjvsQputtd2U6UROj3ewL75mbnBCITvgZJjPrMDLY7O7K/tuegUa2Iui8MfbF4bTSau+ohbpugh3/8wRBJ6GN7Y1OgFRWGnmmJSorKRX7lPlN1mcvKvMpvpaVtnqRwXUfqRqUcFdiDwUhAIo9+bzgQhaNXa2AwHgrIW9/Yhl2vi30pcxGXDuyXWqRJhMOHD8r7UfHZ7W/ggbe/EbecOoY0TwR8edWKNOeUTS27jRk3OYevV++reXBvof3FGfM8NyfP17JBaPL6InOuxlzkSGyYOd7CYIwsT1Gr1+XatrnZFQD86CNPotcfw3Fou21gp9+XbOtxlAp44fvMNOr48ff+II7PVAQAs2mgWnEFaiRRgiiIBADHMeFHouygCwW2zJFFhm4QRojiVOzIOUdXazaqVReVqg2Xede0H7cssek2TVuACn+e1xW5FotVuSnjmpC4tFwV4Mb5r1Bb771WKzKslYU0YbDUrgDA/Hv5HMcOv2fTgPp5Zevf7/UlN1oniTR1bG9soVGp4cxjj+H5556FPxqj0ZrBysoq5ucXJLd7a3MTt916SjVrLC3J2PzcZz+L2bk53HPffXj+7PN4wxvfCN/neN7AqNeHoZnY3NjCuQvLojBd3u4g4hxDxxEeQ4HdhDS0ig2Ri725Lgr5dq0iubDMfO10ujL+1nY6GIdUwXI+1cSavllxJY+XmcONurNr7+0ahowLZg9TsX3y5ClcuXRJ9o+NJn6Yoj8KBEpv9wZwbE+aCXiRpbKbdRf7bNdGnKSyff6zY5kCmdc3NqR+Zk2H1ogR2h04dSo/fRmj+2Y81Kp1VL06ZhttzDabaNcbmKk1UXc8pRAeDVDxbLFnJ4Mbj4ayXY4DKsZ9QuWEylINrkv1uKJiNbcpNshs+pJJwbKl0UUyy+WkyRGnKu85TglSeY5Q9eui09/BmWefx8PPPIOrGz1ktCfhecWs69RB1AX8zQTGqAKL6tA0KrKR2WxAG3JmaKe4947DeMN9t+DooRkstOuIgwQ7q9s4d+YM9GwAPdGR2yliJwRcG2MzBGZsPLcTiB3+fbfdiafPnUGSDOQ8mavUcefRk3CohOf9VuTLeSO5xbYN17Bg5oTAtmqU5D1iBoyiMa71OwhzoF5voTV3EI984yw+//FLGEQWIiPCwbt8LBweo9HQsVBtS84wld1jP8Q4SBFRATwcodcNkO5oqGYWci9Bx9LQ5zyb5rhlx8apSx7aAWMRckQG78d06FS6st+K94eIQaN+WgxHvP5KxIsGn1CY1sP8uzRAGJL7K81hCe3syW4NHFtaxMkDixisrSEfDuGkGVoa0NZttBbaqC4toJsE6A27CLtbiMwYL3gh1qox4kaObNZAaLFZhbclqbh3GJmDpf134dSh+3G0eRSzZgOOnyK5tIrzX/kq/OULyP2eXD+0xIABE4lOJwkFSGWuKhrNOHmqNgB1fy/HQRrwVIMVxyAbFvgZh3aEbS/G2E0RGYl8Zt5P21EOO9dgpYCbGqinBqxQQyVhjrIm6lxxuJlwiNlt3NQ0DE0Tb/qDf4YTP/ZjQJTiz9/2LrS+8wTsnFXP4fAuRlS74rsi0JhKZtpAy706YXBx/y9OPfIriIZUY661slxX4Ln4XUmuF3t3vuXvOFMAPP0df1qBaQWmFZhWYFqBaQUmKzAFwNPxMK3AtALTCkwrMK3AtAIvqsAHZmbkudJybG99ochtK9YfVPZn8ePKjW0XNZVOu+VzXJhJNB1/8qUv4q63PIB4PMZPvPvtsENaECp1oEhsigUP9UZKxSsqxmLRo8z3KrcrCz6l5ScXZ4qXlhB4dzmf7zOxjyq7VD2xYrTQ1Ss3Hwml1bUoitWCtyTscrWV25OFJvUpFUwD/o9/9l+gUa+96P326qjArPr7JFSbfF79OOHY//s//AHWrizLD9D6WeXzFYoErk5zsbGwcBadRKl+loOwVzuxelScRm25VK5O7ALrQpisa1S16FIzZqMJeOBCoZ4jNmz893/6p5g7egxhGOFH7z+gFMC6DofV4EZs4N777oNmm+gFI8mbpH1pFAeSYzk700KzQVDnwDB1uMxsJMhgnmgY7i6wCTyjHTTVkiKAouqQpuF7yl9Rm03YI98IeK6zft31yyuH2p6CVgB4sQCnhuH1ysDygJb5lUqFrBThu2NXflDlV5cLk5PwqMzYvV6vvjdUdveVi34SKbmnAuG5IOOmUD4TKN/sIXBGFihTsdyefBQsplhapIqGkimVTVxIdQVUT37+G7fxUvB6EgDzZ8r8Y1VXZT3Nr1IXNhJEEYJgjOFwAD+M4cc5PvlvPo/HHr+AWrWB2dYcFmbm4FgaPMtAYqXo9wYI+z72z8xJcwLHVKvRRBgnoiRzCF4cFxXPE6vImufANi2BctyuV3XF9tGwqNBOBKIRlhLYGJatFlfdKrxaXWyKCR4kk7JaRRDFsDwX270uHMcVaEm42Zpp75aI24iTWPKKaZPc63fFOlJZzkaoV6pKBSn20Y7kFjMzkwCY9akSEtOeM4okw5Q215Uq56ZcbH0Ho6Fsy3EJgBMMqRZkh44GjIOxHPPFxSUM+yPZ/jgIRPlI2Hx5+ao0ctQbhMwhmo26qHgJJnrDPpr1mpxn/R6BT4qq5UiG8c7mKgbbHWkeqTBDmQDYD+TvVCZTqexWPYHiPBN4/hLsUTFcjgnWoN/rIQhigdJcyB7RorpaxdgfYzAaY7vTR27ooia0Kw4OLLKJJkenu4N6vS6WsWf+9nEcPXEQ73nPW8RBIEkjgaaVarWwwmRWaQF0X+L8nTynZGxOAGD5frepZ2/kl2O+/Kpz4p9QZ5VuE4TshPc8zwmA+ToeP6pek0TDmTPP4mtf/zauXLyGPNZRbzQxGIfY7A3QHYcIo0Tg+f333IW3vfY12F910G41ZfyxqUFUZgFznWMEQSjKRtaaQAWJaq4gmOKcKeCSqmAYGI8HoiYnU/UqFhp1D9Uqs5lNmFT/UsnHTG3OBSR5RUOI5KzzuBrMPTUKBXfhbkBnkCIPnLnL5aMEGWV9pFGG10zCJI5VMQFQ+8o5Qs0HVLZTyQkMB0NolgmvVpGsYdrAh0Mfne0tPPnII7i6fA1D38fWVgcHjxyR92QjxZ133onBYIhTt92K5UtX8M2vfx0/8La3ojfoY25xP2655YTsx6jXQ297B5vrW+judHB5eRVb3QFWdvpY3eqKgthPCSuVzbW41vN6m8ZyzoZRAFvX0ax4kpdNVT1rGKY894vGG7F4Zf6phartYn6mhWrdQzgeCsiv0648BwbjADudLk6cOiFOBOFoJBCVPTKDYYBtNmD0etAMS2ApFcBUzvPqz7pxjuL1gHVkgwTn98X9+0T5TejP+p2841as7lxFpI8QWyPolQz1GXkHBD4bS3J4riZAbq7Vxkx9Bkv7ljDfqmOuVcVo6KNVb0q3kG240qw19kdyLaciGGJlT6W7DUu34DlVse2nDT9dCyzbFgcAHl+OwYRaYBO4trEmc0BvHIjt9flLF9Dt9zDwQ4ySFOOAA0Vl1TIopLsWIdxKkQeAnlhwqeikq3AQQTdd2QcmCrecFO964B7ccngBs3UXtYotSumoG+Kpxx5D5nfgGBpG4QiZk0BrmEDNgLbo4vJ4jKsrAd5072sRpwMMBhuI4jH2N2ZwaG6fuC94tivnIcEibe0lCzvT0KzUYRIjil0xLd0zAcA7QR8hHSbcGmbmD+MrX3gCX/m8Dxg1rO2sorUY4/jpGK25MWZqNcxVGqJ4Z+405+80yjEahxikCVbWRvB9SlWVnTrPu2MdBycu5TjUdeW+jfBSsmOl8RJy3805lRCYwDcGlb5K9Rvwno7xKxKzQicZqt9TAcJsy2DuOjNrkzwRR54F18H+WhVVwsw0Qsu2sOg2Mbswi8riDPwshh7EGF24jPGoj3U3xZqRIvCAsR1g3ABGbA9s1KDN1zHWc4yHI1iGi1uX7sCcewBve80P4aA1gxe+8AWsffUrCK8tF78D6FKXTOOcliOlcwGvp0EEBLS6L3S6xbxcxptEeoZAjzCycgxsDUMP6FoBBm6GpK7BrpiI/UiU/XQjqqYGXLjII8BUtPxYAAAgAElEQVQJUjS6MdqbGmZiF9Vch8UTVCI6zNIDvbj/NxHNtfFTf/N1ZK0ZJM88hY+95a1YGgdi/7zrvMOf1yEZwHKfVEycMoMW1j1yS87N8F6vaG6lap65yDK/8sVUE+f87YjXm6IBsHiv0zudm94bTp+cVmBagWkFphWYVmBagVdmBaYA+JV53KefelqBaQWmFZhWYFqBl63ABwg0VGin+r8UGe5qYcu17xcD4N03vmFBgu/BZcsP/sqv4j//g/8JuWbgn/7GP8AzD36tNHNWFrG7ckNlHc3udgWBVTs/rY7FqHdCsbq70EwWPAGAuVifyXsq3Cb/Vqg81XYUtN0xq9jQm6WZ7nVW0rLZ3aRV/q2wTS6+I4xVaJId+sqS7s/+6HeuA62TSrHJwt/4/M30lVQE/dl/9V9jPOyLKlvtgVI2ZFQjvsSRnLS/Vp9BPXbrW7zRjfBD3O64tlSAZSqpBASLdXAu2Yg0Fv613/s93PXAW5FnBn76LSfhd3YEIlJRzW2bnonXv/EN6I0GCLlw7towCfGiEBUqoxo1tJo1AXh83qJKqAA2XDQmIOMfPlfmAXPXCKioKuTzAicKK2hRpk1YssrHu4m1axmYdqNSvXwtVV43AqLrAHKRjbkHmRV8ngTAKv+2VNDvZQDv7RO/U5D1RlXv3ra4wKj+vdwfsX7muOeiuzyuP/q7n1+yslX2rjLeLF+3F1qnFJJUuKW7eZ5qh9T7XgeeaYVaKJlLYHbjsNutJwFSOYaUN7DK5E5jsekkdBVglSeI4wjj8Uj+NKiOai/goUfO4F/+q8/g4uUNmJYHx6kK0DX0HIEWiQLY1SzcfeIkZlwLjYqCvdQDUVXLfE5aQrPJwDUN1AtIQ0DGbVP5m/KrQ6tMiLKWalYqJQm+qPirNGfUAjMX+Gnt6Xky1rgA6xPC+gGq1ZoAXSpyvWpVbFJpzUo1JkG0qJF4HETdmEtzhFKqK9BFWEr1IOGgQCZuK81guw4sndmsBiJmZaYJPFepgwk4aP26KxFKU4w6fYzDsTRYsBtlMBhgdnYWtuUKaM5MqvVcgcer6+uSJ8wPTnhBq2aq8ggXBRw6Nhr1hgBxfzyCR8vOOEYyHmCddpy0ajVMAQF5mgug4Hihra7pKnWozB1FjjcBMPNZef7S+pLNIrTVHhEeW5bY9lIBTADcH4+wsdWVXM4ojrD/4CLmZmZFId4ddEXNuNPdxtrqVfzYT3wAd955QoAkVcw8H1SeKMf3XvNCOfZuHKvfCwBPOkVM/uyk6otjR86FwqZT5h8qtEdDmf848tncwJxW5kqzKcC0XKxe28R3Hn8aTz39PDaW11Gp1MS2ujOKsNUfifrTMU2884G34raDi1hoVEXhTptu1fijADBVz6EfIIkCUZVTAcy5i+OKym9CYBl/MtU4si87nS2lXDQ1zM4SKrvyx5Y8YEfgkcDaYoyULgxaAZM5dmQMm2osCxQtlHBs4ikz7Nm0U9phT87DhVf47vzlB0ROao4TZa1pIUsyjIZjuSbwZKG6l+rkUW+I7bV1XDl3FjsbW3jqmefR7Q8R027acbBvcR9Onz4N3w9w1+nTePpvn8K5s8/j/je8FkN/jJO33gK34sF1bUSDQJo3Bv0url25itXVDVxb3UKn72OjO8DQjxBTnUxFO6302S4jauZE5gyxPrdtudaxQYrNGpwrmKtKpZ58fio+K56ohR3DQrtVF3DM+aLiWKBF/Xg0QrPVRqPZhGXpAoeNPEOVsDJKMR5HWOl30RuORZ3JqYROAwSLYk/NMRb6AqHKMa3rFmZmmHc8kDmbk8Xc/v1y7szMtbG1swyvbsFqZjAqGlL63noxbJfNAoTBzK5W7itsvJltVlGv1tGsNlD36ti/sB8us4cF4CcCRDv9Hubm5qCDcNQT2NputVXji1y/bVHx8/5O5qHtTcn3Pbd8GeevXMHadheMSmYPkspEZya5yvvVchvJ2MR4I0DU0ZBLJjF7rAzYJm3zTXFuCMIUNsdMFuLVdyzig+99K+qVDFngo1arwrQqiPopnjvzGNLOOgzEiJIQiZHCnLXhWxG0fR6CuoVnzm2j7rbx+tecxtrqRfT6mzi2fwlNpyJzjmc68jmp0lVxDHKhRs2pw9as3RzaiNb9WoJu0MeYjgpxjrnFI3ji8av44l/1sLEZYOj3UJ9tYOHwEAdvGWF2VkfD9uBkzE63pMZRkCAKc6z0OuiOYowDwI90eKaOeVg4eS7DiXUH1Vg1ctmZuiflPMTRG1NBzZmKKmo26Gi0g6b6F0xDVs8hFwgs4JdNTNJUmItyWQFkKk9TGHmKlm7gUKOJOcvCwUYdS605VFoVmG0Pqa3BzHR0z15Ev9OBn2XojH35ed1JMXZzhITIr7kXS297E0ZtD53uNjKNjjopooGFt77u/dhXmcHwzBm88NGPYe2xx2ESLHM8FbUWS+uKi9rcPMJuHxgMlFtQcQ/Da8LAybFhhNjxAmQtA0Mb6Jgxxh6guexb4BwDsX42ghye7sBLdbi9AHZCwE/Vr47mOMVCz0ZjoKOa8HW8J9MR5koBroudcw7fsDDztgfwno/8P8gtG1c//jGc+YUPo55kMNIiP1iFscj5ywY1zhcq8kW5Hsng4bxTxO/wdXQUYGYwFdmRIeECEsFg0V2p+MB58T7lLy93TwHwjZf96d+nFZhWYFqBaQWmFXhFV2AKgF/Rh3/64acVmFZgWoFpBaYVuHkF3t+mNeWkLWax2C0LygrqyGJ/AXgm36UEs6U0mAuhskhs6EjzHO1Tt+MvH38csC08/IXP4w9/6zfFsq58XwF6xaIGF1moUBSYyW2V8sXCJrrcLvO8FHRT+1k+uADOhZQyL1hAVAGDaVGosklz9HQHy+bsLvgt3+FmQFa9t1rgV6bUmiyW8nMTkc7NtvGH/+TX1cL2hPp2T+27l+daCJDLtyx+Zu9j8uOurqzho//kt4uu/0xqQzWuotoT71V86F0wecPOlxB/8lhJLQhrqbySBeYiP7J4ERfeCb+o66PtZhyHyDTa1Vn44K/8Cn7wp35aFsl+95d/Ek8+9BUFKJgBiQzNuTpe+/rX4uraqtSVVr1UmxEC8gnmULZadVRokUlAxOxBU1n1UlXJ2vErIbDkUtKOk6oqWs663q499N8VAF83ZidUtly03suuVerbPctl9VOlAlj9TdngXg+AVWtBCUeuVwCXil610ldmBJfb2AXRMsZuaBEQ60BNmgzKbb9IjVvAX5VPSnTBUVkG4SmwK38vxo4sJlLBVLynyti+MRNVqXnL8+ulFMAvNZ9OAuAkiaR+VG4yJ3Yw6AtkPLR0CLVaC92Bj69981F87BOfxdr2ALnmII5SOd4Eg3mSoe1Vce+tt2CW6siahToX+E1mYIawqEK3bFGWe64lmY2eY4ulMXM5WQ9R+xqG2LkrCD2WfYrTHMNxBK/ZlHmiUifkJaiORUlH0EDYMTu/XxZ+g5jZmqFYKxMIHTx0CKPBEKN+D8OdjsAjx6I1qgnPs6V5QTUzUBGslGSEwUXF5atpqXOxPTuL3NizRef4J0QcjYdyLtCillaVfm+AMZVsRg7HcwWIEbBXKzVUaw1ElivQmErw1ZVVyUo0mFVcbwiU5uemgvHw4cPymflZCW492xHL587WFuZbLTz79N8iiyOxy2bThpbEqNhULatGB/q/UuXKeZr7X6tURKk/6PXV/BLT8jsSRZtAYPk6RK3RQH84xigM0B2OBT76UYBDRw5hbnYWO50daSKhZfTz557Fq151G37sR96P2dmaHEs2yBCwGlQbcywXALjMyd69Rkzm9U6c7zdTAN8IgMs5dfJ8prJ3EgCXY5y5yXJpzDJpEHDcCgzDlrGmVMEhzl14Ad9++Du4cmkN/d4YjeasKPwyzcLK6jqOHzmIe+86jX2tOmarFbEC5x+CdclZDhMkEW3BI2SJL60kVCSyHYgqTmXnrCAsG610yxE1aLfbQRD76PV78CqOzL/8yjxaju/SaYEkjjm2cp7wfSyGNPC8UeCXcJljjNkQfI2M36IpZc8FYDd8c/c6SBjK+VwYn2EijKhF3O3JUpbRSQafed6OpaAmbYwtm7GdGA/H2Fm7JvbNVy5cwaMPP4LhYCTzZHN2BidvPYWtnR3MzszK9fj8C+dw6o7bsHBgP+YXF8RlwnVoDU9gHmFzc02ub8uXr+LMmadw+dIK4lTDIErRixO5X0kzNuIQvujS3FHq9SrVOjzLRMrMenkdm0X4r6lqdCks/8X6ndc+w0SHbgAmm6R0aa4w9UydJ7YJQ8vEaWO2UVXNH2EGw7Sw3u9hZWML/QFzeB3kVALnuSieWf+yUaqck3nsZYykyW5jEhtUqO5OEgWfmfNbqTiwKhZM10An2kZejRBaIQyLMJ7NHQoempay74/jTDJ9edlgGXjYq1XqTDnH2RiPQ4l2GPUj2JYmDThUS7NJhOOFcwotxp2Kh+3+AMtrK9jpxzAdZe+c0hY4hUDfMM5haSaMzMZoO0KwDqQj7oYuEF7Xebeo7uo47hy3Ct8PBeq2GjZ++Adfh9fecwJmHiARS24TsV7HmSfOY/XsEzhcobNCDMYBhFoMvW4gbejwnRRhTcfKIMD5iyHe8frbRJG7sn4eDdvFbKOFquMopW9uyFgS2/eYmd+agG8QWjML2bYQJCnCJISfBoh02kHHqDZncHnZx6c+toyVq77MX0uHT8JpuNh39CzmDwxQtS1UdBeNag0pG6diIPRTdPyhNM8kmYVrW2MYMbDkm7j1goajfQ8O9wmGxHfwqqLLzTckU50wlycewa6ofnMgYNxGqQBGJrA35H0g84A1OvZoCOhGQVUw30ckqcyrTVDRddx98CjeeOQYqtKsEcOpOcgcA7rjodsZYBDRlh7YvnwZ6HXgMCcazB82UbvjTrz6Fz6M2mvvwSgt4kgwFuvwSqUNI8kQP/sMnv/Iv8Dyw9+CmUYCPIWRsvEx15FWXbT3L8DfoeV0R9kkE1xrOQZWhovuACszGUYLBkI3QWZp0ljSZEY3J5RBDjOzoQUm3LyGBW8e9XEO/eo6KiOfKe0ytxACu3EOL9HhavwDmKlSMoec97Jczqkdy8Stv/WbeP0v/ifSyfCt//TXEHz0ozATGm9TKa/OpfLBOTvjdYT3dRMNrYS7tOAueTCvaTz32HxpNppyz5KNR7CLezXBz2WTbvG7yOnOVAH8Uvej0+enFZhWYFqBaQWmFXglVmAKgF+JR336macVmFZgWoFpBaYV+B4V+HvtllqYLRYlJl8+CWpLG+ZJVaAs2oplcKHALABwUjBLe3YfPv7Yo2gv7cd4Zwe/9N4fQh4Gyj5ZMmq5eEX4rMSIAsEKqMtOeAJhfi3RmGyH/xUAWHKLi22pjGClkiUAkbVq2T8DBkFFsY2B7mDFaiPhstn1fHZvsWaiCJNsVWk/9/DuqROH8du//guTxssF4Nl7gz3759IIWG1Uxc/uvTuzEalk+tyf/LF6lgtPRQ6ZsnPeq8PeotL1EHzy2AlHL54owSbtbS1XLRqLfSmtOLnQxs9lqLw/LkiHQSCLzWJ/rZt44IM/gp/79d8QwPDnf/Tf4DP/9x/tAgJa9B04toRTt53ClWvLcG2qNB1lSyrvnMHzXNQbNVQqHhqNKnRaJApQUEpeWQSPYrGQFMDEn0ozgQQVj0ocS6x5Syhxo0pXyjWRp6u+v9629Wav4bG8EQC//OlyEwBMoW6ReXs9LJ60dN5TLMu437V13gNLNwLg6+CKLMarvGWCXg5/QhkCGdmmNEtcrz6m93Gp/C3hVZbHhQJYzhL1X2GTfV0zhUizXnpsfa9JtVQAc0Gbi94pV4aRY2t7QxSLxw6fVAAAQH8U4tN//UV8/stfx1Y/QJoRnKWijKUI3rVMvOrEcRycb6FdscRSVUGTFLZhCWxpN2uyQE91DzMcCZ8IY/xgDMPQRPXKysVUuwaBqmKaojcKRFXE6MkhlaqGLhmMrleRc0Rscm0LdsXDzva22EZTAcjjNz83L3m5/a0tWFkqzxMw8ZgQmiroTPWvamIgIKHqJwpCmWsJTAl2+F4G1beSpa1sz2mxzroJcOB8STtrbtsPEOcxojSGQUjNHPCU9toxNN2EVW9je2dHMhxHw6EoBi1ux3ZU3qxhodFooNlqCXTm2OkP+lKr+ZlZrFy7Bi2MUK96uHLpAlq1GnSqhy0dFifUNBWLVxhUROoyh3D7VEkSJvN7wm5aEdM2ehyEGDPndDQSNSAtsLt9lQdMpRhhG21NqWKmylrygUd9nLtwAeOgg1/4xZ/B/feepg4WYcBxlMOrVKGZtjq9yxx5yee+uffCjc/f6ILwcgCY45xzWAk+S0cBvidVjrHP8aULgOPn97y6somXeU39NC2tn3zqaZw7t4zLl1fh+7nMabRznmu1cPLoccy02phr1GT81uscy44ofjlWkziT7FVmAdtUMErTg2p2oGU450h1/rPRw5RjQ0jVG/SkaWHkDwVO2y7PkwYsM5HjwLHKc5HOAGwI4T5zvHJcsfGnnGt5DZU5xlBzH8usgLiqORsBdhtZJrIy2TAl8ziBajGns5GizPE0dFvm+MCnAlg1S9D9l/CV1sqSGRyMEY4CUQN/6xvfxAtnzyMYB7KfR44dkSaJffv34dKVZWksoAPIPa++B0ePH0JMmJZnOLR0RBTV270tcaQIfR8XL1zFd5+/gOWLV7FKFTDtVqVxzYRm2KpphUpbPk9aqZuwhYZy/DMGAGItL2NJ3B/oPCIXAplbeK7JuWBb0ihlM+/bpUI2Ezha92yxr59pVNQ9EG23LQe9kY8rtKju0eqdIJ7WwrlAeVEHalQB071AZTf7fiQOB7z+KKsQDZZLVwRHnDeYR4wsQrViy+sNx8Z6ZwehlsKPxkj1BNVZF/WWjhA+MjtBteZKvm+ahjBtZtuygYeVVVbH3EwYZuzpkzEQxblsh+cBG4pGowSOoyPKNVHqFhxRrjfMNWUaahjlSDJd1Md5rEGLLPidFEk3Q+pnct8jQIzzfEwkqS59vAeybU9s85NohPvvPYoPvueNmGlYsM0EpuFgFDh48rlNPPzoC6hEm7hjZgQXY+mDSoxcLKDDCpA1LAReBt+z8eR3tzFbc/H2170O/e4Ket0dOWYH5hdQsz1QsDrfaovLAu13CbnZPKZRfVucC6LaRoo+zzexX85gV2rY6WX48md38OhDa7LvRw7fgTC1gNpzOHHXCppNDRWLY6ICUzOk8SGNdAx9Ns6MYLlVnL/WQ0Lprg+cXnFw17aL2ciCm7G5KJexyXtcHiO55+K9M2dNKtYL6EvYSwAsSmB+X6qBCfwLNXCQK8toRoywLS9iww87HrMMbga85vARnGy34WYh8ixEda4Nb+kw6qfvhnPiOKJOD5e/9CWMnvgOwLgCAcAaonYb9/zcT2HxB98JbW4fllc2kCBGu9aQeWy8sowLH/8kht/6NsLtdblO8hopzY+cizINOce86yDh9ZD261qGgZNhzUtwqTJGf9HEuAqkDq9XgM24A81EuxOjsaWhXTmK/Yfvwr5jt8GemRfr96jbQ3L5MsZPPYn0wgWYo0BqJ07ndL3QGHOiwaYbh5YilHslzmwatj0HP/P5L6B6263A+gb+5ZveggNXrqimMxjSIJLrmbgG0BFDjoyhyfc8i5RTkWp2ZS4z8TNLTdgtbgPSu6fcO2gzbsjvQ8wRVnfVfH35mALg73VHOv33aQWmFZhWYFqBaQVeWRWYAuBX1vGeftppBaYVmFZgWoFpBb6vCpQAuHzxjQviyvCsMLEtYJFa0C3szIpc3FJ5q6AslQWAVmngT776ZZy8926kQYR/9JM/js3LlxT8pA0pM2dpsVZsnLZnXLjiCithLhdJxJq1WADkopBk1Mpiv8LT0mNPJacsLnLVJQMNK6mKoEKQyy1ckJUFGa6h6TY2jCbGhnt9fSalwCUYLsCrLOUXmcIFWpSffd1r7sKv/vxPXPc+hRv2xPLMXgLsLqIosih3rZoBDPoDPPzgN/DIX32yWFg2lLKDi8kE4VRHw9i1vZaP/VLQYwLmi1qoUIDKIjDtbZNEFshl8Zlr+xI8piNn1pxOS0ba2ioFNZUht7/hjfjN//EPkeoGvvSpj+Kf/86vS+Yf1Rm5nuLWu09hdm4OV9dX0Kw14DGL1bZl8YoLeLRSpP1ttVqRLE+HsKHI8uXn4GK5WHjTgpN2kzkXnZW6ke9DYMKvVFWKSo3QooS811V6Arru/vve4bkRvPJY/V0AMGGsLP5zgV0jhFNZt5OPEoqUKtxStXUzAMwje+NjElQJwDcsBUW44E81nTxHC95CZVJ4hRfa3V0v9xICy/uXfs2y3/x/D5zdCIAn7ai/r4lk90W52GWq7FulmqUFdBgG6PU7WJhfQKu1fxf+R3GCTn+Ibz78OD7zuS9hZb2HmIAgpZUyy6vh7luO49j+fWixkaDiiq1t4MdwLU/UMvPzs6JWpQVzxbHhWDTFJCwkiNUla5ewkuNeFHNFRvDAj6C5Fbj1KnrDoRhocwG80WojHIUAbZ+1WP6dp1Gv05Nt1Ah0TROr11YRDoeoCghL0Gq1lVI04zvRllO5J5SgjscqDamsVceSMMmrVAT2UA2rwGEmeclUS3Pi4rnExghOhj4Xv7UMTsUpso0NWQyXJgrNRBhkov6kTbRkhNL2Ok5RbTQk55gL+wTP1UYds/PzAnb4WFldxaGlA+jsbEMLQywuLGB95SqC4QAt5vES+mYxUrGQboiqmACEkJp15efjPvMcoNKY2w+CSBTKOzs9AcG026ZClqpg7uN2r49BFKE2OyO5xYTVnc4OVtfXcGXtKj7wgQfwgfe9EzXXAqiqCyKB3LZXEZUrZ3/uQ/l4uaaQyfF7o6K9vN6V5+uN53FxeSmaKfa2l8QBEt8XlSfhNh+e15BrTalI5vxASHn50iU888x3sbbewXPPnkcS5mg2Grj1+EksLuwT+CMWwsxiN5mDmiEKAgGkCkAT0FIdS5hoiS0vrcI5fxEwMEdYXB3iHIZpI0xiycKlLS3Vid1hH1ubmzAsDfvnqtIAQODKsUBFpczFBCyWLfbbJQCWz1E2ZBVzh5q/brh0Fq9RGcG0gGczCht4FFjmdZyW4BwjtD0XS2laHEsjB3NtCfYs5JKlSoUtIZspjRBhf4Q4CPHEo9+B3x/h2WeewdrKGlzmfvPcrlVx5eoKvHpLrJvvvOtW3HLqBLI0kIYP2o5zDuB2CNTrjSqGvRH8kY9Ll67gb5+9gI2hL/m05JWEvZqpst45vCSrPlWZuXqWqhxcXtdIcjgH0yWDH5DZuMW8x4xvUeLrVI46MlccXKjL/Qita5u1Klo1F6Y0uOWwHQ9BnMAPUqytb2BtcwcR2Smto6NUakggTZjGc085ZVjIc+UUEEcBkjSGZVtSS8u00azVkUa+KJJbzapcV2lLvb7dQ0jFJW2aNQ1ejVbZOsaRj/ZCXd1nVOiuHiPKx3AqtMPnrJjBrdgwbANREsGyDVFJp8xNdyyV5zxUzTXK6YJ5yio7l+c+/z2NdQSjHHlkIRjESHwN0ThG5uswCL50UyzPOf55XklDQKqcUKTEvP5zrszYpJLj3W+/D6+/6zjqNVNArGk38dR3u/jsF55CmNUxkw9xV2sZLYvZuqFAw7xiIm+ZGFdyjL0UadWmFhUvXOjhnluP4uTSflxduwI2Sy3U66g7VdRtDy23JvCNziXq2qjuxSyxQ2e9DERZjJ1+F7GRw08SWFXmltfw+c+u4MF/t44jB29FxW0jCDJE+jaWbn8Oi4dieBbQqtUF/uVhBsehGjjB5sY6ct3E1Y0hRikQxBqWtk3cec3EHR0btUypRfmHebbSjFC63qRUx+oCgJUFtPpD8EsYTBDMP6IARgafz9MVghCYgD2DWETz9ZwPCCvNJMGBqocDjoVZy5D7uf33vhpH/v4PAyeOYXDtEta//Hlsf+WrcLtU+IpIGiPTwvxr7sfCm9+MmbvvRVSrYWdMxw8dOq+xL5zF1X/1CcSXX4BG14Asl3nNKRyCMl01OGi5iQQ6hnqKrUqMtX05rjRjdNwEugNoVo5K3UIt0DHbt9Fay9HcSuEmFSy+6QEc+oF3oXHyFPKKDT+OEdB+vrsD8/wLWP7rzyG/vIxMGiPpLqFALUXxjETh+FO/n+hIdBOV++7F+z71l0hdDf0/+yge/JV/gIUwkN9VQrsCrdGE6egIOtswgliaHjUtkyYfuR2XX2FUE97YYHOEmgvMWg1uuw0zTmF1uzBDwnaqqRUAlvtl+a9omAUwBcD//+5Qp6+eVmBagWkFphWYVuDf9wpMAfC/70d4+vmmFZhWYFqBaQWmFfg7VOD7AcBFjNWuHXKpXJU8K+la31PGygKFRlUMEOs2/vH/+j/jh3/pF8RL8J/8Z7+OM5IDTOiYw2Z3vagQ1TtSdbDn/qwyULk4xUWk8sGFLuId2rBxpZELWFTfJDl779lZn0LPElR1HZ5uSrbfSPI91Tukmo5Nq4mOWZ+wgd5T9e4pdvc67Heh2m4FlBr3vW9/I376R35IgHepzy2V0rtvvmtxvafgVU+ptOFyK9euLOOrn/kMlp/8DnLdQMXxoKXMLR0L9KPtqywYiRJYrfKVymtlXqceAkVuZtddQOeyjrKgSjULVSxUtLHORdaggBzNVDaXponG4cP4o4/+BRLdwPNPPorf/rn3CQDmgjYX5+69/z5oto717U3MtmdQrXqFApiLWlQO5bJgLypgz4ZnKQvSEpSUUEYyCZlny4XHOBLAxH9jDjAhsFhUWzSpNqCjsD0t1LdiVyhK2aKiVMNNPCaB7K5auFBq8WXlv7/8KVSq4L4/AKzeV6ltS6WzOvRK9V7aL98IgCcVdeX+EH4RnDAnMI+ZT0kr5xsA8OTBLbZ5UwAscEMpsPkozw2+7+5zhWrvRt6eM08AACAASURBVEvs7z3F5JI1qxShsQKDeYJerysLqwcOHIDl1FVdaAfPDN1CWXPu4iU8/p2ncHF5GaNxJMBza2MbNcvD8QOHMVOpoe7SStkSS1zbpC1njn1zc6LYojrSo4KR7wmg2W6KFTltx2nHy0V1BVcHcgxo5jlKMlRbDQzHIySZhsbcLOrtNjYJd/tD2K0KLM8RFWY4Gotaa2tlFTREJdR2MsDm96IsVpCWikuqfSq1iqh3kziVY2Ywt1WjmlbZelMtS1UTAZBl0tI5wTgYiWKSC8KELMwYJjzjov38wpwowwhp/NBHvdGQzE2xtY5TsaoUkGzokjdKxSVrm+apfCbm0g7GY8nQtTxXVI+nbjmFi5cvoV6vS45jzTDRajRE3drd2ZZzlVaoPNeTOITnVaRZRPJpo0jykKluFtBfAGA/8hGGMYI4xtZ2RyA0BysVcOMwkDzU3mCE7TBGWq2LHelw2ENvax3bm6t43f134Jd+8acxu8D9GFJPJTBP06nGrgowF7vOlwpFLwbpSzXIXDcvTDTLCLy8sZGjgJqqn0RtkGMnGA9AisnzgwCYX91KQ0CXNGyYhPPKZr/b6eDChYvo9XxcvriCJx5/GsePHMPJIyfRrFSxMDsnTQOe64g3LvdBVbh4r0LhzAYez2F+rwlCRqq7CRddk2BtjFGf8EJHb9gX5XXK3aWdvqGhO+hjc/UaPDvD/MK8NAjUqlVYMvaKhgTXgy7yM9W4oDKCVZNI2d5COLOriC4KOdlYI/XhZ5DwVtWUJY0rbPIRMWEmzTy0W+YnJLiUc4EW7VQxio26yjSmkwfVh+POEJcuXBSV48ryNXz7oYdRqVQw025ja3sHne4A/fEYtWYDx44fQZZFYnvMejo2Aacr2+R5wimP4JiW9NyXcxdW8fz5ZazvdOBTaU1bcZ5DtGcvmpO4p2ySorW8TRWf3PQwH5ifjddiFRBRZpaySSnOCG4hGbK0S65YGebnZuBaNvI4gMNeK+Iky0St1UKeGRj0h+gPfVy+uoJhkCA3LYzDGJluwLBM+EkKP4ykrjz+hJBjn1nDodwjMJ+bu0NVqMBd18HCTFuuvQFdP/wQm52OZO/KdQRAq96QJi3OWbPtttgO21UPw3CIUTiCaVOdGMG02cBhI7MYI5CqJhSJ8yDYUqpI7g+znlVGNq8BQBJmyBMNwZCqXTZ5AXnMvHQOdQ15ou6CuL8ch3RCYQPBbkwBFZAih1QOBrS1r9o5Tt+5iLe+6U6cONCU4+B6NewMTXz6r8/gwnKC3J5BU/dxd+05zJtjRGkk9zc5uw4bBuKmCb+WI7BjaJ6H5851YcLDBx54DTq9HVxdv4yqrWOhPQsr1TBbb6NqOWhU6yomQC9sy9mKIh2SBsaJjyAJMYrH6AcBvHoTtfoSPv2J83jo633snz8OU69KQ0Gi+XAWzuPk6U1UvFiailzDgac5sEkzAezsdGBYHpY3trHjh1I/yzewuK7hjhUDtwQeKgmHnw6rgKbSFmnwPpjdk+q8JfgWhTLnLcZt0P6Z91gEwbR91jSEegafDRdUAKdisC8KYgJgyQQWlTvvQRPM2SaOeR6ONFs4esed2P/OdyM/fhDby2fRffRbGDz8CCrdEFqaIdRzBJqOhI1Ex45j9q7TmDl+El06REQJ/H4XwaULCM6cAbrbIOtl55I4A+nqzjbmKclN68CmGWK5nWFtPsd2M8HYJilW1+B6pmMusDC3CrQ2NNTHDpxUg97eh4UPfACHHngA5twsNM9CEtK1I4MZR6hvb+DJj3wE4Zkz0P0xNDk3VK6y+q1Cg5Xp0NnslwN9x8M7f/+/w9LP/AyQj/Hln/0QzM98Di4bzBhrcsddMO+8TZxwBs8+i+j578IZ+jAFAqvxrn5v0sEtBTrBO39f0uGdPIa5178enmYi+PZjyC9cAIJI7tHoxsEa8GfEqr64658C4O99Vzp9xbQC0wpMKzCtwLQCr6QKTAHwK+loTz/rtALTCkwrMK3AtALfZwXe125dZ2G8x1qL7wrLMVn6lgVdpaQtFcDiVLabPKoWibhso2LITJx64M3403/7OVEy/PXH/zX++X/7e7IQQts6sVfjYjkXnZDJwkZCu2YuuRS5vQTAKm9PKWkJjIn2bI2WihrCNIUvVrhKsUrbaCdL0NYMNAwLYZpjO4sQq9V0WazsGx62rBZCLuJN1knor2hYrqveHgC+HgX/zAffg/e+4027r51EvJPvUC7kq7ctq1d+p8ni+Jlv/g3+3Sc/gdgfodpqYXHxINIowfLFi8gSKgtSWRgrAXCpRJbjwUXfwnKWC+85V16Lxy7sLAGwwEdKK1U9rQI0xHlaqKRVRcReldaCVQ+tQ4fx67/7T7HvxAmMxyN86PXHxR6PC2SWo+N1b34dOsMeBv5IFMDtdlMt6NomwtBHlqVi/1yrM9/SRcVVal4CjRJ2UllFuCDqY2YLpynGPpWEgSwoc8G/UW/IQj4BsGU4hQJaQePS8XkSAJdgWUBGke8rcKXIQ6VaUfItSwvzl1BUq1Kqiisb1D0AzNHOz/fSCmD1ufgfgd/kcVH7x+4JpSpSp9heDvGeWlGNWwWOVSKiUnZnyAsV5666V4aYkrur1/NYF6SszPAkBeHxK/5+UwAsNVX7IqrWXdimti2cvbCe3vUsl0+QIY25+B8JAOPxjOIA3V4XM+0mZubmRS0n1u7kgly4ZuYtVZQGoWKKwXCIzc42trtdPPX0M3j2zFnsby+iXWmhWamJBS73SRThyFHn2KjV4DBzk1CGSjtdg+M5An9KQEVIyePd7/dVBqrLjMo+ctOUnN0wSTG7tCSWq92tbegJmyKU/ToVmfw8dbuCqxcvSvNFo15nkC7Go6HAJSrz2nOzqNar0hgxu28GluOiUZvH2vIyBltbWFyYgWZkCLNEsiwJR8LeCOPuUJSHlWYD9VYTtsssWROmbYutcwQND7zjrTh/4ZwozagEbDdbAnPPn3sBZ595RvK72+0FDIY+tndUBulscwauSyieiMU10WKUJtJU49UrWDx4QGydZf6gfTMVza6HOAyhc24dDlGxHVG60YKakI3gh8deFPt8X+bdFrVl7Wk7TOgbRDF2Oj1EHKMaFaaOKCNHozE6ozF2whgrgwEura0KAE2CUJSS/+hXP4xXnb4FupmJ9TPxUhDGApBZD6F4FKcSDpUNMTfk2Jfn0uREflMgTOg4kRN8o0JYTp8CZJY/zzEU+kOx6qSyMkoSmZcsKr90NTeUp6FwmDjG5voqVtc2EYU5zj59GZ5VRdOrY//cHGpsaqjYkhFN0CiKXHGzKBK9xVpZ2X0TkvHUdBwPSZagVqnC0jRRycYBgaKFza1NUbsS5ClVbSKQmvu6vbmGJI5wYHEBnmPBk2YdQxoJmClLqJwze1waTFR+uFwWy3mgsOx/udsLHhfuL88HKlJ5zEq4TmcHqjipVOZFnapUPhg/IPbPeQ6HIJoNB2kiDU3hyMfVi5cw6vehJTnOPX8WzzzzDO551b1iuf03Dz0sqmfbc/Hq+18tFuhsOtEZBVEYJDCHOBjTFj1As9mUWALbdrC8uoMr19Zx8dIyVrd3RAFJE1eNSmyCb85TOt+P1vsZKo4jDQkCcHi/kSZi88762IYtX6mQLa9DPFcaFQ/1moXZmTbqlSpcuedJkaS8ruuY3beIRq2JfqeH5dV1nH3hErqjADEb2zijFmPKT3LJ+ibk43wqcC/mHEtrYjYnKdUy53VCZzZycB85PllnHpPBgMpkBd9pPd1uzYgNPKE9M1N5atcabZmDeazYlMImFL4/mxp0U4fl6kgy2ruHYgctykVeFy2q1wl6Y5kTpC1QIjx0iUMl2C280aUpha+Vy0phb83xxpfQ1YDXTEta/dgUwIqrOBDacB86UMNb33wK99x2WOy03QrlnzV86cHn8O3HN5BZi8gtCw19jDvdZzFnDCSPNTN1aVRLGxoCKoDrGdJKhsE4hB/qGIwy3HbwEG47dQvOXXgeYTwQl5qG62H/zDw8AlrThs3sbdOVz0yXCyr0eSxG0RBBGiLMYvT8MXLDQaO1hK9/5QqefsKGZSwxuVtssIlWW0sjHLz9LPx4BbWKg7pbQ7vShBnnUq+RT/BnYG27KwB/nEQYDzN4Yx1LXQd3rOY4OrTRSG1YYi1cNHOV8R/FTSjvrXka8K5QQGOh/iUAVlbPzArOVF6w3IMTGCsFsCiCeS5LVrDKyKY1+pyh41SzgZNLi1i461Zocw2Eoy78K1cwPHsB1THPIh0jNgJwG3RDsByknguvNSNq2kTLxJJdGw7gjgJYPO6F45CMT/k8SmHvOzpWPB/LcwFWZ3LEszrGeYaqbWAGNloDoNXRYV31MTe0UQ9NyUmmhXW+uIT2+/8+Zl/3OnY8QHNs2JYLPcmhDweIn38W5z7xSeTPPgcr8kXcL017mlLtyrmV8r4vkfOxP7+ID37602icOImku4m/fse7MPv8WRhZhqHrYu4nfhzNd74Nnmmi/9BDWP70XyK7tgmX3UG8ZvHyJceG80sOn/cYhPKGhfn77sPtP/6jaOzbhyv/+hPofPMhZMz45fnH+0weE/6OVQBgvs3d0wzgl7scTf9tWoFpBaYVmFZgWoFXXAWmAPgVd8inH3hagWkFphWYVmBage9dgffNtBV42iWWakG8VC3KQrbk9Ra5VTcoSYulErWITujLNT7x7OP6roGxZeCrZ59D89BhdDY28bPvfhesOBJ7NzbvEwATjikArH5eFhtl2V9BYckRLEgtM2up/HIIFKi4y2IMxZWRdsQqZ6+aZZiFjrZhw08zbNGCloJDsVHjAi9w1Z7HyHCLHFT1KSTxsZAAT4LhmwNg4Nd+/sfxhlef3i3y9dh4r/aT7zWJl8vXb25u48FPfRLPPvwNUQQunTiJO0/fgySI8NjD30J/cwM5Q+AkB7awbC7fnnU3dFHwUREo6rqdrV1F8s1GAEEPF4EJDyUHl+uqXFwqkmGZRScqBdrUNmpoLS7hte94Dz7woQ+Jmuwf/gdvxtrF7wqAa7TruO/++7CyuSaqxJlmG80mszCVYiiOCd1iledbo9WpC88l7LBULiFtRgmiLUtZgzLTVBaclcKQ9rfD4QiOY6NeqysVsEmbXyqgFIxUMLQEqMWxvIk9bAl+VfbwHggmyJqEQHsK3KJ6MigIvAlNuRCoYKwAtZw2mMxhvP7o770fmxPUv/GzTlorl/suisZJAMzXUQm9+9yeipjsi5a7AsoZkluqvYsGB9kQrSSLz6TI+IsBcAl0+PIbAbDsV6FeVlOBUrypRwGAi+1KHjeVYLK/GUzNRMysTQE7hBwJRuMRRqMRDhw8KGo0Lg3zRNOZYUjFnTBr2n4yNzIU9SktkLcGXVy4tIy/efARNJ1Z1Ow6ml5NgAutbVkHQ8tFoUpLXQJgz+bYUGOJAJS2qGxU4LEqVaplXZk1SuvOMe1fkxTjOIJdr8OpVgWoMQdwp7cjuZvDfk+grw0TBhW6sTrmzNrd6XVQadax78B+HD5xCLZrYeT3Ua26sF0XhxaPY3tlFd3tTdSrLnRLg2GbSAVf60h2Brh2/hLsRhULh5fg1muy78z+Yz3X19ZhN9pYOnQI6xubSNJQQEyt3oDrVbG6uorLF15ArVbF4tJRBCHw3efOY2ejg521a4jHAxw9eAD759oClfk5CQWdagUzBNbNOmLae+5fxObaKhwqrP0AnuVg2OmgWa0JUKLVsOnYpJ5yzFhPKp+ZccxzlX8IgIPIR5rk8OMQnd4I/eFI5i5mKFMBPBwF2Bn5GOQpLm1s4IVLlyV31LU0/NSP/hDe/953YGGGSjvadocCUKkYtWxPwLcKepeRu2uDX55vk+cyldblOVaedy+aD28AwC/698JZQCkc1djnHBWHY8lFFjAS037Xhml55Y4JRJUmKTbRIMdo0BM77NEwQr8TYu3yJlqVBmZqNdRrVbj1CmxaMJfKW9aYCj7a9UeRgCYq2znN0brbcj3JIhUXAOZScypIVTZsfzhAbujwqlVpkCL0JPDnmErSCOtrKwiGQ1GkNpo1eK4lEE1ytHWOzzKbmu/P62URIyCzAsdk2X5U2pkWTgLFnFA2lrBO8vlNswhs4NChzX8uMJ9wkApggmJea5iFDVOpmznP8uc5txK0DXZ6iHwf4/4QF89/F0+deQory8xVZWZvjl6/L+fNq+59FY6dPCINFP2tbURDH71uV9TrMu9T0RjSTjyXRgRotuT+EmZeuLKCrU4XUawUk9xX3i9QIcrGEs5vFKNabD7gNYtNTpYJm8BbMustGJbab5aI10cC4narjrprwKGLheOKUwGboCr1CnTTQrXVRtWpwB+OcfaFCzh/ZQVX1zZA4Mu5kmOJ6uiIDWCSbU7rdeZ7u5LNzHOtVFxTLctx1KhVUfFcdLodqSGBKw9fFCkoz++ZAU0YzzlXfb4UOjOQdROBH8n9VJ6qBie6eHDbbNTiMWWuO8FzECVy76DOPwWhme2rs6mJ2a088oS5tHQmhJWsWgLkRPqUeA1TjXOin1b5ysS9dLmApRwTPAcjKrbzFK6R4567DuAtb74dx/bPwLNcGE4dTz69jC9+5WmEOADNmUeuJXDTDm71zuKI60tjnWSw1i0EDSBr6ggaGXrwJauYmtPeWIOr23jfO94Df9zHM+eeZPcGZltNcUJoulU4uoWqW4FlWJJ9Lk0oVH1mOUbRQHK3/STAKPYR5jpmZg/ikYeW8fyT+xCGVIBXkMSE6gHe8vYDOHK6g0fO/BUqVTYQGGjwvRMdDadG0xzJtmZdmIW83u/AdStYXeujplUwd8nHrTs2DvYszGUurEzNNSqGRCUCc6bm11SgIecrNlsqZS+N6+XvOQT+Mrc4YjMJHReoFs5TAbdsypS/004608RFh3nwi46BN546jpm6g3jQU41QgzHMCGiYljhdsNmIfzhnMUJEsm7ZAKZCfsVqm9cTIzPE14VQWCzo+ftBZiDRmfWr4WojxupijrW5AHEth2MCc1oN1kaEma6B+rUYM30L1cSCwSYTNh7w/oigudZE623vwKF3vxPVE8cx5pwpmQ4D+OdewLUHH0T/0cdQ7fbgsMFFfokpLXZ4leb9CpsxYox57/Wqe/Chz3wGsG0Mv/Z1fPZHfhT7x0P5jWXseTj1oQ9h7gfezJtqdB/9Nl741KcQrWzKPEEAzHmjtDXnfiQSdUPLdwt5u43mPa/C0VMn0f3OYxg99yy0wUgicWhBzns11pDHTO7bcg2v6nZudps/fW5agWkFphWYVmBagWkFXqEVmALgV+iBn37saQWmFZhWYFqBaQVergLvbysAXC5WXw8+C6Xh91VCLjxxITjfBcBc6ktMA7/1v/0x/t5//GEBRb/58x/G2UcfVSpeyfSVn5CudlHwcl2IC4m5ApPKKnniwUVKqv9on0o1Q56KnR0VwFyWtbUcdeSY0TQ0DBthnmKL+Xpc2KLyk/uEHD2zig17Rhal9pazlfq4rIf6qhb+pUK7kE/t0e/8xi/ithNHlNpS/ivDg8ufvKFwBVwun1UiyhyPfOMh/H/svXmYZeld3/c9+3a3urX1Pj0zPfuqkYQWJAQEEXhALGaPQQE7JA6OncSOeQjPE7ANNpblJzHEgWAgCkH4CYuBCIQijJCEJDQaDdLMaPbume7prq7uWm7d/exLnu/vPafqdo804Pw7t6Sa7q66de+573nf95z6fX7f7/exj34Yo63L0B0Lm2dvwxvf9nbYpokvPvoYLj73DAyR0BxltsqR1fCchdlWRwHg6WSC6UJBqHk3DaBvrIhVEVcpZzkmCXPOamU1VcFUO7G4XFkGDK+FldO34n2/9isMvcNHfufX8YF//hNSzDp7+1ncetdtuL63I7bNvXYXvV5HZZ/azOxV1rF8Xcsx0Ql8AcAsUhNWNCpgUSCKulbZ6B5CuiyrC96xqDm7nS4CL4BlqixJPk4pgI8UtHK+DhWzSs3WKH9ZnFcgtraurLPXmnN8oxqwngkCmRs1LJH50XkQAEOL7gVg25ybppEiz1lAP7JcPgLMCl6/CgDXx3sEixvipayjBdqLVa0q6ssaEcF2c7bVWDbqZiULO1rZAn9rRR+PtQHAtGyUf1MVvXC8rwWAGwgtoK2kYo/2zBGynOecADgVgM/S9LHNE4BkKLKgWohdsXRc6Krgy9clMMnjCJPRENN4hq3re3js0ScYrAdPD9CRc891DDgWVVWaQN9uqyX5qYTBnCcEkQRknF/8aObAIhAknG5AD7MsuT9QkzdLErFgb3keXr54USyjkziUwrBZGXB0E3maYzafi6UyrXbPnDuLs3edhe0zz7dAFE8Q+A5WuiuwLA9llmE+Gcsxcq2WksNMaOigGk3w7NNPw/Rc3H73nbB9X6we6XAA7l3zCIbfxtqpWzDY20M02UcSzXHszO0wHQ+Da9u4vLWFTm8NdquLaVTi4oVXMB+MceXF85JD2HFN3HPrCfT7fVHC0REhShOsHdsQKO8Gvuw3k/EIPi1zDQur7S72rl+HY1hoBwG0spDCM3dMQjtatOdZJmuZMJhfk1zXNAGznQnWZ2GMwXismldMSxT9syjDYDpDYla4vHsdl7avoNty8XXvegu+5Zu/AWfPnJDcxTieKhV5ksAwaZXti9Wq8r5XO/Xiul3co3m+6VJwqMatG0XUPFDKe8mnrRVnzeqQbPFamK/q62puNgCYr0FFJJsUmDtKhSQfTgCsG7RupVq+dlGon1SUwnmO2XSC+TTFlYt72H1lgI3+Kta6bXTaATRaldvMNuZ5N2qb3Ax5kiKex4jDOQb7A0xmMxlfwnvP97C6tgq77s/QxTpWSVOpujVcW8AR1cAklxbzd7n3FTkO9vcxHY9ELdvtdtDtsZmAluqmstmn2pPAzKT/KhsoakAnAEOBbWXZX0mWsILj3AtV85eywFbOCKKmlexgBYrjJIdlu9LAQcQZRbGAfaqXCZ+pAFbXKV3mC3NuqSotmelrW7L2rrx8CV/47OOIo0hyYi9euoTRZAy/08LK2grWNzclCqLtedJMxmPk9Wg0GoqdOecVVcEcrzBJZX4Nh1McTKYIwxjzWSi2yHFeIBULXM6UUsaEIJJW3LTRZrOEL+pfNnVQAazumWg5zwGh3XTLdwUAcwzXNzYQdLoy91rdNlrtrthNF5mG+WSKrctbGI3HePHly9ih8pPMiEpT0QxrGM/mMh4W1ZRlIRBYXXs0OL4tmb8ErlQI0yafMJ7jqEwh6qYv7v2yKWoyLvFsLlCOAJcqbMIoruWSDTJNk5VWwPU9gZdU4fKclhXzviMkPC+uq+4leO0AYzoI+5p2NzVB5ZolDRd8DdXgRNgnYvf6Jo9H1qxpPjxwbThegP2DoTgCHFsx8TVvvQf33HEKx9Y68PwNnL+U4E8+/SwODjJU7ioqwxOXGT0Z4DbnJdzdmUOPIpmTMytB0tWANR0R1b96CtgmmBowmRXY3cvxyF134B1vejOu717BxYvn5Y6xFbjoBS30go5c8gj3JHKA88q0JDOXgDBhw1M2wzQJMU9T+O0VXLoQ4olHN5FE6/Je2chQFHN8+CP/Bi9ufQb/1+/+M8Dah+cw+sOCrblY8/uokkKgn15pGM4jhGEEy7XFPWFvfwItNdDeq3BqZOLMxMbJxMZKbsGlsroGhGxQ4fVbxlsaLAl4lY2wAOD6k3M8Jfil5bLYEWuIxPxbNWDy+3PkyDUbMS2ixYmkxIqt4b5ja+gPp8qunXORDQ6aDp/NAuJcUKuKBUar/h3J/5UNm8piHq9ZWxzzuZW5MS27970UF9cyjG6xsesmyA3CZQ2n4KJzJUV/G+iOLPiZBatgLrNS7XJf4X0xx46Ka+vEaQQP3Y/uA/cgb7eguQ7i69uYPPU0hk98Cfr+AdyczkSAxTGrP7iV8/cMvif+rrFtO/imf/kvcepv/iD0IsOfvuc7kXzq03CzRN5rZVvonjsHc+OYUN3kYBfDiy9BY4Y9G8jk+qkGQc4InYt4DTLYRACACvPAQ7sXoJzOUE0nMtfkVwu5b1LWz1RVE+pzYb9hqQC+6Ret5T+XI7AcgeUILEdgOQKv7xFYAuDX9/lfvvvlCCxHYDkCyxFYjsCXHYEGAAszk0c0uFUVvW9WNipbP/VUouBg+aIudIttsOg5lO+i0gtp+IYf/EH89K/+qhTvP/SBX8Ovvf/9cFiWqTRReEg9jflaokRWhX0WbljF4t9Nqn7FNpFqhLxWCZPx8esGLM2QwrMUo3UgQCWfjm5IrtmQdqtUF7BwQhUDn4dZwPYKxhbzSF9rctz8zSMc/Qv/9B9gc7Vfv1elthDGK0pkgoZCueS+ylT66PWo6Pvw//Er2H3xBRhpJspGp93FsVtvE4va3e1t7BEMlyzVEViokW0UmiweiWWoZcJxXMklpe0yx7H5kNRgOb914bfWqZUsbEtGnFKG8HGOpqtcZqpwWG8SS0ANztomfv63/2+0+n2MJkP8V19/v6i37n3wXhw7dUxsarOikCw7WkAL0LWY+2mKAljAqwkpyDuOJYVnKqQa5S8fT1hHSEAFMB/fQDuCptl8Jlmoa6ur8N3g0NpXlJ4GC7hUZFKNo5RIPAfNx6Hlcw1F+VqNZfOiIpePvxEA1+piYaw1AK7lhwoy8/FK+doAYAWWjwAQLUqb11LgWV7lBvXyzQC4URoeqRkVGFedBuXR+mORc2EtLgLg5j3LemURv57G8n4XALAAUeHlumT2yYoumLu40GwgsPJoNslz1Go/Flq5IGWfYJNCQWapVN8FrdcJPmchgqCN3sqq2D+zWUMsVOvzUCk/RKUsZeZtlmFwsCsqSwKPz/7FE7j68j56wSrajg/HMmE5tsr2ZLHZseE7LhzLQECLSarsqF4XhaRSGKt5osaxAVMsbIdpLLCSkNxwPczKDNMoQssLxOpzJt1O2AAAIABJREFUf28f89kUs+kYZlkhHs/FfjyeJxhOp3D6fVze3sYtd57Fg29+EFEyg6Yl6Lc8uI6GwPOQVzrKIsPkYCCZm6sbGyg1znUTrushnxzgC48/LkXg+x9+GI4fiFrWJFiNYgyHY/jtHlZPnsRgbx/JbIDh8AAnz94hxe3pYA+PPfZFFJqN2+97ALMkx0sXLiIZhoj399GpNLQNG2stVwA1rApu14fhmphGKhO4u7Ii48kTmMWpFJptnqs0lQK0b7twLUsAEdV5VF6KQp/wjqpEAhbZ9zREVHzHCeI0xWgWYkKlJRttTFuaOwajmbzuvEqkIr5+fBUPPXgf7r7zdvQ6AVotV+ym0zSUJoI0TiS/2LSZP1xfF8T6uXbsX2h+WFQA3wyAm3lwaNdOWHfT1n+0htQ3pCGJa0hXxq1sToqjEHkayetT/UiFq2GrbF7Z7wlNm2MTkSPdAiBjFM9yfOHRZzDfj3DulrPotRzZIwk/uTZEMUsHhkKN43hviIsXXoZleAhnc7HmncynGM4mmMzn0gxx39134OzZM/CDtsz7TrcLx/ckh5ZNDlR4yuXU5fFV0jxFWDMZjTE8GEC3DFGPB4EvVrTMjjWonDcNsWYWAVyzp/Hna8vspvlGrj819JZ9gNfjOpaAKlCuMyrwm31N2UCrbG5+jQ0iBMC8/hMAu54vsJfXCAEjBXOwIyRhhDIvxJKcc3KyO8TL5y9IxjIbFa5d20ZGi+Bbz6gcbAHbjCOAzCHazBNQZmLnTlcKC27LR5pmyNICo+kMrhNgPp1hOByKuj3JSgHCnLd0E3BbnoBXNjERwMucz3NxIOivrso1jZvy8GCI6WQsDRJc+63Ak+8TTHe6PXVt1TSsrq6j3e2KCpX77tYrFyV//MKFl3Dx8hYmSQ6dalC6qWQ5ZlGMiIpwzik6YdiOnFOx73ZNpMygnc3lesj9RWzkCSgJ2mghrisFO68bDlXrBMts3LBssFGJxySKzyyrnTVUwwQbFPh4NveUWQLTdsWqmTCfcLFp5JLGHtljm263+nosdrcKDvNTnF2E/3Ed1x0XdfudXLsYA8FMcQC+62E8naIVWLjn7Bq++s134eyZDbS7K7h6PcMnPvsKtgYlDLuFDKZSSVJ5erCLh/sD3NkZQ08jIW+FWyFtVchWcsROgcTVkFp0LWCzArBzkGOyW+Fdb3oQb3/Tw7h06Tyubl9EWSSiqO74LbTYvKAbsk6oDOY74CUkKVLKvgUET+IpRtFU9rzp2MLjf76J2awva7FMI6ys2Pj85/4ATz73efyv/+c/wmD+JFotwLNsGJWNrt9DwPMWx2LNX+UWwjDBNJ0hQYHta0NUmoE4ZoRAgfWJjrvHDu6c2VjPLHQKAwYHoiqUgr9uNmxUwc09H2EwG5ioYGYmPM8QwT0z52MN0hDFn+e9YqzSoBEJAG6UqCVcvcAdlouAzRF0rdBLBGx8sAy4VMnGCVLGKRRU/0r7mjSJNvbsck3RKpi8/NONhrnBVoXtdoZLJ3JMj5tIzAyWq6Fjumjv5DhxqcL6joZ2aoktPN2AeA03ec9NuCrqbEOssXMtl+N1+qvwjp1C2emgsEykzB++uoVsOIKeZXC0Cm7tQMR1wHkpjkOE2sxRho6d06fxtz75SaC7gtkLz+Hfve1tOB3GsHklrl1X6GTCfN8GGme1tTWvF04Tz8Gx4n5X74/038nr61FLnJF4xvge+F9aP3O98N/q3p8AWM6lpuGRg6UC+LV+g1t+bzkCyxFYjsByBJYj8HobgSUAfr2d8eX7XY7AcgSWI7AcgeUI/DVGoAHACwLBw59qALAAooVKeWMx18Cj5gcIgKmY4ufh4yvg+H334bce/6IUx575wqP4qff+CMwiUxmDYgkobpcKskmWo1IqiHKBds9ViS50tEA4yeIhMNcKzGi7aJhwqZiq1SWeYcA3qKLQ5GuzIpXHUsFAEMNMs5iZwSyewcD1YAOZTuSplEtHoOvmwVsEwWowfvNf/2O49IOslQ2qeEarTaVspXWnHJfCATegdT4DC+Ef/u3fxfOf+A8I4gQdZpqxeqXrGOsadpAj5nsugFZFC+JcCqMs1FG5WNaQU6ABq/RyiErTJkdIMNeAPylTir7m8C0WFZE41Q2qSM8PgndRPDBPkDlszERk0cn38TO//gGcuuteUfz899/1DuxffwVveNPD0C2qfBU0YpG41+8pKG3qMAWGqOdmbZzAzqUC2D5SAYtauFZrEkSywN4odhvFJi2EaWfJ97q2si6ZwI2CWOxCWbxu3gPHRUBwA2IVvD1S/6rjaUAQH9eo0+RMLQCO5vUbkMqRbh6jJrkCwM1rE/ofPof4/B1lgjZ214szS/HgBvDWqu46v1dYSm2tyfdIGEar0QZ8SQm9sYBu3q8oGBX8Vj/L4xWcf/Sy/LrMHWVrKlCNc6he4wKzm1kr+b9qHAl5mthi1WCgVHGSQywKywJVXorql6poZv8SEkZhjI2N43Bcn3SsVvmrdSLKOr0evxoAR1SOToYoykTAyKOPPoVnnnoJq90NGLmOtudLEwEVfbQubTkOfM8RRTDt4akIdm0HgR/IHFHqQzYYKGU03x9zMZltmJU5wnkE0zLhdbtILVPgJUFfFtKCmEo4pUr2LQuDa/uYDucwDBvDaYjtMEJGta7vwPRMXNu9jOObq3j4rjvQ8iy02h6iNMb0YE+aQnhO7r33fmVnLCpVDQf7L+PZJ58SAPjWt70dru+LEkizHFFwjsczdFfWYQcBovkM0XyCratbOHPrHXJ+p6MDPP/8BSQF5GvjaYwkTGCmJaJr+0iGY7QME7I3tj0Yvo6wiGG3LXjtloAh2/Ww2u/XqnFKAKlyjRG4tMmnHXEptusm81s1Xc6rzJO6aYBKTWWNHGM2nUn+L4vuszgViK9xfVsuJtEcwwkVcnN4bQePvPVhPPTQvWh1fBS0OAataZUFNW1SaSFP9afnt6FRYSu5tMxgXZzji6rBIzt32vUerV+lWm32AYGRCxe9o7anG/d9XockkMBQAJhjQUBIhlqkzI3OxebbNJUKVl5DIODhApIxYia1UjMDn/iTz6KYFrjz7C3oBJYoiTU6GnDPNCyRyU3HU+xf3cXsYIIqK9FZWYXnsK1Jx3g2Q2Xq2Lq+jfPnX0R/pSMAXTMLiQIgAGamL7M8CYAb9V9lqmYtnj+q0wgcszRTsDNLRCm6ttaS56A9MJssmA/M6zav1Vzt4s5Rz2PZAeo9V4Ed2VTl/XNsZa2xJ6S22xewJ47xPEd0ezYEmhMwEcI2zVNUpIvaTeINmMVbISV0pLo8iVVDAJN4swrz4RjbV14RAPyXj31OxjBod3H7uXPIqkz2GF55GR3A88f9mVnLBJyz2RS6qYmimPbMtuNJ1nQcRjLnovkUkynnYC722ZwubuDK2NICmWpb5gMXXAtViXarI/nfnmMjCmlXTQV7JvbqHDu+r9WNdZw6fUas1AmVqWr3PJ+iWriWjd3r27h68RLGwzGeeOZZDMZzzHksORBXGuZJilRgI0GrapriemAzFrPBBaYVFSyd9yCqCYafdOegopm28jwPnKcE7I2av2noIG4SNSv3vSZXW2NGsyPXiTCciQ025yltfZNUwTVprqmV9c39joDjhWvrYZOUNE4oVSOvq7xW8BiVolxdp3jeJTu4VHsCz2GvZeKRe0/jzQ/fiV6vi2lq47EvXsGLlyPo3prYZYs1blliHk5hpXM8tJbhTn8LRjaHYfOeL0cSlCjWSpR9DZFVYppXSBLCb+b4Wti5lkPLNbzjjQ/ijffchoPBNVzcfhkZIbBjoeO6WPFXZC/quT60opLoDjZnsPGg0AtMoxmmcYjSYM61i7/42AZGgy6KPMZ4vId/+rP/AH/nvd+Py688j//p538UVyZfQL9nwbXpaOGiY7cQWA4c5krnFXzDR5Rk2BvvYxZFot49mMwwiwsUlY54ksOaAcfnDm4f27g7bONEBhg857Lu6vzl2mlHVMAiQKWynE1+SlnK0U+5b/BPg84wVAazaVKtdQY7MI+ea5rXz0TXkJYp3KLAmuuhY+rwywI9KlmZz7zRR8pGitEEWphIw2cqvyM055rNZLxloQW0hhQ5Rn6B7X6JqycqpCctTHitMjVsVA5WLhc4flnD2tCCnysHASqGefKUA099fwTlIsR7WV1+H6kfo9vifsFzJI0I0qjAboxcoKstinsLuuejYCRElsAWMK4h0U0c++Efxtv/xc/JHH3y330Qz/3kT2N9OISex3LPbND+nNcd+Z2J46mLQ5E07sm/1L0WQTfv03iLyARpRuDwWwTW9HHgIREiS/QOgS+bYWs4zT1MzNWp1DY0vHGwBMA3XrWX/1qOwHIEliOwHIHlCLy+R2AJgF/f53/57pcjsByB5QgsR2A5Al92BF6tAD562KICuFFKSnGurm6zhnGEio4gsTDMGgazUJGYDj7y9LNonz2DZDbCD33N18Kmsoy4tLZ+ZTGK4FPsh1mgqVWFiVbCB7AJCxswsN7uSGblc1evYJxlUkhp7HVZRFzp9bDeX5Xi/GwykeJ2nCW18ldZn4aEwRpBsomp1cLAW1UwoKalrykIVgMgGXu/+r7/USysiSJYTlJ2erT0PQLAIiupXUUbqqbVdPzJx7+ID/3KL0Ofz7Bumtg0LWzozDa1sJWEuJwnGEpZjkU1qviUEjNBhbhQigEWkPgh5dJaFafOSW0t18D1umDEopTSNhCKKYUDj5+5ZKmuin9i48lCPy216/ebGBre+w//Ed79Qz+EsjTwMz/2Pbjw9KN441veIPmJJvPcJAuwwurqKhzXgWkp2CY8tsm2ZLabTeWjIwowgoNG/dsoNpWKV9nM0lqWykT+nRCYSmPa0dIKmnl4LFyLpaQA4AZ6KnvLRQDcgL8GAClWUUrhWayS64/F4zxS9aoioQCeBQDcJOw1gJtrhJBHhkwgK1eQsiBuPhYVxvyarLFaEdwc782qe7ECFuhSAy2xWa1VU5K1rexV5ecbACyqOyrzFABlwXbhTR6OzaIC+FCIy/FYgOcNKCMgkqJ+rWoX2M1i7gIAlszSLJG5QBBMEJKmBU6dugWaZooSlMVoPpcoolVSsBwaM2a1PBPYwzzBOJ0zcRRPPvk8PvKRP8fx9dNwYIsC0LdtgTos7tKSttdpo+V7oN0uAQ8bL7rdrsqMrpWGVJQ1QEKOwXHFwnd3f1+gjtfrAo4jGblJlGA8GIllMyGto+sITBt723vI4gK9/gZ2BwcYRTH2p1PktoH73vQILl65iGMnNlCmMUZ7e2j3PAQtHi+ZaoosznDr2dslhxRljiKnom4sakGuxJXVNZnXnV4fw/FUiuy0y/X9rqjzTFNHEs6wPxzCYx6y7Yoid2dvH4ZBFaqFMgOG1wcYXttFNpqibVkyXtwR2r0O/BUPw/kIGTK0VroCv2hh3Ov1ZVpxDudRAi0rREXpeg7iMASyTJ6HakGeV2mo0KlCS8Sql+NOq+u9wYHYDtPmcxrHGIt1qQvH8XEwHWFMuKvn2DzexyNvuR9nTh+X51RQkIo6IE9U/i+Vn5xfiwCY8EBK4/VGvajavaHpo4YWi40h/P6h+r/ZPF/j3oDAVYBnrQCmmjOahzUATkU5ZzmeHDc/ZM3VgFQdC+1u2RyhrFijcYhPfuwvUExL3HX2Vqy0PFGW8nVsz4XB/OU4xfUr2yjjHEaugC3ngWkQqviipqssE+PZFKPJSHwhbIsWzxr6a2vSHMP9T9ozCHbYoMKtwVROEHw+rjUCYF4nqOQMowjjMfNiYznnq2tUhHvq8VR/uo6sIx4nmyka+33JKpdcz8YxQNnPLgLgo/1JOViwwUeda2bAMw9UOY3kbB4pixpqKoAsTWCFau4hsOQH4e14cCD22MyoDaczhLMpPv/oZ7G7syfHvbq+hpNnTkvOLh8nWcL1WhaLeOYKT8aSNU7oy/lHJS5hrKjIOXeKDLM5AaSG9fU1RNFcbHg93xXQR1BO9axtOWDTShSG0hhBi3DmudK6nDbBbC5pHBUiNnr1etjcPCaWysxl5ZwhEKWqNJyMsXP1KoqsxIWXLuKlV67g4uVtgb9hAYQJQS/B3FGzmdjo5pkobAWCldwnOA81yd5lIwwNRMaTMSOWBYoTTLti3a1LFrI0yIglvy6NafzkORQ3DWlqMOS8cW9nzi+blqhsJEAjAOaxy7qSnF9liS4Qub7GNo0Y6ppKxalSCgvkf1XEhgKC0hjGa17J5hNgo+fh4bvP4Nytp8XF5ckLI7x8JUJlryGtbKX8rF8zS2NstF2csAa403kZbjlXzXiejbRnYO4nKNc1zPRMrOkn8wjzsMIs1DGeUgGtIQkLfOM778Y7H34IBwfX8NLlS0jLBEaZiRuCbZnoeh206RbBpoDaDp6OFgezEeZpJFnrSWrg6S/2sHV5A9ksxXi8jz/9s9/CQ/fdihee/Bj+23/yo5iaAxw77sG2Kli2DkcDVoMuOoYPGzZc05NrFRuXEl5HALyyfU2up2lWYX8aCgzOZ0B/ouFkaOOhqYtbEwduWsFlh6XEPdQ3jHX2b0FgTdWs2EQzUoVZvTw/VOJCGicbAMzvJ7xv5jWC369oE10iZjNMWcAuKrTMEpuugR5MBO0V9O44B7cT4OD88yiuXpUmAd53015aoDLv/7jmqfw1gR0nwf4pDTsnSqRrOnS3Qjd1EFwr0L1SYHWnwkpiwyzUbyHS3MK9R/Km+f6UQwqbPdj6Ic5B9VtmEjn345z3MY0qmupcAbVs0mGTnYbS1tFd20TCxqX5GCbntG5h1F/Du//Nz2PjG98NM6/w+E//NGYf+zjMiy+hHB7InptJxrlSMjeeO02Ah8RccK3WTazck0VhLHeV6n6Ovzfxfs/gNU51Bwo25vHWmuFDxbxE7IAW0AevcQVbfms5AssRWI7AcgSWI7AcgdfbCCwB8OvtjC/f73IEliOwHIHlCCxH4K8xAgTAjfC10agKIFzIZWsK6DcU2msQfAMArgW0ClQpNTABTVoZ+K4f+2/w3/3P7xfY+Iv/5Kfw0d/6HemsF92BFJ8UdJSEVYFaLCZC1AK0ZetXOlahYcVy0e90MIpCxFTCskhMO0bJsaSVaQ9+p40wDDEZHCAejJDNIoRJiLAo5PkSZPJnTMWBZmLqtMUKOpUMxdcQAS+M5y2nj+F9P/F3RQ0jUVw1BBbMJkGtSoF8CH2bsakL2M899TT+7N//LnavvCIFsLauo6/paLMABA0zaNgtM4RUL9BuEDra9esTAEclrf0Us+Z4SaGrBsAC02oAzKIdHyN5YfUxqHxllW3pig03x1xDpJVS0OO54FEQXdL2lgXfVNNw+v4H8LO/+RvQNBt/+vsfxG/+4k/jkTc8hIPhAYLAU4qKPMXKygqCViD5vwR9R7biSkVKkOCIuowA2IBpqXxcUfTWAEUybCUHNBHIy2ofQcBsNsN4NMJKbwW+3xI4TFWiKjBz6GtQWudUqtNxpPA9yoJVgJnP3QDgQwWfFL7V6zVW1I0FNBVr/DkFQwgmjhS/Aj3z/FAJSDWKQXV5DTgW7Wmb1xIBStNQsaA8Xly6CgAv2EYv5A2LEnJBwa3GQZNxZdGe2Y4CgGtlsjxvDWsUvDmC5SoNW71vyUeV8VQwhx+HEF1NMBSkCgRb0qyhlNB5yixYBSMIGeazSLJN19aO1xbmal9oMp9l3WjMMq4ESonyNIkRxYQpIXTbwfMvXsLv/d5HoFcBNtePw6EbgGkhILhkk0EaY6XTRrfdhiMqX12AVBAEAo0cqlgb62fCKqoCqU7kGqECdzxB0O5IeZgKezYgEIjRCpljxPfkmRaMEghHc+Qxdy1TLHTLOERU5NiLInSPHUfvxCb8lY5UoNmAYvkWeisBAkfHdDSA5wXo+G30uz1MR3vY37+KTttFO/AR+G2xVGUGKIHnZD5Du9MTKHx9e1vErwTVvX4fk9EEu3u78N2WZH4m4xDXr+1ALzRMD6ZIZhGyMEGRxGi7rqgVXd9G0A3QXu0gLkPM41gUarppodPpwXEC2K4jSlyqf1mcpoUurYEJt3JaDtN2XxSUam2wQSNNCNeUffGM2aOcP6aN4SwUUB0lqVgSU2G5M9jDKI1Q6hkefPhuPPKm+9Dp+moPLXVYHhV1uagqiyJV2cs6Lb89ydiVuUj70IVGjGZ9NWu9iTM4auRp9L1HmcGyTm4CwDc3XiiP9/qaJNHDFQiWaHvNPSuPEynAKwDcZE0rNf9Ro4eOtMhUDivhRwJ87CN/hiqscGb9BPqtDvzAVxbQtpqTu1vXkE1jdNjgoplwHebiWpiFoeRzMut2dzISW1/Ct5VWS+z2TdeUxhjDUmu+2VoEjNC6mfssj5ewjpA/V+dQNavoYpEcxXOxF2fTDvOFPU/NHdtjBrMDw1TZ7U0jTbN3HjagiK1pIepI2WvZIyJ/V24EokQkpJFrFYGwalRS7gi6AGBpwlnY8xrLdmU1rZ6XNtxlmiNNEsm95/wkefnLzz+OrcuXEfi+ZM/fcsstCFotmMzsDZw6Z7yUdU14zH3ScixpVuj1V2Vv4PfiOBTAyy1pNp0rJa1pIgzn8j3mi3c6HdlfbJtKYKWAJiDl+HH/KbNUWdEzj5nXM3EiUJbMPDsW9ybHk/Fh4xjVkVQqprMQuzs7uHRpC+PpXPK9X768g1maYhYzZ7YStX9O5wjdUE4GdOCQxh1lG2tzPhjMqKWytkKW5KL059xQjTy5XIM5tpLBbNR56dy3c9pFq4YF7pOiDq0ztEXJKNEQtOZW8ExdUvicCgDT1nlR0ds0CzTNFzzHfM5mvTbXlgYSq7WpFOcE6Q6tt60Kt2z2ce7MBtbWN/Hy9h5euJqiQA+F0QIMlYVM5TaVm2wK6vfb6GeXcH93C0ExF0tvBA6qDRdJr0LczpE6CnoSAE8mOYZDDdM5wTZtnSt0Ahtfdf85fN1XPYjxwQDnL13EONyXhgvPYmZvAN/2ZJ322i1RWs/zGNM0RMQGljJDRnA/6eHZLwW49GImzXJPPvmHuL73PD7+0V/FH33yjzGIUwSBCdfLEfgGfN9Ax/Gw5nbgGT58rw1Ht2T/mbOpqoREEPD6NZ3MJMeapvTztEA4SlBNKxwb6zgTu9iMDWxEBlo8L7Utsim0XN2nC/6UPOY6joUQWLJ5qUzVUGjMBVb5wMwJJgCWnOBKU82IhLd8DjaHlTkCq8K6bWC9t4rjDzyMu97wIF74849j9tQTAkDTwkZEkMx5JOrfEoWV4yBIce0UkJwLsFPNuB1iLbdw+rqJ4EKG1akDL2VTCI+1vmeg1XIdbSJztHYf4l0n74m5qygtOfefXO6DM8OF2VmRe+CCqu00UfnDjGrg7x5WBcP2xGbeymjvDJSuD/Pr/xO853/71yg6bZTX9/HE+98H5+XzmD/5JeTbO6IEj/UKCe+N6t+PFIiWtpkaULMZT7kYcQXw9we6GTB3WBpniIN5jUUuX1P7I/cFlY2s2m9r+3SxSjLw0Gj/r/Gb3vIhyxFYjsByBJYjsByB5Qi8XkZgCYBfL2d6+T6XI7AcgeUILEdgOQL/ESPwrf0VKRY3ts5SlKuhoTxNXUhehL/N0y8W3lUxT6EsghIWplQxRilEqu4aPnrhBXidLqLBDr77XV8HJ8mh6UfKxIKVRWbbCdhURsYULthUR5W0RwZ6uoFV08VKpyt5tKGpo3BttNpttDsdmJ4L3XcFnkz3DqBPQhizBMPBAPuTEaKcSjU+b4kJgU5ZoTBNjM029u0OEkM0r6/6WDRw5jff8MCd+B/+zg/WrsssPB16ft7wswqu17nGLKAlCS48/Rw+8/u/h6sXL4jFM8s5LFg6LNLXlposSCe1XRwLwzRiderzkjCPjTbJMlxUOSwogA9/vlZVqTKrFI94XlhwYkGsgaLMybQ9T4rn4yRCRPmglOJZlOJzEx7SAtNCYlr4hQ9/CKsnbxEw8ve+/SHcdfc57O7vod9kLaYxWq0W/JYvKl9RCy0kbfJ1CRBs25KiuGXSGvYIALMg36iC1fQjVCasyJWttK5jf7ArSqyN9U1RS7osogtkrdVE9dxZVAMuKm8V6LnREnrxsWouK337URaxOq2GrmCzgia17XE95kpZeASbbgbADWxZVBlTQSVzZEEJdfPk43io3GA1HsyxXLRelWJ5c94bACx2soRRtQV1DaGbNX0on1xY3+p1jgBwcxwNAJYxpqKbCkKB0Cz21zBFKrklipzWwIVYpFKpF4VUcAdot1ZEZSfHT7VNfXziVi2F4FIpgMUmNxbAQwtpJ/Bw/uIW/vhPPoGXz1/DPfc8DCstYRUVOi0fPlVseS5WxVTlE3jQQljNMWU17gfB4TlL8kzghO24YqWeFiVG0ymOnziF8Xx2CGtoITqbT8Xut0xymdMs5s7HM0QjFo35vitMhyNkeQmH9sy0QLZNrJ08idbqCqbRHN1jx3Di1AYcq8T5F58TaNTy2rjvnttx4fknMNi/Bt/10Wp30Gp3RY03n0cCOcbTSDLBz5w+iee+9CRsUxfL2HZnBTvXriGPYpw4cQYvnX8ZgwuXMRqMJDvVqLh6FcBvbK8txxAA1uq1YLoGCp3wkFnPlqxlsiPdsNHp9wT6JVQFUtHVaQlIpyI4mU1RFqlSf5ZKmUn4xqYIvg6tcueziUCzyrIwnscYjicChKluZcvKYDLCJI6RlSm++l1vxRvf+AAMIxdYJZbYjicZrVWeSTNJEqsGAsNUn5yLVAAbVJMfrtMjK+JD+Fqr1G9eS802TRBx6Hn+Fa6XTV63qFvF1aISIE31NvesLE4ka5Iq7CZfWlnJNwBYFf3TPBWVL10KzMrGo5/6PPav7OFk/5g0AnieA902RZHOxqXrl7bQtlz0vLYCB1UF16J+TUOSFxiMh6hMQ3JZqQC2HBOO7whk57mTK069VzRZ6JIPzAGiAAAgAElEQVTNScWtbogNfyVrlIpOlfWqLr1VDfcT7O3tiqq73QmwutqXrFkCYJMKcFvZCt8MzBW4lQ2kVo8qO3pGATT7szh+VMwA1lXjDude05wif1d7A+9BuOfzg6/F42QGPDN1CUxLrmNpGDLlmprMI3EN4DF86akv4YWnn0HHd2VPcnwXvdVVBL2O3CMQ2ImFNG1oq1zUqFTuEqa2u536al3BskzolQmrvicQPbeuIUqU0pfAK2i31D6r63WziY0kTlAVOcqsUJnYbCChpTZV+ATdhGe16wSbIth0QUcS3icw85XgaTqeYGd3T85BlGZ47pnzuPjyFvbYUJGViAhp2WRn2LK+0qxAxkgHTVnpOrYJz7fl3oDHQ6jLOyvel6lrPxt61DUwTVXTEseZUmGlyGYWcCHNIVScyjlSFyBRFFuWi8FwJKptWoXz5+M4kvG2DbXPS5NNbeusGgB0dS3n3Dt066iVqY31c71AdYmgqODaluRTdxwTXZfA1YTTXsH2MMNcW0FSuKioknV9cW3gfYFvOuh320jTKfrFK3jj5gDtbCwK2sgFir6JOIgRtyuUgYV5miKOU2S5iWvXCszmtQMKVfbTHJZt4N1vuQPvfPABJOEcl/cvYzAaQK8ycTHhm+lyD/cIoQvkRoVxMsMwnEKzDMmljhMD8aSNl56f49vf8+24574TeOHCY9jaehyzMsWzz09R5QZanQJdz4Tf1tDpeFjxWjByCy2nhZbhIhBr9wJbOzswuSZdB6ODIeI0QcI5oenYG08wHCeIM6AKgc1Ew/HEwlpuww5z2JkGvzTRynR4iSH3nbxe8PzoJWEjT7OK4RCraDY2kDXW2bP07mEOMeefZAmLTTTnIxCXVKVmaFs5NtstrB07hRMnT2J++SI0ZnSjRFSZmAk4zpCZJTKnQtguEN9mYfcEEDsVnBDoHFTYvAKc2dPRnZmoUg2FNIqopjOqfrlxqTxi9XuEINO6cY2NjXQ1qc3pAS2H5rmwNk/h3Nd8HTTfxd6zz+LK5x+FEYayF0mzHc+hRKrocNlsxNgY38dbf+7ncOv3f5+omJ/65X+Lvd//Hei716Dt7MGYhNCKUholEwHqSoUse4Z4mKsbnaZR7rA5qVYKq8dq0CpL7usJgFX2sLp/N9jEJ02cag3yPfN6wGbOB0dLBfBXuIQvv7wcgeUILEdgOQLLEXhdjsASAL8uT/vyTS9HYDkCyxFYjsByBF57BBYB8GJB/f/PuDUAWOyfqTLV2dWugFjiOPilP/kPePBtb4emZfh73/X92HrqaSlQqrIN9ZSsH6oCTqmzS15hVz7EZGFR0xBUFbqVieNr61g7dQLWeh9VryWQh/aNtMTLDYiNq9iYjkPgYI7wYIjR6ADpfAonCpFlMUZ8vSAQm9JpUWJgdzGyA6SEfDUMWxyHI0WZhq9/x5vxt3/gPU3sriq4Hz5YQc+braQJSF586kv49B/8HnZevqCs5wjTqAySfMVmLPinyGykKCRFLILbWpKp7KsJIVUeLVU3i7bchOeqcqSOgMVZFoVpp8iiGJXXBL8s7JW+i/Vzt4lN75VLr0jWqc6irgCPuhuAamFmA2oGfuinfhLf8L3fi0I38cH3/zj2t57HdD4R621RzZaZFOVbnUCsSEUMXVtAN3BGWT4rmCsQ2FJ/J6CwDKUuU/agSk3H4j8/m4YDUVmNxvL9ld4qHNuFbRN8qCKbZhDM1rbCDax9FWBVxehGuXfzfFd5tyqbVqmbFGQi7DrMEzb5mCMY2+T/1idFhp+Pb5RPLKg276kBzlR33DDHDhsJjr7a2KsKcBGbafWaDcTnADfqKXXOleL5ZgAsU+UwC7CenY2yq4HQ9bwnkG3gUT2JDl+D6jwBuWwWqK3aOVZUFRaUOIrNK4ENwUOFVqsL12mJelBZ06ocSjU51FSlGo/QRABwGovNLs+z1/KwMxrjox/7ND796S/i1Ilz2Ay6MEtNgK9j6LB1DZ5pigV04HloBwrINfmXbA7h/KFajzCG59zxPFEyMccyTDP4rTZ2B/sCOzudFvYHA0ynI4GRkm1tETC3MDngHhJDS3LkSYkoSsSCmY0M88lEcjapItYdG4bvwt9Yxd0P3oconGPr2hZa7ZaoaldWWhgOryKcDiVvlda9zOMdjiYYTaa46457MJnOMByNcO/t9+L5px4X0F1oJuieH47HiCcTGLaP3b0h9NGcVAk2lcqaLpBOABohlmXCdHX4vgPbs6DZSnWpmzSeVDbFPDdJXmFlfRUrKz3MJ1PZI2j/3PIDVFmOdDaVc8M9WgBRngsI49rjnCSsIrRNsxxxVkoWMW2KuZcSHFIRdzCbYJIkaPd7eMtXvwm33XoGnZatbEB1WhmbSNJIzhfBnljR247Y6itLc+UoIJquBZvyxTxvWRcLfRg3ri/1LwWAZUV8xUsd36MU3wmjJF6yRBzN5frE+c3zrhGIEk7XexUhymGDCIv+BAJ5IhbKzJqtUuDFZ17CKy9cFvvYnt9Bp0PltSWKUCpZB9u7cCsDnqGyrDmPVZ5vJU0KvE721voYzSaIsxSOZ8NwTIFNTeMDz40aqzqfVa4Byp6audkK/sYqxpzqZKr3aV9Kq2kqbGNaQo9FWUp3h16vh8D3oNuGNO8IDKaSlftAnVmurlrKWaK+mImTBJ0gFPitHRoIVQQW0/5ZgWdpVKntoZsT0uz3cv2ipTIjH5in2zSdSGa9ah6hFTPVnwcHA5m3165exbNPPCF7CqE4QVl/YwPrmxswdUsgDjNhGVPA8Y2TRBTV7aAFjc0MeS7uEkWh9lLuT8wlZkMJ1YLcE5j5ark2pYaHeyXXi6BL7p/i6qr2CJ4XZnvzms9jVXnPqkFHY3aoqZqgJMqgKMRdgPnfzB7e3d1DOIqw9co2XrxwAVev7Yrik2ssLqjE1MWyN8zTOiqAMQsWAt9ClqfyeqK2Zh4976+koaFWiBPqEQ5TNSx56ewEqZvHikrmFAEx14vsF/z5es+IE671Ao6nHBbShABYWe/yjoHzg7A/r3I5J2I1zH1Duk3qPHkB343DBa9ZvF5yaRbSZCFxD/z0LLQdujvYGKc6tqd0h1mD7gQwbU+g6GQ0ha45OLF5DGkYYja7jlv8AzzQ2ka3mkP3DSQtA3lQIuuWmHsZYrMSwM7rAiHtK68UiFIF+kuqgCvgYFji+LqJr/2qu/Dut74RZZ7ipYuXMJrsYpbMZO0EdDWh1bfOc5KB2uQ4TzFPQpV5z0YbiTmwsLl+EnEyQxrNUVqEfBV2dlNceCkGjVS6bQO8le22bXQCDw5M9NyOxB8EpiP5zo2bCBuapvOZNFxM2TyyP4DuOBhN5+I+Eqc5ZrQ45/Uw11ElFaooh5+aWI0N+WxnuuTF24UBPzfgZoAj+bn0dub/lfkw9waqV+mek/GT9+yFJvsRbaJDZgXTtYeZ3mWMtqFjw/HR1QFfZ8NiJo+ZWDpmToZxi3m/FaxNF0VHQ+jkqFxAiyqcmrg48UyGk3sOWiWznXNkYnHOpadMkw12EXAvY/xI7XLQ3HRz5yPUVupf5TgA14O5voZycxMPfM/fgN1pYfczn8GFD30YzmQu748RJnKLxAZBrZSmpQIW4vV1vPePPwz/lltR7Q3w6e/9Xuh/+QUUaSyP4M/olbRWKpttjYnU6rgI0Wn1zt2R7aUumz0F3xKua0gFpKt1wNxfqptlBdHWmvum2kgERMseW1+y2BzLrzw8XGYAf8WL+PIbyxFYjsByBJYjsByB1+EILAHw6/CkL9/ycgSWI7AcgeUILEfgrxqBb11ZrdGreuRht/zhDzYgcSFD9Cs8qdTjWchgC7uokFgElRZ8pNDxI//wx/Ff/OzPoNILfOB9/wof+rUPiLJXLCGlWKLAAqs8qsPdkExaUVJqgAOqZIGOYeHMsRM4fuYMzONr0E6sIei04bmBFMIISKmwYQ5weTADhnNEByNEkzGivT1oe7uYzccYaBXWbrsdl69fx2QWilX13LAwdTuILF/UXUe5vYtvWsN3f+vX429809fWkPWomHqIE+riDH+KBc/d63t4/OOfwIt/+RiGezuiMjDFfk8VmySjUZSrCk4o+KoKPlL+YU1dcvNq8FH/bANBZPQOmV4Nn0VeyRqZgsg0nrSp+KWqmpafMGCfOob7v/HrEM0iPPWZxzC+ug0zTSFCi8bbWupsKvfvTd/0bvzd/+VfodAsPP/5T+OPfv19iJIZVrqd2iI4FyjQ7viisnQcqsUUBG2OVYFfVfBWsFf9KdbQtUq0AXhinVlbMbPoqRS5wGQyk0zDdruLbrsnSuAm71ZnlGGdeXsDKF04hY0yVs5XDVObb/NnCKgFakqGcaPeqET5yGK+ACex5FOQmB83AODacrsBwAqYque6AVzdBIAb4MyzzqdVargjSMXv35xZTKXVlwfAHPcaSDVgdwH4qsnF11GfcmwLj2uO83BccqVwFjtbFiazVKCvzD1RaivVpsz5PBcgSIjS7fZhmh5/UqqXHNcm/5dCTrGfJBSgdLSgyi8V5S2fy2+7GMxm+OznnsQf/fGn0ArWce/Zc8jCSKxBO5xjhgHX1NFyHPhUQdq2KOD4Gnx93w/EVpHwRtwIqKj0mKlIi0uq9w2EtJKdzWG5tCd3BIDt7l6TdVhkLMgCK90u0nkkanm7BKJ5jiiMJaOWOaPjg6GAYCrNuOZZrmaGIm1XCWSocjUNTex82bDCQi/nTJc2z2srDNIUwEcl3/HTJ7A/2Md4NMGqu4J4NEAaztHu9BGGOebDISo2a5g+CsOFQ4trOR8EqRo0ZgVnGUo2Urg2ul0Xhs1SOLVSpQBinmvmn1oG1Z2e2BD7vY7YtxPAd1ttAUImVfmkGFTkhvM6b1sT+KvsgE1lBS1KuhBRmmMaJphLrizHVClH51mCURQh1nScvvUMjt16CkHg4PhaH2sdH65NvWuBPJsjz9gIkCkgxD1BMqNNORYFBtWsbPYVBUTUvwVS1db4zf6pHntk708wVbtIf8VLJGEdYTovA6o3pxBFMpd2lrO5IYdhu7AsZyHjfLGhg9BT2ZKqriZgOpph69Iutl66hizMsbG6hn5LKXc57wh8d65uo4pSAcDcD/nqhErD4RgwDawfOy45nTv7e9AtA7Zrw/YJyY+cFJqGmcauWZwVlBGqYrNU/IoSkwhCZVMyJoEfzIYti0rU3cPxEGVeYH1tHV5gw/X5fpnh7goEbj6avHTCY+45RxnsCrKq/ZF8ks0GtZ091YICXQhACZPVtY+PaZTAjUJZ4gK4zxGEEwLTpjxT1xrCRe5J4TyU4zoYDFAkGeajAzz75JcwolqTr+FYOH76DPr9FXSCjkBQ7jUCnus9iZA2aFE9mtbXZLUfyDwqaOlvynMRLdFSeJ7N4XiWRFCoCdnEs1eyF7B5h3nYnHxiRc97miQRdSzfs4ybXNN4XVFW0Xx/w9FQ3psfeHIs89FMsqGvXd3GxYuvYGv7Gg6GU4wk3iIX9ec0TiRnnWtbN5gBr0AvYTYzfvm/kjbAtinHSbtisd0WK3DGn9vQacfLBg+uI2hgZrGMD62Aef2qc+AFkBH2cW8URTHXnXofQgSlr4CW3wXKimptdWdp6rbsP9IboRfwbAvdwJfzR0W959F2u0SaR5Jx3mq10fF9eLRcZla24eHy3hxXJxYSrQ+NDiK2JU1oVVri5PFTAil393fhmTnc8CW8bX2MTSdFqqWoVlxEZoSiZyBuAZkDzGnXnGbY3StxMNSR1Hm5VDdPppVkqtOveL1v4c1vOIVvetebEVgerl5/BdcG1zGejxAnc7kX4FzgHOb7JthnlAHtk5Vqs1I5y/TdF5BeiH18wlxleLh0cY69SYFO20TgsnHKQLttw9U1tKkUN1x03Da0XKmwqWIvMl5rcnGzmEYhkiTDcD4Xh4CUFvVljp3BVN1nMrGBil1pmgA83UGV8MyaSCcxvExDJ9bQTXT0chPtyhIozFiBMi0ESBJCqmYbAvIKOsNuKx0xr4cGYafK8eZoJHoGQyvQDQx4PRORnWBm5hh0eDEFjDZdZTRUFo+Lg1yio1nY3LWw/mKBtT0LXQJp7reMJ6EbDTOzK7WPNd2X4udSXw+aRkyJkhGLZeYDq3sb89gxBGfOYBxH2LzzDtiOhejl89h/8kkYIec5Y0e4SfEaUyItU2R6hbluw3vHO/Ejv/FBwLEx+9Sn8dR3fDdaYYi5liOqXVQ4PkTAhO3KKl1d/zk2/A2HR+RWFTq6Bp/3+FTnazpmdJbgmvQ9dd86j2CyaYM3KzVGZkMs/819X34HKNXvaozPeORgCYC/4kV8+Y3lCCxHYDkCyxFYjsDrcASWAPh1eNKXb3k5AssRWI7AcgSWI/BXjQAVwKq6qYJsb4Y+X+7nBRjV6HPx8Q0AJiRTbmVNlZ41FQ3OyiY+evkiCgPYfu5F/Oi3fQcCqgElh1DZ7gndo60blQaSycXqSSkqPxcVfMPCShDgzMnT6B8/BvNYH9VmD721DbRXV2DZjhRbqeigLWQ1mkEfhoiGE8wOBth75SLGL5/HNIkwMIDVW27Ftb19TKimE3ANKZ5NLR8jdwWZbinLW0VqD4u8/+Xf/E587dseOYSuR5XfoxGLmFMcR3jx6efx2P/7Jxhe3RJbWxWuSsirCoO6RjTLp2/KRETfDfxV6gsFd2tFqqaUXARRzYeoBJRoWGlA5VgbGEGKRTtKHdShUAksP88cw9vP4qH/9N0oZwmee/Tz2HrxPKqUBesSJYtzZQWbOWtSpNbhra3hlz/1Zyg0G5PBAL/4j38YaTZHv9MV2NsAygZyOQ7tYRUAbuCnUnQpEMoiOQFLo6CjArj5uyiCLVUkl3dfA2D+nWBgNB5JwbPfWxWLXioRZT4KZFQn6xBs3qSsPQTA9eNunvcyH+uP5rnUY5QaTQlpBdd/BQAs4XbKVvEm+LoIwwkfFz+a41Xguj5PNaBuIEsDbA/H9AYAXEN/UQAfAWCqzY4g8ZFlbgOAD9XJTT7wAnTm8cn0Y5ghmzUkn7EUxZdYRdbWoAQXAug1lSc6nUWSB03bVUJC2pA2gFlUdZyLNtU9lVIA1wA4SxPMp1NURQq37WGWJHjm+Uv4f/7wk4jmwH133IMsDiUvc63Thasbkv3rWxZcm6pJC4FrC9BQ9sEKWBHkUN0n80JOJfcbE1GWiVKVx9bpdDENZwIzDgY7mE/mku3IsWbxvswyxLNI2dwXukAZWr2m8xCz0UQp/zjXmUWsGZKBzPniU4Vom8iTGCaPy7ME3gm85+iaajyygipYZWEtyruygMU5Uio/BL4Hsss8DJHO5lK8t7s9lKYugIRKY+Z78lxHWSpqMDfwYTrcs3N0+22keY4wjgQ4oTJgW66cM6/ThttpwfVchPM5Wn5L0I9khlN2TFgmKm9Cg2aeGZIhSkhFCCxWpFmOGe1Yo1gswE3XF4A0ieaSbW62WrjlznMMKhUl7bH1Pm45vobVrg/HrJBFQ4HZtPslJNMJ7utscALgRuUu87JuLFnM1y4I6qQJpFHt17Dg6HJU2643+2eza8rMOFr3xHw8l1QAc47SKlhsblUWMCG/RVWZqQCwyrFd9H2olfmacrjg+jjYG+FLT53HSy9cxubqSTi6iWO0JvY9+J6Pdqslr0Ur4HA8FUtvvjfLcQXebBw7jqyscG1vV6yIqWIlSaD9cwNdeSw8FzweNj2o/VQp4nielaJZWTFT9SvQHHxvocA/27EFCjIHe07IMZuJdfna+qpYJtuWLbbVBMCSO7+wt/IaI9mxyvdU9j/TUnbd3MZl3fPaJ5m5tGFW55BqUYI71VijYCPXQKNkbq4Bh/cqBdXntX01X08ucYU0QDQW0lqWYzLYx/71a7h+/TrCJJb17wWB7AdGUcJzbXiBLxCNAJ2vy8YVHovr+WLF7rrMn1bgV+3pvG45ssbSIkKSxdIwxPFomhNUEwLH30VCZSwgjhiqUSavbxfqazwVuLzHsamqNpHkucD3oBPItZH3QGLhnOVIImbVjrG/d4CD4QQHoxkmswjjyVRywXlLQKt9gkf+PK+fe/v7GI1msuapKG632jLePL9sEslSQlpeg9kcoJqcuC9xPOKM0QumjIfMhbQA5L1r6nxROU7VsijHm/zr5r6DX6tg2zoCz4RnOQgcuoJUaHVbaLcDBGyG8WwUWYa9a9clE1kyxguq5juwLebrMr6ikFzWQWzh2SsTTKsWcnhif821xYa+Exun0BEnhwGSLEIeHaBvjvDmlQOc9AtkZQStZSJf0VCtmJhaCcqWKXCRNtcHwxznX0oRM06ZoJEQlXbQuQGdmeehKc0s9z/Ywbd941twfK2LwcEerl6/isFsH2E6Q5yFMn/zIlPWxFqu8rBLQ7LAaeNvwoTL3GiheFR85lhHC+FLIZ7bnmHiaoBXwg80rHSZdW+I3XSns4KW7sLXXXmOttcS+2kq08UxgQ0/YsNc4tpgX3J52SSRlSVmc1oc055Z3a/w2sR7p4o/W6jMaLoTIC2gZRUCy0WR0Z/ERJ4xVzhGUJqwsgquZsDMKjiZBi8u4RemQGL+OG2hQ+aUeynmhLxBCd2rRNlrtgxoFqC3TcDmHQSbkSrAMcH2sK7moLelwX1ijuMHDvzSgKUz+sUSt5qYp0KcGPgfFRUj6l4hwCpffOEWvW7U4HtV99Cl2wL8AGE0V81Y3OvKFHo0h10yf10XJS7vyfRS5QUz03ekmfjm//2XcO7bvhNaGuFTP/ifof3hj0JnPrhWIWFjZnO3zUs5x4fXTN4jVSojWVwOAHjQ0NYAX/ZcQm0dU679c+fQf+gRzMoMe49/Acb1K6LK1gmjeRXWCnX+OKeo1q9MWRO8NXhosLSA/nK/py6/thyB5QgsR2A5AssReL2OwBIAv17P/PJ9L0dgOQLLEViOwHIEXmME3rNSA+Aa4vxVgyXQSwq+Chg3Rfijn1NWZlLarB/Leg1LwFQB/9xv/xbe+e3fBhQ5/v73/gCuPPEEDKolJC+YdmfqUzJaWUJW/pIwdKX+9UwDK16AsydPY/2WM9CP9aFv9tE7tomVjTWx2qMKOCKQYK7XwQz6wQzzwQjDvV3sXbqE/fPPY5ZGGLAo02pLJmVa5jBzVbhmEVTZ3AKx5WFuteRP2MybM0VR8+M/9l48cM859biFQSMU2N/fx/j6Dq5tb+O5J76A7fMvipUsLZzFIlPGhopdZYspMFbsnitYYtXMHLZKlMwUo1CxQeWFlLGkuF6TXiUXVjVxTSlM+C8p9IuyUR2bwpSqUMbnp1pCFeI1BMc38c5v/RbYUYYnP/NZXL38CsIiwfEzt8DqtDGmFe7egJJOeSaWuv7++/8F3vGe70Spmfi3P/O3sXPlRayurAgAZgGcxUiqvKhydF1apB5ZPDcQmEohZQOqFHaH0FdXNqYKEqufaz4VRKgVYCysxTEGB0OBYivdvirq14Xr1wbACkwsAtFXNz4oOLQIfxvYdPTYumFAFLQqM08dI+cz//bqY2+mSvNcrw2A1TpqkFKjIm6OS40LKfEi3FXHpOAwpYu14vjLWEsTOjTPRXjCsSMsVRDjCKLL84mCqLaelrzQHGmWSD60yFEEilHFo46YQJBggACYaltWKisWq3WlpmsQARtDlN021XgEnspGOA5DJNEU7ZaPMI1xbTDFx//si7h+bYrTzKCuCsTTGdqeA0/XJSPVt22BDK5pqixgV9nncv6zQYAqPe5FHLc0zwSYiQKLVuA2c8Onon7kWxiPh5iMhggnM/Q6lCxRIeeIeo8ZsFyUjmkjnMfI41Qyc5NQqYO5vlTGsSWFf8m2NXRYYrVbYRYTMOdS/CdQYIamYdnQLFNgcJN3zcK+ZRqIo1Rs0rlHUnHN82ObVGkCSRQjZ8ODofJ+eey0UJZzyyxBy4FPAOyxwJ3DYKFfKwXOCvw1XQReW+xZCX8tn3ucJu+HwIqvS8tRjQBYzm8p4EBsmGUNQXI3Jas0imX/JACeR7HkGRMuFDAQU01HVXUYY+PsWdx2111SHOfrtgMbLdfAejfARr+FwKK9ciygWdSKVP7VjQlSEK8hXDPPBWZKJrXKNRWlPUVYDQBW3vqv+rhxzSvFvXpONeMFlOianD/RTue0pY4FdvFPAbOeLzCw2a9eBYBF9Spp4pLve2VrBx/900/jLz/3NO695yE8fP9D0OI5WraLwOU+1sVKj41MpmRK0rmBf4qqTNSkKbZ3dpAWnD8qaJJwwW35h+uef2ns7SXXVa1yGRtRAsu+2owZ1yShX4kyJ2CMxTJcZcOmotAdDAayhk6dPgHX4X7Oxhy1T8ueIepstQfxOtU4FHBOcw9SCuD6Wifroh7fksuoziY2LAWDpC9DF5DLMeUxNPu/AB45JzoKsRtXj2nOf5M32wBgwvOC65VZ3uFMQNyYNu3MtM0LTPYPpGGCwJv5vITlLkE63UYcB71+X7JudarcqT6XZiXl/mDYtmQQc/+a0ea8KqRxQx5LKiMxGCq/mKp4HiOvT/yT56aZe2Lnn1ey79IpoGmgasaCc44KV0FlzE4GEM3myJJMrJu5d83mKaL5FFkYoyi4piCwlu+JitTLr2zhhRcuiLU894hWty3v1fN9yb7d2z/AjM0ksgCoXGbzjCsW1dy3+V651g9GE1zaG0g+KtWSzLZl845c93hepAGC+5DaFyoCT0vDatdF27PRa7UE0Nq2gV6nK/uLPLZUa2M6GssYMy/bZHMBozjEUlqpZZPcxHNXJji/UyC1u9J8wfnFjGOq0qmKZSMRgfv+YAcd38GmFeINq/voW3P4vonUyBB1K8y9BGm7RGoB85jznEpp4Mq1EsMh82zZgFMKaMvCDHoJpDMfdrkJLzCwtjHDd33XG/HIA/dgf2cXO4MtjOcHOJgeYBaHCJMIGXI5b3lFs2QF2G3dQMvtILBbvJ1UTXOzHOZzc+hfmA6hebwAACAASURBVOGgKPBMO8VwXYfZAjqBhm6P6nellhZbeIPXOFcU3fzTNW1UtOK2HKR5gXkcYxZGCIsM84h51cxdrpBXBbzAUy4RhoEwjKUJwDZM2K4rezbjEGgnzrUdJTl5sNyHF6mCl3atOvYsG0ZewM5K+Jopz6F6EiuxiZ9oKaZmjqDtozIzwOLVJ5e9gLsp/WeKulGE98U93UL3OtB7LsfmwIeVqOYQVyvR0lQDQsx7ZpHYK0t+3suquVHvJzVoPWyCFAVw7bLD82voSMTau4RJ7lzx+TVYVOvK7yo6UmnWsWS/T8sCU8aVnLsd//lH/xRFEKB4/HP40Dd/E26ZhZIBPqHtNUGyWDs3uz/nv6aei80th3n0fGbARiW/D/F7zAyOdQ3rX/01OPt93w/t9AkMPvFJXPjgB1Ht7Mq+yd8BCpPW5QHM/gps2tTnBZLrO9BnU7x5d+fLXt+WX1yOwHIEliOwHIHlCCxH4PU5AksA/Po878t3vRyB5QgsR2A5AssReM0RIABeLIQ3wOvL/dDh91hQl1phXbBtrIob1SLJAyEqVTks9rDAwn53XcNXf98P4J994ANSuP7Y7/57/MJP/CSMKldKooJlctq98akVZLZ0ql0rWNKtX8DUNLRcF+fOnsOx285CO7aKarOP/oljWF1fh6YzPQ6IixRZnKI4mKDaGWO6O8D+tWvYuXQRo4svISlSTEoNUaUh1iqkZgWDAkcqPySPi4eolF+FbiGlPWOrjdx0MEsL/K33fg9OnTkF3VYWjfs7O9i7fAnxdCzZndsXLmC2vye2uCJQoO1yVYqdHdNqqfRLqNSqlZAcH5ZPHejwWEDWKszLXI6NhW+zNGDX9m9UcSh0dwMeFCUM/2dIFpmCxXwIx0N+orZyZjFTLPKYn+r7eMPb34IgynDx+eexMxpgWOS465E34+Sdd2FCG83PPQaT56bKMZ9NsXrHXfilP/hDVKaN7YvP4jfe91+j0+1JYbdRbREqsADt+1ReKmhwBHNvVAOTZy8C4KNCsgIMNwNgFs2boj8h02g8Rn+lL4BPchsZ72kcwdlFxa2a1/9xALhR5TZK3kUAfASajwBwUUO6Ri0sr1ivkUbF2ygGVRLcEaC6UQGs/ERvBsANoG3GhYVEfqhjOQLAyi68ztp9lQKahVDl1bl4TLIOa5jT7AHNsRPgirWlKPSYC1kgK1L5U3Ims1RU5iw2SxOARevhlUMlsqjndOtwXhIjKEtvBdvkOSpau8aSyZmEU/TanqhmB+MYT5/fwuVrU0RTHS3fx3w8hEebZwNwdLUv+I4jamDH1GXeMXuVkEBZQfvIuIdQXZsnclxu0IZuEQA5OBgdiBKQ48q88NlkDN9xEU3nAhiMWo1OAMV9iYXkaJ5gNpnCM21Ra4aTKTQqndkIEWXQLQetIEDgBWKxy9NAW07aRIui3rUFGNEimYqzJhuT2cmiGPJc5DGVXSxMcxUzG1NZuFJVLVbJZYU0p5UtVYSEVIR7hYA9whTdpLJJbdlc8wSYVIjy56kEowU1X415ppKdzoxCqjxp8+tacA0LGtWWogAmYFGZ3EqlTrVpKv/mn+xHYS5lFEaYhnPolo9Q4G+GMC/w3JUtnLztdtxz/wMCT6m49BwTRsW5U+DYeherHR2uoYmKW6f1pcVmFc5jSSs+zP9tQG2zHliQb+aSKCdlk1Rfu/nj1Q0fav00X1/8U/ZKnbB9jiwNlUKRWc9smmBGr6lAJyHejcJ5WnUq23NCIO5TL7z0Cv7wwx/Hs89dgqZ5OH3qFO6+/Sxu2diEb9piEU44xnnhO56AYZMWvWwYgIYrW1eluYmqVc1UzRMFwSAtveummcZq/nB/IJhlowWzZjnXFvbURjndRBLESSTXGyq5p9OpZFrTKpiNTX7bx9rqiuyzal3VTTrSg6L2/kryZNV9gW4SHKrHcOJLcjObLmziEl1Z+0s+p2qUOQTANbhvcn9VMwsbhZRKXrkRUBktLWJyvFR9LzbIKPkl6VUm+wchLBX3YuOdZhgPR8jo0BHGymWEIEagcg5m2tIGnTDS8wP4LarifbgEL2weoSqWwFbOt2qvomsB/06bZ8uyBQ7xHoYNTtzH+PyNQliarxas9+UCXdt3y3uoj6d5P+KUQOdgQvoatvJPzkG19pgPHcuET5NcmjvYpMY1rhqmgIP9EYbjA6WqF6Uz9xHmBLcwD2NMp3O5V+H5EbcE1xO76yhKBSa32l2EcYLPPvk0BpM5NMMWC32VP69Uymr9KEAvVtFZhpZv4OzJdfQ7LbR8B4Hryd4SBG2ZI4S1YiVvKKWpzAM2c5jc4zRl0U33A83A3qzEMxenmOurMIK+2E/zmDmPgoANEJWs0TCcwXdduI6B48kY96/uou1MYdAFwdMQ94A4KBD6MUrXkpxcWl2nRYnru8BwpCNJNYRRJmsyDTNUqYZ01oGvnYYOB7N4D5unI3zHtzyMd7z1IVgmGyWuYnewJxA4zBKEaYg0jxGlc7kvC9xAsuQNw0K/1UVVpqjSEPr5BOWfH+Dkro+4yvBML8YLmzkma4Ae0PWhRKdDcGzBscXIGy6V0hWvcx6MSoejqfsrrk02DPFR43CKKR0LoGNGW2HTBNe3VUcjEPhOowht35GmHX5WuoHJnNdulSPNrGkqwZOkFMvnbteX+T+PUjgunWGo8oa4W/D6w7nosoeKSmCqhC3ugSW8wERaFXA9WxwzNDaDmaoJpQcb3aEJ/0shTg5cBImLlJbSVSEOQYE0h0CUtv8fe28aLNt5XYetM/fp8c7jG/HwCIAASZAASZASBVKiKYW05IooKdFETaVYoioanHI5iqOQUpxKbCt2qiw5pbJixbKVKLIGSNRAkaIEcARnEsQ8vXm48+3xzOek1t7fubfxgCip/EU36uHd17f79Dn7fN/+vt5rr7VMy5rsX7lP5n5ZMoexdjhSyxHVfW3kZL5gjojIuDX+vnxPy4JITjMb0bNXGO3S3CAGHMgsG3tegPt/7mfxpp//B5LLHvsn/z1u/NN/hiBXafQRGzK4p6d6CEV12MhWkg1tI6JaggX0qAQg58E9OOXBtamzZAOV2Rs2774b6+99Lxp3nsfo6afxzL/7D7C2tmQ3lwUeytV1dN7yALyzZ+B0WnCzHOkLL2D381/AA1/6wuxb7iwCswjMIjCLwCwCswjMInAUgRkAPBsMswjMIjCLwCwCswjMIvCyCHzX3PyUjLEWzPXxyqwpeYX5lYBVAqapBOM0eMxCoBbOHXjCPC0R20D75Bn8/hOPC6tr79Il/NTf/S4Uo4EwCinBzLptTsZUQSxEfbICy0a7Ajqw0AxDLG6sYX3zNDpry4jaDcTdJnorS1heWRFZU8o8JmUurJJsZx/59X3sXdvCzStXsHP5EvLDPWRVhUkBpJWFjL7BTimFKoVhCf6yFESRSjKTWYt0IArRti0gEUtFwnqxbHQ688KSISssJRuIRVcWkkwoCR74VYE528KK46PrBBikKbaLDH2bvmnq/8vPoUtgwyL7ucS4KpAaNlqDbECyiujdx0IbZSEFE9HznQYJbRZiazDDAD9iJyafQzlBZSCIK59lYXljBf4kRjQYYEzPsmaINz74rTh375sQjQ7wyEf+XKR2J8kY1y5cFFnsX3/oj7F+/rywsH7zl34QRTZB2Ayk2C8MMMo2Og4CSmwaf0v9fJV/PpaDVrC2/jdlJGugVdllCizUv+cx6kJ4Dfxcu35Nrm1leUVALYJ5NXDM5wlO1Ww1ZafV8qQalCMQZGp2CMl6igU7DSIfAaLC8jIMbMMA1qK9FrKFvWRAgmkwpmYK63VOe4YqO3X6QTBV/aCPvXr/3wDgaYC6jnntJ33076kPEelUIwVbX+et5yEC5eLVzRpmiTylzDClQ1Ual6xdq0gFzCQLiT6O7XYXYYs+sspalz9mzIm8tfGVVO9WjWMajUU2neAGZXYXex0kcYrBJMNzl7bx/OUdXLsyFDaZR1UAAiso4REEqyq0gwZazUCK0s0GPYEbwkqllDCZyGROkt1HAITgY9Bqw/UD8b+lFyOl4Dm3J+ORzCGyjG5evY7uXE+kFwm+kj0XeJ6cYzSOMOj3hX1F5n48nEgecckYSzJYlnqXknkpPqCUqHchbD/GjkV2FtGpWkBAhiAZnxegxnbQClpSLE+zSM7L8SjZmQlgJE0QBL9knKo/p4w3eg/Gsbyu1QrVPzwIBBTiufPeck4QpG01KclqwfIcAWWGI/rA2mh3uwL8UaI74DHJ+i1ylDW4naYGLLURRZEBgOkBXYpfLf1YKfkMpyFNNhHTpd/A81dvYmFtHRsnTgjIRBlfsrw9j3MpR9iwsTwfohu4WFnoIgxUnpg9MQQ5yR/j2jAN0OqcM6CjAXsJfvM5Hc8vX/hfCQCenhs6JmvPXJ5bgXgyQpEnwuYWH1fmMjLhHE+lqpXaKmtY/VCFBwU6drZ38fUnnsVDH/kErtw4QFa6wsrjWD29vIozqxtYW1rCXK+DVtgQf2tKiZKpRiBxb38fl65cwZmzZ9Ce6wqb0/XJTOW6aUmTgqzP4mGuTP46v/E1ZKwSnBMWrYCuJtcqVRo5my6SREDQ4XiEg8N98a8luCty6g0f7W4T3V5PPUi9Y+Yv55jI9ZPyLcukDYuNAyLvrGCexEI8gPV5Yb+a5o96T8H3igLG1P5DfDnNMTneCXSySavOo1yDBDQ01y7rg3jT2hLbslRvcublNI3FQ5VjvxLJekqaE9Cll3LjKA/Sx5TeziElvslkZlOMXJOrYBNVTdxAmdlszDD2BCq57YrHqkpeAzHnAZl/wqRVQFyu3YipUNK2lsKWNceoFCgYrGOYIGj9GXKvjDS4djmUiNJYcpoAw0kq/sRsDuHnMBfz+ck4kRxQFDr3+Vxvbg70qW80mpI3pCHH5CvmcrL66UPeaLYwHkf4+jPP4IULlzHmZ2RsJKF0Npsf6rVaVQt4Wq5r4dTmKu44fwa9VoCSYHVCNQNf5jLZomWmKgD0maYPs647zNcKIsdpJM1AuR3g2UuHeOZmCr9zGmFnAbu7e6o6wrmeZ7JuJAkbNByxpLDjCG/3BljpbKG95OAg2sP8qRXcLPtIuxayToXUzsQCgGtUnJS4fDXG3gHXOJUqLzIbk8MKXuWjihfgVavIEwvRZILeeg/NMMO5sxm++30P4NztK6iqBFs716UJkOvd/v4OoUSUloPQa4nvLFnZ0WQEr7Bx8NSLSD52BWtXGuikoYyxPS/D0wsRnl5KMFxxUHo5Ol0bva6DsGEhDCh3nMOzA5FDDt0GaJ3Bwca1gJL99Palf3RWFOgPRwLYdrsdlFmOBsH7hB7XDoZpjKRIpCGJe+fRhPlf9zVs8iDYK17PbA6gdwjVNMIm+v0Jut1QVR+4T3c4z5mk2fTgIHBcGZNsPiK1WiToQ48HkiZOygBYZY5WbqF76KH7LLB4zUWbpswFxHs3zhO0KFlu+cLQjqpS5LqFCW9ZwjxulCrlzP27yRIyH/gQ9q9h33J+EaglHM57a1sFQrtEF44AwDwltmraOWObiuUA/XmvhQ384EMPYfme1wOTCH/07ndj7qtfA6xc5uyktDCkEINto8nGqVJ9ijMHugeygAXmIV4/9+xskBJPY/UF5nrms2nOtuGfPQPv5CbKeILDbzwBezQWyW4sLsG57z4s/8D3ozp7G6pmCw02Rbx4Ac/+X7+Pt//Wb758gZs9M4vALAKzCMwiMIvALAKv2gjMAOBX7a2fXfgsArMIzCIwi8AsAv/PETiSgH6ll0zRmUTWmYVIKVwYZJPgFAsb9BUUFghdJkUclGQ/gSab9O0lAGzb4k02tB186N//O7zje79H5FJ/5YM/gy9+7C+lM15LIvp+ypOSOexaFUJ20cNG17JFlnFxcx1zi6sI5uYwbroYNV105xfQozxa2IAT+MKIIxiT7vWR3DjEzrXruHHpEnauXBZ/L4Kok9pn2ACwCuoqKKoQoXrxKgBHIIKvMDxbMtJEBptANyWblTnsmtJ17YcmjBh6dwJYsoDbGh3ceeIUHr/4Iq7kMfZKMoH5CoWePRbyhdNAFrP6yLFgxiIVwQBCz+QeEPwVtoMpcCm/oFImoW0J+/mYjqaS0QSwWdT0S5XP44NFLyneEtjha1wXC6dO4d53vQubd75G4vXpj/0V7rzjTowmYzz+pS8gGozw07/8YXzHD39A5F0/+jv/EhcfewSNBoEQY75JWWABJRwBgFWeWUErFnnJ+KnZrlIPNHLGLKTVwAWfI6hQg7fTz6vEMP0JHRweHmIwHMhnrNMjM6+O3sf31D6SNbuolq7VYrOyx2pQlTHR8zoGmWpm4EtBp2nw14hsG4ZWDQDXDGABXAyYfcTikjGmTOTpx63Aq+DVcpO18FmfJ5/iuOMEFIajYZPQ009YkHIhemT13X0pCibAmAGbCTZOA9x8j8h/Tj+qRA5B1iOZr2QS8h7wqCklkdmUQBaaeJ2WiNMCKyvr4jEogLwAZSTkKfPVGBwjS8mG5THpcasMVbK+8jQVtvlctyOstjS38PylG3j+4hb6A446Gy0y+sjETCK0PBs+LAHO2mEAh6oBDovlPnyydx3K1vpSYCezj6AFx3Oj0xLgh2BklCUCZvL+jUYjNDxfZFVZNCcY6hq/UAFey0KK6AMyfjlv6REKlU62MoLRJH7yDtELmEwpHQMstIvcbBhIwT6pcrkPNuU9wybilCxboNVqYdgfiBxwnhBYJwOL/quCnAvzrb7F4oPJ3EN5Wo7nMhNQi6w8AndsiGHuJbhHRjPPg3OCIJKA4WSyNnwBvAgGlcwzfM5T4I/+k2WSSE6mtyn/SFMGrzdJMRmNlf1L8KnIhaFKadFBFMMNWxgXFYZkCzaaGMSVXBuldinLzWska623yNxNb9EMnlWg03BwdoO+wAEcShaI97SCnLcCwLX88/FwZU576XivWZf1/P7bAODpPFM3ORFEJJBn8X7JmE8k1xLM5NgiCFznFfFjN9OPBX+BM4sSWzd28OWvPoE/+MjHsD1IERX8TSXrEaWTOUvpCdwOQ7SYh1sthFzzQrYFWRiNx7LGvu71r8f80oIwVZlTPYJKDU8Axlp+mXnzKFeUZOI54tEq8sls2EhymccCxDKgBFDpFToaYXd/Xzy8+aBXtfjbErwkiOy76HTbwoyldHIjVPlrZaayaeo4xxNg4jiRpoSjdEQmsoLT8h6zp5B4mVtGf+1b7880mM1mhxrUV99fBTjrZhzmqCzRPOPRI9kqkZeZyMYz/7A5I4sS8UwlSEqAkfObcyFshvCMHDXBXc7VI59uk1epMsITkIYEYyVQA8nMI2yy4t0kwE6wNYknR+tRnd/r+yRAeUmBY23wkbgIa31qXaC0LoFqXqsBddkcwvsl10xgjExnw4Zl7hR2NcFfevzyOvNC5MP5Nx+MF3MdcwHZszonm7qnIDDLtazQtZBy0/y8fa6z/QEO+0P0RxMcDiKUdiXNb60wlDnAPRtjuT/oy9g8e/Y0Fhe6CBxHQHlK6pMlXdiWgIu0DXAIgPP8aza4eFZbaPjqzxtTajd28FePPol+1oPf3YDnBDJGOTb7+7uIU6orVGB69APKIrv4JivDDy5XuGBdxOEcMKpSuPT+dRKMOxWKHhVYeP9jREmKOAaGAxs3dlMQB+WWNKeSwwAIUh9Otg7PXsPB4QCu46PTXUDY6qKyc7TCMdY393HffWs4d/sGOn6IkBLW3MP5ajVAKnZRpDg83MVgr4/Dp69j+6+ewNqWh/lxE07pie8s/V73/QIX2xkuLZW40ctk8xi0CsyHQKepc55rPyXqXThgNpZMIw0GrtgzVAXXOl/uJ/NHsxHKWBC/bDZqMBdIgwDBzEqBdo4b3nNuPHiP8kzmPp+3uaiZxkZOVaoSCOhLINPs26RBg2OI58ZzsSlfbwsQzOxA6XXup0XRYTfGxl6AhYvA4q6HVmzL+zJixmadads2emxYKisMqxzcYfDBphh+p+CemP9RJln27NIkqeoZzDrS6MgcR+CV9gimUYg7bo4VMnddUSji9xdVIVDBcWDiOui940G877f/vbCg+w89hD//8R/BBvcEYlXDtbZCTNsGk/F9oet7KLmnJoieJpjj/t0kN8aWr2UDKvfjzPsBP5d50HdQumz+tJAnGUruhdot2OfPY+Hd347GO96GpDcvVjS0wsHODq5/6lO47+d/7pW+vc2em0VgFoFZBGYRmEVgFoFXaQRmAPCr9MbPLnsWgVkEZhGYRWAWgb8tAn8rADz1Ri1VK44kALABHln+cckmYkGoKpFTeZFFFgJ9LLBUFVosgNgOoqIAuTDW+gb+4uknQa24wwsX8ZP/yXthp/SkNGw2yxYQtAWCvw4Cq5LjBKwx25aAvJTJ7Cwuo7G+DGttCbavzDzxrQwbiLMU8XiCahjBOhxjuKMewNcvX8QoiTBCgaEFxPQdZgnJVqblMfdIS9bCYibzb6ogS64BGQkK2qq0JYs2lV0iqJQ1nFbqYawPMkhKdMsKy7aLXhDgMEuwR6DJIltZg8lYCuPYgHki5cnYWQS3SIywBLBlsZhAcO21LPAjC3Cug1O33Qa/3cbFp55BGo30mlgsM8fkeYv0M6+p0J/pVCeMYh7R9dBdWcW973wHNu68A/0b1/HZTzyMc2fPYtQf4umvfU2KU/O3ncG/+bOPoApCbN+4gId+/R8hIBuNxS9h8mjxmL53LKyT6UhP1hpolMI3C4cGaBSmmJEmrUHi+rV8jUjbijwkWZMKdKQpJS7JeiowGPTRH/SxsrwGzw/lNQRBarbVSwFOZcFNS3EeA6taiK8BYGUBs1b6UkBJWF5CRmMRngCE+uNOM4B5U+tCfs1grkEKPZ9XBman5yuL0NKYIB6QHBtKcFH2GFm1Mmg4MYy7NEcQWYi8m5RGrBCETeQZPT7lDmuzgjDxjOdklhl8WEHtaaC7/rkoU/0syxbvSS0AVyhSyoKPZRxR21x8X1OWOB3M9eYxicgqpBwxmWGeyAK3yCCi327YwvbOjhyHYCxlnTneyVZk9X3UP0QgXpscPyGu3djG7i4lagP0D/aEIWkXGdoEVAmOlwVC+pNS3rEVCgOYUaF3Io8jCLSwy7SpgM0V/MOcQjCNRW8WyH2CVr4vDN/xcIR4NJbxxvHE3JLRC5bMqVjlS3lTOp22+HETMKYfoyfgFyFpgtANpHEqx5VGB+O1zLtqtykt20Sr3REAhpKcPj04PR/j8QjziwtSwC+SGP3+vshbZ3FkQPJM2bfiJy7IjYxTyvcqc56esVrUp78w7yWvIYsTKcTT75jnR7nbuYV5HA5GSOMMaU6mUoVGsyFeyhXZXxUZiGZOWwbUYwMNJWLHY2FpM//HWSISpAOyDR0XCd0eHVdyypMvvICVk2fRbrYEyGp3Wtjf3RMf2LmFRbTmeiqBncdoWBlOr81jZa6BuTn67BrAQZpltBlJliPjV10zgOU5FtZf2lfxMmb9tFpFPd9e1gRhABKRNRdLgYl40RNc59jwG00BB9lQIA0txudWT0z92NUCoVIA+OYWPvvoV/AnH/0b7PQzJJUrYIxNdEJA41q2vhRgouc1MO8HmCPrrtvG0voqMsqoNkJsrK8LiC5AWcNDt9eWnCcAj2Hd1iArgcKmS4ldgj+2sK6TKDG+vzrmCQLz3g2HI4RhgN48PVpDuW6yYZnHOW459smkb3Xo795AI2yo3YMZ2zAAo9wX+seaxhcBfGT2KWuY+UAiZADPo5WS66AS+I4e0+tBnW9FpLWWfp7yhee9EmC5zHXcC2tXG1eYp2WOSN7KBAST5iKfjMwJRmNeeyjXIqC1eEkbb2MyFuVYnL9kNGv+lF0R2YOUpCbDXnx+CWDSuoIgrXrScg2sVSBkRzDtsU6gtWauSzfUcXORNKOJt+kxcMs8o9eojF2CzCJRniTHIDHXRePjzBzFHMvGHDZ+6BrFhhBtomJOIPA9t9CDZWsTiagEsDknL+Selzn9xxXcJRudH0/vb45artvSEMJ7ngNxnuFwOIKdV+guz8F2LRRxRnIocnoUC9O4lJzBdYlG4VyrmIvJ/OVYYZ4jy5KNemkV4rEXtvG5x6/C656CFy5gEo2FaZzFY/QHB7LH6nDvF/j8EKyXJX5i2cObwgKfHT6J3U4OuxNgEiTIWxXSeQd510GMDBPm8bxENCmxv5fhYOxiNNY1jqzgYmzBz3zY6TocrGJv/wC9zgLanXkEQVfAPI7mKBmicm5g8+QB3nDvaZzbXIWdlciQwMr7kpejYY7o0gGaVxO4l4bo9i20Mgcu0UCRDlDvWALBQ6fAtTDHCwsp9tYrRJ0CjQ7QbbLRyYMfOPBEHr+QpgVx15UhThuGUsYqx7w0BtFPnZL/XKfZ4EPDYwFHbVXxIEM2iY/mI9ngtHdIc/r2EmK2ZF5SkYR7vCwrpIFCWMFUHHB8aRLg2tcMAxSONhg5lSvrflZyfajEQoDHCSddxF85xOaeh9NZC3OlC4+K7WwgcCqkZLiWFnqWi0WoN+9+VWAsIXJk/6pO1Cpxo7tt3ctLDyfBX/r8ChBMPR/ysCnFb5pLhB3MnTQfmnBq+WeORub5QbuND/z+H8K/+3Uc7Hjove9D+IXPo017BXkjG9l0TyVNr4wr58LaGqy1FfhZiv5zz8GNI4SVhRbvDxV8eI2GccyjECgnEMx5TrWD3HYxCjy4p0+hdf99mHvbN6H7xjcg7rWwd8DvMQdYXlzF5toytp5/Fqff/s0vTZizf80iMIvALAKzCMwiMIvAqzoCMwD4VX37Zxc/i8AsArMIzCIwi8ArR+D/CwAsBZVaGXq6MEvpM2GoipiwgJL8o4qSyg4mcEn/KzJOKbecWBUmcPCvP/pnuPdb3yVyqf/19//neO7RR6UwJFAXmQNk/lKejfJpLPTQs84wcln0adkemt0OgHDCFwAAIABJREFU2ptrCDfXEbSaCNstU0QpRAJa2DL9Mcq9IdL+ENF4hN3dbQzTCENU6FsstlnIBOslKEbJVwVMzVMKYhIsNbKUUnAS5iyL+8aRTFgHysxrVKUWykSqWdk8fPD66WEcsjjPYm1ViixqbrniuSlMMBXf02IUY0tfTgJnBJVFwk7B31rqksxgBewcZJSQazdx79vfhnBhAV99+JOItrdg5alcUyCMIQtVq4nG6jKcssL+5SsSXx6VbGNeE4HNIAixee52zG2sYnI4wMUXnken2UKRptjf2VOfTwAf/l9/Dfd/x3tQWA4+8psfxsH156Q4KEVcYXSr/6YyeNWTlcXmI1CURXQDAAsgKSzgYwaZlNj4vCkw82+W/NQvWIvfZD3Ru5HXsH+wL/FYWliVz2HRna+tpUKPAZ6XAsD1kK5BIY2pkd40hfpbmbmMOR9ayH8pAFyDE+rBe+x3XL++Po9XAoBvnaWUIdZYKhAswIoB4hQAdmS+6ENBpJqJKLLKQminrKEeR+SQBZhxVa7VeFiWOYFMmxrH4u2oTH5l9/PwIwKJWQrLdUUmkgX+sQAAtrKJHLJrgO2tbQEAE4LAlBCdECglKMXiq43+aAy/EQjY4gchDgcDlXeMYvR6bdg5EHjqT0yZzMBvyLzodTq4/dztiCeUIa6wt3UDTYJjzaYwJV36B5PJVOToSLMBWWlk6Flo0oOa40AA+0oK0mQvUg6aBVevSRCLTSDKFq8BNII6bCIh05dxYnMJQaDDQR95kcEPXbk2PuT4BQRkSyfK+Ot2e8K6a/hkYZVot9oCkpBVSLYcG0nmVtYRtlpw6KHIzyc7n2xcx0c0HqtcJvNqRkb0QACsPEvU35yMsjzHYHAocyzw2XzBWE7kWsjOEvaf8R2UhgdKwQ7HwgYLG4GAibxml0bKzDgEJW2PoqXKIGZTh8jT099R/TYbPhs5VMY2mcSYTGJhgfP86Rc6ihKME97IECk5WM0mDiYRLl2/gc1z57GxvKrAvu+LrPH1mzfRaoZYXFgQcJHSsQ5yLM81sdxrYGWxhW7HF1CPQCTJxNMAsORLYd+z4UTH660L1sslzV8602TO23VLzTFAVzOd0yxGGo+FVS6syjRFELZkjCujXOWXj3KJmZKV5Qlr2C4LbG9t4Qtfegx/+peP4MrWEBlXR16LoPf6BmneILOuLLHSncPdZ2/DuYVFzC/NoznXwcHgEBcuXsLa0hrana7Mf3onr64sGFnxQn1CCT7Sj5eDnp6+wwiT8VgbtYoKcZRI8waBIObdkkoCDQdrayuYW5iT+TocDpAW6iMrADAlzpNYQM5mqymMbc4Jxpw/c2znsXrhSjwdzjNCMAyT+rkTAK6bb2SDYPw5a/av5MZCwSl96BpHILZWS6jXFgEy6U0v64ABtLjmGgCYY12aPkTCQyMszwm1U2WH64YMrtMESglq8Z5zHErCEEUD5jI9b3pqs0mK4K40JNG6Qhj16onNscBmHFoR6BhV5j3XoukGg+O1RgjKMneOxjTHuGFn1wxphkplpY99gOXoBui1bPr/KgBcEbQ1Hsm8Jv25EvC1BoD5ujiKlenvOHI/g2Yga/+xBDVlkRORAef58P7rTk+BuiNJagJmXDsILkrThALNbqlrX1YyzxbC1mRDigDAlI+O1UagSsk25T3WeU0clE0IBL0rJ8TWoMJHH3kM22MXjYWTcNwG8miMKJ5gEnEnl6uvbbMlzUJumuI7Og4+sGjh6miMr+fPwV3ykDsFojBH0QXyBYJsGTJHd2jEQ3d3x7hyOcMkI9CpUsZJWqAYA17agJOfRpm2cXA4xPLSOsI2dWkCxJTB5vgRH90+PL9AGDrSeOQnBU4HfWxmNxEdHohvb2NSYSF10UltNLirZRMZ9wmi/CIoqNwDyiCPCXyGBa7OZdheLTGYr+DO2wgaOXpidVAJEEzFAzLOee9lDyUdbEyZ2qDGe6eS6NrQwPVVJOu5f6ckNNdrSndz/Mio1THEuaBy5eo/z8zcCBraXJDRR94olNQMYKpPUKKZXsfMjSLZnwvblZYI3byD7MUUB98Yw9otsZB7uD3oYpPKHVyD2DCRkcFOpYkS87aNVcvDACW2LDKAGSWuSWzkKGVqy4iUScRcoUo3fJ6No2xxYmYmuMvvJlzXZKfNph7xrVblgdpD2Jjyyhriv/GNeP/v/S4QNHHw5a/ir7/z72Fpf1fWACfX5lDXKswemt8lgKHvY/N7vg/dB78F1rWr+PJv/iaqq9cwX1VYtNicZmFc5Yio4iHnXoI28QS/hZnN71Guh3htBev/6Xeh+U3fguL0WazdcR5VluLiZz6F6xevYO70bVi87Yw0Pt72hntfupjN/jWLwCwCswjMIjCLwCwCr+oIzADgV/Xtn138LAKzCMwiMIvALAKvHIG/DQCu2VX6TgV2j4qUBhAW3qFhAIszroDFhsEixsAEP7VIw/JRQX9bC3j/B38aP/8//3NSPvCR3/q3+N8+9CF4ZC0IndFCaVOWUj0uWXpiocQH2cQuOmQFs+ufjFECvwsLOHn2NDZOnsD+wR529veUweYHGG3t4vDKDWHQsajDQi2ZACMWuCm/zPMR+WpVpXUNA1JYN3rVRz5iLGYJ41fOSeWYRQbO+Jp6VYUOAWMWsSg3ZzwipTRNCViyRIWVyao/wRhK0xF0o4Q05aZVuk5Lkso8Fq9Gx8LJkyfRn0ywu7srRX2JEiW4hUllgRBoONfFN7/772B+cwOPPPSnGF67AjuLEdgshtF41Ed48gSWX3c3qjzFNx75JKpJLF5sZBGKAzKZTvQlCxrCpCVIFpP5VuZSTCNAxc/KLRv3v+fd+NBv/AYqx8PlZ7+Kh//jv1DWrWvYDGRgkdUjzF6VbyVrTNlyymC+FQC+lf1bs6ZqT1/HpcS1AsBaRK+OAODhcIjD/iHmuvNoshjsEQikr+MxmCuYgK1MTCmQsohogIhjVpYed5oV/HIAqWbrabm0liCtz0n/1gJ4DWq/fAbeQlOcekEdFxZE5bxMs4EAAoLpKGCg3HBlooiEupE/VO9R4a+L1DortZybmQEQCL7V52x7AfrjMXyvgcPBEKzH7x4eIs5yjOMI/f4QaeliZ29PgI2bWzekKExwkyAOQSEygprtOezv7Qu4OZrEsAkk5pQSlTKngEBkQYm3YJIIYEV2GQiW2JYUlosoMdLr2uggoE+RY2W+h/te/zrh8nCO7G/dlDm9Or8gc3au0USbPrdJhOW5Doosg+daCD1HAFjebgUmCjTEg5TzvhSmb9huYhxNDLMpQxgEAowQXCLVjX6ZlGDtdLrqpUkGLqU9jWcmQR8eW4AoAdUyYQl2w5YZX7Ycm+CRAIpk4xrB+4WlVZFEZS6JU4LKDQFdfD8Qdi8msfgHRgnPIYPX8OS8yOYzaCEmo0NtsPB9mQvCTDQeq7xG+iAL+2wcCQOLnsPMjWQkk/FIliI/hLk3SUsEzaaCrJTVdh2R0c5zskPV35zv5bUSBE4mkTABKdPN8cXmgMEkQcpcGXbEI9Frt/HEc8/Db7URdudxcm0dqysrcDxPmjau3riOeByh1WgIC7Hb68JzbGkCajZ8LHYauO3UAsKA3o8c58x59apkJD7Fx5oAHEENnb/Tj5c3cEyxLA2TuH79dMOIeLyS6ZzFyJKJnFcNtAXNFhzbE/9oFXAmG2/6szkvea9rAPgmnr9wGQ/98cfx7IVtRJnmboI/ZOYqqYxzJUeVZlhotXHfXa/F+aVVLK4soDvfk3z85JNPynqyurJmOLUlNtaWVR6bctL0x80KYV3y7zxRz+7xkIx1SiEDSZogTibCEmy3WugsdrF55gTmej0kht0+jicCrDCmAgDllXqB0l+700azHYpsOY8hjT8ia2+8yoWB6B1JyXPu8x64ZJhyXSNQbxPMN00twnLVhVi4wdP2E6bB5UiFQVixCvRy3nFMKkiloIzIK3N+8tiyFmlblfxfu6ckJ3IuCFAmrEg2AKg3Nl9PlQDxpK3J2eYcxOeY7ycIxCYOYQkf+8jXyg6cS9okVAqwTHa27KIMOF5fHyNGSOtWAJhjWaX9uYAa9jQbwJhPjScyz1mOR4CtUtl3Aq9kN/MhUtjc77AJpDhu4KiBW2EGy7yBNGc1qJrQ6hwBiHGs4HEi95zNIZbsOWobEJHBz3JtMjCta6U0aNBOgqonjsQ/YT40TYJsEKH8dpFkEn8C9MyF4vkrxttkv7KpwhKALspdfPXpLXzpyS0UwSqc1qLMkSIeiiJCmkdoBgE8r6GS7KWN9SzDj695eHu3xP95fQ/b3iWcPtEV+C/vWhg0EySUfw5LlB7nQorDwYRuAtjdKXEwKph25b6kWYliZMFLA/jVOYz6tqxtm+tn0GwvIIo59shW1SawghL2DiXXlYncHu7hwVYG79pFhDK2Aa9iYySlh43kt4CoGltRpZD13jRD0i/WrrDvpdiaK3Gw7OBwMcO4lYIuAkxPQWijciz4lDsv2aCj651uFErZB9VzgM0eipjqfeT/BLw3e/tamlzYw7ky5Jkz6FXOrSobToQPLI0lnHMqFc01h0oBbHZwxSs4QFU6yNIIdGrwcwde38X48QjWVQDDQCSqqzJDBxZOtFo43WshdCg5TvlqjdW8bWG+0UbUa2HS62DvcITsYAAnjdAQoFd9spUfX3v+smmzQpN7CtO8yriSecvGRXr0lkYRx0xKiYnE3Fg3jDwH3/Yrv4zbf/QDKLMMT/zcf4UX/u1voVem8Al2y/lZ8KwSHnM31wi7wmGrhXv+4S9i/Xvej+jpJ/Hwf/OLqC5fRqfMscDvQlmJuCpBp+XMWOeIdYzJd/xulHsB4s2TOP/zP4PWtzwIa3kVrfl5WFGCG5/6G1x+7kW4axtwN9YkN7zm3hkAPPt+P4vALAKzCMwiMIvALALHEZgBwLPRMIvALAKzCMwiMIvALAIvi8D/HwD4SHpYEGEtYgngwI56FvMq5YkoeKuytcpjU56rFKM6bXzihWfgzM1jsruPH3zb22BPxso4lC5+yiyzaMPCChkMQEMk4Ry0WbCkdJ1wcHlUG3fefh7nbz+Hq1s3cOn6NcRkqnk+osMB0tFICqy17DDBFvr/jkUSjoVG421MEi+B2Ft8WaVQJj5qCsiyPMdj8Dn+jn52LAD1YGHNdtECcFhlGJG92upiUpaIJxORARWPTjUVFrk+gmQ5KLFKqTqNkhSYDagubCfHxrve827sbu/hiW98Q5jNjEfNVJbCNc8tCPDAOx9Eb2EJn/nYxzHZ24UjnposxtqwGm2cvO9NOPP2t4qM7Bc+8mc4vH4DpYDj+rk2WVuNQICyIimkYFZWKTo20CKUYVmILQsRi56LS/j9z38edtBBlo7x0K/9Ayn4+YEyfrWYDgEQxKuSIJiRZSbQLHiH0WqtGcD1WKpB0xoQVtavFuanQVXGR1hNwuBKpAGArNOlxWX1dCRAYcanFuAV6BIpRF5Pbjxpp2YGy4laZD+WQ75VAlrtK2vmrQIQevxjL0opSE4xgI9fX3/YSwHgGtSQ65TrZY2VRWUFN3h/1LeXgLpKbtI3UFg7BMYs+slqt4XcS8PYEg9Al4xTG1nBIrON/niCKCYrcIJx5eBFNkmUJa5cuYmicrCzd4DRJMFoEgkDrLJdJEkmjD4Cvq1OD5OJSg1zuFIaUmSxCSaKzyjnB8+DzFpPCscEVcleJShf0UuVtHb6qdJLWOS9S5F9LPNE5D0JsJBhSTnQtV4bd587LR64/F1/fw92nqMThNIY0m000fR9TAYDrC33RI6VxfBAfIA9kTvm5/b7fSnodtodkYnvzc0JSELPWo4rnsvC3Lx42Qrjz3aEBTwcjcX/lIVuxmA4GSHOU7lmPtRb0xIQpr6PnN+MD6XPm60WKDNNcJdjhcCr3yDbTlm6LLQzBp1OR8BoerGSWcvGi9ALBCAhO1EY9PxDhidB7CxFNCIrX+83pbR1/LhodTrKaLaVzUVJTrI+OaZajVCYn8KcCwNk9EgFfZ1LVC79iFtwGp4C6VQt8GwMRwM9V3q4isepjcloIgA5GWQcF+M0Q0Y1hUYbueNjkGUYpQX2+0Msb2wKYkF57M2NDYRNeh4n2Nrdwe7WjoBGlIVeW10TRnCWxqL6sLrcw8ZyG+vrbVhFLL6XCjixkK+5V+Yd6BlPIGnav9qwP2/ptbh1Ltb/5rF4f+ocIyzPnHLzE5QFZbwdTEYj9TcP2+oBLGxP3o96XpsWHoK/BBuqDFWZswMBl65cx8c//ml86rNfRX8Uo7DDI+lovksVNAp5feg4OL+2jntvew1ObKxhcZGeo01cvXYV1y5fxcryqlw7x/ja8iJ81xOmONnY0oiQUKpa/y4573OCK7k0FkTxGE7gYW5pDmub61hY6yJsUkaW/vEJ0iSWOVERvAkCAcl8x0WWFpgkE7Q6bWGut9pNkUxmcwMBYPpt68OCTTWBTJmxREkVAGY7GIUGtEmBoFEde5HxNuoLmkv13nH9INArR5XNhGFLayfMESv2CADmepBRPLgQiW4Bd4yKggCYMldUZUBknWuA2DDkJQ9p55IAXdPqJyKbz1Mg6O14KqBQ73/KQmJVs3TluASajQc8zzozTOV6pHA1Iih+KwAsGDPXKB7DsINlnHNdJjvYHEDHK72M42MgnOxm4+ksgDDlvZMa7NXzqc+R8u0EcXmuzU4L7U5PfmaeoYqDeMLST1x8zJmfXwoAc9mR8zKMSgEOJcaUNud8tMTPXe0CMsQJm2cUtNemwlLyEPc4ZKuyOQaUM7aAcZThIA/xF59+HHsTFwjmYQddYV2jiLGzcxPcRHU7bWnEcLgu5i7eZaX48ZM+xskQ//rKDbRWRrhrswnPK5HNAXEHGDRSTLwUmV1iEsWienF4SLZ7A9v7CYZjIEu5P6hQCgM4BOINDPvs6QixtnwSnt+FuB2I9zXvCxnkbLLJ0fRDtMscJwdX8PrJIRpZLHtLZeJq8x7VV3ihbFbkGKMqS245IntNwFLGvAw2G1mVYxJUOGgUOFgo0F8m2zRF1rYRO4VI5Psu186KFrTyGWSqcpvFccR7xHsjw9rs1fmZnqcmJhwPRw0kRmGFtid8L+cJ7x/vMddz2gfoMk/G8JFWiDDUSaVu0iIAvqh60P83LC10hg6KZyNUN31UcYCc4LBF65EMKWXtYWG94WGtGSCkggzPp7Qw5/nonTiJ4HV3onnuNlx97hK2vvE48htXEWSRSkDLdwHZ1cm8IJhKy5WWbSMQZrD67cZVhcRYvrDpk6EVZR+TR9iIIxmntDC6/Sz+/l/8OcpWF+ULz+C33/xWrEex2EtYeSlMXs1FpSgEaYMrEIUhXvsjP47Vb30X0suX8Mi/+pcYjHfgtC2sdpsIdyeotmNUuYWJqmeLnLUoaXMPXgKF52CysIH1n/sprH7ne7F8/jXSOFtFJQbPPYWbl69iyAaCpTnx377trjtn32xnEZhFYBaBWQRmEZhFYBaBowjMAODZYJhFYBaBWQRmEZhFYBaBl0XgCAA2rIOXFsa1kKeF1/rv40r6ERPFPCW10CMgU4sp9DKTQxittVrMtrBt/NSHfwkf+Me/CLtw8Hu/+i/wH37tf4HNQjkBBBY2RUaZfllasKUHcBeG/UvJQMMGtPICZ7qLuPPUGVzevonLB7uI1NlXmBlC+hGWlQIDCUFl+v9Kwf1Y7pn83NoHWPlcRu7Q+O4qgagGfQFPGB1kbOn1LdoWzjgN9GwL/TzHvuegefIUBnkqRXsrUy8/sjXEAVeOJ+U3KULV8tJyPALrpvhMibhGpw1LZBMTI9vLmBimFCUnXVfYnc12W6pR6WgiQAJlXFmEpceY22rj7FvejNvefB/yKMLXPvE32H7hRZoHCnuFxfJGq4Xz99yFGzdv4vqlK8JWIEtjKXCx2ZkT6VMCgoM8w3YJvP9nfhYf/G8/LNfwzJc+hi9//HcELKJnL9nWCkYRLNKici0BTRCJj1riWYDSKV/Pehzq7/l+9WBU9q8CpCrvrAACx6JIXVY5Ll68jHa7jfm5eWFSCuvyyBRUmdc1wHxU7J+eGdYxo7cGj6cZaXK763OV9xlPRgP+HjOJ9fqmQe2XTsBXBoBr8EmHVWGkCo2sKsECwzYUKNuAkAIAeg6SgoxaB0mWw/fpa5sjzRQApDRvkle4cOUGLl65ISDw4f6+yCoejiIBzugDW5Ye4jiXQnxV0WeQYLMMShlP9BckwzXLUgHACNIq85hxEMNkA8rp9StGooa7AmKT4eWRNUtwgQARmUbqLyqxKzMEnifXSXYslSHXuy3ccWoDnV4Hnutif3sHo/0DtHwfLc8TtmTDpWzyCAu9EEHgoYgTNHwHYcOTPEAAmAwlziuRZW00sLG5KXLUk8lE1QqM5CWbWTzHVfAjy3F42JdrIUjC8XQ41qYSjkFKW9IDmYxGxihLMymakz1a+1cL832qAYI/VzKWFQDm+XDM1kx3gnRJEous82QyEgYhf8fz7PbmhHVLkJbAz2B/R+PJRpM4EYleOW/mFEoE+zaKPFUgk1LNaSY+vOI/a0H8klmBJohCNW+y3sgKFzHQqkBA0MvWPCqyz1EiUqICAI8jJBHlkSkVmyKDJfm1dEOMihJBbw5PPfMcTp+7A+35OaR5gXF/gMXFRW1msC1Mkhij/gBplEgc5+fn0WqH8hllGuHExjI6oYVTJ+Yx32sAVarTSJhcRgZfJBy0YeOlAPDxjJtuBKHn+/Sjnt81OOa4zMbKjlOZeTYn0U/TxrBPmVcfTtCShgACwIK0mIfIiUq7hfptsimCgC5zfBxneOyJp/DRv/wkvvbYUyicDsqS4H4h4C/BfW0TYvdEgaUgwJvvuAPnT53G4vwcenMdWTseffRRdNpdub9LvS7mux1h5qVRjGhEpm+ujHcy07NC87+R31ep4wTNXhurJ1awtr4Gv0Gp3hgJJc8p00u5b87LRiC+qnEaIajI2M8FtGfe5fxpdprCjOeYI0goygXGX51rUs3Mlc4UsT9QNiIBYI4faZyppaAFAOZayJEnXGKJKJsZ6vVA0oi5dXLPprx0hQmck+HO5o9cG5DY+OWpDYBpP1MtZe4eavaxAZul6cZ4/hI0ldxm2MLS7MXc5arfrcx9Nhqw4cDkO75H1yiT18nmFoRQHyq/LXohAgTWsvMKQLMJTXYF4pnLBz+HryE4KbL+/I/XZzZl0i5GZnZBafb0CPRlfpOmKMOM5nVK8w2ZwlPPMT7MJ2R48pBu4KHd6mqDjqhj1IRpBaZqMF+BKgWDXYkBZbapMFEhyyn6zmaDAmHlo4EG8lEGa5Ii3d/Dwc4WJnmCsmEj9W14AZFLD/BV4ttv+ChdX+I+iis8eX2MT3zlBST+HLygA8dtYjIewSoyDAeHCJoNZf2DjSW+7Bt/rFXhP1ty8Qdbh/iPN6/hdbfneM16CNtPUSw6yHsu9qwJIpdKBYxNhijJEMXMjx76Y+DgIMN4wnxawU0tBFkP6WgBw4EFP+hidXkDltsCnROk0cuhDHQpTStyNmWFE+kAdw8vYn4SSXOfyyY8y6jZEGTnMCRALnebiC/3y/QMLpE5MNYkdZ7T3+WUFHdKjLoWbvYyHCwA4yZZ01zvjZ+vgJy8LaqIwL2X5BPZ45smC0fzJsFggs2UBw8D+lpTiYONG7FYlagHvFpF2DY9xgtECVUumG5t+I4Ht7BQTdh0UcFPSnRKD2Fuw6LvveWgFTtwdgv4kYOsdDGpbNmfc52gfzL/0AaCig+Lvo3VMECLa6ftYr47jxPv/Gasf/u3IW53gYMxrn36k7j0iY/BPtiDU3J/S/djbapURj1jDTRtWxjAnAe5VYoiD5s9ZQ8i90KtZurvNtoYQr9hB2/4pV/E637iJ2CVNj7zKx/G1V/95+hk+lph7Ip0P9WMKA+vXyJkSbEdNNdWYHXbCLIcl7YvI75nGc79JzC/voC1C0MkH30c9tUJ9qsSsVWhze80PG/5QlAi43eT9jzaP/B9WPu+78bGAw+gosdy5aGKx4iGI5S2g3EeoYhjdFepBDF7zCIwi8AsArMIzCIwi8AsAhqBGQA8GwmzCMwiMIvALAKzCMwi8LIITDOApcApBfTjl00DX3Whkr9VubSalXMsuClFc2FZ1n6+RspViBKWgApSeEGFjXtei9/+3GfgBS3sXLyMD77vvUgP95TxwsK58RVWsWCW+Cr4JTvvSZ1lkYcSjaUUHNfRwGqzg+1oiK0iwZjMBzhSCFJcxgBQZYWMHrwEf6VOq1LLcr4Cuirwy/K/cCOkLqfeu1qW1geBMQLQCmOqfpxvVehRHpMgUFFh7NgomiEmFWWUFXgS9WdDiT4qah/JQqoXoHjw0U+QcTT3RAAGFscN2Ml/qgwrP/uYxaTsYY2YsDZUVZTcGHidDl73zgfxmje/WYrkX3vkETz/pa8gJ6PN5mvJSHGxuL4mxf9kNETcHwqr6847zuJN99yDYjxCtjvAV594Cs/t99EPm/g/PvlJLJ7YlPP+41//BWTJQAqPCs5qvFiEJIilfsCOsAinWXYCzkxJsU4DwC+RUTbgbw3qTvtC1gDw3u4BBsMBlhaX0KI/LFl6Rx6SavjG9yk4q76wL3nwJk09pgHd+unqCEAybDSJtQLH9fGkFKkYlzLb69FzNL8UMKwfR/fW+B4Lg56NEAbIZ+lYpHkJnguYSm9OMn887Oz3EaUFbm7vIYeD6zf2xKPXcn0keSGsv5s7O1Jo3eZrCQrzGIa5SwYr74n4/5L1VNCrtoE0VY9IS7z9SgGR+LkEG8kGUuBTC7B6v20FUZQiLSCKSK9nKkuqY9URaViJlYxhZTYLS4/FVWnWULa259twiwynl3q4bXNN5KPJPkzGEfp7+yjjCKHtYrnbQ7cZilcp/SMpAZtT1tm20GxwvCkTt384kOeEjWi8PslAY3wI/lKN7a5cAAAgAElEQVSGmveBIBdBH54fWcBkyokPJuVHyTbnz64t7DGCgK0WpXDJci4xHlHgkQV1bXiYHvcEV+gvSjCGDEkqAAwGA5nLZP/WzDyO5TAkL0qZcvw3z5HvJ1A8HkdybDLuR/1D+Yx6zvC1fM1NymTnFSzPw/xcF3s7uyiyXHzF262mjEkhYYvWPL2RAzh+KP6XlOU+HA4EXGo3Q2Hmkd3I8zzYPziS2qUcNZtS4nEsDHGv2cT+JMKIPqS2h36c4XA4xv0PvF2bVPIc0XgisaYE+IhxRYVoNJbTEHlg15Hfd9pNNDwP7aaHZtPC+nIPt51egidgS70K6ZiqO5U0t04tYGZyHQOIKkch/tivMMfruU5mNu+7S8/fNEGSjEE8juN6PBzBC0I4AcEnZQATvOODodMHgUwFbxTUJJauIAUVCj73hS/g4Uc+hyefu4aiYD4KBADO4SIhd5XvEcsD4LWnNnHPbbdjfXEBK4sLMm6vXrmKa1evYK7Tk+foa+0WNtIoQjwhIMhjaEMGGxTSOJZcRLY35b7XNtbQ7DbRmWshaIXwHRtJPBYgnkmGTR88afEG9oxiQqpKB5QEzqXxhL6rOh45byo/hOMFCrBy/eL6V5J9rNYHNFAgY41zz/MCnfPHy6fx7iXYpCzV6b3HUROPyEabVGIAYF2P1TOU45H2BmWWKttWbM0pO63ev7W6h8V7NsWE5TGkQSPwj3KTrJ9CyTOsWfrlku3cUJYv1QoIfNY+qTKnTdOHMMcJt7Gjwjw4QoSRb+R2Jd/XKhMCCKsJhKphsBlFG0yoPsDcIgoLMkeMMoWEmTmTMTsGd0VKmDE3cv/CEjYNUvyZjTZ1wxRzChsCeF4ccfQApq+zgM91U4PMJ1VHOGZsa7McMz8hbe6daG3BfUWjdLDkL6Pjz6HtNGBPYlTDIUCLhsefxYtf/wZuDg6x5xbYdSwkno0qDOA0fViBA9t30e62UDoBHruwjYv9Apk/Dz/sAG4LcTxCNBkLK73d66l0f06Au8RinuKDKz4ebLn4hWeu4wUAbz09xO1rNmKMgBUHRddDHAIDjKVBcTQayxqZpBUGgxwHAwtM4eMR10eyf214cRfRoIck8RA2F7G6tCEs1jw1VhE292aF5OOGE6ATj3BufA0n+zsUQ4bPhqKSbh9HnZTSECCi6cIE5Vjj/C9FQaGgR6zYhWh+E89ls0cVn1gUmPgF4nkbyXoLN/MBYkrNc10Viw71VOZ6KOOM0toGABZwXwjuHH+0W1FbCfqBNzwLPuXNCaC6DhoEkKsSvuWinBRIJ6nkGf6xxqWAl83UghcDYeXCK20Bv928FNlnq1DJd44bpr+0sjFhvrdSxBWbhRyxnNDcx/10gYUwwMn5Htqei4WNDSx/81sw99b7kQVNNPoT7D/6KG7+9V+h1R+IpDKvL7dykXZmY2cme4dKVIJoFaOKPfydGmlwX++J9LU2cPL3BX3a+Q3DsrHb6uDHPvKHCM+fhz0a44/e8SDwxJPwpcmIChNs1mRO1/vC4wrjurIQ2A58u0KDjSCwcMPLYL37DoTfcieWTq1i47kB9n/304ifuImbeYY+gJ7toMPz4f2x1ac480LY978Fmz/yQzjzvd+NtNkScPpgZw/DYR9LjE/Dx9YXv4j2/Q+8dP86+9csArMIzCIwi8AsArMIvKojMAOAX9W3f3bxswjMIjCLwCwCswi8cgRulYAW1isLI7dgYnVhW5gqU/58Ur+VAqGCjQI41gVaxdoU2DOFFgJQUoRhLcX18W/+/E9xxzu/RU7uQz/6k/jqJz4mbCmyiZQzM11Vp0+uHimj95bIvbGeXWG5stGyPewXCbasAiMWUCt21tvwCSizLCYFUXqqqQdYbhX6fkFc9aNY1K3Zv1IcmgKA+Xtl7rKq5EpRjcwOBatZtKNvcSYeb1blijQ05Z6ltEqwUWRxTWDlnFiM0mOyqEtvYmEFit+xgmAsABM8I8gmn2IYb1L0npLJJHtWi7s5Tw2upcViFhVFNJggXbuF177jm3D+vjfDdxy88KUv4SsPP4JsMpICLhkoThji9B2vgRu4GG1tI758DQvdNt78rnfgjW95I5xJjPz6IT7xyKfxueeew4Hn4r/85Q/j23/0R1ixxpf/6ndw6fG/MXKCx+xcnu00A1jOx7ClanlnXsM0UHMrCFxLbdbsXwVwDfhtivlZnohP4u7erhyr3eoICMzYkA0s+LgBiGq2ZS3fXM+QuhGijvUR031qCgnDRozzzKgXAFh9YxUAVpBZQe2auaw3rQadlSyngKhKLOrvyGAUEFVETI1cp/zNQmqJiGzLKEVW2rhw46b4tl6+fAP94RjXtvYxiej5qPx4grx5Selnjq4Stk+mKAHMHLbnw/N8xQ+MrKiAFmSJCTtO4ytgQkWJSwWJ04ySzQpeyJwgUOb5BiDVa1XiHMFjlU0Wz18pRtdMSWUJCzgmEqeGYUfQWMa6FqXp+WolMc5vLuPM6grme13MLS4Ia213exeDgwNSVrHY7mJzZUnkcDkHKbnuWgW6rYZIkLZCX3yhDw4O0DBgJr18KV0rzF/6E08i8UDlXFxaW0EWxdjd3hFPRTILCZJEwn7UeSjsSp6/yFVTBtcXZjhZUmSYUpK82QwFSOQYpCQ5Y0jgU4EiD6NoIgAwQbTlpWXjyVmKVDRBUJENJRpEYJk+zT5BZXry5iq/XRYYDfsqAW0YlQcHhwJIk0m7s7snzSitMMTw4BCT0VgkU5sNgsv0F9dxxkHgNRrwgqaA22TWEhzi8SkT7YUK2PGm7O7sH4H6Pv0K6QM8HmMSJyhdD8M0h9+dw4s3trC1d4i7X/9GrK5vKqheAdGYcto+2p0ODvqH6qkc0zWYIBxjSLZhimYjxML8PFCmCNwCZ05v4raTPbRDnrkIQGvOlqYY/Vt+cwu4e7xG1c03x6yvekrXc/yICTwFAGdJjDQZSTMCwW6yqL1GU1jSdQ6RRiLjxy7D2qg6TK9fItttfNFHgxEuXL6Ez3/x6/jGY0/i5tYhCriIK1u8IblOqqdljtVOF3efPo27Tp7G8sI8evNdDPsDPP/sswjdBlYWl2RdTCOV+E6iVEAx5juqQuxub4lsene+i26vDa/pI2yFCNsN8X0V1ntKFnckQDFBUt93JQewQ4DSsbK+G7CFOSlJImk6IADcDJvyeaAPaxBK0wBviPQmEaCUm6ORlrFfe7BL/tZ1gDefsrLSRMNcVTdlGb/b2jpAwCuut/UexICh4mUrMuzEQhOUeSb5R/Yjcl+UOctrY452/UDllc1xxJOejUmmQUlyGIE2SqcTSJbmD5UqFgawsbogAEywXHxSS/VMlXnJT2QMBPTXR80APtoD8Pj0bCZSJwoXqgggDXI2z1XHK9UB+Dkyvg1ofDSmjQwt86goKjBX50ZiWdBiNuqorLnIQYucr76O/+ax6RvOphHmLQJcorpAxQL/eHyLUgFBYjbIkT3K/8RPnOAZ52GBthtifeU0nKGF+SpAk/LfoxHKqzeB/SGwsgwndDF88SKe/sxncWN7C9eqDLtlhQOrxITXSqlo11JmrvFkzeHL3ODeKLcd8XKN+ZEe2cIOSkqweyHhT9yOHD95egmnbQv/8OI+9lst3Nm7gtee8GC1SzhLPrbKA+QdBxOHHvdjif9ef4ThgEC/g1HkYns3w0G/RMh8m1mwxh1Eh10UZYBOZw0rS+uIU9rTGwl6c8ZllmDBAdZ2r+BktINelqiEflUi4LjnGKwbLY2ajO6pIcBfwfVDGLzHDRAcxYyFNCGa8S+EYTKunVIaGQlCUkq5sEv1prdVQYbMf5kzugnU/QplnQUgJoypx/FdW9RduO/nvpr75tBy4WTccwMNy0bIforSFqDTpTII/+b6IP7FxvqF45fNk7LXLZBTvhoeMgKlVYaYud2yEbPBkIoVXGdK2opQnlmVHbgXYUPXHWfWcXZ+EY3lRfRuOwXLbwD7A4yffx7pi8+iFcfy2WVlI0GOhGsLqOyjezCPTYdGl58AM5m1XNeYAzxpsOS1is+GxJY75dTzsPGDP4Rv/dAvsVsDO3/4B/j43/8gehHXJzaxGPUeW3ML1RsItjO9sRmU9gbyuZSDh4ORX8B/21m0HrgDy5trWL4wxPYffxYHF7ZwvczRr4AFSlVLs6daDwgYzj3h4grmvv09OPPD34/eA2/GoEixf9BHOZygl6bwrl3FxT//GM78s386tTOd/TiLwCwCswjMIjCLwCwCr/YIzADgV/sImF3/LAKzCMwiMIvALAKvEIFpALgGakUqsWbhGWi3BoCFYTrNWjQd9eI7Kv61CpBKcYSFEWHgqjSbSIhSXle88Vig8bF67hx+98ufRdVso3/hEn743e+GPRoKA6JmP4iHF49t0S/LlqJNJgWuUgpTPkp02X3vuDiscuxVBSIpnpORQCYSizNayKqLbfTUYtVKimQC1vHc9MoU/DYsRBtSRNfykKUek+IfpsAqfdJY443JsLFYINKiW0agq2IhrWYXE1RTdiOfZ9GNMfGN7JywCoUBQAaFMouFCeR5WFxZwd7+gbC7pEourF5lUIpsnfFMq0vNQkwikC2+lGQqKFxJAPj8W9+CO+5/iwDwTz36OWxfvoTR4ADxcEQLWfjNFt78bQ+KV9/2U88iuXYVy3NdvOEtD+CeN92LYjDEeL+PLz75FB59/jlcGxzi1O3n8VsPP4zKD5BMBvjT3/gF8ZajdLPg+Ko6qD6nNYPXyHpOs4DJ0qwL23Wx+6jQLep69JNVEJFsCAVfFEBQMliJJI2EkUdpy/2DfTTDloBrjBUlc6clmaXYaPwZa9CXz9XSoDyHW8FhrVDq+FCOu4LAwiYjU5fNCwQCWNQvVdZT5EalscIRWWbOhDRPYMtAI9hLBlMp7O9civfq85vkEQajgTB38hIYjmMc9IfY2d3H9s1tAXyv7sci30imbiEj3EVCkInyxfI+NiUoy1nYuoadK7OYE4Pnx4OTgeJ4MscEtCFbTsAa9dCkDC7ZoyInaZj/eZEa5pLoTepr+aN4oqq/sgAkfiDev56MB53YIi9q/D5ZiGYRlp8trEuyz+q2kSKFlUQ4v76E8yc20Wo3sLiwLADZcDjE9s0tXL9wCWdPncLa4iKW2y0UaSTnH02G6LaV3UiAud1qYTIcwypy9ex1LJEcXVxexvaNG/BdF91mW2JGSdtuq4WbN25KYZzznqC5MPkp3+m6IqtKAJk5Mc5yYYPaBINFrtlGHE/QDpsCslDy2CdgQUDXMLwJwNPXl+ALAS76EqufNTBmUwYllF31LybDk/GW4WfmPcdpEkUq72yOy/FK/2Aec25uDiNKNGcFFhfmxYN2Z2sHvW5Hjiteoo4r94b8MnqI2wIashlBxz59gwkeEjTkuC7p57t7IKxKNlrQY5v3gYA1AWCn0cAgzdBcWMQjn/8yVk+exr1veovEaP/wAEWcIppMML+wgI0TJ3BweICdnR0BHikj3en2JJ8RlGLclpfI4g8FBN5cW8bmcoC1ZTJOKYGQab41jToiRUupXBmfx/YF0zlE84pBF816WDNBp1/HTE7PW7LEMjKA4yH8wBFfS/rrevRI9pTNqpK/BgCeAifreVIvu9oQwvmtqgCMfxxFuHblOr7x+DN47KlncXVrD/1JjAnltCkJ6wUICuBUt4s3vuZOnDmxIcA+GyouPvcCumELc62ezKdoTMCejTY+wkYo8RuOhpKner0OFlcW0GgFIufNaU+mJ9m9BB7IwOZ1Euznw6X+KyA+v3lJBnEijU7qQc38OpLxQQCYftac+07YhN9oKqgqssXq8Vo3vcjSJ6RZI8kvsdNcod6xCgCTXSzYs/F9N9oQkhJ4Xgr4K2OylokWBmuuDUdUK5B8UkveGq9ZyesimUz2fqCvNTLkzEH12iDnaBpVpDFA3mdYmsaPlxuGwPGlIadWblCPVQPS1uzkKXUJWQqN32vNcGaLD9cHWSdMXqAigURfmNAEajlP2VRTs02P1TK0aUgbaWp5Z2Etm0YniYsBpwlI857VUs6UiY/jSJoaJJckCgKTBd1ohMpu91y551xThUGqpyv7Hx7HNqomiwsb2GhvYG5njPK5i+hfvoj+1evY3trCYDgUmfjcd/D6t70N5x58K8ZPXcCzH/8ULu7ewFaRYQ/AxCYATF/YAqlNAFjBPeZ6BT4JkiqXPDUs11zYrXydLst3Bw380F13ogkHv/r8i7iIDK89VeHspofmvAfMuThsTjAJK0ysFP3xSNfWISXsgXhSYTACBmOqQDgo0hIBWa3DHg73mogTC2dvvwe+E6JikxV92MVnmQ0HClUvjfewMbiC1WwkDFTu+UqH7HMgLG00CjYdEvDnWqpGsMxYzPzcFxbcL9TPcQywIcQA4gSIZUhxr1DQYkPHCc/D7EaMJ7VuT2RPLw0QugcUdRhR2DE+17L31Xkkuw6qerBZj3sV0xwpzZpkAQtHliCnJyB2DZ5SRrq2S6lTq4xv7hvkPqnMNf+mpQjB4LgyViwg8A+MuYaS+crXl9yrO1ia6+KOtQXctbKKJsekbSPdG2CyvwOHDShs8DAS0qn4JPOz+Jmq6tPkHDXfPPhdhJ/JPbbsoAl6wxK1HodNoVaFiPuh5SX8wJ99FBUtCrZu4H//tvdg/oWLcMoMDvdEjJH5nnD0HUGeU+UjbUnSxlKfOZHNEo0KxUILc50uwoMY+dZAGj8Oee0CQpNVzO8d2jSTkhnN7ziOheD0Gax+6ztx8rv+HsaeK8x3e+8Q1dXr2P3yl7D7la/grU8+MftuO4vALAKzCMwiMIvALAKzCBxFYAYAzwbDLAKzCMwiMIvALAKzCLwsAgSAp8m+0wzgW9mmUpOcOkINBWvxR4t0UltRPEnlDQ3DlbwAFl4IAAsphsVk8Y5z8T/9/u/g7e/7Time/JMP/gwe/aM/kiKKyAoaFohCsJR1c6QQJTKIhlVD6WUW/FhDHVUFBiKlx8KOYfPaLGiReWEYYiQnCMA9JenMwpsA1Qpaa43omAEsxdfau08q+JSBY3HPkQIlAWCeY+1jS74AX8/OfhaHRE6T3qlG6ljKcSz+mELtEbtDAGgCxTa8VhNzq6u497778LUvfgE7166LN+MRwU2AaL0nhoStDOH63KUCWF9PCafVwfn778c9b3874uEQf/0nH8EbXn8Pbly9gp2LVzE66MNvhrjvHQ/gxrXruPn8BTiUNHQdnNg4gfPnbkc+iVGS7bUwh089/jVcvHoFoevjpz/8K3jfD39AWExPfPaP8dzX/kzAQiGPCfnEk6Icr5MF5doDuAaEa9/E46K/Fi6nZaHpjViz/AimKBO49vcl8EMAVovYLE4rC9jGXG/OMLMoBa1+xHWxn+cmcp2mkK+S0sZXtPYXvUVSVqVGa2nPWsKREodGdpN/Uw5Tbo7yRtxGExZlFCmDTuCH/otJjPEkxmA0QpzmGI4nIveZZCXSJBfPXgItEf+OEkRJClpKRkmBmHKcxDCdUKVTDRNXGF4CeLAYSS/XY2lleZnqSAqIyNipH57OVPr6EqgWcJTHI9hDVhx9AIXxReBEGW4OGUP0XGYsMnoCqixvbmQS9f4Q2FAmHZEDn/fPdlEeseLMfCPBlaA1/TVtlf/lOJL5UmTwsgS3ry3ijtMnMTfXxcLispwHvaivX72Gm9euo8oyrC8v4/zmGrLJGM1mgN3tm2g3Gmi1GiK9SSC1zCqko6F6dfoekjJDq9sRFivlWlfmFwTwJaut3Wlif3dPgW9pWimR5pmy4wgI8/ql6UWZ2ZSg5C3vdNoiNz0ejwRkI0OQ4K+AhUbCnXEP2y0B6wje8lrJfObzZG4SuAmDUMAZArDij0xQjeyulAxs9U/NkkiOqxLVet84vyjXWgNrkzgDQSX6w1KitRnQF5vgFT9LgV0B4Rl3sv589XrkMXm+bLxodEKkifrLEhQhiMbP42cTwGUsc9tFVFgoGwF2hhM8e+EFvPfvfhc2TpzEaBRjd2cbk+EIo8FQWOHn77hD4rm9dVOYySKt7Pvw6dlsWxhHEdrtLlaWFpFEE3TaAXrNAnedox8ugf4JHGFNMe7MsbY00LAx6JUeNTjHGB5LDCtQPN30ITnUMIBtenIaBjAB4AmvnxLJbCY5kpbX1iltRJlilZpGifpcXqZMLc1Ryvgkg7R/2MfBQR+7/QM89vUn8NgTT+PCzSHyzELH8vD6c7fh/NnTmJvryBpw9eIlYV32Gh24ZMeJTYACSoxXytzt+1jeWEa310Wn10Jp5aIGoGuRLU0PZLfH0ViUN4R1LrLGymz1gkAaGeJJLOPTbwRy75hrCTATCKz9rcn+JWAs092AldKkZO6HXD/HU920I2CpXr+Cp9otpE00Zg02ns71PdI5pAv09P5EY09QMhUFgBoQlbxlJKnVL5jsV4JqzGOqVlCzeoVpb3K+NIrJueu6r+uO7mlq8rFnq+92DQC7PiXdjRR4vY+ovYMlf3B9MtLgZlBInxjHn/EAltjLNbLXS5uJdAF1FLjm+K6BcRmnRoFiSjabr6tPUrzAqV7A5g0jCc3cIM0d9IdPUwWEczYRZcgSNpkI0i6KBQSCxQvZAN8l7QEISktjUY7ACXDy1D1YKkLYj7+IvU9+DlefeRKj/j7KtMSIjTpgQx7XJWDZb+I9//hnMRd0sfOJR/Hkww/jRjrGrmVhyKYdAXlzAQ7JFBVglL7zRr6XuZYAqbBi5WdC6GbOlQVe1+ng/XffgyKK8a+e+gYuIcYdt7dx221d+F0XRcdCugzs2zHGZYy+rAUOJgmbx4D+YQGqoI9jBweHGaKRhbXAhhd1ECVr6I8KnD13t3p75+p9XBQEgFXae64qEF7/GpaTPjpljgb7qzzgcKnC0okFuFeHWNiq0CipdMC1VyXimfdz8erVa1HAlLFQqxWR8SYoKNerMuCm7+RICYZjiM2HtRfuS/KOyJ9rU6O0pMnc01cSzBXVHwOcChhZ26CwsYg/sz/B5CsCwlS+UfUaPe7Re81etO57ILjMe0dveF4Tm4sIZsdk6pYEfQvEZH/TF1gA4lwY3rzHzKXzoY27l5dwz9ISFmjfMhiiH0/ke4RX6Zyn7LNYY5j1l3F1K34nAELxcVf2b1QSdIZwtSm1THC4ZfnSGJU7FQaujzPv/26881f+R7nYa3/yED7zY/8F2pNI1H54rQTFRaOH8SjZ0FahZLMjmwQyZcJzPyXWCtpaCu6eeC9pveAL+M+mhfwYsBYVGALmuldnWxPjxXOkipC1tIT2XXejsbqB0fAQ0dVrSK7fgDeewI4nuH9v9xXXu9mTswjMIjCLwCwCswjMIvDqjMAMAH513vfZVc8iMIvALAKzCMwi8LdG4H3zcy/7fd3N/9JfKHtJyqCmACtF9KlCLIsiUmCqiySGtVGXpLRopxUoSi0LG9YG3vGd34n/4Xd/D7nj4rGH/xr/6Ad+AAGL1AI7OVI80eIWmbEsrlRScOF/6stbIaCXKb08xV8MSOhxVhJkpjevSkVLAbdmUNQFWAOiStG6BrBrjz4DdysbQ4Eeg10r81aKSwp+k5EkDAwj2yiMaamrmcKa8cE9VifVYpwUskUKkAU9BYD4i6DRxMk778LZu+6UQv0TX3gU25cuC/jDovTR+Qrgq0V/lc01BxWJXnF4M56Dykw8+ZrXYPP22xH1D3HhyafwTX/n2/DCcxdw8fGnMB4OYHkW1tbXMR4MMTzsI6IcZ1Gg6bjoBWRyFkC7he7pE9gdDhD6ARZbbZSei1/9o4fgBC3E40N84vf+O5HiJNDLa3JY6SbzsjKAAX1szdipZVRZSJ8GZm9lAdf/Zpz0tY4y0upKKJsQCvoZatGcLMLd/X2EQQPdbtcwzwyzeqqILrE0cdPPV7ZVDSocxbQeM4alRjCTwFmasVlBmbFRHAlAUngN9Pt9ZfZWFvbInBYG7whjAr3jDPv9CYbDEQajMaIkEqb5OGZ5kveTHBhFB4RJkysrk1VbgshkzsmINoaYNRPxmM2oA57AigCMwjSnJ68y7sQrUwARsuBzYd8RgKUkNQ+pYKL6OwpgRsa9sOaVxkeQkoAJ2b0cgaV4SJbIMn4W2WSpYQVrkZagDQGlWh5agR8F+ZWqRCDFFaBeAXllA9p5Bj+NcNfmKs6d3MTK2go2TpxCb35eYn/t2jXsbm3jxeefk7m+TrZ3HmNtcR5xNEHTd8UPVGRtPQ+tsCns18FoiChLEbaaAjCQodYOCaa1hEHrhw1zPYmwksskRoOM3SQWxhgsTwAVMoCZpciao3ctQf2iqAQg53UHvi9ACn9uhmSyKnOOY57NFmRPco5IvCU30X+VvslkZPtIIjLFbSkqkyUrMuNG/pnAA2PEY5Hxzj981HK5fJ7+lmSYE+gj85YgXyXzg8y6Eq7jIQgDGWNuI6QGs0gb81wG/YE0nPDeNDstAbvGgxF8xxd8ieA0fTh3d3dF6rNwfaSWg93JBF998hmcu+sOfM/3fg8C3/2/2XsTZknPs0rwfFvumXe/Vbeqbu0qqVRaLVmLbUneseVVBuzBMAPRBhrGLNFET0/HMMFAMDQBQRMEMDTDANNgbOyBxsY2bWELIVmWbO1SSeUqqUqqve6tu+a+fOvEeZ73zZsly/ADlKlQ3Hszv8x8v+dd6znPOQeb9OVudIRBy/hevryCvXv3YnZ+HpcpY97vo765IfLiXs5DsVQUoI5A9bZt25CEA0RRF7O1HPbsnMOehVn4HkVfCc7rWE8lTvx/tExpaxcbridSnGFY+0NwUtceC+BZADhLI8SURx50EeQcAYDFF7RUGfq9Whl6BST/dQCY1+m6zzGp3s3Wz92yM1cur+CRRx7FF7/8MBodgpYBapUSrj+8H4vbZlCEjwuvnEOQBSgVKjIPqxMTcu8EcymBTLn0udkp1GZrCPIB/IInzDNRLKAUufznCueaqFIAACAASURBVAs5DPsCKJHZTRA+8F0Zt3y0202kkWGuU1o6zzXXkaIE9hdjRmC4UK6ITzSBU0pCc43iHBElAKPprDE2qg0j0t3CnJc1WRUIOIeswoUv4y1T/1wBrZQJa/vK7iN6Dfer8AofYYKgMocoF2z2apGXN369LDYguC3+nuLRyjOKK8CpLfQZ/T5VQSHOrOsqiyhUxtkAxWYeE5AafT/nrWUAD0elLUaggoIfyOssVuE8ZbtlrKgvgIL2ZAmLQoKRM6fNBItnzJAXCW2226oEcF0h6GYAYMsAHr5uik/CPm0DEkSGiZ/5gXjA53MFAwCzhidGlijo7Lpcm4GrbrgHU3EB2aNP4fwXv4qVV07iEvroAAgTX8C8rhOJvLOTuiimCX743/w49r39bnSfPIqXPvcFXGyuY5VAceKiS6Ym5ycZyYbdK/63stXpiYZnCLJiyfgUMFQ8XDmmIxyZnMB9h48g7fXwx999Eee9AfYeKmFxsYLpHdNoeG3E23LY9ELUu5voh330qZrQY197aHQybKwnqNeBfuQibAO7HQf7yttwYW0aF9spZhf2gNL35JeK9YeA4Qn8NEVp/SXU6kuoZQR/M6R+hM2JDGsHPcxdNYPg+VXsfzmHiZDv5xzUAi2xelAXDh1bLGbgvi9naD1nMw5kCBuYUb3Pzf1vrXLmTCk+E1vrIPdwMREx51FbmCn7jFXqocKNnCJtoaIWTfI5Fjwx0gL88jlRbd+6np/N5+24FHfvkXMqi0OF3ctiKa5RIvmcYcD+JhNWwGBHQWG+Jjsdx3yCSuDg+loVb56eh9tpYyXtgWUKOQTwfU+KBXwWwxkmbeYIfIwigLJpU+iySNNBKMWfBID5fr5P16IQCdbzRfzkl7+M3FWHgW4Df/u+96H0xFPwxMOcRRkEgBXsFoltztm8D392mjeFcHkdrhMj9gjgqhcy12H218AUq3JFrTmOsI/JKGZ/y79g5N847G9Kx5ve4e8E/7lmlsrIcr6s72mvi2zAdZdzP8MtHKzjxzgC4wiMIzCOwDgC4wiMI2AiMAaAx0NhHIFxBMYRGEdgHIFxBL4nAh+cntoCDU3Nur3IpEKHSSYL5EqO1B4wRnLtViaZ0nCSJLHJOZFvdjThY8TofFDKGchT2jDI488ffhAHbrpJwJqf/+EfxMUnnlb5w5SsB1bMM/GboCB+aprM4jPMMXlZjBnPw1ytisvNJpbTFJuuL6BWIcswxfcIyGpYCEySGtrsyK1cERsVreZDk82SYDSJOQF5DZNi9E1CWrI0L0GbjZT2MK6jwMToNyuyTKCXKU4mnycXFnDj2+7CNddfjwe+8hVcPvky+o2GAkVWRlIYI/qwvqSSMDaei9JexYYFqM77PnYv7ECBXrjtNtr1TVT27sZquy3MU7+QR2WigvrqGgbNFukaIOREaE8SfyIlCKS5HKqzcyKHy7iWvADNVgO/9Lu/h7ffd58krF587PM4++LDhi3GpDaZMpowFy9gsooM+9ZK4o4CwJZBNgRLjLSmBX4VzFEAWIEDlZsmC5dAgXoahmi32hiEA1TLFZRLyk4TwNlXGWkZ4wYM2krya2LVAsCvnTSU4iV4RuZQJOxPB4M4EzBso9EUj9RL9RDLy5dFgrXV6qLeIbM3Qn+g8sNpmkeaspyBeprs9USSkn6O/q4EQCghSFlUmxLWBLgwj0QqVJOB6qGr7ZVY8V6G9BtisApm29dtPIfMMg2AAEJ605okFh9jjkfxu1VpQgI6BAnYfspF8zoyWPnpPpOTAtxSYtJFaORYbWwTAkUyN9hPKhfN6/ycgvlM3rs+pZP1eQWAYriUR+61cMOeXbjuyGHsWFxEqVrFRr2Bxd2LuHDhAvjZ9JVtbKwhFw2QhQOU8wEqhTyqpQJa6+sy/jjm6I1LVi7Zi/TzpZ/w6sa6vFajXHO7K3Kn5VoZg5hs+xSuGIfHkiin9C4B/35Mf9AEhYLKPReKZGLHAooLEJUlAqaR0aze05nI8pLFSzBGgF+CxgShWMiQC4TRzFjkg5wAaATjlS2tyfRwoHLP/JsgEce4ynOTgZYIC9sCO3yNYFyn25V+KxomJ9na/A4BoXNkAgfwcwSVAvi8/zRFuzuQ5wnUEkT3PQfFaknm76DbF5C1XJ1AFCfS5vpGA1Q84Nru5At44eVTOLN8GT/wgQ/g9jvvQOA7aGzU0Wh05FYY+wsXLkq7FxZ2oN8bSHwIXNbrm/J8uVIRQJ1g1/zsnMzFen0N22fKmKoVcXD3PCaqOfjklXlkdCoLWDQeXocAPFpMkmbkom0Vfdi5sQUocrB7IgGdxH1hAPMnV8Jepy/AmBOwAMKClhzPqk7wLwHAdnuwRS4UVLVrDPtNvGUNc7bRaOKZZ5/Dl7/8zzh+8hySLC8AwdxUDft3zWPv3AIuvXoR3eYA5UpNC5NiypQm2LVjHjsWtmFqsopSraSgLGU52Eafa4cjIGE+UEZ8p9WCKxVS6gtK9joZwByXHO+dTgtkuwpYFATImzHPHZEFC+K/i0zmgPhgU745px7EBDcsAGwspGXt0mIH9UeXuHj6feIvK6CkFqHwvbmgINdoUYqyW1+7L2wB+vSl1fHED7EFMbwvroVayKXFUrIPyN6xJf88VIBgvMjeFW90/T4FY02RF08jYSzMf1G0YN+Z4i/ZjwkZmXuQ9xof3isBYPaJIeu6vsgty3vjBElEqXmzBxkQ2N6zPWPI32a9vsL22nyXxMvIZKuvu3r/WnUAywhmm1gAI17BaSb7FNdfOb8QyMoFuo+If7Uyp9nPBw7fhilnEs5zx/DKZ/8/LB97EZtRiHU46CJCmLjouyzGS4TJ2qVkPoCDlVn821/5ZbiDDk595gs4ffZVrKcJWqmLNijNnCjr13jjyhnGnBsF/BQQT8FSZQFbRn+Kg6UiPnL4MNwkxX954VksuxG27S9h52IVc4uTaBdDtCsxGl6M1qCNdr+NfpKhM0jRG2Ro9zO0Gg6aLRf9xEPcinGN5+Kjk1fh9EoeX14foFibQ2liCllMD/VA4kRWrNe+iNzqSUwM+uBsTXIxNqcSbG53EM8BE7NFlE8PsPN4hl3dggCQSAkFciKIPo7cM+/PKrsIM9jcI39KLOQ8atYvU4D4+iUvw1pNs7WLC/VQhUbHjBYxijWwkTKW8z3XIyqlcC7L81yteJ5VBquaVFABx5UzIM/janaha7DIJA+LErb6izYpcUYgNhMQl+YDXFl7WabFm7RTYfGe9D/3Sko6x5h0gGsrNRyqTYkYdpRFWtBmPd9F4UfZufxi/k72bz7Ve6OlDMFmKUCV4HLOR3LvPLN0XA/XfvITuO1Xfk0UAZY/93l88+d+HjOUXDYKR7xf+28g/fcI4BTySIt5KVTLaC9RmUBw+63wJ6YxOHsG9WPfhT8YqK2LnMPUBoYxGxbaSh8SdNcCU0pA0wd6i93Pf7foXKe1i+eqygslrTmv3r4xBoBfe0Yf/z2OwDgC4wiMIzCOwBs5AmMA+I3c++N7H0dgHIFxBMYRGEfg+0Rg1AP4tZcMASXjAyzkXclD2GT3lsev5FWM5HPOIbNIgSSmhpmkCOmxJT5fSpNlMphyamWy6+Dgpve9G7//N38DJ/Bx7oVj+KWPfARJtyvvYcJIxeoUAKaLqqZfiH8l8J0Y11+9DzccuQZPPfkcXji/jMuZL2yCogvMey5K0j5686YCRCugO8pY0IQaE4wiAmxZWiaJpWxkwwAWRqu+97VYg42ZptY0CTZM3JpEpbwmgIVeJddIstUklwMfu6+/ATe/511Y3LUbf/0Hf4T62dOIQome0XzWzyBQUq5WhIUXhYTKNU4iAcwMuySm1dctn2WYr1SQj2LkmWROYyxnMfpeTvw/vVIBlYma+KGSQSO5diO3TcnduYUFLOzfj9LsDMrVKrrNNjYvX8baxUtYWzqPrFzDFx77FnIz09L/D372P2LQawuQyAS5AA8GZ7QS0Bb8tew7C46MgpY2XlaykACiBVuUfaXMPXqHChPQsM4IctHjkD6jlNibmpwSJiRlx9n3AjBJEnFrPBEAGJKoh6wr9cW0oef46Q1iJJmHZneASyvrOH3hMs5fWsbl1VWsrDUxSHPCdlQTZOJJvgBmdry4DqV3BflQAJZAFpk4HBfCZGSGW1wQpT0y74z/riRW5TqVSpb3GHlPrTtQ02ULDI8y5eR95lo7RuW+RkBiGefmS0UeWABgBW8toJIxEWlY1JQSFk6pANEEkRTIIriiEtBMyCoYQ2lhjka+l51FoIky1QK+ewrmC6OLid+wD49Ml/Ym3nzoKrzt7Xdjz4EDeOnUKfzd3/898qUijlx7LQr5AAf37hOFgNbKJawsXcREuYyF+WmijejUG+KpzcKHPJmKxZLEoN1py3pDGWJ69FKSvkHGeKGEKmWhQzqJQwBlFkCQzROHIfr9UJiy9Njt9brC6KbsswJBngIsPsR7mo9wEIm8arFEf1QF2fmaAODGe9TN6DEcyZgU/2gBpXxlB4uMK0HLBEnMxLf6BVopVwKq/Dz+JNOdIM+58+dNoYOR0xZmZIIoHhhPz0AYVsKn9FL4BIOLRbT6KjfOOURZZrIjAyOZzr7lmE7iDJWJSWljGGfY2GwAuTw6YYhunOE7zz6Lxf0HcNMtb8L07CxqlTIG/RCNelPWAbKl6UV8+fJlAeM5HlhMQqYwAWABr828JguVcSZgTl/yQuBgYW4CJT/Cvt1zKBQInrsiRysKCiLZ+71lPaMAMAs4ttbkLdamrila+MACBwHZw56MwzShz3KEfneAnDCl80Mv5yGb3cx160e+VcSytbOOsowJ9FOlQIBVO5diLRAhg35zo4GvP/BN3P+NR9HoJqzHQS7wsW1qAocW96C30UF9dVNkegmackZtm57EtdccxNRkBfmCh3KF8WWhSaKy55zHHuedMu1ZHMMiB8ZegdcU+XwBvkclgETkuukRXcgVpNhDmO6UTjZgKMeHMPaFnUg2uhb2MIYc72SfW3CWfWS9fWUdEv9R4xFgqsq4Ttu1xgLAgZ+X72QBAtnecq4YSvBvSfjrGpZKMYnIPov8sq5dBDAJ7KgktALPWvCjxUN2j9HdX3wYlMEo/yvLnteLhLPIMKvlwJUqEdqPqtKgZyPL7B4CwEZSWr+EhT+6Izi+Dz/Q+6QXc8TiKnqScv0ZxsaM69G/zX61BQCzAGgL+Oa5Qhi0IwxgGzvOM8pA82/K6VLSXnUcfESU9+Y+Kvdr4kS4zfdQdHPYsXgYO6b2wDl6DCtf/BpefupJrA962ExStB1HJJ8JYpHNGTopQgK85jx0OM7jx37x01jYsx2X/+F+vPTEU9hMYtTpxZul6DiJnNFSw6Yn2GYVVQS7EwBU2cC2yFCwVDhYcIGP3XgDKoGP//LMk1jKYlT35LGwWMH83in0aik6xQhNN0Y36qPZa6MTxqh3I3BZr3cSbGwC3YGDZjNDMQWu8z384vRhBMks/uDlS7hYnEZ1Zh4D6gm7HO8ZAhYwbRxHYWMJRcbST1CfiLG5y0W7lqBccjAxmYe/1Me20x4WVz3kY24FBZWsZ8GBUYIxv+m5kOc4A5bqOdiMHDWUHp5Jh+cT3WDM+WikeMFcMFooYKXUFbQ1yj0C9GpHEdylHYlIPRP45b5tgWKCvyJ7rz8DozAi6j98n+xRIyCw8QMWBR5kCKmEIQAw/01gwN80E09cjpk+faBTyjW7GBDspWc5UuzNl3BwchI18S6P9QxtfLCt+pDKV5t2yfRSFRUWsjE8Sca9j8xajTTb2ahU8LHPfQZz19wIRD089NEfhPvQw+KPzqXEdykrbc1/tRCSpx5KyZOlLZ7KXAPnd6D2P3wcE9dej+TSRSw/8A0kJ15Cvt5ELokRcQ+XQj2z0ojEfQaf3u3mXyS9zEVfLiHzXcFfgr3SR6Ka4qhNg+ui2evj/et00B4/xhEYR2AcgXEExhEYR2AcAY3AGAAej4RxBMYRGEdgHIFxBMYR+J4IfHBy8opkuL3AApeSYhLAaUROzoKfFjQyiSmbjCEDWOXgrFyd+nT1yTQxQCwTGQWRaWPCNENQKeOzTz+J+T37gDDCv//4J/Dyd76NnmEBKOMgA7lARWFuGlZjRhZxhttvvQ633nQDvvnwo3j8xKtYysgmcVBwHWx3HJSYYyPzzc1EateyLLbuV4SYhxJ8fN6kgrdiNnLfIsVmgFzxRXU9SaTST5FMQSvJPAr+vobzO/xchkqYFkJOyOAGOVz/znfiunvuwUSlhi/933+CtdOnhI1n1E7lvWQBLOzYgYWdO3DshRcFANIENWFb9YOkNCgTyGEcwksiFDOglKUoCAgK1NMEfUlseUjZKQYcIOgURZKhRK5cQnl6Fre98+24/d3vwuzuPcIqq2+s4+xLL+HFp5/Ciw89gvryZfzsr/8q7v2pnxYA78xzX8epp76CzFeINUcJTnoiE+ASBpaRBxbZZU2e20S7pO1ew/SSA+1QJlo9UAMy8QwATFBDQRxNeDO5zST3Zr2OdreJqdoESsUSQIBSwAf6wuYME5hSjpTUIxCrbIxiPsCgT4/VHCKyMb0AgzjFSj3EmbPn8N2Tr2JpaRWrm11sdgbiIwgvpx6TBvjnPbIfIspnirIoWb1aeiCpWgH7mLwmM1MEl/UeBGw1h3jxEmWikoNYiwUE2MiVBGC1sRoCu1ba2SRbFWxVYFy/n/HRDxePV1u8YfpBJCeth6d8t/GeNAAZQXy+bkFcssVYUCH9Y0a1OnYr0EJQkw8CmyLfKcliAkwKzuQLlBslS1GBfIJJcZIhpC9ppwOvuYn33nEbPvojP4JvPfEEmp0u9uzfhwsXL0r/kdme813Mz8yiWPBQX1sV7+ByzkNzZRUFjrMwRpGgYuCgXC6LLDiB35Bs01oF3W4Pg04X8SBCuVRBsVyQ8SPFLmTsugRmQpF0pSdzQN8/zzWMaDLbE0xPTwlwRu9c3jvnCEH7kAUX9EctFQUcIgOSsaNcLZPsWjRC9n8mHqrCMBU5+FDaI9NSCjo4hgw8QInUbk9kn21fEIDmdxMwvXTpknwHgd1KuSw+rs1GQ/yEOU/oV+rniiiVK9hsNdCnTG4uQOq42Gy2JclM8IuesPQuZDECv7vVoVx5iMmpWUl+d3shuv0QnYxSnMDJ06ex0Wrhrfe8Azv37EWOvqj0P/Q9LC0tyZydmJgWOeqzZ89Jf1erVfTILBaAuSusT/GXzQiilwUkps8sQeEwHGB+uoSws4aJWg5vuvEwapUCol4XhUAZ+Uyab7EkzZohUviyYiMSVufWYLVFJ8M54hF4D2T9D8MuokFXoCYCx4NeiHyxBMfPK6AqRQ9WOlh3DAUiR/fLrSKgoce58c0UFredMwJsbnkrM0bfPXEKX/jbr+LUuXW0QhZjuAgcBwu1GWyfmcfyuUsyRiulIuamp3Bo715sn5tAPnCRy7solouiI0sGsF0nyQK2Dyom5PP0qA5ETYBgpy3KaTY2pb8Yd94PGb3832dhAqVXZSFQcJRzXCA5evm6KmlOVnmQLw7ZswRmqW4gMTAFIAa9kf7SblPpZysBLeuGpzLZum7o+sExsgWwj+6sqbLkrYkw11qqPXAPkrVlq1+2+l33Ie03y0hWNiMZwDYmwwKBEalwu7+rDzul37fWWoZTcDpKwRqZZgWktVApyWJZY2RPY/FIQHDdF8A9Hhjpdyn02SpUG2UZy3dLXFgwtHVMYZttoY4AzxTJlZgqA3go/2wKpQj0e+IbDJVV5lrDYqUslbMS16Wcw7ZRSt7FVG07ds9eheCFl3Huv30FZ4++gLW4h804Rd9x0CbgS2DPpQy0+q52MEDPoZd5iv2pix/5sU/ixusOo/Wdp/DyQ49gNeyhnjpoZwnaToKejAMpZVNWvdm/1AZhiyEr0rkWCM1cTMQRPnT9tVicnsBfPPM0TkVdFHYWsbCvirl9U0i3BdhwO2jFIbppiCX6kscZWmGGHj2LQ6DZctDt+bi8HGLKA67xHfzb4m7cPnEIX33lLL5Iafz8JBK/BDdPpQIfWa+BeOUEymZ93iglWJsHmtsyJF4se1BtKg+nHWFmM4/JMz2UBi6qgwAl+seKSo72o9R+WQ9pnjP5N0FvWaB04bJYpC3WsuNQ5oQcErbGg7zDniXML3YFkOIIU1459AcWpq+q+ChTVWXXA2H7KtNXPYCV+etzfWdRpzBblRmsq6LuW/YhRZRG6pjnBTKAKQtN5i8lksn+7UB9oHnup1xzP00RchzJmS5CxQN2Foq4fmYWU64HSvSnlGNmS4SZTHsYZSoTiOZ6ImUfpjhEip4yyrXzfOKLrHkSuKjcfhs+8v/8KdygBHznCfztB+7FNkrfy3zVcFIkQW1fTDfwezNXCnOkeM9z0J+aRfn992Lhfe/D5Ow0lh98AOtf/BKy0+dRYGGHo6CuspBV2chjgR1rNeUs5sjcIVuZ3xXm8+hVKkjKVVWZiCOgXEN1fpsok1x66Tje+/KJKzt7/Nc4AuMIjCMwjsA4AuMIvKEjMAaA39DdP775cQTGERhHYByBcQRePwICAEuG6MqM0ShzVQAG87JKCms26XVl50xCaRQ8Vc8yJhfV/0uSHgRImPQQaWFNsNz64Y/gt//688h8H6effgqfvu+j4nupRfwpgixFyXGRZ2pEwDAFbQM3wzW7F3H1gX14/sXjOL68glVWzVMCznExSZDYsisNQ1TYJYZxK7dj7kvhLiv19voxUxKfJuRy+RzKtaqwsNZX1oQ5I4wO4yErcpMmdsIaZiyZ+DGsasnpSSJJq/uZcGLCe/HGG3Dr+9+PA/sO4At/+H/h4snjCDs9ZVaLzK4yKZh8pFwsmWRM8lpm8dCLWRivrgKQZHNSmpZJO+NlxgQc+0OkHjNlNviFnABCBIG9QgFz+/bgze9+F268+y7suuoQslyATr+PbruFbr2OsydewqknnsBLj3wLbqWCP3/wn5HVppAN+njsS7+BXndTE2cC/DKhr1KXlj01CopYP+BRRqom6rWcwHBVJImuADClSRU4DjxltUlMRe4ylnjSp3Jzk2BGjFq1Aj9XkJjwUcjlBGwjmJVk9G2jx/JACgR863ns5tEcxHjl0jKOnzyL42fWsHR5HXXKSxP0dRRM12437BcmbU2yndLZwh5L6F+tjF8m/ZjYpuwx85H0rVNGmGaAxVtQkpoKFsuIscCS9S2lN6Zlwts5OQJw8P7YBguMa+JfwWnDZVf5R/MZEjvjRzoKAIt/MD3/DNilYIky/wSMIeDwmqki36Uwu4L75icnO5svvrgcC5Q7Fk9LFj74Mk5FpjhOkHV6GDTq8PpdfOLD9+JdH/0Ivv7QQ1jYtROlak0YsMuXLoo3r5dluOXWm9HqNpHzPETdJtrr62iuXkbecTA/NSNMYDJzyXaU3nccBIU82r2uSN0G9FWWOaQAKWWZOSPI8Yr7XdTKBIo7CHt95AICtKlIR6dJLOy5fC6QzxRpdEqck7VEf2yy74slAc/Ev5NjIYoRGM9QzmcyqgmecTwQHCOQxO8g4NnvsPAjRalQFMCIUrG8lvefhiGarZb4uEqvZinm5+bR7/XR63fhgWAcoVkFzcguJeDD+yuVqyhWqgLStPs9LYygn3A4wGAQif8vPceLlASmHDjVAsKBMLwdP4d8sYKNegdhkmG100Oz28HltVUs7t2Pm978ZmGAcl4KCxLAxvo6VldXURQGNsQjm+2Zm5uT+UkZb85nAo71el1YsLVaVf2SczlMTEyg2WxiZrqKcsHFC88/gZ3bZ/Cue96CmckiEA2E5Un26ShopjgZk+w6SqXGw0r6mqKS0eFLBj6VAjgLw34HYZ8y2qmwpwkAF8tVkYC2n8G5oMUsutDr3NnaUke/yxZjyPAjL9cwWQ1p34B0BqCGg431Dfzzo0/iS//wIDoDgtcOEoKoqYPZ2gSqxSLW19ZRCgIcOXgVrj90EDnhdieoTVdknnmpOwSAZa6JzLIp2PAIzqtCg7DYTDy49rdaDZnj8hmByu3T+9QT1iMEEFdfb10HpLDBKE4IIOo6wmoVxqyxJuAYVAl+znnzvISN/SarqFk3twqAXE5aC6xnCmJK+7XK5nsK2MjW5l44LDCivDT3CbaTe6yRp9d+0UIbBUyVHcxHkPcFQCKYynlgC4/0vjhPlRFsQWHZk3muMXucbaOsM2LueqUcNQMdE7wyygjDmIyyd+3nvx4AbM5ZMtYzVRGxD7bZgrxSqCZ7DYFxlYi3r1kgXean2VNEXlmAbwWthbEYZyjminJGKPh57Mxvh3/8PF750lfQPH0Bm0mEDcQC4vE80SFw5RD4TdBPXfF47UB9gLlWzCUpPvHe9+I999yD5uPP4Mw3H8Nyv406HHSoPOAkYAkNmY8sj9A9cevcKfK7piBAbluqqdSApJCEeOfB/bhp50587eXjeLK+Cn9nEdsPTqK6q4hmKURYc9GN6QHcwkqjjkYvQTcCupGD2PFRb6ZoNF10GhEm4WIBKT7Sr+InDt6GpXobf3XqBE71lamaOB5ikVCO4InXdYIwl2J5MsX6Ngf9coqcD+Q8B6Wyj0EUoxAHqDYz5FsZZlccTLRc5FJljm+dm6XSS+XKzfyyVSs6d01RgN667ufDM7w5FXBc2GO9YeRqWZaZaiNvUcBXH9zzWGgiYKoBPQnyis+vgL8jv5vnxdNWJKEVGFZJaX1O1AIMg1VLY0TvBNYXmIWh8r+wgQkCq1oQ2cH2Z2QkoVk0kXcd7C4Ucc3EFGbzOWUCa8kjcmwPlQLENsbetMaDsuJc27n7c14M5IwG9KYm8ZOf+yz8qw7CaXbwd+/9AAYvPI9c1MOUC2GBa8gtV5pnPo2jsIKNtn1KlaNcHo3d+1C79weweNMNaD3zHOpf/nt4F5ZQiEKkFKuQij8t8mMf01dY/jJKPRzznEeinrJ3N4JbJjeSTgAAIABJREFUbkHx8GHkiwVE65vwZ2aw+9AhhGfO4duf+Uu85aEHX3P6Gv85jsA4AuMIjCMwjsA4Am/kCIwB4Ddy74/vfRyBcQTGERhHYByB7xOBf40BPHzbSIZxFAAWhpyRj7PXimTfkAmlz4o/I5kqkgnSqnwyD5lU0Z8Zul4ef/TVr+LGd75dMjP/6ed+Fv/0hb8TCdrMywQArmUe8orWSgIp5Dc5GQpJJgBMP0zQdh20SbxMNPnkp0xukdmkjAW2lyLVfCjga5gJwpa5Ug7X3tMWk9c+o9fWJiYwu21eWIWnT76Kbqu55X3GpOQwWZmqpB794ixoZ5JhTBwNE3MuWRMeKgsLuO5tb8Wbb78Tf/mHf4iN5Qtww0TBYybALXhtfurNaKJL5BJNks/KJlvvQ5P+k29me+hNJvll8VI2TDU/QJQxKQzkK2UcftudePsP/xAWb7wRBYIf8LBe30Cz2cCg10XS6yNcX8U3/vzPcOLFY7jvZz6Nn/i1X5P+bm6cw5Nf+R3DStHYjwLAbKdlYm2xe7cYT/Y5zSAaeVBJbCroMCrfWWCS2rCzFG9QsIs/6WfabDWF2UdgimAjk5UCYIDs5wApwdusD/bHgNKDiYd6q49Xzy3j6IlXcPLsBZy/tIowMRK99GklwCbJPI63RD1jkYpfsox7g1Mw1vqEAh1OyhQogQkFoOlzR/a3eF8a1hh/I6uFzFg+tIDAJHUlUU8mu8n8j7KlR+a6ZakLaGvYfUPgZOhNbQEQZRhvyZ0qi9r2kQWA9b441gjm0q/xe0tBrFyqjEMLVugfAljkCwXxkbTgPdkzwsBnorfbh9fuwGt0kTSbwsb95I//GG59x1vx7NGjmJmbFWZrfzDA8RePYdeOHWht1rFjcScWdu9AuZTD5QvnUfE9NNdW0VpZw0S5IusMixHIXlRJZQfFcgmZR5Arh3XKqPcjVCtV1KYmBUAlazijNGq/h0IuEAnolJ5+lMRkmyllSaA0CpWVSPYRgVyyJfN5YfQKm8vzhAVMtitH96DTga9VNmaMKAjHwhRKQXPdmKhUBezqtJvCvirRZ5iMS/ote66waMkGJ6DDIoc4CqXvGMcojmSdCFKgS3atR9/eqjxPwN71AwHhIiI+Xh7dQYSgWBT1gXa/L7LVHM/DIgvxNHblXjimmu0uHK+IZidEqVLDsy8fx8rKCnbsXsTNt9yKYoVM5qLEmuOGcsr0I27UGwJcR2EM+txybFQqVRlP9Y0N+Tk7OyuAMJn7c7Ozcn8EH6emJ9FutwQY37FzO5566js4c/okbr/letx1+5uwuH0GSPpGstawyYcrq2FpMZkvYN0WcPjatZ3zr0DAkP6U/TZiSoB7DgYDxmUgxQcqv85NRga1xt1I1pphLowtO/5H1zkLXpKdRsavnU983haNWBZuHGc4fe4Svnr/g3jokSfQC4WLhzQhE83FVLWKKa5nUYRr9h/AVQsL8IXtm2GSAHAhL/sJB/9QYYGy65bF6mbCmBUAkmuXLeqII/S6HQHe+Rn0sw78nPyvUtsEpyi7rYUgEgM3EL9Yjn+9cf1fmapky1v55S21h63ruJ4T/FWQkuu6bSOLIyzIlSaRMPEpL2/XsZHlTjYyYcqnmcirS6w5/tifvu4Z9CGw/c97sQCw8BwNKEbA23oAc60YZVjy86QIw4yhIdgq7H4FlAUoNioLBJuESWyAWTKS+YiSUOKnY8eyFHVtVUBdn7efL8UNDCnXFwuq2z1lhPIpADDBLpGhJuileyHXg1HpbDveZMxx7eI5hM1kIZj+IvsLWeJZ6iHv+NhemkPlxCrO/N2XsXnuPDZSgruuyDYTaKaHMMvUCLYRxGpnGTq0THBidOkDHKeoZDE+8abb8LG33oPeuQu48NjjuNhpYIPXJQQAY7QpHZ25GLgEC+nDbrZPU0A4ZGNf0fksbEtw49w03n3oEL67chn//cxxYLGKPbfsQnEhh3p+gH4xRYvFKptraEYhmv0I/chHJ07RGbhYryeotx106im2+z62Abh9E/jE9kM4MreAB155BV9fWkWbjGn6ykobXdkHB1mMjXKM5bkM9SmSTTPkPBY8AeWSLwoi3G9yPIG2M0y+GmNq3UcxCYRFS6uEIWtW/KF5PuM5zUqjm5OiAcDN0W04jUam3RAk1lO3Fs8pGGsGuZFt1uO3Mn2HILCMbS1W5P9UthAPYAPs8uQjTGDjAUwglMCw+NtaxqwBgMU/2ADAdq3j2Z17Cdda8QE2jGCWMXUJ/LIQIEvRdV2EaSxMdNrIkDXM5rP0bSGfx6HJGrZTaj6lPYyqCjGOXD/oM0xoeBgc45ft0Tae+xFCNOBhz70fwkd/53dk7Tj/0AP4+/t+CHE/lBl1wAF2sjAsY3EAvXkpps8CG57hWFjqiHUEC25YyNn08kiO3ADnrjtQqtWw8ei3gWeeQb7VRkAJfNNh1n+Z41jabGIvEtnSbnoWe5h693tQ+sgHsbGwTdawYHNDziTT+QLOPvAgTt9/P97+9NNXLoHjv8YRGEdgHIFxBMYRGEfgDR2BMQD8hu7+8c2PIzCOwDgC4wiMI/D6Efh+HsBXMIAlkWv8xiS7aWQ1RZpUK/1tkorXkQmiQMGIz66ROKPXHNlY8nkCkNpKeGXU3vahD+E3P//XyPwALz3+GH7h3o8hIBPFDUGrx2lJRJIZQtHcVL6LiR5KpzExy+bF/GxBAMl+cRALdkiPRDIvmYxSZoKAVAbMskp1TFwKKGPyZJJQE/BaUldD5pQU8RMoKJdRqdWEMbZ2eQXxIFQZPzH5skLV+l6fXmLCkFACgQLlTOwxUavXMgaUmkuDAPP79mFhcRFHn3oKg05bfMLks5kgN+D1qCSkopDKDhGmkzSasVGpOj4YD6avKFnLJFguIxBsk84QuWbLAiUHLpcvYvdN1+M9P/E/4eDtdyBfLMNNXFy6eB6NdktkYxfmZuD1e/ir3/xNPP/wIyjOzeMP//HrmFzYISynZ776e2isnRegk1iBZUlZtu4oAGwT7VsJemWJKQZqk6ACN4xIgOq9+V5BEvDiKytjQVlPBOaiKES728V6vYG52TmQqFUiWCFetYGkR2O6sHkOekmGc5c3cOL0Rbzw3dM4e2EN9W4fvYjgW16YvGSlxUmCQRgKY1sTr9I5IpvIPhWOn5VaFrDIJPDlYitDq+UI0l/iBaiMrjgjD8Swf4V5oki/+o3qfKOHnQAEQ/DgSiB2FLSwoAJBRvu7gAyGImTjHSWUmVVQh+A579H219YKwvtK5L75U301t7779YER7S8FdZQpyIQmZS8tQ5mSyAShklYb6XodxSiFT5nkQg4//7/8OwTTNZxfuoidi7sQ00vYcXDm1TPYWFvHrp07BZCbmp3BoasPoNttorGxJoniXJrh3Esvo0i2sReqhONApXcJOJMFTBY/Acg0TuHTczTw4AeeMMTjXg8Jmf0CkDlw6JvKuBCQSTMBXgkME3BiQQHvIyjQ/9QT+VmOGco/s71JRJCFxRVaLMD1SOal+CGrDCyLExgfAr6sYkmiGN1OR9cQXwFeSlcre1vBHelTAb8S8b1ud7pShFBiMQflXCkBK7LbCfx8TsZZQIlqPyc+vq1eH16ugITsTj+HXp8gbYRSqSyM+EGvI0Agmc58f7sbIUw9tHuRrK9fe/B+TM/M4L4f/Biuu/46WYvb7a4ALe12D4NuW+W9hRjqCAi9urImEtYEugiMtxpNKdQg05ftJQt4fn5e1A0IUs3PTQvo2Go1MTs/j81mE9/6zqMyc9988/V47z13YtdUAb6bwpdxxv6lTLEra62slcZv/V8CgMkSE9lrMhh7baTxQPqacvAE+7nmkwGscupaMKHjf4u/J7gjfZwpiSyFKzp7thijBDkVALbPjbIzZU2U9dJFrx/hmWeP4ktf/jpefmUJ/cRD6vgIBzHK+QClXB7z1SquXtyNPbNzyGUJgpyH2nQJ5WLZyMpSwjkn7SH7m+0lqE5GHb3lRRZctlBX1sskiRTspvx2sahy4rxG1jr1EZfxZkBgwj8EZQmMCthq1DlGlUViA+KNrvd2TdE1SZmC1ojBFv9wCRUlAZFh7yPmGOTaYWWeR482LKIRtQsjUW8AYMua51rJGTTc12l9YBUVZC4aKWpP93yyhVkIMQq4ytlC+mYLMLZNMHU/hk2s+zUHvXyOke4X8JqMxDSScWVZ8q8FZy1bfLi2ylgyhQsGzJLCLcM61q/SIFOe257huAfKmUbkxbfAbAXLdY/kGqP6E0Z6mWcNnp9kL6IaiIOaW8DV0SxO/eXf4PKxF9FMQ2zQ3gAuIlfKluRQRN9WrqtdJxXfX7J6e1mCFr1dWZSXDvAjuw/hk7e+Bb1OG8vPHcXF1gaaZAAnGdrg+1KRju652ALx7FnNFNZJH45seVJICGB74OIjN9+EQb+Pfzx7HGvTGfa8ZT/Ku8sYVF1cDjewvrqGeqeFyHex0ugKu76bOthoxlivA80ePeiBbV4OO/vANQ0Xd+cn8b4DV2GzF+KLr76Cc60uBi5BYJ5ByQgG6n6C89MpLk8mCPMpiOxx9y4VWaBIJRbKpKu8chY7qK6myG0ChY6H4sBBLslQSMm+VTiW90TwW/ny5rw8ZPUa+wYWfJiiyOG4lk3FFLqYwSmqMFxXrpCn1w8b9etlAZst2vJMS6RY0JxHCFaKco/sXzLzxWWce9nwNRZJyJmbgDCvURUQW3zBuqNREJiFnML2zRyR/+bvvTRBx/EwSBMMkKBP+5aMss8uoixGzkkwG/jYP1HFjkpJJKErIkvNf3u48v7Yrv1SQJdJAWbAAhok6LgRLpfL+NSf/Dlmb74VbjLA8//rL+HoX34Gy82+xGS/62IX35u6wkinNHPqJArI044GHkpSQhijH3jo7dqNykc/Bu+Wm+CevYATf/pnKF04jyCmsHMqDGDzzylV/WERGoC8UY1ITOEqAeC+n8P0Bz+A2sc/juVaTdQo3JMngbOnUdtsYP25o+heWsId58+NroDj38cRGEdgHIFxBMYRGEfgDR6BMQD8Bh8A49sfR2AcgXEExhEYR+D1IvDB6akrkmivvUb9xAz4a14UIEdAX5VAY0Lf+oExqRGKBxxBxRFJTMqgug4oqqqyhNY3lOl7pQoRlExKBfzJf78fV73tLjjJAL/+b34W3/ryl+E5sQBrU46HHJNCSIZevgQgCGgwiSQ+ukxkmkRLJLX5iuYyCSVwm/FJo1euVc8zKWb1XyNrRu7VtF9+Z8JnBOTiNY6nbE1RmnOU3WsZFgb85TsoJcvkedjtCJPPU7u9IfNYuI8pJeu00QSHBLzM55Gr1FAqltHeWEcy6A8ppRbcUwDZiPgamUTLAhaesHlNmM+GrSZMUyPrS5CIcqIEwSrb5jC9czvWLl1Gc2UFYaeDnOsjNzOD9/zYJ3Hr+96HucXdiNMMx0+cEHBlcXERtXIJ3cvL+Kvf+s849q1H5fm3fPjD+A+///tIcgV026t46iu/gyQmJyiRlKJNqJOBJXKDJoltx9/3soKVQjIEiIWtpclwywKGSz9fZfXyf8aBQAaT3ARu6MW6Ua8LCDY1OQH2HiWZCbTkChU0uzFOb3bw8pkLeOzpozh9fgVR4mEQOQKORUZqkwAiv5fytZJwF/BHfdz4pQTwmWwU7z5JwmriXm2xDbOGTDHjyyhCyQZMEhaoyFuz3QrsWSBEErWGbcffVfhQGY0EIwhMv5bNaMHerXiOSLiPgLbyuS7vibORA1pBHptQVnacjv9YTO8IRgYqtRoQ2FNpUT4IXKiPp3qWSrsNcKEsxByCfE7ik8sVFBiME5kfXhQjabeRbWyKXzWVAIKij5/6hU9jZt8eLK1cxty2bQKcsa2vnDyJ5YvL2L5tu/Qp15B8pYRt2+cAJ0HY66IaFFEKfFw6cwZe1hdGVtjpytpFj9pWq4UcZYldoN3sSDzJ7PfzngCBlKOWpDI9tPN5OHEojF/+nUSJJLXFJ1SAeQdxpDLNZG77BTKBc+LrGw0o2UxPXxeey8/T/iIjnv1Pz1SCv5SXpTxzIOxEMozJLiYg15OYUm2AHrlJRKlplccVFnJK8FpgArTpQ0zG30Ald0VSPEvQGYSo1CoyhzkuJ6Zmhb220WjBK5aEdecXysIEXllZRz6XQzEHbG6sye/tbg9eUICXL6LZCxGlDo4eP45XzpzEXffcjR/90U9iZnZG2kBf314YCahLGeter4dmqy3y1GxTt9PD+vq6+C/XajUBqCjxbAsCeK/0M+ZPgsDbt88IEN3tdTG/fQc2uz188/EnsLy6glI5hxuvOYj77r4Zhw7shptG8AkYDPqy/lqfUBnbRulgtNhkdN9z6OnOy8g2HfQQR2yvI4xrjus8AWBhwn5/AJi67jpvHcOIVd9ua5ygqhmJrCFSpsNipNfMIVqw5wsqV95qdPHIo0/j/gcexfFXlxC5gYyvJBnAjRLMFEq49erD2DM3g0oQoFDKoVgOxENe7Ag8F4ViQceavyWfH8YDAVVF3tkyTEWuXgsk+HwhXxDQ2JPCjUAKOAjCinN5Qvawwju6+FGum9fYIipdM4Rla1i9o2vUlcxXe17Q/U8Z1Jb9q4Cr+mArcDnKZLRAs4AsIjnONXGrSIjMZK5pZLTmDDNb+1zXLruPqD+v2VOFLKxze7RggH1F9rx4CptiLLs2a5GDXQv1nER2rQDA1v9cpKi3xoMtANiSA9eCGtkLRMpax5IurkY22xSv2L3Unky0iIh+9uIYq0VuMX/X4guC41v7CGXhVS6bZxfuVeoXbGT9hdHOSCbIOQG2DyaQPvAUXvqnh7DWbaPp0CNYR7SUARlQmoA9i/L4upXzbWcpGpT4FRZ0iB+c3I6ffvNbhf25+sKLuNjYULA4cwQAbvLajDLSyvzUdrAlVxY5jc5b2YMdDzU4uG1xAYd3LODoygU8mS5hx1v3ori7inYxRd+PsXZhGe2oi+VWA5EXoNlJsdaN0eimWG86aHSArJ9hey7A3p6Lq5seDgw83L17D67Zvh3fOHUSz62uoy1yvY60tZnLcLIc4exUhm5AeW96j6gyM4dfLk+w3IHnK3jKe6GdSRY5CPouvLUIlToQ8O+YYLCHXOpCiibNjXLccA1TSwXpVWX2yvnuytjoGd0aPChILGuSDdrwcgUzxTPXTFYpWrGzmgWT4lWrnr4C+hobF56luUdyL+XrAf8Wn1y2kYCwMpq18FH/naAPnvf1DBxTDl0Af+1zAunsd4LA/YxM3RQ9l+BwJvuNWMlI0RnPkglqgYeDkzUcmJjEFGWgjd50X5RyGKGtQku2icx27vV9z8fiD34YP/C//yoXOkSnjuPCr/8qNp5+Fs+dOod+mmHB9THN7xF1IP23CgtYA1PvIwCwFLem6NOj/oabsfPnfg6lI9ei961H8fRv/zZKSxe1eFOKL9VTWOagFM+yvVqIKfi4AMCOgOP9wEfp7reh+t73oleuon3hPHqPPYbk2AnkGnUESSys85s361dOg/Ff4wiMIzCOwDgC4wiMI/CGjsAYAH5Dd//45scRGEdgHIFxBMYReP0IEACWdMy/lFcbeX0IjQpGpMkkdSzVZAZzL/TW0rSUgo4KGGcoOPTkVcavyJRS7pUJj1STNI7L9COw7Zoj+KtvP4GglEdvYwMfv+0OZBvrCJIIOQOyMJGmbBVlEmiCWZNQlD9kjpdgK9PUoXiUmvYI29YwmslENjK4fI6sMbL2yIK0zM2tdNVW/MhSFJDV9QQsFo9DJrkkk6+gnLBvmaDPgFkm5SsVLF24AJfsUes5aPx3hbvHa0H2lI8o7sNNUxQob7dnLw5edQ2ee+w7WF9eUgaFibP8MGDkFR6AlMyW1NhW601zVG5bXcjkEYsEt4tte/bi5ne/A3e/7z147Bv/hKfv/0csnzsjEn8olnDtnXfi7o/dhxvuuguhl+HCxYsIPA/bZ+cRdXu4eOI4vvD7f4wzzz8vbIjQd/Erf/r/4rYPfFBkEi+8+AAuPHu/sp6ZNCfgNZRrllTlFVLQNtpbjCfDnGB7TQZNlQytlCsHZG6YOA8C9QXWhLiChfFggE6ng/XGJqrVmrDIfHqu+kWsbrTx/Euv4pvPncLp88to9gfI3AKCoCByq6AfmwAjsfglakJe+5IyyfRk5hjg04yZJN6FIWdYvUMAWBPCBJT4EpPvyuDVO2b/i0esSHYyWc7+1t4aBYL52RxbOneVWUsATdj4RsbVggYG9x8m6i3Dl09w/NoqCPUb1DIH9TA1RQNmvKp0rQVMCEro99PS2QK+tp3D7zZgDS9lvOkn6pJlaphvjL8kysMQYbMNn0UOzTbcXhc+wd98gEEa4fDNN+B//PTPoEU2bpahNjmJXq+P5YuXsHT+Ak6+dApXX30AuxZ3CMMqczMU6F89PYN2s4m56iTyvo8zLx9Fr9tC0feFrdRebwj7zaNGZ+BjYmoe/Q4lk9knIcrVIuKwjzw9fZMExUIBXqxyy5QGFn9QSlL6rgC84u9M2UoCZA4lpsvqEUjAus8iFhelQh5ZwEKFQAA5BdhyKs/qeSgUS/I8P4NjjuBvlsbi80v2cLVUGrJiGff+oCuAMGNeKCgwSdCYD96LgFJSdEMGMFlp+h0EjZlQ93JlDNIM1blZ8cC8tLKO2tQ0oihFGoXwEaO+sS7g38rahoDHfr6IxAvQjzJ864lvY2HXAj78kQ/jzjtuk34W5mq3iygi8OWgF7LtqYC/qyvruHTpopHMVi9g8cd2PQW2jccrP6NULqOQz8vzM7PT6LY2hdlHGXCCA99+7ihevbQk4MB0NY/rFibw7nvegpuvPYgAIZx0IPLTfMi9iwLF1nyy43V0dyQDmEAFpZHZ90zbswuVhQ0EZNX6vrLwmcR/HQawcN641xiJZC2esP+rIoUwQ8Xz1ahByFrFdcsUxBgQWaV6U9Q3m3jk0afwlfsfwvnL6+iKSm+KgucjiBLcsGcfrt27Bwsz0yiX88i8FFOlmrL1fQ9FMnlZGEMg1Pind/sdxNFApZ6Nr62sm1Kso6xhSpkT5CWjWYtZrLx9Iqxf8RVPWcDA4hUtUpHChKGyhLE4YFwNmDmqQiD7mBS68LO0qIY/5SFrjynyMbK0ug4pSCoy3PoB8jeZryJnbSWitYPN92oP8IwwQpgcAsAEtmWumP1RRomgVKOFMNz36W3MMa7+1jwr6JquQK2033i2U1FAAGTOP1ugYzwXdBiq7Lf9fxQc1wIDFnUo2DwEyw0ILBiUAdX16KEbgt17htcbrJxxvAI4J4BP32yy8vka54gbw0kI7LJ4h2xLVRCpRgEqz9fx8he+hNWNZTQ9BT2TRIEtKbojwKXyJ+hnKdqGzdmlDDQZ/WT2ii1DhA8VJvHjR25CcbKG+qmTOLe6jFYGeU/LgWEAu9IOesMSJJT5O2JxccXcZT+xqCb1BBjbU87jQ2+6CcutDTwYnsXcXfvgbA+w6cXIlQtYPn0WjbCFtV4HzTBBowtshinqPaDedsUHOEiA7U6AXb0Mh5s+Fno+rp+ZwzsO7cfZzQ08cOoU6rGDARy0ggynCwMcrURYL+vZlBt8yq3OB3btKqA/iLDRSeHkXBRJ6/Uy8Yhvd0LE/RROL4bTc+ENHORDB8VWimKH9iZk51tOsLJveda0hX/CErblimKvYta34fPGpsUcEqUoy5xT7SQTsNecpWQM0gLEqPtYxqq0QSxVaGfiyLrKk7xtD0Fhgr8Eg6XQUQBhroQqHS2WGxb8pO3GiPUKFX0Sh2OKPsCpsIA5dbgvNV0ygoE+i8pSssIzhPRkN37ZnF+0e7h6YgKHJ6dQkJImjQPbJkVyHOsZd7IUqUNwPkA8NY0f/qv/itqBg3AGMc780e/B/+bDWHr2Bby0tIwwBebcAJUsgi8AsCtsbzVBAHIZUHBckZ4mAzr2PPSvuR47PvUpTB7cj5WHHsDxz/wFCuubCLjPpvpvEFV/UaayLkUsgjSFMmQTk3mPFBGlwq+7FvkjR6RYqnPqFLxzFxDwbMT5KeoyGQ7WxwDw6P49/n0cgXEExhEYR2AcgTd6BMYA8Bt9BIzvfxyBcQTGERhHYByB14kAJaCt/PFrX74SFDb0xtckGofvETaCVrUTLzNqj0NpOjIFCP7mlBMjyR4yd1kRL5LE4mnGJCKENfrHX/x7HHnnOyQR/Ae/8n/gi3/8xygJU4UJHGX8SsLTglDCdNDEFZ9kuozMBALAfTKLRe6WCSyT1DWJ0q2WKgdYE8OKKPNvm6RSMEwTNrxH9e1VlpMFZK2/sIjsmXYRpNuzfw+mZmfx0rFjIhHNzBY/i1LViWF05ooFbNu+AxPTk3j15El0mw1UJggA78b8th04/vwLaFy+rMnrkYdN8trEsaYJleEQG6CSrBHbIAH2JLHHJFOCUJL5PvYcuRG3vPtduOHG63D/Zz+Ll595RljHwnb1AhSmZ3HHve/H7e97DzppLIyw+ZlZ5DIHp4+dwDf+7gs48+wx9MXXU9ktB25+E373a19DEngY9Hp48m9+RQbJKFNUQU36ORp2imvZTiNyz0yqjyQnh0wV04easGRejX3iwQnU81Hljgk2K+CRDtoi2bzWaKIbRqjUptCNXDx/4gwef+YYLq40sNGFMn0pj8qkHdOXhmErLCcC+CL/Z8AcFjEIAEzmmGGaE/wwA0CA7oCSun24geG/iCQ3gTGTfjW/iCTzEExScMCy017LBBbAVWRmlalrwVqCBhyHVm5Z2HICRKsftcqXGt9OToZUQQbLQrNgoUiHC6itbSDIYTEsAj0CHpMZK6yvWD0nRxhIBHotE86y2AhAkW099DQWwMRTr9rBAGm7Da/VhdvpwKWMq3gc01sScEsF/PS/+wVcfeQILqwsIygUEcYRcl6AMydP4eL5iwj8DIcPH0J1sib+wvSQJSg7NTElfn0TpSJyboznn34Da+uwAAAgAElEQVQapZyLiXwO9ZU1lPIFFMoluPk8qhMz2NxsYrO+gSSLcPPN1+PMq68gIFDr+wJq+uKPmWCmVkO7QRdBBaw4BBhngtpkdgqRmqBmGMp3pP0YJS9AqVhAMFGWMRoNIvHEpdQuP8DxfOQKeQWwyLjkTwGXXHTaLZlH+cAX4Lnb6UrMw7AvzGeVSNdhaGOeEMQVeWgFv8hIHkQhqrUJmR/N7gCZX0Sj18fMzkXkq5O4tLqKQRhLsYTIeEYR6o06cvmCSE9PTM1gs9VBo93FWrONC0sXcdfb78Jb33on5uZmtc2AMH4JEBG3idJIAGeRY+8PBMAOwwjLS0toNVvyXeJRGmtb+Rn0eC4WSyoJTVYnZZg7bWTxABOTNZGrfvLYcZxaXkYnImMUKHsJ9u2Yxb1vvwNvufkwykGGLO5LHwnukW6xKb8fA1gAYK7N8QBJOJA9hQUbrWZTpZAp701QThhzWwUXoxLQVtHAFqgMAU27dgsoqPNKZrphu4pig5Fg1x1JmbVaYJFiZXkd3/rWt/HII4/h5IUlDPwKvJTqEiHmJmu487prsHd+BhNVyjY7mJuYkrWPfc2CCBX51e8kM7o/6Mkux2IEAsDyPOWVDQNYZKPpdyxAowKkqkJgCrvshuTQI5iS0iNetqaIRK6XtedK7+Ur2b+0IiDjlWuJ+gDrd3AsazGVfq8BHEfAThtSAcq53pv4yc8R9uxwDTV9pjGNrlBZkHVcJHpH2JAWbDaFAwSAaRtABQQp1JG26totLD8WcoifbirFJSLTzCjzea6psp/RG5bxNjLMSSLrAB9bY0aB7mGRky1cMGoNCgB+L9taCtKELc1zD8EmT5QKdH/U7yecpd6+KemUss4zpAlUSUAA9YTrf4piGmDqcoTV//YAzr5wDJtJiI7s8YTZdN+V+zbnPn4nywe6oJwv0E3o5+piI4vRIMc4GeBDhRo+vvsgprdvR/P8WSytrqBOD17XQxMxuqmyP/tI0ANZwHKqQTLis33lSYjFWMYigQVCLnDnnkUcmZ/Bd8Jz6Nw0i9z1c+jnI7Q6XSy9egErjXU04j6agwSbA7JLfZxvxWh2PfT7GbJ+igXXxdU9H/vqPiZDH/Oehw9cfQi1UgH/cPS7ON8foOU7uBBEeLbax/l8ih63R+ln3UODIMPV105geaOJlY0MfkDlCQUmyfBvdejLzmq8TKwlAvoDJ0BubYDCGlCMXSlCy6eugI7K1nWEGWx9ezmSVCJa/bP56Wo1QraxKR4z9iDSLs4N+SwF7vkQEFnGlDkryzlFrxW5YnoCC6iqKj6Bp4xeqvoI0CtSz7yGJ0pXwF6e90UdyLBdFZDl5+tZSP4X72hl9Yr3Ldnfwgh2REmo6yQCDPdS2suoPDRfJ8zLsJG5zs+suS4WqmXsm5nAtAdMiCcw75MlPPSXJrCcIqHyj5fDnh/6BN7zH3+ZlZ+Ijz6Dl3/rt4AzF/Dqi8ewGvZlvZpPXBlLOp8z+XcLi43YCbmUEtAKAHOfDB0HrUoF3lUHENNGYfkSsLKKQhgLK5nA7lAJRWLKcwMLn7jGmcI7U2zL76ZlQ1atAOUyUhaadTrww1jYxML8ZqErgMUxA3j8b/txBMYRGEdgHIFxBMYRGInAGAAeD4dxBMYRGEdgHIFxBMYR+J4IfHBy8l8FgDVRrgCw9VEc/aAtwWTDGLR+i/IOfS9BM0kQmQSTsFEUqpRkoQB8apcn/no7Dh/Gnz/8EIoTVfQ3N/Dj730/mqdeEXBREpiUSaO8HNk4RprO+grzs0iw4Afys+m+JeCaSX4KiDvkwEqaeXhvkoC1TxmGrcnKChPGvi5sScvqNEkb+7mjGC3bUqqUkC8WUN/YFCYg2ybJbzIFnQwBAahqFYVKSXw32+vrcMJIk/bVEnLFIprrdaR9stGufCjzh0k8ZVVL4tokqCTdO/RiVGBbwRlNwvH7nUJBWHr7b34TrrrxJqyefRXnn38e66sryGJC8wkCx0fm57B45Ah2Hb4aG/V1YdOW8wVJFLdXNrB05iSiRgdZTHBfPZ4pU/rjv/y/4b7/+dPIPA/rF47h5cc+M5QWtiClDsArAeAhA9WyfQ2yZRmuNgrD5Lj4PDO97QlQxOwm2UOlYkV6m1LDyWANbcrQ9lOcOn8ZzUGKF146i8efO4HNdoLUo39oHiHlOjmmCPJIwlkTuiL1TRaHsPfoLaoMPmH5ClCnvRPwfSpCKn8zoU5ghLLHwm40CXYF6iyAoHckALB53QIt1iPSyjgPJVDN9QTV5L2GeWzBXMZKQGvjEyzVDwaMIUAgvpCxFlJY6dJRcEcAE8NyHjL2RIbak3uK6ENLsERp/pJItuxjgkiUiRU2oMg+0x80MEw2vY5Sxwxj0u8j12wK89fv9pHLCBRGApLIXKbkrOfgznvuwk9++mextLmOs0tLAm6kEVm1HpIwRNRrYHbbHJI0xu49ewVgXVq6jHAQoZAvAVGI/bt34NKls1g5fw61vI+41RJJds/30B2EaPdCVCcnxbuW0s3z22bRWFuFm2SS0KZP7Z7Fnei12sh5DiLKGQutngBjJjEJ8mUB58lo9Q3TOUcaWJahGOQ1eV5Q6etBT5m7BH3JtBwYz2quCT7lsX1lVuYLAZIwEgY6Qe1+uyOAEZm+BIAFGJMEvkrGckzkcnmZVwRtCZZHcYpytSIs0Ga7jUq5gjDzMDW3HfVeiPOr68jXapLk3tysC2u0325jslDExmZdWPMsjChVJ7DRaOLkmXPY2Kjj0JGrcettt2J+fhaFQn4oXdvvDwQIJwjc6Wt7OS6mJyYF1GU7ly5ewgsvvIC11bUhG956Fnd6PRTLFezYsUMKZzieCYITAJ6fm0FrEOKJY8dxZm0DvSiRhDn3gzwG2DGZxztuvwF333I9FrdPyUzgYKPU/vcDfocrK8cqgQJhebN/+UqKdqulzM9cUcauyptbNvGWfyyv5pjVh8IcW+xMA/iS3mbBUinKYHES0/qjku86L638OoFQ1wmwsd7Aww89gvv/+Vs4t1xHGgcYDFiMkeHuN92A3dM1bJucEFlt+pxzoyWwyn4XAJuFKKY4gXMll6NkPmEnbScLNQgA87sJ6tIHVoFfyjAHMh6V9RuLtLSuSzlZ94brDddFAzTLemQMWofr9bAAS6MkoCjl34VRq/L32k/mMMG1VNasresluiPFM/K3ZRhKm+hhn5drLKucz1nf7a33qsevMPPkfdQGsHL7xP+1uMWuv7LWUqp9yMrdKrhgAym/nGaqDEDWL6XY5WxggHMFgMmiNNxEwwRngcTovqay0SrpbOOm7dPxwjU8FxSlbSzq4E8C9oyTsqjNuCMAFinYxAITgpJiMWDGptj3SmEbpZ/pm0rfY5UMLrolTLQ8tL72GE7+0zdkneg4GQYEs7UyReKmntDc69g2H2EWC1DWdhKRge6mLjaRoE3wLu7j3twE7tuxF/OLOxCuLmN9+TLW+xHqTibgMtnt/RTouASPaSmihUwK9WmhjZVTNzNMQFHuswRAvSjF3moJ7z6wB/5UDquHSli7poBXw0vyGfWzK1ip19FAhNVOBxs9IIpdXOykaPRcdFop6Ha9M3BxTcPH/laAauSjlKS4Y+d2XLtrAa+uNfHImTN4JZ/ihUKI75b66Hs8cwKZr4Aeh32ukOGqa2q4sNpEvQF4BH89qkawaCJDux9L3WK1lJP9Iw2plpFDVh+g0M7gZ1T3cJGvxyh1XTk/8nhbcFQthBFhW0VZhkClgLvK6NWiTMuE3apW5PNyljIFEzIHzeCz7FmxdlEXkaHSD8dEYABhjl/fUQYwJZEV+NWSFZ7JKW+toLB6GPN5lYPWNpm6veH5m3Uecl6nV3SmHtCR4yDMUvTFF9jIQrOok9LblIQWOWgWk4omipxJr9qxDQcnqpiKQkywkIxWHR79pckmBwYE5Rd24lOf+zyymW3I1pfxRx96P2ZeOStKCrRPaGba/wuOgwrB6sCBGxKipjy1FtPxnoqZgxK93glIO+pfnBbyUqgQDyKxmwmyVFnQBgiXwhQB6ZUtr5V1XBN0n9GfCt6zQE6K/JSfL2d4+r+rpz3HRoqr1zaG68b4l3EExhEYR2AcgXEExhEYR2AMAI/HwDgC4wiMIzCOwDgC4wh8TwSEAWwSGqMvWvbvMFm+RSJ93Sgqu2Y0jWSSGMLsVcakepIZ2qPIQ+tr4pUq1nvWp9ZF13Hw07/xa/jJ//DvBdx8+PN/g1//6Z9B4CbIMZWUknHCxK0j4Iwwh42UsiRbR+UnTdslzWKTqbYZI3djk8dXyilvcYRtSt/C4Xzr6HuGCbSRz1ZJSWX5CBtJ2KMKCmauJ/denZ7FoZtuxNTO7Tj7yqtYOvEy+vVNBURESlIhWybOXvuQRBDl6IoFuJ56MxKcFZaI4amqILQC7JKM9zwUK1WUpmexsHe3eKNuu+oq7Nq7B08++E9onDkjieBQ2pwhT9nfzMX8nj2Y3D6Py+fOob26ppLfxrc4DRWgETlC30N+sobJbdvQjYHf+MxfiH8r/cqOf/O/orH88hBwZLJcJfA0sW2T5DbZbsefBYhHr5GvN/1JxrPcJVkxGVvGRFqKPCVxHQU++oMmUi/A6Ut1fOXBx/HdV5dxYbmBQUzryrwWIXiBsKeZlEvieOjzSRSIQIgUMBgGKBOOBGXICINHj0lldFEaW5J2AjxAwEyCJpRRVZYXwQRerlKMBAmYkOeDYKkk7630p2GUjYJWFuC1sVDQhAzIK9l5DgeHdvoQR7mS7U/2r5VHVebaFlClg80yAYdgCT0pzX0S3BNw18wvxk8kQA1DSXy3CV7mmUpV9jEZwMMEqOciChMk7RZy62vIdQcoxJEkVvtZLNLhlMT1swCOnyGolPBTP/9pvOltb8FTLzwnid+wPxAgJRkMEHjKwuV3zs7Po1ytotloizzt9OQ0lpYvwc1i7N+zGydeeAZxcxNZvwsMQmQEnCXF6qNYrSJfraFLlmoUotNooRx44q1K1hP7P+r2URRwja2ghqoyzeM0xtTkPHq9gYwNJvlzRhKZ/UM5Y8YvCXVsCUuY1+RyIv8tTHH2I8Fb1wO9SwnEihRvEKDdrKPb6ohcfdjrGwBYQWSX0tfCVvXQ7XZlvJEdxbFBxjQLEJrNlqyTnHdk17qFCjI/wGY3RCtOUahNYhAOsLm5Lp7dvUZb2F2FUhG9MEaekqW9Hjq9Pl49exblag3v/+C9OHBwn2lnIOOI7SHLl8Ulg0GEdq89BBcX5rcJG5X9RDDu5MmTeP6559CoN8wcofQ10Gi2pI30GRfJYrhotRrIkhizs1PoJgkeePIJXGr2AKeAXq8tIGgpH8CNeyj7Me64+Vrc+847sWfbNHKc16Ztdu0YZa3LIDWsUZey8VFfgOdcQEntgUhAE1B0AgLznOPKmNW3bQHAuiapPLS4Txp2pUhCG4lgyuwOH0PVA91rtoBGXSfs3Je1hkyx1BE56MeffR4PP/w4Xjz2Clq9RMbHzYcO4ND2eeyam0W1UhIPd/XyzqTIgOAux4kw9sVSlh7UrgDA9J9mG1VuViVeCXTCUQYw1zDLAmbhAeXICSbzOTKr+RnWdsCeKWx84yx8XeB9dC1jTIQBTOYqgRsBP9U5VFi1Rp6ecbNr3WsBYBb/WKavgt06Hsm+FesAozahW5dl1xrQ3dLn5Tu3zi/qoav9QHl3YX3Ta/s1nqt8U2p0+dlv9EfmfiTMX67twho3sCUZfgbwHVVKkHXSfi4lo826KeIkltlsQGDpk4BFHkBEFQr7uqcez9JmKYzS4i9KwGvs6AucIk5D4VGSSar2BrQQ8BCKLzC9xqcx0Q6Qfec4Xv7CF3FpfRUtkemN1PKANRXcV4MErSASdZZylIMTsRAgQcjCDz9B1yFwB2ykKZoEduMQ785N4IcPHsbc4nZgZRkbZ89jrdPDJv1/Pcr7OuIH3DUAMMFAAfnEVmPLMkEY1Kaz9Dxo9rTMRy6JcdPOOdy+ZyfakzHat87g0m4HZzcuITrXwPJaHUv9FuqIsNFP0eo6uLCRohlzvpNxm2CX5+JwM4f9rRwmQhdeFmG+EOC91x6B4xfwueefxkN+F08WItRzlP93ENk5S6apkyFfcnHgYA3nlxpodSlbrgfUfM5BPnDR6XEvAPYu1tBo99DaiBEEOcRkjnI803PW8VBcjVHecIEWi88yFMNAWNfsYAKNonBjis4IONpjqAC5xo5F1qYhS9cwe20RC+WcTSGmZf5aD2FRjRHgNlPpZwF8ye5l21wBOMn6VYYw7VcokaxgL8spxAOYoLT8rtdbKw89HMhqJEWdBPtDl6oR9P0lIzgRJnBPmMFb4DBZwTw10Ud6IPONe3CAUs7Hwe3zuGHbPKqtFoJ4gL4TIcp43vbR8YBbfvYXccenPiXr84t/9md46Bd+HtOJKgiwnI5nQJ+qIa6P2kQV5bkZNM9eQkaLAhlzyr6lqlHegN6crQSvxReb59mUHs+MCy1ptuxyFFSXchukjieKM3ou4/hWb3D2I68zdTOmkJPqCEA4N4/i3v2oVstYPXUS1x09urWXjH8bR2AcgXEExhEYR2AcgTd8BMYA8Bt+CIwDMI7AOALjCIwjMI7A90aAALBJPQxflCTRCIhp/7aMntFPGb1WxCWvAHJHGDrmA7fAU+NsauRJ6fHG15hEYjaElf8Te3bga0dfQFqsIGy38KPvuAedM6dRMKAVZU9DSqCKv5dKSRNIpA9ZLnOp7CbgBRMpBJMEUDKPkfS7yT8Zb2DjFzl6j7yWbAqVhdZ2KgNlKzlvE9nynHmzJH2EHEpvQ6VSKODNRJMmMfnazK49uPP978HVN9+AC2fO4JEvfRWXTp2UxLHI85rvUcbQlQ/B+Dwf1ckJFCtlkSltbm6K3JwwnQIfhVJJkm4dkWeWrD9KM7OY2bsPB2+4Fq88/Qx27N6HfQf24clH/hlnj74ANygAxQLa3ZZ4/Lqpi8WrDmBmbg5nT7yEsNGCF3goz0zC8QM0l1cESJPcZi7A5M4FLB44gHMnz+DIO+7Gz/yn/xOhFyDtd/H8/b8rsqyWoUTZVxtLm8QmmHDl40pwWMasTYpb4FESnYSJlAUdM5HNEOQCOF4e7Rg48coZfPPx5/DNx48hRBH9mKApv0sZZirFahjahvXFvy04mg8UjOD/Q0BBgGMfGUFgSaKqDyzvyzJ+PQLLZIQR1CBb1BYiiAckmW/qW2d9izMyPwxjzMqhbsVIPUSHn2GYx/Sutg8tulA/UYK0kuAnsGwGp4xDFk5kKvnK77JM4ivGvpFItTGJCNAKi0xBBmX2u8qQtn1C1qvjgqxXAjBk9PF+BGDPBfDyAZJBH16UwB3ESDbrKDXryCcsNpCUPkInlWQvCCylBJF9DLIQ2/5/9t7EybIzLe98zn7OXXOvrMpaVaWSVFJpaUmNem+g3Qs7eFgMTQxMGGwwYYMHO2IcMRNmzBJ2eGwgHAaDYxzhiBljMBhodzS90HTTq7q1r6VSqfbKqlzvvpx94nnf72SmpGD+gb5XXZ1VmTfvPec73/nOue/vfZ7nrhP4J//8f8fmoI+t7g7m2guSz7u7RXt0wljg1KkTolit1RoCa3Y7PbRbc7L/uzs7OLy6jMNLc/j0n/4J6naBkO6baSxQhFabth+KMp75g2wIoOq2XY9QpFPE3S5CFu9dVwrhkvaYpfACR6AQN6ARtTAd6/zm2AoANpb1olKnKtrY6QpU8nX8o3oN03gqz6Wa1fZ9hGFNYADtZqm4jCdjDHo9jMdDtKIISRoLzGWOMEeu3++L1TIzcwmNCYgImI0EEQ4VghZw49Y6wihCa2EZ24MRcieAXWsCri/bcPPaFTTrIfq7XWRU7oY1hPUGWouLuHTlOnrDPgaDIR5+5BG8811PYG6uJWrwg0CPlsVJkonVM4EQ5xe3qxHVsLDAnNq6KA3ZFPHGa6/j2eeeRZbzvM0EtDIbmHDx0KFDMteaUSjKbNd20GiEAqK/8PQzWB9MRL0fx1OUhTon+ITo5RT1hoszxw7h3Q+exSOnT2GpHSJkQ0KZSd47oVflUyGCLJMXS3NRzgnmPHuujclkjHg6ERAuAFiaPN4MgA82aRw8DysQXP1cwCZjACTzttTGILFSFzq3B0r5GpWzfKV2FDV8qorTOEnx4osX8JnPfQVPP3cBg0mMe46t4dyxozhxaAm1IJDrqQAgx5ZtVwDM7GBVtPoulfkKStmYUDFQsXB11eq4tHXtkvWHquAKqrKxwNPgAwqaeVyMvlnX9modlcasSiW/bx8ta4qxeuaTte9GnRVEYawDYhwMFJJUzhsHG4QOgthqfavsmKttZmOUfo9xA5V9tS0wXK85B5qJjD/InoJW7O8VEle59SJMNq+jx0kXVs55eZ5VSHOGvB+tY6moljVfn8tjnmW6j5zvel1QN49KGV4pleWcMk08lQK4UoZbDnPvBR3tNQ6I/bN5PQXebIbi/LJgFfSbJUxNUeYKemlvL+PPNZpNBmmKyG+indaQfvU5XPrjT2BrYwO9IkNCZSMVv1YB3/JFDbyzFuDkj74Hk90utj75LBrbbFRg1i/zcWkFrQC4xxxgq8QwHeMDfhM/9vCjWDt7BvmtW+i/fhXb3S628xg9jp3kv7IRkIpggkCCtQIZr1OiVN+/SsmYmbnJu0A2SQhqtErM+xbee+YYlts+8qMhbt4dYr09xfrFm+hv9zAoEuy6BW5NYuwMCmwNLHRGFuLEgpfnOB04OL/r4ejQQ73guVQiyBJ8730PYGV5Hr/18lP4w7SLy01t3iDmo9qUrURy3NhAV7Nw/EQd65tjjChtlmxwG0FEZTYtsakGBk4cD7HVTTAdl/B5n8HrowvYHq83PvyxjXDkwB4X8DsZlnZseLmDqU33A9J4irHV20Ysvnm+CLQ196SVItjcJ8vqJc44XHNU8a15wqoqlnWjmrMcUbETV4Armb7mXpctCNIswq/M/5XmEVvUqbwjkjxgfo8wmL1SAk1NZIyxYxd3BmlSUCtoUfbSwccAYH6lCji2NF+a+dP8qj8vxCY6kxtCHwnntG/j5NI87gprOL4wD3+O10cXk/4ISbOGH//P/w/8pRVYO5v4xEf/FtqvXCBx3nP1YRMhm6dSOpwcmsfiqaPYeP41OKOJcdjhYIs3wx6o5dtLuq+oe3ksdP+j6tyUsTbPt2zEloNpFAKLixh3O8B4rA5BpmmoatqUxkoB8wTJNsb33YOFD3wQy8vLuPDpv8BDf/Hpt34smP17NgKzEZiNwGwEZiMwG4Fv4RGYAeBv4YM/2/XZCMxGYDYCsxGYjcDfNALfOz93AFm+/VmGLe3ZUO49wxRjtVik3e3aGW/Upkbdu684NB3/pjCskkS1gJbCiTowioWcZNFRxWKV+PCP/yR+5Xd+D6Xv4PorL+Iffdd3w56MxXKOmr2p5IIRGBMCq70jC1AsYGkGmWWgktrLVcaBLKiyCC6Fw//fEdA9lmJMZc22HyP8pmK91tP2YaYIQ43aQlARFaGSfayqUcmWtWw0Fpdw5qHzOH73GYx7fbz49a9j9+YtUeBJRpvAXIV41fZWx4FjTvjYmp/D3OICep0uetubsDKKnRz4rToOHz+GetTApRdfkgzRkkWtWg1Bew5Ro4bR1gY++KEP452PP4bnP/8FrD/7PNqnTiFYWcQLF17BtWvXRf16/NRdmJ+fw4UXngfVWsw1PnXfvWgvLuLpT38OaWdXVFVEmUUQiuLMSlM0Dh/Gz/3Gr+Pe97+ftWh01l8VK2i1HWbWoI5bBUjENpjQyjwEoBtllTznLaCW+0krU/4OlTIEGTwMCRVltoNRkmK7O8Y3XrqMp55/EZeu3kHh1hFnjti5+m4g1tt5qRZ/VYYqt6nKM63gaFWcE/jqUPWmWbc6z41NqqMFwEzyH02OI2zJZKalKlWi1Vwi1CMEo/JNwABBLX/HWMi+VWVWQV9RnlaKabEIPNhsoa6KYvnNPFOXttIGRh9QxqtaTRXAeiwqCKGqUZlrRoIi23HASlVVwOrZ7hJyGKUxQTDzoQmDCBb43rTRFdhG3Q/BPp9O0DkeSeav2+tjLtf8S6obeV6yeM3ZL9bmmSptmNO7Ew/xd3/pF/D4B96Lq+vrokyMaJ08naC7u4Fmo453PPywzPPd3V0Zg+s3booKdXH5sECwrY1bOH3sCAbbG3jxG0/CSaei2l5eWMSwO8A0peLIkfe3gxArqyvY2tlGu15DMRzATaZo1WqqeItcDIdDRPUQjkcLYqqRaR+cy1pE9S6PU0AYaxTaOnamGYTKbU8teHm+EN4KEHQ9BGEoXz0W//3A2D9PBf4mk7GoqqgyjJOpqId5jKiIpuo2nRLaugJ5aTdNu/fBcCyKI77f9s6uAosgYjAw3EZbLNs3NnfgOhY6GxuoBYT8mj0bNBrwag1RR213uhiNJ5ibb+F973s/llYOIaDq1gaY/Vydx2lK4Mt8S4IMS+ygqUwedHsCf1nA5jzhXBsPR/jKl76E3W5fIDF/ThtqyuXm53iNKiU7OUlThMxQtgn2d/GFr38DG+MYdotZtyWmSSxrf0CoTmCQjOHaGc6sLuPs4RW84/4TOHV8DYtzDXi+I6/DOVypdAkubCr36L4gDRXamDEeDkTJH0Q1WITqtD5+EwBWeCrnTGW7r6fMngpY1ImmuE/pWtUYJJb1fBfT0CJqYnPh5FSpoKyck3JdNepinhilg1cvXMUff/Kz+OqTT+PEyirOnzyBo4tz0hjhW6rA9zjHAjYUhHJO81oiub+ExGxmoKLZqGeZ6S0NHFRocx0iBDagpgKrXA85ZqJqpaWwaVQSJwdjISxwnYCTcMeA1gpwC6CUzF6Tc04gbTKsK9i9b2MsXU57biGy0u6pYN9s6U0FHx9vAsA8T4ybg+oTDcylollgnd4V6GvyABKaKvSVdc+o6GE+FnsAACAASURBVPm6HBPCuz24ba73BOzyVMlTZ8OYgl05liYjl2s8bcXlvdgwxLsDs6by+do8UYCKYzY8aFqDwkyZDpwnB+2guZ1ynVA4Ls1DB66j8npqMqFgivBN7rs0PoPXTOSp3FuIY0rOnNIcXhGinbaQf+UZvPqJT2JncwO9PMNYYhUU3HHtIVzu1YCdD53C6R98N5KdHq7+wV+j9XwHdsLJr9dl5q5SdTnJcuwWOYZ5ivd4dfz0ez+AxbNnkdy8ieT1q9i5fRtb8Qg9m0pPWkBbGBvVJ0ctLlQJSqtdTTyvrnnamGcX3A91TZH4BbHaTXD0zDzONGtYCyNkx+Zw5aSFl65fQj+m1e8U21mKnaxEL3dwp5OCjrrT2EbNKnGX5+LhLRdHJj5CWqHnheTwvuv4MTx84gj+1a2X8Ls7t7FTq5x8mePOuZDp8WKDUWRh7USAre0Eg5G2UXIOOT5hOxuzSkQ+cOp4hOsbU7E2roVsNMvguDYCN0TEOABak+cl3LiEtz7B6rUUzakrzVK87+a6QAgqThYWmwoUlPMaKNdW41gjU0naNsw9Leee+Z6qejX7V8Gjacw08Fi+JzBY1cJ8LmegL/EutHjWucEGEgXAtqyxogres4i2JBNXX0eHSdxqJKpCITDva3k/LzDY/GHuL1XAvC5T/cvmAjaAEgBLJnBpI6WKV6JVeO6VOFRv4eFHHsKj3/UhuQZdv3gJ7/++H8TaBz8k59qlX/sVXPm3v4k5E8UgCn9Zy2y5T2fe8IQuCIEPezxFKOd7LmpmNlVUDj06vqqyl+EueP3X/ayzya7KPKbNvAkHYUNktnoIy9/2KG69/CqS6+vIRmMZK22DU3W3wHZjOc3Xjo8dQ3T2PgSWh96FV3D+hWf37pVnf5mNwGwEZiMwG4HZCMxGYDYCMwA8mwOzEZiNwGwEZiMwG4HZCLxtBP4mALynZpIihCqG9uwEjY2hZsxqUZGFHLFgrmDqnq2ZfkMyx0zxUPQJUjwxfKyyjTWqAkKGVIQ6Nkq/hv/7rz6Hs+94VF7j1//+z+Lp//5ncCVjrhD4y1pjJoVONcBTVbLaqRECEx5JjppRymghrHr/A5a1BvSyOM0CnZRhzH6LGudNCmJVMGtBVSH2QXWljJUUxNT+TQtcltjbEWxz//kcUT15nqh0a7WaKNLG/T4KsXHWjFkW5aRYLuohWhyqWkO2TaRLtIJ0Bbzx+el0ovvLol0jwtqpE2jUmrj4wotIplN4USAbFyeJFA/rpYMPfOA78NgTjyLb2ED/lYsoaxH6VoZvvHwBNzY2MaadXRih1WjC9QlONQv07PnzWFhYxBf+63/FZOuOQBdRYngBmq0myiJBvb2A0+97P37+138DpUdb2gIv/9XvYbx7XfMKM5bOVKF60AK6mqwEZiYxTeGSkPVKGaaQlmNCoEEVIIFHnBWSb9obF/jKk8/hlTeu48K1TQxGE9huJOqi0iKMtRAFoRwLBcBvhqBvBcAErwIYCE0qZSaPTSUp1+q/5j9KhrIWNwn2KsUy1VEEBnyI/adR7oottCJ/gRBvV/6aBgAh1LodaiOs0FjAsZkj/J7DgjELiAbuHrR4VqC7ryiv8iwrO2nZRwEKCnoOqhsJNtTOVO3XRZ1SSRWZrxco7CT8kKxpwmrHQ873E/lhBo+Wy7u7sAcD1NMEYc794X7oWsMGCY4eC6oEiCEtPX0fuW3hxPmz+Jlf/AW4rRr6k7E0Pfiuhzu3b+LxRx+R4vXqyjKeevppUcbSVvnO7U3EmYXVo0dAFXeZTnBm7TCe/dpXcfvaVSy0mmjWa4iHI8S0hLYcZHDg1msYpTlK18HxEycwvnMbo60tzDfqCKietAqBsfMLLYEqtO2kpSqPKf8eRaHmrpq8T6p1fc8XAKTjRjtZBcA87gRykj3NcRICRHW1IwowFqazLBbYPZ2MxPaa0JmggFbVVdMErb+Hw7EsuITKYlfsuhjGKWwvwHBKaJzD9hxM0gQ5AcP8klj9vv7aRUzHE7H2pDp0eXEB/dFYFNFURneHI+z2e2i3m3j4HY/grhOnUGu0Bf5SDUrgzHkhKnkBvlNZF6nCp9J3OpliNBhgwnxfKpAbTYGSHIuXX34FL734ssx7jsNwOJJYgFoUybWFdsNUs9cadSmw93e28enPfh53mBu9cgh+VMeYFp1FodapxhmCK3zT99F2bcw1LBw/cghn71rDqWOHcWihjUbgIuKcFftnDjuVkgXi6ViUm5xPkyHtqW34YYTSWMqrIpRriFrP6lqxL01UNqiWnqr01TVbzqfM2jteRAKq8lQFodpJ64WXTSGVVXEFRHne8rVdz0KZFNja7ODzX30K//1/fAYNN8BDp89guR5hrl4XpXmjUZdrEc9Ljrlk3TIGIIrkmsH1lfPPojW02CUTClrwHX6PWd3hm2yVua3Vtsh+u65aShN0cv+YLyvZtyJJNO4JBtRq74M8VxW9qpqlNTfBuyhcuc+852CWrrgU8LiIP8JervDBPN2DMLgCwAcbiA42ZRWlNrsQrBGK86F2ybqOcR4TQlUuHvx5lqR7zTYem4sOuETsXaPMes594TGjslaOuUQb6LWAjhRxTAVhYZT5vmk04O9UCmgDgJnrzs4oGQtXjoPFZhLJYdY1nz+r9p3KeR0T8zOjSlZIyuOl7hOyzlc+1Dr4klEsICvP0HAaaPQdZF98Gi9+8lPo9boYFrkAN9rtypw3KtGxV6Bz3wKyH30U4ZllhKWDnaffwM7nX4W/3sfidgY/pVKzxMgpMc4L9C2gk4zxnrCFj3/wO7D8yCOI79wBXnsDuxcvYWfQR5fAuKRyGJjwPoX3eUYFnND1RRK9TdPTgYYmwY6WXsNF1ypBrSma97Zw/FATD0fzaHZLdJc9fKPYwOVyGzv2GH27QCcGOpMCNzsFRlMb4xHQcCycKIBHdgIcmTjwMxs+r6lFgXsWW/jw/ffit7oX8S9vXsaOhPByutNEu0Th8Bqmwbxh3caRYw52uhn6/eqmj+c1JO+Xk60e2Th+LMSl6yM51gTAll3ACT3UggiNIETpuPAIDacJwk6CxdeHCDu53D/a00zAcG65SMscqc0wA1ccLVT0vd9sQcMVuU+XRjWOo8mo5n08z40KzAoINjbiNnOGad2sa5Jk+ULvTT1mT3OoRemrmcBcP9ikqfbP/Mqxo3K4EFce11aAzGPE54jDjnmoRwq3l58pCGKLvWxgaQQQhbCFCa2f5WecJ2oXzSYg3l/zPptQmOvp8rFj+I4f+9t4x/vehRu3buHDP/rjcPwa4pu38Jcf/k7MX7smTj2yRgr0TuU1+bkiLvhZREJK4OWAR2toUfEWyG1P1qi0UtvTuePA+s9lgq0zEfe9VFv5zNGmQH4W4nV92mzBO34c3Z0t5Du7sKdsPTP23bztL0oZH04vHrPMAaZssgqbcu9lxSOc5/kze8xGYDYCsxGYjcBsBGYjMBuB6hNkt9s9YJYzG5fZCMxGYDYCsxGYjcBsBGYjAHzfAjOATbnZWBTvFUxNwY+VC1GLsaBpikcCOytbQq0yaulDGJQWUNUSrVIXsIjBYpFqhQlsWXYVUzlREwBBAfi2g4w2gQUBnlqwveMjH8G//5M/k87+7o2r+Ecf/S4UuztSuJ3AwsQAaS1O6ruzCEg7QJZdaEEnIKradtm2gyVeLb7Kw1g1m13Zg7zCfg0A3lNSmEIon8v95JhUwJiFX/XiK/ZzvAi0mBFn7CPFQk5sR00+MpWwBKLCmllcE0mYbgOLuKa4VJn8Keg+oIQh6BNr4FIAsAA12jTPzwls6O92BKwsHV4RWHj50htic8eM3xP3ncWZI2tYGAywMJyI+mE7HuOljQ3cGI8x8RzJZFuYm8fZ++4VO23L83Dk6AnUghBf+/M/x3DrjpboWezyQsy1GyisDG5Ux8q5B/E9P/uzuP+dj0uRn+//8md+G+PBlkCUCk4K8DaK1Ao8ana0OUKm8M2iIB9US+qxciUDjraakzTFznAoSt+XXr+Oy9e2sdObinqII82RpbKUtqVUVrLSSFhRGtHxWwFHpdLi+1CpxePvUJnpabatznFVerIAKAAgL1FQAWamFSEmHwJKS7WHrN5nL6+xyjM2OXCci6rS0QK+gO6qxYKvTbWiqLwIjwyk5ZQx8JX2yYTNlf0wIfTeQ87XSv2m360AvCjcjCqS9rcChfcyvvW8r9TRonI1x0a2R5SEjhSXxcI8Jyym1aoPwhdRMLJBYTyC1dlBkMSoU+FOYHIAALPZQdJ1afnJ3FYWmT0fgecjLXKcPnc3PvqD34fHP/he3NrcwPVbt3H12jU8eO89kgHbbIV48aUXsXJoVaDjeDjBeKI53FSxdzvbePSBc7hz4wquvHIB7UYkjRNOESNPC7G5ZvG54Nx0fLSWDsm2hMhx/fVLaAQ+Gj5L7MxELOEHHrI8Ra0WohjHoviV482xyvX1OINHo7EBcpYAbcIu1/dFGcsxa7VacKiSFhWpBcf15bj4vidzKk2mSCYTJEmMNI4VvLpUi9Ga2xEFlEIzqvWoJrYRZ6nYp7phDW5UQ5IDQ1pZeh6mBLWej8bCAnY2d3Dr6lWBn8zenZtry7rcH0/Qz0o0lpawvb2FK1eu4MzZ0/jYd3835tqEv6GsOWHom6xrk9laWuj3hwpGbEugryjR0xSj4Qj9wQDtZhPz8/OoUfG7u4svf/mr2NnZQT2qiZKZY8TJz6J+s9nQRhACjTzDcGsLTz/5FC6tb8BeWIA7t4TCtRBnsdiRxpMp3DAQKGDlJUIvgB86iFygEVhYmm/g0HwT7ZqPhXqEVrMhYLvVrKEW+CgyNuGUcJ0SaTwRBXij2UBpscGBiwnPLT13mLesAa/q7HDQolYdBXI5voTLhIQ8ljxecp2sALDA34OKVhOxrpcBA131DUUpR1VdAQw6fXzx69/Ef/lvn0DTa+CRe+7FSr2OehCI3bXYPtO2PAqlyYjAh3MsCiNxj6CKnH+nMjyNp3Ku0dJVHBU8H7QZrtbng9unalfOUUdgv8x3KljzTAGwrF/a4EInBrPlaktb2dsLnCxgSRa82qpWLh2y7uwpc+kIomu9XA+ptJMzRCGogFCxPtabmb1mCLNWVdeJnBbvBlrzWOglXzOS3zT2BxwVpJHHWINLIxfvXQT0HswbrjKB9dhrhjExpF4XxJI3SRCnsTYSBDTBdcQlgk4fnEeaG89rGF0h1AqbP+D1UVSlPCaeL9cBNh1wX6ncJknUY6EW17qu64MATMaqyHQd5QktTTlm/RfaRigHBIgQbeXoff4reOPzf4Vur4dhniHmHZs016lDhaibHQubjRLjj9wN6zvvQ9p0UXdrsKclsjs9JFdvYfszz6E+KOD0MtixjWFZoF8WmMQJHo/q+MkPfxSL73wcGS3tv/EsBq++hl6/iw5UeTm1tLmPCuIJIbA0/KnqUxsIDQQ2V2Gxud77Lh0RSM5ytM61sXh3Gw8fP4bWxS5q2wU6QYHnrE287Gxh3UuwkeboJBa2x0BnbGHQKzDnAKdLB+/YDXBs4sJn/jaPZ2lhreXjex5+EL/fu4zfuPo6NkOdl07O8afiHShdvTYHYYG14x62ujkGAzYX6n1LmZUouIN2ifa8h6UFD5evjeHWHLmmWF6BejNCLQzQDhvwo5oo8tM4gRunaG2kKPspCtdHbXOM1lYCJ5V3F3ccKqLZFCm2ymIDrl95XaXKWFW21dm2f17tHWfDqnVuaiau5Peapk9XcoEJKA3sJfAU62eNheCcEjWwaez0xPpZ78XFLtrRn4lqWATu+w1pslW0YJbjzO1UBx+CXYGzVIhT/WsAMOeoqIO5f/y+VWJc8hzRBqql40fxwHuewMf/8S9i9dz97OrAq//0n+Hyf/wPqKexWBAR6mqitsJ7vqdYTTt0EVLQzT9yDyiw3zSJVvf/VUOrtm3Jmi3qaNpfl3rXTqV2YXNt1HUu5rndaCFOJijp5JFpc6esNxahu9plczyTosQAqnzmhV/6C4oS5zu7+/d1s7/NRmA2ArMRmI3AbARmI/AtPwIzBfC3/BSYDcBsBGYjMBuB2QjMRuDtI/AmAHwg27YqtO5Z1Uq50qgBjOUgIc3eo7KbE0hmih1SqDP2fABCy5ECED1dxQpZlMVqH02QQou90KGCocAgzyUDlLlfiWvjX/zOf8B3/9T/Isqar/7RH+I3f+l/hZ/lkgk2MqpNwl8pyVRZu6UCYMOpjWWgKnXfmgEsPLtS/BqQJ+XTKgeNcgQD/8SCuFIGm9evVAsVJ66KWRTZaJlSi94sZonwpkJ5AoBFNAqHBSWHGXdaBOL7sTgmSiJF2HtKJCn4GihvalaiHBM4QrNdAcBG22HyWfn8WquF5bVV2aLXXnkNVmmrYm6uiZUwxKHJFEcIKkobQ+R4YzTCRpEhXFqEU4sE9q4dWsF0Gos9X73WRGA5uPzC8xj3OlJE4+9SHREGrhS7vEYTi/fcj/f/8I/g3Dsfw6Ejh6VQvX39eVx58o8oZRPLXFHNlpkALRa4VKTK4lnVUmCaDmzaaKtKm9vOLNDMqmGnM8T2bh837mzjwuXLuLnRRW+YIclZQPf2VNoVnKHKk0pBgQai4lVr1OpR5eJWSlx+JbSh3S6BD/8kWQK7UgTy2HH/CaVp45lphnMFS2mJywxd5vsdfBxU+sr0NSo5ThSFSTzuxqZZ/SNRppkWTKnQE0iawQsCAQjKyB1RHRMwqLXoAUvTyqb8QMFVyp4mF3QPzgiU2Z9zfM6+LatRnLHATUUr1T+iLjPKIpMRLA0QtBxnzjKLsdMUzmgM9DsIxkNEeYZI7CX1DGTRlQVcngMCgFn4zDMBFzy/Q9vBQr2J8WiA9tIifvIf/n089N4n8PrtdTz34kvY3dzAXC1CMwow7A9w8u7T8hoCv0vRLyHPVJW4tNjGPXcdxxc/80lkkxF8gtLRSCyGa/UaOt0BonoT09KBEzZEPevZJbY27mCxXhd7c9+2EFH5GvqI0ylCKnmZbyx5o6qEIrjm+5dZjiRO0G635N+i9qVyn8r1JBGAJbCO1rserXsDuI6PJMsxnU6lYJ6MWObOBSBMOe+TWOAzjx0BD/8MByM0Gk34votpHCOhvbjvozG/iN3eUMZjmtBXO8CtnR205ucla/fihQuilG2EIYIwgOeHGA162B1OMXF8zK0sY9Dv4taNa7j3vnvwHR/9GMKoJp08PHepIpVMWAOyOM2o4h3GU1H5itqdSkiOBVWBw5H8nWCyvTCP0PPx7LPP49LF13VOJ7mAdNpB+40QrVodk8EIg3iMokwx2dzFa08/h9cvX8XQD+CvnYLdqiFm5nSeIRO7XYUtVHgVvODYDkLfRRjYiDw2KcQCLAIW+V1b3A1CWkM7zMC1UY8C1EIXDnJpaFmYa6HdnEO7WUNDVLa0kCcoVdtgHiOCa1HPS+MC1wyeo8banDCb64jHuagPrsHMeJaGD6PKJzxSKKnwV89PBQd85KWDJCtRtyxMRhM8/cKL+MM/+QTycYlH730AS/UGIua/h8b+2fNQbzZkLKnKJQBmU0LV+hREVKU7SJNYwYXAbLUq9mgTbpSykqVr1P97FslmXRCAKkpS42pgMjLF5p9ruuyDgmJpmpF5otdE/r/AY86Rgw4ccgAViFi2NkNU71upX6uveuk3z61AutkPz2dWLq+9atOv396HuGoBvQ/f30TwjYWznM9VYxubVowLReWOUK2hCq+qPHbNS2UDABtEqFzneuh6zCSFrANpwmuIAcDMzhUVNttPJJhXFcBU+3q0rFbnBV5nuD+VEwPvKXS/3gyA5b6Blzeed8RnzHo1ubBiG1xQvekhsubgX97F7me/hitf+RI6o4Eof5m9y6uAWAObdZouH0M3w/aZJgbfcw64ZxVOFKBVbyOeJEK24u42Rq+tw9ocIr7RQXKnj0mcI9+ZwJ4A5+wAP/39P4DD734CeW+A7KkX0Xn6GWxt3UGXFr+EfAIsFXgRxFH9S7Anji/8Y6I42PwkUSK2Qk4CWov205xffo7m/U20zs/jnnfcDft6F4cvxmhvl+jZCZ6zt/C14g4uuhk2CgvbkwKDiYNhP1MAnLv4tt0AxyeeHkdeS5ChVXfxYw8/ht/rXsa/unIJ3Uh5vVzjOMZcDhj/zHUlAI6d8LDZzdHvF7DYEMXXogsD2GiUYfGQB98Bbt9OYTccuD6jAYBa3UczDLHQnEPEddANRUmONMWCXcNknGI4zlC7M0ZtvQ83yeAWFhqDAmHCm0HCXl5L9V6ctsqEqKKiNUCV9z1yP2qaH3k/I+e+sX9WBxsFvaL8NeuD/p0KXgWjBLz8o3bFtD+mIlghqKiBxRJZX4vXe4HDfK4AYIJVbWirHuLKImtFdU/ATGCz3SYfOLEMEM5LVQELBOZXzQZmTjDv79hUunzqJD7+y7+MD/5PP4Txq6/izz/yESzFY+NaoJ9vBG6beyy+r0BmW5sk+XPJLuZrGhW09sHqWqljqGBXMpS5j0bdzPt403qhx0KjuOVZnANsVpV7t0qdLc5FQM2yETDKw3EwZoY2r/FyC7ifsf4QoxJmj9kIzEZgNgKzEZiNwGwEZiNgRmAGgGdTYTYCsxGYjcBsBGYjMBuBt43A9y/MG9WMQqK94ovkpykUkrqQbcFnIcLoe1k8rApLWvitChrs6FfwoWlZashHVRFBIYsaUuiVIiaQsXIpcJnd7kBABTBVIiwisvOfr2sDK6fP4E9feBElC+XJFD/34Y9i++JF5EUiuFRy9gxMFTtmA3Qr3dF+FrHu4VsBsBSPDQDncwliWIiVHL9CFQ1G4LVffDXjwaJVBXQFgEkxtrKQ1ver6lpq02vygCnrNHmRHrM6CYqSRI4Hi1CEqVSREqyZYTJWo6rKVDBoMmYPQFJCU41uFd22/K4olAUuOpRewKWNnO2gP5rC8R2x1PPTBLUiRs0q0GosSE7w5mCIYZ7j9AP3Y+XkCSTDIa489zwmux2xvyO8agU1UVTEk7GoiXjAxH6a8N8uYM/NY+nceXzwB/820tDDB77921FvNQVkXnvhM9i49FXZXgGmtA8l+mOur2TqekCaifWh2AGzGGhDoFiaF+j1B9je3sUbt7q4tb6Nrc4Y3cEU3VGCnFIbx0eaKcgQJXtllWwsjkWQK8VOC0laFe2rY6bZkdVDQS6tiD1jj6zWzlS9EuCwAD9OxpLzK0oxqsTMgSf0EbghSlf9O88bUTbvqee1CJuVCm2l4C7Zl3tnpRxLmVt8bVoQO/pHFMYE45lm/zH/k/BZcygVbNCCl68vdsN8f8lKVpAh6mWCh0rVJ+pEKqN1TCTzlMeEUMu8nkAuKiQJLAmAjQWiKIipzDHb5NmaJUqVrz2KUXQ68EYDNGkHmadiDcnJyZYG/qHCd0pgIra4tihZac8d+QHctMChWlOaRcbxBGsP3IMf+wc/g9X77sFXn38Or736qtgpHplbQCOIsHb0KML5NsZZgiLNEXCu5uTzOcbDHs7dfRduXrmIm29cgjsdo0Zrb99De34Ou52uFHotN8Q4ztBqzWM0iTGajLGytITO1gZOHjqEdDRAkkxE2Uvo1t3eFrWq5CC7Ol9oe5zQstmhnbMnYygKYFeteCUTtYJXrgM/ChBI7qOLSRqjSDOZS1RoUp1JMMJjN6RdPLMiRSFoSzYvbXCbjSbm23OSoxvnKTLbRnNhEdfXb6PemkMcs8HGluL2ZDLFhLbMvR4Oz7cREE7aqia+vXUH1NP6rUU4gY+drS0Meh3c98ADePzd70HUaJoMa1Xrhn6gENAAQ1rOd+MYNXleJvOREJFAOPA8dHZ2MRqPZT04cuSI5I0/882nkacZAj8SACzjFLqoeT7GvaFkd07jEUa3N3D7hddw7Y1r6OQ54kNHEB5ZRu4TmmcoslRAnFgcs2DPfOlMV0LaSTMnWO3jc71+SGGdNsgp8jwR1WTI57jM844RBZ4o3CJC6VqARhBgvlXD8aOrWJpvoREFWFlckJ/V6oFAN1W2ppIxrcpLqjqpLFe7AXHUoA0qx7yyZBcHeG04qsCMwlKFI3r+aX66lRWYjka4fO0GPve5L6G/M8a9a3ehGYSoB7aOHfOzo1As+UNagtPimucurbadEI7vikU3349Z6ITYYk+uWwiLWblG7XrQrUCAKh0bjCU0n03Ay31UxwwjijaKTXm+IB1tJNE8YN0OXis0RdM0qlRK4L1mFa5zCnEPAuBqPA5C4IN/5znF9anafiqnq1xujl+13knTjJFzH+xrk33Kda3W+xS91svfje3zweuDAiD9jyDSXElgE1xl8X7Wuxuo4peRDSnnGhW/BNS00qYimmsvURGv8XrtCphBbhrCKhtqruU60DqWsr17rQVmTU6pKGbTXSb2wGLTy2tpmSIoLMx5R4FXb2Hzs3+NG1/6Gjr5FD0BbWwl06xTgXl0KmHOrlPiTjjB8AOnMPnI/ZjUXTS8AIvtBQwGY7nulnaGmldDZ2cT49EI2XiCILFx5VNPI12f4J6gge999/tw/xPvhd+LETx9Abtf+zq2tzfQEdgLpDbVnGLQIVCPyl+2dCgYVkWo2gRXKlaeLzIj5LxKnRJ5UMC/t47Wg20cf+fd4hJSuzbCsRcnWO07mHjAM/YOPpvexqvxENdLYL0HsHdkwbdxduriPd0QR2NXmvFS20a/GCJqB/j4A4/ht7ffwG+vX8WEyQZU/7PZzik0/tfm8xmJUOL4cQdbfQgAdhjVkaSyk07uwmlkWF4L0dmOMR6UsCMbZVDA9YFazZXGl4U5rit11MK6zA8eQ6co0B+OkSY2nGGBrNuX5o5wlOP0lQyrA8DLVBFLAEoHFxlDqlotSINlBdS5SonVMmEx1xWTsa3W6DrvOdOkWbOCwAJzNf83lLgTfY6ogC3I5wU+X5XA/GpLwxThMIEvf8aGUM0O1n9L+4KY6AAAIABJREFUdETVaGrue3gaiVqZ555RMPPMoMWzzBPZNwtTq8oC1uaAKd2B+FnConK8kDFYvede/N2/93NIv/AF7PzZf0ODa7SxuS45aWjxXFI9rspj5nbrXbQ2aPAzCi2sK7cfbV7Vs06yl83VT6G5aZo1QFyXOF3Tc8cCbdv5utIKZBpl+b6yr1T/EgAXOlZ8iB263M9rk5/MfRt4eHcGgKs1ePZ1NgKzEZiNwGwEZiMwGwFgBoBns2A2ArMRmI3AbARmIzAbgbeNAAGw2ksqHFMdnrFJFGBGxZIWgaS7X/K7WDwsEbN4yXIjIYmokrQIIhlgJrWVoiuBG6a7Xoo/JjNXbCwNtJWiPIsrLB6yAMjijmSEqV0c7R8//OMfxz/7/d9D4TrYvvoGfua7P4ZsdwfUZzFTSwCfAEKjuDW2ayyss5QpNrkH7BHfNhiV0soCzpw9K4Xma1euCnxhAZ8qIo7RlDl+LO5IIcxW5Sqt3Vjf0Tb/PUtpsSU0gK+C0VouMoVigjfXw70PncfqyRO4eukyBpvbogkg7OkzJ1Xyfs1rSlFdyuTGP1r3VYtmCg31mTrmokyWgpEBCGJNbePQyaO458EH8MxTz2NpbRVZnGP9yhUkgy5KK8e9jz6B1eMn0dncxOuvXsDpc/fi9MPnpZD7pT/+M5T9vtpa2lR+OFKwtlj8NyBaxtlU1hZO34X73vtBnHzkETj1CPMLizj/jkdE6prEI7z0mf9LrOwEGqYE4GpRmorUwUVJ20OBuB46QyoAp9jq9HH5+jpure9gtz9Fd5BhPJrIfJrS49YmnBQjPslzdf1Ajh1BrFh+Ul0tUEbHiZCIcOjgg3CAwKMCCgKKHVXrqdIKkr1K9aQoPqkALlJ5LR5rqh0re1K+LlW6VADT8rOyua5slw8q26SOL+OpTQQKH9Q6VtINCTQMCJb3NWpbyV3lVolNoVrRHgS6B/eHz6WdKCEIH9V2CoBm0wGVzhKIme2BYc5Y+b7kHxOU+gJIBRJTSUYlN0fcqKoFZohlJm0hc7hJAn84Qk6L3yJHxOfmKWx2bMiR4HmqNpVi9cltI5wWS+pEbGUjy8Gc42E5ZL6phV46weFzd+On/skvY+zbePbCy7j42utwsxyLtRZWVlZw5ORJTEqqTnPJRaYIcTQcYhqPcfrEMSy3m3j+G1/Hzo1rOLzIhphMLImHw6E0GvD4sngu1uZugN5ohHqLdsRAuxYi7e3K3K83Q0SOh+31TSwtLsoZ3qBtp+tgMhqJdaech3kqVs9yqJj/WK8r6DFZzQQEbujDZzY1HEzjqQIzUZQTaAITAXUO+r0uxuORAEQ2kIziGPPLS5ojm+m5P5hSIW8hzktM8xJeWMdgMMR6Z4AHHnkILzz7DFqhh7oNREb1NU5SKa5v9XpIbRdu2ECSFRj1ukjTGGfvPYcHHnscUaOxBwuYo0tgq8pKncOT6QSTPJdtkwYjDj5t5wko6zUM+n1sbNyReUjFM50Fbt++Lc+nipnrSb/TEwg+V2+gSAtsD3bRH3QwvbOFredfQ+fmHQws4LbnwF5ZhLe4hNINkHAfkqnMYTYdhWyK4DkkWePMlXXEilcUlSnnfaqW03LOaeMSzyGxdDeWz+qCUaLMmA2cSSZk4FmIqCr2bRxaWsLyfAMnTxzBYruF5fk5kK22WzUp6FO5Jba9vBIZwKHNHpr9q81UWuSvIEOlzK8iACo4I9tRlJJZfevmOr755HPYurmFQ/VDmI8aiGo+AmaJmjnGeUbQSwDMb7J5pebXEIShnmdUCFLhK9nGGtDLpgJmUVeK9oNNInJd47ysvlYAWJpKKpWtZpPz3kAUzGJvrz+X6yVhioBP2mnvZ9pyaDgGlTuCNMvYqn6tHlU+uzZC7St/penGNGDtZzNrow+vOfv566WsbdpEY9ZaY8st+2ScIfZkfYRWBE6E+gKW3+zksOcsUWV4HjjG3PciYwOOsZP26NYg0mCBTNrQZeyy2WQjEJ3XKQW7bPZ5UwawadpRxSkPpzpBqN+IfpU5ZkHPgTRHToIp8zeHS/hveahP6rCeu4Ebn/1L3H7tZfTTEr0yR8brpLi0aFZtQFcRvl7hInFSbJ8M0Pn+e5GdOykwlhBwod3GaBwzbBqua6Hu+LizewfdaV/uoZpOiDu3tpFPbByJIoS9GKcXzmAtdvHwzQGKp1/C9o2b6OWF2NTnzI82sJfbIfeEks1q1PSVOpTwjeerXPrUKUXu+AiQowLRQ/MI76nj5GNnkHs2tq7dgvNKB4e3PJwq51CDjesY47myg78YbeAbWzFGJbAUOHhw7OOJfoiVjNdZF60jK0j8BA0POLd0BL9y5Tn8waCDhM1U5p6s9HkHpg4tuW/BD0ucOOZgowMMJjxfJN8AdlrASl3UlwosHG7g6ht9URBbXCjsHEyYiGo2wtBFe24ezfY8amFDrJjpcDEe9OV+yEYEDx4mkxFGcR/+pMT51wuc3crRTC1R/ooKlorzgvfW6qxDdeu4LCRrecp7eapq+RzCYB7/ah5LRInem1f346L2Nff6noG9/Dm/F8p6ZlTABy2gTV6w2EMbpS3nTWURLS44BwCwNpvqqlc1WPIzg+yHqJfN5wSqfaUhNTeNAWwYICwFxrwflDnDuJgMU8fBqdVjWNtcx8kiRjPJBFBL86ctZvzawMDIiRKIzL2UjKFprTCXNlkL2BhR2UZzropduvkMJZ8RRAGsryv3OMb1SD4DyHwtJCLDzQuTkWwL2I6NUp/bwM820vjIRhuxc9+/t+e2PtLZmX2ynY3AbARmIzAbgdkIzEZgNgJ7IzADwLPJMBuB2QjMRmA2ArMRmI3A20bgB+cXVP3HQqSxQWSdUBUfLLTkSJg/KgVGIDDwllZyU7HMlZqVFEMkgU1qE1qEJEisHns5w3tASyGVsFoRxRrVq8BkLYCzoCJFFKpOaHXpOPjXf/4JvOND3ykFst/91V/DH/y7f4cWqFyl3bDa/rFYI0VAdshLTq4CYNGzyHvtF9+12K8d/VodZT4scP78A1LsunTpEuLpRBWZJm+WGZaEsrS9k/xTKa6Vog5hV77Yv8k40erNAOIq64xFHKG5qv60ghCrp8/g/nc9gfkjq7h15SoufPVJpN1dpPFY1IbM/7XJNMXGz0DmSiVR2XZT4cbxZH2RsYCmuF6pKcSK2CiVCehqcy0srx7G7Zu3xMaVIIH2roSTfN4jH/h2HDt7FtvXr+H5rz+JyA+xuDSPPMuwfvmKFKws5jxKUWqvVKjFfZcwJFQAmRVoHj2Ms48/ijMPPQy/2UC/38fRu07jkXe9C5njYjTaxsXP/XthsYWVIxYLTBZ5LcRpgd04wcZmB73OBDfubGK328NWp4etnT6ynOPpIqfqWMg7bZkJ7QggCA8JZvlzsmSq/VTtSygnRVEqQ5kKTIVxnimZP/AQ22exPDWvb+yV+fp8KhVFAiWqgjyz+6RQzsm3rxwT23GBJYTKqiqu5lP1VdSRhK+usWAEVbuZUaZpVqY0WBC+HsxENnOYCl/J4aVClAqjAw8qxXhsKgUv34fq7X0FnM5vQoQ9yKOERtUvAsxsAUi0sBSbQ56rTii2ppL1a2xvORYCJTjGzCGMM9iE3qM+/P4A4XiCpvQHmBRwZisKJOJ5aInCm80lca5rAJsvaLtIeEKHAKLXQ7UGQrEAz5H7Nhp33YWf/Ic/j0nk4Uvf/AbWb9xCy68h8nysrh2BHTiYpFOZx5yb2zsdDIcDHDt6BKePraGME3zqT/4I95w8DtezUI9CUZBOR2NRqyZphk3+TpJJA0PUbIqSazocoZyM4RN1lyWatUiyZ4NArXepIKUCmHm9Ys4uimob9TDCeDgSRSZhKNc7zkkW3oN6CC8M4HvELqVAUSpiac8rvQFFjjRljqyCTSqLOZfr7RZ6kxHml5ZlPg/7IylGq/2njc5oiHFMa9EAjfl5DMcxWnNtvPjMUzh3+jgwHsLJM3R7fXSnU0SteexQYewEyGBjPJ7AShMMB0McOXESDz3xbjQJOENfMmS5L5KrKvmolrgZMNvYCTyBu5ItadsYDgaqXuX1JUkxGo8QJ6naZFeKT8kztcTCendnV5TQ7WYL8STGxuYGkniCZHcH68+/iHyrgzgDrqcTjNt1BEfWkPuROATQWpuRAzw2XCN4HvD4Vip8ybB2eG6wYUP8JvQ8oNWubSPJeB5J6KUBdiptVctizbjd+3tJ1XGCIPAQBS6adSqEG1hbWcTq8jwOrSzg8PICDi+24RpGV+E6AlfCfn4VZWhlyXogloCn8955Z1T13De+5/bWNl568QJuXlqXHOCmp7CXEJjHotVuyDEI/EBem9bwhOyEmGw0YMOMrJ/iWqCZn6JI5bXyQCb7wSzgyt5eGhMITGWN21/bCJr5HIG/0sSkpqdyjI3aVtw7pHls32mhWhsr2KvNS/uQs4LRMh5mvrwVAleQvALACpnVnFWiGExzj4JcKoSN3pnruFpFHJiLZu2l7bOJf9D5y/m875yi27K/b3s3FcJ52Y1BNwaF32xKqpp+qKzVNVetn2WN4DWC7yENN4T2dMRgk4iu0aIApuuCUejy5swlIOds1MuMgmCLLhCxZjTzuNJKP41Ry0OEOzmmT17AtS98ERu31zFkc1umzTcShWAiKMjGpdlNXsDCbphi67F5jH7ofqS1eb6FXGPbjZqsh4HfZKoDms0WtvsdDCdjZJMJ5usNyWGnmwIT0d0cCEsXhwcF7n9pG+HlO5jc3EIyimX9p8LV54W7VOcP2vmmDo+FWgLrnCpBG2C5LzJQTXoBTR7wNErhPzwP7+46Tj56NzIX6G3uovPyLRS9BI2JjVNo4lTeEMh+Kx7ghUEHz427uD6a4MzUx/1xiEZiY+XYUTz20e9Ee3URu29cx6cuP4dff/VZvOZQReojtxJRR4sNtSiBxSsZXpDjrpM27uxY6I+MjXtqyf0TN3p1zRMb/+tXpionlfxfnncFwrqFWt1Ds1lHs9mWyI3QsTHfiDAYTNHvx8hKG4E0ySWY5DGccYZTV6c4dyNFe6xNGpFohjXLmTcRBKi8OkyRY0wniTLHyII47/DuVtSshMUcc95U8h5fcnLVrlnArdwDqIqX8JcZyZ5VImAuPWwBqAS9khFsGibZMCMOQSYrmCphhcm8frK5VFGpwlONhpAcceMkVKlsNee4soRWAMxrJ79HZbMCYiqAdd7EbJRhtrScayWaZYqTro3jRYkFGR/V8FIZzYYGwuUmgBOWKzb7BLKSByz+NBrNwj/8GW2aeR3m701szQ2Wq7wBy7KOGTW0WJWLMw7XF23ECQvm/Oo2+HDRQyZ5xuJeYGyl2YzFFgz2BnA7qUuuHCHOdzuzT7azEZiNwGwEZiMwG4HZCMxGYG8EZgB4NhlmIzAbgdkIzEZgNgKzEXjbCPzA/IIUnEUZycKLFGiYP+WINVssXfVGqiaFHS28scBBNYGkhFpavCDUoWaNYDi2bCli8HcrVZPkd5k8MbEhlJK3WqVpId2oeCrrN/k3rRG1SJzYFubPncMfPvWkqICz7gj/+Lu+D8Xli6JE7BOGiGhGM7m0hk0ISxNOk0fMwo0pLFXFY762FgzV6pZjsXbkiBRgdzu7kttp8J8Wpwy4ZnGGhS3+nhSjCEPltaneNAou7pUMn6qZRUVDYMrKGfO92g3c/+734vj99yOcb2H39ia+9slPoX/zpqgjaX/LlDDJB6ZNpM0Muso6jtbQClukOCzHj89WmCeFZJNVXGWLCbCX6poNy3ORxhkKepyWuYAEqj6pOHrwve/F0tpR3HzjIq6++iri4dioGXScZE+NKln1IZpJSJBAgBnUIrUv5n+0iV5cwPzKIcmTzOIEm7u7+MV/+Ws4eu5eUVbefPmvcP2Vrwgs2u2PsLHVkQLn+vYuXltfx+ZWD5NxhsEwFlWwViRtJKmBmpJzrA0IKeEm7YIdZv9qJiLnqRTOWQg38JUzfn/eU+mnkFaL8dizDiV8UkCgdugCgNgMYMCECd3Vc4u5f0YRKxDYgIQq81LgrKic1YqZr3rQpllVagqBmIFaQRBR6gq4VjvTKpu3OqG5zRVAU0vVfUXcnoJQlI+22FgTQmvBfF8BXFnLUglJtTKV9XyfSvXreDy2qjiucjptJ1AFPK0S8wQWbQ25/QQXvo8JYTzVkr0+/OEQ0WSKRp5LcZjAjXbLYottLKBlXaEChqoeFvlZKDYFV9rEho4ja0zb9dBi9jCPp2OLAvTQfWfxob/zwwhWlvCHf/qnKJIMjbCGuVYbtu/ADR1EQYRWo4mo1kC328Xq6gri8RhztRpefPLrWGw1GM4Izy6wONfCoNtB6LnI0hydbg9+q4U4yTGKc6wePya22p3tbViTBCvNNopsguXlRcSEtSZT1Qs8NBvUmVkCyQe9vjai5IXA5SgMpXitRd0SUaul0I1zI0nAhhM2ZkynE/l9qsgLKnklB3gszQAyLwJPrK7tIIQrWZElOoMemnNzgO+jN5kisxzsdAc4dOQoyrxEb2cHg50NHF1uA5MhsukU/WmMwq/BbbSwMxjKyjwYjeHSCh8Fbt28hZUTJ3H3Aw9JLvDi0oLkGhN6+wSsRn05mYzForrZqksjQ6/XU0vqJJbmF56fVAH7oaohJ5MJptNE4DD3VaAXVcejEXwvFIV5r9PDTmdXgG68u431519AvrmDMi6wnWe4xZXwyGGU83OwmJ8sUJl53GzuYMYvc4pdJDw+cp0wcQFmTbelKUHXCsl614uDpjqaBgpRjJr1gL9dWX0XRYrpJEacTDX7u0gReraohOuRj3YjwvJ8G8cOL2ChVcP8XFtUk3PNBhrMVw99gbS+xyxMs55KLiRXr7ecq3YokD9PJ8jiCQb9Hm7eWMfFly4hRATfYnZxiKgWyP7yGHCuMY9aoFmaSlML84t9KoB54WdwqUbuynuKOtbEQIjVMNckWRv38yflxDWqav5uBXJVZa3OAnvWxFS48r9KXSvzRJtF2LQk5sXmeIgS0DRr6fjvhyFX8QrVdbtS/1ZuChX85TGQ/GdjX63rthq2cs3lnOB5UzW+iHDY3INU6l+91kHcFyo3iKphR4XGCpNVzFtdA9UWX3LHjbtCpWR2bEJkWszuN+MQAIt1vwHA3C5R/8q9E9drXsc0K7kCwGIDULhys6bNTnQj0ZgE3pzlMtIEk7SeZiY2G7McWPEELacN68oWRn/5TbzxlW9Ik0anSMViVhrvTMMD980j9K5gnCgWc9w4G6H/sdNIHl5FkvGOxoPv+mjUfHEWsOwQ9dDF3PwStvtdTJMprCzDytwC2AcznDLz2EYcMxO5QG04xfKdMULeb71+HfHVTckDb1zaxompBYcsXBrNCPwUtGnMB8GwpKeiZBMRub2ye2PbW2JSS+A9tgzv7ibOvPMeTMoEW5fXsXnpJkrHQ286Rm+3h/bUwyPhMZwLVwU6J0WO/jiGNy0QDFPZhvrKEtbuvwdYXMCuXeB/+/T/i/9y/ToGQg/ZIULrbr1/5qEpPDagWfCjHHff7eHmnQLdIQeRBJukkdfzAmtHQ/S7MfodmwRQjhxlsUy/COo2orqDBjPHoxpqUROBa2GuFmI8zpElNko2CnGd43WCStg4Rv32CEudHAuFi2Ynxt0dC2GqYF+syUsbUysX2+RJQRhcSOYzmwCoCE5NxjJdeKZFJp8D2GDJOxaJJzHW0FynfIvXZFv+8Lruczdol8xYEVEOc4awOZEIk+u+QuBK/UsFLmMgeH0XsGriL3j+89pf3QPtNZkYq2WeXWoNrWpmrtxsBmDzAOGvKoRL+RxCNxHCW/49pko8y+FaGU4gw4OWhVOyDWw841hY2KEFM0qctDzM8z2KHBPbwlA+06gLBD8f1SWn15FrI62oqRyfVCpgc38sds0GCItDT2V3b9Y65gvzvWmjzdVpwGPIW3fe+cvvcn9U164OP/yOKojZHHr/DADPPtnPRmA2ArMRmI3AbARmI3BgBGYAeDYdZiMwG4HZCMxGYDYCsxF42wh8PxXAB7JvRcwoxRnNvGXBjQoeyei0mQFncv2YbMgiEb9Hu7wSOGlbaFvAsCjRsSxsFsBQK6BSX2ZRg93xLHiygFRZyLHooZiO/2nB8YCJnoI3U0Th6/3EP/0l/Pz/+atA6eLOk0/h93/276HT2cHtMkbGbMWcxUCTJ2hy4lIRPqjKR6zlDCA+OCCqNFKF6FsfKhBSCKhbZwmEcI1aS7LqZBs190w0kpXa2OSCcb9YDGMBiIVLgkW/Ucephx7E4skTCJoNxIMRnvr8F9C/dUsKTCxriZ1rQSCv9ndW4KHW1uzNdDRGNo33FFhipW1UQ4RHwnrFuk/3SItoBKKqJmWmcm1pSQDTuNsR1Q2BxtGzZxDWW9haX5esU2bW+VK4LlDae2akxsZUFXE8SAIHqWQIQzQX5uEFASbjMXa2d1RJygJkThhv4fS3PYZ//ru/A7fVBpnpX/2P/4RvPvnXuHVnB1du3sZub4zxNEV3OtGCWKnpcSIyN/nRokw1SnFCNDlKQh4IKvkzV4GDUU7RipIPWr2K3TBznsWWk4V5LeJrIV8BqlgjCwBm4VJVNJVavFLDVRm4AoSpUDIAmO9D5SZz62Te8fdZSDXbedB2uVKw8XmEARUAJhASuJDrOUBgYczGdX6ZiVptiyjIWIg2IKNSy8lx53w1wEPsog9k/lb7Kko5s30sEktRVuyFqZxUuC8COckQVstNgdwCgVRVLKCEVqsCThNgNIK120V9MkGb1oqExGI9bRoVCqrOVXkj9o5ljrgq8tNumyBHmicqRVGJlu9j3g/hphksKhA9H33kWLrvXvzUL/8SXrlxDV/88pextLQk53utUUd7gTmtNQFha2truHz1ClrtOVlvbG7/eIzu9gYmgy48K0PoWGiGPrY37qDdqMscjNotbKxv4ub6BlZPnsLcoVU4ro/e1g4Wojo6O3dw6q4T2NnaFOWvNFYUBRr1OhzXFmvo/s4O0mkM5uNSJSfrjYEvPF/gUrEunvzIkhiBwCRaYGcCLjk/+JX2xVNjBR1Gkdrbug6maSbq3vbCArY6XTSXFlGfX0B3PBQbaMen+baDnZvrSMcj1NwSDadAPhpgMBphWADh0gqsqIFOfyQZpBt3bqPNczrwcPH1i1g6fgqrp07D8hzcd+5enDh2TOYW5yu3k/Crs7uLzY0N+J6LOI7VOtz1xEqf+0dVIucrlXeqzrTQHwzFnptNCuJMQNA7JVDVTO3ublddEViQ397EnWdfQL6xg3Q0RVlr4EY6wVYUwD96BEUYSeGfIJCAhOcL5y+3Q9YJrqeZNkIo4iXAMZnXBuwRxAuAMHnZeUHrbV9z2UWRr80WVNNKviPPXcnizpFMJ3pOSKYu3RBo/Q6ENqSpIAx8gb5UCS8vzGOu3cTCXBsrS20cPzSHKPQRcq0P2cyiTU2iIuVV0g4E/JXpFEUWSxPDtWs38cozryJ0aBProVkLUW9EAuYJkLjfYRDKWkbFNRswOEe5VtPelie0NovQTcIoYAklTeMIx6FaG9TNwOTxUioo8JdxEary1TWvlIYAsW4WKGeUwhIVoTBT3pPj62r2Z3WNErV4dWDEnlXX47der6vjuHftlnuNfet8WfeqXHM2jDAaQOYegas2xFSQWNZAbkUFqM28EIeUaq4yC90ohisQTThcrZt6fS1kvawgb9VkU4FqvQXQfHVdd4GE13DTAMLvS0sVt5v/iYuFjlO1rdIkVLooXGaUM5+WwNyW6yrXDY6/ZAgbG23Ct5BNASMbzrVd3P7cF3DzqWcwTBMMctrjqlOAihJVhcn7DW3SU6jJe6phrcSt960i+di9iBs8j3h99UXNGwXqnjJNbbEojqI6uqOBNnJMYyy0mkhTKpl5XXHUOYUNQkmKputjNJkg6Q4Rb3SwGNQRf/YZHH11C/PTUmyCJX/ZqNIZEyDA10BAiUgwd2Yq4FZXkmkjQ/nIAsJ753H6nfdge9DF8Pou1l+/hm4aY7dMcGcyxLiw4HQdzI0j3F9fwrn6HM44LawVjuSw0vI9c2ykUQRveRHTwMG/+eZn8R9vryM5GqLbmSrl4zWT6wjV766FwinhRCXuu8fHtZsZBmPOrxxlZsFKLTTaBVZX53H59Q4KkQ7zJUqxgbYD/ikQhDbq9RCtOs9hD61ahHroo9MZoea3ADbVJSksQuAiR8YbokkCNy5Rzy0sXu/jiWsFVmKT9SLjr6p6ZhSzSXNSEl4WogTuo8AoJ8gskLDhkApaoxKWdVqcVfT8lGxfwkuBvTYC2kEz25fNjZLxuw+AGf3CtiaqfAl99f5fraIJiMUCuoqQ4euL8JgZ4xxTk3gibjO6zWx24JwV9x1z78CsXzaaclepmuVZpc1kuYDuqW1hTAeNko2UOcJ8igdtC+8PI1EDF2mC7bLAOs8hAIctFwtctyyFypwnfD1ximBkAmw05DOTwuhRaWFssrOlgcX4IclxlT+2XDuQFfL5gWPHe0+CccJzAvWJTBFN/uW9tljo79nK6+cQscg3Lkf3d2cZwG/9vDb792wEZiMwG4HZCMxG4Ft5BGYA+Fv56M/2fTYCsxGYjcBsBGYj8DeMwPfNzWvR1dRW+ZVd5SzMSK85LdNMtq/CRFXtEnSyuEJ7OBb/TpYuHvE9HA09bE4muFMA10pgvUgly5eVHboaSpaVSaljsSikEkw6/QstDpniKEuQtLZT7pqpcoFpZy6wcHIN/+aLX0Z9eRWIE3zh3/4WPvW7v4+reR/TnLVkzaFUcMwCCrdXwSQfYgFs1EZVAXnvawURTbG5Uk8eLOLKcw1AZtFKio+iNNZMwyqBT5XGKqsmcBXIIIBZs/3Y0Z8SIgQewrk5LCwto16r4ealS0i6PbV7ZRmKObjyMh4c2q3OtfDwOx/DdDrFtQsXsHVjHY7YDRtrRJXknaHgAAAgAElEQVQpa05spVZm0c4UlTmWUqgmjYginH3icUyHY9x49WXkg4EoNRCFsJmXSrVhBUW47QJ5KV5RtW1VLFa7SC28056SkOfk2buxuLqCnY1NXHzxZcn5ZbGLo8JMtiII8J7v/wH8/K/9KgrblTzTn/g7P4CLly+Dgr0crti4ClQtCFbl6AlEqXKl+f7M3JX3rY6vp+NFe2ApyIplpirBKltmOZ4sqlMNRytdA4ArUMrjWCnDKgBc4f/qXCE80vnEoqbJYDSQ5KC6XPMlFZ5QWSvvIWplzZ+s4EUFCKgqdSwx3DRqX0dhLWcMbawla/lgRqVRBxp4W8FkflXoTKij+7r/MGq1Sv0uFrlG/chiLKGC7YtVIf8uamW6A5jcSxaaxeaSnJIqXGMH70eh2KAbSgwM+ij7Azi9Hpp5gRbz/zSYel/dLFnSCoAJLrTpxJyr3A5R/2k+IIvB7BZoeA4WwwhunEnhm2c0z6O+6+Jj//NP4PwH34c/++yn4UUhPNvGsWPHxJqZVtKLi4tYXFmQQjstfpMJrZVtxIMJyjzG7votbK1fh4cMJ9cOY9zriJqYqmnu37g3xiRO0Z2ksGp1PPTOx8UCdTIY4sobr+HEsTUkk4lk/i7MtQQ+EgDS7nhxfl4UmwSkPP7MpeXxpl0yc4dr9Rr644mAM4+vORqiWa+Lio8zfDAcyPPDIFKVsU975XDPGpxqtu2tXayuHUfuOOLEMMpyLKwdwTTJJC94dfUInn36m0j7HTnXjy4vAtOxwMRhHGNkOzh27jzi0sWNm7dFwcks8gA5ItfC1evX8Mh73o/T95/Hrdu3JD/1+PHjouadUmUsawatqVNMpmOEvo9aLUK73YbnBaKmHAxHoEKYdpycDhU0pWUzf855S2U0LaB73Z6ohTmeVBjy3EknY/Rv3sDm8y/B2e5h2h+JvXwXFq7lCcYLc/DXDiOh2p3HjlbQBgRWClEC0SoDVs5BwpOUOa0K8HQZ3bf45TZxe+X3Ca8EXis4FaUroQUKBL6uR4T03Jc4ZgolJF+XJ4wtkEiVtjYXaeZAcs10LFHkNiIXq/MRDi0t4vDqItZWV7C0MI9Wo4ZWs45GjViFz7WQp7E0CeRxgjs3N/DMV59H5NTh274AYCqAOfa1eijboFbdodiK01I8DCNpJKB1voJTk9HL9dAi5NZ82oPwdw/87mXkGqcN2rGLVbuevHtZxVSeHlif9Yf8nzYMaePM/spEhaJkyhsQKT+3qzTQfSV0dc0+CIYP2kMTPB7MEHaYAX1QqWvcFg7+TgVt5HpiIh44v8WBgQ0ZXPBszf+t1lRCzIMAWM09FLJJM4+ZGxptobm/VWOIqpxLVQubdV0krFxnxSKYa7gr624F2DnnuC8+POS8trgKVEu6YUjGqPr3igVtkaDMMoSZh8ZuisGzr2Pjy09i640r6JY5usgEGPL+pToekvMq9r0Kf+kwwNeK3Rw3TgaYfO89GN63CMv1RVmc5BbcwkHD10ztYVxiodlAENbQ6fe04W0aY2VxAWnqgi0MvGZz36VxyTS7sPmD+8F7jHI4gXXxJtyvX8Sh3RgLu1MsThmxoXdxe5cYE0kiFsEEZyaChOck750m7RL5I4uwT9dx7MG7MC1TjG/2cPmZC4hDF7vlFFd3d9HzLNwcFbjdAYIBsLILfLvr4WP+HE412jh2aAnd0MHTww66eYZvWz2KXjLGb77xAq7dFeEbV3eQkaI7LkqHx1wjEHK/gOOXOH9fDZcuTzFkKC3vPWnmUlpYWuFdYA13boxhe4xfULtlK7Bhh2zQKxBGNgLflmYRNo0szc9J80Z/kmC5uYLc0rlRxqkoZidUSTN3nfd8aY7l9THefSHGsQFQK/Q+mHBf/T1Uaa/WyQWGyDEoS/RRop/nGFulZC5TsDy0CmkYoE1y5RYQwFGrZ72dEuDLlYbqXt7bB6IEVkisttH6vsFeAyXFznT54DYREOtz+DlAmkDE+Nisl+a+mz8hEGVTCEGwRBxIQ6qqw6mWTQiAORaFyQcuCrFnpt31hDEjBedtidgGmlmMb7M9vN/z0c4n6JXABu/VSgsLsNHmPbijKvNxaak9s/kMQ/F3XeYs4yossZgmTJfWDeMGT1chNj2OIw9pu4XCD2FNc3iTCaJ4AiueIrJpoc3PBrpNvCEiLObnl72HuITwoY2ItJLm+NzXmQHgAze2s7/ORmA2ArMRmI3AbAS+5UdgBoC/5afAbABmIzAbgdkIzEZgNgJvHwEC4L38WwOCpShputelqCZFRTX6pTqYxU1R7OUlMreQfNpjpYOH/BBHAw/b0yk2iwI38gwbKEDRQyZgTIv97M5nBYNZYTUqK2ktymIrC0WEPPwxix0sUkkuqCo9WNBqWAWWjh3CQz/8I/jp/+NfoIwC2KMBfvvjP4O//OaXpJBFIMdtZVFKALYUXivr4goAs0BjFKMHlEUCds2/36o4evvoSflMO/tNIVLKqAa8ip2dGVMWqTiWYp0nsXYsYlHVRFVtJpavjqilbFEGWpLvqe9YOMw1tnHk1CkcOnxEQODJu05hNBrg0ksv4dbrV+AbWawoBYwqWbZfVBo6jjLse+oYDpCL+bWjOP8d70c6meLS17+J7o0bAn1zh0V4o8km2JZf1mIcC/QsdnF/9KHKoSrzjAV7qpGYZWqHHsokw3Qw0oIjMwnFGtSC44U4dv95/NA/+AXc9553SQH69u3b+OBH/xbGo4nAW8H4IlwxwFksAQkZRAttsnlVSVbZtsr7s3hW5UwyT1ByPjWzmV9ZcLc9V9RJMr9zLcDv7RHniwGnju29KQO6spoUMEJQweMstrCajXsQtL5VWVvZhFZwVq0/NStYYC03gJCU1qUVTKbVegWAmU1qUeVrlLoyLrSbNYVxsfw2oEIOsc6pyo60yhZl40J1+HRmKOwS909RT9tw3QC0fab6TNVu+j4EvqK6pmqPc03k2QppnCjS9YHbMBjA3dmBPRyjlqZolFTMqOJHVIwCwtXyUu091f6Z+8bGCLG85rhWVrAmZ5mAIrIdtF0HEZVb3H+xmrUlc3vh2FH8yM//LJ67fgUXbt1E5gDveOgRuA5nb4nVFQLgRSkYjydjUahHQYh8WmBIYJFN0du8jaTfESvTmuNgZ3NLlMiEnDvbXXBOsNkEzAd2baydPIE0y5EmU8y32gL9Jv2+WJnSVjnhe0Qh6vVIoKjnumi3mjIfaY3c7/VFHUyVuU3VMxslSuZy9zHXamE8nYiKllmRBKu1qIHeoI+oXpNi+GAwwOLiEsbDIbY2txDNL6OxuIz+eCw52/W5OWScK0mKQbeLzsZtNOxEYHozqqMgqJwm2OoNkEchFtbWEDTa2Nzexmg0RZHGUqhu1ny5Ftz32ONYPXUK/W5PspQbjaY0BxGCRlGARr0hELtSQRJiieKMWcZZhuFwjMmk0lJViklLoDbnauDTrtgTUEwlMc8tqjD53gS3/Z0t9K5exe6Lr8LpjlCmmYyL22zhVhLjShnDYrZzu42CzRRUeCfqlKDzXNX9okD+/9h7EybJsvM67Lz9vVwrs5au6q7qbbp7uqd7egYzg8FgBgRAEeACAjSGArWYmyzTFhVh2hZpO8SQSVEMBU2JDpK2SIuiFJTlMGlHiLZJcBEhkiBIDDBYBrP39L5X177knm9/jvPd+7ILA8r+AcicqKmuqsyX733v3u/e/M53ztEywWkcKoa7nsMHpYb5O2EOiw+sAsQ478ZhKMgHZaz5d8m9Bu+IWuNkZum5GUehuoaIDQtaMlZiJpgPcuYgrhGSaxNQjtqzLQF8W40KDs3P4ujhQ1g6NI9Hji8LwOs6BlzLEEbx5p0H+MrnXoafu2g3WuIV7vkOarWqMIEnUu5smCEDLgmFEex4vgCKgloxr1CCmI0fZNgxZlqGtcxrB8FOuT7BRhXoxCaSct2cMGt104h+6kMm7wQY1aYSJeAr8Vd5VDi5BPMk4agmGoUva5BZ56xS8UBJTut8doAJLPdab3QOgvqlCsMk8YsygXqohi2dF7XqB9twqDRx8HUH4yFrjG0qL3cNQJe5XZjE4u8rxhl6nFHiW8lLi7oG86s0J5VIrlpb5Py19gObgLielY1JyhKA0vDKIkKQON7HOIMT5XB6IXBrB/uf/wo2L11Gt9/Hfg6MyJ4Uewxtv6FBPO7FyOIUuV5p+lPR3gsK3P3QITjfeQ47HlUqXLiWgzFVNXIbcxUfvmNhEDO3VUXXe0zlAkqjD4ZYPryIODExoioGG9aE2Q0Bvsiq77FRiF62EWWFDYw7e8iGA8zvhPA/dwWnbg5Ekpr7RIn5gQ2Z7MHK3Yj4PZN9a2DYyBFeaMB9rI1jFx9B4dlYffsG1t64g5GRYegVeBD2sZVQQh64vZeBhMrWAPi23MH32/N477Fl2M0qPt1fxa+t3kIny/G97QX88JHT6OQDfL4yxi++fRV7MZCIvjEBQy6+StLZtXJcfKyGqzfHGIx5jxVdteo7WFi08eBeiEQ2xboxgg1u3CT6BgyvgO0a8F1Dz/UCxw4vY3NzWySOZxvz8P2KSJtnCSXbtdc23yINUW/U4K8P8cirezi7Y6KeWHB4f9nEIHt6gvcEE02klpJSHgIYFLlYqrDdZpBRkaNAaBAAzYUpzO8cNdxr83gEbIUNTNavyClb8IwCAeWhyXDlfl+8gtX6z/ElYC8ZsQWbP5UXMI8hPsPiB6zyIqezAMzCIFYzRymxKAC4VN6RfQOBX4K7/LdJ5q9mMvO7kQu4Goq1CjDkteWGWMRU0hDPmDaeci1YSYohlRuKQmxtquyx0B0HE4Yvr4N9koap9jT8rGHSQ5kS09qfWjf5OFQdsFzg4mNY+M6PwDlyFBjFiK9fRfjW69h75RVU6ckuTS9AKB8aTCQGVSVyOMglxvy4knHvJ9Ir7BJQeeTRvSkAfCAVTP85jcA0AtMITCMwjcA3fQSmAPA3/RCYBmAagWkEphGYRmAagW+MwCdmZlThjBKLuq46KfSWBamyoKqIe8pfTbOEiX5RGrqWAbMi7cbue0MKSfzOTnzKPrPjXlAjFkj0ccgA9gj4CuNEsU7IhFLyhwQVWeQgk4X8PAKmmbAU6Ac302zgh37qp/Hif/FjUqm9/MWX8V/98PfDCmMpHpK/xRIhn8tCpDAkdI2tZMUqUWh13f//YO+7YqeZv4ozpfXpyqfoN1JS0JpJrT2IFRBroHVoEctnzgiT4tblS+jubKuqt3giKvYOi2sCoJjAyTOP4uj5s/AsB3eu35Aicjgeo7e3i9F+V95HCuYSY7KlVHlUJJdLJvKkcKbUCnPbxqFjx/H0d34EUaeHa1/4Err3V1GwQKaFUZWjsQJ4xeCOrGzTRjDTRNBowvddhIMBOtvbAvT6vics1Xg0lpgLu0+YDWXwTZGkdVwL4yjC8qOPYfbUo/jED/0g5paXYBU2/u/f/R386N/7LwVYNC1HFf9LiXABf5VnrJwLpSRFItMRJqICuNW9FtaaluIWhpQuIJYgLAHgcuwTfOFx5VaK/LkCEngP+B4lGFSOIVFr5PETxeglW7MEFsr5U4IRJXuuZKOJ7GxRiFwuQT0+j5LUfMSUNBbfRxb5VPGfzEcBDjQIxZYGkZ/VTDuRfS6Z66LQKA7BSNJYmFY8PpnH0hghHsCWMAcV208N2vJa+RyyzQR0cAJYDoF+QyQtKRNO7zzxzxOGkyoAFynBWgum68FwbTgEFcYjFN0hXEoAJymqLArnuTCELDYX6PFKxo5iszwEgPlzrFmHAkS/C6AmOG5nOWowUKPntDSjpPAcT1i0ZI37s200jh2BOTuDhTPHUZs7hNn5Oezt7aJVq2Lx0DzCJBYGbUJJyIh+rRX093eQhGNYeYw8HGL3/j0EtoM0CmFSwkBkJ8VNVGTLSUff7w8wylIcObYioGlrZgad/T3x793f3kHV97G9voHFhQVQQthybQGDCQK7loXRcCiF+MDzhCXK+Hc7HbRbs+Kh25whoBxhHI3RnJnB2v0HcC1b5gXle+k9yPRKuWu+bmtjG7FfwdziEaxvbmBhaRGLS4exub6GS2++IazjFtmkLln1youU4OnefkdA7aA1A3+mhUqtht5wgE63i1Z7BoeXlrAwOyfXp0A5pWAgoJ9pwvPoBerAD3z49LK1CUrl2NzaVsAvWc8EgVO+psBoRDnrBJWKJzLFZN2PRmNhEVP+mfOk1+0K41nNDwWgsfbd3dzA4M497LxxCU5vLCA+wTMyowemhaujHnZqPvzjx1FU68rnfjRS8uyltDtBZT2vZI5micwPsn/LxoyS5cm/i69rpCSeCbTwmOIxTMyNjGE2LLiUSldAsPiLk/Grm4IMnjubJfJU5jSvXUCMJFXNIxo8ZYFf5hxZnARPSHqPx3AsCAuwRmZv4GKmWRVv6XazhqNLC6iyEWB1A16UY7behOu5cBxLGMB+4CIIFAjMOSssujSGR690x4PlusrXXBpIKJFM32lyNQVtUyxdkX3XKg9aKp+5Q4DJPFfe1LpxgzmIDRfilysKCA8BOmncEfqz9mXXzNeDa7B4KAtYr9Yw2QvoR/lvga/KLhYN7DNvvnst5zl/HXv7gD96qbqgMGWtqqCX84P7ArGNYI7S113m9oPgr6y3zLWarV82/5QqDPy7NB6xkUo8TwloM3eLv4GSgNae8WxcmwDpSv5g0rhAZqlSiLAEQCVQT/WNjCoZEhAtmT+MYa+NEX3pEh68/Aq2dtcxIDueHrewhImbyB6LrEu1/6I6CXM091CyJ+P6RzDRyrHZNrH68RMwnn8E+2kEBw58w1bM5MxCI3Ax16xhEFoIqgFGw1hUFjJ6yA4HWFqcx87+QEBnKmaweYpy8ZS8JgCcJTksO0DMpiiCk3lKbX7UxxnsP34LRz5/FwE9eeVvCryUJjkN2otLqm4uLD2De40cg3NV1J9cwpnnLmAQjnH7lcvYubGGyLWwGRP8DbGe5ViLC2wOCwz2gKU+8NeqLfydxXMIAgt/kKzj11dv47KdgXj3odTAp2pt/K1jp1FUDPzqnXfwb7e66AkSykBaIuMML4NrF7hwvo4bt4bojdhgoQDgdttHrWLj3u2B7KdFPUb1ZgjzV1BSMdEFPAdwqX5TczDXbuPevU34tQqCoAbfI9iuGlRku5tnospjWinmF+bQu7WNI9fHOHM/QzUxpRGrGQM1UUfh6ar5zTHHU2MTJYFTgr8TEDjPBPilDDL1DLoZ/YJzAVz5Wu77PYMewUrWmP/2UAgLmACphIIAsHxu0HYOwgRXDZ/KBkaxzYUNLJYPKsdKDtSgsLKKUbmEOYS5R0BgGfVqRy/evwSAyWomo5afOXL6HSuP4Cw30ef1kCHMzyfCrM3hZDHOGjZOGRYaiNAoCrG0oRWEm3IvzqaJHCOOaTkfpWDE61ONnvRLztXnm7KBRBp6DOT1JvDC+zHz4oswjp1AwM8BV97G8I//CDt//Cfw4xSO5LMCiVUgq9ZhnTgFM6ii2N1GdO82rDAVpaTU5OcZxiyVzwlnpgzg6Uf7aQSmEZhGYBqBaQSmETgQgSkAPB0O0whMIzCNwDQC0whMI/ANEfhE66EEtBRD6TWq/aYERFM8S+Wpq4tULJbwdyzosGBBH2CL0pi68CHFGTIBpFCuiknsymfRjwWMhF334kLJjn8F+LJQrohZuqLLQiiL1GI6zAKn8qDrUHKQsmssEtUC/PZLX0b7/HlhS/32v/gX+Nf/9H+UQo7Nc2IXPb28yKzMMliaESqF2pL9qwHg/9DQOMiOPvicg0XmMkaK/ylwmmIcG2Q2KKYDa5TCkhUwzcKRc+fwnm/9MAzPx2uf/VOsXrkqIEZZ4CqBacV0MHGePsHLRwRsvXHpHQw7PfEFFc/fg6wn8QB8yI0pQcnJ+ZK9RnnZWoBqcwYxTDz/8e/AaKeDNz/7F4j2doTtR3CJbErTdMS7kqxLYUQFPhpLh7Fw4gRm5mfFL3h/fRM3X3sVxWiMVrsN23OxtbYGgzLPBYuDhoDCTr2G6twcKpU60mSI3a0tLJ86g5UnnkEw18Z3f9+LsHz6fhr4J7/4i/jlX/mVUitUeUsKI1exh5XCN+WTHYknZTGFGCEFQcUe5dhkgZBFdZEV1bKHJTuLhXQBUQmwSNFeMXHJgC35sQS6CB6XcRRA2VKAgoCwZDKxWFnKUJfypxpkKIECAk18Xx6H3/lz6cdbng+BJxknHKcctwRBNdNQ/CpZEBXWHAvnZNs9ZP2WDGGZly6ZWcp3VUAZglAEYnRBVRi6GWeRoB7yf3We9Kcj+GsLO9p2AqlsMp5K7jlVRt6cy2rQa4Ccz3fFj1JYbOEYRbcPexRipj8QCUgvV+wgzlPeFyEbphlLmAJa8IvefcKUp8SvBoAYZ3cCOqk5xCYRsnQajou6MEtFEFLA+MD2Ua/VhU0cETgKPDz27NNYeOI8jjx6ErujHpI8RavRkJyyMD8v97s/HmE4GAr7kQA1zzMeDlCMRrh3+QoWm01E4QDd/Q6OHDuKKE3R73SRStODj+39PXTjGHNLJzC3dEhAnXq1gm6vK7HberCGZqMpzG56I3Osku3LezXs92DlQFu8sMlkjYTRSz/YiB7KbH8xTQwFAG7iztWrqAUB3CCQQndjfh5hnKHWnMHdu/dEJtlttFBvNiUuBABv37gO37awvb4uLL2qF6DVqIukNYHf7qCHTqePSqOJWqsFv97E8soxLCwuoFqrYkwJZREBKDDo9YX1K+AomXpRKNfJuD/99NNyXSx6u66HMInw4MEGhsORzEk2PYRRgjTNBYAnSEjvUMpYE+jt9noCsvK+U+K+nBt8HcftYDRCGI4R9zroXb+FndcuwRmEciw+n8BzYdvYSBLcyRLEi4fgHDkszEiXtgWRYgET3KRcbemdzWvjfY/GYyV/foC9WbKGSxazzEXdICIAsrDhLe1rnIr8vedTVllL5AurNpNivSha5KnMX5H+ThOR/y5l7CdNJDoDlQCl/J4M4RKApCwx8yvoMQxUHRNH2zWcP3wER6o1HKrVUaF3t2ujUvHh+a6MNZEm1oxRNmrQs5tsdjYyyHvpNVvap5iz2PQgdFyVKwhglioCEjOynrV8PJndpTQ/30MAKS1BP1kZNfu6BH/V9SrG9ERQQjeHlHEvgVQ5g4NAsOw/VF4vn3sQmJV8r8+PawZztbyvNNiohqByXVRqBOosJLU9JAJPGsQma4AoSijN6q9rIJB7k4mKycRHXXx7tYS0eM6nKDjumWfleYxxIv7WPEc+ZF1hDtJ5r9x3CKOauYPrT8GdAuE2jj+2xymZbdpFWHkEqzOG9fYG9j7/Gu6++Tr6cSrStftZiIT3mkskO8uYh5QQsDQ6WZQwFxCPezM+r5Dmn5GV4MGJANufOIPozALiLIdjenALG77LeRmjVvWwNDuDYcSjFIgjaVWCSUArDjHTqOLB9g6sii9rSD4eSyMS/bN5vDQp4Febsqa7hYEoj0iCRbtaQ3JpFfGfvYk6h+NWF8s7KRrDTJii0rxR7lF1wwJ/5r603yowutBA++kVHH/yDLZ3drH+xl10V7cQm8BGPMC2EeFWnGBtDKz1Mvhd4KOFj58++yxaiYPPhqv4hQfXcMVVLFgzt2BGKVop8EOtefyt42eQ2RZ+/PUv46tZhCFPmpPSMVC4KRyvwONnq7i3OsJ+r0AaKVb10pKDQcdAl9RhUahRa7t4AJPySgIouz/snGItcE3gzCPziMIIq+s9NJsBXL8qDH7eT9lfcw9BwNQwUHMKzM22sXZnA7XNHO37IchGrQ0SnOoZODng2sr7rFRMJqBqRhCY+2wTfbJkKQ1dZPJ9mBEINjA0gR6Afp4IuCpNWZoxzlP3mesNQzxyhQks0tCW5OBS4llGMAFfjl/OKQ2kcuzxSzVBKtUW7q1FIUhvWcrmDKUOpPYMtAkRaxJpbFAgsGIu898Zwlw1pIqXL4BhwblXYIQEQ4N7EfFQwXEDwgQ+ksWo5bmMRc43Ts+syARYTqU5M4MrALCKIXdj3MNQ30EymqjvKLZ1wT3v2bPAC8/DOnkKVa6Ply9j+MWXMHz7bZi0OpG9JpBZOeL5BQQf+Q4ES0tIr1/B7h9/Bm6YwJ9bgNmaFeub8b078JIIj04B4Okn+2kEphGYRmAagWkEphE4EIEpADwdDtMITCMwjcA0AtMITCPwDRH4nnZbsSTLgot006tC6EEAWLicYk9mCDgofqQiFa2kjQXYYlFPyziyg58FZhacKdvJAmvVsFHVHfrCjlLvrIqeItWsSrBKU1kVhBORfuR7kfVBjy1KFiopZdaSTz79NH79j/4IlWYL8WCEn/gbfx33Lr0BWxd3xH+XEnMsbGs4W7FJNdhcynT+f42NAxLRk6dp2WeeJ0FdFqkYFVVGI0tQy1CKN+5DKWX+lt37x594Ak99+18R/7ZrX/wy7l9+W1iDIo+rZSdLliTjQVYdWNwj02o80gU7HS8p/Gq/Yc2aKmV9J1KZ+n6S4VGdaWLhyGG0FxZw8849PP/xjyHa7+C1z/0F3DTGoNsVwMdpNFCt1YWdXIxDKXpXDx3Ck9/6YbROHIdXrQqI11l9gNf//HMIN7bRajbgVVw8uHtPZFlFnJIeb7UKFs6ewtHzF0Cf0vtvv4nx3g7mjqzg9LPvh9moCmv5U3/7R2D5AaIoxsf+6vfhjbfelAL6Q/lR1o4pGckCOoudpoAM0qQgYG8uYLPuJhCQhMV1AlcsuLPwHCf0UPUFyJVxKL7Eiq3HB+U1y4cwgQnAUQaZbNws1a9R7FyR+xYMWQG7ZCqKFKr2fiSoy0cJ+pay0uqW6eK1loCWeWBR9tiWcyZgIcCE+EaqmaKYugocPghelUCG/J1jT4MyE+awXBOZogrkJuvQ1tLOnJ8ia0uQXr7oY0h5bDIZWdTMlAc3wds0F7DSFl9mnhGZnz8OvWUAACAASURBVAHgOkjNHHk0RrG3D7PTgz+O0MyUnKdi/ig2jGESPCA7lACYumbmDTJ5WHhWPo8PJcZZQOXUkmYInXMIWsxX6qiQhZmOYQpoa4hXb9WrwCCYEFRUJvNcBEeWcO4D7xU2sN2qY284EL/dVmNGZExH4xBhykI82WhE7gpE8QieYWK030Gy30Fn875IUZ4+dgI3r99AkicwHLLdfFiGJey2YWZjn3LMC/NYWllGGEfKNzikpHmBw7ML4uM7HA1lPFHm2LMdZGGEqh9g1B+gXgvkno9HIRz6GveHMv/74yEarRZuXXobvutg7tAiVje3Mbd0GKYbICcbnsf0XAwHA8RJhGg8wu2bNwTkIRN5plZBHkXIMxPVZgNuLZBzNAlaej7mFpdQrc2gPjODml+ROTIMxyI3TYBvOBoJK5kgZzWoyNgQn99KVTxvCQIfW1lRks2U0hyN0RvQ8ziT8UxGqklQozCQxEr+nOxUgoUErjudfWSpknnmg1KxjmMjqFREendrexv9XhdemmDr7XfQeeMKgijHOMvQHfVgu5Y8PzYcrKcZ7lHe88xpmBV6QXPMUepdMTHLnFLOdb4nQVnOXQIpIrtLdliSwHGpMGDL3CcwWuZoWSM5PgkYkwkZc3UiI9gWgFmARj2XBQAWiXW1NhDojzgu9CpIAQLOzUzk7XXz1UFZZO2Lq5iPqcjwk7UnMun0yoyHuLi8iMeXlnCs3UTVNsUzlPLPVGbgWszrUSxgeg1TQtoV/1820GTiQ6tyobBmRU2CftwKDC5zERnfAmQKOKiYuczJytc815LxClBWjTgPod2J2kj5e5nbD2Wjyxw3yXu6OUU1GxxgAUvb2MMcWoLEBwHdgwCwxLXMs9yXCKObTTwql06OpSHgCbGYDT4lY1ifi4qhYgQeBJFLKX6CVRMAWJ9jOdbEN7546P3Oa1eyz5TvJQu8EAYxZZlLxQqRm5bxZ8EgEkjmv0EpdtW0o+KvmvKcKIO72Ufy6j3c+JPPClO+l6QYCGvRwIhqEcwT2o5CLCm0Ygr3KWzsIcNW7r/2h2W+7rgpHjzZxvB7zmEwQ+0FNg7wGRYcbbNhWQUWZ2aQ5S5GwgYXvqJI1boWveQLrFJK3+P6liFj08ZogEZQRYfNbxZZ6k0lLU3Iz6aPLERSPx+MEa7twEoy2Pf3YP7hazi2V6CWGvAKspCVXrcA1roRUQDg2QLmc0dQPb+A9tEFue57r1zH/s4e9kYD7CVj7CPB7TDCRmhhazvFh7Mafmz5HM4bVby1v4Nf6L2DL/g5uryXiYmcihd8O1qfjIC/c3gZf/PYo3h5fx3/6No7uF0HYso/E9H0cgQV4PyZGtY3R9jcIbveQKvuo9VycPdmD7n01rBJkHsZqq0UMIl2UqHBMYjpwzRzVF3g7JlFPFjbRJTRE9gXGxHP9+EYNjzbheO70ozCYTHrUimnifvr2/AKH14vxzAK4Wz28Pi9BO/bchDAhiOMdN34cECZIzVNUfKJjELYv0Pk6GU5esjRh4GhQVlljimCwLlio8vI4HpPeWRD1meCwIGh2MDCAhbueukzbSrVH+4p9D6ff5e9gpbaJ7BNNjrnFf/G/U9pUyP5pVQhkHM3pImMX8JkBiWg1b4iLkyEOQHhHKFJVnCBOOc1kA2cgfbMfI6ThThpFHjKdXE4pc0HGfW5eBuLBLVYXBDkVT7LnC9cX8nc5jhk81mZq3jerpbQH9fqiFaWUT1xAuN+D/mdu3C2d4CRUmMheF1abaTtWdQ++h2oLR9GfPUKdv/0TyQXz330o5h98j0w93p46zd/C5XONs7v7k/2q9N/TCMwjcA0AtMITCMwjcA0AlMAeDoGphGYRmAagWkEphGYRuAbIvDxlpaAFnakkusV318NGBJUEUlmQ8nFKsBXgTMibyz+YaqErcqoZPaW0sfat49HKyCSrRVYAvSmGmZWDFfVMc/Xl5K0CnbLEbMoqr34WEwReTzx+VIF99w18KP/4KfwQ//t34dpe7h3+S38dz/4/RjvbgvrS3mcqSKuOr5i/Uxk5L4uIg9h04O/PljALn9fsoV4wgR/yVIUAJgFZSniK59ciYfChMWrjPEjA2nhkZM49/z7Ydke3n7pJWzcuSUsVJG9k0K/8vxTGpcPGTosihJwINBAQEGKv7oAxmeKZGP5fIULa3lJBU/TSzio11CbacILAuz3hvi27/0kBp19XH/jTZw7cRyvfOlldHsDzJ84juMnTuCtr76CcH9fzmnx0TP46H/8NzEgq4EsJgLS/QE2rl3B/dfewnBnRzz/KJlbXqvnBKgcmsPRZ9+DxdNn0Nvax/1XvoLtGzcQNBo4/8IH4TSquH37Jp545jl85w/8IFLbwnA4xLd94hO4ffeuAhHos6blCpUvoq2aD0zFQiuL7AdZc+p1D8FT8UYkG1yDmwRrORgch3KwpR+vNZFkLkqjY6VFqhjFAuIon0cpums2F2VdS/lYggrCJNSgS+nBS2CAbEbFHCQrLZP34nkSfCqZX8IC47jV3pOT8agBi9LzV2ac9iouxylZrAcBCJG1tR/6sfJ5ZB2WAEnJhiO7jOcm7DZeK9kuBGdK/0sB9NUYI+CqZrkJL6ggt0ykRYpiOAB2dlDpDVFNMjg5faM160cYzKphgvVxjvdUy5iSKR4TWCKTRlHZ9CVrtrFWomXhlSPeM23UbH5ROJFsylD8dgWcKQwElifs3EoQIKeUuOvArHrwZ5tYPPsIzj3/PtjtBjpk0duugLQyl1GIjLFlm+KfGiehAGPdnR3sX78CNytQLSXOjRxuxRcGMa+F+gadzhCW51GPE71RKMwwh5LItRqCah3tZlvA33E4lvHWaDYlP+xvb8OQ+Cow3tZSymEUCxu41poRz2KOiCyKsbuzjTPnHsXtu/dhuR7qrVl0Ol0sLa+gs7eLOBrg1vXrWFyYF9/f4aCPZrUqTC1+7ffHwvRdOnYEC4cXBfBM0wyuV0GUpNKA4du+gPHD8Vj5Ozs2QjJoUaBeq8m4jeJEWH6UbqYiwWDYx8njJxTDT6TJeW8ImqomiGqtIgAt3yscR3K/XM+W+dDpdNDr9WRu1Wo1AZkFtDMple3I8dfXNzAaDeEmCe5/5WsYX7uFSqIsB3bDLjKSWcWr3MPQ8nCLcvaHD8Ftz8J2nQnYx7nGOcQ5Ws6bck6TravplJq9qRUVNJApKg4HvhT/XOUYzg0CyHzw/Ev/VpEK5pxnI4pmj3KeEjSXZpSSXUsWPJn2uolD5rfIBLO5RQGlbKLgg4B4KXVPCfoi7OOIZ+N9p07i3MIs5uoVpNEQMzM1+EEA23VVH4lIzVqoVSvwHF/LvTta4joSVqaAj2SaMs+XUvOU+6Z6AedpmqpGF7XEq0YLvY6LzLytbBskTiWDX3VdqUgdpPvqmV7eB2nU0Qw6WfskaSjGrdphPASChf2qj1WyfyXHy/k/VG5Q5/CQMTzJlROpad3wNlE9UXlV4qCl8/kaURxmI5xSTpbTLMFxtdbkAm4ezMmlxzvPXeV9DcJzx5DrVjGtsMFjcZxLY5Lkf7XuUOqdMSW4xzd2bR+JgKiMj8BPsMME1fU+tj/7Gra+9Ab29rexjxQD5lYoIF8k+7kHE3USAmoqH5OZ6YpFAqV6VUOOKF9wwFjApjdG5yOnkH/sMewKG51NQpZ4vXK9D4RdXmCmVkORmhhJjFwBgLM8lKaWXncbu4M+wiKBxQabcIzRcCBNMWs72wj8OnybOSqQnMZjVhwL87NzGI/H6EcjkcvH3gDxS+9g8f4QzZv7ODYk91T5HpdKJcLGtAqM5gwYzx1G/cIigtmqbAV2rq5h7d4D9IsY6/0OBqaJ+0mCjf0Mp4YO/u6RC3jabuPq3ft4JdzDL7s7uBtQscKEGSkVBGlRykjOLfBoYuHvn7uIZ4Mmfnv/Pn5l9Sa26gZSouluAd8r8OjJAN1BgvvrlLw2MDfrSU57cKevNobl3pf7O1qAOGKrLAxggyCwmWFuxsHCrI+dnT4KR+0ZOP7pX++YDnzGTLP9Kbt9dH5O5s7q9g6SzEAYRmJL4O2HOHNjjOdWbVQzB62EXr0SQdUkpmWVCQCLvDdjKb7Ahcg+d7U09FD76JJhOyoKjHJ6mDM/UW2hECnxqmEJ+5dfFVMxgPmlAGDVOKnkxjnMlBdwyQRW6kBkA9NznfNQNX5SYroEgCeNnHoPLM2XuomVWXQCAAuQbSg56CLF2ChEyjrOKOtsCEt4aKRiPUF5dC8LcQIFnnAczJG9nCUCQst8UZIPchLipyzzRgH3yt6ZuUQ1cvLzE9nMhsGGHRNjz8c48DEoIsRGKPYNaeEKwEzVEYe+wlEO3/ARzi2gcBxUhz0Eu3tApYqTP/Kf4NDHP4Z4fRtf/O//IZwHt3Fha/frPsVMf5hGYBqBaQSmEZhGYBqBb+4ITAHgb+77P736aQSmEZhGYBqBaQT+0gh8nB7AUvRURZgJG6msqorEnmL7ijchC5x8Grv2iU+SsaLZeuzMF6auLqKSKEE5NP5HLggZACW3koUlKagqy1oKBX4diOeQpaLl1oqCPBMLtpHJcXLHwjgW0VcBTGLHwf/0B7+PZz78UVbp8Nl/+3/if/6pn4KRpsJEqBiWSLOpImguBSq50gNF6LIgLAXrA/KPf1nQWIAXjz7GRgpTBlyTEniKxUylyZRqctqHuDxeSlxNQHSgUm+gujAvXn7drU2MBz05ltT0ygq5KAFrwNqAsPJml5YEnLp38xayoWIVkm0w8bxNKcenfPuEQaHZzixay/3jvXJMkWkmI8+vNvD4B5/HqNfH6q0bqLkuNh6sIqjUcfzi41hcXMTLf/Y59La2BURYOvcovv1v/HUkjiNSrvT9pVdfb2sdN7/wVWzfuoFRb19dJ5sG6AvnB2geXcGjH3g/goUFjLb3sfHGa9i4dEnQ69riEogIDscDDHsRfuzn/gec+9ALcr4vvfwl/NUf+AEpXJNdwQIbY0TpWJEyFr/brx87ZeF/AhiUXQUadyh9cEW6VGROWZRXN51ACwviZFyqer4uzk5YJor1JmBHWejXIDCBI/EJpdepBnoFbE0S5f2ogRCeH59XSkKXY49F/9L7UZ0bx6rywePPSZwoUED/LP542sdUwA8WpoVZ/xAML31/Szaj+LVyDBCc0+AKwWEynOljSlCPoBgLyCmZvyK9rcatDGyON14/x1aWwfQrMAJf+cCGY6Sb26iNBpihXx1lTTX4K+eqb4ioWrLITBYmWZUirWggzlIBgEUCWyNEHL8yamWyPgR+WCiu2LaAsZ4wvFMBtciuzJJMvICjUShF8TgcoxZUEEVjVOs1YbW2lo+gceIoZh87jZnjx5D5tkhdk/3sW44AzM1mQ8ZFp98VD9a828GDG9cQd7poVgK0Z1twXB+9fl+K+fFwhDhOBAAmODNOVNH37toabL8iLNaZ1hxsjz7ZNuYPHcJ+d0/Y2OGgj0qlinF/hJlWC3v0TrYtzB2ax9rGJhqtNkzXRm8wRKUxI3Lxg+EAaRLLmKUM9c72joyrtfVVLLQbOLa8jP29XQEI2EwRhpQattFo1FFfWMLKieM4tHQIbuDJ3/k3YXWLTLAtvsXCXOYYE/kHEynlPh1H3o/ZZWNjU4BI3n/fVx6z7XYLw/5AmJ2+T2AZSOnvSQWBWiBjlucy6JOlzHnBoZUJa5kyzhyD8/MLcD0H43EkMp0ES8PhCHudjiQBcxzi1he+iOzufQQRZTlNrA576HIc0rOR12Ja2DEMbNsWGidPwPA97cvLuRTLeCnB2BLsK4Ha0iuYLF4+ZKxSCrSUh5a5T5DX0TlINUmxeUek20UeWQGQ5dxTMsMcUmTgauljAn5UW9CMY7Lwo4OSyAIcK8nosumDc5q5mw0EBOmYdwQ0jfoIkghPn1jBMyuHcbjdQM2zYFq5yHjLuCO8Iq4KJvx6TRjA0sBi23IOjK2oFZApLUC28pVXuTAXcFpY0QSAed+1YcQkftrXV3JwiZLqho5JI9UBKwbZSui8WILq75Y+Ll9Xgq+T14h/rZK0noCscp4qDzImKleqf7OpogSkJW9qoJ7Hk7XkQLOQ2iBo2wMt983Xcv0RhQLdBKQWDaV0IfeIjMGJrH4JfmtpaVkzUhknbMKQ4+UEBCkpruLAc5I8rxUeSqa57TnKZ1q8pilhbYu9Bd+K7E8rzVC/1cPt3/0zbHztNQyTCHtFgT4tN3hGyn9C2IwMG/dONtskpMFP+Uxzr8T9GXFL7hM4v3ldMf1/WymGLz4B5wOPYpuNSoUHy/EF/EqNTIBalw1EBILTAv2E0s8e4mSEoogwP9fE3dVbAhLy+XkaIxyPMRgMsDw3hzvMcbU27IJrUBVuUMWMV4Hv2FhZPIz+uI/NwS56gy6GwzGG+z0014eY+/NbePaWsiARmV5Z61WTFgHgwZwJ89lFzL9nBa3leZnvN750CbffuoG+U2Aj7mMnz7A2zrGQWPiR+lk8UVnEtdV1vHz3FnYaNn5rZohNkQ0wYFC+OVPNebqXAnaa40wP+I0XXkAjt/Dz99/Ep8MOOvQp8cjCz/HoiQr64wR37yYyn5aP+NjbjNHby6RzkvNeoFfBdAuYZP9yC0yGvUVWfYFTx1piQ9Drc42RTirlue768kXlCgLAzPfIEjx25jR6oyE293sY01Yg7CMdjGCMUrTuhriw6yEY5Xh86GI+swR85H6T+1RplqSqicjdc9yTOWsiFDnoHP2cTGCIR3Cfa52lmK+jNJV86FkmXKo7CPuXXwSDyQYmY1w1hClAlf82hUUuoDDHNsee/hzh0KdYZKAV+1aae2RPxGZVtUvg+ZUPpcGj5ikNUggAU/JZJKANNpSyeTTHmE1LBhnAvCYDwwIIkSEtEvSFXZ/BS8dYRoH3uwEWsxR2Qc92vqGN3A9EvcMYj+DFMXzZlykGMN9DLFRk42QiJfBM72jLxMC2sGfm6FYK7DWBcasGuDXYRoqgyHC80kLt1j4O7WRoV1tI+0MUOzuo5UDM+fD+Z1F58iKcMMT13/ldeHvbOL+1M/10O43ANALTCEwjMI3ANALTCEwiMAWAp4NhGoFpBKYRmEZgGoFpBL4hAp+YnZl4E4rHr8ZepBglUmaKOarYFcqvUyA3FmXk1yZiMtO04h2BHXJ/CLiOdTGEx6QELFkBbimjpgFYKbGWDCMBM0V8WopCwjzWZ6wYAqoYzXMSn1cti5tZJo5cvIj/9U8/B6PeQBaO8Us/+RN4+fd+Hx5l9XIWggnKpiIFJ1ifFI0UOP2Qa6j8V0UWUSTnymKSAlmFBCrXTElcxTxSsp5Kso7HSYX5ywIamcC60JqX7Ft17sLBoT8Y5UGFQqTZ1QfuzoSprAFAHm/h2AmcvPAYGo0GvvrSS+hubkqhmKhNeb4GmVIsXBOsUPrUSoaTRXGCipq9LczZHPAqNZx4+knhb6/duo1xtyNM1PbiEk5cvIhDS0v42he+BCvLUWk1MXN0GeeeeQam5yGiLyhZkznQ2dzEO5//PPauX0cxHimZPhb2HRe1xUM4fO48jj9+EWa1gv7WJh68+jXcf+1NIGRF1VLyd9IQYGDlySfxn//MP0Lt8CIMy8Hv/dG/x4/++I8jCilRSkCFQAy/27pQ+ZCtJcX8A+y8Ehw4OPDLv0vtvmTaaqBGMd8IJCqfSD6XYAfvt4y5iSQpi4yU7iQ4qYqT4o17AADmv0uAtgRIyLAt5aDF85cgCgEjfc7iry3ymwr0lXGgfYD5ulLCeeJVqVllbB4ony/nrhlzCmTQDPicstGKXUjQkAVM5dNJxp4t/1YgqomERoX6tTL3hZmjjiWYOIvPloPCcwXERRzC6PRh7+6iHceoUSo75TlpFjyBIc3eoeRxIaAW8wbZaMpamHLCZAEzx5TNGWT9iEeh5ANL/14BGb5lomK78AhKau9rYWAnqchilv6xaRSh4tITeYxGTcmWO46H2LFlbLZPHMXpF55DZaGN3LWl6F2rVFELqhIjMvJ29/eQZDHMeCwgsJNGmG82kMSZnBfjHQ57AnqS+Wl7PizHFYnOazduyTgdjMcCWMGwMIhGaM7MCFBNoLASVNBuz8L1fAwGY5Fhd0XmeR7rW9vyPmmWSyGfjDA2LXT3uwh8H51uT8n15jwXsmcppWrjiYtP4NrVq5LhCKiwcN1oz2Jufh657Ql7mY+ZZh0zzZYAUTdu3MRet49uZ198Sl3fU2wmmXM26o26xJXj0DEc9Hp9hGT725aAwqPxGO1mU+4Bp7/tKD5XHCn/6xIAHvRH2O90hQVIBrA0HXCeFQWCoII6gXpAmMXDcYh4HGI8HCFMEgUy9Qa4/NnPAg824ISJ+FU+GPSxzyaf0ufWJBMxRzeNYR1ehnd4AZFjIhlF4m8qjQbab5tjApQ9J5io/bo5L8V7WEKbCdiqvFJV84diurKB4aEUv0hf81jan1ukrG3lASuv0xK1suZotihZ0kmoWLcEf6xKRcsoK3BTVkTNauXLuN4QkJb8TSAw4v1IkSdjpL09nGjU8Pwjx3C8PYPlQy0UeQKv4sGrVOBZDsxUeXrblapcH+8zm0CkqUPAE81W1v6/AnZpiWfOS2maSRLlXUugg80izAtc30vWM4Gr0s9c7qRa4w5KQpd9ViVQO2EAa4Z0mbNFjeRdTVlc5xQ8qx7S+KKbpd7t7yuezQSA9bgomcKTpi/9e45zuU7mS600IeuJ3imo99Gx0OubshXg2NANQRFZkA99JRjng3i3dqWfAP5KNprHVLLS0pgTJyJlz9wpFvXUBicTlCoGtguDlgqeLZLBoj4+iGC+uYb13/sctu7exd44Qs9UrHg2bkQC5yrmooxfvQcTtQPxL+XeRrN/C655ih3MNh2ueD0nxv4Tsxi8+CSy5SbCmM+lmYeWpaZEMTLJse1aFaPhCJ1UXYtjUcIdsF0DdzZWERYhcjMWv3ZK3Pd6ezh5ZAk372/C9xrwbB+VShNOpY6W66PiBnjk2DF0hh3c3bmNwbiLaBihNxzD68RofeU+zn+1g5nEgZ8ZcFLVWMGNWmya6C868J6dw7H3PYrKfAMjerq/cgV3r2+gb6fYzHvYiBLEIxOfclfw7fVlfG3Ywf9z+Sps20c/MPCZeh/7vBGRAVMUrTlGHGlQVPYnQD3M8X3zM/jJlSfxxmAX/2T1Cl6tJChcA5Zf4NRxF0bu4fq1PmoNC+0FF7evjpHJkqDsK2QPQBiYaKdIP3PxY06gTL6BlaUqdvZGAmByD0QVDsbcdWqybriuiWrFge0G8E0bT51/FA/WN7ATjtEZMW4DsRhIwwzGALC6KWYHCb59rYoLYx/VlGTkHCnVP6iwI5o2yqqF5yWNY4YJKlb38hR7yOWLTTdDAscCtBbKMkLGFfv6LAGAqwVQZ2OdZvRy3HHPSuUcqshwDCr2r2IA8/1k7ZfVlc0KeqzLZw/+3gBtZqTRUKsIHdzjcfSStRwr3F6+x7mBEAVCM8W4yGReEBymCD8/q0QF50wmktER5zWVOxwTJ9MUTw1DHClSGFUP+coKvNNn4LdmYHX2MLr0NuIHq9z9Y4QCQ365BiKXzalAaBkY1j1sVQpsBQa6vgU0AiSOiZSNgJYHLsWtioPTlTnMf3kNZ+4bOL18AuHqGuKrN7AAFfdxsw6jWZMUM6LazijEY3tTBvD0o/00AtMITCMwjcA0AtMIPIzAFACejoZpBKYRmEZgGoFpBKYR+IYIfLLdeug5+y6/QZZ+BMSUznYCiMIThmWwIKOk2AgKE7Rh8Yo/ixsriy5aMo4FERZWCZAqryxVvBG8TDOF2ckv/oHK6nNSoBSptcnPSj75IGtYCszagzgybLzwye/Fz/7rfwnb95GMhvjx7/s+bF67poueZeGWQLACZJVcoC4iTzzQFFAlfxNJN1XhK5mZipEjyLicmxRgCUpq9pAwN7XctMhmC/iqi1RyMarIzOuQQteEaa3BvoOeiYLAazVQw8TK2cdw9pn3oHVoHm++8jWsX7+O4c4eaKRK71Y+XQF8CjQU9qj4lSnwV2HeSlKb91Y8B00HK09egOu72FtbQ3drG3EYotps4fAjJ7F4dBm3b97GwqFDmFs5Arfdhluvy3F47q7rSTG3s7aGdz7359i7dQNWRKah4g+5zToOP34ep559H6qLi8KM2LlzC/e//FU8eOMSjCRWbGTi+YkClK2gipVnn8F/9nM/C8+vC8jwj3/pF/FLv/pr6ros+laSXKHkMMV/8oAE9EFW34R1dmDkl/LIJTha+mKWvqMTSWTNIBPQk2wYAr4lmCAepRrUYDyzTLzsBNClv672MOXwUtKbxoRNW/5tcm80CM1TLCj/WEqmahBJ7l+qGIely7QMJV38FGCJ/p1Cj1ZxEWBXjyUC+gJeFGTuKe9g8VUNKMfrKDZ/CYLoOGX0t9VjR54vBVgda0sx22zbE5aSoLf9AdxeH7XhGM08hY8cYULG/cNiLkceC75k15rUBBYJRgUoE2KmJ19E9qGotSr/YfJoGGnFIFa6qxIDSmeblhTAHTmuBSPNEDiexEKuRzdY2EkOl8c2EgWc5Dmqnoc8I2DviUyzO9fGyoVzOP2+p2DUarADF161JiBpkvFaUvHgtfIU2bCH3fu3MVfxkEcJYRBhr9JOlcXyaqUmbD2CtGGUYpfyjcycBJfDRFiuoySGYTOGBHIKRFEkQNzc4iH0ugOZu51uB42ZGYyTBP1RCNN0MBiNUKlU4FcCOCYZdx66nR7m5lrodXrC7m01AvR6uzDI/A1jNFqzWDn5CE6dOQvT8XHrzl0kHMf0wM4yBGSxphmGvQHWNjZAn3DO7YCsQ8omM16VqkgoE7TnPaDkMG8EPX6lwcdVrOAojOA5DgbDIWq1CrzARZIUCMdkKueoVBUw3+sNhQHMfFVv1uQ66M8r5+MHqNWqEqdut4sBvZDZVETgWSSyLYTbJJEMmgAAIABJREFU23jr3/0Rgv0erDDD2ADW6CHMJgLtz855zMI/WZBZtQFnaQ5mqym5hl7War1hriRzV7dUaNUFgoAla98iQ15kz5ljCwHKBVDjmKMXrFaxKFPMhIlPZqeW7RX8Ujy3layu+L6y2YGNEEksTG4BlTni2dSjcw/9zSnPzWunt7OcC/1cyTTNMtS8inihh0mEJIvQ21xDJQ7x7MljuHhsBcuNGmZnKijMQvKsR4Y7wRcqKIjvsydjUPIFmdUacObpyj3WEvOiQJAlwn7luGZseJ68hiiLZZ/geK5IFQtjmECP46Kgn7FWFikbyco4lZiuQalhrUIiTVbvYggTNJ9oRms2rqxjzIuieMDcqvJJmccOgrwixywSt2rtZc7j9fLf6lHA4PXr91X3RjEfvw555j6F907LvU6YyqWHMYF/yXclP1SdtrJCLsFqAqKcUzxf9Ts2gJQ+xKIqEbMZ4KG3BnOKtL84SnaZA873KijoF59lGPzh69j+069iZ30NnTQRr9pI6KkExVMkuomsBNh4Xdy/CfNSg8EEfMV3lTs4UzWUFYaNyMix3yow/q5zCD90BgMrRdWvA6kL0/CVFK4ojjCDp5htesJq3h/niMYhLIPzu4KNnU2ERYwwHyBKegKkj0cR0nCEQ7Mt3F3fg+tUEDgV+EEVfrWFhuNJg8Njj5zCbn8blzavI8lDJOMMySiBOU6Q395G/fI2FlZDnNo0MRd7cs/yIkHqAIMVH+575nDuQ0+iqNp4sLOJzrUN7O/0hB17b7CH9TDCAur4TyuPILBs/PTlt3FlHOJpv4l1N8VXqiORPUZkEuODmanrpUWCkmqnJ3OB5cLAPzx6Bh9sLeFX71/Cb4Rb2PcUAHz0iAHPqeLmzQEWlwJpArp7fSBqAApgLZsjlPQzbwxZv+IJbAKHlzzYDtDpRbLMizy7ZSAgAOxSLt+DHzioBMwPDqqmiWefegq311axM+phu7eJaDhGMk4QjWLEoxz5MEdzP8W3b1TwvnENjVidB5vxCIay0UCAWN3wKRoe0txoYMjGGgLAhfrq5RlG3GNo5mtIawWOL/qQw5B2gTro6Uy2r5KB5tjjvy02zhk0UFCfHQj8Mr5k+qr2IY5NJS1NUFk9pxAAWF5Tysp/3acb2rAUiKnAQmCaNhFcZzUrWLyNhfVLZnOBUZEj8T3x520sH4Hl+0CtBn9+QRQtlmaaOOI4uPzmZVxdXcPyUxfQPrKAYLiL9c9/BqvvvIK+PcSenyPxHKSuhZELDMwMCRsgqhUkliNxZcOszF3HlmZZXmO7XkGj4mFmJ8LZL2zhYtjGytFjGK0+QHztFtom2dgpwsJGzPwvfSdKJv58Z+oBPP1oP43ANALTCEwjMI3ANAIPIzAFgKejYRqBaQSmEZhGYBqBaQS+IQIvttryO2GFSMElk8IPgRtCiWTMCvhFJgmLr+JplQub1ycjqlDAGLki9PJi0YYVK0qv9QwWhZRfsDCAWehR5doJw0+k3TTOSXYB/btYuxTGYVns0TAta9NStGUFTJjA6me+hqZpPN+f+z/+DV548UWpoN196y3813/tU3Byyneq4mbp18iCdSkhJyXg8r10AUrV9YSXUQo6ys+qms3SlpKjNcS7S/uC6UiqIph6HWNpCqOG76+8AcmWgkWzSrLeCpi2odk/OQxh8SkgUVGH6LVrwrBsHD9/AScfP4/mwhzi4QD3L13G6uVrGI4GqNbrUlQlUy4JB3JOLKpJkZxnIpKcLJQXMAhgaHAwMU0cOX8O7blZ9Hd3sXr9OvJxLBLWfr0Or14VsOj808/g6OPnYdfrIv1MEIqAiICilCINQ9z40pfw4M23MNjclfeg7yoB4NPPPoPzL7yAolYRYGjr+jVsvP42tq/dgO86qM80kcYZOlubIgtI4OrUtzyPRz76UXzoI98lkpdZkeDnf/mX8c/++b8CvenUnXnoL1kO7FJytZRYFrlSzdYrpQIPwAma0ZULIEDAqGTLliC9FPmFoariKEwyDR6Uz5UCpLDGFGjE8UlghQ8FWWnJdN0IUL6XAlDUvWAxL81SuK60RwggIGCASL1qT0m+jzDfJorViv3CpgMyAuU2K+nVkr1cMpjleOIlqmQmCdz7lITVoJYwZ3WcZD7Qh5TjWINSStKbk5VUfzUehc1KUG44gLXfx0wYYyZJERDE5tzPNOORLGlpGKE0JKXclfwjx/koTtRcNm3QTTZKyaoyRTpZsTMzeb54Y+uGCAGARcZUFYJrriUAISUsffr3imRwJpLlURyhZnooeJ42i8EJa++KsV0U8CwCFrmM52GRi1e1M9/Chfe+F7XFBQTzbZj1qsyfLM4RJSHMIoaXJrjzzlvwixw135PcWZiJSEAreXJDxsBgQOnlCEmSitxu1fOxvbuLfn8AL/Ax025KLqEnsABPYnKeoV6vy3OYr8IsRZTmGIUxRuMQrWYbC4uLwrYkC5hgIH1k9+jTnRdotavIjUyKzfPHHsHi8jEBsxkPMuA2NzYRhwpwVHK+iTRxRPTkBdCcncP8/CxMAhCGoUBe3URSr1aEdSyAYJKLWgDvE4vZQRDIuRD4oR8xJbItx8RgEGI0JHDBeaZy0nAwEnYvPYEbjZqAYoPBCEkaizct5XqHwxF2d3dEHrzmETQxRFqbctC7t27j7c98BvNJgSLKxIPywbCPDmMl7E01XpnfYvFANVHMzcA/cgiW5yMla7Zch7JcwHfmxpKNz3muZJ8LAWDVesBxLyNHAXYEwwXUVY0JZe4RgFeYpASJchiOGg/87pA1z2aOnHNaXUtG8DeJRQqarxP5aq0MwJxOgJDs77JXiSAssxHnROB6cB1fsd2SMZJhH0l3D0cadXzwwnmcajew3J6BH5CNzrWlQMV1BJylJDQlZKlEUaoVCAdRN9P4VCjQigrMCXzf8ryiVMnaE5iOkhim56BaqymPWg2kisKFNEspoFVYhNowuORMK9ZjaTzx0KN3slFh7o2TyXqlGPSltLPyYp0AwbqxSppFKO+tQXRRxNBrId+P85LjTeVtBcZLHjxgLaxUOVSOKvO76sApJA4lqKvkvtUeQBp/5No1sCxjQjfliFQ19yzKIoLXz/Ms1SYIpEuMmadTNkIRAFa5gHfbhgvTI0NdHYPsVLvIsf/Z13Hv976IdGsPO0mEXm4gIuBlKAOKMvYC+op6hmZPCgCnvgRgm+x7bNmv6BYxjB1g72QV299zFvEjcwJFNysNOLaPPCeIznXTk5+zdIzAS1Cre9jpjNDt7qPZqErz3Prutmz0KEo9yrrS6EO5+xY92m1gc2cEK/fgOz6q1Tr8oCFS/IHl4NypE7i5dhVXtu+IokBBZYnEQB5lyHtjHKu20fnKFZx9eQcruz78lGtgitBKEB4N4D49j0dfuAh/poqd/V3ceeMm7l25K3/v2in2hglOpA38QOUEvjbcwz++dRsjw8KzdhU3/RhXggjD1EDOXMPQUCwgJ1tWKVPQ01dsI+Ic31Lz8fOnLqJfJPi522/gT/wMZq3A0ryJVqONO3d3MDvnobOXY28rlXssewc2VVmKCVzYbBzh+qf2msTYzz7awnqnh/EoE+CXCitUfaj6PvxKHYEXwHQMULKeY3AusHH+wpO4/uAutgdb2O1tII8KZGEhEtrhOEU2MlDrAt+y4eMj4wbaAzUGOQ+4/+O+XDVhUrFGKbqUbQyUex4aQLcoREJ7Bxm6GRV2xJ9D1qwh54NloWKaqNAPmOoOVJUwLfjcn/JLQGC1HnO/yj25spBRALBa9xUIrJR2lCQ05xzHs/xdzkrto8rPMmWTI/NiUnDdJxOYShFkA5sYFUr6ObGAOPBQefYZHH/mKcwsLaI6O4vqTEMaWsqGO3r00sf40//+JXz18i14h1oY5X3s9R8gDlfhWLvIrQFGpIgTAJZYqXuUWUDKpgHeSDlB5kUytx1UTAMNv4AX1OF1Esx/9TY+cDXC4sBAws8WbLZKMvn8VK4z3HNz9aLKEh9P7Xemn2ynEZhGYBqBaQSmEZhGYBqBhx+fOp3Ou8STptGZRmAagWkEphGYRmAagW/2CPxHMy0pMrDYQiadw+KyYYgkGovqBEpZ7WQ/fyj+tfTxKkB4S6x0CQJTTpYMX2H3qiIvweJuTkk0VZIhQEPBUT5PycqpbYlWuZODEcBll74wgylhzCKXFHnUQ4F+CvwSKUrNGGbZikxkspyMVgP/y6c/jdPvfU682n733/wr/MY//XnYLLJNSkUa8NUSziKfWxKBhfWgiu2lr66UqLUWdVnQ5R8VtKeASAmFFLcNqdsqdWoWr3L4hYGGaaLG5+YE0lk8MzBgkdlzceaxc1JI33iwhnG/L8ACi9dKspkol4WjjzyCw6dOI2g0xPtze20Nw40dDDsduPUA7/3gt4gc690rV7F/765cg5yX+APrcyVwxzNOFbtZ7oFhoUYvYt9DPB5htNeBldKLltdjSiHSqgQiB334/GNoHFoSeN6l1HGaSCGKUrUevTZv3cSdl7+CjcvXhJFy6OQxJRFqWajPL+DQieOoNhtYv3wFd772KsJOV86D0pZkYxox2ZSAVfXxyPvfj6PPvYDlR8/h9LlzAl4MRkP8vZ/8GXzmTz+LmBVIpBPpxHIes2jPojq/SlaVhmDVeKNkqwY6J1KuLIJr6eNSSrRkCZeAKsv84nPLuXJA5rkEWqVoyfuVpsJQLN9H5GEVvQ2eYckxhLmsZUtllJQev2kqjEEWQvn+BNcIZMq5aE88aFlpeR1BB/pYEsAo5cwJfmjv0fIaBKwjyEdfTM0oLD0/y/fmHC8lkwWc0PLhwoTTsoxSb6QUKcETAsBpjnTQg9npoTIYYZHCoLz+IkNmEpTj9RI0UcAT/RxdFnD5s2Yb0u9U5rZlIyLrUhPfHjZQZIr5owFb8SIXppGekkaOGgviAHxYcAug6nrIohi+6yIkYFpvYTgaiZzxKAnheY7ElveLbFWOcyMnEG3BqVUQpgWcIEBlfg4LZ0/hyOPncGjlsHhZUyKSEpeBZQnbcu3GVTSrPpaXDmFz4wHiOBJQjeAsQaY4ioTJGkUEXCktXcNgPMJ4NBYv72q1gvE4RDXwVSOFSUaXJ0VwMo8JhDMu+72B+H6mcYr5OTbtKJ/D3d19wZvIDiXoSuA0RoqZhTmceuwCmrPzGKW8/2Qjx+j2egLQ0oM0iSK555WqklvmOsDx0G61UGs2hDFKkI/nz+JzEPjikRyORjIeWVQXJioZ5GSWVgLJXaPBEN1OF7VGTZoaut2RMIMFQKC/JcFVSlqnqbCrPN+VOdnpdmWMltLoBGAJArt+gHqlKrLSoyhEMhrj/htvY/XLL6M+imHmJnpZho1wJAAwGcDS7ML5SEl+4ZEbGAY2gqPLsGs1Adpl/khOVuckTH8CepoNL1LOlOYl9U7fj5JZznhx7pXNFhPVgZIxKw0hCrMVkJBNGa4juU4YigQ1BTgkozgVmfE0DpGnimFNUKgEYsv7wusvG0bEs7v0qzcs1axFf9XhEEm/ByvP8NTJ43juzEkca9axNNcWad+0iGGT8U7Wr6V8f9kIwjErAIMsaQr85PElT+kcJWxn7ZtO7+Ykz8QTWtYAz0OlXlNzST9PFA6E3V82TqkGlRKwVbmlxItVs5O8n6RLJb8v6huMs2w21LFK5q5YDMirlJQ3WbPSFFR6pJcAsF4cynzIuVlKVcu18v6TXXtARlrei01MPIZWGpG1U1QW1BpT3p8kGsu4F/Y2G3G0n7x6W3UMOY4AfHyoZiyR8dUqC2XDEa8hTcYqCEz7BGPZoGB7MMUDWLOG2Xh39S5u/fZL2Ll6G/1wiCFsjGUfxXWK41rJrEjDiwDA3G+p/RQjx1ysmMAPZXepvKA815UWS98Fdi/OYvWTZ5G1a8ywqHoVUTlwbVcxgHMPGRFDI4Vlx5ibrWB3ryPNKrZnYbfXRcRmCjNFnO0jQR/9aIRRt48nz5zBjfUN7O3FcBFIgwQB4GrQgGO5wg49f+4Y3rj5Km7s3EPF8eHwzHMy1hVr/ejsHLZv3oPz+2/g7JqDQ2MPDueRZaB7xIL/1DwufOBJuA1fbCuuvnwJ9y7dQl4zsF4M0R8meJ99BN/lHcdv7t7Ar21tIk0NXLQd3KrFuGfRK5YNQApQz9m0J8R2rQKjd4Fs5GmlKf7BkRV8bOkEfmf1Jn4hXEOnVmBu3kK73sTObg8zbQu3rkXIiPMTHZTkq2TZVbMemb8TeRksL1Pxwcbt9Z5YXwg7lkA+VYo9D15QQ+BzfFhiPeBZBh493MLMwhFcvnsT2/1VjOOhaCHnkYEkThGFGeJhDqdT4H07Pj40amBxCPi8Lu5zOGaZA6TXUkkzy2nqESzsWhgYGAV28xw7RY7dPEEoT7IwQC65mAmgRqsGfjdy0IWcTWCBNJLysukDrJoSKBet7DQUAKyknhVDVsKhHU34mYHjV8axWJ0oVZ6DikGSd7UaDyWgqWohLGAAYU4ZaBP50mHM/JUP4fS3PI+gWYdbrcCyXfXZgp9SDny+4GcWns+v/9b/hbdu3xPWcJhGSAtKtXOsxTD8AYz6Lgw/RG7lCOiDbFiIYnq0u6pvVVRJuH92pBGnVfPgWAZ2+yEWNxOcf/kenllN0VB9cQLySsqxHXhs8hyPZd2WZhz9meWpvSkArFP89Ns0AtMITCMwjcA0AtMIcF80BYCn42AagWkEphGYRmAagWkE3h2B727NSHc5pdl88fVlYcFEryjQZ2GUwK5pICG7VBdbq1qWjSzfUBglJvwcAgxTCo9gbkh2AD0rNbvW1a5xBICFvVcoiEcBvIVIUookGyVW9UmysCPMPl34ZUFHSIjaq5hHiA0yasWdDAV9YbMCj73wAv75H/whzKCKNArx3/zwD+Lm66/D0cywsqil/HhzYXPwkUo9WbFLVZGXbE8Rv0VKbz8piqpidln8K4swStJZezUKuVBVZxhPwisLloNZg0zFAmOjwHaWYrfIEVkWlk+dEoBoZ3MLBT0+tXyz8hFWDOClo8uotNoi4Tugd2avj3wUIclTeAttfPC7v0N8Qm+++ibWLr0p7OmHHomKLU1mMh+VWl3AnDAcI+qPUTiOsB08MiHIKtzcRihAnvJ6huth4cwZHHvqKSycOAHiIsJ04r2njKjrgD6ru2v3cfvlL2H99XeEkbj42GkBtUZ7XcRhAn+miXq7jeH2Jnpra8jJeLNM8ZyjB6VPUGo0FjbZ7PHjWLxwEYsnTuHI2dM4deEcYBEoMvDiD/5tvPLqa3IX0jyZsF1L8LYEY8ieE79gRzHqSgCUMSjZIhNG+bsmxkTeU49fFsYJogorTAMLJdgsx2PjhAZYCViW55Kwik/2H5lnpi2gV/koQafyXCi1KyNLAw4EKclMLI9VSjATvOBxCJAdfIgfpbDfyDYxBWSS4iQZ/KmSdKa8LsEO8S+lnKgGS2T8Exgnw5dxY0GVfqYEaIXoyJlSwK9UZBwJMD0cAb0egsEYM3GCZg44ZDRmicxL+swK4JFTrpmewab4j5I1LMVbHr+UmGfzBwFg3brAHKDEXRWTvfRY5uFKyV0FTGWiPMBcEVASuTDEF9ggm1q8hjNUnQoG4UhAqjCOBPDsdPZFZjgajTHTamI06It8LePKbNKsNjCOE0SOhdrhBaxcPI2jjz+GlcfOIXc9DIdDuJQy3t3E6p3rOLqyhCzsIwpDZHEibMBaEMiYICDK5ow4SVFpzAhYOxoPBRSlp26cRKhVAuXjbZkC0MZxiqBSxTBJMEoyhEkG368KY89zKEesWJAEfSvCyqdcck+Ynd7sHN77wvMyz9d39pCy4OzSy5as1lTOiZLTZAMLkBeG8l31+hjiSxxUq/ADf9IYUYJm/DtfxyePokRYqwRFKBE905qRn7udDnq9HvyAPuEp+r0+0lQ1ilBqXljpiZqPZP8SkCQIPhj0vw4AVmoJBRozLQH1e92eAPrd3V3cfeVVdN++hGZM1niOXppik16X9KOdAG3Mx6o9h0DlkHa8hxfhLS6gsOi/fcA7nLRMDd6W+eFgE4gMY80iLf+ugEnFNhXQWksST46j/WQ5HqSfwrZg1gkykMVI+Wey+SwBgClJzefF0Wji0y18QII9VCcgk1lY/rQnIJCupFIL+pFS/UIzT/PRGPFwiHAwQM0iCHwUz58/i+VGHY2qTykOWXvZHFGw2wIQ2fBKEMixS+aySNxq32IB7MnE180zzFFsZiAAnItMhwHH92QNKQFxBWiq5rGDvr8HAU/1HAUCC+SjGW2FSEJrf2YN6JY5cqKYoJUThLFMIJzqDZoBLKxX8dS1hIEoR9f5m68X4Fv8zhX7kjeHP4s6CHM4RwzzXap8nmXV1Cxi+a4oiqoxhzmLks1sXGDO5fzSTS0qNyt1CRUHshTJmOWORzUGlGNMdh4CBrPVKYWd6QYf7k/Ef5s6so7Ixkuz2doutv7dl3H1L97CYNjHyASGqWoYo/Mvb4tZ2OB/MDPJj3au1u0S8C3Zv8rCQmVbynEz07NxjYOs5+XoPLuMe997FplIiNfgWkrxoFEjE5jNW6aoAagJFKLRoBY+JXcNbHX3MQgH0uBgOgTNugjzfXSHHRTjEM88fhGff/1NpEmAwKgi8Crw/QCBV5ONYh6NcOrsIr789kvYHnbh21V4dgUNqwHXqsg4PH9iBbdu30D3tcuoX9vDsW0by10P1dRFd9lA/T3zOPu+C7BqjuT321+4grtXbiGrGthyYnT6Y3zYO4EPWyv4zbW38C87+xgYBp5sV7G7mODSboSQXSUEUNl4xmY1LUMhXtFK91v2jrxvH7AM/MyZ9wig+RM3X8WrtQTtJQutZkPk7C07xL2bqrMiFwCYTWKZ8iQX2w61/6S9AjH2x87OYXVrH70RpeHV3x0T8GxT5Xs/gE95eHoQmCYagY0nTx9GNylwefU2dvsbcn/twgESrgG5eLKnYQFrDKzsmnhk4GGlZ+Bk4mEhVHLLFv3IRQpaXZ6azmp/Io0ZBWQv2y1wAADOkRoWOkWB9TyWLXPNslEHUDOoGkRQ1IBfqO8iO06FIGlCMDXgzKmix71u21Ty0AoU5g7dKQFqrRYkjaea6nKQhM+cTRUjqgRRDppNrKFjwjl+FDPf/TGc/dDzcLlOi72FaghiL0Nq5BJ/7nXkb2xccoCf/We/gWt376l9ueSZA/wa2auncKr7cFtd+PVMPjfkhav3hjYsgznJRCWw0aqRU0wVFAODUYwjawM89ZV1vHc9RTXJJRY583752SvwUXAPGqeq+Ud/EnliygB+1+59+uM0AtMITCMwjcA0At/cEZgCwN/c93969dMITCMwjcA0AtMI/KUR+Fh7Bl5hCkvVN3M4lDg0gR4sjPMMDcNCi7K37IkX31cLNdtBFIVSbN+T7npDjiEAsCY0iAR0UQjLlbUydu3TC4zeX6pjX8tOa3k3Fo7ZVT8m603kZlXXPzvoxW1VmMmK7SOFDzJgxM+rEIk3Ycro97AtBy988pP42f/9fxNp2Xg8xt/91IvYunkTLotNRJcKgl3q2GSRCMOLBRyRmGTpPYfnuSJrahq2AD7isyrsmIcsZMqxlWDhQwC41JJUXsJV5Jg1LcyajjCsyZLYRSZFM/qCBbWaMPQo36wcTlVsCFiRVUe/TL8awLANpGEsRSVhUGYQsMOdb+OF7/gIisLE9a+9ga0r7yg2qmYtKP9UssQIyllYOnkcjVYTna1tdNe3kSWqSF1pEMRpYv3BA+VJqtkVoEzzylGcef9zOHb+AqIkg+3qIj1BcvqrUvZ1Zx23vvgy1l97WxhWzcOHgDRB1OkjHo1FPtIKfIAerZS51GwvsjPsgPKPLtLxSABDr1JBa2kFi6ceQW5ZeM+3fhinn3sOheOj2xvihY99HBtbWwLSlwwrshVL71sWekvAl8y70texZG6Vk0EYvZR/PeAhXAKuE5BYWNgKvC0ZwCUTToB/ggz08hSWOcFSzXITBoqirfB5HMulH28pJc1jlucvnttkC7LwJ9K8ZPdqzpiWNCUIVEpVK/BC20Tr8yh9TdnUkPO5ZL5IETIXCeBKjfLAipNH0EPEFHne9JjTgBRBDYL/lHKkNClZb/8ve2/CJFl2Xoedt7+Xe9Ze3dU1vUzvPdPTswMYLAJsAwQEkAQI2iRhWQzJQZEmzSAVdNjBVaJEC6K5SVxgiwSDAJcQwyYtUwAJgtgGGAxmegDMTM/S+177kpV7vt1xvntfdWEg/gJkIgbdXZX5lu/d+92b3/nOOSwIm64Nz/fF85se21mrDbfTw0SSokaWGq+dhDV6rhLgINOZIBLPbVvK+49jKkvFv1YR5nNEaSJznsVWkqyGZDoK+0bFzRY/aTFnVfer2fkK2s6FQcNrLpG9lqaol8p6fqgGloCsHj4LAuwEQCwbw0EfpaAkgG25XEZv0EWlUsVg0BcvW76UV7IrMucoOcIcpQf3iSefwMTCAob0Ps1ibO1sIB62kXbbwi7mnI+HI4yGfQH2eN2Dbh/9MBJ/8nqzIfEmCExAloyeyakJpFEExzHkmgh+kIXc6g2QUBJYwEdbWEVl3xPAl00jBMuCShm9/gCj4RD77lvE6SfeDCfw0en1hREm0skx22UUGEq1gW6PcqJDyXEhm1vIBNQS6MPRCH0+Xz2+HNeVmFD6mfK5Mj+EcaoBMy2rW6tUJc63bt+Wa/G8AFEYSS7hc6w3GvBcxSoeDIcyvqvVsoz/wWgosefnqzUFLJEtz9zA50SAgGD3sDfAqN3Bta8+i+HVa6iNYoQw0Y5jrA4HaHNsctgJAEYFBo4AcZhHyCajegXlg4vISoH4u8eUgub9JBE8xmrPi9dZNHxITuY16QaOwh9bGMOcezKXvvVVSM7zMwR8CS5QaYGS0krum/LStgCNUuwPY4TRUCSAC6BTmjp0PijWBVHdIBDEeczhJTYBlpoL65SuAAAgAElEQVSjUYS0P5KGhkF/E1NlG0+dPomTc3M4MD2FSsVHbqYwDUokK9lrAlU+ZczlmJxzTFlKiUB6prg2JgkierQLwU/FlOw0zg02KBH8ZQw4TQtVBJtAPEFPzl7NLi+YroXfrhxP50dh+YpUsmpgIZO4yMFFZIu4FOoOiuVNMQIlAVvk96IJqDivEFWZx7THsUuZdi0BzRtkThCF55TgimqO4TkYE8k52pNUjQPd4MNnyIYXNtfoRhXl76zHlID36h7UnCGIrjyXeS3CMN/zUszoFIYHWASA2SujrKNF/pm/YNzsKET7iy/jxT/9HLLRCNtxjJ6ZK69fSklrtq9yfrCUVypBes3qJpimmmqY5wmsce+k5IyVUQZXagUAt/wMrSf34c4HTiAPfJScKmzTl7lFj+iS7wuoReUCXnuahHCcFI6dYaMXok9rg5wNEBGGYRexMUI32kK3s4GJUgmNSg0v37wLMyvDzgOUvYo0jzmmr/J11MXc/XV85cUvig2Db5ThuzU0/UlU/EnZu50+fgCXbryGtdYduHGMuVsJpr+wgUPdGuIFD7XHZvHgm88itXMMwj5ufOUSWust7CR9LMUdtJMER9Mmvq98VNRKfvHSN/BsHOLgnI/SGQ83uiluXOkh4/Anwk4GsGB/ah4UADDlixm/apbil/Ydxvub8/jz3nX8Zn8F9pyFiYkKhsyH0RBLNznXuMZoeXSuaTbXNj5D9dAp479vgY0ZMTa7CUJKTzuMdQ7PzMQ+g6Av565IuHNMs6HDN/CWR0/hlaW7uHTnNgajvoxjtjJauQ2KXXDsSQNClMMdGrBjEzNrKd45qOHxtg+XOUnygda4ketSwsqFxDvvlu1SfQCtPEM7JQM4F/Wglm3jKiXpkxR1x0MV+S4ATPDXI+OXDF8NAgsAzLm/hwHMPWwh+8y9Ne9NpK8LdSD9MxnPbCjVigi6P0PNZ9lH0FomExuAiLnqqSdw4If+O8zet1/v9TVb2AQiqiTwy4pnSXMLgV9lUaEaQn/85/8PrG/tyCZENayoJjVp3NOKCZaZwQ5CGKUWzHKPsjMKuM54zwaqJRuNOr2qgXY/R5SzLRSor3Xw4IUNvPNiH/Mx751bBwOD3BB7CmZS+X8+C2lsEgFynNnZHn+7HUdgHIFxBMYRGEdgHIFxBHYjMAaAx4NhHIFxBMYRGEdgHIFxBL4tAu9vNoTBK+CMFARVIbHLzvk0xaxh4YBjYariYvbIIZSnJhHYNu5evY4rV29hI0nREp8toGoAZRZLWGgxDHSyDN1cgUECaAqjV/kBiz8f61y6yMMCCKWRR2QVab9RYa1oj7qCnaZuwJRiOmXQeN6Y/zZT8QAlC0d8iAMfP/sf/i+848PfL8Xhi984j1/48R9H1u7BV7CXgAo8vpS16GdLuWLKI4v2Yg7fd1Gq1ES6k763iv2QY9jrwiCDa0/3/15GacEKZjGPxw7oy2naqLFAlTG+OTp0wzMgfn2UaRZpWx7fVF6LLOJWK1U06w2sr21o4IHXpWCvQnqa5yg1Gjh17mEBAZZv3UHr7m3FrpWimGgNK4ls3lkQ4MjDD2JyfgarN29i7dINxXTicelbWvIx6PUUKCElphym72Py8BEceeIJHDx9WjFVyGIzDYTDIYbtnjCJ07CLO994AcsvviKsamG8sSBNRpRcNyvZlrA7lAQ1b8USNp7hkeVmIO0PVIHPdeCXKyg3GlLc3Oh08eH/+Sdw8p3/AGluCsj01vd/jzQCFJKiCkxQ4DsBT4IzAi7QN1CPfBbEC3C4AGsJBhQ/28vuLSaLYoBor74CaNWAw+45NQBM2VAp0ImEN73aKOeopFNZgN39nWYLFwAwr4uMOjJHd+VfRZJW+cARXCFAR3CuAKV2wRR9vnuMXrIJEyRRKCACn6VN8LZUEllfDjZ+lmAuwSkCXcV9F/dDGUhCBNJ4IQw6E/Ss5ZgnE3rU2gZaLTTDFBOUgE+VB7EqUirgiMNU8G/kkjMIkZGdq6TiTUSjgchWEkAaJbGwaih33ieDVlt9y1jTLJ+9YJCSlhXqtQJ14lSaS8wkRSXwxGeQ916iF3OUiMwtZaDL1YowWAmAMJ68d8e1BdxiswcbPWq1GoZDaheo8STgZa2GnUEfVsmHU6viyLkHMXv8CCoL+4DAxdbmOnord1AOHJRsG9Ggh1TAvBTNel1mUpIaWN/clHsm8MrYUl6ZAHClUsKwP4RDnCeHSKizcDxIMoxyA8MRZTlt5MIsppRpCK9Ulti1O10BDE6ePoWTp05haLoYhaH2eiYrU0mSU16YTGTeI+cmWasEdIWRmyTo9XpynWSoCkhLNmmswEj+W1jsrqdBNi3FrSWbyaYu+QF2dnZw69YtaQAJgopIYPNFELlcKkmTAcFh3jfHIGUw+ecoicQ/1i+XUa81JL9R/pnywgSYCKR32m0MOj3EO23cePY5WMurqITKZqAVxdgYDdFhE1GmGjUIZfF/FMWV3EJmmmPBODCPbKIO2B7SSPtw68Ybzj1RfRDQPNYMUQUeiv+v9gZmTNhQISC5MLcVm37vq/iXqA+QsU9A0balsUcyONcHofFSecOUZxvHoQCK/E81lChQtshx8qw0sMdzFazZovGFcz0ejDDqdhD1dmBnIearJTxx7H6c2L8Pc8063MCGRdUHzehNqDRgO8KqIzuV84lrEsGXQhpfAFfNehUGsIDzmVy/yMXy/slUZYyYjzi/6G3PlE8giRL7GgRWEvwEsmjboERllWevEn9V8sgKVBT2MRnSugmMoCCBmMKrWeKiRItV05hm/JJVXsRMwFtKbxfrg/ZXlsYomd9a5lbLTBd5htdQMKL5pwLEeK9qbPD58DnRX5wxI4DFtU3c4nVDERtC+Hdp5slT2Gx8EVCfOfieEkXxLOWZsyuNDV60k+DzFpULR9ZEz3ExvH4Xr/yfn0b71oqoFPTI/hXlFgWSyRwWuWeykgn8aqlngraaAcyoy/3vsjuLdhp7DwBsYLuUYePxOSy/7wSsehWe6cK1y8Iu5vrAaxQ5cZu2C0xZZPcPUA4M3FpvS9NFmnMdGor8eCfqojPcwKC9hXOnT+H1i1exNUxhZT4Cpw7fDqThQ1iqcYiqnyAuD/HVC19D1S0hsBoIHDLWp9AoTaFiOjh1aj9evvESVneuIzMS+JsJ5l/o48FXTVj7Kqg8MocTj52CW6KveBdXn72EjZVtxHmE9WiAO+EI0SjH99YW8M7gIL7ea+O3rr6Gm9MJFh6tyH7t9u0EK8shstig0jXMVAHnWmVb78nuedV+DwL8wsmH0beG+IXBRbyOIWqzjIWFrdYQ68sKXGX6kH2lbmrimOD+hzhzqW5i33wZd1f7shcXvJnS78L+hShq0MebDUHiUc89V55gsmzh3LnT+PKFC7ixvq3mIAFXSoETOOS16ybMNMwwYXswbA+jmx081Qrwno0yaiktXchMVg2cXEy4H5TRLU0dapwVe30Cv70sQchmJ8PAipHjpbhPLjpqhqkZwEBg0ELGEiawyDqzgUt8gJXKh9yilnpWjF/lXc31Wp0zU17BcmZ1X/IdQZrYlAy0ssNQu2RlEqIA4MR1Yb/lzTj0T/57NKcnlJWE2APkSMwcoZ0jcg1k7BKV5hVtzyEbGZUjPvITPy+gPfed4u+uk3xhaaMk7dUxDTuE29yBXR3CcR1pog1soFZxxRqjN6LKSiB/517Abvdx9Fob3/v1Dg4OqJKSi3rHKDPQEaWUHK7eR/M7EvfznN8nWpvjb7bjCIwjMI7AOALjCIwjMI7AbgTGAPB4MIwjMI7AOALjCIwjMI7At0Xgg82mMD2UEKKSoCXRoaWU7rAfwEHfwEOPHMcj73kXKvtnxWNs9eVL+PqnvozXr97FNRb1c2DCMlBj0QaWHKMLoE/PTM3cJdjLrv9CclmKqSwys4aupddYOGHhRQqzmmGmeCninKf4FrxesicILotsGwG6TEkcCoPIQMRqWK2KP/7yl7D/1Cn5/Bf/03/Gb/z8L8JJKK2bwUpTKbwTeHJrdViBh163i2wUEfpS10bfPc/FgYMHcfDgfRgN+njx/NcR9XoKqBOKxD3/MQa4YGFKuYpgDsFkYWhJJU2xI4VpTSCbhTV1LmEaamBL/DKloG0LkMkb5/2xasj3EVRk9VCxnmyUKnWYlE6sVqUcvrW8hHQw2PUzJhBCeUerXsexNz+O6f3z2Lp1RySjWQVOhkNh6RaFdhaG+WKxvTw1hUMPncP08WPw6BlNv0SStYhW5UDYVn5+4bCFtZdewuZrFwWwoQchpQrDPBJpQpsfImCrq84ik01Z7EoN5ZlJuI6NtavXRbY3qNfhlgLkcYp+r63kT6tV/MLvfQylxUWRtlxaXcFbP/BBAYqkQK99GYtiesGoklKZsMw0o0yYN8rnjuxfAiEs0BfewHvln1XtkwW9e3KxhXxyAZwJu5eMHY6HVEnbCkhLoEIYKMonWvFzFEhRMNn2AjsEwOIwEhldAVI43jULk/92HUfAS2E2C4uMsrruLlNTJJXJNiQrjgAFWZ8EBUxDwCrKtDLkFoubWsq6YNLtBb5Fnp3j1nCEoWoFJRiBOh89RrPhCNnaBvw0RiUBSlkCO1egG71VZTZolg6PQ9lRAsAuAWDTkfHOsZzFIUx6GtoOBmQuEuiyLURJpvxvdS4qAJk3sgHVs8mFmcRoUWLbJYhDUCbNhLFaLZVkrpaDErq9HuqNOnqdrnjKFqxw5j0FOpkCTFarVQFDC8lbkYtVlXq4pZKAshFB9IA+1wex/+gRPPjEw2iP2rh25XWYaYK5mSb62tO21qiJrHIcpiK9udNqKT/gOpn/6nnHUQzbzOHTW1lAJhODMMGQDSOmg/4oQaVaw6DbEeC62qihMTmFmMznWg3NqUkB+Mn2NukXapsi7SuMZJERz8UDuN8fCnhF4JesR963gNCa7UoQnPddSEQXY5zzIyZASUZ/GMrfKZlNSXGC2b7ryRy6e/eujOFypQLb8dBnM4ludiDgzPfw83x5lA0OXAG7CGgT4J6ZmZFxTnZyt8cVJNuVQe8O+7CiBIPLt3Dti8+gNBwhjyL0s0QA4LVRiD4Z5ZolxZHmZDZMNxXGmWk42DSA7lQDmJuEU6ogizIBZgkeUFJd8oj22S7mkgLzKAJAv2hD8nFxTwUCULA8C//gYn4Jy1RLQ5ORzwYPxk1yjLD8lCWCQ9NP5o6YXtGpkhHXXuUFAKzYrEBI/2AtF3sPrFTMWV4XlSTCbg9Rt408GsHKYsw16njrg2dwYn4G02UfQcUX4ElsFdjAxcYTes9TUYFgrdJDlVhIvhIvZJWT+PcwDqUJSOSd+Rl6l+v3FoCqYg8qGeUCVBagWMtaS34kkEF2ouNopYTiHJrFrRVDZF0VwEWxaamkwPhI4w73AyJYYAmjWj0DpR7A1+6z0UxfXpWA0eL9rhUkmEc0QF18bm+O5nF4jYwRz+s5BD1taWZgswzvSQBsydeqaUedW7Hk1XghkKUbztiUVXgD6/fKOEmpdKJZoQSadKuXNI04Hux+hMt/9QxWP/91tIYD7Bjsb6GCAsF4FTsrp1OvsvNwRNVFeahLw5sAbeqZKyah+tOg0oPSAZA9g6VBya1yjs3H5rD+vlOwm3UEbkm8cA3DgW24Ai7yvhXgb4oigmlEaJRtXL69gtz3kRtkRA+QZGT/9rDRWkbVNbG4cB/Ov/gqYJThGGQSB3J8egszXu3uFk4encA3b72EG2vLKBsufGcSZYcewROoBVOoOC4eOruAb17/Ojb6N2VvYQ5yeFe62Pd8Hwu1Sdx39hAeePwMUjPB5sYGll68jZ2NFghP3g27uDkaShPjTOTgh8tH8FCwHy/srOKT4RVcWIjRmLWxuWZi+XaMeJCJ/6+VMrpsTylUY1T0yFA1LBvHBwn+5emzeNSv4A/tW/iCu4p+ic/KwtJKiJ2WpRrUGG9TMb9lvBBYpMS0AywenkC720KXoihsCNDSOY7DWFNtx4ZJBjA3WdwPcM876mFhtobZAwt45qXX0OpTYYTHtWDaKYmtwvjnXOFKTUnr+UpJ9mGbt9s4tmbi+1qTmB/l8JMUOacrx2eh8K1B0b0212zAoNUFPXbZnDI0LVxLInwt7gBWgBKAKhtETa7/FgL6AKv2MpkP8r1AuX4rEFjUGxT7V5r0ZF+vgFXJHRoALn4vTQha/l3ir5saZE+t2ksQU8nnzU9g8b/9EKYW98vtiOQ79xgWMHRyxIGpJO213UUB7grz2DLRbvfwo//rR3dNYIr+T9WIJhtE+Z7BF+cj95uWG8JubKLcjNCscs4AoxFVT2wmFMkJ3KuNRn3UOxGOvdrG+y5HmBpRpYF7G9XcQv0IAviN3EKSm9LoxO8PHCunWhvjb7bjCIwjMI7AOALjCIwjMI7AbgTGAPB4MIwjMI7AOALjCIwjMI7At0Xge5sNZIYthRsWGZR0MCWgDfHOWjCAQxUHb/qvn8DjH3wvqvtmxE9s+9VruPqZ8/jaMy/h+fYWhikwZQB1sg1ydtxTtgwYsiiki0aK31MwW9SlSMFHF5cEftYd9cKOEEahKqoUBSIyEBMWgeX36v3CuFU0BfHrZWGIrF9WJxfPncUnn/4KMscSQOxjv/yv8fm/+Au4vFfxH2TBx8b+I/dj9rACeC+/9AqiXhcl1xOQpdysozMaYqo5ASvNcOmVV5BpCWNhYWomQhFcuR5hQivQ0CrYPAr/lJ+zqCXlLc38kEI6WWb6Z3wT2VUsjgflEoajIeyUBVaCVRBGo7DEklix3GwHwdQUFk4dR6VaxfUXX0Z7aRlZGikmJuNCuempWZx425swtW8Ot155HRvXbqAxO4HexgbW7twVEEIYuDqkZM+Wp6dx5JFH0Dx8RNjhBHsI3Jhk7xE86IYiWxuGbWy8/BI2X3oNRpyC6rdmTulwzQbVADaL4pQr5NPKLRuHH3gAjcMH0Gm18OqXnxUZ04MnjsIpl9G+eRej7S2RkMxMB1ljAj/2W7+B2QMH5bOf+tzn8cM/+dMS+sJfUgdes7B0YfVbivuG+Gyy8F2AFlK003KuRWGe4II8X7JrdMFcRpkGmwmMEMwSllwhBU5gXwMTru8JWM9iINlhQtHRAHDBECtAa2FZUv5TNz3wfXvZfwIGsSIpkpoKjCToQgCYRWMFQgDDYV97C6pz0W+WkrNk/pIFR7DLFgKa9vvUhdO9oAeBUeWfS79QwK9Xkbum+DNnvSGinTa81g48vo9AMa8714xxKb6qIiofO1n/Plk/toWy7UrDBVnhnKNIla82xy5loEdsdCBDm+xLSqKLGoH25NZxfyM4LzfLMQtDPKTJJBKT6jSD49jidYooFkCSrN5KuYwBWb6VKro7bWH20kOzVC4JmERgiSAo30vAh/+m/DHZ1IyJAGCZgWq9igElmB02u+TYf/oYDj10EpZvCbMsjCjvHCENKevsCAPW9QJJasPBQIB1yuZW6nV0ux1Y9MYlEz9NRW7XsF2srG+IxCYB+Dg10Gg0ZbxOzUxjdm4OqWWI/+0gjtGhZDOVKx0P8xPTCAJPAOAgIBSUoz8KMaC3cBjDc3x1v2kq91k0FYhse70uktj82fb29i4DlOO82+2h1+8pOVzX1R6gpCsqEGhtYx2d1g5q9bq8p9vto9vtyjEIOBfNCsL8LZdFjpw5jr6+ZEF7tmIJcy4QrKe6gGc5cD0bmWshTCPEmy3c/MKz6L12Bc4oxjAeieRzK8vEA3goDSYEttSYsCg3arExgE0aFtrIsV2vIt03A4uS1UmOhGArPR/JetdNJEWThuQFyQOqGWcv4FvkgmJMCtSgQT2ZXwQh1bKk8AE2UAw1I9r3BIBgDpVfyhoB8Xjk+eScBAM1yiBLChEgKtBqeXsFCCuAuWDqitx3lCDqdRD2eoj4vJIQRpLg4PQknjh5FEcX5jBbr4h0rIhji2oBpAlBNZ+Y4inK49Lfnc0K4SiSXCD3atCPOEKUJcIE5s/YaMB8R/Be2LBsrOHcEyD2nn+ouh/F2udf6S3Mhi6+VzVcKFBG1nbtscmGIEkXBN4JkhPs1KxaNi6IOaeORbEGFEoLe5UNyFLlefg73t8ueM5n6ypmrzw/3Zi2+3f5mQKeRakhjBC4ngBVop5AMEbAenEqFTYf3++IhL5SWFBS0vQaVkxhjgW+Xw0O9Tv+jPGUJiLKl8smQEnjs5mC4ze7cgdPf/xvMFxbRS+O0dZ7IYJgZE4y7/JPj80PBhvc2FyggDVXg26Se/WraPTifOHHKTevGs1S+XOnlGH9yXnsfPdZWNUKPL+K0YjywQrA5lghkGkbZGs7iNMEvpNhom5is91HjwoCRoo4HaA/6qA7amFzcxlnjh3F3aV1bPZTWKkHI7NQ8uvwvbIAfFEUotVZwdufOoq//OKn0A4j1O0y7KwG2y2hEjRR8Zqoug7OnV3A+ZvnsTm8BcdyYcQm6pEB46UWDm84OHP0fpw4exSJk2HU7ePm069je7uNnpPgdtLBhpljfZRjq59jatPCjx06hsers7gRdfDJwUW8OjFCy7BxdylC2AeMkPLcXHMt2S+rPZzysyYtleFrZsA/ak7jJ2buxzP5Gv60egfpoovNVoQbt2N0uxxP8nC1dy2BS+4BgdTK0JxwxGZjqz3iW3QzGCXjKVcOuK65q8bAM3Kt5P7WTUKcODyNtmHh1YurUMR9tcc1bapdACWbzQRcmXMYqYWFqQBhlOHOUgvzywZ+qD2Jo30LLm1SCD+Ki4FqVpF9lgZmZd+uJaLZNCZ7WxMYmTYuJxH+btRCbrmomq5IQFeNDL5pIsgM+LJPVxLQ3wIAF+xeaapUeUOaRvcwe9Xf7wHEHPuceQKYCmiqrlNmFecH199zZzH/wx/B1KH7ZJyzMY/M7pGdYeQaSFxD1lPdoyctEswDal/J9c3EtVt38b/977+nv8Vo6ec9uv+S50SRQLGm5Xkyx3sDTOzfRqWWYjCKkYBs/hIc15c9UJ5HAgA3NwY4/fIO3n4rw3SschyPoaROclQtYBIW+oaBNr/PBAFGgxAPrq582/e68Q/GERhHYByBcQTGERhH4Ds3AmMA+Dv32Y/vfByBcQTGERhHYByBvzcC72tQblNJzrF4IZ64Bv14DSlGzhFErZbw6Nsexun3PIXSZF0KXd1rS9g6fw1f++pLeHpzFb0kw4RpoWFm4nVFQLmPHAORjNOyhLoow4KNAKTipasKKVLi2CunpjVk+SMyCAnssLM/ppeXBn5Z6OTvxWdVwGLtyMWCrmEhzRNklomn3v8B/Ms/+DjcWk38Z3/un/0ILj33nEiyKSaWi5OPPYoTTzwGI03w1c99ARu3bsNOE1TrNZRqdaxvbiipQ4LjO23kWpZSCkT6DorrpxSj8kOkzx99XBWjgcUoxUSlfKAq+rNwKAwLzW6Q2GhWDp+JWy7jyKkTGMUxWksr6GxtC7vJJfiaJjRnlAIdpTSD6UkcOXcW5XoTN7/xTWzeuS2yosJJEuanI2DuqTe/CZVaFS8/8yyGOzuoTdYRdgdora3DYvFaCrqMXy5MQqtSwuzxk5g5cQKVySkBIuoTdXiVAKblIB0laG9vo9fbwvI3voG1Fy/ApgSxZjSLgysfkdyrYvSJ1x1hZs/Hsbe8CaUD+7C9vIKLTz8DIwxx5rFHUJuaxvL5b8DZ3kRQcoRV3oaDyXPn8KGf/il4jSmJ5Z/95V/iZ/7FLwvoR1ZxwSJnAY3FbykG7gGAC0ZeAa4QeCgAheJ9e4EEAhRyzIJlogEOAhGFNK5PVrQU7JR/L39O4J4FcQK7ZN0Iu0skZpX/ZOGxWlwPQVCROizABl2ALIBoGWcsMOqmATLvxPtPlMHJHkzk/JQ6LljCQeAL81fYv6ZiL5Ltxdcui1HHZ5eNrNl0IcHPahV+JRCmW9rvI9rpIG21UR1FAv5SkpAekwQ4WOwUxo4Uiyn/agj4WzaU5COLv8pvW80Dej0Xn+F0GEURTD4LMlDJNM0NkZQsmDocjwJ06XyhmD7KY5ftBMIAJguOuYOVbyU6rsAYymTSp5gSt5QydlxhSpIhTAC4ogHivazBYnyIbHgWi28xvVw92xPAkn6elqsYy5lvo5/HWDx6GFbVwfyRA7BK9A8m6zeSPBDRD7FKUDbA1toGbMdFc7IpubDd7WJjcwslFnVHocSvPRhiemYWtu+hOT2Dudl5ZCllcxX4z5wwiJSUsrDZbUo6+6iWK3BdJW4flOgbCgzCkYBKLDqLz6bvCzhLprP4fdv2LkjLuIm8vmYKcy4QECYYXvj5Uk2gGJcEjcmqXlpa2gUsedyIXuG2LbElCF40WDCe9FvmNRD83dnelmPz3skyJRBLViPPW683USl5SNMQ7e1NLL/0Ku58+TyCbojRaIh+MhLrgHaWYSMMEfJm81RsBkQKlGuB6Yg3vUt/xyxHJyhhOD+PZHICqfgEUzZa+arLupSp65Y1iQ1Rmv1cyBYL8LXn94UMtDRlcIxrGXqCmzKedA5iDiCzVwAz15HGkrzwiBUZfp4wVc0ZSSqMZIm3BhnI2uOxd5mvmkVagJ17QeBkNEDY76HX7iIl45oAZRphrl7B2aOHcGxuBpMTE6hVy8KOD3wlSz3sdkVqm++nhQDBTKWRrHI2ISE2Z+z0+miHQ2G4Nmo1TNZqAgZyPlIGmax5R+TFec2K1cffi1SwZugyDqrdTOvRcraKXD4bdMjujYVRK8CoMMcV61fSYOEHLpL0qplHxVnJTbPhgOskX5zzSnqZF0Gwmtel/XF1vk2hvNX5OzaOqOOpdUPdlyHNArIuZIl4VDu8Vjaa6DEroCi9k4WJKyax8ifhoHvqFCr/s5lANZOwCU15ybIpiR7EBoFu+Vwua7swml0fXhjhwl88jRtf+iZGHPcZG+zUeiCevLp5jGNfGh605QZHMkFnAcm0dO7umrgLYGJWc60AACAASURBVKnrpae4amhT3u2rjQzt/+Z+dP/BUfhBDa5TEdsNNo+kKccyn426bxHw5Z7Fs1D2UpG93ei2EOURBmEXg7CHzZ1VVDxgqjGBC6/dRG5VYCOAbQYoORXVNIAEnU4LFHd/6i2H8Md/9SmYnoMTswtobaWIDBcVr4ayP4F6YOPsmTl85coz6OUb0kTimB6cOMfw1XWcWyvjoSPHcPyBo0iyCJ3VFpbOX8faxhZ6Xox1jLCVZ1iKgDv9FDtd4HRq48ONebxv3yGsxH3834NreHkiweVRjJWVECZNb7nspIUzrVrH1IJjIKPUMnK8PXXx68cewUbUxq/jdXTuNxAaDq5eC9Hpcaob8p8SUlZsTmm+qpqYnqpga7snSjbc24kCjOR97slyabRgQxL3dHE+kmcQjxLUXeCh0wt49sIydnboIK0WQa6phpnQGQWeayHwAtWEleU4vjiBzV4f15d3UNvM8ZZWGceHLmYTA9NhjlJcKLdoUFWZQihgkiCu2HCoBjXOCQKUr6QxPjPagmH4qBgWyqayh6kAKMGEK7LOCgCmBLTIPmsJaFHe4WXr/RZ/z3MUCghKnUSpAhWIbcEcdtj4o74OKHl6fu7oMUx+//di/1OPC0DNjCPgrwOEnoHY0d9/9sx5fhkRxRhRcmFOMfHCi6/jV3/vT3a/SxX2GDJPRVGFa4daO3VoJMYUNwjqIbzmOoZ5Qj8EUb9gYyiZ9mzII7Af3t3AzOVtvOVGhHMtwItVduR3KR6vaphoWiaGXO+ovlMKEPb7OLuyPv6GO47AOALjCIwjMI7AOALjCOxGYAwAjwfDOALjCIwjMI7AOALjCHxbBN7XmBSBMamNGsqjl/30lHRjMaoGE03bwL65Bg4/cgpBtYTBqI/Rehu9m1u4tbqJ1+MI7RyYNizUDVX8iGCgh0xYwAI+shCvS50sLEpJtWD5Cq6lCmjis8dr2OONxvdKSTXPpdgvwCQLKxmvlIUXgnNKyjmklLQwhDS7gIUk28JPffRX8V0/+mMwPAubt27jp3/gB4BuVwruhhfg7FufwmPvehc8x8GX/vozuP7SS+hvboivHWWgyYxisUyV68j20PKJAmwqGcsCALZdD36pJIVUMooJbkgpmiwvYTio9/Mln5VC8b2Cs/ycDBOCZo0aHn7zm+CUAtx6/SKWrlwV5mCpVsWw3UbaU16lPI5bKWHu8BEEtTo2r1xBp7Ul3pNkZKcCHgBetYbDp09Lgf7C88+J5Gjg+XCcQJ7HsNuGpSWA84wsjUzY0+70DBYeOodDpx8Qyd6JmSbcgOCSxXotOtstjAY7uPa1r+H2116Aw3gxeJSgjRVLMzVYvM9hJWRb0MPOhlmuYP+j5+DOzaJzZxm3v/F1KcCffeptqNRquPXFL6K8sY59i/NIKmXspCbsuQW4hxbx7u//iJIhNQ384Z/9R/z8R39VWDDicatZHmQxFSywQiJVyoZ7ZDeLsVcAVFKUp4esBgkowSdg9p7PFQBxIdMaCFNOgROFAW4B5IoEqG6C4JwShpxmGnJsFECwzBMWQbXvbAEm8z18ibc1TyCmfpQ9117aZA3HiUgJUmI2IdApPrM+6NtLaWnxLqW/NgEGLSu9F+AsADq5nzQXv0mOKcoLx0mImP6wvQEGG1vwwxjVNFMgA+dZgd8UHpQiH69kHQPLRpXerpQgJYikPZI5DgT83eOjXbCcZf4ahvK+JeMZGViDHsaRAJg6Cgrcox8hQXUy3OiTmdP3UsmnE5BR4JjyuGVcCTqKVGzG4nAuRXSynPg8CFoSnC2eaQHuS16ipyg9XMlWJCM8zoRdTelcXhCZi2RzhnkijNTZw/sxd3QRTr0MuKY8A3U8KhEkGA5G4sEsIJllYqfTQ3WigXKtCfrpVqp1AcMViGYKQ3plZR0pxzfj7nsyPxzOLwG5CDwxG3KqKYl4jithqDu2XD+VAcrlCgJP5aaddlsYwLwuxqVEj94kEbUBjheOCf68aHwgg5fv7XQ6GAxGin1Kz8fBANevXVN+ymRzj0Zyv2Qtkk1Mz1sCeJSaFjY0GemOI4DnNoGYrgLgi2YFekySAVqqVFGqltE0bAxXVnH1/HncPP9NYKsjY3Q7HiI2M8SWie0wxnYUiWeitevvrlpzOI4di6wzsuyBbctFf34G2ewsMtuRvJxkiu1P4JXPn9dYzFFpVMoIzinfdz4XJtP/UlOJYsjq3F7INOumH2H4cjyTtUqQw3VETl+k26NYcmQhHVxcC5UVeD38XMGcFbOGPQz+wvd2V1KYatJJjLg/QK/dQTyIkMa0PQCSaIiKmWNhsoFjhw5h//w8atWKSJxXfAUK8Vro3SxKGim95ClJy6aMBJ3+QHys17bbWOv1Zf2slEpoVCuYbNSEWSvNF7IGq6YC5nPK+7uiWODAsx1pUBDbYM7uVDGsRcVALBxUbDmOxZt+T+NNcY+SD7X3LOc32ZTCEKZkeiFxzrVBMqYF1w8EkKSVQAGUczzLccR4W7WZiPcxlQT4XMjU3ZOfuAcQL1U2M9CzWgPdHlnFHGmFJQPZz8zvSiBY7WmEvc3GF93EYilPYrVWKFls8QlOFFgvOYV7sDQReXDDtdG9cBPn/+IZ9O6uYJCl0qTHJqSiAY1rB0E16nJQYpd5UPxVJU8qZRRpuLtHdNSXoMFmUVuhugpVGkzEdoq7CyayH3wM24cbKDkllDxyOU2EVGgIVU7lATlOxauZYzmL0Kj52D87gWvLN9GJ+gL+tnttdDubePyhU7jwymVsd1M4KMEyS7CsMipuWRoEkmyI1dU7mJgtoT6V4HPPX0DF9/DQ/kWsbUYIUxfV0iTKJYLAJk4eb+BLrz+N0NxBqUwpaQcYZihvm5hfsXD/fQdRsYHT+w7A2klw4UsvY211GXHVxMqwj7Zh4rZh4m4nRis1MOplOJqa+JHFA3h35T5sp318vPcKvjlp4XJ7iN5SDitVQhOUTlYmJIrMLQ0k0rWY42Ro4pcWT+B0qYF/n72Oi/M9DAMXl6/1BQDOEgWsUhFDpJ/ZyOQB1aaP/iBCFKp9LER5gCoiGRzXgOOp9ZztiJSbDtMhomECI8lx/2IdlYqH55/fUJdDeWnxT6FUO9eNDJ5nS7MNx1WWx3j4/jlc29zErfUO8m6OegeY6gAPdi28KSnjQOyDztAa9RZGsl691fzhRWYZPJMevzZGjoOnB218Lh+CzrfV3ETZNlEygFpOD2DuGUw9VtWYpSKOeFIXEtDS1KBSqZNyTLOxRjOtpfFMAceyD9L7JmESS0OaegZUjUj9CqY+9N2Y+e73wKz6sjYz7PwzJvPXNlVj5u43owJoVuCxkKdNNljZ+JsvfA1/9Oef0vu1onOCeYpAO/d1bLBTPsmy7+C18/iiBpHAbfbgNPvyZShPYzQqvjQKTE1MYmV1DevbW3DWOnjrlQjvWzYwMeR3mly+izH7l5hPuTYaBga2g5i5JIpxZnt7/M12HIFxBMYRGEdgHIFxBMYRuLeb2dnZ2SNSMo7MOALjCIwjMI7AOALjCIwjALx/YlKx5wggSte90nEbCTcnkeJhGUDDMlEKyKqxMEpChBGLvIZIam4S4MqBGgEj5YAnxclOTgCYks2qmCOd/kodlgqDUghikYR1tKHucrcJPMh7lQS1FNMInMpxlbSaMF40K4AMQ1fAJOWnO8xzDFg0Ztd+msGT31vIK2X83Mf/A5747u+R6754/nn825/8CSSUzA0CnHniSTz5rv8KQaWMF7/yVVz82nPYWrqril4E3Fg4Zcc+C3biESYXpoo7uhBFUJd1eq8UoN5sSoG421LsNikkE0B+g8+gqlCrAlQBIBeML7kr38fCkcMo1+vYWLqLzk4H04sHMDU/h9UbN7F9+y5yFul5bNNEqVoXgDbqtKV4Lzw2oSNYAgQRVA5qVXlvZ3NDYk02wtT8PniBh5vXrglTjLdNnz8CA2LdWy3jvkcexeFHH4XlBpicbML1lAQ0/eViAlPJEJeffhqXPv8lmGEMp16B3agjH0Xob7cELKCEtp0aSMl8c204zToWH34IfnMC21dv4vbrr2DiwAJOPvEm5HGEu196Gu7WBg4cPQRnZgb5RBOGV8FmbyAS0P/wH30EdqUm9/c7n/gEfvHfflQVKwWYv1eUV7V2XZjTMq38WeHXu1dKtQALleyr9qnUgIsAE9qbs2CdCbON79MS0gWgu9eTmACeetSKlXiv4CiYuLyK48o/tAY6fyYNBJSrLsBh8WAma0V5TxNQFOAqjIRlSjlWgosE3tSjFzFR8W8VOVXNVirADQJ/fBU+yPw1wRLHVyAFPX/zThfo9oBOH1UCuxkBXiUvqi5Vs15kLAvnW5o+fAMok1lH3z/ttVyA74Xiorp/NY/4O/raki0+yoAYQEipWctAP4yI1uh5ohpFyFbnuVyL5zPgWcIrl98JI68Ay8ki1MAe2VOIUpFxJRhXDXz5HYEjApYRPVa11K4aNyzk2jLHyEoqABc2lhBU55tZvPe1d2WS5+inIax6gMUzR9GYn4JZ9tGLqB2qGLzDUSigVD8c4dSZMzh05AgGUYbBKMT6xoYwaumDTKYsG1Aor8rCPcECXisZpI7rCVhMIIzXJ7K6bDoJQ/mPABqZepZjCbDdbDYF5HVMR8BYjqs4TeWehbWU5wKCk9VJpn7gU6ZSSQGbBu8/2/XwHQ5D+Xtru4XlpSUBmtlIQqCX498vlwQAZq5kXHkuBazxXtRc6e10ZHwRFJyYnES1UhbwOU5j+CUftXIFea+P4c0VLL3wEjYuXYbJ6x6O0M8zdMFxASSWhe1hiO3RSOA+z7BkTaCKQSGv65tqfWNjzZZlY4eqB3Ozsi6I7LD27eY8Epa8MD+tezmDUu7CihVKsVx34Y3Lc5B9zZwpjGEClxwTRW7X/tL8OYF6gquSYwiIsgmAY4tokjQYqTkg6wqPFcVqXu56AqsBWeSYvXsYdc0Elpn1M+RhjGQwQne7i7A/QJKEMC2CqpT3pYeoiVq1ipmJCZQ9T9jwDYLubF7iXJXGEyWN3Wq30B+G2NhpYbu1g36cIIIlz5v5zxVVCuWnrqwMUmmQsCgpTJ9dsu5tVySlCQYzdgT7KEXOuVsp+aiXy6iUAlQr9IJVHrsyV+kDbdmqcYAKAAS/2NC0G6dU1EpEHlr77RbPiuOOoeUccl02Uyhmn0jja+UHNkf4vqOYtoWUtGZzk+UnUr3Iha1OaWKqNBCsDmnLwGORzc111HZEcp5zhkOEuYWNOLoNQTUV2WpcKflnlZsJ5cmzZgMPc0TKNgaOnwyxSOsTyM3x+qfP4+XPvgCEQ4QGPdL1WiIArwLPCKa5/I8gGVm/YuegGs8KAFjrpOwOHbX8cG1U+xsCwMxyIzvF8qky4g+eRXRgArbpohKU4NgeBsMYMUFi5tU4QZiGu+oeGX2nvRSH903h0t1raMf0825jfXsd901Nikzv9bvryDLmogC+XYXnVGRcMIH1+gNs7dzBiWNNXFm/jOvrbTRcH6fnF7GzQ1UIKgg04btlTFR8LCw4+JtXPovcG6ASeML4N0MTR5qHsHa3hX4cotkO8ZFzb4O/McSNZ19Ft9dB38mx0u9iPc2wlBvYHJnYGKQYpRwHGU5O2fiB0gI+aM/hFkL8zs5ruHjAx+3bXQzWtdSwIk5LA4DI/0o3lFIln0py/A+NOfzI7Cn8lXkDf1tfwSvDEMtrzBFcoCxkYSafy7mM2EC94YtiSH8QSxMk97HSHiiNA2RXm3A8gqEWLMpdJznCJEK/F4q08wMnarh4pYOdTeXpvLsYcsxZObwSrREc8W73Pa4bBk7f18CrS0tY78QIRxny2IA/zHF628A/7FRxcuDBofIEm63AcacYy9IMqf2jmRErloVyliMKSviP7TU8l8fwDRtNWKgaBkqiBgLZkwsATEl0PWaF4auZ6uqOVTMCj7ur5iBfTWipogBgjvViL0EQWjj19IBWStzSIBd/1zux/0MfQOXIAYzoBmEb8n2EazDzlgrSPZUGeY67Eulqb0PgmTnjz/7fv8N/+syXdqXpmfdFNYUNk+I9nEvzHcFikXqnHLj+GVUN7CBCMNlCuRqiXuba7SMo+bi5dBc7vREG/QjORheP3Qjx3hULc33VXMdj8DsS57QoLFCFgWoS9HNOU5wYA8B7l8Hx38cRGEdgHIFxBMYR+I6PwJgB/B0/BMYBGEdgHIFxBMYRGEfg2yPw3c0J0CWSQCoZhop1CEQEYgwFFglIqEEVAruh0BIUKEqZYsc04GU5Au15SCxwAKBHMEJLNBM4kcKkRYA3QyMHZi0Lhyen0O0PsNQfYNvI0WUBVxfO6X9JNiDBY89UhVSR3dUAFgua4jHK7nuRoaM8mgKAc55HrsmCl7Pok6Fy6BB+89OfRvPQEWFb/e2ffQKf/O3fErbUqUefwGNvewcm9s9j6fJlvPDZz2HpyhVhILGQpLyIDSk+8ZUJCKxeu2AeC0J8nwAyjsjisagr3K2chRtCU6J7rT5XqAZKIU0dS0gHwpZmIVah5VaJDF1PWFxBvYH7HnwA9elprN+8hdWLl9Hf3lIsksJf1qCcYCIgmsj85Rm8chW1qSn0dzqIySrT/o2OgBUW7CAQuedwMIClpUuz3JJCHe/DKPs4/MQTOPrmJxEaNiYmJqCYTwTGDQzDGKNuC9ee+QquP/u8gH/1xQOoLS4IELF14yaSXhfRcCjAvMkiZKOK8swUZo/djyjOsPzaFXR72zj0yMPYd+wEwrV1XPniF5HvbMLxfZSnZ+E1mugMh+i1+xj1uzjz1JvxgX/6z2CUygIq/9Yf/D5+7d9/TEBR+gwrUFYBMwQHCmBn17ez8JrcMzUKkLcA61m8KwAZfo5sJz5jKeQTyHAU20t5aSpZT76fzDKBQ00T/dHwHhNZisZaUlpxx3bHUQFqELgrAFmOPZEN1ew0npfAAaVPhfUWKWCXEqlkhNbrDQEhBBSRBgWlj865w7GwxwJSzlt4s4qkr5ZM9oIAWZ7ATFLYwxDR6iqCQYQKTJQJeFOqUnKGKsJSspm5gAOY5yQwQiCO0s8eC9e5KfLMwnLTcueulsotAHGJHYFXLYGaECjUADCl3HujITJKD2uwmGmIAC+bRvIkg2eRZayA50Ie/o3dryIvSS9NSrdatsSuUSkLw79gpxYeq8WQYDma76d0uYBb4veoYHSBvYXNT89ZW+SvCeTxOSRWjm46glcvY9/xw5g7fj+6oyF2hkPMHVxE0KxLw0ZQKSkp9UzJgA7ptZwBvcEA/W4P4SjExOQU6vT0deiPGQuYL3K2rivMWTItKRE6GI0E3KVMr0jeSk5gY0gF1WpV7pFStgRs+SLDmAAw8w6ZvIqlq+6HEsVkNZMxTO/ffrevxo6wnAxsrm/i7s1basHQjRE8JlnDZLcSAOZc4DEFRGZOlryYg/Lio8FAPIcpWR34rjSbRP2+SOASPBusrWPjwuvYub0MexjBTlP0RwMM00TyPAv5oySC5QdY7/UxSnNhXnpkPnKuCwPOkKajgKAw5zGArmVj2XfQm24imWogJbitpBiQaQCYwGYhAy1saM0iF3ZXwdDnPXOtEW9YAvAKyFMKAoVQ+b3EUkhDi7wxQfEslViJj7eWNBb2q25MEZCXjGGC6vxPJOQVU7nIMbJmcB3WoLU0ihD3ZoMN7z/JELYHKu8PBzIx6Mmq1PkVO1UaJhLOBwXgElztJ4k0bNjSpWGgP+jLWsTmBl6qZBVp/lCMeF4PPyuEUA3qE4zmGBTZdc4d5jGtfiAMOf5bN5AElKUNPDQqFUxPTWJucgKTZMSXPAGreFwBV5lrKfEt1+poIFyBb6mwt5UcNMe3UmkA+qNYxiBjxLwtcuccoyLdTLUErtfqeAX7WLGL78mA82mKlLtYP2hZ8Gikmm9EojoWAIrH4PMsfNaV5LWSy5X1QIAhMjgVO1k8iclZ55pBCeg4lmfM/Uya0w+cYylHut7CZz/xd+jdWEFClQGyEqlioDE+2Zvw/Ab3WWpfxJwrHqu7jUfFjqWQ8v32/SAVFAgA8509P8faY9OIPvgQjEYFhuXKsRQI7GK708WAmz3ZpzGv54jiUNiNMEMcapawPmrh0uYy2r0W0mEPx+87iAsXryLPS3CMOlyzBM+uouqXYdNnPsnQbrfRH6zg1Oka/vabL2KY5JgJSjg5fxjsGUkNB6VSDdVSBbXARqUR4dOvfQZWOUeVz9J0kIcmTkwcRW8YYa29g/IgxZP1RRzo2+i/eBPtQQ9b2RCtPMV2lmE9IxuY+08L/ThH5uSY2e/hQAL8VHIAD/v78Aebr+GT1jqC+Qru3Bgi3KZsuy3rHRnkVmYhJ7tTZKANVIwU7y2X8SuzZ3ERW/jz6XV8emsbrQ5TpiVNSAbpqImMKPh1+jY76A8o6ayAx6K5UABgx4Af0MtXEY8tuMq3e5iLt/u+eR/7Zn2cf66t5bw1til7EAO5bcAppdJUwfHPpoeZRgkH9nn4xvWb4oEcxVRByOGGBg50THzPRhmP9Xy4/LmsrVrNRDaset/KOWQAU7aHSpahHXj4/dYqXstTVC0H9QyoGCaqBuCzUUQ0hggAK6lsAYGF+asZwNKIqvYpsl/TY1spfiivdALGPGehmEA7FxHk1s2UHJXdACj9zP+EfW97C6xaSRrmKKetib3ah1zlt2I9L1i/SkNarx8E4XMDv/tHf4kvP/dNtU8XSxClVMGGBo59yddUJbIpdc9GQTZgKVsStZcEGnM9zC4OUa7QHgJodwfYaHUwoG/7MITZ7mFxJcS775g42zbQpDBEnmEkzRlK8IbXmJs2rMBFOhzh1Obmt0/k8U/GERhHYByBcQTGERhH4Ds2AmMA+Dv20Y9vfByBcQTGERhHYByBvz8CH2w2d2VciekSgKFmnNSlcuUpKjV/ASXp6wsQOlCyzCzoGigjR5nFR4tFS8pGZghz9b5YetaVxDFrySxMVg0Lk1mCY4063v+ud2BlZQkvvXYFV9s93MkT9LW8Jgv8BIP4opQsJQ0JapF1olrzWUzKBQAW/0RY4g8csZyW5yhbZLCmcFlqNjOMYMA/sIg/fuE83FoTMBJ84jd/DZ/6009iYfEQzjzyJhx97CGs37qJ83/7OaxeuSqFKAJbu+zcgqElwKiCgIRZUxSfhFVgCjOqsCUUQJEFLQEIFP6l+WG7ILDcpAZshFuh2cLyPFi8o7SpbWNy8QCOP/4k3GYDYbuD1ddfw+1XXwXiSDwsRWaUjEx9PTyk6fJzC9h39BjuXrqKzsqysJd4IcJ4Kq49IdNKgZ2UsDY9H3EYISdYZBu479xDOPzkE3AmplBvTEhRUcqAWS5Fy+3lO7jx3LNYevmC+Jsunn0IzfsPIhuMsHnpClq3biEMB3DSXFjKju/Cq1YQTE0iCxN0NndgN3wcefJJePVJtK5fw83nnkXW7wjr2HErcAIfnV5HpHCtZATH9nHo4Ufx4Z//WWQ2RwPwr37j1/G7H/9DYW0onokCZAsAeK+M6F6Jz72zROScNbhCtpYAFoU0qUiNKiYNP0+GJeU6i+MX4MyuNKvBwnasAQklM1uAy0r7VLH6ClC4YJWHUai9KFlUVICz/McCvQaZlTfmSOJhe47IcgcEN0gX4otjj/LQAo4ogFoxWjQbWaPBxf0KQOK5wmqLh0Nk7S6sTg92q41Zg0wesqspWcmCq2ZZUlKRIAg9r2XwGSC4y2aPQHtPehoEUTNGjPIUa00IlWRcae9jenpK9Vv5WlNukmAhXBdDslq1Jx7jTU41pc35+TSKEFC2V8BfNmsof/HiVRSGCfoSiCNoo35vILBd0fMkm5b+uwRat7a24dMwkdLlbIygH7LtKp90DSzRF5gsTtXTQWCOYLQjIK7MWEsBI45vI/Fs+LMzuO/MCdz/yFnUD+xDKwyx1e+LdCobPCp+RYAVPluyUgla9Xp97GzvCOOqXC2hUvZR1lLNXfrs8r4DXyQ9+cz4KhjsZAkXrFuy/JlH6KuaRmr8kulZrlYFsIoSJe3MOJF9SZCb0qNBOcAgpGdlTzyDSXhu1Otob7Vw+/pNhP2hMK7orUvZ56BUgs9r8V15jsO+8g5OCYqLdLLKLxxvgeeJLDWfW7+1jbTdQ7zVRndlHdsrK4hbmzAHPSQJx4sB3m9ikQFISqfKXWySiQ0D692BMCIJDAbCMNO+jLpBwCaAr/1UE8fFim1ivV5CujCHSPKyAu7J/hXfdt1MI2mZoCUVKdJY5Xw9d8TKnmNUJI8pDawkhYuc8sbcwmaRgl3G+6evtvjO+r46TuFtr6W1hV1LLi1l3QkM8vdvAIClmUEzswV41nK/1GMVGW5mwMTAYLuFXqeFMGJrFtejwrdSNXKJfLGCdBQgqWxpNeNMAdoyt+XmFQPWEYK1AjYkXsIC5vhVTGkyYos8J3PcVuxdAq9q3RFNbAFTRFqZMcjosW2jXqtgZmoCx48extz0JKplsoIdlIVVTElvU+waJCfrXMfnwEazXOafysfM/WFuIklUg4xqmmFzjiMNFEUepwey67jKN1iD8bs5VEusy5quJWrZ2CUexQRthQXLeaXl/LkOayCcTEDFzreEmV0wj3kNHAMc/xzOzEcyXhLuXjLl656ovQ4Z2+0LN/Cf//SzMDoDBWTxPxEnUeAZ8x5zriONdupP8U4VFPGetPjftxMszC14HO45CAB3SjlWH5+F+YNPIBZguwyLzzSnegJ1xiPcXV1BN4llPWeDB3120zxEL2zhRKOCJDDw5YsvYae9jXc+9iguXLqIzVaCsj0NJ63Ac8twrBJKjitNTWwk2txcQrMSw2oO8ZVXbtN+GgebTdw/sYDVNlmwZQRBRdi++2aqWO1exdM3X4DrA2WHag2uAMBHqwdlbVhuteSRBqMch/ouFm+EGHR6aGcRNrMEbcvAZpJhPaKXuIl+mMMsmZg5bliG9gAAIABJREFUVIOfhPgnOzP4kL2Iz6eb+KWl15DOO2jOVXDtYgtxW2+aBQDmHiFHTMl/K4eb53jMdPBrM6cRBBY+PrWET26tYqtjwqC0RZIjjwwYaQa/6sAJbAzaIRLq1Os1mmlJxqFJeWj6VzOH5gIAs+kpDFOE7Qz1CnD2kQVcuryCtesZDFfJSTM1UaGYjQC5Z8L0U/gexzpZwDaOH56B4ffx0s1ldEfKl1iUMxIDEx0D37NWxdvaHmpRDo5+jg82YMm81ssrwWs2gO7zy/DTGNfNHL/fbWFLvH9zVHKgxL0DLRjIAGarlAC7CtQU5aE9ALBS8FAIbHEeSkCL76+oAamEI4z1AjTmZJBmFpWft4Ic1x9YwNt+9hfQ2DcngHyhMCLfaQQ8Vko+3CcqgR7lx12oMCheN8cTm9oM/Mq/+wRefv2KamaSPTnTZir5iOoO/G7CHEYmO9c+5nPZg2plAZ6jVItRm+8gMtvyXYXzjjlp2I+kQSfpD+B0QxxbTvG+VQOneszfGULJJ/yuQ8lw1WCQew7SUTSWgB5/wR9HYByBcQTGERhHYByBb4nAGAAeD4hxBMYRGEdgHIFxBMYR+LYIfP/EpDCvWCpl2Vu6/CmnLLJjZNYqyWbxUYQj4GqkKEAaRMqkgMOCoxS/tWRqAVyypCJidIoGKwUVnwBwnuLMdBMf+fD7sbOxjle/cREv3lnBtTgUJrDy31My0IoTTFBUFUFEYk8AZSWN6InotJSgEeWZFFZYdGEhlGCQgD1CTjQQ2Sbe/H3fh5/9wz9CatuIe2389r/6JVx8/gUcPnIcj77rHbhz7Rpee/48dpaWhZlRvFRBRwEYPD+PRxaA8k+mNJ+L+sSEgB2bG5sCyEpBXQBgMoAUYChMAc1wkONINeuenF1BElaFdcUqFs9Iy0Jz334cfOgh1BcXpNBEWdTXnv0qkl5fWJlSU5cCriVy3iLm6DmYPnIIBx84g2svXkDrzm2ko5F4WbqUQKVGZhgJM1eiWKtg9tBBBGTbrm+q94chmgv7cODhR3Dg9AMImg3NMCTobKDdamH1xhWsvvgiNi5fFfbf/gfOYPbUcWSDIe5+8yW0l+4gjQgY8WYtiZ/leTAJnEh1zkRtcQ4HHnkEmetj58Z13D3/ArLRALOHjqA0NSvF7057C+lgiNHWNox+iNzzcfrd78a7f/gfw3IC8bz76G//O/zG735M3OYKz90C5NwLABc/e+PEUH6SCvgw9wAZu+xg8aBUvr+Go8ZEAe4UnyvkSAtWbfHZJIyEsSlPVxdRCxCHIEMBABfgCQvjfPYEV4TVxgaLMBSmHkFCMkQ5Fig9bvsOPFcdmy8yBynBK0AHfSdzBUJRHpxsNoItrGASAORApiStG/iI+j3kgxHydgel/gjNKMV0ZsCn162j5JoVxKz+HpOZLwCWKQwV37KVLCy9ujlHGSv6kkojBMus9JlUBVT+3dVsO8pfyvwgsGGz4SNTbFbLEXCADESqAnAuUomATSaFTDwbTEQaVppVCPCqq+PcLJhEroD5SlZeCsyajc1CMj2TCUzRF3g3ZxAAFlNyVfxms4PyJuTMIuBNUF0MTJV/qW0jS5SnMBmQYTiE69mIWFSvVnHunW/Dw+9+B7JmFR1KLkeheKt6jgeDwBQ/J8xLW4DPJIyxsbkp+WRAFjnZvJ4vbGTGKRZZaYIinsjpln1PWMGUYOZ4IbgoctZk18axjBuOCTYvkH1LH2HGptvvyfEoFU1wbRSOUK5UMIpC3LpzBxubWxKfcrmE9k4brdV1YT+W/LKio/F5Oa6AysxpZC4PwwGGcShy1ZTf5T2JvDKTYZahHDio2Q42r93E2rUbaK+uYbTdgRunKMHGKOwgQYj2kIxmwLM8RJTqzlMFJvK+aDMQp+iECWzmEpH9z2HLc1FNGwTiHeqrikRwity2sUrWX72M9OA+JG5JwE0+W4IfBDeL+VyAgMwhwkwXf1aNeHJs0x8+VRLNZHMKkFuAqXuo9sWc5vMrOP+UgubcLNEnmf7KlJjWzVKMj4zBjIAmx0Ek75VmoELKfo+QPO+L8xkEy3kfrikMMY4TOzORD4cY9Nro9HaAkfIUVmN3j+RpsXir1VbWNrJtCZOo+1L2DgIAM8a2vpOcTVBqfedegXNJxr8GzwXc2WX+8nkwRwjNT2RlCyBdPS/aCSTChiV7tl6ycejgARxeWMTC3BQma1VUyEp36GPqi1Q985fkRa3wQNSL98fmLY69hEAPG8PIltz1CU4EFOYeg9dDT2LOIWGo67xG0LYA/OlfLtLrmslMFQ1ptOD6Kh7EbFJQqg1UY2CkkigWxh6BZWF5s2mB8tVsJNFjg/OTDWO8dlk3mLeYr5ifRJY+QW9zG1/5fz6PlddvwA6VtK82nhDwl2Aa2ZSeMIAJqClQ2NZKIpKf9Ks47xubEwQA5nPTfvWKAZxh9dwUqv/ju9C2DZFpdiwfiRFjMGwhcNgMk+P6ndtY3thARr9ZssudHL20i5PTE6g3A3zp/HNYPHAAeRbhxvIKsrSKAJNwjZowgINyXQHAhoFWt4Xbty7gkUf244Wbl7CxE4nNwMn9BzBfauJuO0e5NIFypYrATnDk8BT++oW/xnK4iaCkmgzFpiOycLC6CNvJsdFuC0BtDzIc2DHxwAobIjrYTEKsGylaholWDKz0M4Sei62dEF7dxMFjTRwbuviR0QKOWWX8/vYlfKyzgp4N1Kou9u+v4da1NjobsZxXtjV88nwIvA4zx+HMwL+eOo5Hag38ydwafmflBta7JszIQBoqX+9y2RR2eLeXIIv0s9Kdl8Tv2WBG1i8B4KLpjExyqrXEgxxpCNx30MHifTN45otLyGMF+p94cBLb2x2sr8RiI5xSgsfL4bsOfOZq18BjDy9iub2Maxtt9EIFirIZykhNGH3gTMvBk9suHhp4mIgsWEmORPU8qZfshVPUcwv73bKMjReSIf6430Fi+CgbMcoWpZ9tVKjGQ6ZzbsvY5FrLcStMXtqryDqt7GJEeKDIcwISK2sY7oYlzlrZgQ0OZMIziVhGKt7La9Ucl+cNVD70g3jPB75PrE/2yp4o8LcAflUup8y7yr3MJYqxL/7Msg+h1z3wz3/5t7G0sqG/5eg5yP2L9A7RA5iNbFRIUM2pxRyVd8peRP2ssrAFvx4jSkayNsVxhEF/KFYbJvNHBNRudPBDtw2cays1E/YLMFbaOVz2JPy+xt+dpL3K+DWOwDgC4wiMIzCOwDgC4wgU+/2xB/B4LIwjMI7AOALjCIwjMI7AGyNAAJjVDXb1s8jA2oWINYpcJguSSkJQdeybAsAJAKx95RTiqLwxUy3hysINPyNFYSmOGMIeIDAqUpsw0ECGfYGNh07cj6Tfx8rSJjbDBOtpjL4mJZlk7lDqk75jWjmZ9amihO5kBJOVBzAl4cgAC5FhxMIRCzcEgIXpp+6awBMLlCPDxIf/+c/gn/7ivwBcG8NOC7/4oz+KtN3BA+cewfKdO1i+dQODTluzdRVQJ6WiQlY1M6QIwyI5C95kFlJmdf7AghRmrl6+KkAL4yK1XtMW0K/wGpXCunjUFhKy3/pkCmauMEy1n6QU1oMA0wcP4b7Tp1Bt1LFx6zauvnAeI3q0ZjwfnyHvU4FsBMApYV2ensTCsaNYv3IDvc11BVg5DvYdO4JwMMRwcxtxd4DctTFx5DDuf/wx1GcmsXHjNq6c/zqGm1vIHRvTR4/hobe/HcFkU1hiBLwIOmyvrWH95jV0rlxF59YdJHGKytwM7j93FnF/gEtffwF5r6uk/UjpsV1YQUU1B4jHqgmvUkVtYR8mjx6FU6mge/M2bj33vJTNjr/lKUwfvR8xEnS2t9BeW8f2rVsYbWzDclzMHD+G+ROn8Nbvei9yFtsN4Od+5d/gj/78L6RxgHKaShJUgRlFIVwkid/wInjBwruwO2xbxrWMH/2ngBmUJNcAfSJPfI+ss36fYuwRRFHAZFF05/zafb/2rSx8PQVAkPFLoICSqgyyej/BDoL1lKktxpFiexoik0rZYbLMeG0EqngcShsXgDTHKJmOBEMoES6MfO2DmfIc/KzvCgPS7g9hbO/A3dzBtKm8/TxKiYucoZr/LHhKSZMsTOSKmUnGoWkjYMGWTRjSHJLCcexdAFgAf+KlxAHFk9jYBTTJWmQzCq9d5KXJ8qUMqm0jItuZ0tO+j263I80DzCsEjQkEDiLKF7u7muwSNc1+k1zAJg0t41z4ikse47PRjGDx6QRQLpVlrLiUZo5G8CxHwB3es7C1dRm48CVXMsDMkDyleu6c75RfTuKIWtXIHBsj38bCuTN47z/+QaS1ChLbwiiM5Tn5Hv12Cfwx2ZiIIwUokZnb6fbEn5c+pHJsyxG2a+ERzYYdnq9a8UXquV6rCQjMF8cwWcaFDC5BBL6XYK+tPX6H4UiuX/yAkaPf76Pb6eDOnTsCGvsuj10V1mN7mz6GNfhuIPOMEv58BkXRnFKW0WgggKRfKaHWqAkIDvrYtrvosIg+CLGztILu9jairW14USS+4VkWk96JrkgOuxjSP11pFAjjjaCgnEuYn5SATtChN2tuIghKMMggZUqVxh21BjCXCpucY4l0OCoWOC6WKz56c1PI6k0l1UlAkONAP+OiUUQafjTrnoV+kXyVwKo8IvNcJOfv+dL+l1QG3tgkwn9TTp7gIJnTgmMIM1cBFMJGJvItEsMKfCbLTNjxej0smpEEeBImMt+byHyQNZDzm3LAAr4nGA37GLR2kLARgIoAgjOm9xQutCKEjGSCsxoEVvCIYvFatguT/tD08iUAw98RNGculTxrCCtO2HgEFIWZSyCUDSjq/mRJdCzE9MqmlLPEVe0RhAktBHSiHCFc20KtFODA/DRO3n8Yh+bnMEEgOPDhlxyZN5IrtSS1yOFreWYCazYbYuiZLnKsiuHMPwnoExTmnyJPznnBRgXm/MIuQPvFE9hJ4kTyFFOlSO8mkYC00tRFeWkNfMtakacY9PviD8rcz2MTZJYtBEF5S7GjfZG3VtLhzAG2o3Y3hnhCA2FM9Yxb+MyffAbp1o6wRTm6ua/gIyIzUoG/yvuXjG8lqasadNiM8y0AsF7r7kHC6gfSmieKDMrLnU8odHPcOV7CzE9+AGsB86cH13QQZxH6cRed/iZsUzUIhPEQa1urWN1ex86wj2Ea4+h8A8cWZrG0tory7DQuXL4mTTxk/hIA9swaKkEdtksfYBdhnKDVWoHj7qAykeArr92FSwZ1ZuLckRMoZxZud3M0KrMIyiVU/Bj1yQz/33N/h9TP4HgKIDQp2TICZvxpeC6wEw7gUZ44sXBfx8OxmxGGnR5aRobVJMLSIEHPMIUBPDAsdNoxJssW3nF4Gu+39uOBtIRX8x5+d+N1PIcISc+QRpNyOcd9i1PY2ehjeWmo9qhsbAMbVLhu55iIcvwvzQP48PR+/M2BLv7Njddwh94oQzXX7QCoV320WyMkIcellumWLiPur9hYY8Jhg4Kv4L9i7IZsjOkQGAZOnq6gvR3h9iWuNWptfdNb9+HatWWsrwEWRS74cQ/wPQeV/5+99/C2LL/KA7+Tz43vvvwqdOWqru7qHBRbAWVpUDAMxsgIG8RgYzyDh7CANZg0DDawPENGDIzHxmRsZmxASCCBPMISQlIHdaruqu7K9fK7+d6Tz6xv7995VRZo+Q/o+6ReXf3qvnvP2eeX3v6SH6LhF3jNq4/i8UsXsd5PRCnPoxnHmJ3bKGIL9WGBu7aAd487ODfwEORA4twCu4VsVeRYKRyskrTnlfjT0R4+SuKPHaLt5OoQZLlo0IYfhSqAJZtaQc1qn79l4ay/PwjviuO44OvU8UHUz4a0wrM9xzr9GcQJws2x0ypw8aiDayfbeNv7vxuP3v+gGfG3nAr2zy4kZgoGTwIH6a48a9OeXb235bOFuKLH9A9/909gMo0NAUdBX7XR19cy65xnFAq4uZcKIWffMUjXNL7S70zQXOvDthN53nxdFE1lzntZickgwsGLQ3zwuoM7h4Wonrl/acyLIR+RPKObEE7v7X7ZCXb2n7MKzCowq8CsArMKzCrwSq7ATAH8Sn76s3ufVWBWgVkFZhWYVeArVOADnY6ofgniSMtcvdCkYUrgkOpOYetLzqM2HWjNLA0P1VdqA5Q5cJX1MApRYLHfJBinBSRGVVwQOJUWLFVebFpqA52tEjVYpEWt2itL89mCABICGxt7wipD1Cst1GlZKm0QzQadoJB/eC9sLKkKhoolfW8xsKMVqhvgJ3/zt/HQ+94rDaBpdwvf9fc/iGQwgcWmdcYMQbW2FRWANKzU9k4USwS0RXZcijpBrBZ5n6Ja1PqIqocWlwLouQK4ENAhiKLKYQMAqyf0frOoahpVj0wt61SR5TKv16+huTAvtrjJNMJ0r4uyJHxfSFYlMQLWjKCFqCkIaBKkpu2yAAqaIeg2G3jwDW/AcNDH9sWX0d/cgdWo4763vRXBgVVYfoB8PMLmixexdemyqAnXTpzEsbNnRAE8zhJRNrKZncUR9q5exsbT59G/ekVtjm0bjYUOrCJD3OtJg5pgQ245mDt0GKfuvx8RrU2pRmYDznPgtjpoHliVTM3tCy/hyuNPotbp4I5HH0X94JqAacNBD3mcoMEHPIlk7B0+eQKj3S4S18Vb3/cBWK6PtEzxfT/24/idP/hjAcFECUtrTGOVK0o9sew2z0vAgVLqJba1eS6qbjZ2b1dMqYpLm/Zs7LNJz+/xZypwuXp99W/JmxVQQccjr0XGuAGABQg1+cGinjPvzzFA0IWfx9cQjNO8TxvT6VQAsXarrcogWiKKJTHVbnr9HIPVeCJ4wbFfZZ36AmZwXAEObWgDT6yqrThiOB3y9Q0csD20mKXNe6Xijw1RArIcuhzoMraNwMZ4njMHNyhVtcw1gLmBpszSZJVs68JknbLZTCWQqzbbnKdsrFKdyLVB55HIBU3+NzM7Q8lUJgAlQAXVjygxiiOUrq4DAhJKszw3IKBmBVMdxjWuIpEIEFVZr9+GiohVNCzUwxBeqra0FVgtALUhy8i6KaqfW2uU2NGLosnYhktWMW11bRS+g6we4MF3vQX3ftVj6Jw6ioIqUo7NKBGbYz5jqn19P5R68+9oQZ0mzNNNEI3Gor6tgCU2r6s8aIIxnKdU4lIJTJRfVKzKu5EaVwAwHQk4jvqDPlpzbVmf+D5fev5ZJQ04DtrNpoDCK0tL2FrfxPUrV8WCVbRStoV+r4dpNEZYr4lymgprEhQ41tq1OuZbLUxHA+yu38TNCxcw2djEZGMXcXcIN6fqWpXhWZLAYtZhGom9JYFfz68hTVWlKmM3z+X1WZFjnMbIbQdTlAKKE+AMabVLMonYkyrRhICYqOvFLlxBgDJKkdUauOLb6K8uAsvLiAme3p7hXan/97N8VeWpc6qE5RmgoFqkaQ9s9q3bwV/+dWUNX4HF1Y9w/lMFzC+qrSsAmP/N+xXgVzxcNXNW7kPs0Q3oTJBQCEKqgBUuDdXI8o9RExvb+P35VZaiBJ6Ox0jGE1hEKwxhQfKMDbhttiMFgbmXiArRRdhoyNiyvKaq7bkXsq4kgBHg39/bSOpRAJj21QRxxKqd18w9SM4M3PEpIHfV4prAamYAdot2wrSZ577PdSaHVaTotJo4cfggzp4+hdPHj2FlPkSzHghBISDY67jGop3qeCW/OASeBewxpACz1tgWPzdDwnrdtk6SQMM5cvsXlb4Fs3lNbALtnvlMJFeYNuNUIUsONp8Rx5Ku52ka6zNyHIShrwphsQv3ZD+uhXVV/LI2VBMyI5j7kSH50Fr6r/7gz/H4p55APeYcMVmsYsdbCsmGyl+GHxAM5veE7GJstc20/xunv78NAFb770rdaSN1clw/5uPOH/uHAoBalo+CzzdPEWcJdqMuNrs3kScDBE4O27NgBS6iNMF0MkYe9fDmB+7FJE/w0aefwpRDOS1QLzuoYxENdw6NsImw0UaWRej1R+jtXcZXv/8R/D+f/Di2+jlCy4VXWHjV2XPgG2ylPtqNFQQhs88nWO+exzObV+ERoPapmGddHMnWbaEJz07lnELr5JYVYHkQ4Nx1qlsjbMdjdNMUN4YZRvUAV0axkCCDAfDY4jy+7ugpnLF9/PV4E785voEn7ATDJIc9BgqZthbsDDh1tom5hXk8/aUbiHZJTtE5wX9z7/zm1gr+6YFjeOJIgR989ou4EFsokwL1ORu1hofBbgx1ZjfMR741l2yH5CTAD12JdSBJQZTmloXpOEI0ymBlJZbXgJUD83jmyS6sKcl/Ssh8x1efxuc+dwG9LlCSIeABdkgA2EfDc7E05+P0XfP4zAtX0BsXKAha+1xrSziphSIC/LjE6Q3gfYNF3Ne14GdAKhbkOlC49oRlgYPwMOe5uGQX+P3eBp4moQ8+OlaJllWiXtoCAjPDlzurz3Os2Dkr0YtzpyLG8dolusSA3Yx+qWybKwIolxaPe6xx4pn6Nm4uFHj5hI9rRwKUB1bxD972P+PUkaPVxlfR7mQuaNQJ56tYz2ierziCqEOBuhVxTpOIYmE8jvCt3/MT+ypePVuo8wHfi3NHCCVC3tqn+N3m5mKmIN83iDF/atusa3oGJO2Nlvbd7R4G2z3ccy3B2zcdnB7kaNHSXl6jbkGicpfcbSANAty5uT77/XZWgVkFZhWYVWBWgVkFZhXYr8AMAJ4NhlkFZhWYVWBWgVkFZhX4GxX46k5HAJmEDXJxZdSmiuR5GttTNmE9qwQBV1WYGva5dNNVZSJKPNE+kKHP10Lyqtjs4Xul8lJaqRUGhDI2b6bJoy7HVSatUVMa9ryAmKJkoRVaKapg4yCJGnN95T1spFSiCNisTTIBYsSWVtvZbCgRHGDziteFegv/8nd+F/e9/S1Es/DcFz6Pf/k93wsnTUTVICpZk/8laloDIZvoUBSWWk9ThcDasCGT+S5qrTbazRa6u7uYTocGvFUgRhrsJju4UpRqK3Gf22/AGmM1bUAFUYVRpUQVBZWcbDbz/WwXYRCiPd9Gd2cT2WCk6jH+j/dpO2i15+HVaxhubSFImdVaICEGF3hYYYOsLEQBPBkOES4t4dXvfS+C1VWxy0SWIRr0kAwHCPwaavUmRsMBGnNNFL6LzPYE8M7zVLJ+y24Xca+LZDLChmSEjuGzjmkqzTRRgFMNcscBnH70UQHYNy6+hKzfg18PYbkhOgcPCPg0XN8UhfP80SOYv+su1BYXBeBgc3WSZgIszjUaaj3bCDHp7uHqF58Vq+p3fMPfEyUwwY0f+Vc/i1/7zd8RII2gAtWPoiSkyncf6dCpUYG6YkMqtr5Us5nmvqiCC7Xo9alaKyXvNE0j+VmxZTZWxtVE0+et47BS4kqeqLFlZvOPryFoQ+BBer8m77e6HoLUYsGaqSJU7Jo57kRVpvai/JK8WSpPDHiwnytpLoZjlYoiqlxoU0wAlyCE4wcCMhNcstMEea8PdzBGbTrFHNjgzXQumzxCi/nLBCxyzQinelvmrsnH5P0FlqqXBdQWkgBfrwpGAakJonFOS26rgr9iu81GLLOlCfqJrFHJFpLnKUQVNrg1V1wVhtV64CAucwFZx0ksNsECnjJTswJnjXKI64I4G4hiV6EQ0TGaHGaxoxbsSuf3SrMtdtWqKK7mr7JbBLBm9rlRO8pc5vsbEJigM4Ey/jWfmxuGmFolelaBh9/1FnzdP/1HiGseLM/FYLePfr8noGBGpSrB2jCAFwSi5ixHtAHOsd3riSKYoJmArq4n9s5pHAs4w+vmZ9LSlnbeXB+YASygcKjqeFEcij14JoQIPwxkTO7s7GBuoSOWmAS2/CAUn8nrV6+jt7sn4BJzt6NxLESZnDm2yNFk7i+tpPf2MNzrore1i2Q4QTIYiT29lcTixuAUGYooRrvWwF5/IorcjNm6BNFpTU6Vk2MjpZWzo44JYoEuFsR6TUmZIcoSxLAw4ZhJmSnqIiBwJ7aiHHNcb0hYcJEWdLcoJBOXpBiC6ZHrYItA84E1pGsHEAsYQVt3V8gTolo1a6/09CvQ1WS1ciwK6Gq+z+esBA6jaDcEji8ngty+AcuY5tw3LgRuGOxbSIvLgHnvat4LqGviDfhnPn9RzxuVswzPIpPnQqt0zcDVa6+sxTUvl8riFOkk0txaZkLL3NQcSy7RfB6iqDVhtiQLMGO61mjILQi9SycECuaPuwpO0fWCz4kKbLFD5TWIVbKCRfL3JH0YYJeADvefmBbanoeIVtdUfRtSme61qggkmYPrP9ebRj3EsUMH8MaH78Hxw6tY7MwLEFzzaeOsan8SBpRUcuv5SS2o8BWbZlW95iSl0QWF62uuDgzi8CBEH4LctGjm96nyVXCI1uti9VzQClvJLNWzFvcFAjZGOqiEHQhAXUULcG2q1+piq85zkWQSC+plLL5JfOBav7OLP/m3f4Sbz19BYOrGNYe15ZkjoHGDRacFWu0b+2M+O3OekDPGbVno+/vSVzoLW1SFq4MIIfrrx32c/RcfxjNJD5TYZhmV47ko9LvDXex217E7uond0Y6cAQOnhk5YQ9hkTm2KN917N3YGe/jDp86Do9UtCOg20bbm0fY7cv9cv0bxBHt7m1hetjG37OIzz7xEzB9+6aFue3jozrsRDWMM0UK7MY8g9JDbu/jCi3+JyCng0fLcY343rdxteLmNRlFHUU7For3W8BEEdYRjD0cuZ1jemiIvUnTtAtcnObZLG1s8yGTAG/wlvGP5EMKWgyfcEf5LvI2r4wGGaYFxUqKYAPbEQhlzXS9gewXq8zZW1mooUhc3L/cRTxTPbebAV7fn8EMHz+LGHRZ+4Nm/wufHQLPjorMQYHcvRtQlqYRjUaNOVHpqCaBeWjmCkPEPAu/L+sV1ezyaAhMgrDk4fbaFm+sjbK9nsBMlTzpBiTe99Tg+91eXMJ4oAGxh8LZVAAAgAElEQVT7FjxmA5OM4Ds4fWIVTjjFEy/vIEkAK3RQBErcdAqej0oBgO+9ZuEDuws4ObHhZxwVJnaBe3BRogELR+xQbKafcgv87t46Nh1PAN82CrSYy84MZriaS22sjDXGRXN7hVBaAb0GZhV+ZRX3YsYzlyNmufslSRMlMhsY+QW2l31cPNvAjYMexkGJowfuxIff8Z2Yb7fVQeK/OudxbhpLe+GwGacWIU0K5UStsM3vDLyv6+vb+O4f/XmTe6M/w+nKowzPNtxHCf4qnGwKJFNPCTTV+V7WCKfA/MkNwEmALMVcvYHlhUXs7PZxbWsX094Qne0R7t7N8dBGgQcjG7WUoD7nJYFg/X1h4vhoPXQvjv7pn32l2Tz7/qwCswrMKjCrwKwCswq8AiswA4BfgQ99dsuzCswqMKvArAKzCvy3KvDuzrw05qijZEu0sg8k0ErQlmAO832p3qyLrbB+iY2sUeux60FIqgKRNS+YylzNAJUmtwDDRmkpDRIqAaicNapfySA2+Z6miaJNY6p49XX8ovCCzXw2WkTdK91dVRDzmgXspeUumzgEZAkIS1OT4K8qZCoGPVXD8ydP4mc//lEsHDkkmpkv/fmf4ed+9EfhRIk0WkQXINbWqqaVnpRpqtJpkGA3P4sKp8J24My1cPjUSRw7cgzPPv4EeuvXNbuxqtx+dvKtzFhVG+j9VQqcKhdRVJRGIciGKMFPNpK9Wgi33UJjbgGNuQ7arSauv/AipuubiKIJIRBVgtgeFg+uIey0sXfpMtxJIs9CspUtB169oY15NrRdC/MnjuORd7wbTqeDCVU8YimaimqYikQ7K7Bx5YqoyFqLC/A782AKdGEX0pgjcG6ziZ5GWH/ueexeuoJiMJBnpY14Ntts1A8exNGHH0S93sCVJ5/E4OpVeD5bgR5qnbbmNQ9HSJIYc8ePYe3ee1FbWVbb1zhBVjgCZIYNWt42pFmOKMKNLz2LS08/i3ve+Hp81dd/vUheWId/9sM/it//T38kz0IUtrRTNoDK7TmYBAG06W9yHfnkCLQTIElUseYGvoBJlLWyGesycVmyK1MFQgWXpHKcKkHm7ZpsSJNpx0ZnBQQIAGzsRgVsMZ/HZy7ghbThWX4FaQioRGksmbGtdmsfwFbg2hEwjACW5DlSoUe4R8AOOuuqooUAcZZrXi8VfQTEmVc5nYwQDEcod3topgVatFgk6IFcgLWAgIjoYrRxKyp2Y81YZWESLCH4yybvvprQzN0K8BL1dK5gOj9bFJJiD6//yPwydq4cNBVpglapnPlU9xKAC2nrKhbYNkpaLPNnXE/UwWLPTnUoFdPG3pGzS1YORcX2AWABaLhmVOA916bKfpvgNdcz1xXyBV9H5XQFusm8JbjNeWIUhqqq1nsRoNs0t2UcwUJCUCxwYS3O4f3f/i24921vwNZ4jEmUYDydCJGAQFRl0yzPkgpYMGt7gN1BF8PREDt7e/Jam416XpPni4qb+bs1x0WrFqIW+ljozGNuviOAsEY85ohTZhASfM0R1kIB/2j7vLy8LJmJXBNc28Lezg52t3cw2NsTwIpWpOlwinF3iHG3h0m3i2I6RUHL6K1tJP2hqBJFqZhk8GmvmdK62cYwihA2AgxGIxl7JJiIbWYcIWUudhjCcTzJ1lYb7Wqx1HWXj43APtf/KM8wzTMBin04aNEGmGu8qXWV3S62wvwsPnnJ5rUkJz52LfSsFP1mA8nRO1GGrIHJhi5zJBmzlY319C35tLmOW2QO5XaUAtBUJIZqPanGv1w71cUi8tP9qRrnQoogKGrWFVXw6/2KQ4R5/8ouvVICK2lEFf7GiEL3j8pZotqjBdQ1KmoSHjxXxogQo5JMLKYrQKEiN9AMlV9idy5rEvcRgWD1vbimCHlD9yOC7QqQq92H2qFzzOpupipmgmu5ODfI+wnhQq8/obKVdsi1QK6HAL2QILiPmGtREgcntaqeaWfNsbNU9/HQPWfw8H334dTxw5ifYzasKg19EqZkndf7l3OLcQao6qprgq671ZwVlw6SW8waRAKCEM5kP9WMVFE2kzDDHYuEIGMRzjVAAH0hK5BgYmlWMNdOxmEY0F/em+pdAtaep2QZrmEmJ5TkGCfP8MKnv4hP/N4n4PM8wvz1KmfZnK04vyTaVaygCabpGK/OEreTzG7ds7Fm+duA4dsAYI6laydDLH7P+9GdDxAZhTPttYfjPna7G9juEfzdRG/UR5zwWYuQnu7tYjt8rFPDax+5F3/86S9i7DCCtkRg19Gw+ZzmUQs7yNIIkzjHzs5LePS1J/HJzz4lVsWiGs89HFlcxclDd2DQi1EGS5I77oc2rmw/hwubz8OuueDSbbkkF1CVa6NWegitGvpxX8ZYrekJmaUxCbF0YYg7ugk8h2sAsJ3buD7NMM5dDOIUB2wfdyy34Z9awpaVYmvYw2g8xWgSYzLNkVGtGwEl2Yapnt0EdPWBtTtqWFupY683xvr1BOgWeHXo4+ePPYzhmosfePHT+OvQxvx8DXu7E8Qj/Xm7ICkrQ0k1qTC1LFhMM3BLUY6LypxQaV5iEsWIJxnsGDh4IER7tYHnvrTLg646a2QF5g8Bh48u4IXnd5HTzjkgyYDuJ1yrSAZy8NCDJ/DsxYu4sjkVEpMVWLBczl1i0RysgD8u8MANB+/dXcTBaQkvZ6SDIThxzyxLtGHjMPPZ3QIfi/r4WDJBZrtoWi46loO6zagWIKQzCAlE4sBhVL9yrtYYFSEtmJxfLh0SJcPvk4cpcRNq8c3fLfi6yCswrtu4uerh+v3zGKyG6FsJ0rLEg2cewwff9M0ScSFT35wphNRFEJUOAzwDCbmMC7Ihy/AqqnmvT1aA7afPX8KP/+z/ba7AnPsJRpP8RYKRZKpXRj5mTOyfgW7p7YVU6KRorOyis5RirtFEq1ZDb0BCRYLBJMVoMIA9HGK+H+ONlxK8o+fIeUwUyVw7+R62i0GjjbPf+o2o/9CP6YYx+5pVYFaBWQVmFZhVYFaBWQV4WpllAM/GwawCswrMKjCrwKwCswp8eQXeOb8IApkC0JYF2rTtLW1MkWOXShcBgNm4YZaXKk1KqxBglYrXqofI9knCPEHDtBfVsDQk1Y5TGtxGgZeIEjgXcJjOdGKnzJ/ndUiesAVfFFAK1lSNWVUmSV9Kf8r8nfSqKntoo8ATG1Aqkti0FPUYrWUJhJVqGU3AhKo+NpHvOo1f/MTHUVtck4bPx3/jN/D7v/wROFlsLIKpwOTnVqpcR7uc9GqkKtJ2pbk4ncaot9s4ee4sjhw/iSc//3lsXbmMIk61cW05cn9iESjAmYLiAhHRek4U2Arc8roIpjHvtDk3h71uF4hSUYl49RCdhQUsHDiEemcefrOJ1sIcrl+4iM1nXsC025UMQoINVHG3l1dQa9Ux3tiAM44UJDcNNQIqbIDzsggSH773HM68/vWwGy3s9brS5KbCVBrUBPqnMcYb67j4xBOSdzx/8jicWgsxW/VJIkBIGHrw8wI3nz+PnaeeQbK3i6JURSPVRXym4eoyDt1zNzqLK7j0xOMYXLoMz5iDk3gggDuVZIEPb3kRp17/eswdPYaoyBENx9JU5z1QNVzzQ9R9XxqTWy+9jOtPPond7U2cfez1eNc3fRgFc1zLAj/9S7+In/nVfy3qNtdlGp3mr1FZw2fIGySIy3tlU16VW9qoZ3OWwGllzyyZkuz/pqmxMCTQqjZ9FRBUWbNS1SjWy8bKVdqKHJsGkJI2pFHpVVakHmtuAGCCdATDqPhLJE/WkoxaqkNvzwgmsYGW4HJNVSamjH2dMQT0RNFNq2o3gN9sgKpD5AnS0QTZcAR/q4u5AmhkBQLTLCWYRjAnkAw/quFUAbzfoBUVjzZ0Vbn7ZWSJ221wjcqSSlVR/woYbOzQK/t5IVzcMi+V2vFLFHD6PDhXCL6zWa5qPWbpJjIPqbTlGGcOqoBI0qSldbSLSUSqiwKLYmdNe3TaKxtigKh1zVf17AWoJIAjYxKiNA0cAsKac8z3EGtXIbAYkIj3XN0Cc02ZGUpba59wpSP3PeUystTE67/2fbjvLW9GRCCZgJkMFSWtuGJTmwoBIKZ1e5IiiWJxLIgnEfa2tlHGKXa3t9H0awKCslEchC66OzuY77RlPrbnWnLPSaIK7EkS48DBg7i5sY6FxSVs7G7j8NEjqLVaompn4zyLEly++BJ2rlxHOY0QjyYYjUcY3FzHtD8QK99M7Ns1i5Eq8TJKhEAxSRMkETOZA31Ono/BZCLvPZlO4ASa+8q9gap1WvHSsjqNMzQaLZlLoDWvWe8F7HRssZdNrBIT2tDymZU2mn4g/9h8TvJ+VFoai3V276l4N/bznEccC4lnYS+L0a3XMT54B6xOR2zymWfO4ZbkmqUpLXejBrt9XFSqXSq3SczgfOUXn9WXyc3UTtRY8ctaYuZ+9X58LyH8+J5auZtNdZ9EwBeKSq3czykWIJH3Qeme2JirQ4XvqTU9r0kU57SeF3KCRhk4XFc8X8FwsVZXMGc/e7T6bN14lSvB+SY52Qpucr4xl1vtP6hiNkpbkjUIAItdPPdMHecZ9xhDnhEgWPZ4KocjDKlkz6hyDOXaxZ7d4lyOEEUjFLmqsfl5BJh17axSatUFwLdLHDqwjNc8eD8eOncGa8vz6DQbCAgAGwBIsoCJwPIZiQ2zXofWWKBsXUsNYUYs9A1YzL2Dg4LnF76GewYJF2JbTfDftcX6XJeoXMg0vGaxyK7AQTozFFzz+GVs+LmW0AqahCSPUkLev9DeYJc5st09/OX/+xe48Lnn4DFSoSKwoRTXE7p7cNTRAlr0oTw3VNmlVaaEWYd4ZtPz0i0ppMJwJnO2WvPMeKCykvXZONFA+G1vR3pmBUOTeTxNp9jrb2Frbx3bvS1sDTYxmUxRZJxbNrJS1cMSGZKU+Jp3PoDu3k389ZVteAQCLR+O1UAYLMGjrXSaYDLo4+57VnBp9xIu3Bztq5kDtPDo6TvRCAJsjUo0ggVxISm8Ib54/i+xl/fgN7j+s2okSPFc5yK0AgSlh53+LlLHRlAHmqGPelJH62aM49tU8k7Rz0r0S+BmBIxyYMijWgnMHwpxx4MnkWSJuDJMpgmGwwiTQYJ8WiLnEsyDCpeJzJbscQEAXaAxB9xxYg4rq/O4+cJ1NK9m+NVjDwErPn45ehGfCgpcu9ZHMqW1r37erXGt2eYlVc2hBSeg+pd7hoKe8WSKNCqQjACK8e975BCeevwmJnsGdJSDsI0HHvWxsZdge69AKS4fGRyf+4ItRL52zcKrHjqDP/0vX8LeKBFCGwHn0pfAXQEandzFQlbgZN/BsQ0H9chBEANnJh4OWCHcNEO9KLBsuVgIQuwFLn6vt4HPZansj23LQYsxCjznWyVCnh+EnHnL0YdrLZXsPEpzIeI9Cvhtzu88DzNXmWRRyQwWV5ASsZtje9nBztk5jO89iI0wxbhgJAn3YRtvuvedeM8jf0ccTpR4o+dOEkAcR23zU6qZ5ZcKEzdjzikSnWI5+1bQdIT+9Oeewi/9+h/sO0GQ4OJ7tG3nGsz1u3L3kcXaTPHbjdaFKqTkGC/D6uEEd97bFFLBxnYXk5iElgDRNBNyVz4Zo7Xdw5svpnjXnosWyTN0QpDHQ+Wzh9HKGh76ge+C9U3fPPvFdlaBWQVmFZhVYFaBWQVmFbjVw5gBwLPRMKvArAKzCswqMKvArAJfXoF3djrS8OYXm4pLliONm36ZYqMsMTa8+wAFmsLeV4SVRpeiImXTV40g5XvazFLVGxvOaofGBouqnwQck0YxMz5LAYDZ3CLgQxAxE8UcVS2aY2fapaYpXumBCARrri9BHskkE1WC6IpE4avaIwJrClwqQEHwt5BmU2Y5SEobiZUhcxw88J534Yd/7V/DX1yEneX4g498BB/7nd8QpQ9VwwRoBaoVBZdmHtKCzgs8BHNzWDl0BOs3biAejtCaa2F+aRk3r99AMh5KfhfBaAJZBDZF0SeiBKowTW3YcJJSqcKKX8xcZGO8PT8v1qy0TpXmmGNjYXER86sHYPsBEPo4eddZbF2/jhtPP4/uzZuia9KIYVVFEsNwCbrzWpiRJ81uPrNMnhuhy/rKEs685lEcue9+pK4vn0kArVaviRoxTTJE4xGKbh/P/Of/D6uH1rB87iwaSyuI0gLJdAzfdRCw+T9NcOO58+hffAlRb0+BAgIJfEZsni0sYvnUCSwsH5Bs0MH1a5I9y2dGS2KG39Eelg02L6zjxKOvwvyZk0hoVTycYNrvoaTVJ4HQWl2a8zXaOu91sfP8edy48IIQEh559/vwxq/5WskXzm0Lv/Bvfh3/4md+XrNxjd0mAUjmGPO6KtCPoB7VlRybFWgjyjUDqFABL8pwKp6rcSpNSwUARfVVNf+ZVUtwLyWInMlnE0wWO+kKQGTOGwGLgLIfBYQlg5gKYgJojM6kOi5LUKvXUWvUBZSRrGCjskvjCFmsOcSaCaoqNPniGM4LRNOpzLjWwgLCTgtpniAfDFD0+rAGE8yNI7SYUZlS9cvroGW4ZiNLbh/HCoFwUbTRFprNbwV05M+cH8yn9bx9y/NK7Si9WyrjxFa2EABDVT/akBWgjO9FhbSMziqfT9cBUVlxXTBqIQLrMk/M/VbAGmsiAKLFPFFVYosdehBgMB6pXbOGl+qfDSgkP2/yleW5EOwRMNAQAThv2RzOS1HYeraD0BFdltyHXKPMudszgo36iNmg4iZgI+R9FyWSvETkAccfuQ9v+YavQ7iyiLDdglOvyXvw+Q/2ugLQ7W7uAFki17R1Y13ydS+98KKQIdhsf+GFFzFH2R0JAFkuAC7zhFuNUEgDQSNEzmeaqdKZdWgtdCRruDPfwY2NdSyuLcvzmWvPCUjc29lDYLvY2+uK+p0W03zmPsFVY//NZ8i1ZDiZao5pQgDYRebY4iBAVTJzvh3XF8Cs4dcwGY4kM1gsPKl09jSf22WmOVXDQajkC45sEi1k6KpDRVwUAv5GXLmSFA3XRzsIBVxwCfIXpQLKBe3e+fxVrSoAHnOcs0JAgswBhkWGvVoNg4Vl5MsdRK4n98+9QsA6M64kA/zLNk6OE9mbCOhSlRaE8v6cX/vjfV/By/WFtuJqqyxZvpzTtyl8uT4ISOl58neVar8a9/w3SSgEqCuAV96HIKRRPYtbBBXExuKbtRURNckSzA4W8oWnSnFx7yhFFV6tSbcrYAWAMYCoPE+xdjbzjXNObP+5Pqujwv69GNaDgM2eo3nrZSnPSrKGs0xArCxLZCzFSQzb8VBv1OX+OYG4hgnRhcp95l/HsajEmSsvLgi0rhfVvc5hh/M8TdAOHAGAHzx3J+4+cwKL83Oo097cYYa6IypK2XsFRZLKqpXrbaCo7Jkk25jMZdaIZxJdi7T2mleqqm7JfacHBjOoaecslt6pEBoq21d1Y+Cax71BWSGy1pSQbHG+jvONe4ueLSw4WYobT72AP/zdj8HvTeCJiluNnalybxBIs/lnjZ8gEUUoasb9RIA0sx7dGrsK9mrO+v7Jymjrq/9WXpu4m9jA+pEGat/2NpT33YEoTzBJIozjIba7m9jurWOvt4HucA/d4RR8xCwTr0k+IyvkjHjn4Ta+4X1vxC/+wccR0xo8LxFYDfh2G67lIxtPcGAxQH2tjs8++wKHOOwEsrbOhYt47T33IJok6GYh2uGcnIk2hxfwpZe/iCIsYYUcD5acs1zLg2PVEUCz269v7yD1gbBuo1XzEOY+/D6w8vIUC4WDSZxgmFnYSkoMCxvD0kVvmmDxaIizj56WsToajdAn+WWUYNyPkY4L5JGFUgDgUnKA1Tddz8Zy7gyAehs4slbD3V4DP5yeARopfjm5jF+jUwKtbDg3c54ejDsOXWQ471yegUq4oe7vJIVILEtM0k+KaJRKXsupsw1kuYVL50dyDcJpoDW9A7z5LfP4wlNdDKISdt0Fp6HjWwhqnpALjh1cwHw7xGeevIJJUkgEAcISpadZB6I0Ty2s1iws2wEGL09h5w5qUwuPbVp4DAtoRznaNv/eRdP18aRV4D/0NnDNoerXxhwc+Z2hRsKCxZxqdRPiiCcILDbwVXSEUdhXY1VcM3h2VURYd1eHOcUWhqGN/lqA3RN1FPcdxqavkQBC2jBkm7fe8z581QNvR0jXC0PKEwC4zAW45XGI+fL6m4r+tsC5z3OZ2D+bXHW1wQf+48f/M377P35CnpnYr0vshbpYZHLW0N99lLFqnB4Eq1aiDD9Bfi+hZXtoYeVwhmBhgCldGEpHz/W5hSTKMBpPEPWHqG/38MiNGG/cLHF0UsAhwZCvtXIUrofJ4grOfPhDqH/v93/Z7jT7z1kFZhWYVWBWgVkFZhV4JVdgpgB+JT/92b3PKjCrwKwCswrMKvAVKvDVCx1pLhHkpGXzgkXrNguDMsMGCkxNg4QgR01Y+JQsqG6EejxRxRLzESWQyb9Us0ZpkkpjxGQDC4zEJijVrgT2aNNolKVswhCwo1WnNHHY3JQ8YlXe7bdsxXqa/S+1cxU7T5vKEzat1HKaNnPMyuJ7EedjD2kFNk74HhaprMkzdG0HNzKgz+Yx1TyWi7d+6IP4/l/4BcB3YcUxfuqH/he88Fefgyu2k6pO0ru51dBZWlnB0bvuxon77sWzTz+Da8+fx6Tf1fzRJFVQlypTgr9SDmrKzP3ws6UeRtlkblKbtwpSEeSTzEIqyxQPk1pQcebW6rBdH169jjPn7hQAePfKNUzGY1EcS6NaQHECgnyvUkAEp9SMU6p8XF/zYHPXxdyRO/DgV70J8wcPY5SmGE8mCrxTeSC5qCWSyRSTjXVc+OznsHLwAA48cC+aiytiS5hGEzhJjLjXx2B9C71rN5FPh7CZ+2kyF20+vMBGfXEBi0ePY+nQHZiMxuhvbmC4uyMZoAtLy3Lv0WSMqNtHHsWoraxg8fQJ1JcWMOn2sH35ijQt54+dwNzBVaTMrh0N0b9yDb0rl5GNR9JIhx3g3JvfiLd88O8jc0MwA/PX/u1v4Kc+8hFMowhZylxNzWvkmBNQljWvlHN8hrQYFqdfR0DafXDG2CCLRbbJ5CVIUdmzCqjJL4IhDkHhXO3ARaGnlsFi/0gr0IBtUjZpCV5m8uziKX0mcwEACWjymsT6myCx5OEq+EmVCxvVcaTPi8ozIWWYvGIhYNBqmp9JtV2jgfrcHCzfRTQaoNzegT8YIZzEmC/YqCV2SutnNaAWRbqoUQ1gK3QBAsBK0iAQSoIDr5MAFhvMoqKpMlRFfaiguC4Jes8ED+V6RdFrwHMqJQl+E3gWgslt1tDGeloBmFvvr7G8CnZXdqtad/6sUc5VSm4uCL6LaZKIgpSgDfNHSZKgUlXqWuHltIKl5bTk97JRq0pl3m/AMcJ8ZIKGaSwKNT4HqhjjyOQOm6xiuRTmzaaxgFYEpJyM1p6hWG8mroXG2jLm1paxeuQw5tdWBPRsNpt46okn4TiugCZbly5jeX4eV1+6jCazn60Sw34fjbCOaTRB06shjiL4jieAm4DYVCahFHCN98CaEyB2XFvssXn/zOAVRasNRFxbHQtZkqNdbyCeTuB7HqaTSOyfo2mslvSiIncE5A3Cmihz+fNUq3NgUkEVx5FYvPPvaCvNscd60UUgIAhpW0jzFF7oyfzl2BGlr0jgLKSFKtOYe6zxnIVk9U6KXFTAHKctLxAQOCSYJnnROlapeNTxo9bEksRYWdiSWGJrnEDXsdFttzBdWkDSbMGm9TrBP9q5iwWyUGn+q91z35HCKOtFTW4ID5UyuBrnspKLPbveW/Ul62EFABPcznMENbUDJuApQATBXH0DHZOxKkgroKECggVYNTmTVKYJYcWAm8yG5nzbB4BNjqjD66XitrK6F2tiowQ2Fua3K2LFtt0o5LipUv2eEejMmCHtGDcDvV6hQ3hqsc59Sp5pQtIA84BzZHGKNJ0qoExngTBUQgsNjAlqE8gRAJXrFtdM5gJrxnVKBb+xj+e/aZus4DOfeyaEsqMHlvHwuTtx7uxpHFrsSDZwo6EkJqqAuRbzH9kTxbJfyTYC7n6ZQluuh6pxOnNw3BiPY1n7HLXt5fe5JtTCmrwHr1/WocrGXgYDxBab5AQ9PZBYogptJQbQDlp/ntn2k41d/Kff/DgGL11DyJxuAYCZAatqSp7VCPyKU4qAUjowKstceQ775wkDDkvOtokU4Lww+apifyvnND1i8P30CFJg42gD1jc+huYb7xbwd5JHGEyHuLl3E1vdKxiNttDr9dEdZ5hKBkiOkOsA17zcRuqo/e93fPAt+IsnvoAnr/fQqgFe6sLJaihTG0uNAMdPreCTT72AiEnCMe2vLbR8HweWlnH3ybMYDFPEeQ3t5hz80MVfn/8LbA6uw6+7KAMSqdRG2C19hE4bNbuFctLDS5t7KOsE3Rw0PCpQHbgTC2tXYixFFvKkwF5UoAcX3dTCTpRiWgBrpzu489FTmI6HQljpDsboD2KMRwnicY5yRDaKC4t24JmxJ1dzdHm2dJwhykmSy5014NcPvVoUu//b1pfwWxFP1YaiWDgaEyAskxKlrwCwzxr5PiyHcKm6X0TjBOmE+2SOtTs8LCw08cwXunqQozuGORM05ks88OAqPv/EpsSyuHVaoXMuavSFl09x393H8cLFl3FzM9e4BJ/+3CQXKnGB1yQW00uqQL50dSrram1g4T03Xbw7X8TaOEXHtrEgOfQh/jgd4U9Hu5g6HlqOi2ZpoWVZaBD8JfApltEsCxW2CgTLWs01lgpuAw7vOyaIHTNJYUASAP16jtFaiPjoMvYOhEgOtxG5ar+cFHTxoFsAc8hzvPO+/x6P3ftG1Ek0um395nkg8EloyZFmhlTB3xfkbF9xIUz2OecCCXRlgX/37z+Kj33qszKPSTbgjIpSOgnc/huBktv2nRtM9jjdU5N71CQAACAASURBVOTZ6AIrpEuvs4uFwyTg1HTNyUslWSUFRqMJIp6993o4vDHGI1dSvG1gSyQHofPCzuV3oElQx4E3vhFrv/3bX+G3u9m3ZxWYVWBWgVkFZhWYVeCVWIEZAPxKfOqze55VYFaBWQVmFZhV4L9RgffOd6ThJ8x0KkuolLVsTJBjYLJ9mbNLcIzCGTZptOVReTETbNW8YDVBVeCX7ynqSaPsY8OCbHgqT8RKkY0pAY8M/55N2NJCgkKa+3ydNIyo+DNNTjaL2NQXgM1YJyfM+SQwYKyf2Wyqix1bgUhAYFVGnICFRxt1rJU5xkmM67DwYlFiSy7YFfUIXB/v/vC34Dt/5qeReR4Qx/g/vu/7cOHxx8WOlB1TBdfUspONrE5nEUfuuhsPPPYYXjz/PC48/kXsbd40jWRt3BHEo7pU1D2SK0kxA9WFVMVqg0ua2NKB0qaY/InNJCpijUq6UqzKe7D5zOZUxkw3H+1OSwDTdDQVsLVkQ1QwMBrOqvooYz2Y1ZszLzRA0GrhwOFD2L1+A+MixdLZM7jnta+jVFKAdT5BsRq1clVzFznS8QSDa9fx4uc+h9VDB7Fy7zm0Vg5gMo1RRGOMb1zH7qWriAgo2g6WDy4jiyZYv3odlrg2W6LisHwfzYUlLB09hrlDh6QZPtzdlQZee74jQOlgawPdi5dQEFALXck8rjUbyGhHOxihMddG5/RpAa7ZNO9fvYLdS5cx7nYR1APUwhBZb4I4T3Hg/gfx/g9/O6ygjsK28B/+5KP4H//5j0gDn3iTgD1s9Oe8V9PcZ8NNgFqSBCx9P6MGrZp8onY3jXZR/pksW9ZN1JEEsqlyux1YqOxcDWhJhSrBL1FPeWxOKugcjyfIsxie7co4brRaCOo1ASMEaDPgEj+TTU9VfZvMbZM7LOoh2o/y9ZkqKpkZzbznJJrCjWNgaxtzkwTtOJOcX1XBETjVvDlRq4ktIuezKneENMJ2JAFRNngJZFCxZ9R5YhF9m8JRM5ITWQ/k+1kuACezPsXC2aAPfD+xrLYNUEEAxtiUClhuVLjS7JdcUgXYqn+LRbe5X2YFC/AigDEzSWnZSGt0WgnHYiXru4E0f2nPLGpRklW4vsiayPWoRFJkiJmbS+Wo0F5sAcCYTc6cUeZe18NQ1irf9WBTqWPsoUmuoMaeRuuV1bfk+RrQR8BwzmOxqc5hh6rQpLKo1W5jPBgKSNRsNJGMInTaLYx6fQHeLYFZVJVoJFKYRjHCMEDCOUOPfpM7y3sk4Es7+cFgiGarKfa7zbkGBsMhgloogK1DFbGx1+a6Mh6P0Gg0MZyMRS0aRZGsgRxPopJPabsdCHFDbbYJiNPOUoFMgtyTyURzpkk+YT6rgP1srttiteyHAabxVO3V2Sg3SriIKlzHEWt9eTaWLQpgxhMQCm26NppuAEKHBIBDYxMqtAXjriDLr6hSNSee+cskBvGfhCpsz8e6ayE+uIJ8eRlxrjabJGFUX/J8vuxLsr1F8kiHaXqm6tp++3i8pYotVKlvAEYBbivw2BA1KstgAq0E8Vk71pK1tQ3phHWV9+T7mHxvgqqc+yR7aATvrTWAn1GN9ypznMAa/+f6tIW9ZTct92HWLqqRJb+WewxtvqnO5vrEL37Ofq64WqfSblvXTL5GMzVt3xEAW8hLBjTN41SAddmPOK+ZL05lroDRvoLRGZXmVP9qLqfUiQQiYz8tFvdxjJg535JfzL2Ne6dS0vgzPFfUPR+njh/D2x+5F3cszWFxcQ71mi/W6ByT/MfzlEjDPVptoZVEUq2havesQJG4URB4lhx2ZgCXYt+sTg6pzHvf89U2WsKkVbdYvZdqiEl2YUpviVoQIiVxiOsYyVUZCT6hxhMkMZ7+1Bfx+Y9+HvZgANcu4Rb6XgKk0TmlZHwGAWBX1Jq6D1VnC31UekYi0Fa5lygpQt0V1B1ExqIBg+Xx8lxDBbKBqdeP1WF96DHMveGcrGKbe1vYnfaxPd7Bdv8q+oNN9AYjjCcZkphW32aYiH06JH6D+9K9Rzp46O4T+O1PPS5AKNfOLLLQ9gKcO30CX3j5PHZHrC9gZWqv33Z9vOreu1FYISYRLbxbaNRbSIsuPv3MJ5G7kdgau0ScQWtyGwFqqDnzaLktTPvrOL/dh1OHWh8zN551G1o4dDlFe0ig1cd2lGIjKtHNbUSWg91himP3LuP0w6cxjQbo9/cwHsfY2h1hOEiRRSUwtmBPeK2cf5zEmqQt1ESOXXGdUPLcSl7it049jIOLDn5lfAU/e33T2DybRUVyezkUC+Qckh7g11Q9T8JgkRRIoxzxOCVDEgsHbJy+axXPfHED400+dz4tJSdxvpy5P0RWuLh6Y0TeItwa4Iauxi1YNg4v+FjqNPGZL9wQcgMl5QSALYdrh7Ev5n45KXH6cIDUBi5ei0URTgD4vTsNvGHaxLFphtNBCKQF0vYcfuHmBVwkkcG20bI9NEsIAFyTqBdVrvM8IVnV4v6h9vP8yMwlEYN20DxzaF1kPSOZwAH6Kx76Z+fRP9XBYM5H6gJRHqNea0qWb5xPZT6J/XqW4133fj3e8OAbZJ5Va7LuvwVqfiCkL+6xjP6QGst5V9fGimQjziKGXPJz/9fv4AtPPSdqYPmecVAgMY/rnc5zJXlIXIoRFmvUB/dGQyKRc0WBYHkbrcUMvlcToL/Oc2leyH46Hk4wmUQYj0ZY2OjjNRfG+MCOgwZjVHKOK2W1ZiTRLa3hzvPP/Y39afaNWQVmFZhVYFaBWQVmFXjlVmAGAL9yn/3szmcVmFVgVoFZBWYV+IoVeO/CvFEUaS/UoUWrtNNok8w+Aznn8gfN+Kzs6thEzpXFz//T6o8GvqL8MI0dsUuVT2bz0lijGrCGn0WogQCwmKRJM1I/l1nABJM9XosBnai+vfWlpruSuUkhBn/GgM+0mqtJBqmCOpJTDOCkZeHhRhMrlo1BNMEVy8LLWYZdgnwE6gyQxLy0f/zTP4X3/eN/hNJxMN7dw8/94A/g2nNssqhtsDSUjOKq7tcwt7KGk/fcg+3tLWxeehlxOsX8ygqSOMWAoCZzMsU+er8aCvKaTOPb9WW0w6Sijo3njKo6yclkHUrY7IZRTRoGOHD8qNi3jne6YonM9yLIpACYgnFUT9m2AR7kmWZICeSXDurNFhaP3oETJ0/jpSefwjSLsXTXWRy86yz7eaICdG3NmM3zRBp3SGNEOz3sXHoJWy9eRHt5CQt3n8Xc4aOiOs56e9i7eAH96+vS4FteW0W900TU72Pn2jrsnKNHwT1RfoZ1tA8fxuLZO+EtzGE6mmDa62N+fh5JFmF47Tp2nr8A5CkSdgWZKWnstwkUtVfX0Dh1Aq2DB+BECXZeeBGDGzelyd1cWpAGarzTRTocILZsnHz1a/HWb/wQ7EZbFE8f/cSf4Tt+8Ic0R1MsvhVw2AcCJE9P1c/8awIVVS6wgOwmO45AlvyZY+m2zGqOf74fwWxpzhs1PB89LUIJhhPco+qQnUWCOWxi08qZBAqqLJmrTFDYaTRQazVVSUsQk6Av35uvEXWwLeo2idE19yBqY6O45fUFToB6py3gcZ5EwGQMZzhGOBljLi+kYZunVJlwLmozWLI62bw0AIOo0gW8NECBED0IaAQGiKA9LOeUAr2VZarYyDJfWUgLBNYhoCAVgZITSgWq5Gm6po4lbJeW6Qac53uZ3NNKQSzKKbMoVN+r7l3ylQ0Ar2uIySM3tt2sgYBoVOwRPKf1LsHFNIHlEaShvWOGSZ4hKUvEVJ2WCgCzBhx/fL4ES/yiEEUwwZia76l1JXOU/VAAIypsxeKXjXo2hLl60BLWtWRsEDgqCPg5rpA5+BrJBaVKkVb3BNWDOspSs6lFSVmShKIAX1Zq5ihpNalk/DKnWYFxUTrRStzzESeqqOV4pzXmeDoR5eUkjtBo1DEcjcG0SVGoE8z1PQGNaUs+nE4ENJvGkRAhCGwTBFXwXTwvBSCjPXk8UWUxwWLeTwUEV/nakrscxQJukvjB+TUaj8UWmutqQgCQBAXJ/bUk21ksZWnbX5SYSk5ygabtouG4aJSWuFOEYjFvIgpkXymRcoyYXFqx8yZgye8L0K/71rZnY3JgFfnyqjheSA63GWui3jX5vhWguz/GDBnE8wMFKg2BRzJjzbyTvYIKeAKqlaW0WTtu35Tp8CDrtSjOTN4vtbSGOFKp5wWgNLbnQjhhFEMc63pKIFHAewVk6XRBx4Iqt5b3ZaVUwPnqsiHZs/oz3Ocr4pHsvbQm5ntwzhKYYYyAAZgEjGfWptynrpkVaUY02BwTnLvGxYLzT/7HNYuquZR58LaMRXGWMLbIjDyghXhqlM5CGGOtBHjVNZRZ2nRc2FcDx6pCFpIVyVRclxzNbA89F3euLeJV953DudPHsdCuox46CEMfcy1mY9eQZwTTPRPFkKtlPOem5IorGYHzrEhzySUmYUXUlsopMMrnwqiLXflvqoHFLULOHrrX8T/EzYBK9jJF4DJNXVW4fAY0GaFqnlXLt/bw8d/6OHafuSqRFQReaavMsxbPN4GsvRD1LyM5uN7IWisguJLvFMzSLznXCXlGQx9yRl/Q1aAEpiTPGbBKoi5EWaw2znz9xl3zqP+Td6I40hFSFcoYz129iOvDHXSnuxgMNjCc9DAax+CW0gzqYjXPNSWNgII5qXaJ+dDC33nTA3jy8hVc3d4VIK3phnjo3N14/uWreGlrR0BQK+M4dBDaLlaai3j0njuxPUiQlU206x25vis7T+OF9edgh4Dvl3BCEhQLOIUL326iZXew1lzC1Zsv4qXekCYg8HwLoWOjVtgIRhbWLsY4kCmFZjspsZMAvdLClErgaYqj59Zw16vuwWC8h96wi8Gwj73uGL1egmxiA7TknaiNSklTj9sIHVSUy9jX2FmsZMC/O/EATq35+D2/ix969oI8A3HDkQgQ49jhcBCQj+jC8xmnoOOxSG2kTG6IcwQt4NSZBayvD7B3I5OaEeknOCuUPafEw6/r4LmLPUxiji0bXs2CXXMkT55uDueOL+Lyxau4fCMTgFiQWU9VuZLeLGd1G05c4L5TbXT7Q9zYKYk9wkscvHY7wP1DD4+kDl7n1DFJS3weGT462EPfdtB0LDThogWIBTRV+Tzrk9zFOxUCEG2U+bsFiZ/GYUVy0kXpbgkxMrNK9BvA3qEm0vvX0D9UwzAkIYvnnxTz7ZbsCcMowTSfguQQgr9cD15z/D34mq96HwI3MHNQCaic2nUSjqJEgGMBooVoWUnmqzMFr1FdAnhq/ZH//Vdw9dq6zCkqjrl3yO9DxuSlmm1ywjWuJTw3cbcnAKy7pE4017UQrt1Ec56nDMazuLIXCoEmB6KJZqNH4yHuuTTCWy5OcK7LfHvjGGMIX+LIYNk4u7c3+w13VoFZBWYVmFVgVoFZBWYV2K/ADACeDYZZBWYVmFVgVoFZBWYV+BsVeM/CvDTIpYErql5awKmRneCNVIMQ/aJa1ShE2MqgoLXG3GCTOad2zGyoa/NLm0ja4KwUetJjMX0WNhtFxcJmLZvx7LlL44x20mzwM4uRdohGdagY9P57sXXCLzaJEn6mUcFQhVepjmlFyzZryCwyZJgzmXlxmWNg2+gR0yTQYWI6qWJ2eQF+Dd/3qx/B6/7e35VG8O76Jn70n3w7in4XJdVIIjpSVQ3B1JL5f+0WkiiSBvb84QM4cdc5JEmKy88/jeH2DtxKOSriAVWbVuooyQUU4YUFO6xh9cgdYkc76u4JeMrrY914bVRwBPNzeOCx10ru2dbLV7Fz5ZoASFSc+M2GZGgya3E6HMFvNdm9B+IM+WSiVnu5hYXVJRw4dxYrawdw8fOPYzweYvHUaSyfOY088AT8dyxfQXl2dpMI+aCP4Y1N7F29jLjbR22ujeaZE5g/fgLpJMLuxQsY37wJTKZwa3ofw34Pva0tuOxtEoGh2JHgAOvhuvA781g4cwbB6oqoLAcbW+g06gKwjTY30HvpCsokRmF8KVWtzpxhD7XlJbSOHEZzYRGj3S62L72MaDCA32iic+igAGjj9XUkzLilhaLv4MiDD+G93/KtgBeisEs8+fzz+Lsf/nZMTIapgmaZAm0EJ5ktWtMmIoE0tvI4TwTUkXzRTEAbAYCZr2xsUgX4rLIeDSBbTT6CMtKiN6Cw1JpqtLwQYENt0UtQMVfmqTQH/bm2scNNjSrewZQ2gVSxSGYdx4aCDftgs7mXSmVaa7TQajTR392Fw3Hc78MeDlGLEzTKQhT3VR6mGIcbFazcW0V6YI6myflWFT8Bh2Lfyp32xpYoa9TmvJr7Yu9LoEbAIJ2jaq9YChgpCkWTm8k8S1prEoiRlD7bVqWwKESNKsdR8FFAd6NIrCxrtTHL69RrUBN0dR0gsMV5KRbznitK4Jyhk1SzFpkopEtawtNaPk0xogKQahuqRkUlrAopvh8BGRIj/JKArYuANrBiIZxLjdhopsKR4I4QCaRprDnJfG821KmSlPFAZMgQAAQYygvUaqGQSKo6Ekzlhwd+qGCYUSvTRlkswtlwNtbCAkiWqmzivRDsY/Zt4RIcYw6ii/F0imatIfUQ+2wChgJKGKW0ZUsWK4E5sYtu1MSKlyCCKjN1rFXKXirXG/UGhsMx5potAYB5b5w3fuDLmiYqRs/HlOrzwBe1K79HcFjASCrmYyrmCQBnyJn5zc8hGJ0mmESJ2GZbjif7T5P5sQYI9oUQUOWcluIkIXmiugnJGOZ6Ly4Sxh46KRPsBR768wvIltcQMYfYvId0+TmPXZ2v1VgW618D+IhlPC0EKsCXa7mAcfr6/TFKtRbVz8amvAKR+XPyfmkqZA7WQlTUxkq4Ap2r11VW/JwvnBPc7yqiB8c2P7tyMSDQz8+sAA5d2xIFq0weLn+mApUNgi17rwCHhpRSZoUA+bKvCkBeyrUqYlw5IKjbh5IuNIKhyieuwG+5F7GBpppW1eICftIVQgBsT4gxk/FEiF86z1R1zOuWzyQZwqCvJEhx34m5r5FkI+cIzm1VD/KxhXmJU4dX8ZbXvgqnDq6iEThoNgK02g1VQVuugESskyXZwLQK15xcPa+IjlXCLghscn2Oplx3uf6r4pKKeJJZSBzhPTaCmoLiJgNe/uzyudBOmvcSo0bFM8EvrqEe91n9JK4d5z/5OXzmTz6D+oDPl8QHuknYkqEawkKNZiWOgml+QfxO1znu7XwiYq9r+Aj8G+J7/FmJZ6d1rGVhWBQYF8CU65wAw3oOYoQGf1YdE0psPbCKhe/9AIZ+jv50BN/N0Vqo45lLL+LK1gZGSQ/DybbMZ9rXHlpdQSuwMe7tIRlzzQTGom4t8fDZNSHG/eFnvyjr82MP3YfzL76Im70pstJBEeewU2bNW2jYDdx74k402230p1y359AK2ojKIT773J9iijHsGpXstFdX8NzLXfhuG3NOC6eWDuGzF57A5ngEL2C8g5J06pYHe+KifXmEQ9MSfuliJ86wnQITWBgVDgZRhpP3HcCZh+/G3miA3qiP4aSLvZ0+ensJkokNm175E1qbk1VCy2pWUM9nHLjciwWSLYADGfArx87hwcMN/FFnhO9//jn0+566wtAVgWONvCibZyK1C7Zl8+Vf0yXHRTrmflji7N3z2OuNsX6Zc0GJG4zVEAWrDcwvWzh+qo4nzo9l3aJJRq1JBJxkMxsLrRoavoMXn9vARPyhbdh+CTpRizONycAmIdNOgbvPdnD9Zhd9plEYZmh7CBzbAj6EDr4hbWNgB/g/ezdwnoutZaFlW0LOaXJ9hgOenkhgdE08hXD5uGeWAgXfsirn7xhm3cw9YKtRYPN0C7j3MCZLNexlY5mXaZYg8ArcdfoELly7zseANIuFOML5yTVkKbwD/+u3/qRG8orKXddiXkerUcN4SgC4ivsQCxjje66zXtX0Sp7huvI//fOfxnA0QiK2z1wN9n+b2VcAV8Q5JZ+pe0+l/K/2cMn7Dko0Dm3Ar5HwxnWVRBhP4lzojxFPqQIewh0O8Lpnenj7ywmWJrk4+Ai3pnJEMQyPE93e7DfbWQVmFZhVYFaBWQVmFZhVYL8CMwB4NhhmFZhVYFaBWQVmFZhV4G9U4D3zHc3uZIPaACWiOjBArTQUDcCaSX6VNqY8AsAWUDe5u+xFZNLQtOU10hcz4IM4cJovzWfUzGEFgB2xtGWvXZo0+yAxFXYKtknjyIBNYs/K11CZSvBBgDljO11Zsxk1MJtMdVrn0uK5zDGlxZq5jirXUZS5AsSxVaMqQbbwwuVF/NS//z0coiWy5WLn2nX85Hd/F6Zb6zRGhm17yG1VS7IhLoohNuEsYPX0GZx79esEoLn6/DNYv3ARWb+vQI7YdEIUQFRiTSdTVRLwR2lhuDCPkw/eh/bcHLavXsWFx5+CTUCJYJGISmwU9RBLx49i9dABOGmGjctXsHtzXcCfucUFNBcWxCZ5d2sLB86cQdjpYLS9g+6ly9IopxKxuTCP1ZNHMLe4iPXnL2B3cwvu0gLuuO9+zB0+IFm7LjwMJxNMRwNEO9vYvvgSeleuwUkTeGye1WuYO30CC6dOIZ1GuPbkU0i7e6peDGtoLy5hsruHyaCn+YTsRrIL7bHhxn+oyHCxdPQo6gcPwmnWUUxjdK9fR5MgSBJLpnERR2qxapRiJVU8zI1c7KDRbouKZHNrS/JICTI2Vldwx113iWX59osXMdrY0iYglVy1Gu58zWvw+vd/AE6jhSK38OQzT+O/+9A/FACCNRRAhkCFZKd60gSknTDHtaj4OFap1hPLYPP6ChCrgCKjzlMgTpuPAh4KsqK2n5WaOCNIyLZxXoril4o3UQ8zF9T30JxrIxYpmlqK8+8IrtDuUNShYu1IYEvdUCsbZAJzVH0SsKO60m+3kI8jZL0BbALeozG8OEKQp9KkFStRk4lZ2TAScJUmqmpk9rPypA7SMKZSXC1dma9HQIoNaz4HjgNR7lMVxzzTCjQz4IpkLgs4SI2Qqqhoqcqfk7FuPlutmxVoofJNACyqXI0KrwLdBQg3WX68Ls5OBalv2ebK5wiIawn4yvdKCTolkQCSBH/5rKmijLMckaw1xnre/KyAyvt554VYspIo4FsOQtreMh9ZbluJBI1aQxSEfFYEyEsudg5zDy1MCWwR/HQcNGrMAKU6PBVL6ek0QlgLwBxXPvdmsyYWzwRTtWBG3se5RPyYysrblKvSiHYdVbTaltRWrKZNbSOODWYAJ2rNTIC2sKg607Y11zYZ546NOIox15mTvG4qgaPpVBXcBnyXbOE0RRAGGIwnmO90RFEs9sXV5zNrlFm9VB9HVBTXBEzjmON4EZWvycPVzFnaRDiIeV10echyzWKWjFsFB6kUrLmu2M0z+51kBCEoyPPXexF1q7G95f4h7g2CNNA9IsGe72EzrKNYOYikUUdCXoLY9GsmLq2KK1IFy367nbPMbVomyLxWhwYZ14YwcTtoXDkLiBreWA5XawCBPlGXUuEZqKKY9RRSibFkFtVuZXcu2bgGuCcwynFO5wdDQFGgmUpgVbhV4z5Ko33FLhW5HJ+iHBb7eU/IArKf7TsHaHY4n6Pq15QgQZW22M4KGUptn7lEEQxX+3ctSWXfXlkdi00tVfExld+O5LgLWMJnRicFzrkokb1CrKVpMU8iSFFIJjorW62NksnL8UBl7ngi6mAStAgQcSngNTM7l7PlzJGDeOzh+3FsdQlL8020W3V4niOWzL7jIwh8eAHBcgl7v2WNLIpgXWhEXUj7aaM0pGqbVeH6ytqRKME1xeO8EJeE2+IciH0TtKfFdRaLRbWCU7T8ZdYrgVwH0eYePvW7H8PGl16WPdYVchhBQNro2qiVthAfeEkECT26AogLA88VOme59hD05feoRm7YFjpeQ65/J42wgxzbVokBa0rSHsewUaOKKtOoNbld7z10AJ1/9l5M3Qy9aITuaBeOleLYkUP40vlncaO7hXE6wTjqI8mm8KhuDFy0myHm6h118ib4XcRYbgU43G7hk088jdXDB9Hrj/DiDVUvZjldATIEOc+VHg501nDuxHH0phbi3EXdb6NVa2O9fx5//eJfw28CVmjsksl7gIM66vCcFlbCOZxcO4jf/8s/lzOaiMw9njU9NFCDV4Twexk6V7toxUCvKLCTWxjEJXLPwyhJ8cBrTmDtzAHc2O5hZzDEJB6h1+9j1Mslh7ecOiinOa1nYCUlnJRLry3kFCVG6AnTzlQB/K/uOIk3HVzApw9N8SMb53H+BfE7FpCdc8cJud/rubvRcHHw0CpGw4mY2r/qkUfw7HPPoBE6GAx38fKFkTx/knqyEe3fdTF0fODVr1/DtY1tXN/O4QbMlXbkDJE73JtKdOZC3LjaxbjLrHULZUCrd0Zc6LmeawLdK3gu4vUfOtrAxuZIFctCxrJgJQWO3wS+LV/E16dtfGk4we/GPWyVtOUn2ZLPsPo3FcB6fq+iGOT3DT3xGCIlXUPEPF7U4rlTotsocfWeBST3rWI852Gac5+k3NnCJBkhdDPcc9cpPP78ecR0uVEGKaaTGNPxFA2vjR//Bz+HxfmOOhzJGUzPR512HeNJLNbuBMW5DnGdrKyQ9OVGHSyREyW+6Tt/RIhMBI1JQBQnfqPu33fB2P8tR9191Fba7NMk53EycD2rJ/BXrwtBsVlvqzNQXsL3qAK2hfhHB4PmNMPh57fxwIUBznQz1IzDjCvkEv09giecE92ZAvj20s/+PKvArAKzCswqMKvAK70CMwD4lT4CZvc/q8CsArMKzCowq8DfUoH3zXduZccZWzNREZmsP+lfEN/JFbitcjKp6AgJAtOK0IDEBIipH+brMjL12UzWPruy6k1UpcCmbGqyGSLZssYG2lyfcTCURhoVwAE/w2SNijKqNACzGgrLBYp93O3qYzZIy1wA4LpcC61DVQFjMXONYIEAZ/1GYAAAIABJREFUzHy/Qr7PxhSbRKE08YEoDPDLn/hzHHnwYdiWi2c//1n80k/8uAJnno+5xTlR6DBDc0TVEhtdvofV03firte8Dn4tRG/jJq586RlsvHRRVCJiCyhNbVeaxtJIpzVdQeWXj+bqCk4+dJ/Y/K6/9DI2X3wJVLaJCNuAc2UYoH3ooGblTsbYvHEdxSQSAK/dmYfNrFo2xacJjj/0IFqH10SFvP74U0iGQ2lceUGI1sI86q06prt9jIcjFPU6Vu48hRMPPoDm8ooousZRhOHeNnpXr2Hn4kUMr6/Dg6pFnTBE+8gRtI8dESB7+4UXEHd7aC/MY+3UaUqbsHP5Ckbb2yjyRABUNwzgdzpw63UU0RRJf4DQM/eztir3eOOFF1COafRaICNQaQAkaUmKdaiP+QOrqK8uwp5GYjlt1UKMmevGpvz8HA6dOSVNtb2XXsJ0c1eAPslvdm2Eq8s48tDDeNWb3w4vbEgq4vmXL+Br/4fvwO72roBx0qwjUBv4aqHKcUK1DlWrBGHZgKMVIP/GqH0rIFLV6NoHFqWfsUitbJFJeBAA2MwMqqT4xfGXRpHYnRJeZWNybn5OXjuV7EyCra68JiNQTMWNURASQOA4rhR/vNZKWUn1Xr3VxCidwpnEsLoj2OMJQoIwWQpP5oE2FasMvArklPu9Tf1I0KVKyqt63cy9q5qnzG6kIo0Wy6osNGtJpd4nmYMZtwSn5H31uaiCWa1lJWdYXIWpYKVVrQGfBHQtJZe5UlETwFGQWr3eK0UwQWnOeckQN7nDFdimN6q29Hw//iiBcqqAaTnMixGlKNV6nHtGDUlQVD7LAGQCUlsEdZU8ExAAphrQ1gzLNOaKA/heKNbWksVJUEfATYiCn2tkWFewV4B7YxvOmsiaxoYwldEEyUQZZpSJxtreJcCb56jXakZNq7XnFwE0rkf8b1FZ0k7ccaUxTZhHxrPticrXcX3575RgAJWCBH6NXTR/hmAXc4gr4Fesq2lXTZUa7cz3FZPAMI4FxKT1M3NmuZYpnUKJE67vYzIaiV0034/3rdbWBDX1Xjn2xbKYOcFiGaxjrODeQuvaPEXEsUNHBMcTe1fSCOg0oPOEui3dd9QL1xAYzFhWRViBqZUjdnxs2y7i5RWki4uYCLnAhs84V0uJH/tKXJNTW6nqZe7zgoyaX5ryBCyrfc8AttXPVzbQt+yUuT5o7AKfo1hOU0VulNWVtbnsybx/sXXXMUowku8nFvaiqHVkzRarU6M0rj6vmsNxpnbRAgoT2DXKZI41UelL/rUhgpgM3MpVoDo+VGQWUQiLqlivieuhKNwIYjsunMCXWAKOK9abpB2xtOZ9GlBf1dKqmpYvAZLNszJOAqJ65hhiHjFzl0UJpy4jJe1gqZ6eTJGMxwCtqYsCCTO+OX9KOgbkaIQuzh67Aw/fdRpHl+exPN9Cqx4KEYv1DgLmLetaIp8nDgMG8q7YMFTwGqV2FicCBAtATScLujRQBUzyCq2tzbqpdrcVISBXy/4il/W2IOEnzYV4FNToVeLg5hfP4w//zR+jHsWwJQJDgVyesUI6XwBCnCO5iX8neapm7yBER+tmqoTpRkAnhf+fvTdxsiy76zu/d7/v3bdl5svKzKrM2qu7uqs3qdVqLSAkEAIZbWAHeAYzGAOD7Ymxw+EhiLFjYsJoYgbs8MwwBhthz8TgCXZsMJtCSJYAoUZSS+pW70vtS2ZWrm+9+zLx/Z1zs0rI/wE3Oyq6qjLfe/f+7jnn3jqf3/f77S8NsLi4gIHTwtbNTVwfHWCzTLFjVpjxOUqamBQ85vvQpYC/+FoC5ulTG+j++HeiGrjYnY0wivZxuL+HtmPjxPEl3Lm7iSt3NjEvIsDOkWZzmemcn1VcIKP9gVissOkN+OCjp9FdXcIXX3odN/ZmiKlnTArkBKmEYCWVoy08cvYCgk4H+5MKntdF223DdU08f/3PcGu0C7dVwvBUTIBYvxPuGl20rB5Wun1Ruf6HZ55F0GFjBJsbmNfuoGN0Qe8AJzHRevU2llIDk6LCblFhllaM9kVUVbj05Doef+fDePPabdy+u4fD+QyzOEE0K5BNgTIyIZ0iWQUjymHwAZJKXHEA4L20bogwsRhX+PiJdXzHqRP4i+Nj/Hx0FV/+SoLOMRftdlue7R548BzGOyMcHIzw2KMP4dzZsxhPpnAsB71uV9w+fM/B7Vu3cP3aTaydWMdkPsf4YCrPn7dubmOwYOOhR5bx7PN3pCnSbtEtguPAkjV3OAgwDg+xeTUR22qJOnB4n9Vycc4nWqKz8UW7tQwWfYxHkXpuZdcnx2FW4em7Nn44Wsa3t1fxm5vX8bl4xKBhdGCgx8ZQg2prPrsrBTqf9TkMxIlDGiM0ja1zq/nvC7MUp5fDoMSdcwFGT60jHniIGF1CZW+ayb0gLSK0nAwPXzyLF9+4jEmmlLZZkiOc0Yo8xzA4jh/7rn+Itz/yxFHEDY+dZ9Dvq0aqJGE2u2rGU00y9TqvzlOAtQmMJlP8/X/yz/WzgH5Cqpv55LakmvzUGlbfb7iUqfVcPbfeu29bwRjO8KbYP5uWD8v20HJ9mbO2UaLtupIrXUxTVNsjnLh+gG+9HeHMLIeXU/Gt3ALknQ3gXGMB3fzbvqlAU4GmAk0Fmgo0FbivAg0AboZDU4GmAk0Fmgo0FWgq8E0V+OjCopAqpVhRqirCApUxqqCMxKNqFRXVl1T1cDuDFouuQBYCG/69Uo7JxqxWDNz/gTVcElYjahW+VlnNyr6JYWmFcW3jqZQB3PykuoubSHx/fg6zILntrNTFaiNaOVdSoUQlcingcNEEljTAI1JMKpNRapIZrGxqVVZwoc+ZtrFU9AnTcmw4wxX82pe+CGe4LHDo2suv4BM/+7+hE7RhV6XYC9MaLkoT2dSibevxBx/Cg29/B1qDPqLRCFeefw7XX3gRRpIoVYjOzrQdD37QRjSfIUuoerLRXlzAifNnEEURDu5sIhtNBH6LepVZo6aD0vexcvq0bKxP9/cwGY8kd5UZpK7vCwxljmyZGzj91sexcPYUovEIN77wRRSzqVIhi3jQgue7kslqOR68pQHcpUWcf/Ip9JaPiRUoPyMeHeDuG6+Lmna+tSNZs6YABxtOv4/W2hranQA7V64iOjhAb2UFZ596SjKh4/1DzG7fEhAum+X9PvonT8Hv9xHu3MXsziaMOEZnYRHBcEnsqu/evIlyFsrQkX05DWNFkUjo1mph6dwptNeOI9/Zwe616zj+wAXEeSV1NAIfC8fXEEcxZju7iPf2UMyUwrO10MfgxAm4Cwvor6zh4be8TWXNSi5vgcff/93Y391TGZjcyKe/pB53rL/8ynIBfJJlWjGfUtkwizKYwJdQjHbRJdWsjqjZaiUgx5sARa08obozynK0JY8yRxZFAkRF9WdbaHXaAkREKUawZZiYjccCDvj5dfYmlU6qXjWUyVUepUOw4QkciqIJyoMp3GkML0zgEaBR4Sa5tkptLwparW4VG1DCylqZL2tEnWSnNlMJYAR2iLqlEst1x7inbqZiSBSg/KqVxNomk+OB44tQuwZBCpyJt6X6nuQvCxlWSlH9ebKBLFmcCtLIcWtIqOaYUp7KOYgtvCGgUnZ05cA5/7WVN38253nY8hoCHDaZEKRxTtG6ledIQMd6EEATdvktXxSHqHKBu4QmgePCKiq0HU9qRTjH7VrXduCKS4ACfTxWy2MrRaVUrXI8SqkpQFzbQXPTW0C4hqEC0LS6VOCdYws09V0q5glymfHL3X1DxlimrbTZdEBVEfN8JZNa4B7nvSt21LSgZK6vLPqmgTjPBN7Ow1BgLoFXx29hHkdwfU/eg2NLQfJC1KdiPWyZAoCpqCLMF5Vakct84LnymKmWFk7CNgedUStzm3nGOiea11ygPL+KEp7jylggpEyyHKMkxgxUZDHn3IRjGXC5djMPmDbTHFMa+n7DTY9jiEei3SziMkcKEwdlhXGvA5zaQNQNlCEuy1jwGPgK1TQgs1fuMzwXpSC3VXeOGuK8j2jrcoLNWjks0ENnYtcAtl4TBGbyvPXcZR2psub/j3KTbUuyJ/l5MgbLSmrFuUqrbf6sRzVtnbut4a1YmOoMXh47m0TU5ys7ZoGRvAZyLYgAlatGDY7Fml3nch7VkWNL5xlzjvJn5DLpayFA/z476vp8edz1POK8EcW/GBuItlDZQMs9WTV01I0zIoLlvKQ1eZZow2PIPZevJGwrokipAGMCoBi0h1Z1pbsIGwhKLPQ8XDq9gXc9fgnrvR4GLU/GskuXhW4LbKbgFOSfa8Bfr6kCcfNCZR9TCZjliOahuh60Z/Y8Uf7S0prnKZbSOndcPZWIhljmUU6flJJK50RuxEHLl5zp2cEEX/z1P8HtF96QyAiOGa7PbBfxYKEl6z8bTahsVna2/GwCKK4chMMBLHQrC4u9rjQPDVaXUQQuktEcr7/2JrbYMFblODAqhBWffdjkoDrf5PlM3FmUw4s0wT1xHMs/9kEUax0czEe4u38HkzDE/v4+fDPHpYunsT+Z4uVrV1E5JtIiRmXkyBlOm6VIMUdhc9xaiNISbz85wNmNY/jks29gLHDbQpFWyEM2ONEC28TZ4UlcOnMeu5MYaemi7XTh8WHTjvGnL/1nRLTEdnNYHp9BbWnAcW0PbWsBPbOHlUEPt3au42s3ttBqMftXNUd4pofAGsA1XLizCq03NjEoLBwkKUY5kBgWduMMMwDrF7p49Mnz8H0P1+9s4vKtLUwi5kBXKOYVyshARe9s+VWKdbV6rtU55IVSgFMxSiD6kxfOYtXK8fWFA/zFIMHNbQMXLp7D6soS3LaPpYVj6FpdpGmMpaVjmE7mAmPlvs9nDdOSeT7odxFGc2k8G8/HmIRzHB7uY+/uXSwsBJglU9y8cyAZ8ZyVQbsjzwyMI3jikYv44ovP4Y3ndmEUbHbiMy7vRRyb/ANtJDif9L2B4Nx2kMS05wcKZi1XFQYF8AMHA3xstIAyzPHrs23s0AXDtNG3LPTZhGCaEg/j1Q4+AoBVbepmIYHlvFcTaPKZySgReQWubdg4eOcG4rUOHbIRF7R2jpHEEZI0QZTN0fWBixdO4pUrN3AYZ9LsFUcJ8riUZgK3auGDb/sYfuyjf0dFZOgmO07EVptzs8B8zuYyAmBllS15v2wW02CV/wbwXBuvXr6O//FnflE1H9a2I3LkSu1dr+Myw+U5RM31e8pg/YwiuvAM6GwC7W3YFq3nXdhWW/4NtdgJsLI4xHwe4vAgRFlYck9eurOL970+wZO7CbzkL2UUo8SFw8PmX7ZNBZoKNBVoKtBUoKlAU4F7/1QbjUb1o09TlqYCTQWaCjQVaCrQVKCpgFTgI4tDsW6t9VJ1WZhvJ8BFb89yr0MBImUhKhvgzKGTzUedDag1jfxzndd7tPUhVmp19zw3HcWgU1lPikKAmhiqGJUuUimmlPS4tiQUVZdWAPNnedTc5JJfBFOiJDZEzUtLO2blnTZNPLG4LBujO+NDbGUJNo0SM+2oKznHhDe079OqYYJogUbcZLdMnHzbE/g//+gPYXe78v5vvPQSPvU7v4mDGzcR3t0TeESli2GUCIIWTlx8CBeefjvcTh/ZPMTNl1/C5ee/jnQ8knMVPaPQdgu9hQWMpxMUBC6Su2ehN+jL5n4yD0kSld0fLf5USjCqlodjJ9YxOxxjfngoSgNeAQKJYNCH1+sI0M6iDO3hEK2VIYwsx+6LL8EI57JpxVcQHFkmrwNfN0BveRlFy8eFtzyJ4NiK5MJxM3i+vY2bL7+I/avXUIxnsrlFW26xIiaEWhxg+cQJHN7ZRDSeIFg9hpNPPwUCdzNNEV+/ib033xTgQPXt0oUH0O0vYHTrNiY3rqEKI7HRND0fBXNZmdtHpQkBm2VLlrHY2+psRqMTYHD+DLzBEMX+AUZbd3D6sUuSI0hVVuW56C0vIRPb3RTJeITp/gHcVgvdY8ewdGIdjt9SVsKmhdPnH0C715cxe3tzCz/6j38SL7/2uqhmBE/Ihp6eD7RVjqhbUlahpqNsS7nJejTmaeeaZ2JtbtJ+XKteOLB5HoQDzEElfBF4g0LBtIywpYDn+QL2xJScG9+VAd/1RAFDm1Pa8PJLlII25w03HRW0qYGMbOTTVrjTkf+nvO7TEcrDCdpxjjatl+VdFEDhzxNqE27WeeCiaKaqT5S4Kt+v/lmleJHWC6WY5sanacAt1fuIjbBkxGoLYNnr1QCNSlatNpb8XbVjKnNYmhM4l2hVTOijs0qPAC3hKaEHwWtZCRikqq7lKttcyeS0mZLHzydEUQpgsbEnDKUcTDbmlUU1ASLVuYTsVErxfAVuWVTGxvI9pfxWcFgUtAL3VQOEZD3mylad9s5U8bCGPi2V00SgmqxJWYZ+tye2wvVuNOE/60bLaUJWHjczcWkFzWYEWt/SnlnUoJLjq2Aev0RNT7tpnqvOQeacrDMUayWtui7aAphNIoS6cSzK4Iwwi+/NNdaxkUa5nIcox1l710ZI4Ou6MvZ4jGEUyjyqcw5ZxyiJZSwyu5c/G8WU8ykbTY4JwmWlAlW5r4QAXO/Fal1bhPPnmI8qOdHahpcKYirdO3QraHMFV5a6SZFjkmdiYRsWmTQkCbwscrHJDUwqgm3ZVK9dJ7Q2S6mQ5T/VBMPaE9/PLBObJpCtLiNfWoDpBqKtrDK2sShVtMBdDWnFIlSvCbwk4gZQFALylHBUW6Zq9fn9APj+/N/6eoo1v76WtILmzxAq1nnDMmyoTr0PEovlMcdPQlWpsguWxgcNZPkSyR3m+2qYTFeKWmlMiHwEmDlHtBJfcs7ZhCKNEaqRpAbZqglD/Vk+i/EE+r5cA+BaVSzjVKua+XtRuMu8UFnHkletGx7q95S8XFlPZPE5WlM5d2unAR4335dW1ZbAGwOFtn9m9EFOF4U0Rca86JwuJMyCJjiusL7UwaWNdTx65iROLy+LnTqboHr9DoI23R40ENIZ5spOX1trs4lC1MvquOl6wXMhtKb9M+cUVc68bjV4r63sVVNNgSrLVaZ4Fsvr2fTVa7ekgeLGy2/ij3/5s3AmU/lZwl6HGb/MMpbmBgJP1QTkc70SYaGs0tJs0oaFhcrCSquLhUEPcE1M00SyeTk3704n2EaOnarARKEo5WwhDT4KfLERhTDMKanMLjE728fJH/1uWJfWsT3aw2Q2wsH4AAfTEWbhBG3PwMnjx+SavXnrjsRsVFaBFBGKIkVazpAVkUR25LkBzy7wsXc/hS+9dAVvjg4FxBm5S5ov/DFwfDzxwCMwUxdTQmG/L/bPnp1hP7yBL77+Ipw2c2sLgZJU/7O5xrcD+NYAx7xFDLoe/uS5Z3CYV/D5M3Yp63jb6cAzemDSqrsTwryyLTXl3XQcVUhKExwlcyNHfyPAwrEuBgseFpcGePnyNVzbmiJOTRRxgUrsZIAqMmAkFcxCPZvKIwVrx4dkXp8A6A6A5djG2oqJs09fxKxnIwpLdIMuXN+B32sj8AdYdJbQ7bbFHeNgfwTKc6mfpWMG2zJMs0SrHUjjTpxl2J/sCJSfzvbgocR8PobX8zGZZeLsQPeKTtDjQzW6gYvAcfDMy6/g1a/chpmbqFw+/NJxgbdSRhOwMUF1VfLerfgm52IJg4Vy2YhpIUgK/NBsgHfudXArjPEn8aE8RwXMYq+AvmWiZdhwKjaE8XlAK8t1xIqaC1RL09lGPVNwvqd2iSvHgYMn1zA/M0CSp2D/TVoVCOO5/DlKQsTJFMcXWji5sYoXrtzEXszYDALgHDkzXqiejYGnzr0LP/6RH8f5U2d0g6lqvuMy1+naGE/UvYZ/PgLAuinUtS34dDAoSvzZl1/Az/3fv6Fu27UFv27pkLs5m2ru+U3o+7vuatUvqQXDhT1D0nkDhhmryAjHRa/dRj9gk4OLonQxz0rEMXO8LbhFjuHNHXzbG3M8PjYRSEYz1c6JWL2zQaQBwM0/5psKNBVoKtBUoKlAU4H7K9AogJvx0FSgqUBTgaYCTQWaCnxTBT60uKCVs/e+pZS09ebikTxXQJR0tdeWmhRl6I5+KmepHBIwUSlbQn7JBn9t86Y3griZzk1ZsbRUcZhKHcDNZa2O4yY631PBTaV8EZ2QKJz0IWgL6Fxrgvj3hI6RZBMaCMoKD9sWPvz02+GjxJuXr+HKzj6uocCeAAoqbFTWmWx/EqKJytFUWWe0JKRVq2ng1Nufwsd/61fRWTsBq7Lw4rNfwG/8/L9GuL0jMIswm4pCv9PC8QcexNknn0TBbNOswPblN/Hm156T7FXBehpwsbK24cDyfBguIVSGinBRYCKBtlJTy+Z7xRxVh9RPaiyqU8Kqgvl2ltg+0+twsDTEYHkI0FZ2OsNod09eT4Xg/O4uvW5lE5nwh+BHlHemIZbWhKJOt4NzTz4Jb2UZhudLxvDk1m3c+PrzmO7ehSMbm1opJMrrHGbLRZfWqaO55Ii2V1cFmse8Hju7mF27jnh3R87J6vUxvHgOwcICJjc3Mb15G6ANrEB8CLjm9npn0MfCsSHcdgu3Xr+KipCDG+hUWPX6WDx3TlTE6e4+dm/fwvq508gKqkYrGEGA3toKvLavlJFFidlspjbLqUxptwVm1fCFkPbkmbPo9BZQlUp5+N//0/8Jn33mGYGIojLnuCsMsRalspwb+wLluDsv8EWpOwljRKVJGMlNQUvZ/YoNMVWHWtnFMSbzQ6zWC8l5JQQgQJPMR2ZzavUxf5Swj5t+88lMYIeof/neBGc6K5inR6BM2Mbzoy0wFeGiQh0dwplM4MxjdPMSHgoBlsqaXam+ZM4SLNASUW/Wqhw7ZWEoqIGqZtr1EooJlDFFWRrQYno2h6WhrGSCarU7N1Hl9WLLq5RRdR1ERZ1x5dAW0Boa8X0FEun1g6BRYKoAafX3XIvYOEBFtlhB87V5IbBc1g3Z2NYZxK5WrWqYIxuyzClPU3iuJ3O9VgrTtTRotTELp3A8BS/FPlxfL7G7JQzidXKVVbM0AXAzm8p4w0Q3CDAP1ZijzSprx81eXneOSQG0VD7ZNuI4UlmkritNMjnfi9dXnw9BHEGl2FRq2MbmA+WcqywsmalK+Fzn/lJdKMpscfpVWYesncMGC23NPI9CAZacs5KHrAx8ZdOb4I95vhFhsVaB83zDGtBKAxBVqTkiHj/fN00EyLN+BPc8a/69wAS9Ay5/T8cBrUzlsVHVTaUw/19n3mZURieRKMoH7Q7azH+mVr2skBY5ZkWOeVEiZLa7WSDha3VTSou5wPKLprqED3rsyjVTa7U0NikROQV8SHwHexUw6QQwVpZh9vrSBJDnKuuW80yU6Dqn+EgxqQiAgvRaIS4W23oNkLrqTGI2Q6gsSq3i0nNKwVCOMd4DVPZvOJ+j1WoJUBTYyTlKeC55yfRLVQpZWWeoSKX6W9+4a8DMeSr3cd0AIIpvWs9zTSPE1XnLfH+OP1lvpDFJK5c57rQK+8i6Wp9XbYd/v6r56N5NJa9WwNbg+Agi6/fkuOO6Ierg2jlBj22lRFZAneuNLKNUvVJVDANJFElDAmcI4S9rXNCaviqQ8l5S0ko/QTSdK6t8KQJVqBlOry7hoY01dIwKD54+jeXBAtptD0HbR7fbgufZch8nbK5Bdp2hLHnuYumvrnccRqo5hHPQdeU4lHODavBhMxe/xy+ur9J6kLLpgsr8UJTKhD6uS1v/HH/2a5/BjeffhM9xJOtxJSpKrhlEgXQCkVxfGALaCJ7Z9EHbWOasMo5j0fKw2OoiqSrsZHMcSCMSIzD4bASMkGNGoMb5xbqzQYfPYpLhri6/uL2wEcSsMOoUOPND74P73kewPR9jNptgNJ1gMh9jHh7iMBpLM82DJ09gcTHArTt3MUsMUPvL3NayCpFkI7FSLysD86zAB554kL4reOaVK0ikmceExWaAxMCDG6ex3FvE3gHhb0eyXHmvGgwdfPbZz+EwDtEJLBQu75olWq4D3/DRai2iZQ6w2mojR4JPfe1rsNtUokoSBdq0J7a6cO0OrNKFcxDCuLKJVlphmlcYpxWYMM2U2cgq0T3RhbvYRZROsXGsj27bxddfvY3NcY6U938alCQWqrhElSqr4KBvSjbwfJrA9k3YXeDBty2g1aH7RIGTgw2sr53FKEkRp3MwBpoNCHbgoR8s4WTvFHzHwubeISbM/5V7HWm8hSIOMRz0kcp6VSKK5xiNDrA/Y21j5LMDHFtawO5kJBb5/c4Sl1k+UMmzA694kRhiZ/31Z67CKGn/XEeSSPeVdFLy+bckwC4NmG6FMlVOAaYHGJ5yzOG4eDT0cWk/QLg5wcwwEMBGn8/cqMT+WSzIafuuLaCVC4GKduCqzF+VwQ/kul0itSzc6We49miA+OHjYsXNNZFrISMKaNkcZwnCZIIqz3B2pYPFtVV85bXLmLAopYksrlDFSkVeJSW6Tg8/9r0/gQ9+y3dpS3YNtfl82bMQJbSn1y4ztmp84PinolyasMRKPscnP/cl/PJv/5F8j/dQvahqBKyiBOQ2UDfLfoM9tOLBcg80S6TOXaT+VThsULU9DIIWjg0WMZnFiFMDrteBa7XE4YjBEkgTtHb2cPFOiCeLPs4vrKMTJoiv30Y1GsGqcjzcZAA3/7JvKtBUoKlAU4GmAk0F7qtAA4Cb4dBUoKlAU4GmAk0Fmgp8UwU+NFAZwH/5S/aSqaq9/3tHAJjZvEq4R30jN6UJU6nEyrVSWLaKuJmkvJ2VZbTO9qQiThSCsuekNoAFOP2l41D72WpzpT4O/p2K8Lyn6SIo5v4VNzOnZYE5N/oNoFcBb+/08IPv/Xa4toHnX3kFr1y7gatZjENRGt6z6BT4S1UTAbTOH5XsPYHQFVLLxkPv/3b8zO/+NgpRsVW4/JWv4Rc+/s9gpNw6pD2zDdNysXT2LE4++QTMTkvqs3P5Cq4syx0dAAAgAElEQVR87TkUk5lAH5uWw1QwcjPddHDqoYcR9Hti07x7/Toq2r4WBMAqW4y5aIRKvaUldBYGyh56d0/URAQqdquF46dOotXpYHwwQhiG6C4vyvnQKjieTxFP54hnMzkXk8CntiTVcFNAEuGPaaG1egzDc2fQGSxhtreLu5cvIx2NxA5VctzEXrUGnxUKS9WRRXc6HQTrG1h75CJK08LozhZGBMB7O7Bo+2m6WNw4jna/i4OtHckABu1k9eZrLozLFGtHs2WLbXM8CaUepVGgoi1zb4CFC+fRHy4hORhh/9YtGVtxmmFwbA2DjXVYvY6AvXbLFetUgj5uJtJatR5PhKS1Yo7ndObseXidjmy6csPu4//Hz+H//Y3f5N6inC83++W3vDaEudLEUCgbWCo/Cadq8KZtiKmQFmtTQo0j+KMz8PQ4ngkoBNqttgBNArmWr2xBBYIQDtmWKH/jMBQVKo+b58Nx7tBumFbTyBFFM5kL3YVFWFRZ5iXi6RTuZIz+PEK7BNocAwUtfFW2rs0NeD3ma0tTKoHEOrG2K9aWrlIJDZQEyFOZLZnSKkO2zritoa/ASa3Kra2HqVYTxZ9k3Nqidhe4qnNTaWFMcEgQJGpGQm5CL4JfnaeccywRwIp6t5Rj5TWgwtp3Cc1ot04bZNooEmbSFj0RMFVDPKqGCXGCdgvhLESLjRg6y5QgU5StLSqzFWBmsdgcQIUfmyd4XjynQa8n7yOImCpQZnp6VCQr62Nps9D21B4hG3loUYqNPEEwIScbBzzCAJfKYwX4CXEFvHF9Pcr+raThg68jzGWdqeqlHS2PX2yqWTeqz8U6HkjiBI7OApbcccIz25JzIfSjWl1AHs9dK8fZSCA5vgRoAgWUnXgomeVUVColtoxPbRksinht9VlnIlKdx4zYWjnLMcL34fsJ/NWWxOwCkr8jxOW5Z7GMpbbrYdFrwZHcU3WfSmhLTwveqkJiVoiYZ1pmAqM5T6msot12m1voOhteFOAcS8xUpt1oxevHCWghLgukhoGRaWDsObBWV4HBABVtsfmfVlazwUZgLWGZ5N2qL8mkFoDOBoRcKW51LDavES22pamINa7t0O+zURZ4zPEszSGmOFkQYLLGKjfXkjWIOc1yDnIPseWzRKFb0EkggqvBrYDK++Ypfy9KYllvtJ0451uuoLmMGdpos7FDrCT0eCXkjKIjm3nJxtXjg59BuErwWauE5TrXiufazpwgWCuJaxh8ZO0u0LGS5glpLGOTAo+dFt6EXlq1LHNenjN0H4HEU5TiNCBmq6IIzsQVQAFx5dJQZRmKJFPXiuOsyLDQdvHhD7wP6WgfRRTi3MZJDAcDdDoeOp2WzEmui4TAvH/QOpgz4+h5RkN31pRrvbozQEUFsG50GNDuDBz7XKvr5h86rYhDQ1YCaYSK+aOmDSPPcXhjB5/7lc8g2T2QJisOdTbGcUUi2OczkmT/0urcADoFxGaXVud2Vcj3WrQAZxNSWWGUZ5hWOUICc4nNMJEaJRIq6A1GYVD5q7if9Geo27dyeJCOJ9VgMvVSDL/7CbgfexIzs8B4MsLhLMQ0miIKxwjTOWZxiDScYjjo4G1PPIrrV27h7nwCw/cxT6aIkwnSjIbtQGYY6NoVPvLBb8Uf/PGfYcLxwuaONMOpzjGsr6xh83AK0xrAbwVwCx9LfRemF+O3Pv05+N0Ky30HuVUgzCu0vRZaZgttfwEdu4dh0MIbN67g1btbcFsmfFs16RASCwB2CNjacOcpjNfvIN+ZYJIAmWUgpdMBShzmGQYbAdCmCjmEgxwPnz8hVsTPv7aF8Vxc/2ElNsqITSsVnMDB2kYbgWNhls6wcmoAv1ui0/ckj7dtBLi4dglV1cYdNuUxhMTL0Go7MDwXq4MNPLT8AGbRDDe2dpBkJdJ5CMti0w1lsAnWVpYxmkWgbT1B/DyeyLxP8xmqbI7Tp0/h9cvX0esPYJp0OOH9mADYRFzOUWQGbt3Zw9WX9iT+o7C0246sYcrOXqIVKjbtsHGkQEUzB05ND6hatLpXAHgY2ji2VWJhz0CP1tqlgYEFtJk/TZtyrsPSrMBfyiNIPW0o9W9hsXmwgFnlEq0ydg28frLE9Ok17AU2EjpfZIVEGNCJI4oZlZEgjKbizHNxI0CwtIxnX72OuIDYPpcJn98rOeYqAczUxLe99f34kb/xw9g4fvyeZpfWzr4Jt+VgOk1Ud5ZWAfPfCf2OL2vKPOLMMfGrv/tp/OFn/vzIuUPx3dpZ454FtKxlOi5D3Rl0XIDqQUNuTpF6t9AfjNFl02Snh8k8xf5hKDUfDobodxblmSVP2WiiGtTSyRi9qMDbeqfx0//gpxHcOcDm7/wnvPF7vwc3meGR/cYCuvmnfVOBpgJNBZoKNBVoKnCvAg0AbkZDU4GmAk0Fmgo0FWgq8E0VqAHw/aC37miXzRq96V7jVu4UcotTbJn1Bg+3diTLUjYa9Ze2AL0fACtNGDczuc2o1HmicFWsWf1fg0kCBLGhNjVE1j+jEwJVVrHO3+JWfMENcm6YyNYaXeAqUKc4hIETrbbkm82ZI1YBY9rNSZapOm5uUFNJI5tfolDksfC7hmw2ifqrsgT8vv2jH8JP/tIvwA360u//xT/+I/zWv/0EvDiSjdPK9NA+dgxrlx5EcGyIwPWw9frruPH8CzC4Qa5rRgtHk+q4Tgfn3/VODE+sI59MsPXmFUwO9hFOxsjDCCWBi6ngtO0Homol0ErCSHZuBTpYhlhJE+Zww54b08w2pKq32+/KRv1ENokqBIMesihGNqXxIeuvLgABOJVyFYFar4uTDz0Mt9XB5uU3Md/ekg1I06D1J0GBh/5gQX1WGKKU1/ICWvCHQwzOncHCmZNI0gL5LEQxHSO8exfj7W1UWSFw0yKQq2i/64hNdp5ws01dR9lQFyBpoOJGYWki6HVE1Sl5pb0++ufPozccIg1nmN7ZxHzrroCI5fPnMbxwFqVDa88WXFr2Vsx7C5UlsAYTHGcEXAKz8lzUl6zX6vETWFw+BsNQm5D/7jd+A//i3/wSMlECVhrMK0WjaHzleJWiVaxBqaAlSNEZo1QAc4xLc4POfxV7UOp+tW0s9Yh8DRVj/CGqxwh/CW0UVGXObIXZmFbhuagsefySrUvbZddFmmQwK6VttNot+P2BahAYTWGMxhiOx1jk2ONmO61TuVFJMKLV9xz7ju9JxiXnHWEU7YBraO26nlJqymBRmZxULJZlJoBDrFFpdkzobNtKWVsDRLEr1lnCBHy0rRZrcwXFBJJS4U5ISbCk7TNlNur5Ryh+tLSImpWKMgXea3WpJzm0BKJUoaqasa5JEgvMkdxal1vSVFHmorAkKGJTgMAsqpZMbr6qRgGqX5nTKzBcQyz+HF8XUUXL+ZbGaLdoy5kLtBLASdtyAjnPQRhGsClB0+uaqBiLUmCtwMC8wCDoIKVtMnk7ASdVl1TpS731GqyzXQm4OC4E3hI0agguxydQkjbQyv6bKmrWkDCX44nggHMvjGlt7SAlNDuy6tab1FSTe56yJteQlnUXdavkvqrmA85NUQBreK/kyGrdPMpvFcWisi3m9RXYS1hXlfBaLQHPsmFOIFsqW20BarS+LjKZux2vJXa3NvPPCS2MChnBIO2LCbssAxHnd5GJVShtT2vFaMugapguD/fgg8QMmMp2O6ftPx0HCMmpbjZMHHL+ra3BXltFLMehc4YJeKnu1E0JkjerM2s555W7AB0CMrWBn9FgF6oxolbA1/BYMniV5bKyWlaW5PcDYKr8FQBuq7luqTqpBigFaHkfIODkNaB1OG1L+VWrbeW96/sp62qrbNs6k5d5tALd9bUVBTCnk1wDNa84j/maWgFcxzPUdutiea0toQUK58qyvLah5mepZoh7jVxilS2NEOreW6XKHpzwVBoKqgq+r2C3rH9aQV6/pzTbcN3mPOG40jnFnPNcp2sFtFmVEoNAhwCD4FwDp297+1vw1KVHcOW1l+C7Nk6vr6NPBXDHQ5cA2FY53FQBeq4jbiLqvqFgc33uokLWSn0q+Wvrcv4d10au+VzTCfV5LJJ5zDU6L+FaEKtfNg0hjPDsp7+ONz//PPwig6WBN8eFTwWlKKDVcxeVvrR67hACV0BAtbHJJx1gnmei7p3SDriiEwpBbynQVTLN5fnMQM4/8/6jYzA0qlJZwLz3Ev7JRKTItcR0o4Wz/+hjmPQMHMwmGM9ChEmMNApRpBGSLEaYKVVry6lwdmNVQObWwQ6igvOVpc8QI5PojzAu8dH3XsJsdIAv39iW54c1x8eD66exdzjDKAW67WU4ThtuCayvDvCF5/4c27OJ2AafPuYhMytM0xJtv4u2FSBw+ug6bXiugS+98DXMaC1tQwAw50XL7qDjLsC3CYB9eJMYxWs3kdydSIxvbruY8L7j2ZjkETprXdidAAejkTTidAML5y+s4O7dfbx5nS4bXKiVDbTpA8MNqpAr5FGO1bN9DFZacGz1fJanJk51TmG5dxZ7hyHmcYgsnyE0pnD9QlSfD564hHNLZ3Ft87bAznmayDNeWSQIsxB9KlKrSp5hmRlP+21CeDbVzUbbOH1mA3fu7qE0fXT9DhI6WlQZVpeG4viwP9tHnpm4fPUuDjbVPbsQv2f97F3x/syGDLrKWHIzKJmlUltZ+4DZMiWugjOhH1lY2iqwMXGwlHvomhY6KNGhbTkjVdg8SdW6MtrQBuPqDs5hJk11NESgytYGbvdLvHzRRHh2ATOxOSbIzZEmbOqgBXQomd9xwmYs4JGzAQyvi+df35ZDJACueLy8KRBapybK2EQvCPDDf/1H8YH3fIe4cqgRXsFyDARdF7NZIssLj4VTuN91ZU2ahfrvDQM////8Jv7iqy+qOaEbT+/l/upYCz2JRAWsHZSOhMDy5wLe4C56K1N5ZkrSDAejiLd/+H4A1/OxEAzQ93tIOEtzNrIYAsDDyRRBCnz/g+/Gj3zPD8G9sonb/+n3cOczn0I7TXDpYNT8y7apQFOBpgJNBZoKNBVoKnBvr6TJAG5GQ1OBpgJNBZoKNBVoKvCXK/DhhYVvUgDfD4DVnodS8Kp9jXojUm1OUs3HjQ7uh/GXqHr1ZqMAHG2PqWwv1Q42FQBH+l0tozqynRaZjzpKbnhqp1z1Plr9K1nCendFMuy0eoWOdlQiE2py+119fm3Ppt5T3p6qSW6oygYoe/xptmbA8lwEC32UWYqEgJT5hkUJqlK5ySSgz7Hxjo98D/7Rz38CweJAdkuf+YPfx+/80i/B5KY/FTntLpZOrmO4flw2krcvX8betas6wxdolSUGVKnZDop+F8tvfxtWLjwAM82wfeMGqjTF4c42Dm/fQTKdSc3EMphAjiojHjWtZuuNJgIxHp/Oh+QFoZUyN9nbHcLvCsksFIvKxZVlJPMI84OR7GWJfq+OJBYaaCM4voaVCxdQmi72rl3G7M4WZYTqmnGjzG9h48wZzEYTTPYPRH1FVVJlWOisn8DiA+fhLw3FChZUZJpAfHiAG6+8gnR8CDOtYDgOnF6gFIizEGUcK4txuegEwFplS8BnORgsLYiScDafwx8s4tilSwiGtDlMMdu6i9Frl5ElMQZnT2Pp3GlUHjdkO8o2m8p0qgaZDalhhezXacWGWH06zG90YOQVFgZLOH76DAzHE/vMX/7138bPfuJfYzQey0Y8mwKUrR9zn1XdBUJwvHBcUZkpm6m053ZE4VQr3WqIoYCdSth2XPtIWUio57daR9OU7+kQEFHBzGaAQlm+KgtoC0mmgAd3pAkqaJntDnqwbQ/VdIZyawfdKMZKmqKrEqRlXIuZKkEwZ6WocSoBlpJpSXWhtqTmgRBmEC4KANfwiYCLVsYCz21HAVcRVOpz1eNRlMp1/ivfV9vkCgQiwNR5mgS/HNusGwGwEtkQsJtST1Gp6ozjWk1bW/7KB1MRaLvKjpsgTCv1aINNxbxHSK6htIAqDToJznyBWIT7KqOWdQ6CAFESaTU630/Z9hK2tdttMJ9W7Kt53jxGyxLlPS09+fvpbIZut4PpfCaZzqwXM3157IHrw5MaM32bij7axlqysU8IGqaxABrxFZXpoKBqDdiUvTLFxjwPpTi1aFfMY5ENaqU05X9SY27qs3ba0YHHLABRr6F1M0HL8eUcRDWt4RyhP8+JTQk8d9f25LNrVTCvV32PUJeB41PBUQGVkgGs5oPYzOr5x79LcgVJqWgmOJXPlLFIxWeJlu0iMGz4rJJkUPP+ohonpHFAFIUVZjnhL01lK9kwVyCZENyUNV4gsBwLNfIFUo4xrpF0juD4ZCarvJ72rw6mvgvvxHFkOoOc78YxKMJIfe5UZNb2xbWqV8C1KKVtxFEs5yMQVlsxi438/QpgHp80fXBKUsFK1bZSABMA8zoJAJZrV8i8lDVe25ASbMrPaXcDjq/6+I5yfDW8VRBXzU2q7gmAaEFcZ4azwYjXRCzta8WwVujWi1E9Tup1U1wj6mPSa2kNX+t1lvO8BsBiSX7fM8GR70h9PjrfktePzRSyrulrLWOfSnz9HrSBzmLVBFW7hHBNTdNEOQNw3SUPilJZO/M4FYtos8xwam0ZH/3AdyIc78t7BJ6HQbuFARXAbRedtgffttDm80CXWEt9cTypE1DjnK4EVN/Leqxzx9ksdtTMo+snbhYChpRaXsVm6PzlvMJ8cwd/+h+eQXh9Ey5KAWcyi/lehOGlyr6mqj0wDXTKCi3DxIploR8EiLMSB2mC3TLBIUpMSyCmra5B9S8/U1VauSzw6UE/o+nnB/U9teby+3Q3UY0kqryHXob+f/0OlE+u4SCNkVKdmqeSB444lazfqCyQVBmicIRotodzJ9ewur6MF994DTu7iViplx6fX0pR7T+03Mb3fuA9+MX/+Bl4LQuPnDyF6WSOrYMxvPYCAmcgat2Vjoe0CvGpP/8y7C6bToBTQxel7SDMmAHvo2330bL6WA5aOIwO8MzXX4PbNQUAM//Xtx2Bv/zl2R20TQfu7UNMXr2GIs4QstHBMDFOSxhtB7GZIVgZILdshPMZphHV+BXWltksMMSbVw6wuaNyztdWPQSLLhZWfPTaNrp+F6NyBMtjkwcTQAy4pY9Hjz0Osxri1tYewniKKB9jXk1Q2XMMe8fwjoe/FVbqYWt/X64EAXBIx5YiRlaEGC70cXP7rnLZyXNEaYgwZFZ0DjsLcWL9BF6+ehPtzhBtpyXK4MVeGwv9Lra2tzDPEhSVhWvXRpjvKYV5HScgrQ2lzrOvSlhs0EwKlPQM5yCg8J9dCG0+nyn3n84EWN4GHpj7WC49PS5L+JJRTQisGheUV4wez4qgqud4zgU+19CW3AVeOJFg87EOpp4lDQps9JMs35T3jRxhEgo0TRJGKQBveaiHWWrjtWsHoKBewV9DrJ9F/ZvZKEW9nOPcxgP4x3/3f8CFs+ckCqFW/Pot3gMNJDGfGYB+35N/b0zmiajjVWOkgZ/+3/8d3rhyvV4G1T1Wq4DVelbfF47+kaTviSwxbZ1NtAdTFO4dxOUM0zmbJugKY6Plt8DwCjZEBW6AbquHuGTTSgZD9bDBnMQY3h7jv1p5DA8vnYC1e4j5a68jun4dTlniscNGAXzv4jS/ayrQVKCpQFOBpgJNBRoFcDMGmgo0FWgq0FSgqUBTgW+qwEcGGgDXBLYGY9/wkwocKX3sPQDMrC9u1GfcUFfpYLJrwk0qQmABi3rzRykm1dc3qI21Urj+uPp7srlOZaloyDQuJjwwFbSSv+NGLK0YBXAotQEhADdvDNoUl5CMSGpLeSySB8mNbuZ8icpUbYQZpYl20MXS6Q2cfuxRhIdj3H7pZYxv3xHlTkHFmD5OfnZh2HjyIx/Bx3/tV1C5lmzWfP1P/hS/8q/+L6DIRCXX7vYxXF0RaDLe20Yxm4uykhtCtOBdMV0Me13sU9F3/gzapzbgt9qYT8YCp8dbm9i5dh3pbH4EmOhZKlmHepOWG3dUxUltRaXM/FwFUVgHEVnorE0CC/49LaTTMEIWxlJypWJVFpvMFITrYXj+LHonT8FwWgh3trD7xhtIx1MZA1RulI6D0xfOIxpPER2OkaaxWBez7otnz2B48QFUrTYMhgxmtDn0YVUFbr/2Gg5u3kA1T+AFbdi9juS7ZdMZjJgZlsqylsckqitCFsnQtdAZdAWQzKZTOJ0ejl96BN0Tx1G5JsLdHYxfeRPRaARnuIj+xgn4i4voDpZgMWhPlKmGskzWKrUaUCggYonKmyPYNy0cbm0j6A7wtm95D2C7oih/5tmv4G/+vf9ONvsFAHMu8PdaHaYsbZUtrtjMUtHGRgVLqe4EjGUq066GGAKLbSoBtT2szs5Utq8KNjALlA0BVKxSWSpqNq3wpEKQ4IzHQQtyi5bX/T7sto+CWcT7h2jvHmKlKBAkiViG8jrXlozc3a+Pn3WwKUsrlSJa7JQ1oCbcELgouZNUt2m7SMJhbbvMn/V9paim4lblBFfodroq0zQMVR0IrrXyV3wRRcWuYCehrBqT6txFdUqYLrnZJHmW1EGUvHVeqO4QIcClypeQyKfikNmXRSGqH4GaOruU47RuMCG8IgQj3BSgmGaiHiZQI4SnUoewTdkYU+FL++RU/YwoHU0Bklmaw/G0wlgUn4WyAqaVcZqK6pjvKTneloVBEAjMoQBrNplg0O2JUnQ0mSHKUpieq7CNSSicaftM5ZjA8xQArDenCY1lzaR9Ke245VsKGPN7XG9q9a7a9Veqq1rVqcaosnvNc1V5Gd31z/JP+vcqt1k1K/Cd6mYG9Yra3lO9f20BzfnA92deNsGeUm0rNbiy8QYc35XzrFXSbO5hnnLLZL4nsyTVe8pr6AjBZgWq6XmOAp4qcWdIihyxZJurjF/VrKRy3mV9I3QuMiRVoSIvS9qgkhsUCghTrWg5ODAq+BsnYSwNkBPeOSrHu85hPgK/0vmkxiyheQ2AayIgNuiSlaxrRpCr14hamSvXjrXn/NJW5rxvEeyyuYMAWPkBU7XmyHwTyMpfhN1FIY4PVAML3NBfNayW+msVsDQrcJ4w/5zgO0mUtTHrlfPaagtjfhznvB7DNfCVsaOve31fkaxfyXHVds61Dapu/OKx1ur/+jX1Mcpr9BogDQr3NWvR0r+2lub8Y/OOrNW6CSQK50Cm7Mj5WpUpzTGs1imxhqdlPPPF8xIpXS+SWABwz3Pwwfe+G2vDIZDHlNzDt6gWpJWwg363hcB30HZd2HotlvhtNgqxxlTVaoW3zEUqflkHXkjeRwht6muuG2HELp8ZzJLZq+5xZaEyfq9+6WX8+e9+Ad04EctnpzTF3YS3dlFRlpX834OBNvNLKwMLjoOh3xKgvDmfYw8F9qoSEzYx0OZZUnaVw8r9X9K4IWusaueRayqPV9quVue0M25B3F5KA5kF3FjNceK/fR/CpQ6iKJaxybknKvIil1xuXus0jRDHzF6eIc2nOHd+Ha2Wg+s3bmP7cIY4r5C5wLJn4Ac/9C147tVXYbQCzJIcN2/twm0FsBwPbbODvtPD4xdP4w8+9ylsTUO4Pu9JOR46uYAYbAoCnMpCy+mh7Q6x3LHx4vWX8ObdAwQdWnJzvS3Qcdrot4cCiT27jRbB8SubiHcPERUJUtPENC8wCguUnimq5+BYH5XnYT6ZYBpT4axcSc6stnD65Cq+8JVriC0DTz59TOyEOe4eOHlaoO1utgnDZ/UJF4HV1kk8MHwM29sJDqdK/TuK7yI2pgjLAzy4egHvfPjbcHtzzG4Yue+Mw4k8V2XJDK5TyL351u6urH15kSIMafucITNSPHRiHTsHh9ifxegGQwbVou2YWF5exNbdLcznc3mGKSoH165MkU9VI6T0XKnBKCC0tuERBXhcyc9JHjR7frgIsy9Nuzp4swqruxUujj0crzz0TBOBUQmQlDgGsYBWz+ps6JFlTlFn+Rg2NrAhKbRN3AgKfPFMiPTCAuZZiqI0EPO5JuP6YEgjTJIlyLMKeWLC80o8camDvVGFq3fm0pypu4FE/VvFFv9RIKp/yaOHgQ994HvxY3/rR9ALOur+xkZGV8HZKCzQ7zO2wcJokiAV1bO+nwH4h//zv8Tu3mF9izt6fjiaV7WLkf4L2rR7jg3fo5rYQJwfYmK9gaQaI2aeMl10TBO+Y4s7iOP48D0fLmM8GLbMZwPer4pKoiUGByGeuhriybsZBnROyUpYdCLg85IBvOWgAcDfuMo1f2oq0FSgqUBTgaYCf7Ur0ADgv9rXvzn7pgJNBZoKNBVoKvBfrAABML+4UfENOxu6rb3eJOSmfJ1DKWoUGPAFBNCKkzaD9XY78xVVbqKyulUwgu+uNh3vKYr5uaL60pstYgetZLvqWDUAJrglDJRQLLFuZp6wKZtL0sEvsFNZPqvNTbVxxb9l3h2Pr0YUYi+sRA2yySrsyXJw/MxZPPL+9+Gd3/NhTO7u4I///f+HK1/6EookQmWIUbSyxuTeUGUgsmy88/s+ip/6xC/C7fUFCv7J7/wO/uhXflk2mbkBRkUiFTVlkYqtI5UVBG4tA+jDRNf1MC4KREEb3VOnsLBxXOxNd27exHz7LqrZTOrXWhig1e4gnc8wG49UBjLfj3vPIuTQikB97sxCJhxRAF3nOfI1VMNSHVnbFYvdtdq0JiQR61bHFQA8vHABbtDDdOsObr3yCqpZKK8j5CwtA+1uoPIVuQtrKohD2+Tl8+dw/NGHMSsqpLMEWRQh6Afo9XtIRiNc/tKXBT73lofoLi9hf28X4c4ujIgwguNDgwghXMqilbnKMhwMbnplsLw2Fs6cRXD8BMxuC4jm2H7hZRRj5g66CJaX0Vtbw2D1OEwC4DqjWM8AblRTFVqDCQWylJVflSdIxmNMbm9jabiCd/+170HRbqEwLLz44kv4ez/1T3H9zm1RpvF4RYmr7ZgFUmpLWQZ0ZNYAACAASURBVL6jKMYqNU5rpZ2A8lzn19IC1mG2rPpszhfCRaUwUXly3Lylhpl224Q/9fXkMYt+WJShuUDGVq8Pt90RtVU1GsHfP8TKPMZyXqFFyCeToxSFDmG7KA7F1lfZwgpYpoouSY5yWgUeir2pmpa1bbNAKEJf5s5ys5ZwmMpRAhcN1Zm9SDhQlYQJtDr0EYvdKy+tKSpaycwkFKnrIvbSSh0jWbjMt9U5tLSoZn3jKJRmhTrvVmqQ52gHgQBaAeUaaonlcch8XIYYysKg1KxpisCjUio+Auo8DrHdJmCmJbelrpvvenKsVBHz/6KQFoVtJcfP92AusLKYVrnNop6TZoNSgBthFucPs0UXgi7KNJE1gvUMOm2xG5/FMWJCLbH+loIKPOWGfs1xZCOdDQYl38tClMbqs6jS5mfoZVzGmQa9kl2t7YtZfAVyNTTTql09weR/HMeS0azXZb2Eq/khtEgrjGkTTr9cvVzLPNA21Iobq+YGviTT8FdhJx5/7TNrwLQJECtxKJAv2SSnMtqSccp7jQA2nbutHDWZG8u2B4IEZeMc5RmSgg1JzI4kQGcTiYLVYt3MmIIyF6toNXfY+KEAsFwzwgbDwtR1US4N4B9fQ+548jNi43xfo0atACZoJDxVNVL3N2ko4UomcFgBQfnSVs9UyRMY140hCtrXVqwKWGRpJs0xzEEVjExLW14zvrbO1NV2xLQxZ8ODgqBqvVexBfeBDDYCaBt11lIygTkOtB16DTTr9xelsW5uUc0OGhbKW6pBJgpgbXcvMELf2++3e67hcb0m1D8jx8g5yoYW/TppXlKkCETufI3kb3P9qSqZZzxOnkee0bL9PlWuFElDEa1el3Wff18YMqfzLEY6m8AqCzx8ah3vefop2GWGDu8RWYLAc+G7pmQBtzwLHd+XRiVeY7FTFwAtC5RyfxD3BNLyGgDrfHTtVFI/cLGRQzW9qGOkElnGJg9t5xCf/90vYPzydXhlLpbHXqkAEdmcp5shOA/8qkTbMNEzTAwMW6yd94sUu1WOUVVhUlagTwetn5UDihp4dQxHPU/lmugFRT0ZyVXRz2q05yU45vwy4UgodIXddozJu1ex8N2PY1KylnpO6/xmKX9eoEyZe54jRYQ4DTGdTeGZFc6cGKId2Ngb38XWNMI8i3F21cV3PvUUPvnV53BtbwrPcuHaPmzHh5GbOLe4Atsx8J+f/SoK5tVLDXO85ewq5oWFuGCTiAff6qDrL6DbqvDpr3weczZDSS8b76cGllp9dN0lOFZPGgqtKIHxwm1kO2OkbP5wLIR8DisMsc7O7Qqd1T5vWJiOp5jHEeZJhSqjBTdw6qQPf8nDYRHi+PqiNAD23B4WB13sjbYQuVOUNu3L2TXi4tLy41honcaVGzuIkgxxdIgo38G8nCI2Qrzl5MM4s/wQ7h7EaLV7yPMQs3CMpOTVjNFvWdibjDAKQ1n3GS/A5g0Zhybwrsfeime/9jwM10fbDWBVOdaGfezPptg+2FP26qaDKDOwdT1BEZONK0cA3sW4PokdtG66Y956ckAZuRoXpmug9Dgw+dzNdYPnVWFlbOCxfRfnchc9Wr2zCVOac5gFz2dTqoHVvFHrhSyCerSpJoiDFvC1pQIvn0tRLXUln14cJEoDRUxL91LuidJUlRkoUqDTAR55qI1b2yk2dwnaxd1dWXKz5ilvOBA3F5R8vijQ6y3iB//6D+K973wflpcW5VmSD1atliFz3rEtjKZcc1UWzX3iePw3/+CfSeMBH7N5XtI0J9bv98Wn6LWI3ysYT5Dz+pfIjRiRcx25sQ/DVLVWj7aWPOvRnpwNa6yTY3mwaE/uteXZSuZTVqC3O8MT16d4fDvG+ryEy3Osc7sBPH54UC81zf+bCjQVaCrQVKCpQFOBpgJoAHAzCJoKNBVoKtBUoKlAU4FvqgAzgFWmoOJOksVbb/yLakBvTnO7RtsHchPTZTYd/0zVjc6Zq3N8lfpKvZ9AYJ01V9sMcmNIvmrYy81qsSRVGyQ17CCgJTTlz1M5oxIt1XtzI1ZwGN/boOJV5Z8KxJLNZSrFgIyKHL0JdU+npvN+tX01VZqnHn4Yj33Xd+Cx93832q6D3//Ff4OXP/nHiJk7J9BZ5Q4qAEyAYCG3LXz07/8E/s7H/xeY7Q7sEvjs7/4WPvkr/142cy1ulokMupTX2RIYq86FWX7EHaFRorQ9DM+ew8nHLyHo9rF1+Sq2X30d0cEenLaPEw9fxLHjJzG+fQt3rlxFOpspm0aBQdr6WbgJrxHtoGs1nlJ4Ei8SqLncOXNtpGGMguBLNuUIIakJVaozw/dx7MIFnLj0EJx2Fwc3r2P7zcto06I2inCwt6cUidykl41tA6WtspQ9r4WNS49g7dLDylaRKuMih9PyYLg2zDzF1WefQ5rmWFg7Bj9oS4bw6OYthLt7qDKqgBU4kmvGHTdurvP4BKRTFZLCsD0E68cRrJ9Cd2UIBwW2Xn5FrKpFIet5aA+HWDpzCu2FRTi0VNZgRMAD8xEj+hsqS18ZinJt+Zk5kv1dRFu7mO4forO8jO/4gb8Ju9eXzcu7e/v40A//CO5sbYuqjNCFtRUBjbZEpcpQnBOpQiu0dTDtfan+pcVwnKAdtAWeZuW9zyd0rPNDRdVGFV6WIQ7nolQV9a5W5gro0ZmZlmOK8pdgXKx/xyM4ozE6hwc4ZdjopIQonoBYjkMes6hANXARZZu2lq3BUJ3HKgpckQppD4BaKaZrx5xMbtgSkBBa3X98VM0RniSJgu20xk0ilcPMZg8BdYWyGOYGL8Es14AkSeUYaQ8tCjvTkMxb2iQbto0oDOEwk5jQS8Mh1rbb6wnsFWCklYoe1YNJItm3YhvPeci6pplAYR4zv1RWcAL+vABSrluOAnH8uflsjrbfQsIsbMJIve5ZhMLM2PVcsf31WsruWTkY0MqyQovgmiCGKmLDQjdooUoyeKYtjROzJEJCi1qCXdpfM0uWlttaHUoQLeCdb0JVI/e5ueayfloFHhMuc7OeRSc0kqzaXOXvck4IzFPQUeyZaaUrVuLSCiPfoxqdm9cyhrRyk7WoldniaSrvr0AWf45wnKCTdrhUemVabS/b/FpUKLbOAj9VAwk/U50LQQFzDpVSWXJUCWAyBYDrniRp2tE/KxoyqkBFtqYykxUgVTWT5qMSSAzV3KCOU6mmediEv6ybKJL1OqY28qnS5+sqJITpLQ/W2nEU/YFyuKhKgfxH9sfaBaCGnbUVMuvF8xW1dn2/KHgfVcBbvk9oXoPa+r57BIBVvIECwFSke2ixsaFQLgAy3rWKu75vh/MQBddOff2lmUs7CKhLVd+P1X2Bx1xbPvM1tYW0umerMSRzTdst1wCYr2NOOr9qmMyGh9qevK5NPX+4dggI13NMwLg+FlmDdA65cgdRuLJ2PuB9QyyjmanuujLn+UuU0rpdh/OC5yFvqXO6VeOMeuCoG7y42PA/QrN4coAiDtF1Hbz/XU9jbaGPxYC2wLTWTuE5BhzXhO9a6HUDyfvmsXLt4hiiI0j98CItYZxX2gZbDWn+jP6RI7cTU9Ycm8RaVMqq+cM1TYxfuY7P/Opn4R9O0KpM2ALSKnQNAwPY6FiuapLh/TPN0YMpzw77RYiDvMSoKjFFhZkof0sklSH8i+NVrjbhnvTYqAiNGsTVTQlyPcSGXDW48e/ZvsB5UNeUP5O4GTaXKxjfcxLG6RUkJceBo6IEwOYKrm/Ksrug0XqZikKXa3SSzRBGh6JoHSz7OHvqBEy3QjrfxwPHhwKA95JcxrpZOfCMFhxYeOTsBj77zFdFnSvNhyZboVK856HT2I9ypIaPwO6iY7fR8zwczg/wpy88DytQTX6Oa6DVsrEcLKPnDmGbbbHd9wwT7tYUk1euIp3GovqdZSViNh1ZrGOO7kofpeNKFuxkPpWM2TRWD6eDRQOPPD1EapVIqHSeZ1hfXsc0GiOqZsh92hubKBIDi/4QT609jcnMxPbeIcbhFGF4gI4bYS8dI6tiPHn+Cdh5HylaaHttZPkcSUx18AymmWJ9uY+XrlwWhxXORTpscCyLo4vr4+zp83j19atoBx20TBPDQVdqfmVzSzKg1YW1kOQWdm+lKGiRrBZN9S3eU7hecphxPGd0VSkEpoptPE0z3EKVn68pDVSFgeGswlP7Di4mLXQkyoD/LqhUnIp26REFsOoGUo0pev5z+SytClc6CT63mmD3JJ+D23D4LE8ni8pCmRAA54iTjMsBKvY3FRY63RIXH2zh6q0Ee2Pedzj42MnD52wDgW8inhTI5lw/1PM6n926QRff9+EfwIff/0EsLQ7kGS0IgMWFtsDakAO2Vv7qfyxMZjP8xE/9zNF9RD5LJhbPR91PZY3TlvC8f4sBBtdIwl/7JjLvkC1P0rQp64tu/uEzh+MQ+tqwPT7jsuHCVX+nZNnSMGcmJY6PUjz5xj6e3irRS9hQpxYZnsOjjQX0vQW3+V1TgaYCTQWaCjQVaCrQAOBmDDQVaCrQVKCpQFOBpgLfXAECYNm41Bvu3CZXGq97m7VKSSSyPbXpoBW93GMW9QB/aQnTkZJJ75OovVm10SSfw41ZQkm9gS4i3FqNcs+FTn5WuvTFMk5l4dko4YkKS9l1Mp+VeJibfcS/ETvsuRHFzSe6cxJCcuNQ57Zyc4ibNQS6slGs84Arw8HyxjrOv/NpPP3hj2BtbQW//XM/h1c/+WkgTlB5DlY3NjCfTDHa3YVBRbDIlQFvMMB3/q0fwk/883+hbJiLHF/4w9/Dp37912CnDCHjhnrNrbmJSSUbYQ0tMw3klgG73cbxBx/E2sWL6HR7iA/HuPXc89i5cV0A8KV3vxtLJ9axd+MGrr/4MsK9fbG3E+UY4RBronMJU9aVmZ20hI0iZUfJY7BMuK0WTOa8RjHyKBGIzq2x3mBBFHHz8YTEDounT+H0pUvwgwC7V69h++pVEPQxp3I+GiObR2LBS8hE1V4m1rwFOoMlnHzkEQzPn1OqvDRHGoeyEe/6rjQM7Ny4iShJYQdtOVfXMDC9s4WDG9cR7h/IZrvf7aKqIYnnig0qLaTj8RjJZAzT8RBsrKO1egKdpQX4joHxzZvYu3IN+YyfB5itNhZOnsLg1Am0BwsqKlJ/cdOOoPB++KvGJhWZBaKDfYR3NpFMppKlHBxfx3s+8jF43b5spE5mU/yNH/+7eOHFl49AGecEoQg39QSwaICbiYWvakggMEvSSCBKi8oysRKmgkVl6xIw8XUEijzGGjjNRofaQljNH9qAywzV2aK266AzHKr808kE7uEYS+EcwzgVZU4gGb4qR1rPYFEPUUFKS1qOHwIJqsAFLHMsaRW/124hjCOxOBaweV8u6P2ZnmphIKjjZ2X3bKqZ/ViWAkEJiotcpW6LUprqTUJpgZUKusr8FEWPshEW1bNlIokSBG1u1OaYJ3PJ5hT1LjdTWbMoQrfbFctsQnZOOgIzBUKZN+yotec+lS/hJc+T14YKagImBSHU4sXGhjzJBB6zYUDyhONIPo8KQC48R+uaSSvJUKyjRU0qDRqm5GXyeDiuBZDTHtJ2ENB2mipC28bBfKZsvGmvbat1lyylVoKL64GszwrOcbOZ613KTWday4ooUX1fAV5mTyolNr+YgUklNseJKCF57IZxlIssEE2rrgmUWXOOPYIB+XlRDBvIqB7Wam51v6CKmI0ZCijyOoseS0NmHksNRHl/oE0sJyJVZHIesoapn5GxWVsYc22VPGgFUet7jii0dXtQaassYHEQlgYXV+C1alQg0FBW+Dw2aSyq7eW19ag0KRmq4UicGbTjgOQDsx5s1KCF/7FlJFSA2i5MqovZsGGxWcSSZgdRmmsHgfq+IhnKQiCZ96pyiOVy8nh476rPS7svaM6vszENAfbiGECXB8IBqmxNVYv7IWrdcMIxH02ncJntK5+tHT3ua+QS5akePzzmeu5yLPPzROEmYFmDa5sNAcqqm8dRW6iLqlvbqasxzvuPUm5LDjp/aQWuAsAKFoui29K20roZgdBa34r1fVkBVM53qiplrFDJnmWYz2ZHin/aplKhWltKEzyKO4E0hanMa7oiSDCF5OdyXec6kCIcHyIaHaJlAqfWlvDt73gXrCzD+nAJRRrBMksM+h2kSYTFxb4ocaXJx6ZizxGlnnwuFwkZb1QBEwQpxa3Mi/pZR49VLmV0Q6CVNdXuWZpITqtjlHj2P34O17/wMvphgXZpoO14cOxCMlXX+4s4ubYBf2EB1YKPgsB7HOHaXzyLrXAkls8zulkAmFMAKUp7ih/ZPKIWZN57a0v9ewbh2mmlvh/KMxib8NQ52WL7rIGdKPUrFEaJmVfgzlsqnPv+9+L6ZA7YPhw+bYkakg0lnG9M2VaqTP6Znx4lM6RVhCyPMY+nyKMJnJYBr23gsQsn5Lr94Ve/Dq/jSpark/s4t7qGokrwZ1+9BmUAYsBmswESfNdbH8Gt/Qkqt4+O20PH8rEUmPj8C8/jxuEuD0ua61wfEgGw2FpGx1mAVSkHh5bjYtkOcPfzzyHaHqFwgHll4DCvYLgmSt+E029Lg988omI3QhrxrIDe0MbKRhfdoYEojxCHMZzCQKcdYFZFKJ0COftY2JmXAGeHp/DE6ttw/dY+JlGKw8ke5pMtPP7oKXz5zddglzGefPBpjPYr+MEiXMtFkk0RZ2Mk1QxlFWHj2FCylDmfopiZ3yoclgra08dWMYtLZGmFlm1hebEH0zJw5dZ1jKNErgSfj1m/KHdwcDuVbFyud/KMLM12JQyuaSbQb/uY7SZI9tW6SwBMpazhlKhsPsPwxmjCTEtsjIF3THycKzyJVCH8ZfavwF+xiq5bOXXPkMLNyg3ItnHXjvH13hTPbZTIFhgV0Jb1MstTZHy+z6j65foK5KnK9iWU7g4MXLwY4PKtCIdTpWEXOCxLuoGzpwJEkwx3LifqHydqCEujRqfdxYe/62P4/o99H3r9DgY95qoz9zeXH5Wmo3tPirh+awv/5Gd+4d4/UvT3OFekn6wGwvpBQI6F8wUJ5tZtpNYOTA3X2bDi2lT62vJ8zucAPm/wanBsUw3MOxHvD7VrkM3KxgaO78V4zwu7ePQgg5ex0bO2bgeeOBjdf9DN75sKNBVoKtBUoKlAU4G/4hVoFMB/xQdAc/pNBZoKNBVoKtBU4L9UgQ8tDGR3RmzNZCtCA2Cx/rtnhUbdGTvea5WPsklTKlRaBfJLKWVVXp1F2Ko327lZoWCt+jrKAtaKE/kc7ivdB4AVb1awiO8qypiqRNe2ZBM2ynNEegOawgT+fGSqY6eFnWwzKSc4lKU6ztqyjWBYnZzKzuUOkNcOcPyBB/Dk+9+P5dVlfPrXfw03vvw1UekES0OsP/gADje3cefKG/K+96uYE9vBX/vbfxs/8bP/K5xuV973U7/6q/j8H/w+HGZ68iMsC363h3anK7mfaTiTzVYqdoOVIdYefBDDU2fg+i24BnDrpZew8+Ybcphn3/pWDE+fwvRwH3ev3cB85wBWUWA+GysVqs42JswlsHQHffSXFjDa2kals355jpLdykLQppUbuyKcMLG4ekw27WeEu7T1HfRx8vwF+C0fuzduYLyzK0pOqnG5aZ/rzyQAoTopFYWfiaWTJ7HywAPora7KeRVpItCc8o227SJPYoTzGfLKEDVyZ6EvxxQfHmLvzSvYvXYDtmdj8dSG5AKKhTI33V0HVlZgurmJ2eYmLO//Z+9NYzTL7vO+5+7Lu9a+dfW+TM8+o+EyJEVKYiyZRhDBiQ05iRFZiQUnQmAkVgzkgwwhSGLAzgLEhv1BcBw5kSwGlmQrohQt4S5pSM5wOHtPT/dMr9XVtb773Zfg+Z9zq1uiA+c73yKGXV1d9b73/u855946v//zPD66F8/BX92AFwSwjRLZEV/jpkBiQg3TdtDd3MDixXMIFpdOVNE8Z0ILWisrANxk1Gn4mWdIB0Mkuw+R04KbG/fLS1i//AQuXH0OYben7LVNE3/n7/2P+F9/9ddOrKTjKFbKuQbENQow7kESjNAS1jTgeDbDcxVkLCpRjxKiUElM8kfgQVDPnVtCTOZAE/JQPcqNQ9ocE+IRIBPUBa0OrFYo+YP2YIje4TFO5TmW5Vora1bHsNX11/alvN5qLiqQ4laWZAM3Kh2Z5yK9tJTtNz/V27dNfrJk3KapgBH+aVsqX1fs3wmVbRPT6VRUdLJeSOYwrYlLrYjUCiRtWyzgnM0MWo3Mc5djoypX5/MSMqWFUlAnbM4QpZejriWzZjOlCuYmucAyARhqLSCAakBzlqWiOOb78X2YH5ykyYnFrmT+hi3JV6VFI1WSzGYmABYVn2TNKitXBZAJFxIBzWIFrje7C7HaVHWVr1PNJnbwFRwqgEMfheyIc8M7F7voJKa9p7IS5nipq0K5NHCN1lYNBMdpkQlUpTqYEFNgJuEc10VtWSuvI6CWQ6FQTgs6I5db57QZZiOBHJOpFNhqXCiQ2wDBRn2s1n+VY0jVuKjfG6AozQEKXMtar99LKcyo0GWmci0KKBZRqWIfWRM36itX1P8EzmrccQxq8eJJA0NRK8jEcyOHI/yVe4zAOKrHOXY4wQjBWPsaheAo1WBAoGXQ2Zzidt7/BBIyo5fKdEJgYLa6gnJ9HUkrkOxq2nE2UI3fyxxnWkNzvsphekodyxo10QZsdGJ2KI+BdtnS4MF8alHVK3iq7IQ1pKiVIlffnpSlNpt89M8261czBzmuqAZMqYqXZgnrxKq6USHL9dSqX1El87pp62YB7GIjz3uCamKROcJ1TKt0+Wejque9tBnPkiNMZb5WtEnGOtcbgS1iTaEaLDS49qjwZw56oX6Gn2tdu1yXxjmE48pjfibX6ekUXFebpjNlx6yym5VaWDUQsKng5MFCTom2typnl9dW1mTUiMdDzI6OUGcJHLPGn/vUx3BmeQ2LoY+ACvgiQbcdwLHV/TLwHBmvVADbDh1Halnv1CSpYXtqbEoNThS/fxqwcoCxqYLgR9YLOqhYDuw8wVf/t99B9N499A0HhWlhWMdIuUbQOt4w0LIcLAQhLj19Bcu9Hra7izj+3tu4dfc27uc5hqgwM6Fsn4V1GY8BYK3U1w4v+vHr+//Qrit8fhPnisoQJ12OHz5rEaZzTY2NCh9cjND9whW0Lp/C7sMRHLMNOGyGcOEansB2Kjt1m488L+SV+i8uEmlSMuoYSTFCTAvllS5eOLOJP3jnNRwmCTynhWJW4mMXL+GVt69jOMn08m2IApWWvT/23PO4uXsEO1hEh+pf10Po5PiNb/wRCpc9bGyUANzARK/dxYK/jMDoSZdinifo+G10Cxt7f/wmyqMJCsdAZJqYSaQIMDMr+CtdAepplCJLSkyjDOGSgXNPraG0Y4HTjCYoZxV6fojKLJA4lMzWMDzWzESdVLi6eQGXl57F/QdDTKIU08k+lhYMRPUUb9+5jzO9AFfPvoT7OzH6SyuyBiXpBHE+QG4wrDdH6HrYebgj1yZlLi6dSopS1LpPnD2Lax/toB32sdbroNt28f79uxjx+YZrCeMm+EzO6ITaxdHdFOxhUVErklBxEv/SCoG1xSXcevsIFW9zHNBicc6brFqv5PZQmfCjElcGJj4dBVip2QYAaeajC464zvAe8FjTnbgf6Od1jv8jt8a7nRjX13KYT3ewcziGYTD+gvfsUpTjzPzN00o1Q+UmatpwZzWWVi1cuBTi2kczjBPthCPHZaBKK5za9gTy33hr8igbWEcBEHT7QYgXX/gYfuan/n187IUnMYtKJJmaBPpRROYIP//eO9fxP/zjX9G/FT2yJ3r0feqzxjWJLVCpMUCCI+TWAJbJscgcdNU0wkaSwA+kUZDrAZ8bVIyIjZav3AbiPIVZpeiHgSQpV/cnuPTBCJ+7OcRaVJ80zzauCc8P5gD4/3Ntm//DvALzCswrMK/AvAI/gBWYA+AfwIs+P+V5BeYVmFdgXoF5Bf5NFfh3FhfVBob+RloL8y+yadq4nT0GhpWiV2kWRVUpsOukr18gEQ3MqATgBqLYlDJDUe828TUlf1GgFFW9yj6YyhW6uAl3ULpf2UyjSpbfa0vucIVAbHANpFRT6g0sZuVZpYK9osCRDD6lQCipgOEGd3OCWskm70HAJm3/ooeQvL/1s2fhtXw8+OgWhvv7aIc+Ftc30VtdwfG9BzjauSe2y6IsajbIqW4zbfzl//Jv4q/+nV+AEYQwS+APvvhreOVLvwWHCkTfxcrWKaxtnsL9O7dwcP++Or7awNK5bayev4Cl7W04na5sPh/d/gh7H9xEPJ5Ipu2ZJ6/C67eRTCPkkxmMvMDdG9dx9OAhzDyHUTAPzgACH/2tDSyd3sLe7XvIByNRGsoGe5JQGqiUgnqzujQMUdHSypahdZPBUM4r7HRgmzam44HkGwugoiMzwU8D6rVis+Zm9kIf5154TrJ34dIqtULMzfvRGBaPLS8wPjwUO+PO0hI2zpyF2+vIWDCyDHs3PsSDGzdheTY2rl6B2+vLpplYWlPFkueY3r6Lwa27sHwP/SsX0V7bEPBcZTHqwQiD23eRTCdybhYB8NoqehfPIVxcVuoOkXeogUAFMOWDmeTxKhAlYCNNJX+5Go5RxDMYno1waxP9zS0E4QLWtrfR6S2q7DzDxL/6/d/Hz//if4s0SWUTUBSPj9lNqyzaQhTS3Pj0wxA27YIzqldNUXK3uh2lrCXs0bDYDjxUlik22nkUIY1n0gTh0FbcsBGhFAV12A5Vg0RZIT08gD8a42xRYzVKERB2OcpK22cWnqg21bkSQNFWtpG8BJV9ku/bACxuDiuLd6300xu6DUSlypSQhOfL7D7fD6SBgB8EcbSwFTtabfEqilHXQUYARpWshqSi7GSDgQByBYCFibKWzA6m+jjLT+xV84JQ1kfKvFxRenlyPSUvVyt9z8+XSAAAIABJREFUaOko0FWs4Im5FRRVrFWtCfygXbw0jYg6thD7XX4fc5DDTg8JM5gtWxS1tKomMG0gKm1WuaFL8KXyjTOtolQQlZu5BUHAybBTm9U66RYW5xVhlsBxpXhm44zUT0MlUZRLE8kj/R5V44TReUXVUi3gj+ptAkrmFLPutqMaBZgFzMYDz6UVNyG2J+dCQEfLam7uU+FLhbfi0yrPlufGD9ZJsKe26+V1IjRvVKQE3qIml6zbGlZJxZmydpZMYLHxViCbmcSsldhZN7nTeg1p1MBy7bWilmNUrpLO1FWwshEYKytgkwBaX0/OA76HNFJQicifJ5Sg8rR5Ld2AxJoTVMlaoSEwR4Je6pDXNY47HRSba5j228gcZjtzjlIpy6xsS2z4CZ4bGCsKdi0hk4zsxgKa41AfuIBPgaKN2lU1KQh4Z/20BaqySAayVOR6cANPxkADcJsc8ROAy/VHzzs25aix37RaUVFfKsWq/h7TUTnZAvnl2tKiVOVDSz0ptuM4EfjpnEBfuoBIkwiBsbZpV41gatyWtDLXtsgE/M3riQW87Qi44rojtWrArX6mkAYwcSCoBbhy3WSjTuOo0CiY5WcFuKr3lJ/R5yZ1FStsNgXkoiBUQ9mQZq40nmB2dIw8msAyClzYWsOPvPRxWGmKzaVF5iDAtmp02i0Bxp5jaRcCdX9g347kg+v4A9tVFuo83hPFfmP/rdcxWqvLz4gTBG3QCXyAyYe38fpvvQLnaIKorHAjHmOvTmGYNmzTkTr4tYmgKuAbFdadEKe8Fj575QoObnyIQZFjP88xQIkpKuQyPvjMU8qaIku9fq575LSivsKcXwUBVYyHcmZRz2acD/xJyTgXpwjW10RqGbh2Ksbu0xbOfu4KPCvA8CBH5fvwbR8+AlgW4x7UM5s6X4Zz8JrnKMV6nRBzgLQYIykTGGWOzz17DtcO7uLd+/dg2R5C2DizsII/+PYthHwtbanreDW2llu4tHUW94bMXe+jawZYaLk4GNzD19+9ASeg0ppgvoblWlhsL6DnLMGFjzJTYHG9vwpnkGD4+geYUgHsA7FlYpwrdX7C/qzlNlLOoTRDnlQYZTk2L7hoLVuonFxA9iyu4aYGlntdZGaKyOQcrGE6lmTXupWJZ04/hRX/Ag4OR6LenQ4f4BMvX8JvfvUrSFDg6uoyloJzOByUWFpZFcVqTABcDZDVY/gB5Nlp//hQWlc4duiiURU1ltttnFlfx637e1hb2cT2yjI+uPkedpMppmmOjIpmiU6pYNoG0sLF8f0UNBDRLZLSmMPxa1k1FtsGljpLuP76oShqKf6tdaNabalGFAWAge6kxgsjGy+nLbQqA55Ewih3G2l4PBl52jFIrw+5aWFkFnjXT/FGfwbjqRbcBQf3dobgXCoNW+5XtjSj1EiTUqzE5eE+MxQAXnNw4byPdz6cIRYzFKXyZe3Y0OP7wNkzfdy+PkR0oIA1G49MWzWD8gbcXTHwhR8/i42VT+O5Cz+O05tbJ04G2nNC5slX/uhV/JN//n+dWEMry4KT/i7V2KYdXEpESOqHKK0xcjOS500+krAXhg4AJuecTVvyQBq9PNeX9VVcR9gMRhBM54Iqx1KrLbnEg/0hlu7N8Ik3B7i6F6NVGpLfrFp1lV/Ks8PBv+nXvPm/zyswr8C8AvMKzCswr8APUAXmAPgH6GLPT3VegXkF5hWYV2Begf+/FfjJxYU/9a1N036zMW4LUFU2cjQr478Tu4iyVqtzySa4ySRqM27AULUnCuBS8ugSKnGFAylFFqGjXRPmAh6dAyuqE/g9TMqijaLafhTrQtnAousmczA1HBbZsVIaNRvA/PPEklILF5oufVFC6S0vbmoqs8smO1JvVgk4sESZSSvWIitRl4QVEJUrVXIF4Skta6nYYv6X2F+XskFKBVJm2/jCf/qz+Nm//3dRGVQ7Vfj6v/givvW7vwumVjqBL6CFGbBFlCg7X24ShS5WN7ewdu48eudOy/eMdx9icP8+xgeHGE+muPzcs1g6e0YUxLS7nRwPcch/P9xHQUXxiEmAgNFpo7O+joVzZxDHKeyiQovWgdMhHopFMnUuzQc3d014vR6cbleu3fH+HkzZ+KclsC3nJ1xeq9gk+1crisgUCWBb7R42nnoaC9vbMJhvSthDkDoZY3j/gQCddq+HJIlw+NFt9PqLWLl4AcHSklJzJQmOdh7geGcHpmejtboEt9OG64cIghAVa5xlGN29j6M790QBvHj+DKxuHxVtMfMU03s7qEZjFFmGLKUa1BYlcvf0BtqLy6LklbGiVW5NNighhR6WKJIc9XSMyd5DFJMRDOa5uR5WLpxHa3VVAGdZm+gtLmFtY0PGFMfSW+9dw8/8zb+FwWAolrN5qWAlN/sJ4chZCAgJQbjB7DkeEmbJapWs5SibYqrEZExVpTQjEOhHE1pmxqgIFwuGKgKG66N0HITdNlzXFhtp+2gA9+EuTsPEqmEjyJXykJmGnE9UxSsrVwq21HEUGsTw6379ZwFwJdeRakiOK1HmysZnLaoilX2nlG/N7FL50wr60KaV36fmJTeula206auMXdaJP+9xXjHbVFSsaj5JjiYXFQJxWhVr+2muHczjpZJclNBUXvLcmNE7mynQyPcTEKcycAllaL2sMiSV6rQB9fK9AiNV5ilzbNV1awAuv0YrWWV9TOgjCmrugjcqJ0KlNBW1PN+nqYv0rwgAsVDWhbK9lyaDWl6HG/MF7b9lnVT7y1xrqbjjnBQQLaBRfY1jidbhVJsS6rJxgedLFTAV0mzscKmO5BrKNYpjTVsrE6zr5NgTi2BllazXQAF46trJtdV5vUrBqTA9QSotOXkeauxoAKvVzbIu8FoxL7XJWPZ92cwnZG/UwIqDPnJokPfVTRKSUWwTkOZqHlAtSGAuqmoFWrXrrl7rCdm5CFE4r5TVVNlS9VkbOg9YiqvBKfPO9bgVqC23IwVexSJUslDV+VJNeey4SNeXMFjsI2615D2KJIUY3nLdYsOCBrkaVavrLHBbQVdlwa9qy8YCKm95HryOatzZJ/bZTe7yCTw2TVH+E8pzDlDtLyo1GQ8qp7lRX5dxot5PBpKaBw04FcArx6rUuzJPtN22sq9W14QKeTY+8Gu8D/NPHh/XraaZorlz8O9Ur4lFeKEsqwVyaubM6yjXRCuMlQrdUuctHUSMCMhlzZPj4y1drKGp+KeCP8VwOJR/C8JQKd8f/5Ds6kcfgoMb5wWB8somnwp2aUIQWJ2JK0UyGiObjtHvOri8vY3TS0voOS7W+l102y2UeYzQ9+BaVFTzkUApoCUCW2eIW7YBKppp9yoKPtaVTy1aIc15y7WCz0C0feZ6KPccjmmTcQjA3rfexltfewPJLMLb0RhjqozrEqH2F6kdCzXX6iLD1ErkmcvLgfOGi+e8Lnw7FSvyuDAwqAscoJBsbF+AroWq0I0KnDTixqKeozhmed905dLTBUVGgGqu4Ofafl8E9Kwhn1F43zENfLCU4q3LKdIrDl64cgmB0cfhLEeZmQjMFhzHhx04cE1XNfXoOcY6VGWOrEzlv7Sk0jlBkY5x+WwfdljiG++9K1msL5y/gDu3d3D9dnSSA14LX6/x+RcvSy7vMKFifwErQRudMMMfvf097McpfJ/W5RVst4YX+ljyltE1F2AZtE+O4Jo2LqyfRfLRLvZfvYY6ShFbBmIHGGUlJK66a6Jue6gcD9F0hsIoYPccLK65qOwIqQWxXE4TAwuGheV+FzMjw6yewhQVNe99FbzaxLNbT6HrnsVgNMF4PEDLK+G2CvzxtWvwAwdPb55BNnNQGy30OyvS9JREQ8zqEXJjjFZoYTYZYRBPpTGgykoYJZX3JZ6+8gSS8UTWo+1Tp7F/eIj7+w8xyWNM8oS3BAG5VKFyDEaxg9FD2iKrNYRqWH6IYreqcHGrh6OdCQ7u8d7PyGVeewUaObHZMKkeuw1sjoGPD108nwRi/Rzw9XQDS/O7Qyn3MeW5IBECMLFvA2/aEV7rpMg2Slx4po97RzGiKAeTG/i0n7NLgP0qdFdIOX8ZM0AQXgMJ0F+2cf6Mi+u3YsTMI5ZAY9UEwvPl4V662MH4eIL9m/w53iOYzS7RwgK2P/HpRaytu/j2d2bodrbxzJXn8MITz+PC1nm0W3yucgTA/vqXvozf/L2v64VG1UuayOQuwfgFKpQTpMYRCnOEklp8o4RHO2euCXR8YSIFG0nERcCG5zlwHVvu447nw2bmL+dYXaIbOlhdXMQsyrC7P0RwGOP8Owf4zIczrMaFnrPixyQqfdrCf/zw6E+vjfO/zSswr8C8AvMKzCswr8APdAXmAPgH+vLPT35egXkF5hWYV2BegX99BR4HwLIRq79NNnGoLNT2y23TQEjPTFRI6prxZmIxR3WgMurUVmzcSIbJ2DDZdORGcmY8sidsjsKrgcAy4FOdVVaigMlFsSvbtgKABT1K7mOTrafUKo1KWIEE9UFIKPtU3JiWjSf5qtp01Zv9yna02bxRAEQ2wGRXR/1NbCi1hbSIuQiDCL+CEKsbmwJS9m7fglnmf0qtzD1tQpLYdvFX/uu/jb/8838bJi1BDeArv/4v8OpvfwkWN8Qlz1PlX/JPjzZwtgUvDLGwtYWtZ64iSTM8vPEhxrsPRIESZSl6a2vobW6i3e8rlQ4z3UZjxOMRsukUk4NDAV7+Qg/L5y4ItBwcD2FRTWUbiAZH2L95C9zhbHW7Ah9Gx0eiOmXe7uLmJlpBiId3bqNgFiJVVKIaZe21ZlGsXCHwjZt9ApEsAtFlnH7xBbj9vijnqJSjAo8bvoO79+Uc2lT7ljl2P/wIrXYXyxcuoL26DFPbgpZJLOrdcRzB5ua7F8APWrL5L8qXLEE+HCHaO8DweID+5gacfh+m64id5+HND2FGibLaM0yxSqQCONxYg91uC9yRTTaLG4xUBzL7VqnMBA6UpeQiJ0dHiI/2Ucex5EbWroflC+cRrC7Dtl1RzPCcO60O1ta3JI+YMOO9azfwX/3if4e333/vBKDxGlPxSHjj+FRYKgtax3JEScqxyUw4ji+BUVUlUIF/slmA1zmdTlCmidSQO7pZVsIOQrHpbjMrucww2ttDeDzEepzitOsizCvZKOS1yqnc4RDWinyOP7GCVkRWxh/PP5Md1hoeN+0lT1rNatrwinJWq90FXlEFqaEe4YdkxPI1dF4o/87Nf4K4E4AowhnCBh2cJzxWQROlBCQAVso9whYBW8yKNZRiJp5FsmHK70PBzWIF0gRy2RZSAnINLplVy/kUxZEojgloeQ6SnavtbfNcw2mdw0rA3aiXBVZKrq0GyrI+qLWiySvX278Kjj+2tMpPCEjhudCWVilsa6pNdQ25KoqlM3+W6iSxWiUAVrbKYsXPdUvn7YoCOi8QBj6yJINPFW+eC4CbRZFY03KdItzgcRNmM2ebmciz8RidsE1iIfXj2GfdozRGp9sV5TTVxE2NeKw8zkYxyw3rxjK/YPagZKirdZLNDY1tswK0BJUqs1UUkhrmKbWsssx1eKw6Q14pBJWl5SNtvlZMy5KssudZR2ksEADMdUep4NR8pi2vzuGl3bIAZI5xdS9hAwOhv9gFayW7xAvIXUW5VChQR8Ch1znJcORa7mDXczA7tY5hO0Bh2KhJiKTGzLPV9xyt6m0UtRxzJ00GuYKy0vyg1bTieMHmCLFKV7bNTbTC45/LnEpTTGczUW7zOjXqeNWLoaC4ItaFWPPLfJKBpRScymK6Qk27ZcmC19bO0pClOg8aS2ieV5YkJwCYx83zfDzjV0CLhrECwbViWMYwv5dKdJ0fLscg1uLWIwDN4zGUOprKRrHw1nbYXAdlLc4zydxWjSS2zPUTuCtzkeeo5o00fdW0/VWQWsSAMh7YjEGIpEASQUyWJTCLAvl0hmw6wqVTqzh/ah0tE+i4Ljq+j8VeHyHdMOoSnmXA5hizlQW0ZBMz011ygS34HsEdxzSfdoiuTJJVsY2W3FwNnbhkKRUyr1cNz3BglAXe/L+/jWvvXcf9wQAj14K13odDN4EJrbQrGFtdOFfXMNnbQ9qx0Tu9hsHOHgZv7WExsHDmyhrc0RT+QYSkqDDb7mFipKgfzmBPa/RtH+YwRzvzkVoV0nYFO6vhiGO5gTA3YJaWPCMI/5U5wnxRzkkq+Dku1XONw+cwE9j3C7x6NcedS3w+SPHxp66iHyzheBCLla7jBuJw0XZDaZJzZcwqZwwZh1QqV7Suz5HVGbJqiio9xl94+Un8xp+8gmE8wxc+8zJ++w9fwXBUnNTNYCKCCfzkp1/C2x/eQeW04KOHRT+EZ4/wO6++B7NlwLdptQ4Yfo2OH2LFX4dvLsAogWg6QL/bw6nlcxi8+T4OXnsfdV4htiFQN+VxWhZip0IZusgE+Ffor3RhdSxU1gy5GWPCZ5vcRBFVOLe0hDAMMMzHiDCVNausbblPM5v4yY2n0LY2MRiNcHT4AFcuncIrr38TgzpHq9XC86fP4eBhgl53E77XESieRANE5RiVOUM7NDEaHiMuef/gs3IJo2CDpYMrl89jdHSA7Y3TGE4j3N7dxThPkPK/JIHNZ7OFFvYPJ7AsB5OjGtGQDT4a9OuGSta1FwJbyyt45zsHKOl9zaVQOi8JWPneaqlnLwFreXps4MWxi+ezEGFBFwqOB32P04pyeQJv7ps1MLJrfMea4VU3xWEILGwDl59ZxZvX9+F4jvStcBbRVYEW6LzfSA9ZYUhDJq2rmQPcWTBx8ayPax/FyCQuQDXa1DUzxysgq7DQM3Du7CKufW+EZMDVnM8i0gGB0xctfOITa3jj7UPcvEVHD6DV6uLM6llcPnsZ2+vb2FzdwKm1Tfz2H34LX3/lNTGo55vwtxT+J79FWCkyDJDXE7W+y7ML13Ous6o5justYTrXscB3xFGA88FyPWncotU9n4t6bRObC32s9JaxP5pi/2iCSRRj/SjD2dfv4+P3EqxGFTzaXHOMce0NArTWV3H5te/Of72dV2BegXkF5hWYV2BegXkFTiowB8DzwTCvwLwC8wrMKzCvwLwC31cBAuDHs7q4YSMbwxoACwSWDn8CYFOyExOjFhUwc87YrN9k9zYghJDUMJhz+UhpS/BK5S/3Qfl9Di2dDQIwZowCMe1BxY6wySBWykx+NHZySl33KF+xORnZ9NabwdxQ5mYU968aC8zm52QDVnEIarhUNqG8B6GGAsXcxKWgQNS0ylEWhh/g7PPP4dlPfFI2kd/8xjdw/OEN1EmOgoofoxZ1tLJRNFH0F/HT/80v4if+xl9XCtUSeP0P/x/8/v/+z+AapdosIky3XfidAOvLy8hmMZK0wML2OpI4w3jvIZLJRGmsqTZ2HZi+D6/dkp1QUZKltC9mPUpEg4FAzM7KEtavPIH1c2fx4fWbqMSauEI6m2D28FCUzLSa5sb+7p07MDXgXt7YQOB6uPfhTRRxpGwDaVUpykVlR8pzswIPnX5H1I5pksFxfSxsrmP9ySswPB9RksrmNdVTVGHFu3uYHh/JxjLPZToYoN1fQO/0NrrrawKf5fqUleR2zjKVJcsNds/2FMCgQieLYCYJ8uMRHt66jVa/J5nKdssXsL734S0YSYJ2py22sOPJTJTN3a0NUTdzMHHDjTaGxFiiBGWjAKGUAIoCs+EQo4e7qAjVNCiD6yJY34BPVTIVwFRwEtjXNqLhDM+88EMwCWsly7TCv/1XfwbXP7gpNqdxlgr8pfpXzp05vtyd1iCAr0MYy0YBAmGOV8JOghGlhKxRpYnkRZdUNZfKKp3nxfOnVXgxHCG+ewenKhOnDRtt2v7K+FZjneIX7l2KOk2Uq0q9KIBBLKVVswRrTOjK5glOEBUfXIoKWeaA3gEmJCUs5qZms1Ywu1ZAIWjvqeEF4SktvB91X4iCS9ChBqRiBawteAk+qbjm4RJU8oOWsVR0B74vVrhsPGBDisVrIwBO5ZUyI1rNAwWbJvyZVij1Fstp2jZrGCV2x1TQUhUs1FGtSVTBNYBRQHKuFL8nTSYq7PwEePJnuRbKCtE4EUjdqc58lJMqOcFNpwkqVW9RVREIErbXct5KQUtVm/6TryxOA7QwJuBVgI1rjNRM8rzVMRdFpux1teJU7K4b+1m+pm7kEUinM50bC2JCW2mOsE3EaSLznf/G9UVZRvuSjewHATI2IDD7WCz1a1Ehc5w2wJz/RkcDUXQTXhKW8f0J9gR4E34pqC/Wl1JfrXYW1quuPy0uZTUm2NMW44pxqjxLsawlBBbgoC2zhU6ohh8q3E3ecBz6LtQoCOJ4/RtloyirHdUYpPNixdK9UcOJBYWBxDDwwDSxv7SA0WIXpR+KTXlFpTeBoKkaSFgjnnMcqYYDUfUSZPK9Y2UN3zQqCLBmwwdngrZBF8vqP6PYFfvlRh39mBK3uTfLXesEAFMlV4j9cuD5Mo8FMEszDEEe129a0StFbqPal4aTwJdrKI0wtOfVebuS96mt2UUVr99LqaT/tK3rCRBm4wbfg9/AEvJeSMWvtgKXRg/aU/P8ea14/fTcEEWdthaPpxMZ65zv/Ghs9ZWiTp0T30XlFqtjURm8Wt0qNsvKalxsu/k9Yj+ewKTiOcnhVAWeu7SN5XaAtkN4VYDZ00u9JSx0OtJcQNMImXpVKfbvHMcqQ52AFPB8W+5zbMRgzALPlx+0Yad9LRuMaL1e1VynmGVLdbgt85Sw/te++k1MnRzj2RTpOMLFP/cyzLxCurOLwYMDrD1zCWd+4nkMj/dxEE8QpTNp4OJzB91Fzp3bxnTwEHu3biOvYpQrjiiGMUyQTGN07ADGRxG8myVmPRPpRVvO3TjM0TYDtB4WWDrw0AUbbkQWKm13BZduhnPI8sZwDFPiOrh+Z3aF72xFuHbZwChkY0uF5y6cwbnVNcwGU4yiGlndknnL+55hUUHOvFNHOVzomARe77iIJQs3Kwb42PllDOIBPrx9G08/9Tx+86vfRpqoNUH0ji5wan0Rl9ZXcHPnEL67AN8IsdxrY+/oJl778BBuy4Bj1bB9A7Zfo+93seRtwjUWkM4iVOkEm5tr6AWb2H/lVUzfv4csLVGEFlKzQooasxIo2xby0EHGyBHXw8bpFRROgrhkbnGMqeR+WwjyCs9cvIIkz3AY7yMhfJe5BxRZha7VwdOnXoSLBUxmY4yO7+P8uXV8+ZWvi+p4aaGFS6vbOD4osLx0GmHQwTgeYjYbYpYOYFgzdFoWxuMxckpXawcFG7jKAlfWT8G1PXQ6PUziCDfu30VUFkjyGLNpDN+z8JlPPofX33kf+6NI8o/HezWyRK2dpsnna6X+7tgGzm23cXg3xs5NNsQRWqr5yOvLgSDxGRLnYMDIa7STCufGBj6Zd3A+ceDQfUHfz0/iVnSEAK/g1KrxvhHhFSvBnRZQBsDWeQtrZzp4+/oQQejAc7kCq3WZ2dHMAOZ0zZMCRUo1M7NWanT6Jq5cbOGdm1Nle04iLc/sfG5gs4v6+4svnMLOvQPs3cpgFur5PuwDn/uxFYwjE9/6zh77FE9U5pIhz5o0XaXazcFiSytjFmhvLnd8OsxkojRnExDXM1o4c51go4haIitZk/i8zfsV7eep9jUsNg8ZCHxP1qfAs7HS83Hm9AZarT5290bYOx4jR4EkjuBMS6zei3D52gFe2s2xkBYqXodP6I6Fzuoqzr79zvw323kF5hWYV2BegXkF5hWYV+CkAnMAPB8M8wrMKzCvwLwC8wrMK/B9FSAA5tap2tU9cQI8yYVTuZQUBDCvV1iSKKsE5D7a6VVKHP3q3Cjkxq5F9ZbWdomFqFaTSI6h2DqzM795TQOFtudUGb4qn1D2krVtqAIeBD2PFHmNUvmRrldl/8pWrByTgjY8ftlM1u9h1EptJ7ZxNTPztL0b4Qd/2qQddSmKT6fTw5//j34aL3z+RzGZjvDa7/0e3v39P0A6jmGLPWWNdHSEUOdfepunsPWpl/GFn/1P8Oxnfxi1RTvoAu//yTfxO7/yyzDjmVJFWTbCpQWcvXQe08MBdj+8I2BLNra5FStWwrS+psqSSl5b1DjUIAisZm5YuwO33UIxmyJnvu5CH2uXLmHt9Gm8+e3XkE1nYlld5SnqrIS30Bd7aFpJD3b3xCPQsV1Ro1CFe/8GwXasbXiVOk22swRWmHA7ATbPncbB7j5m0whBt4cVvh7VvMz+pcqaahVuJOcpkv0DRA/3BPzylWgTG3T7olzondpESfjA16b60XIk2zmkXbJlyYYiN7oJcqIsQhVHyI/HOLx9Rzbtgk5HlLK8xqP9PclUJUClZWwUx2Ai6+L2KbRWVmE5rsAH/id5pGWBLEsFmBAWpbMZpoNjxINjgeYE4wY3Ox0bzvISgrVVuFQjc3ASnFQmRntHYsn4/Msvw19dRkEL1STH3/uf/gF+6Z//qqgICViEMqFCRgDsWMjiSK5x2O3Ddj01n6hWzHOxOBYFrrZe5mZvzfzj8UTgAXOvV7Y3VcNCFKHa3Ud7/xBn3ADrDLlLEwEVzQdfm+OEw5vZrw2YoQKaEEOsVatacnbFllnbygoM4DE0Oc8a1Ij9e10hE2FOjZTQUY9FjiXZIOWcIgTl2NFzmFbHkiVpaNUuwZSozAn59Fws2DRCCK2AGEFKEkUI/VDqxTEh6v6iEEDErzF3V5SHBJtaJZpWpYyDMQEw/00rhLmhTSgpCmPWQ2yUle08oabkHQt0VQp9QkylDld5zwKsNIDiieaUJOl1s1GwKtOASlnbcnNaK1lphUlAJeP6MZtp7TosNp4y3mmLKypsDYU1JObPFVTSt9uihhYoTjtoz0OWxarWtHq2bWk8EChelPAdV6mFHTZkqDWkLJhdbCMn4HVdaTRgRmQD2ggzVTas2uBmEwNfw/VCzOIEtu9iEs8gObKyQDM+vJD1LMlTqTnhsNRVnA7Yu6CoJOhUAAAgAElEQVTUmsp2VsHBBvJJJrl2c5AGAEPViMpe5hrL5zobm/XNKnX9VSOBKcBXxiqbSLQilDbC8kHwqxuaRIktzTdc3225l4nBqdiCq8+pvFb/Xkuj075hY7fXxXBlERnnP0FoVoj1pvRTcO6EoTgKsNGAINXQql6OHdblcfWqWGhzbIl1ulpXBV42kFiPLyr4+PONwtYhgBQFoHIsaBqeNMFW1vMRrYuZ/E1OmIvtqKzdhLIyMFVW7wnQ5VzT7gSS/awbBdiIw7HG9ZGNHRxbPD/JGtcOAWIzru2kuWbwPEVlzbn/mJ0zVeI8VjbZqPu4tpOXA2P2sLJk51hipneSJGIby3HKRo0GPP+pGurr2dRAVOS6QYNfE1trbSXP+wfXHsKZskhhco0pCiy1fLx4eRu+WWOhHcCqCySTGdpBB4u9Htq8pgUbeFyFW7SdKxXu8h5iK82xyrxeWotT5kdlH8cl57oFx3LhuSbKPEVapHIf5xy8m01wFE1wPR6jf25N1qR0OkNnex39Vgsd28TwYAAjCJC0a8yyY0TFDDkbvgqVo821peV0sLrcx3i0h52DjxA7zEGv4VoGxAXBcGAf5cBOBsNzMdvgPCmRH8dY9HooPhoh+F6E/sBCq7DFspiKV3lm0w0MvLfS0cXn45gook28143x1oUCd04XSLieF8Ba18cT58+h7XcQDUsMIqp8K7iOp/5zfeVwID6/nO+8H2XIjBQ5Ijj1AD/+qRfw2muvIvNCfPWt68gTA2SChs2GGuCzn3oeew92MIoqhMYyFv022j0Hr7z3XRzPSnh+BcYpOIGB0Afa3iIWrC1YpSc226ELbG+uoi57OH7tTSQ378i9dlRXiIoShaNUwJEDZIElc3xzcxXhgo8ME8yKEaKcqk8D0czCE0tdbKxu42A2wig7RFonyraY/yXAoreCZ059HKg8DMcHCMwIaT7D27dvIjZKrC92cXplC5NDA4v9Lcltn2UjTGdjTNJjmMYU7cDALJohq2zYli8TqOs6ePrseSQZmwdy3Hm4izhndnSOuirQarvwwwA79waI8wy2ZyBNDezvVGKRzIgTPrMSRrIDctE3cW5jDa//yQPkM9WhSctoNn9Jh6SlVMOqEYz3mQp2WWN1APxI3MKzqQ+f93t5ElONZ01TKe95uWHgIyfH1+sxPvJrpK6Jwqtw4WkXXtfGzbsRgtCF61BtH8j8LfKE+ShI81IAcJ1TBcxMC6DVMXDlUgvv3JghF4Uym0nkKUTU7DQD4prv2DWeerKH998eIZ3SAabEE0/5uHQpwNdfGeH4SHVT8bmRS0rFeSy/I7BjzpC59KjZSt2P+buNygLnc4UjjROVoddzUQGrNVLhZt5nCajVGufaLkybSmfa/hdY7Hm4cn4b6yvLKGoH+5MZRtFUXD2m8RRpnMLMaslbPn8vwiffGOBcWsMhtJZgYUdcV17afTj/zXZegXkF5hWYV2BegXkF5hU4qcAcAM8Hw7wC8wrMKzCvwLwC8wp8XwVOALBWlsnmrSi8lNJMrNVkx76WfD9xfmWOKAwE3PKpTaTMjlTim5P/U3lgj95OJVqqTDkFDQiJFRTghhPhL1GSsudUGcAnyl8NfHlMlVaH8TgbMKw2m9RmDdEX30n9+cie9QQA69zLZrNIYDHVf9SF6o1kOWwej8AqwO8t4if+2n+Mi5/5pCgfb7/6Xbz6L/+lAMKV02fhezauffsVWIMBjLJCe2sTV37s83jy8z+G1tYpPP/xTyhQXOV445tfwx988ddgJrRZZiEdLJ/ZQjaLEHHTV2sMuCNF5ZDauFcQj5vRjVJPjLJtD+31NSxvn0I0HGL88KFsnq+ePoNT58/jje+8hmgwhJFnCm7YDsL1NfTOnMbCyqrAb2WZDAGMw51dHN+5DTNLZXPeDdvwQk82z9NpLCDB7YRYO7WJnXsPZGO9u7aG1cvnYdDimApuIVpUeOWoqhzRgz3MHjxAPpmKnaZcFddV6tzVZVQC2gHb9+X9KkJtx0K7Fcj7pZMZWp0OKhSYHg8we7gnlpiUhhD+8OdpuVdnhbrmDtWMapONcLK9vIJwfV1gMWtnc4O+qpGnKeLpFP1OV3I2x4MB6jyBXVayGc+NPVMsA024S0tora7AbbUUOCNcKUtEB8eYHQ1gOA6e+tTL6G5toTaZg2nhH//yL+Mf/eoXMZ1NBfrlSYx0NoJZEERkAuuC3iLcbg85wSnteamk1QpdDkHCJCpGCWQmg4EYBzvtAN2lRWSTEdLDQyyNZrhYWWiXFTzCFFPZTIvSjDWxqbZUqhpmzhLjNJBEIBzhE8WStPsUWKQkMQShAu1YW+ZHcpOUuXOErFRjamjKzW5JdBVbVJUlKnOazRAaRDcqP4G0tMR2XdSlsn+VcUYVtNgBl2hxc1RbVBPiJWmKlh8IKONA9fhvhJGuKxvFVBwT9ioownlCK+dCrEdZeyoyCR2iJJZjJBgjoBOb8CwVhQ43i5nbbLmuqGCVDa/eRKZFvc4oFi4i6wVPFEgLlVUrH5L1qtYdaXBp4HHzb836xGYUrZQiOONGu7K5V8rfZv0jfKZ6MXBcqRnhgMB1AZwKnPmer+x6a2YJ10phJ7m9asOZTSYcQ3LlWGrCfcmgVg0pDXjkIfJcVM6pqX5G2zI3+aasP8cRYRXBQEZ1OI9HA1aVAesjZvMIIaFtCRBl/aMskeNiVjXVvVQtywa5NBkoYHiSqSxNIqbk0XIO8z5DeEg3CVGQSvSAqrvUWyumFQh95F4h11guTBMToFS4/GiujeQ78zwlEpdjQikOxX6bjQ6WgZHn46Zl4Xh1GXErkGMS2MpccokoUK9HeNkoQAVC6zzbJvu5uRMqy2kNLPU9qpkzj8NZKmelEYgNPwLw1TiW4aRfQ/7k94htci7qXSoWFdC3lYKPdsi5uo+ICluDZllfOP4cC0G7LWpVqt5ljJW5rB2lWHwryC552pYtajd+NLVszqVpHmhUu3LeXPfSVL6X11NgEMeEpSyUJX5Ar+O8/pPZVABwy/dOmjqa828AsFJAN51qCtxIExmhkVaeq8aFTNZv3pNUfeWbYPAeVtc4t9LH85e2UCZTLHUCdP0Ao9EQdWmgHYSSBcz1KAiY0WlJZidt2Om6wDWzsd7mPFJzz4EbcO1STSOcN5xnvL9mVYIPjg/RDVzJkz3sBIjaLcyKVPJy2cxjOTaSLIbrAO2Wh1bQFvhFcDzO9xEXY8mdzdNKrNd5pezKk7zStaU2BsNd3Du6jcgew7A5FnmfU3m+Yelgvb2O+6NjHEfMqTVhlhXsxED+9gitQwO9Y6A7qNFLbQRl0zzBdalCQJhWs/nGhosKRz7w+nqC711NMWmp+4FRW3BrA9tLC9heXwNn6vFgjDSjYwAttFtwXF5X3psdWe+ICwnbCIGLcowfffY86jLG773+Km4dxchzAw6fOe0a3baDz770LN784AZQBwiMFaz6LuygwpdefwOeZ8J1ahieCT800HZttKwVdKw13qwwm4yxtbaI1e4CplMbo3dvYPLeDVlPYrNmcitS08KUSn4HKLs2Vk6tor/QAdwCSTXENJsiyjOkBV/PwJ9/5gkkZY29aIBZPURaZ6grjvESRQRsdk7jya1PSMPNcLSP7WUP73zwNu6NR4irDOc2ulhqryMeOljobYojxGh2hDidCgCujQk6HlSDAOtrhwhg4fLmBtYWe9g9HmPnYIDa5toaw6gzdLot7B0e4/YDqugNuA7Hosor3t1VTRy09pbnQbOC4xi4stXDg5szPLzLti7WW815NhvWNjs5+b06SoXNWZxDFXDmCPj8JMSFwpO/8/cDeUZnnIFErfDFLBzZNb5VjfCKl2NGUT9vRt0Kl54OkSHHzn4BL3ThcMmyVM451wY2KOV0PRHFu4EiYdcWQCOGJy63ce2DKQrHQkmLHbnBmZKhzXEvvydUFU6fcdAJA7z3xhjrGxY+88ObePu9h3j/AzZvKWcNNhrJuij3BjZmsolHvaQ8M8ozicqtV444qgOWQJ6Pu3nJQBzGXvDeqR4IuA6y2YJNkNIXI64TXPcM+C6wvtzD009fQRB6GE4iDKIUCSNDsimSNJJn14yW6qmJ7qTEhbsz/Mj7MbYjZgWrxkSv10Zclnjxo9vz32znFZhXYF6BeQXmFZhXYF6BkwrMAfB8MMwrMK/AvALzCswrMK/A91WgsYButsmbFODGBk0AsNidGrIxTjUwLZbDCuhws6QGZrQgFojK79GWzaKCUR9qy1ZtjJxkFOp/kU1sbemodMHqQ2Ni9bmGLJKTSjXPYxljzWvK5rl8r9rMEUDwmHqYigd+iHWk5BQSUBO6KNgrecUEXcxN1Io02oJyd9PvLeCzf+WncO7lT6DVX0Cyv4frX/ka+ssrOP/iC2i3W/jy//lF3Pza1xEfH6G7sooLn/kUPvnv/nuoWm0c7u3hL/61n2YQmNgP33//PXzxf/mHcDJlGWhyR4jqPMOE323Dd11EozGyONHQvMliM8U+jh+u46MwTMm4XTlzBkZW4OD2LUTDEcJOF+vnTuOjD25K3qFJAExVYhhi5eIFbFy8BLfXwyxJUfCMCTtLID04xt7NmygGx/I1J2yhs9iVzfjx4QA5j8cyYHm00C0QdnpYOH0a3bObyCqqokSSp+ybHaoAE8T7h5Lbm0+n6HW7onZ1A19UQcwfpU0vQUVreRnh8jLgqA33lu+ICo1q3E4YIs9SHO08wHB3FwbBhIw2rTBtsj11nivVvtyAY66p02rDX11FZ2UZdkgbTwtlliObzAS6dzsdUQtPx0MUVGaLFbWSKTYgr/Y8tFZW0Or1JfOXlqlGmWF2fITs6FiuUWE52Lh8Beeeehag4ruu8fo77+Iv/Y2fQx5PxLozHg9BD8aW58sYm5ouFtY3kZSZZBkTRnHMCpTVdqJibVjVkuUqtrntAD5V08dHyHce4AIcnDIsWASgBPVU1TuOwA+OCQJlgexapddY0coJMttXK4AFdhM20TqVCk4qW7QCmD+T6+heaZTQcFTr6/W8pnJeKeVkvjOPlbujDSDlmBV4Rsgt6EwpwkFljC2QKnAcUM9NUNiAxzxVgFdAlmQkOwJEJQOY87VUClVea0Ikfj6j0tr35LqKdavjYBrNpH7cTOeuLT/Ps0z+5PkRDPN9kixVlrhacUolItWsvF5yblqxyGPkOsTjEWthnoush0r9LOphsfrV616zHukmFzYtEFjR7rpxMaBCkNapfA9lwZxS/K7WQCpdXZ67UlpS0dZtdcRilxSDr0XLVQI03/XEtrmB1awlz4uQj1C20+5Itmyn3UIiFvFqPRRrXq3W5HooQI3zhepOrsii3rREYUyYQzgvFszaMp/NAASPaZrA83yBytzVV8pbtb5Sdc1mD6pLmaXN76Gaia/JnXJlF6zArDRDaIWvfK6zXsnMVdOC+HarRha5PykoLOr4pnNJACGVi+rayP2C10YFTsr14bnxXBXEdtR1ZnZzDVED3q4yHK+tYdTrowqUYwD1zcylFAt305D86EaxKmpaXSuq0jmvGoApyns9jsSZornXaAjR5OqK8lcDa1GUO85Jnm+j4BW1sawTtWT8ZhGtX32V06xH3iOorCA3QT7HldjAi522gbDThut6ovYmkGVzBtXjXO+bbGRpHuD10QD4cQjdAGzOPX7IGqPXAf4bx6goh7lOEgBLc4Qa53L7NQ1pHJjSet+24XF91fON11NqxuYIDa8FRquLdwL95dh1DenowaYlcf+QTjaCeirKC5A/ddwQL1zYwEaHDQY5QsfCYqeHJIkxHk1FfdwKArRboXId4LrkqUaQ5llEHHGlSafUVt4mfI8Qi5bHtHu1MSwTpHaJKijxWpojrwosMEJhuY+Ug7iipTtjNWqJFjCqFKVJeFthfWkF3U4P0yTGUbSHYfIQcZwijQmVarEdbtshKtNBaNm4fGYL1z56E/eLe8jtqWq+43rOe1liICg9nN+6iDs7OxhGYwFvdEYoE6BthnDvJLDfHaJ7ZKIzsrGYOWjBgkcALOOEKmADvsVYAAfvt0t89dwYu2dK1D4V+540PrExyrAynF1dlnUIloNxnGIWFyrio7LRavWoj1YXz1JNCLmRY8PN8EMfv4p/9qV/haOIQlNCbq5ZOT723BmUswmOZlT/d9BxFtB3SszyEb75wQOEXQJgNpLVCEMXLTtEy1iCXXVRJilQxDi3fQq+0cJsWmL84R1Mr32IECZGeYaI9+PSEAeSNADCzQ7OXrkox5eUY8zKY8yyCEleISuAZFLhL336E3g4GuJhfIy4PkbGbOsCAumppD23eAlXtz6OWTrDZHSAS9s9fOVbX8egrESxe2Gri663iGTsYXnhtChzh9NDpMkYo+IYFSbohbw35kgJ3y0fl5a28MTWFiaTY9wfjDDOUiRZhCyLMItiHI8Ji/XzugnJsQ4cH1FUYedBIs/yzFNmxjPVsitdG+eWN/GtL99FWdIdpYSpRNrif04LaMJQ5ZNM22hmrgOdtMbzQxs/MgqxUFI5riNQ1HfJmpzzXu7YeNeM8S1rhg996ZaRaWv1Klx9tothNMX+oIIbeAh5Adk4I80irCPPjW4EBfK0RskTSwHHA158bhGvf+8YlacBMB8FK7lL6dYCrnW8JwJPX+1hZ2eES2f7CNs+vvxHD1HMlIpW3AIku1s9zXA9ND3liMHmLFfnufOseI7NOsb1iFCa6mM2tGT01paS2dK4pbLP+fVMDXOTj4AVuER+5lPnsL29gZ29IY5nOUbJFLnJ5pIaHptv6hpM/MimgJPZWD8q8MnbMT61U6Cfqga7is9unou4KvDyw4OT35vmn8wrMK/AvALzCswrMK/AvAJzADwfA/MKzCswr8C8AvMKzCvwfRX4vgzgxzaOBTxogEMrZHb4i5LIqMG9nI5K2sWMFnoihtK2rrIFQwvdR4oseS3JwDNkA+nxD1Ed8wtaDdYwI2V03BwDt2f4qo8RpcdepAG+SuUkL6YVwAoMqBcS3WwjU1ZqJ61YVF/llq5WNMrGPDe1arFZ/qEv/AVc+dHPob+9jWI6w61vfQtLVL8+eRX9hR7iO/fwW//wH+HeW++I+mHl6av43H/wU/AXl/Env/u7SMsCv/BLvySKTxbx9rW38ce/+yVM7t9HEcfaMtdGd3MVq2srON7dw2DvQDbkuQlO5bFsVdGSWjI7bZSGhXBtGf21VcSjCSb7R8jKHK3FRWycOY3piJm2e8hHY1FN2kGA5csXsXHxIoLeAjJa+BYZaDfKzD8rTXF8+5b8V9KK0/PhdUPZyErHM1QCXvWHaaK/sYEe84QX+8hpjcfNbLHxZcYZ7e4MRAeHmB4fi+pxdX0dBZUkVY1sOMLxzi7SWSyq3c7mOlqbWygcVyBYhwA4SwVgF8xHnk6RzyKUUQwjp+KCoF/nUYp0T48hKrCocNE2qVQiWr0+2kuLaPe7ktEWT2eIjof0ANbKxEyUaWaew6otUS0qq9aCHq2ivrbCUOC/2++L7XQ+myA6PkY6GirVoGkjNx2snD6HS88+C8tzURkmbt65g//wr/8srr/zBhza6dIi0DJFUZtbLQRLS6j4vdqqWPJ/2YRANSZzbnPaCSslHzcfHcfEZGcH2H2IbcPCBnPkCN4IPGxTVCR8BSotqWyhHIabhYRFohDVNo3N2OeGK23V1eRQ80uycHUmtsrabGzXmdH9KP9TLBF14flekhutFcWiQiXoeUwhS2tfsZymgohZqTpnXGAu1XWmgYAwjdeBVsm0PWbGqkN7aoIWbqCy+UDZPvOD30tb5Ol0ptTfoBqqEAApMJeATPJtU/kZbvjSwpqb7QRLkr9a1QLFQubcMmOTa5kcJi2VmSGsrJ4fV2oqS1xty66CZJUVsVhi08rSlkYCDlEBRVkOl4pAUWXye7n5rK8Jm1EIOJlfbimFOnNFeUwEpQRrPG7CbKoQRblLe1UeW5bBcJSqVpTJHAuE/mIjr5RI/B7ZkNbWxLzOkiusYR1rqCyf1XHwg7XKEgVyxRZcN1mQp8mmebNu6txd/p3jThTbLYLlBEEQyt8Ftoslsa2yg8tClNvMCzZ4TeggwTGnrCZEfS5QOFHAosmC51oox6ZrFbqeWDDbtIxm7WgBKso1fp9Sx9LCQcaZ2HaqxgM5Vm3nLS4TWrEtteRmPeeiqayzcwfYN2vsdFsYLK8ianUlJ7VOaYauatpk9aqGB5VRr24+2n5a1idtqcE62pZAUbHXL2l3rG2FxS5bNfiIBlms1JWtNY/pBKJSPa+zeEXxntI2uZZ7AMcY60mVdpOXK9cyy08cNTin5LU496EsrMOwJTCT0IXKX8mpzTKxnOYYokKVTREnx9e4d+h5wfHVAPBmrDTAXd33VR6wTSWdVi43NuuzKX1nVXOB5JNKY4p6L2l20HbY6hGBjQk04X30zMAGDFlXTvKC+cxQihUv7WD5mmwW4hoZsFFnaRnPnuqh7xZwqhyha2Oh05d5e3B0JHOF6l02VAR+IOpfNqmI1bxJl/0UZZGLpaso9SvVLEFGxogBZuhSifrl4xuYdW14/RC+30av05PXpMKYLQSzGTOjA7mPMyMYVYoIBYLAQWg7WFnoY3F5ETvHe7ixcw3T2Z7kcM9iwCxM+EYAxwlh1C5Wel2srnl46/4buDO5CdNi8xiV5pz/HK8m/NLH+fVt3Lp3C0fZCAYhFyMO4MIrXRSHKexjA60Pc1y4BaxnPtq1CVfWSQtBbYFJ71QCD1zgW70R3nimwnRFpJKwDVfWX8YJt2wTC902yiJC2OKYzJGVzA03MYt472YGKpsaTFihj8wBwnqGT710FW/ceBff+fAOyspCxbxZp8LLL17F2+/cRKu9BM9aRCjgbYr7h/u4NypU/q9rIAgqhJ6P0OwjNHooUwdRNMHGQoj1xTUkM95Tc4xufITo+j1xsUkNYFiWSAwLMcdNC1g8t4atc6eRVSkm2QhRdoSojBFThZ1UcCsTP/6xT+DB6Bj7ySGyeiTNV1XBfwfKqMaV9Wdwduk5zLIhktkAZ0718OU/+SqOeQ/Kc1w+24OHENkkxMriGWmwiGZDTGYHmGCErJqIVTmbGpOqRNvr4oWzVzGdxHj//l2kVYY0ixHFKfJcOXTI86y4QNCKuBDHDN9tYTLOsPMglvsR729iX14BT2z2cOdahMHDXMUbkMvz3m/V8gwk6l+6gPA+aRTSKEh4vDip8PIkxKfHATy593P9V+peyT6nCr8GhjbwNXOM9/wSkcNnEvUsSwD85PN9HA5H2B/X8H0PvmvJM4+sbZW6t7PRivc85kGXCQG7ciL63GdP4xtfuwtQQW/y/qWbQXjv1u4PbHGhEri/WOFTL/QR+h388bd3sbOr1LpgvAifd9SCq+3pea41LFcp+dmMyHtyEwfBtZ7jhw1CkldM/3Oq2HM6HdTKplqeg9VabtgV/IBzwcPGSoDFpR7GSYq92QxHfJ6VtZ154ibCoIbHtaNgY4aDPDbBU9s8SPEjd2t8ulqENxqhnEZaQQ+JrnhpMHzsN6H5p/MKzCswr8C8AvMKzCvwg16BOQD+QR8B8/OfV2BegXkF5hWYV+BfUwEC4Mc/RNnTwFoNXwlxRKlUqw1jsSwE4GsVH3OoJBtYQyS1YV+Juo8b9PKz/Iqh8sFoG32ygftnjkkpgrnpr2Cs2kRW8FcsauX91Q89rgzmMSpbUAV+T1TAkl+swBVfwWEOpVYLy0YVVUk6h1jrk8U2kp9TbGsaVM76uPjyJ/HcT3wBG08+hTiNsfvWWwJHeqe2sX56G+eXlvDL//3fxd3vfg/J8QB14OLFf+vzCFbWsHP9fVx/82088cOfxn/29/8egpVlgU4H9+7gK7/x6zi6fQtgtibVT4tdbJ46jcP9fRzvH1IyJTaFzB5jTUQlyGxEHjdVuq1QLDwnw5GonYLFBXRObaC3sgwjLzDe28fo4S7S4UQ2e5fOn8XahQvoLK2gtGiXmyOOElGMeqaJ+Ggfd99+E9l4IkpJnjs3v6jGVUo7lSnJa71wehvhxjoq5u7StlOUVobAKW7s+i0P8fEAyTQS1S/ziWmzS7A729nF3s2PUIkNr43e1hY6p7eRMa8WQOi7somfj6ei+iWMELiVl6jSBFXFbE0h+MqilMpiwioNtahcE2NhSqE8D27YQtAOBbpQeUyoLHG+BIvKGFlADje3/U4Xhk/r3RTphGoqDgQbbhDCW+zDpeXweIyMGbwVFa3KFpreibXrob+6inNPPgPm/3IzluPrv/j5n8dv/MqvoNZ2wtwgNToL8Do9VIR0hoFWpy35egIRxcqaEJFAtobjuwL+EU+R37+P3vEIp0oDoUP7a8IDKnUs2RCkIFUUrMwdrnIYro0yzRAyh5FNFAR6eg6pcdQk1imVZmPP2wAcjlUCbjW91TzkB8GbZarMTW7Kig2iyWxefn9jxK72ZgnGfKo5xZa4lAxbtUxU8GxHqU1RyRhUmazKRrUQcOqcZKEys5kKX7HEZd5tHAtUIfRtLI0FdtOqW/JYleJIsn+ZmSfgUW1UC/Ck2sigMDuVHGRCV4Jmg+OUr+k6suErULJRZWub5QaYyuom56wyxfkhCstK2ZJT7cssW4IkWfn4vZIJ6Mj5NxCSALjZaG5cE6gsFTU7obdWK9Omu+XRFrtCWZeiICckFoguiuQmk7AW2/jRcCQwltC6yfNtsr15zKwhf47XSGygYSBL1fsRfIktNNXgBLW0CLcspU522KSh7JgJKUtf5TKLhXaTm3xieUxQpupJdbK403KtpkqKKkWqsQrmnkvYqMBJgmIqzgudIZxXJXKes2pXOFFOi7mwrE2mgDux7pRGEK0KJpzkueiMR8nuFRUuTdXVvU3qoVXPPG/LcsSClBLsI8/GTcvA0eoq4t6C2KILJBVlqmp6OlEXa98LzglCbJlrRAUcT6+9hfAAACAASURBVJLBrQEv8yJZW533Lc0CWgHdjDP+rFh86/xrjl8ZY6qTSavXVPMBs7OH+4cKWnC+a+UsxyKzaNnwIJbLWgXN42ZONO+lPL4gbMt5EGxyfWbWLBV0cabuS6KMZnMCATehtG44kDknOdmEKsyXpnpbdXiJNbLO6m7sqjknaPneqHnjKEKe5TIu+SH2xIStbKbQ5y/50o+5PFDd+0iBzEaHWuaIwJyCaxCPsUSWUk3H1+RxG9IgQLXsqbU1vLAVomvTkpwKYBvddge+38LxcIjpeCp1pIsA1x7f9SWSgPXjsXPcyNpCFTp9a/X6wrX2fjrAtF8gb+W4MR2iu7aFMOygF7YRMrO21RUA3vYsDOIhJnEkzQZc9/MsQWEbsB06ZFjwPQubK4sCod+5+xau77yFSTJBnjiw8gAu6AYRwnHbsCoTp1e78PsZvnb9mxhWh3A81dzAxb6MmaOqIHA36OLh4AiJUaCwuf4aEgHgmD7M3IW5W2Lpe2M8uedjLXZF+duGBZ81lJxTC5lp4K6f4htnIuw+aSEJbNiuD4s5p6UDqwSWF/qI4glGkyHCjitrkefZMKiW16rsvHAwq2rEZgSUOZ49dwpLyyH+j69/A0VNBWWFjz2xiWQ6wyAiWO7DtxfgVQOYXonvfnAfpWNI7q/D3F/CcytEaC7CLUPEcY54doynLp5FYHQwmtEuIcfxu+8huvEQoWliBgOzqkLEdc+sMXFrnHvuFDZPbSGuE0zSAcbJIZIiQZobSKIKm+0AH3vqJTwYH+Ao2ReVcFJTrcqMcAt1VOOZMy9ho/sEJtkh8ukAiystfPO1b2JYMBcbuHS2A6/2kY5a6HU34PgexuMBJvEeInOMtIywvtCHKUrYDFcvPoHQbOPGnfvYn01QpoSjGTJpSeEapBu9+HxOF36HDhXUOAd48GCI0Vg1JNFFxjZqbPYCeLmJa6/NlJU9bwG8XxJCCgBW9vjyDMX1wyxhFRwDFs4cl/jsuIUnp64gVDZYZIS+pnqmlllZAx8ZOf7Ii3A3UF4LXO/4W4C5WOPqc30cHI1wMAG8wEHgWrBdvVYxk7mgkl9ZnmdJxcuGKqtkbP345y/jD3/7A5gdB/yCeoLjMUMsscWZgmuwCfR6Fn7i04v48E6M7749FaUwj9Fmf5CsibrJiM+Sct6qRiqv3IBjOepzWXtVExvt8tnowN+I2DzIW1hVGAKouTBwLPYXPPT6NlaXA4RhH7t7Q9y5f4S0IGAHKhcwQ8ALHbS8GoHNtdoGSgtFUiGPKxlP7UmFqwc1fjJfxplBCmM0Ef08nx14d3lxOAfA81/u5xWYV2BegXkF5hWYV+BRBeYAeD4a5hWYV2BegXkF5hWYV+D7KvBnAXCjXtLaPpjcjxdeUsOmIoPASHsrE6Yqi2hugivVGTeTuRnDf3BpG8gMR5USCiaQMi+Y6gS923uS0ivWzRo+C+CVjXK1O91AYenX577On1EBa/2itgBVAFhsNzX8pXWo6Hu58QoTXW5oM8OzLJBQXSHRYso8jiSrKkXDp3M5C5iujd7ZM/jkT/5FXP70D2OcJdj/4BqyozHcxWU88dILuLixiS/903+K9HAf0YNd3Hj3HSxvbkn+rAA220R/bQ3W6ip+7hd+gTvuonKYjI/wa//gf0b2cA9mUcEMPFheQFEB4oRbksya1LS7NsTO1vNbSjWXEYRqMMVMslYb/XOnsXT6jKggxBw0zyQz9+DWXVRphv7WJpbPnkFvZVVs97iRnUaZbIT5gYc6j/Hh915Fsn+sgKgfiPUsVU8C9QlmphFqx0V7cxOtjVWYXnBiUSr2umIXSDtGG8U0Fttaw3akjp1WWzZ6s8Nj7Fy/hkorBLtrq+ic2kZWE8wZCNoBPIcbqTPs3b0rG+1lVkg+bzmLRJlbGVR+WTL+eL0JmPlBxZhACCpGqTQlmOC4pYJQ1Hm0P9QZ0tpCFQ6hE6GRg/bSMtxeKFm9k4MD1HEmahhubrP+PBaBQ7RPbYVwHBezyUzmRtjvCuw+Hid45qWPIehSMcicuAq/8eu/jr/1n/+cjHNmB1q9RfidDtxWG2VtwG+1lL1so8ClglCrAkXJSjh5dIDgaIBTWY7lvBK756TMJSuPALhR9HIes+GCY5xAKE+YpevD0tmukkWq/1dSlfOY+l42OrkhLM0bSo2nNm45XdUnAiqlq0NZ8ErmHcGrhrUEQ2I1a5podboClYyMEFRZOBO2qmzkDB6BldjPKtgrM5/vT2vFRClgZV2qCDS9E2DZvIe892MqVcJ4gcIa3PL6E+A20IlrCDeam3FCOCd5y3xvWoHGEbyghSRVFtEEpwI+H1NVErxK1qoARGUnLDnIsmqpzWOeD+GdyjiGgG5CQ2mU0D8nmJwwTm+OU7Xs+4FYNVPxyzHOF2sU7Sw/N8R9m40UuahJozSWujQqcVFj0u5XAzgq/Jtc0sbWvAG1PA7CZVFdaoWnAN9cqZOp1P5/2XuzIEuy+7zvy327S926tfTe0+ssmAWDwWAADACCACmZEleFbSpC8hLBCHmJ8IPlcDBoy3yRzXCEH/TkBztsbSGJlM1FFgOURArEYJnBDIDZl56Znt67q7vWu+bNPdPx/c/J6gLAcPhdtxhN9FTdvjfzn+eczDq///d9hLJU84uNs2S2Mt9XZdSqTFu14V7bSv3a5phzA5/Xk2MvDENRZNOamSpJ1oWNHwLkaR/P+UoFOjfRzdangWrhSudOEzM0KAwD9CEQOChQWn0e1yqBm4S4BBe8NjpvWQAv1zJmCzODlIphfe9yGkPAsKMVwhyb/LfsuqGFOteNOPLxMRrcp9PBxgZMP5DPSpK5zmTWjRGEovratoBSJKNaYXxUQS5TieC0bcTgfNV5uK0NtNy1jiqAuZZpNXU73gVW856YZViMpzKuCC5LNn+IUq0RVTCB9qEqTQNvZXWuoL5HYqE+UACnuHGgkXHYKuUlv5XrDR0r9Ng6VCVz/hBy63HRnj9/3v6d95F0MZex2Y6l+Wwmij+OeSriCRfZlNGO9xYAteO2/X4LomUeaaAsh09AKc08as4SZBMA857Opome5+PMxhCPr1noOSWsqhDwFPih3FdpszydTZVy3XEkfzzyQxnHtBnnH2na0Pc4fiZrOKtSXEt2cNufoFj3UNnKOaIpbXTDnrgURGEX3aArc4CNQ3TJ2D54gMlkhijs62cnug7Y8ER57LJzBaeObyAaOPiTV/4lbjy4Kk4bRhnBrENE7gA2lbSOB98xceZ4F3aU49vvfQ9TxLD8Ruy8G3ii7jZKB25mYcUKsDMfY0F3CKOCH1DpaMApDdiphc5Og/61HGsTD8dTD5enzJmHWGizOaeoDcxtA++vxPjm+QXKJ0LScDhmAI9jjSte2WB9dU3ulZPxWNZgzuLhoIdOGMott9MJpMkpq+ZYZAvJSb548RT+xcvfxd15jtAGvvTMZXz04XVU7hAds4uiceClDyQD9bUP78DtspmB2bANIr+LCB1ERg9G4WO+mCPyCpw9dgpV6iGvfZRpgt3X3wC2pvLcWnoBDuIYKUWhAbB26Rj6J9fkPp4hxaKY4iDZQVpkyAmA5zWeONHH+dOfwv35Pib5HrJyioTrfUG3aRtmBjx7/gtYj85jnG7DyKawvAavvvtDzNm8Zho4ddzDittFMvLge2uwGVuQzhGnDxCbE7EMPzlcRT1f4PhwBWdPnse7H17HaJFL4w8bd9g8UdChw1BNcHyOc6nuNZn/68i8mk0L3L2zkJ/TLYINkOSmT50/hR985y4WuzUs1xAbcknVcKjiZWMdgTAby1R+Ae+bdHdxKxNP7Vt4cRLi9MJCQd9rKmMbNlOqdZrNPZlh4lUzxntBibFP1wrlJE2LdmvQ4IlnVrBDADxRAL/jq3EsTgAGJPO64rMiAXCm8q+rrBL4+TNfPIOXaFvNY+Kxa5ccMUagFbeolg34Ro3nngmx2gvwZ9/dR5ar8+KxSGQJu8HEJp5dQXodN3nOD52EpMmQ7y95wXrd1s00dBiQrG2+hQ30VoD1NReDVf6mwWbDAlv3ppjPCbKV+prKe1FWc8mlSzobF0ITvsNGJFt+8+B5JnwuTxoMYuBT28Av7ts4vWjgs8lMN/Lwc589GC1/s11WYFmBZQWWFVhWYFmBZQUOK7AEwMvBsKzAsgLLCiwrsKzAsgI/VYFfpgJYQzH+UO9Hy+vaDF35D4FACspyv4RwSTa2RZnDfEal3GuteLkJS8WNOMopASAKoxab0DYXUykKNXiQjfwjkaFa3ksY2H5fwV+lNjuqYBQArDPIxGJaf6ZsBGubWR4n/3gwEHLTnFCurpHQklSxJdlIp9KWypNaFDEWjIbWmTXcXg/P/Xu/gGf/8i/A7ET46Hvfwf33PsHm44/iC3/pa5jvH+DuR1dx/OQ64p0d/On/9QdY7O2LXSU8H+sXL+JLv/KLKG0bn3xyHX/rb/8muqdPorEN7N64jj/5x/8I2e6O5K4KNJA9eKV5Fktg2YCzRGkrdsO0KxXgzp9zw8oRu+ne2TPobm7AcLiRxPepsBiPEG/dRzqaINxYR+/kSYSDFbVhn6Yocm7bQRSyvmngzpUPML17T/Jw/V5PwBYVOFSHybUgIAgDDM89Am91CMtyRWlR2RZcyznM4TSMGvV0IRvxZhCIcrBHyNnUyMdjjO/dRbmIkTFb2HHEDpl5y3bgw3Y9AcAExLsPthFGPrLpHPPdfZhaLdcQ0kgupNAUhL2ODASxEGbV8lJZEIuiXKvANRiiCl3AGjcKCQSpSA0CaU7w+z3YYaAUyMwKnkwOrbgF7vFkqZSRf89Rrsak6/uS4cw839HuGGsnT2J44jiiwVB2/vj6f/2v/hV+++/8Fm7f2YIRdRB0VxBSVSgSdaWMIwDjZjmti5l9TDtui5AujmGMJxiWFY43JgJaI5qNjGNla2wrBbSogPWuZKufJ8AWi3byC8IJbmgqC0TJ+tVKasI50RiKrTRzex04lilwV/VkqHxVgi6CNQIfgk1CTbFmpgKztYnW1tUcZ4RxzChltib/DZUuVMQSDhAAczOb9shtJqrklWoFIC1yuTGqFLsKLLfQl5/Jv7dAiYBIsnVdZeFLOEOwSzVpm8Pa5v3y3xACE57y3/CLr6Uqj4pxwi8qh2XsaFUjYbLMPSoVNYxj7ifr2Kp3W2cC2t0SuvCcCBgJIVknzmU2IzimI/BcVKR6HSQEZB4rc4dtbZksAE4rKXkNRa3F/1epTF2HjRw6F1lZxpsCaqmyJtxta8bzZL0EqGulLv+bP+c5ULkt4E+soFX2L5sd+NmlVtzzNVypBa6JGlQ5E4hldqO+d2hBfST7Vj5P3VEUPNPKU449wgxaXVOFWlXKzvoQLtOlgRCY2bRc/2mfLip0NcYJOqmOI8DmwKPyvWLd+DM2G1VUaj20sJZMYQJfQmD+r0oSFyhM9TnHPNXCZZXCpcKLYyTwccsysb3SQzJcRUnYLp9VqXxkDf9FxXsE1st9jmtF25wg2bdK2S7gkKpZ5l5qoC2qWlEum8pRQO5ZSpVLq2xR7GoFrlLi04Jc2ZBSDchMc9IIx3Mlw5vjl+9FpwplS6rmQDuWZI2xTHgMyqRlvIxRZT3N14rim1Dr0KJcrU9y3GLXrOaA1Pgwf1eNn7bZgt/n57XxDxlz1qmYzQuZe3INtJqf6wKbC44+hbTvw3q0ymKCZNVmoZvD9JhTAFgFRYj/QVPKtTcqPod0sBL10LcrPHpqgNN9wGf+bFVJ9qjAMi+UMUSHiMlsLnfW0HFFPS/Qxm1geBbKJIUPC5nV4KBIKP3DKCyw5ScYVSM4gS3NI0HQUY4HFfu9+gKZeb3YvCEm5YxrCF3s7G1LA5pte3K9XNOGQ1cNWsZXnOkFjq/1sLt4gG/96FuY5zPYtQO76cI1OnDtQK6x63lYCSNcPLOG6wdX8aMbb6JwaDXOe5yFnOG1tSWqz07lio3tThyjIHhyANduxIbfqQ24uQ930iBKbRwbW7j8QYYL8wBBbUkTC8EpGzHuOzm+e3qO3c9EWKxx3lkInVDmB1XcgemgE0SoqgbTGa2+lcuErKtNgShw5LqsrASwAlqjp1iJbDwY38VLH9zD554+gdH+FPuTDJGzjsCNkFUZ7HKCyrTxwdY+gi5NPgxEkQPf6SBseojqUGDfdHqAx06vIwwGWCQ2fK+LeLSPvZdfA3ZzybZn20Tj22K/ffrpi1i7sIlZHktDVW5lmKb72J/vImEebWEhm9f40qMnEK6cwd5ihFm+g0U5w4IS1cJCnVRwKw/PXv4iQnMT82wfvplikc3x1sfvIeZaajXoDWxc6K9jssd7fgeOZyItFoizA8TOApVZ49QgwrlggLXhGt76+CYOponMkaLMURW1QEyaJvCZnO4ftqi5CYBNscKuaxu3704Rzxs0DscY4BkGTgwCOLmJK6/P5JlHlL5s8tH2z2zkYzMkQShzbmXS0jqaBhC1gccOTHxhEuGRmGC3QaFidAX+5lTtWgb2LOBla4q7AVBIrreytucLrV6DT1EBfDDGgxFVsBaCgMp3TzK0BSM3ym45I3jPKuRJhSpp5Pw+9fgA1z4aYz5uYDIH2OKzmILVsmbww5wKp0/Z+PmvnMK1WyNcuRljkZfIZ0CTEzBTUaztf5jy0DaeyoKufwE6Glfz0HZCflfg3YxlCju0me6ivxKirnNpIpkd1IhnGeZTIcY63kYdmzQXeVRa1zDdRgBwGBjweK+1eD+qURUVFosG7gy4NDbwtR0Dz02BTvHQMUQXFM+OlgB4+av9sgLLCiwrsKzAsgLLCjyswBIAL0fDsgLLCiwrsKzAsgLLCvxUBX5JqybbbD/Z99Aer/I9UVUpgCYcWGdlKfDYNqKrnZE25lBZbyrrZ9ncljwwZRQn1mxakUvYStgkwOlItK9S8Grlm86FlG1dUTUa8l4tAG43fdtjkw32di9HFHq0k1Wb/LKhri0/+faFtoAW+2CqNyVHEkiol1kZIIg6KOIYyWwi57F+7jye+drX8eRnP4vvf+Nf4vZbV3DqqSfwuZ/9Gexu7yBeLHD28nlEUYirP3oH13/4I2x//CGm8xl6Z8/i+V/6BfiWg3dfells7P727/5DdC5cRGPYGD+4j2/8k3+Acn6AjApbbtYesa62eOyuB7sTCDxLpnNUWckYMnVdbBuDU2excvYReIOusg2lzxwVbOMRZlt3UM7mWD17GvbqOuC5ouY1SsJAbvbRetMU6Bvv7mLvxk3k04kovgh4eI3EgtRokCwS+IM+1s6fQ7S2IarZGgUKAgEyBSpKycTKHKM798SGt7+xjsZ24brMXK2QjaY4uHsPZTwT0EAlm+0FaAIPEa2iLZULy5/xXPzQk+OfP6AtdgUr8mGHnoBBbmzTPtb1HcmMIxChCqlmnmvBDDuOXwVjBEGJJTntoW2BVqI64+ZjvycKFJET0UaQr81ypKMRDGaYyuQwxdaZcI6gl6yB4EdsXgMPQbcjG/fjvT0Mjx+DQSVX2MHa+nEB9xy7d+/dx1//9f8Qtx7swo0i+Tl34LkR67i+XIuiKlFUOco8hZku4ND2eBbDnyUYWBaiqhEV48JgjVRTRgtORC2rLXiprFfYTWdqylxT+byEmtJcYDWyWU8I2u/0xLKba4DvemJ7KmztiDW0NIMQavI4qdD1fbHBpp0r4SXfi0CP6iPJ7+S1dSyxzO50O4e2wWKNXFUCkJVaWGXPynyl8raFjJL968l7+X4or+V/838FMGnlLitA8Dufz5UFM23AmSlI2+8sPczAJUwSq2OTMJnv6atsYK0cni4WMKkKZqMCN/XF8rmRJgB534JqYAJsR865teblubT2vVQuCdgijC0z+I4rSjzfc+XaCETR2bWH0FCumcpC5bUQSOwTBqvjlfxmURTTxrQSeKYUw/4heOW/a7PXqbJuHR34Xjxfwv8WyrXQnNeL8L3geWkYyU16HhfrKbmmtLNm04DiznJ8AoClwYJkgOuyaihoATDHCK9BC/I9W9n8tjbEMmK5nmv1tcqeVureFva1DRe8PpKxWNPuU+XrSlSA/txMg3raFHMvn64Lcv3k3qPyYKW5RkNilWWv5zitfOW+odc5NiIQpDLXuQYy28aOZ2K/30V9/ASKIFKZxbSo1gBYlOKSA0vFvLrv0QKax91mTx+1MW6t1Al125qLbTQ/mwprsZgmvCTkL2QNZYOJ1EWDdVHh6gxijs3FbCbqen45jspdpm2254WqKUAUymod531YGiR4r+P7luq6KUMEnZ9M4C42o3TnUNblbRMF3+Pw+vF92nxmjlMqyDl+y/IQFh9aNNMuNc9ljrIuLQBWCjuu9Q/HR/tZrdq3HRdse2p/1q4V7X9LLQvmMyubaDZJGZUL3+6i64dY8xo8cXYFxyOK8EoYzFaVrF8bITOrF4mc13gSI0tziQQIO114oY37/gKTdR/V5ABeWmLuNpitMH98DHg1KifHZD7CxupA1sMH2/fFMcJkg5QRwGKjjG3Dt7hGOqiakrdh9LoB7m1twfE6kivqmY7cSwzbgwPmfC+QxhMcO7aCazvX8MOrb4J56mETwUYIy47gegG6UVcA6LAbYrhp4tVPvo/r4wfw/PY5jNelhl0Y6BoRnNrBLFtgn2u0ozgVYZRPAM2amT4i2l9PG2y+OceTVy0cyzw4JZs5aPVrYGpWuBotcOVRYPbkAGlkwawI41QDl8q4dtHp9OU+yetei1OFsrtng1yW5EizGHExhVHneOL8SRzb8PHmvRs4c/wY3r9+H3lpoW8P4PMZoZ6jLmNsjWJM6hphRLUrAbaJjj+AW3cQ1AGSNEGVx3j89CMwzIjpyjKG04MDzF9+HcVBiZJrqG1hapVYmA0+/0tfRoocSbaAybx5a4HpYhf78QhJXqPMHWTTAn/lM5cQGz1Mcyp/DzAtxkjZSJcZKJMGq34Hz1z6PJq6jySZwDcTzLIJ3v3kIyRVKW4Jdmjgqxcfw7VPdpCx8MhQVrG4HuQBsEhzPHumh1/+7Iv481ffxKvXHkgciKjQ2XDH3F9Zf3k1tPWwAcm0PrY6RLffx9bWFG+9e5/cX+4tfCLs+sC54+t49+VdgaFwNQCmi4O2fdZdMfLLAK2g1UO1AatiU4qJM3sNPjcNcWnmwK6o9uXztHIAYkPlzLZw1VjggyDHxG8jWFROvMxJv8Ezn13F7ugA9/ZpAW3BC31R3Du2Oh+6X3AOMl9XlM5pgzJRzWnrazZ8I8LtjyYwXEueNw1HNbSo+1ENL6zxMz+zLuvXlQ/3YQauuN7wGdyobZD+FxmbRBrkaYUsKZBnJUo2w+g2Vd0jJ+pe3t0cv0G3H6Lb7SIQJ4sKi2SByWSOeKayivNU/fpSp3yso/sM773qWslzMZ1ESLHtBobbgI+cvm+KIp7XtjbphmKgSk2c2KnxlV0DPzsysJKqeXf0lx82hD09OlC/BCy/lhVYVmBZgWUFlhVYVmBZAT6yjcfjI1ury5osK7CswLICywosK7CswLICwP8XAJYNXv4/vefAzXm1F0R1L+CJWgfI2PGvtcPK3FSn9mo5sSgSDzU7DzXGBGqyr6Qc5vQXN3d/+sqIA6xoexRIPvpQIxvC+hutNa1YgMr7ipnd4aa8HJvYTavviftbU9OJDV3DQWQYGDUFvM0NBFEP1XyBvZ1tgYpU2GycPouzl87h1ocfIN4bIVob4vT58yirBvMsxcr6EJ1+H1mc4u5HH2F08yaKJIPfi3Dx/AVsWA7CeYL7N64hufAI/ut/8Ucwz5xDyQ35eIJX/uSPcfttZvBORYEiacu0OpaNVB9N5IjCazGaSe5qbVRit0dl8LknnkbvxCnUriUb//Tk4wbR9GAXo9u3YaYJVk4chzVYgxVGsF1LNmUJERxmMPIYkgzNPMZ0+z7ivV1RlRF62UGA7upA9td2724h7PUwOHkSwcY6DFpV8t/S9K6mna1SY5hlge0bN0UNtbq5Cb/flzxa7oRVsznGWw+QTifodEMZPYs4hWk7iIYDgTg1baeLUqwYvdBDFs+RjCZyTkbowV3pww8jNBJ4S0BXy+Y/rZsJmWmRy107UYJLtqxSdhD8UmHlh4GoNbI8FTW026EityeguuY+IllLWaCYxyhTZhRWYgvqdTtis0q4KHmQidqgJLzxwkDATzybojccwou6SAllahNnH7nAoGI0poX5YoH/6r/5Tfzpt/4ctuejszoUWEVFse97mE2nKPIFqiwB5jNYB2Os5DUGjbJVF7UcQRdzVNvOC6WvVF0ZVNkwx1LP13Yuc57R1pcwTFnnUu1XCOwltOEGLPOeaQEchZHKe65UHiyVgQpEku3n8nNR4wq0hdiEC+DwA2mGoO0v83r5c274Ewjx3FROp1brMcfaddS1o0pU/Bl1/h6VpdyB1fm6/Kyg0z0EtS1galW/LVQj2AqCQLJmCT759zhNBGZKPq3OFpSMYdrf6vxRqpDDKMJkEQukUPm0uYLlWu0sdSD4LBsBvAT1rAv/TgjWKmAJ7VR+oC315GdwTVIK3gYexw6VYLK+KrtinqdY+oqNulKBGq5S80q2K9XHWSEwWXKUbVfgMMGuKHi1XTiPh3mbi3ihM2EdfVwa4OrXCRBlY4fOFj56/PxZa2fMxdZxtbk1N/qrWo5N6iBrK6+ZUp6LipTZt9qiUjJsdV1a6+sW7rbWva3iuLWfOMyQ1Za+bPLgRjuvpdhui/pUKVFFGSzQQY0fyaNlDjWtoKmk4jGahlih87WiUBMXCyHAyjJaK1h5KUSF2yp19T2kMA1MLQPJ6gpw8iTyqKf+PVXGtOEmlGmV4fpeI9bNGlTK3Gvzo7Wts5wD/9jqHtrCzVahK4pXXvcaouTlfSqIokOlrRo2ao5LA0HDePAYeZpoda5SGPM+IAbjcl1s+TzCZLnntjELWqksFqftvVdssJWrsnNR9gAAIABJREFUh2ooUfdYHrPMM319Ze5pda6AfzY3HFlvj9aT711RVZ+msm5wfeC8b8e32IWXD/ODeY6HzQHtGKKdv4zbh1/t9VLNFw3SxUIeKkSh11DV7SD0BohsEyd6Dp48s4JVp4BRF6J4DlwXvSiQurGhg/MpWRRIk0waH6IwhN/xcdPaR/54HyVKTCYxCrdGyhqndAngvaXCLJ0gTedY60UY9vp448oH6DDr3aYavxJbd9fxBSwz39owSwy6EULLxcFsgYJKdNuFbVB5H8L1QlknkkUKEwv01hp8642XMF4Anzl/GUZp4ca9AwTBKvpRX9TKBP6nBhb289t46eqbsoaYBrO51fUxSjZ6uRgGK5JLvTM6wKKsYQRsiqrl/uIzg9iM4FkdBJWF3l6N02/EOHM3x4ncg1eZop5NUCO2K3w0yHH7sQDx5Z7UpYEra7llsoGM89XCoBOKwnE8m8JouM6xmYrrA1WjJRbFHFkyR+Q0+PzzFzCrp3j5naui9LXhI7JWxLqX1t21W+Otqw/gdNkY0cBzTVFWu01HcoKb0sJstIdTwz56K8eZYIymNlWm+N4B0tfeRTou1FrgONhDgfBUH8//3Iu4tXtfYhW8wMWimQkAPpiPkeRc922U0xK/+qXP4O44R0Flb3mASTrlXRlW42F0kOHMYB2PnX4GddNDHB/ANUtM8wnev/kh0rJA7fLVDX7puWfw4Yc3MJbv1RLZwUawRVrj+UfP4Nygh729PeymOWorkPwVAvNE7KiZV89GC2Wnz/W16/rY6Pbx+PkL2E9ivPTy+7h5ewbDgcpdRo0LpyLMtlPceZ9NSLRKVtbQMsH5eMaGOS4oAitVJDuVwLx2XAf82salPdpAO9iM1fNGLs0inH0GGBYyck28ac5wJyTMVusNnaRFaMsMXLvB8y9u4sHuNu7sEqwa8EJXIkJszmNx+2HTDx8BE8nzzpIaVWKgzir0ej5OrQ/w/mv3YXqMH+CDDe8/bEChLXSJTz3j4ezJPr71yi7m84Y9W+oJiQ2NtLKmWpqPJtL/yEY47QIkC4dqiCCUbftg+WyVVyaSOAf7RAh7q7xBw3GhraBZIuXCon5vkntDCJw+08ft2xPJMQZzsC3GotB5xoBH+EsLczm+GhVdAwoTVVzhha0Kv7oNPDoj09ZeSEe7XwE8M14qgJe/yy8rsKzAsgLLCiwrsKzAwwosAfByNCwrsKzAsgLLCiwrsKzAT1XgKAA+yl0PVcCy06wobZtXaDdAAAORBiMJu+Blb0JtRBMLiDrr0NKZqsP23ZXNnOyXcmtasnq1SlGglFKFtR/bbjSLDask4rbJpUq9pcCwor+iPG7VQRoqU8nVKj6VolYkRkeAsCBW+DXQtRx4MDGuC5grHbi00EsLTOZTAT1UCTti1wo4hDX8NKoiXJVbSuWGACtmd9I+ME1EYUQz5qgBhg3w1LET+Ppzn8UPX/4ePpqPsXdsHf/FP/1n2Hzhi6gtA/lsjm/9/u/h9rvvwOSuEjesuIlNtS6zDCMbbhQgncYwU4aq1agIiH0fl57+NHonTiM3aqV4FGWbheneHvZv30Izn4viNNjcRGdjE24YyAY7N86prCTESNMEJjcVZzPMtncw3tqCUZVwogCdwUA2AvfubsnGbnc4hEsFue/B63RhuDTYJm6g2zPVxRkm29tYzBLYnisZyAatlmkrmKQoDsaY7uyg1w0FSMazOWzHQ7S5BkKXbDwT+Or5jkALqiarJFPZxq4Db30N4cqKZPPyc2sCszwXy2RCgEwylLmPqTKoZbwQpEUhosEqOv0eJgcTJPFcgKYT+uivrUvGp4AtggZCoyxFMpuRRkj9OsNVgfDSQFCUKNNM/byFR7z2ZYZOvyvnQ+ViEqdynMcvXEbUX0Elm7EG/rd/8A/xW//T76AzWIXpKFUpc3qZ6Ukt43j7AerpGFFWYo0NCmJLy8w7NUOotJevVnXPfE2CHFHgm+hSqazzTqm4588sW+V1S8YzVSx5htAPlI0w1dCGKdbBBKd8vbJZdsReVjZyaVGb5ZJrSejLjXybtsZleZjHKepVnf/JwyOIk0MVgGeI8o8qWX5x3AkMkAxQrVeW41cKyqN5oITnPHbJvNXnzutwNM+XFq5tbjBBLGE9z4eQlhA4jRcK3nK8GMahgraFUpMkEQtdsdKlslSvmrR+JgDjsdJ+U0C1BmBUg1NdKwBYg2WuVHJeVO3qnGFxO+BeNaE5Qazak1aOk1QGcc5qxT3rzLWNCl/CaZ/vQSWuhsWSl1wTFPPc3EO7Y74X7TSZ3Ssg9xB0u/K9Ft626tRWsSuKSR4v/4/qV76/TYDGDW6lTuZXrq2O+RryuraxQm4TRyyQW3Vvq3ylWlct7DpHWqtmBcqLmlU1hxwqZXXTABsrDjOetb1zeyNrmwDU28qdR+4RokKlUpkAU1vA80oSZso6rbPD1TkoUMw/AoOZPS1b8Woe8TWZCaSdDszTp5H0emgcR8Y753+rPhUFMC2l9bhn7dTVVnUR63DdiCL/hq4LbUMB7ZYzZcfNRqNWYc1McI5hnlPU7R6u11KP1naZVv20904zZAva7PKL92ClYyP4ErWt68i5KhNvTkqqmBVMFacHWsHLGvnwSaC9prQl5lpI2M96Ejy111qyXbmuSFeHbuwQe3ySJD2mWNs8Q5YsBBizpgTAqsFEzfGfBMDtOKACner01tqddWu/2oYL/m/7+oJkhnNJni8smIWDXmcIrylwfj3EYyd76CIRBwxyLz4jhGwocl3kGfEV11BTlH10MmAWL5uF7jVT3L1YY5ZN6Y2PjPcjjiX2WlFnWOaw7AaT2Rh5OsfqoIvQd3H91i3YblfMxnnvc/1AAC8fPBqzRGCaODVYR1JUmBeEXjwuF67dge2G4qSSJaWAxP6gwjjbwhvX7yGwHHzu0ccwHqd4sJui291EN/QRehGigPfkBX509bvYSpgRTutxZfVP62cLLjp2gEE4QDKf4/buAXKba1cFlza0BqFqgNDsIDRDBI2P/naFkzsVNt7ex+mJA7M0BZAvLAMTo8LHwwL3n+0gPd/Bglm0Do2yOaeVAtS1LYG0oWS2l8jpcCG5wEDBKANm2Wcp0niEL33+EvJiG//m/duwPA8Rs4WNHtzGxGYAbGczXLm3j6BnwPUaBIwUsAL4Rh927atmpCrBuZOnUBl9WFYgtr20mE7v3Uf2/atyv84aA1ljYqupcPnFx/H4Zx4TlW7Ne5JnYVFNMVlsYxzPkeaGWAYbaYNf+dIXcGeUIK7HyKop0iJG4DSYLxrs7RV4+uw5nNt8FPPEQpbP4BoJ0iLFW9c/xMIsYbgKOj5//jTGBxM8GE/RuMxWpjC0xpceuyh216+9cx274xnCwFcKb9eFY/GZlc+GzGmnbbuFKOjDd2lBzEgMZncXGC8WePu9W5jOKtiOcsbpucDJ4RDvvLqLckH4SVpKZSobYmpRqBL+Ehjze2KpzLnEecLv1yZW5yY+88DGxZEtzyI5n+f5uTCQUj1fl9gyC3zULzENgdrhulBL3AFfwzWNq84LL57A1s4W7uzRPcVA0HEQ8jnUousEM4XZHFIgL1OURYVsUaNY1KjTGlHo4ezxHt5/c1ea3qhgZ4axYTcCsI+fNPH1r27gB28f4JNPaKHPZ3WuhfIwwtLp3wNkqVSwViJgVE7v4WMVG0UJd9s/+t516M6jn2kOV0z+ez4aiEd0g5V1B5cuDfHgwRR37ixQs3XWqmC6tQBpx3fk+db16XpSw6pVbnlemmiyBp99UOEX7zd4embArHXMjv69SkAzM4CXFtCH94PlX5YVWFZgWYFlBZYVWFZgqQBejoFlBZYVWFZgWYFlBZYV+Asq8Ms/YQHdvkRisI5YQBsip+UmjwmLVqaEDMpYGQkqJOICasCiHa22TzvM6ZX9/iObyhpIyeupYJJ8SKXE5fcORUhHlEaywc8NvCPvw80n2bsxFDhW2ZgPM4D5ftw8VVnA0l4vL+LrBRRwY1KgrrL6JODlBjxBQSa5qOp7PHZuhtHqzhGoqjaXaXfc1qhGJedgMZ838lH7LqosRxEvxGKOuWsrTY0nuiG+dP4yrn70CW4WKe6hxv1OF7/zx9/A8S+8IPWt4gR/+H/8rxjduw2DUM2gwtIR0NzZXMHaxjq2bt9BOlmgqQnReKAOjhEunjgu1oVpukBHZxDODvaxd/sWsv0DgQLd48cxOH0adhgKXKDCLgoiZYVLNTeBoGVgvruLux98gHqRCBxRm2gGzFJGgUBIIwwQra2iv3kMThSpbMOyklxEsfStSiSzBWbzWMApP5Mb+BbhyTTGaGsLDcEaNxEtE531NQxOnxSl7Oz+NuLtHQFlpTJ+lU1EWudWtgl7MECwugon8GFSQsEc1zRFPpshm89FxSpAkXBJQAjVLRZ6xzfRW1sTq8CmLDHdHyEjFHQt9E+cQEPQJsF6Sh2LhucwFzDrMbe335Vj5RdhGtXZBMA1z4Pb/CabJZRKUW0qKuWMjCPHx+bps+hvbMhrCFQ+vn4dv/if/KcIOxFyWntP5nCrGvl0H8lkDKcs0TMs+FUDl00WhDCWSQdBONoSViAic4gdV4Av1UBURgeWgcAPMJ9MEESBAlbMAyYo5ia9ZyOZz9CJOlILUfk6DtJFCsdntrOyow0kT7CWfyPwtiwFEKs8XKUOamFMC68InR42cCiBEaFTq/zkWBMrXrHmbgS+qGxRtYsqoJUWupZSHVMyIzm1kr2nLG1baCmWuYSWrisZngKAmZ5ZKAAs9resGc+HttUaILcQmJ/b5gknAgRVFndCmKTXIbGbZY4v1bYlgYXKGhYraq6NYjesMk85tvh+wmrp9qgV1AIVCYAtG2YLD+X8lRJXrPO5ttS1wHjWnHCPwI02xRyj8XyOKIrUudmBTH+Odcm3JSDVjSgEapLL7HI9ICDqII4X2v5aQVVVTEIDVUsBkjrDWTn1q3q72nZYxrxWbUoDhPZuUNbE2l5dwKNqCOC1bUEwm0AOrZ0lu1vB6FY9LVnK+voqZatWP7f1F3Xvw9xXdXgK/IlFd/t33YghcFeDUMnIZL47m2r4GXq3vxIooc5bFMXMhS9rZLCQmwoKN02F2rTE1tQ8dQb56oC+vaDtdFt3fhbngijvtY25uCa3NdYQuIXdMpx1brGsITw3fdyshxw717OyRhzPZe33CUyPnFvbyMTX+p6PLEkwn07gEvg3ldSVXxVzO7XamLhNjkn+qHu2apBSTSSiDta23JJzzuMoCCnVXBYls3QrEOoZOsuVw502vK0tNBV/rZJXzW9miCcJ896Tw88UG3aul1qBLopnhtHqWrXrCf9bYDuBtwArDYClcUKNI3UfVodW0zKba5xhi4WyUVjw3S76biPw9+J6AKecKZjGMZElkr/Z0+4CBKQ1m1xy5o/msBpLLFvLEHg52sHEHEv0gqzvVIFXBdJaZTUTKnOtOYhHKKsFzm0OJRf942v34AYuirqEbbvidOEHtIZWubsDv4tBf4DRYoE043OQB8eKYJkBfMuGVZnYj2coqwlOngrww0/ex4ODKaoZ8IsvPovZeIG7owqD3jpCvyMuDL2egRs77+P97RuwXGahqwIx0sFo2BwUoGv0cWxlHbe2tnBnfxu1L8usjKEIJiIvgmNE8OwePNjYqAMMvnMbF69k2Fg4yJnBbZqYlxVGboVrqynuf7aHcjNAZbtwGkcpxvmwxKcw2lsbJjodH2EYINU1jvOFyu2mbXkRY2No4rHzXfzzH1yBHXmIjAAeOug6PlbcCh88uIMD5s8HQOCbCB0C4ghG6aMpTCymE1w8MUR/5RjmiY0uLagbZmXHmF+/g/SVa/BtS+I+Dooa2UaEx198DqvHXHxw7QbssIvGrTEvJ5jM72OW0IrYRJnUWPddfOUzX8LWeIZ5PUYc78kx1GWC2w8WYA/B5x59HMd6pzFesKkkhouZZIa//tEVFC6hqFKkrnctHBuu49rtB6hMAx1Y+PnPfQqjaYpvvvIR5hnnromGZFjPUc573wECx0DouWIZbpgeDMNDf2Uo2e+dKMCNO3fx5nvXRVHsETbCwDPnTuDDtx9g51apnpc9S4CndB4JPFUPvQTBYvBDkEk1PRs02LxQWLh818ATezYGhNvyTK4cfuZ1jbgpEVsG7lgZttZN5ASzlnrmJiQmSOVQ4Hr96efWMZ7v4tYOjwPwO4ZAb45dy1FrT1okYhNe5LXYNBMAszvHtyycPhHgzrUYydwQoMqmSx53EFb4yleHsK0af/7tEZLSkIgUQ/+eUOe1uOPweOQeQvcYCZhv1xVda9ZH5NBHYgvkIVJH1zSqGUZZ5LeNUNJRAss1ce6Sj7X1Hq68t4MJs4A5+fic5AC2V4vq1/NsuL4FV8cjSJtrmYpTAH273Rsz/OV9G79630aXMJzrlSiM9X1vCYD173XL/1lWYFmBZQWWFVhWYFmBtgJLBfByLCwrsKzAsgLLCiwrsKzAT1XgV7iZ/Rd8Kfvko5pglaEqQIeWp2LypzaDC25+6+75QwvoIx7NtMuUDF+twBLo09qjCaB9aAOtMlofHpACu0oxoGIIxWBSv0Bv4Gj/Z6Uq1vvTogsgnuAGt7KDbn8uez1y3HpPTWl+ZK+LH9Q6Y3JTi5CN3nDc6HEJ2EShQQjJMyK8bnXOaiOdG9jnXngOz//81/DOm2/jvVe+j8n+nmwidRsDJx0Hx0Ifs8UC8xpgBNuCG+ubx/Df/p//O859/efV+ZUFXvp/fh8fvfEjqff6seNwfF9AKO0ciYzKNBf1TpbEYsO8fuEi+qdOwnBs2ZRmpmHo+khnM+zevYPJvTso00Ig58rpU4DnH8aJMS+Y9qACeAnKaO1I5fCt22jSROXxiiKZG3iEUzYq5sB2I3RPbMAKOwh6PYE2BRW48Rx1U6ETRJKtmdL+t9eV7wmA4MbvbI7p7q78nXmbPO7g2BrC9XXJTsz3x4gfbMMoeNYsvM53o7Wk76G7sQmv10PlWArUFCXsogLSBHmSCJATwUZdok5zsf2jUjpcX0VnOJQBVfJ1SYYqzVCgRHd9AyUtbDVcEvWs2IrGoj7yuhEsV9VN0kgpgay5MZmIEph7poQJtCIkXOeAUso42n2yqoS3NsL+AMfOnhN/RcKKm3e38Ft/93/Ed//sm5IvaS9SuGUiFs78wzHXNkoIIDRMgXIE24q8KVtz5vKKss2k8tcQ8MINYaqcqWgnaKViNGLeZcpcXFPGSsDs3kapFH1aJicLpVDkmCghtsOyQZ8X8LSalfBTLF/l3BTsam2VWyvbFsqJ0kjyA8lvlM0z7WmP2rdzhWhhUKsuJDDm51AB6xBCawtd26aCNz/8TMKjFurxvPhvCPsIQAnOBHzozFQqLQnH+IewmJ/Fv9NqlyCQ2YsNGwyoFs4zNUday1y+h+1IowftrakSJvAhMObrUv0eHL88DmHevHbcxNfqVLGMpsKsoKLSeGg5LG4ItJ20ZV3xxVK3gkdVuGJucHh8AoADZd9uugLID9W8skxTEZ0hCgNkaSpgWS2jysK7zRQWwKhBpFg1t9a9okZmswevKa8ZdUtqfZM82wYCvVsALIBHrkyb767W1RbayTXlezsKIrZQtM1LlmPQdRBL5xbo/cR9Sey0mZ2sYWlrD9yOMbk3yTkpoCteFAS8BNwEFYSZ2vpcoH6bN8wlnjnHOtc4z1kLAwWXYeYH0zZWYJGDcb+H5NQxmN0Bcg3/xJKe9xNmjgugVRbetGVt1db8ftug0DZFEGS2+cBSS44jbc/dNhZQLccsU8JzLwh+rCKSocrrVpZyjTk3p+ORVrSr7GGVpa3+mYxjDXgrHqtuxmAziPxIPFDVPV4s4rV6ndfa4cohDQK6CUispNV1PVRnEwjTLYDjVTePSXSC7WIyHosrAz+DY19UhbpOhwp0UScrAN3+acetjDFRaStF909+Hf03YvFO1kLlc00NaojACdC3Cjz5yADn13zY5ULWaVod0+GCx0n7WaXUrsiHUDKvmArVkrfgElZk4/vVHewNF5hXiSh+1wY9hL6Dezt7SDPKBGlrbKA0SsTpRBTG50+exM7uHkaLuVrveI6ui4C28NQE2nRdAM5snpb75854TN0/bOb02h2E4HpDxbGBnf37OHk8xKLawus3bokF7dB08dXPPo9bt3axn7sY9obwXB9B4CHFFK/feA1Fk8D0CB0V5KfzCj89MlYx8AZYW+njrSvv4EHO10Ea1kJmgDsubKeDyOzBs0OEdoBjNxIMvnkDTx+EYufL57/EAGZGjW07w/VhhvnTfaSbPZS8D0nmr5qTBMCC7QWisW/NlexXLxTaKOsdM3PH07v48guX8M333sBeWiB0+vDLEJsrAzRGgjevXQNCA35ApbIHz/DhNRHqzJAcV99q8Djt2o0IeeMg8mktDCxmY5Q37qN545ZY907NBvtug1NfeArDU6fgdxN8cPUmvO4QlZNinBxgNH+AJKuQ0ZZ3XuOJk2t4/MKz2J5NMSn2gXqBwKpw58EeZgmVqsCXPv0MBtExjOICeT6Gi7nA1bc/uobKA0qPDUnqmfSpxx/BR+/dxIlhhGcefQw3743xo3euoygaAfHyEMOmMt4/KR0G7wmqoYkxDJHbxaCzhn64ohS0DpuPUvzw3Xdx7c6uPBNQvX9q6GMjWscP/vwOigSwPBWrYtjMna2lqcFw+aArtimiYpXnXN3cGcBE7wB4+q6N47ELq7FB95+UKnCqt3mHY+OgC9zoVBh1TRQWLY3ZTMUbAjuVON9q1HmDC49HaKwEN7eYCUwVMBAFqnnB8dQ9K68IgEvkeY10kaHKajQU6efA+QsRZrsN7t9ayL+XLxt46mkHzzz3CL7xp1cxGhNm00FHNfvJelLShpolpRpeA2BRBit3FWWN34DNQXJvUs7y8mzc3qvktxDdQMOXtRnMbgisrdvY2OxjkaS4cztGwlhxrptipa3+OIS+Lt09TFHaswmTB2YbFVY7IVzLxf2dA/Tvpvj1YhMvXovh5XOUzLCX36N0gw2AT/Mkl1/LCiwrsKzAsgLLCiwrsKyArsASAC+HwrICywosK7CswLICywr8VAX+/wNgZencfokI6Mh3BLRp+trCVlH16pxd5bz2EOQqGEtlgbI9bTdTJJrx6OcIgFNfYnmmDSy1WbRW9CoI1mYJy2awzv99qChWG450gJbNHencV0o1/iFckePREFg0rp0Qp85ewDOffwGdXogPX30Nn/zodZhUnvA4qADSqlTh4lTyGTbWLl3E2U8/jbt37+L2Bx9gPj6Qz6bKmLaLL379q/CHK3jvtR9g6/YtUfdxNzD3AvyXf+/v4Qv/8X8kG6e0+Xvtz/4N3nrt+zj5yGmEURcJNx13t9GLIli2J8rT2WgEyw9w7NJFOOvr8Hxf2SZz05x2cosU8Xgfi+1txKMJupub6J88AYN5rwIcqFB0lHWwVqVx45pwNBmPBD7GkxGyyRQ1s25FCakgqduNEKytIFxZg02r3XiBZDxGNo/lSrnMJOxEkiEcdCLEkymq1mrYNpEsYqTTKZCkojx11wbwaS3tBSimc8zvbZE2KdtwWm1TfdlALJxDvi4KpTGBjQHFIkY+mUl2MFWPduCLYpDnUcxiufa0cA43hvC6PdR5iZiqaL6/yORMRMMhzDCAhMPJJjU3XivJ1yQMDsIIpqsyj0U7KLt/jcBfKoAJoAhgxZNQNhAJrNTckExVqq+o7GTWY7eHtROnBXZzV3AeL/B3f/O/wzd/7w9gEgCjhMeNQYJCNigwf5PHRFtxqnoIaGUiaXtrvqaBfF+Jwl2UzJ0UYKvslrkZnMQxut0u8iyXTUkqWDzThm85cv2YY5yVJQqqCD0XTUbQyM9WkIhjXiAqFZsCFiVoWeBVqzo8qv4kIJLsYI4vsYpluwXXA5UvKkCM52VqwCh5n+rfiN2zrUAtGzGkkUSDTAHOhPVVjYyW554rCmABsxp6Ur1IBbBktBaFAqC8TmKTrAAp83SZmSsAT/Jk9dwWcKGyZls1osovtgQCE0pznLH+tNzk3CGUFrhIG2FmUHN9o7V6ninrXA2BVZa6sngW5S/zhllTy4LvOLI5zZxgZmATpvHvPHsqh6sig+e4yp64VAph1k+ycotSfjan4p6KfKF/eiNbQLeNjJ9DQM7sVn08rIcCmeoaLAjcmc0sCyTVW0plKdfXsCQ7VHJrOTI5BNvMgLZxQqu327px81y99qFSV1Sb7S+qWjVMVbUowqlg17CWr5M826JQ56rvKxxjMq6OOkXQ0UCrStXYpGJKdQZJ7QXQ2ir7Umfv6jeUtZBrQF1QsWZIU1PRqHnAjMsENkbdDkbHh6j7ayiolCVNoNLZqMTClvniZsNs8EbGBo+ZgJbHQWUw69fm/TLbnF9t44QATp1H3DZSNHkpjQmO76mc9p+4B3OstfOO6tp4OlWAVWeDi+1zphWyfC3z4glhLarYKxkDkj1NNa7YfyuY0WYWt3bgcj3oiqBulGre6+zxdg7zOggslrGqm7F446M6dDRSa4gG/fK/+u+imOe8Y62kgUEBG1k3tDqYY5vAm9msR5XpLfhV/grqwHj9S641zLUtLXT9gcQw9MwUz13ewOkVF3aVwqeqmiGfdSky6V6/J7Wk3bLUVTfwiETSqGC4Fm43e/hmfQ2xnahGONPAyqCLbsfH/s4U03mChkpxB4gXc+RFiWEUYH1jgJu3b4u1PMvI+xjXOx6DOB5YEBXrI5snsHWwg6JyYTc9sYGOHCqBVTvbZDLDZHIfn3v+JL734VuiAqYV89AO8OVnn8OV2wcwXQ/dYAWhtwIaBLx76xXszXdgsH/AosMDz7mAb5kIzRU4VYgLx06gLFO89O77KBw2eDUgg3OYBWwF6Fl9BE4fluFiWHoIf3QPj32coj8Hgowq8QoZDMzQ4L6T48aoOqwcAAAgAElEQVSJGjsXfSRDV+zSaetr2TxXNQYUaFOQz+TDHzKJSwj8EA4zXY0F1gYmVjZDfON7r8JwOuiiizMbGzgoZ3j/2jW4XUZXGPDtAE7jwy48lHmDRTzFpdMnMQhWME2BoNeHT4UlYyYmY+CT+6jfui2Wwrusx8VVnHjuKXQ6ESr7ADfv7sLrrCKzphgle5jGB6LKznIFgF984hxWBxcwzmNM0j0EDteABT64vo2STVRJgxefeRL9zib25wnSdIyek4hF8TvXb6NmYV0+b3C+1Pjs+ePowsHF88dx8+Y9vPz2FuY53TboqMPGRAJa9exM9axDNxqnQTfoohsNBP52vRX0u6uSAV0bFa5dv4pX3npD5U7THtuscfEEM3P3EO/xow3UFptjmPvMTF4+HPAZi/+rMoF1tLs8H3KuhqWJR7YMXNxx4WcW0qpGWhdKgc+GKYaiWMB9N8WHqw3igOtjrVTFvOYErLWFulROIqvrBtY2PFy/l0ltnBASRRGEoTy/ck7XTY6sqGQNTNMcRaIUwNWCANhHnli4ezNWvV9UUPcN/NzPn8D1myO89X4Mk+fDhguyZ8YY8IGn4OfzWKhIfuge1Fo9C/6VXwp+vKdJDVfV5CTAV57/1b3Vj4DhWoDhhg/X9XDz1g4O9lUDIt0EYKlnJL4HmzAYqeE6JsLAgedGola2zRTnzh4TVfzt6zuIH8T42bGLX5kEOL4fw+LaoVZedcsSOM0s5oMfuy8s/2NZgWUFlhVYVmBZgWUF/t2uwBIA/7t9/Zdnv6zAsgLLCiwrsKzAX1iBXx2uHtq0Hn1BC3Flo+Fwo15t4LebwKJm4YY6Yals8Os8XkIeSbxTWbvtpjI3n38aIuuu+p9QHCsIrDNHRfHYqn2VkkunZ6qNEJP2vurnSkH8EACr72nJsWSmKvUxVcm0xlPMWiko5ThtE4PhBrz+Kk5cfBSPfvpZPPPVF7Gy0sGf/f1/hG//7u+inEzgU/2lbV/VNqaSLps8jk4EhzmvdYnZeExZoCh9RMXpR/hLf/Nv4ORnnsQnr7+O919+FZZjYHEwQrk/kuy8X/4f/g5+7Td/UwADM4c/fOMHuHr9YwR+hHw8xs7NG5ItaHs+CuY+zhdiv3zi0ctwhwPYfgjfp2KzEitfWt6WeYJ6MsN46wH84QD9E8dhuApAtIo0qo/4h3WPCBtoh5oye9QWO+jZvS1ks1ig6mC4hoTwrC4R9nroHzsBK/Aw29nDfHsbyLiJDlHcuv0uIo4z00ByMEJdVHBcD2GfChBDVGvlaArXdOCt9uARwnoB6sVCLKDrJNYqGEs2zmHZWGGG8cqKwD3usjH3l+A5j2NRjIT9Ptxul8QTVZJgsT+SLFOf31/tC5imKni6vY2KWc0Ecr4Np9NFtDKASQs+sfoGqjzHYjoT+2I3DFXmM6kuIbC2MyckZgZxU+RoaGVqKHtTEcKJvbUal7QQZmEs14VBRa4fYmV1TQA8z4sv/Ne/+/v4n3/jP0dT5qLUUpbOFEBbUm8qxkhKfAGhyiaYG+tqvjB7keA3RehHombjNWVWIBXJvuthMZ+gE3YUnGJWM4+rpl20IxatYRShNhrEeSrnyjHNs1FTshFIeWijrDNFbZdgUVk484uQVWCXqOXVZ4g9LtXMpiV2vO1aIPNVK0ZFVcy5xbxlQkoN+cROWSuHM2ZtijqWOXqWKMsE6hKUhoGAWYFL2oaZCmgBiLSyFrUNM0ULAXQEgpwnhPAEPgLnBLaQvZbwApW/KyBaQDphMHOLlb2ywCrbEvtqgt6S9rP8P9c+VAZTKdkqialGVcpTFUXIzyBoVdbWysqYayfBV0hYws11Wo8TgFGcxQxiWSsbuFRBL1JEtAYmvIS6NqJC5da0zkpuba5FlSq20rTaVbm7otIV/vRQ3cQxynqJcpcb5NzoPpLtKk6WGtoRJitrfkqpVDOAUoqqcSAZyLJeK+vZVi161N63XT4P4ae+pjx+Xp/D5VVKpABmCwiPKkVFWdxw7imLc7ln8LNljCr3CDYdUF3V2kyo41C5mRUbK2hbXrIBgPae6t9mTYlMYgEc7IYudoY9LFY3UDpsgqnRMCe6LlCUGQyLFuy0V29Etcv357gjcG/vpe250/GAX4fZtuKQrmxwBcRblqztYjVOm3td8/Z9pAlLW1dzbLKxgwBYrpcGIqIChhqrzHzntRNbcJHsq+sv92oNp6XEkvFbyZgieObxKFvqdgnQEQoy5hSEaM9JoC3nKeeR/LxGlqRIaMtOe3ptCX6oghYASCiozp3T4CgAbu9P/B5rSMthGf+yLhJeMetZKaeVFbRyKyiKCo1YvRpY7R6HUeVYtQt87onjWPUqmKUCwIGrGiss0xCLdM6VjPcurca2DYI3znFmKJvYL2f4k/gd7K0kSBiNUNDuv8Ja38WJteOYxym29wlhHTimI3bt88UEj126iDyb4/a9LbHvLzk+OM7p1uDaMF1LGqMuHz+DUTJBltP2uYPQXYFpBYi8QGAT3Ql2d7Zx8piDJpzge+/fIlFCWBv41JmzOHPsND68/QBRNETkrSKMQuzNr+OdG2+j9nOVO+qyCYmNJRR7BgjMFQycCE9cuIBvv/oKrk3ncAOucYbY/gaWha7RRegNEdodaaDozAqsXYuxsVdi5ZMx1hcGrNxAXALbZo07Xo73N+fYP29h0aXKsQvf60iTitwTJDee6y+z4vmsWMicY52bpoRhM7c2w7//a1/B3/+//wCLxsV6tI61fgefHDzA3mgEP6SJiYPAjGBWHszCRBynCD0Dl06cRJo7Mh9dL9QNQQ2S/TGsq9vI372FRWZgN2hw7CtPITi+jkHoYXt6C+N5Aa/TRdqMsZ/uIk5pXd4gyYA6Bn7pC08hLQdIjARZPkbg1tjf38W1ram0H2SLEl969jJ6nXXszmKk6QR9hzbyJT7e2cHcMOGzt4dOHD7w9ac+hdUgxBsffaCy3BsDt+9OMZpWKKmaldeqbFrXBDybufUu1rsbWI02MIzWEAY9dHsr0qRwZ/s+Xvrud7A/GYkanzEcF06tId6P8eErDP5V2b4NIS/vw1yqtfrX8AD+kWcfAkvdIcker6gycOm+ieFWAzu3kMpcNxCZJrzGgG84qDwTV+wZ3lsHUotqfXX8vCdaEltsqHOyGgQecPnRdbx/dV8UyGxWYDRDGAVwfP5O4aBsUtCRgdbpdNQoeA0WQJMZWF9v0O0EuHMjEZcDAuSv/cwqW+7wre/sSZ4yP5vZubIe1YTQytFEzktuFwyVUfcJsafm7wZktbxP8480vchllcY99Q/ZS0A7eoCPbWcvBFgdBLL+j0YZ7twrta22fu6Rpwn1HnzWp+sKG3D4XEIXAMcxsLbi4ZGz67i7dQfX7x9gPq5wfqfBr22ZeHHMRhh1XPJsoWMkGLfDefTEwf7hPXL5l2UFlhVYVmBZgWUFlhVYVmAJgJdjYFmBZQWWFVhWYFmBZQV+qgJ/bXVVbcpr905RAXGDTlsmH25aqygw3Xfeei0/7ETnZqzSOzaHVssKGT18jfxX+z7aZu3HiHALY9udZokgY34rwZna1OYmiGSOCcTVUI39+LRzI4w7YtNGa16xotS20qKi1H6uBMDc2RF3OrFzVqpgbupfeOrTeOTpT+PJF7+MsxcuimLDdw28/E9/D9/9J7+HZG8PBrvxxVq0FkDHenHDqBN14az0ASoRZ1PkkyncXFk85k0idnuPP/8Czn7xi/AHK/jorfcw3FzH7s0buP69l1FN52iCAF/4W7+Bv/nbvw0zUArX+/du44evfA/Z3j4Wu9to8gIWQ8SYdUhrxW4HJy9fgtvvw3Z8EMhxh6tivl1eoK5yYB5j59pNeIM+uic24fgRHIvqxRwZ1VKGyiKl2tCj9a+onLkRByz29zC9cxfx/kig6uapU5jP5kimMziBh/7JM/BXe4gJgO/dh9EqIU0Lbr+DcLAi1rUgNKPFre3AiQKEvY4omLPRVBSRTreDaHMDsB1UeYr04ABNHMuGm4wdAg0vRGdtDU63K8pNbuIl4wmS0QhlRvWvB7/Xh9fvSz5wEc8w2d6BbdjoDldhdllTC2aWY7Z/IHBchG08V89HtLoqimXJKia6T1MspnOlSAs8UTpzM1DGmkjGFZgirKtpS8xsV21rLgJd2v8JlOFGN5U1Jgzbgh0yu9iTZgY/iBBGPbGJ5p7jzQ8+xn//q38NB/fuH1qZMxO2rHIFqeoaUcMNemVdS9UMIYjyvKYrdQmfCkNRxzLz1hdIyazfeB4j8hWcSqnyJVjKSnRclSPKPFGCynmWwI9CZItExhjBSquYodI0DAJRnGZlJpl1R/NJ22zXFuCKtS3VybYjYIjnz5WBm7p8n9YauFV0Eoy2ikhuCvMrI1inFe9iIQoagoR2cjO3mp8Zdbtyvi3A5HsQJLPukpnr+LKOUBlMAMytWeb8SqYw7XTFipwZ0BVok8vMXUJMKoyZk83zIahyHE9ZfAsMJoAuYNN6nVbpVPW6SpnKucX5yyxRbuCr/XQqo1SeORVShOw8X2Vvr/MFCbO5wywwl/vYhkA7zkWH328qmadmqRTessFdVlJLqrNF3ZwkcF2qUZUCVJTXkqHNtZIZywrSthmqreW/XEd5jZZCMftbK91bgCc23gTYJBNc2zh3BCrXyDW0b68fxxebIAh7Wvtnvrd6j1ZDpTbVWzUs50hrUd3CwrYxgGNEgKTOwyXwlDFPaCcW+arRQuauKI4JLNtGF84Z5Y7QHotMVg0eZW7lJWpLRxbUDXJUKA0TWWNg27ZwtxdgtnkcFVVq4rLALOAMBRsTSAQIHGif66vc7DLPBbC2+b8yT3l9A5W5fnjOVB2zntqCm/MkZTMDAQvdDLR6voXe/L7UtFLNCYvpVNTvFr1udTMBG0s8R819zmWuQzL/eD0l+1KNN1lfCX20Op+NDGIzrwEwGyTaecPP5Otai2iB3DrvmdeF9ec6LE4BRYY0VtbPzJ0l/FDW31Q7K/v41gpcjX8FNVrV94/ZhEsGtGoGE1Eh79/MvGb2dqHqQLtyz+M1MFDGGYzaxnD1LP25seFn+NwT64iMjKHZCBwXoWvDpnqRalzauXPeV8wjT6Um0nRDPuZ4Ak4ro8CH1QP8Ufw68iaWJxZphKtqRK6PY2tD9HsruL+ziyQpYdQmUrZHlCnOnTqBra27iOscRVGr9UfmIRWddLGo0XE9PHbpEq7duAfUHZgN7xFdRE4o852NbtN5jPHkDj71ZA/ffPcK4rxEaNrouSE+feE8ijzAPC0RREN0IlomL/DGx69glO3CiUzYHl0JVOMcG3sCo4PQXsF60IeLBn/65jtoQkPArGfTrt6Abwbo+2voOCui3OW17Zk+zpgrCL5/E8d/uIVTsYu0arBTVdgB8HE4xtZjDsqnV7A9Gwm441ooY8S24ZIy89lOHp4qFTngENiywaqE4RR48vwqDpI5Xv/wNi6fO8dHD7xx47oAzDAkWHbhGT1YuYsiKbGYj3H57Gl0vQ724wLd7kDyVTlGszyFPUtgvb+FxQf3sccs2gsDnPj8pwDPxeaKj3c+eReN48vcTTDCON/HfJEiTRrJAMbcwF//uc/h9m6DFAt0vAKNkeOD6zcwZZ9aBeRpjS8+ex6e6WF3vkBWJvCsBv2uiTujA4wrzo8C54YRvvjsE7h59zbeu7mNaaWy1ld9G8f6XbEwj2cFJmmJewdzedYg/O34HvpRHx1/iI2VE1jtrmOl05PxO4mn+POXv4O3P7wO1zXFur/nGnjszCZee2kL8x1t88y8X94LXAM1c044HjwD8Ghewm4z3RQkIbeEoxU6to312EPnwxjDxEHUOPANIORzL+e2aWEaGHjDnuC9YYOSJiqSL6xjWfh4UtIyHuivdpDN53jy8VN4+4MtVFYtltSuz6xzV5otbIsNisxlZwRIiTgm6LVQLSpUWSOW3o89OsTVq/vIqQh+3MXXvnwRf/yNK3iwxyYDFQOgO1pkTRDnZOlLUQ0w4nrT/poi9zg+o6njFngtjX4qr1niEPQ9vLdi4OKlTXS7Lra393AwBsbjBbLCkPqJAQyjZyw2z/Feyuc+OlbwvDyJ6GBu9HAY4fiJPjzfwtXrN7E3TjFPGlSTCr9wH/irezbOLWj7rO6zsu6Je4h6HmDD32Oj0fI322UFlhVYVmBZgWUFlhVYVuCwAksAvBwMywosK7CswLICywosK/BTFfi1gcoAPpqrJ3mAba+5tuykRRsBnXbTVJat0hBPSqCtPQ970x9yYskm1SpcBZAJiNvO+KPq0x8P9pNNf1GmUf1IezmVR0ZAI/CElm7ajVKye48A4EMILJ+nAAr75rnRLVhTVD3qi3uPjhxPC7UtrJw6jef/6i/g0uefF0hx8+OPYdUFPnn5Vdz80ZswqRQkoCoUKCBEthtT1JQXP/MsHvvyi0AY4gYz2H7wGvLJXFQSBDLMbA16Kxheuoy18+exOxvj8RdeEGvmK9/+NnauvC/gs/FCPP8f/Dr+xu/8DpyNNdmo3X9wG9/8wz9EsvNAYtpYHSf04UQhasfCsfPnEA5WYZoEW1RRVqIGFUjBXa95jLtXPobT72D1zCn4USQZtlQnZjwn2Qc0ZSObx8CNN9/vCBybHexgdvcuktFEqdNcTwGUmqrYCIMzj8AddrHY3cN06z7qnEFt3JA3YfiO5KnWWaFUJfy7KHlN9Lo9pNM5qkUq8NPs+HIOtItMkxjJwQEsgja9GeeEIfz+CswgghMEcAlW6hrT/QMk07GAcSrFbCp5V4eyoZzNx5jv7cN1PHTXVgFCDSqPqgbZdI4iX0gGpOBv2xXlsNNRSl8qYwvaOC4Wyircc+B2QgVhtWWuXAlCC1qcM684z2Cayu6YY51eig2BMRVOGghTIeqESolIRVXDTXXLRRB25dxlw9Aw8b/8xn+Gl/7ZPxclsC22woRMCtwFogSlfbel1LYVFUPlocJVwCethdNUlDWEGvxifcTKmErYqhbFbzqbIwoCsbGWjUXTRFLm8jPaJAu89Tw0VG9T6ZplMrY4FtI8ObR+bheYn1TuilWyZEdrC1AB5wYms6lkb8oX4SttXlMFZLkJL0CLSsm6EcURFU1UVBIgEA4pC3NF8Ph3qmpYI5Vl7AukbYGSWCzzHJgLS1hE4ECVZZYpi0qTAK6EyeYE/TmsOetb5Km8Nz9LrJ+1GlOp5pW9ZGujK/m4olK1kGYc16o5RkCVVioyf5xZ0NLEwmPg/GsX1zZ7kFvROutP8jK1BbgjTTo1fCrGteKSEKnKCgSBgn2Bp+A/6y178DrPlfOFis7WYptQn9mxP6akJZijvTYBI22YbUvymjl2RVHKhV8r30VBzJnAmmmgJdbXuvFG2XTbaEwC4ELZLEs1VA6ow/rpDXIFaXW3jlZgtw1JBKMt8Oe4bbOijypKWV+5j4k6VNmc8jxkaGnlFj+XmbQtAJaxw3ucbO5zjhGylTAM3nF4n6lRGJXMz6Q2sG+buB5amB47hSb0UfKWyPtAmUtzBgFwUzJX0xIFMK+FKG6pIJXsW9VgJefAPOVWRasBfQu9ecy0jhZluanmgqwz2pa8tZFuj5+nR5eCVq1Lga9qgrBl3RO1+pFGFK5Tcj/UCmJZy7UFOz9HrLgt5lRSkagV3VRQ6xxNuaZSN84jS4NT2qPTvlvVPU8TAdhtExaHMt+vhboyDzXElzs11eN6rMp/a+v4o+C8bTDj8wnXX6qa+e+qshaoZjSlNJkUaYE0TtANhoiiNRh5iUeGNV54fAC3zOFSeUvVIrPAPVsaoUT9p+dbVlDzrZTGxNIEwJKlbVS4Wezjj0avYezOUNICVxrQlJKZCben19exsbqKRdZga28q2a1FlSDyTJw/fQrvfvIRZtotQRo+6BBLW1+uP1WFZx99HPfv7SCp+G4RHKp0fWUFzRzeOMuwO7kH3z2Af8zC6+/dgm04cKsSZ9c2cfnkZdw/SAC/h35nKLbpN3bewZXb78AOqUw3Yfpceyqxeg5MD545QM8d4mSnhysff4CPD0awQlrd12I3HJou+v4qAndVcoCNukSWlzgWrGI99TD8t9fx6NUEK/8ve2/+Y1l6n/c9Zz/n7requrq6q7unZ+me4Qxn4QwXidotWZblWHKkeFFg+IckcOzECYwEDpAYgY3ECfJL/EMMGLYM24AZCN4i0RIpWqQpUxwOOSSHHM5wtp6emZ7eq2uvutvZT/A873uqmyL0F+gW0ahh9617z/me933PqffzfZ5n0WC3KnCnrrDlFXjrTI79p2MUp9l4QstxqmhrZHCRy+GEzgZsBqCSmvfXUE0HgV/DjWoM/RxPPfsR/P7Xv4VLj1+W6vp7H9xAb+AhiQmpI/hlB8hoW59i4Lt4aHMT07RC3bgYDlbgI9C6k2ULBEczhG/cweL9fdxyavReuIi1j15CWefYXInxte9+G9FwjKgTIq0PcFTuYzovMZ/VKAoHQe7hL/zMp3Dl9gKz8ghnRx4WVYZX3r2OpmBjgovZosKPPncBXtVgd5GidCos0hmevHAGt/cPcevgEE8/tIJLZzZw9eYermxty00mCI3ls/q4ChcdzzF5sFGEG3d3kFUNOnGMXtzHsDfCxup5nBqcwSAZoxvFsmx+5bVX8fkv/r5plPCAyK3xxIVT2LsxwYdvsKnBk9rWCayFsV7Ehb0BuMQQCHtsyjC/A1Aty27LumywOkqwhgEGrx3gwkGAUekhchhL0KBbM+PWwc1Og2/GM7w/arQ20u5Y7Te83xO4lgaKDtj4tzPBE5fW8f7NXVlhOzEdPHzEHHchHRwCeB7hJ+31c6QZn60cVGlpbPoL4ImnVnFvew/ZFPiTf3IVt7YKvPrqsWrIZjE+3+qeUpp1Xg+5NuvXPnTcdyKxDa7qEbUKaD7c02aczV1h5ODUmouV1a6eK7a3F5jOK0zmNYqKzw/mgYyQl1/6ztwRPgsyx9vhvZhNqR76vQ7WT3Vw9nwPx5MDvH9zG0cpm6c4Pxz4Mwe/sAX8qV0HF2emsVV9TnSpYKOmmgn51jUuLwHw8jf7ZQWWFVhWYFmBZQWWFXigAksAvBwOywosK7CswLICywosK/BDFfhPxyvqVG/tWNlhrj/c/CFUIFix1smt4lY5nhbItvvqJpvXNNu3dqJ/VLmpwrWiK7OJbJW8ZqfeqAVaq2mPWaAWAPOnBFGEMx19V7Yqj0U/Z6xPhZIfzIW0G7knqkzBCZsibM9VKmBrc0r15/jsJrorY9R1jsnRIYKywuJoBi/pYuORi9h+/xry3R0pPkN248NFGnj49K/+Cl741V9FPBrhna9/DS//23+N7SvXEBKqVDkim2/pdzvwex1UcYzLP/ppOHGEO+9ewd1XXkO9WGjDpwh8DJ56Cv/n730R/pAWyg3q9Aj/7p//U+Q7u/D9GB3m+a6OcbS3LQVNPB5jvL4uUEkNXFNSWcPgMaCaTHHrynvon1rB+NwZlFSUEhhKNMqtKaOK60URUtoy06JwSKDs4nj3HiZ376CYzU6AOsEyNx39KEH39Bn0V8eYHRzIBtqlvlHqOO5mEnIZlR63wEqqP+NIQDEJmRs8lWpRiijPR291FUEnQT6fYbK7C7+uBLOcOJRCuDNaVR4sIR0VQFRfTY+OBIDLRWrUf50YvZUV2c7SFpoghbnCVIxFnQ6pqY6dO25UohB407aZYKP2XcSdRMfHz6W1KoGphhVtQwcDs7koS1ujNGFzAsFYo8zP3OaQkg5RpWfAlGxWCXdpu0x1sYU5fF+p+ZRT16DfH8neWx/peHj5dz6Hv/9X/gsdCyEm1TEc+G5ZC4BTUS3ohQYFwQLBEq8r1VZWcWsyRQuBmjiOTYYvVeops2L7grxUu8myl+BQkLgU9CjL3KgBacGaZgKhVP4S3hEGUx1rbFup5jLn1ebtCnBZ8MT8aCpfBKVtZi4B6aDbQ1lw89Nm9LK5ApDqcW4BMG2Lma9IdeOD9sGEUyd5w9b+XarLokDS7Qp8EewSVlONy+tA8KRsXOYkU/VHW2faoQYBcjUpeBpXhA28rp1OB2WRmWYR1uABoNeeJ4+Dx8gxczydmHzskFa0hK0G+AkuE+KnGXI1G5gcbY6FjK9jo4C1OSAIavzAKrrNBrByXVuwSeU2IbNd72gRretF+2arwOU8CDnuCKZk+Vujm3Qwm050fjwu2vUSiLJ5QBm7ssJmjrW1Wa5KlC4BlgHA/DkqaKXotrbKupa+Ufa1ql8zWUxjEOtZoRZEfhD4caU2FufGWjxjE4bUocauWeCdqu0o0jVOpTK9D39bWKp1hvXnH84tfjTn5QMNGrI9FZg079uqhlvwLVVsm0mrZgJrMcF4ATvXCWAOIhdXIxf7p8/AHQ4wZaNLST9vo9wldaHFvdYHgnOOPzZvSEFrYwwsNFUudWnWSX61UJv/LWUv1eStXS6bOXjc1nWgVcyrBlbVLZt63ps5B22DBNddAdqyNIpq/bwr6M9acvyzQaSF6vIabbOIraPGg4rcVh3egmMeB687FcKtdTWBL23zF4u5bNU5llQaQnULVNmAIeBr87xbIN+Oj/b/y/pZuclsbrFrsNY6Wqk7uk8ot76CzokOE1w403mOMisxHqyj21lFnS7w2GkXn3h8jLAu0PE9xXJyvHNeMcvXNAJwHBhrdo0N3rtCT04TskYvG0yKBf5D+Tq+V93CLJ9qzHFuefA13zinet0OLp47h9XBEO9+cAfTykWxmOKhjaHypN+99qGerAi4ZA0bhVrPuRDFToON06dxd4/NVj3E/hiB18GwO0bAuVo3ODw6wPHkOj71k4/iN7/4B7p3E2qHlYtPPv4swmCAg0WJuL+KbthFVh3h5Te/jNxbkArCi2hBbZr4oiZCN1xDhD42h6tAeogvvf4mmpgAjk05NaLAx7gboxesoheNpEQu0hz0rzi3eg5rN4XCycIAACAASURBVEuc/v1ruHxtjrp0sVVWuIMCb0dTXL8AHD8RYBFlyqcPaZHO+1/MrPMKsRvAqQNGu0p5yrHK7O3MK9FNgE88eQlb97bgD4bYOZjg6vYWOoMAiecichMgj5HNSuTpIS5vPqSojL1pjpXROqIw0fjLFnPkswX87QmCb36A4+MUu+sB1n7kaYzOnkWWTXB2LcIX/uBFjM6cQ9T1kdZ7OCoPMJ2WyBdssKmxGoX49LMfx/t3DpHWM2yueJgsMnzn/duIat6TgVnW4Kc/dVnr7F49E7ycZTk+/pHHcOe9W3ji0gbWNzbwu7//LWwflog7fO4wdsIem+BcOlawEFTelihhmgw457phD0kyxGiwhs3haZwan8U4WUMQuJhkE/z9/+cf4Ogglz0xe65OrwQ4u7KK7/zHbWUeqwmE9x2nMOOO6uigQBNyIFRwAlri2AbQxtN9GQXHSYMzpwYYL0KsfXsPlxYdDAiAOfecEonj6f71Wpzh5VGGOwkdddj846GiLT/X5dpY7TPjmc1M070Cp9cjeH6JO3dqeAmf2xqEsaNnDMJ95gc3zAEueX8yjjZpSQv3BnUOrJ0KsD4qcHbFwemzQ/zulw8xmZl4BfX+cFm2ds8nXZ8KU7Z/ry4P07BKlS9Pp9sx3+mYH0bAeJhgZXUFXhBja3sP124cYk4bauuaJLt9Pk9yXfKtywGzpdtnFRZU1xXoRQ1OjUKsr/VQhy7euX4b24fMv6ZNf4miaODkDtyFi8e2K/z5Aw8/dtTAL83vNlpH25gbrYPAE0sL6OVv9ssKLCuwrMCyAssKLCvwQAWWAHg5HJYVWFZgWYFlBZYVWFbghyrw51bGBtxaO1XldbZiWNs0T6XWCVTVxondtNe7tbbL9yGysY+m4oNKQgcVlT5U1tgsUG342y+j+TFfRs30gwCY78PtY24q66MFK9tMSQJh83qjMrbHad+P72x+zqh49N78I8Zgran181QZm3OinTN3akx6ocmq07k0kHL34U88j4/97E/j7pX38eZXvoy9GzeUf0bV4CPPP4cLz38cF174BHorI3zny7+H137n85jeuCcg6gaeya6NuWE5w/H2Pf3c8NwFBOMBsnSKwysfwiG0dYw1aOF7WPvos/jr//gfY/Njz2n3Jz3ex7e++O9x+/0P0B+uoDPso0rnyhsO4gSDU6uCn1SWsmBBFGqDKptMsH3rLnprI4xPn9amcVrkAsDcbCN2o1KmG4XK8V1MJ0i6A208TvZ2kR4fKIxO2IlFZOMACx8ExnK500WujdY5QsJQx4C41nbb/Aylq8ZmOU4SvXYxnQogEdAWdYPueASP/53OkB4eolmk5jySGEGvh2gw0AY0344qXakxqwrHu7uo5mb3j9DDowWyFIuulJ9UIecM8iM4iCK4SSA4Vs4X+kNVt3J9uSfv0WaWKjcIxCgmmmMkChH3e7KA5mjjXiJtTWUhS7hBpWJl7FO52WrU8dZemopim/vZQhWNe2UJt5OA08tDEHYQRcaqmlzg3W9+E7/+3/8PuPHWW9bWljDQWKUqb1WTmMpNMyGo8FT8HrNjBXUN2CDsjGOqgXPBPFoT0y5Y5865xs+zmZ/MpOR5EmYp807WyYXGA8GvYDJzehc5QoJ8C0aZUUzFNN/fzCdubpt84YjAhXbMBCzWdpm5xMR1yhAODBSj8jLpJFIDt2rSojRqUrsPqs83527gn5oNtFHuSsEocNTOcwsJuZVuly2BbkF463LA8VhmuWASYbDOlRaX3Y7U04SKyiVmQwItfgmJqXBkVq7NDCVcp6qZzTMEx1Ku1lQRGWUyX0tgSlt2ft4izTTeuAFMta3soankJiDzfJSyPjdrklTL4rg2Z9e20Qg8W1isbFTr3hDyupVU+Rmwzzxxwk/+XeRRkeToXKSwVKNGIwvpfL5Ar9s1QK9pkNuxY4CtGXOEzxr3tBivCkGwFlZKtascbGMJzfHN95C9rl1T2/GvY+UYkerYLuYP/gJrlcsyByb84lrM8+Jx5bnuK4QKaiTifcozx6cVXmPWpCa2AJgW3VKpWtDcZgmfqHKlsjbvaSSJbFhhdADHVINJ5OGdxMPu+jqaQR8zqqe53rBpwaqPqUZlkwevqRo7LEzkWJVqnarpihmnBJvmGPnVKl3536w9mznCJDHrW3vvtMcu+GCbH9Sw4brGpp7vS6rX1oFw0wJ0jWfO2zb7meM8jsAmK7MOmbq0EF+NFBwf1r66Hcvt/OfPCNg+oCIWfKZKfj7XnKGqlU0oWvvZDPOA4rm9Zu21MD0K9+vB1+qa2nM/GfftcXJtYoYvxyKbnWjdvVggm+fG4rVqZIHc6xEAz3H5TIjnHh0iQYEu1+GiEgCmb69ArKxuW+t5ZnPTZ8NCF9og0/WCGabI8eXJ2/iD7B3Mg4WJSlDjHOeFaTQI3BD9IMD5tRWcP3cR+8dT3Lh7F4s0xebmhhSn77z7HoIO174GXmAaG/hG6WyKS49exIc3biMIh4icMTrREN2kr2YNKiO5Lu4dXMfmQw6u7d7Fte2JAHBSudgYruNHnv0Ebm8fInOZH9xHJwxw5fZ3cXX7Crwu4AS8NzhwQwLgEF1viG44xiDoY70b4DtX3sJ7e8eIOgECj41AvG37GEcr6MZj+G6ie0k5m2B9fAoXu5uIvnMHp791GxfvVbK/vtXkuOmW+CDOce8hB/PHXORxhjnXMakYaXvNZw82U/F+66LX8dEhGOYTU11jVk7w8KkxLj18AW/evIHre4c4zOcIYx8J3TpqulJEWMzm6PolLm5ewGxewU1GGCQjM/bYEJClKKn+fX8HvTe3cCvLkD29jvFHLyFIekz4xtrQwZe+/jLWzz0MJ6iQ4xAH5SHm0xzp3EWzqPDoxgoubDyK2zsHSOtjXFiLsH0wxxu3D5DwEVdNDcDHP/YYdg7uYe4Wuhex+efSqI/nL1/G1v4xvvbmTezNMoFTNh/Sqj+KEkUUMDvaJ8FVDQwAZkMIVb5slloZrmDcX8FabxVrg1X4Xl9xDb/zpS/g6998XfdbAteeX+OJi2dw9fV7OLjJeWrcj51A8l7A5wEzVJgXwYVDQ5Kgkv2xmiFpeV3S/r9Er+dg3OlgfA946r0KF2YRkob3AwNLucZWvouvB1O8vFrioGPy1rWeUHEsJ2U2KVUYDj2kswrpMZvdPJw9E+LK26nGpZs4yv9NkhBREKF0aVefS/3Mx7CqKqSS5cChKpkNFz/2fBePXxzj1e/vYJLHqPnc5uRaC+vURVVUqNj8pd8fzP0mDNiMRxcGPsuYZzXl/rKJlJY+cvHnQbs4OprhaJJhwUcDGxXQUPFc89GXjVTmHqc1VA035vcYPpLpvetCdtwb60OsDJkVXODO7h5u7M8lTOazL99L6wih/wJw58BHdoE/v+Pix48b+HoQNc/PJiji/u8wzxwc/tDvdcu/WFZgWYFlBZYVWFZgWYE/vhVYAuA/vtd+eebLCiwrsKzAsgLLCvyRFSAAblW8UhUp19Zse3LTgU5xZjuOQNTsiXMT5P72g1F6cWO+VeAK2FrLZUEjKoq4MWY3ch/8PG2aP/Blt+sNkG5lwlRXisBZJ2CriqK9Lg+FG9rmH1tjZ/OGbVagALDyBc2XrNra/7ZwuwXM0ipZKzg5Xrsukm4PPjO7xit45GPP4Pmf+Qkc3LiFb37ud3DrnXdkT40wxs/8yi8jpYzDCdDrJ/juV7+C/avvw02pJipRdRI8+yd+DvHqGnavXceH3/gGvDxFQWu4bgI/CpBPZuh2eyiyuVGzghmUDuLHHsPf/uxnsXbpcanpnHyOF//972Lrg2sY9HoCMulshiIv4SaRslBpNUdAGvK9CfvSVHCtywxgqmPhYJFncAjWvED7S/xKfBf7N27haG9HeWXcz+Lx1IRjzCwkYhLgNSCem2g+YSuVX1S/0bqT9sA+YUehjXZBdEIsB1JHD06tIYkTHOzsSOUZdRLE/T5yAspuDw7hFzdtCZSPJspcJjgPOx3l9BLkaIMxDNHpdxHFEY52d5BPJnALqrsdVFQ3drqI+wmS/kAb81OGtbFGUQB/2EUQR2iyEuV0LsWxoL9V2skKXeDCnKMUjYGHqNeBS6tXQ4XNXKBSXeo/owA+gRpSSdNK04dHtbKgsG12eOC7gJhVPspWmIoR2lsGkZoE6saRxev/9Rf/c7z90texkM0wc57NuNb84+aggJdtiiAgJrSj0pBw1ioBmVnLzVFujoe0Dj+9gXv3tgRoaR3MTdqQ9Zcq1dgfSj0oQGwsjwW2ZLmcoMpyqZxba2p+XjafoxMlVhlHwEmLTmOdLPBLK8PAF4jm3mnM/GGblcpzoS05lZ9UBQsC8fMKA6P03xYktda1Ukdaa2epegmPtDZQaWgaUHj9acfJE6BKj0BVFsmOq/oQ+DBfl1bKzEGWsofXlfXL0hN1M9+P8FE20SXtk80GMo+fMJ3/xs8lIDaZopXew5wf4SVQlswqNdCcAJfjUEpxu05xnnLHnv+uAlGJXXNz/n6uMMcF11KBeOY2V6WunaxqqXTVxrK14KfamTbE8gamNTshdyhVrpZZ5hoz5zmKBB6ZjyqwThthNgUw45iWwAT5zJQOAtPkoTxnbpQzd5q2q6YJRy4RNsuV9aFRtFStXNZtvvjJIkwQb50nlOz6AIjkfytPOqRVb4QFLVWtWtfEEt+vmSyiFeZtMo5Ntq5pGJCilGPCZh0IurYQtTZqcM4LQtlCFtAe3NpVI0JJgEGIwDnYCfFuJ8TRxmmU/R7mzPsuqdqyNvUc26yb+mICjXVmM/PzNHY5Bu1camFrC4DbOcWf4zUliOc589w5NnheHOcnFso8/or2x6XG8XwyVQODMlbt65TPTcU+mwqkQKfVvFkXisIo3xn52R7DyXpmQaygqzJqqQY1Vs+s44NrWAtptQ5WNYo805pe16UcHjgPCF7E1OnkYB0P2rzjFnxrqbVqeb5Xq/Bulc9lxVFk1h7BGquY57obB7GU2OXxBNOjFP3eAA0dEuIeoqgPr8zwzMN9PPPIAG42lwK4XGRSIsq9gTc5hq9zjhF8V6Vy0/Uc4ZpmIC9w5RCQlznez/fwxeod3HTumRRgNeAQvBPAO4hcKlQTDOIIq90ezm6ckiL8+q1tlOUCm2c3cP3OHexStc3zIZxzWOsSbLxZH69hPltgnteIMUISDBH7XXS7fcRxonXhzvZ1xMEdjB46ja+8+h5iijhrB51wgB975lk0dYCtoxyj/qoycffnd/Dtq99AES6Ut6p7TADEBMduB5E7Qj9ewfnxCNv3buAbV66hjj0ELpt+6H7gYZT0MIhHiLweQKA3z+HWFS6dewT9PILzvTt45LUdjG5NsZ+W2KuAu06Ja8kMx0/FWDzkYt9TKjIa2uYy4b6uUFgrdllSx8BwOMSo24cXVtjohnji0UfwrXev4Pt37wgUE7TFfgdh3UM6y9UsdnFjBZ3OAPuTHCurm4i9RI4TVZqa55zdCQZv3EV3a4KbnRrV8xeRnD+DwE9Q1yl6UYqXvvcGVs5swg1qzHGEo+wI6SLHfO7BWZT41JMPo8oTHGcZ0uoAm6sRbt6b4IPdHBGbQNwaSQA8+/yjePfGNbnr8NlnvdfDTz7zDLLjBf7jS2/hoAZyPqewwUL3GCpPu+iEtPmONZ4VMeF5iDqxmqmG/T66UaJmH46DfjxCJ4yRVy7eu3kH/+SffwY5s5S17tZ4dCNGWId485vHDJxXhATtnRv2PEiU6khhy9xfklStC/z/nGV8ti74R4kZWFmNEOUuzn9Y4LmtBBszF0HjMmhE452Edxa5+JJzgFfWa6SRaaAkGHVoA+1QwcrGoAbroxB7uzlKupQHLh5+LME7b05lQe3GtLunAwtdOBIwesatMjUQpYzjoN2+zSWuC2DUAf6Tn3sY71+7g+++mqHi41UAcOpGPhD7vkCyGTNsWDSxJY5j73sMbdZaY3vomGvPNayiCwCQ5cZpgPfvmjEdPB+z+sGjYwyf+epSTS9UytdUO8sNxoDgbhRgdRSj26PrSobtnWNs7c8woWkE56Cylo1dtH7/ogJ4BoynwM/fdvDzBx4eSTlO1GqISvE1ptmJXyzFx/hMu/xaVmBZgWUFlhVYVmBZgWUF2v3Nw8PDB/Q2y7osK7CswLICywosK7CswLICwK+ujNpkXG2uEptwA5t7OswYTeAickxuGMFv0dTIqZSRXaZRYhnAYpW0siJ04T9gqaz3NL312rQlVNFmsbV/fvA6/AAAtircdnP6xAKVUNrmYKkx3m7JcJNJQMh+tdbRsrMmhBbQISi7v3nSqpultyAkcNhtz1xfozwKRgOcv3RJIPRgf1+b6Kc3N5AfHuPwxnXMjg4FgErPxxOffAH7h0fYu3GXfpRwmQmpDT4eYw13ZQV/+q/9NYweeQxXvvVtfOMz/y+8+USbSTwHwnfmz56/fAlHu7vYv30Hflko4xaDAX78v/3v8Mt/62/BoSqX8Z/FHK9//SXceP37GI/7Uhc1WY0cJao0N3DGM1mUVOe6cYzVjQ1Ew4GskPlFKMOLR+DBa8qNcNpd79y4gb27d/UeVKgYe9catWwqzev1JbtRKmqpZmNGJBUUHsKkI9BM5c3ieCKbZiqtWFN+Pm2eqajau7eDLM+QDHroDEco2HQQxkY9y43hNBUAbtJCG5YEERxDsvukcjKO0VkZwosCTA+PpQD2CaFNsCKS4QDhoCfgSyXvYu8ITVbATyKEq0NKNGQF2swzLKbHGifMjuV32iQLPhAOhYEBjxwfhDIChCbb1VjLEgLUUlKaDFHOD24KmjxdgRtmj1oA3EIcU0Keq815k7szrZVpH0zoBAQxlcBUE/qaa5/7h/8I//R/+l9Q0ZKU0E8QjA0WVmFtY1QFJjUdrDpS0ndtKxu1sp0LVPPyHAlcuLksGMgaF4Wur86TUF8ZmFwbzM9zrvFnCV4Iagk0CU6U8yuVV6tGNdmxBFVsqCBoo/KYMFSfYVszfJ8WzJmxArcbnMTbhEaCehTmWDgoQNo2glC9w3OjIo2WwXGsY2s3oGUTbdVIRW0ygQknCeY4N/m5jc1O7kRd5ZYGzE4NfQPv2PRA8MpcYZ2jgbo8X0Isvh/H5XQ6FQDmuc5t3jKrr3UkCJDa3E8plHPmcweyflZeckRrVwNJea5Uv1HxyjpJWRt4SJV97CGnfTUt4rmXrSze+5nqLUQ0VrullE60zuX/CwmyXB+llLMVYqr+qeK3YJ/fBXWVK0wwZizcOZ95zUI2ItCKl0DWo6WlGfe0n5bSW/cN2uHfd5EgaDc5sSbvmMBRTURW3ck5I9tiZcOblZzXgzWSvbodZ4RxBKHM+WzB4clCb5uIdP+yrhXMZG7BO6/XCaTkumVf3zYIcP7Y8FnB7JzzqTKWq2z8Yb05BnlNsiTAtUGCjLaxnS4WVE5zTcyYGUuVsllHeV3Y8KHjt7nPrSLYWJZzbnD9MDm4/FKTQJqqEYHXL5vNjW08lcKOyeA2VuOmmYEwVy4RzLCuaqSzucA7X8/34PGnhVHQ832KnPCysDCX48KsGwQW7f2Y3wk1yOMIz01YQnOiAm4bGk7U1VYxzKYfHhOt4WfTqVkPaQlvQbRWggdUzFpfrTqenylYb69LC3zb82wV9nz2MOuqUea1jSBJEMGrXWTTGcrJHC5C9Ltj5PkCnp8g6Q4Ro8BHznfx1EMDJMiU1cv7QCQnAzo2GBW6Q4DTEM4ZVwMqc0NaFBP00Ao9Y9Zzgcxt8FuLt/CufxtZzQx5/jizrrlW1HRZRhJ2EHoR+mFX8+Pcxik88tAmdnd3sbe3r0aiW/e2MJmnaELCNK63taxgqQw9dWoF1+7tIHFGiP0REr+HbqdvoglqB9uH9+CWN7H+6Bh/8Pp7srz1S6Ab93C218OzT30M717bwmB8Fv2gK7Xvax98E3en143aUwrIBqHfoON1EPsDhP4YPSfGw6cG+MLXX8VuesTeNrJeBL6DXuJjnAzRDwbwmg7cwke6mOD0yghrK2fhTl0k79zFuW/dRnIrw3xeYrupcDsqcDcusP+QC/fJHg4wR8ZnI/v0Wbu+Gi/qhk0KQMZbWeBgvevjibOn8dwTj+O777yFb9/ZUiZr7AUI3B78poPJ/oEsqp98ZBP3Do4RxiP0klU9R7A5o05TNcdFdw4x+u5NBEWBrUdWgacfQrAyQoAQaTZBN0zxjdffwuqZs2j8CgvnGMfZFItZhkXqIS5L/MRzH8HtWykqv0btHmE48HHz7jG2Dhp4tGz3afELPPz4Rbx19UP0IwePnT+DS2cewpX3rmOxqDGKe2rGIfmblXQfyTSmaBPciftYGaxh0BugLBhVUONotkCWMlbCQ8jVlWtCp4tuMsaoN0JnMMDXX34Fn/ud/wBKcrmWdqMGz370HN749i3s32Qvkc2jDdnE5ug4lQNM0XkIjQ3OJ9NkWaMuXMZd63lufb2DftdHd+LiyTdTXD6IMC58hGy4Yj+Rq7Y5bMUOvuAd4M3VBhXf23aiOZFZ5zixQsfFuBNgbzdDmdGVosbZzRC7eyVmBJ2Ri6DjII5NDAOtwmkxzTla1LXU47LGVjYx8CPPjPDoxVP47L9/D/O5abxRL4EgsfmdRN2r9vz1CMRzJAA3y4hxRtHh8jmCBTHNUPwRY6XPxhfTJNk+t8mxgy40tglHhhJ0EnAI82t0Oh5OrXEcRti5uYXr944xYcZvRQcBXgPaLxB4Owi5WPC+z9t64SKZNnhuq8Gv3Yvx+KRCpGd0E19ct3EH9pmJlX/ucAmAl7/LLyuwrMCyAssKLCuwrMD9CiwVwMvRsKzAsgLLCiwrsKzAsgI/VIH/bDyy4NegIW6DcHM0osWpVQArE49d8hbkymj1RE5rQaDVIlJbREUR9ZGyZBbMaFBoC8jkzNrtoBMjswcPqgXAFluZjWlrrSknVIJUAWCTNKwNcWU9Wvvn1grUWn9KiUw2wc75Fna0OcF2E6VV/8r2jpvWVM/xfWn/ur6Gj3z849pMvP7OVSluE1roUSmUUb1n1cesWa8jWEDFLwGyL+RtFLOE00UnweU/8bO48PwL2PnwQ3zr3/4bOPO5Nr4FsBwf8XCA0flzyp09vreDcjKB31Rokhg//d/8dfyJ//qvIlnfRNDtmQyyKsftN17Da9/+Booiw3C8KtXDZHtbCjIDjwKESRe9U6cwPnsWfqcj2Gziz8ymui4n/45AI8+xe+OmLKqlUKGNZxipMYCAym1syjNhoLULbC1WqVQN4w66q6vwe4nsv6nAoeV1yWxjgoLIHA9Vi9PjqTbVOuMh4kEfGTfalGtr4QihV15iQXUbYRv/3kJ1KZw7CbqrI1nQZrMFqsUcYI4rbYq7CcJeT4phjSGqSAiTmV+bREhWRqqDL/vQAvliJsWyIJ5H1WcmSMH6UEHNHcHW1pl2jaqXbS4QZKUyjooSgisqhtvsaQIVj+DTWLkqr1eQxWpJBFRtA4K196XKxahWqUIkBO4hpKyFoB4Ovv/Vr+H//q/+BrZv3FBzATc+pRDVWxpVsNSeJ8dnxpjsCltLVc5GaykoqK98WSZHm9dqfhlXZaOmlwKQ25cGAAsxVrQ3jAzks5uTUsAFodSIBIrMjzXnauCzTlZzl9Da2k0SOhJuUmnq0/rYKHRkrWikzQbS2W9Gp2QAoZSmhJeOVarS1tWBmg84ljindS34/szyVYOKUcLyDxsRZCnJjNxu39hO04q8E0spTGBKu8g2a5jrCVWwHZsxbA7U0d91u119p80zxxG/CKsJ5aja4/ihKpKgm8fG9+RrCYPZJMPXylKXYIRAvDDqatf3jV07ga6FxFxrOL/kru9SWWrUupqjfA82ItDRwTYAEOq2ClReXUJWbvpzDU2iCPO5AYjt9dX1VGOCsag+yZC16zrrynWOGZ7aYyfodjxEBEs235f143rK8SGIbxXqUhZb63LOG7oaEC63cL4FtrpWBLGcB+UPq091Xa3SWArqdmO8IUw3awmPW2CdrgDKjjVWqBxDhLqmgckACw4VAmE6EZj3ZjMCZMe9cGqkaLCzNsLi7DrKwQh5zvtRgzLnmFGHgpTbZq0wDVJsfODYagFwa9PczpdWzaU5oXng67rnCwOD+Udrh80N53FrXWJTAhshWJeilOo+Ia2TxX1o1ms2Itk8YDYvzVNCUSrXfDMbxXzu2yy3x6A1z+YWKxM6MFb7As50BmjttS3g59rKNYTHzPljFHMGKklBLLhi851Zcwu9T4Bu24ykTGBjac/v5r7oaL4UvMfbBhBzzW0eeF6hSSvMjo6UDdpNVhCHXeTFAn5IADxAhBwffWiIy2cSdNwcMedHmhv1YlOhZqMVxywtXNmM1Z5z6BtL7cYo742q3EPp1Hh5eh0v4Rr2vT2BHUKkkCpeNg8oD53ZwaxbgNDroRt20As8bK5RxRvKdSBzHFzf3sYkX+g4eG3zIkVY1zi9PsIH2/fgOz0k/goip4tOMtAaxXl6MNlHld5Ff73C9YN93D6s1fwUEbIlHTz3xNMI3T725zU6/OxkiDv77+DNm69i4VUIQzY5SJgsRX8SjhC4fcRuFxeHG7hx9yre+PBDlIGLmrc/h1b2QC9JMIpX0HNHcOoOUsYupMd4/pmPYXd7irAMMXj3Hk69eAeD/RL7eYZ7qHEMD0dxhZ1zBeonuph1SmR1YZTPdF5ADY7KwK2RMu/ecwTgey7w0y88jrLK8ZVrH2g8dLwQMXqoCw+zyR4ePbeOmNm/kwyj/in0wgEqXuO8QMGGnuMFzt7L0XnjFo6CHHtPb8K7dA5+3EGTN1hkEwx7NV585TWsnjmD2i8wxaGcKBbzHOnCRd+p8WPPPIUPbizgRDXcYIIkrvDhzUPsTHw97zFD97G1GIPVIW7f28ePPP0R9JMO3r52E7sHM7hOgiLnWKoRNFRX032ZY4UZ6YXWuUqPPAAAIABJREFUHubcGlNlNqsYe2xaQ8dBhCTqYNwfYTxawWCwgkF3iEU1l/p3+86BWX5q4OELAfwqxNXXZygzznNjjy+rfgVV13BCNhkBTcSFz6jgpcguGzRZIwDsBw3Obg4QNj5Wdhp86u0cZ+YhktKs/WqKoEuN6+JqUuMPogk+GDvG9lnTmJ9rcq4bl2DaR+IChwcl6tw4SJzZCOGFCW5+eAS348NP2HDHiAU2v3CumcYANghkfEZnj1Th4PwK8InnH8I3v3MTt7Z5y+Y/8HnCNWZAaujkZ9OrWTRY9eF9iueqxwI5VphnCMqiPS+0vUBcr4yLRRSyeY0NKmzkY1OMaWaRE5L6ntgQRuv4XL8hcV0nMKZyPFvUqHK2YvE4GtRBg4aKa/2Sxfdr1Cyi96PFde6hu1/gL99w8fN7LtZSNifxNxyzjkqgbX+f4XeusU8e7C9/s11WYFmBZQWWFVhWYFmBZQVOKrAEwMvBsKzAsgLLCiwrsKzAsgI/VIFfGY9M7qTNsaMuNHZ9AWCpZJpKm+S06NOGh2UxxjbUImMLW7XZQhBAcEzVEBWQUnA1RlVFG0iqEvlZrQrrhCRbG8oHYiB/wB76gaxfIg1uxkhdxS0XC58EdQRk738JKHOD0f6V7Cf5Xso6JqC1qkIT+yUgSOrFzWBuoPudGKunN6RqPN4/wOLoUJZ97UYbz0cKOvsBzPTiJiYzhZkJyL0vv+HmTaMN7P7Fh9E7cxbz4yNsvf02HFmsuhhsrCPs93CwtS11KTNDi8kM8/19hE6DzHXwwl/6i/jpv/pfonf6HHZ3DnDp2WekMiOav/3BVbz79hsW4KbIdvZQ5pnZhA8jdAcjrJ7dRETFN/NCmc3cVBYSGjWQbEZZy6LA8fYOpjs7smHmjhOBJbN+CdFonUkwzC/BIW6YS0VGmz0f0WCIDi2mo0DWtVRXOmWJ4niKfDoRTKFNr5wGyxqdfg/xsAe305HNqr5ovcrrTNvZ2sF8cixrTGMXWmoDXFnUUYjOaKCxWdF6dz7Txj4/Nxr2ECQdgTRu9JWECFTLsbkhiRElVBr7cCRNrJBnC0FmKoAJgAkwqchr7VujbmLslgmpXSpxDOQ9gWoCuQakCmxaeYmgVmvdaucEf84o2agyNFmpxqLWwJE2H1P5poLABsJ3ZGVt7KeZ+fl3f+XX8MZL39DmLu18Tda2gVtExSaA2NgWCkadZGwShrXz0KhAlYFt57K+C7ya+WpEggYUnQAr43tq8vL4P8GrQDawSRwbJS3HDceHnR9cE5R5SRVwlkoJKTWuVZ0+CIZUd8pw+DOEPBbStQpLbpbrNdyY5Xd7jgZ8388TJUAjQHJls2jUnlIzS61N+GlALxW+bmBgNv90kshYieeZlM58D36P/BCz+Qy9Xk8wjH9oc0tARFttnl+6SDWH+d+0rYxYj9zAZ74Hs4OVvVzXUu636mljHewb8E7747KQ4pgZyoLinqv/31rh8nqqtFwLqfRts4I9qqx5zsa6PC9Kk1/MfOWKlpV0YzC2oFzn9Pk586uNNfV8PtO5mPFDsGqyiXkeymimWplNNdxA55rBYcA553qCwLwW/E6lsIHznDO00DTwnbWMXEIToySncpfXs1Wftgu2rquAoAGpypi1wFcNITaTWAxe94j71s7tWDLNJOb91cTEphSCFkUTWAcLC/F57+Lao94AiciMHXva1MhQY4IGWytD5OfOoBmOpUTjiE5zA881/Wi1bTOdeZ5SgFO927pTWOW67kMEmva+KZtmgkc71qg25TWLux2NpRnhrbKXPQNhqVamYp7OAEUhC+hOnBjAy8YHni8t1O9vB0hRbtZXqtZ5p6LCvnUsMBnAbaOD8rYJm609Oo+rBdqtLXvrfkAIztdRhczz4HFrWdVHsanqvkq9XdvatbMF+BzfLWCVzbSaO4wtuWzV2/u+1L98P1eK3Hy2EPit5plsl5N4JIcKglTGCYRxF/XiAB+/tIHLZxPEDl/noUwzIwYnOKI7Rd2Y5gW7figvmWOO6veQwJbzg/drBugCqV/ht49exxvuLUzLhZwyzqyEUh8eMTeWdq6Op7zawAkRU41MVXFTY70f4fzqKsIkwrQo8MG9e5imlFzWmNdTOHWKcT/B3ckh6jJE6IwQoY9uZ4BOh/bLDuaLCdLZPaysFTisU7x5a6FmsaCq0Y8TPHzqLF746PN44707iDsDxMEYSTjDK1dexN3sAHEIjAYdjV1B1XiAwOmiF6zIdvr5J8/iX/72b2KX603gSClMIJjEHoZJH4NgHYE7QpmyeeoAD62NsblyDjd2M/iLFN3XbmHj1QN0d2vs1TUOGtoqNziOSuyeLlE/M8RhL9W6Vjm+6uY4bDXkPdqsaYXPZ4oKG70AP/tjz+MLr72N2WKGXkxbb0ZmMLbAweWHL+DWvT3E3RX0kzGiJkLG59Y8A23Q1/YznP9ggujOAW6f9nH45HmEZ9YUPVBkBRbFHKNug69++1WsnNlA6WeYVLtyapgvKmRz4EzPx8Onz+JwniDHDFE0RxiW+PDmMQ7mvNvW6EYePnpxDYPIxYUzm0gz4OrtA0xKX+OK9xm1Q5SEn2y4o5TVZH6ziSJvzPxUY0TrMKJ7Rqi5Peh2lf876q2hx5iPKMQfvPQivvSlF80DbAN0AuDxR8Z455VjLA54T6C9c6N52ND2OeCzHK2fK4qOZQlNJbhauirH2BDnXMscrG/46HQCdLIeNt+f40dvuRjlxsreNF82avA89oA3BhW+6U+xZQxLBDlPglf4OS4w7IdwqxKTI6qMPdR5hTNnY8SdDq69tw8v9qRODyJCYJ43s4ldzMtcz9C8P7FUPR/4pZ+5gNt39/DiKzOpcXkD4G8ttGLWfFY5eHKVIDBzrzlvqb6mwwlrZTC7cbtg65vcBtSEyKY9KuTpvsDmMDYmKPxEc5TrQl5UyPIUVW6aYnI+o1TMJtYjuXkuYg24jOoXAZ4LZfrqFNG1YJOLLKD5thl/1kP3KMcv3WrwZ3YdbMzM71hUJnOEGaeM1uLFNMBePjj4od/rln+xrMCyAssKLCuwrMCyAn98K7AEwH98r/3yzJcVWFZgWYFlBZYV+CMr8Msr4/sbxASZhCnco2htIduMUSoDWljLzniqBbkZb3+aIIXwk9sV3NTnJqfZw7OQVrsx1jL3gaN5EAQbzeEDX2YHp3WS+0PnYGwztclMoGMVj9z7aZWVUr49kAusTTXjRGcyaakIsDmvPB+JRJXlZeARN6/43iHVS9qs1yv0d1Q46mjtprXsTxtXlqpUIwssC8LxuyeNJje+/SRBQ7hYl6gWqXbK1i9dxtnnn4Y/7OPDV76H47t34Gc5HObMTSaKaONnn//kJ/HMr/1FPPWJT+Lzn/mXsl79S3/v7wBRIpgznR7ju1/7KqZbd4HpzIDSOEA8HmK4chqd8Ug7a8pw9a0FrgWSPG/9A2EOMxDnM8x293Gwe0+bXsy8jQZ9KRknO7sCwIJpVHdxv80qsqgujoYjhAPaTIdG3UPQzPqlOSZ7uwLJtJMt0kywsNvvCX47SSQlUJu7y403AqzQcZBOZsbSNeROotkUE/xSzm9iFBRpinI+R7UgyDO5xH63K4jAzVWquripR3BCO1lmoNI+VwygJACeC6IR0AkaabORSjvaXPuyJub5ttakjhecqGl5bLzuyoJr4ekPqNWMvND8m1WS2MxefiZrJDt1Alqb68prYeAeM1TtXHA99Idj+EGChva0iwy//Q/+Ef7F//q/oaiZ/0nLWmP9zU1l0wDBMW3Ard5ffoVU9VOZYqWQVjnfHr8+VsdqwFq7WWqKdT9Pu7aKF0IwzhEDiaxNuOXPVM1wfVCGMOtv1cRUyvJC0m6xojUtoayE2kYxzGPWxiwBUmnWE856A4ANKJclNDfW5eNomhJ4DK3KV/mx3MQVNGU+LoE/1U21xjLHED+vmySyd+eWttTuBXN7aYPNCtXaNOZ/x2GIyAuklk3YsEBVeZai0+kIUslCnLCXVr6yTTdWtwRIPF+evwGsc9k+84uvFWyyYLfb7WhTmVeJAJjHyIYFjgZuRBPEpkVmLKoJHXWt7q+eylklPK4NsGW9jCrTZBZTDat1uaKttxkLJhvWQzZfKD98Nptpc1rXldfFcwWqWWs2PyzYGBL4yKicZEYwraKV7WzWOTWNaH3lvYDW0gbcstlBIET3CarfCIn587RYNgrmdn5zzBjluWmy4bgy9uNGgdW+zsAS41jBdgUzFDRSThoW+L6tsrygctpaL9NWmPcQHrtcA9hUwmsmlbBpWKrgYlYXAsD7RY474zHScxuomDNb8Lgq5PlcIIHW0SZL08AEfo6O9cHGCcmMNcMEYdUwYu+tbNox/8LcdeZ8u8rCJkAWBLdND3xNbu/RzLGl+8GcFuSyyjYW0vzi+8ku3Vprt1boLoGb6sR/M4i4be7gvKIiXepdu160oNdYsZtrLHDL12iOGHvk/IFx3wJgflcTlD1H0xRm7t+yyWczl5phzBrVQuh2HWiVx1yPZRnMa8UlhgCGzUhsTshLlFmB0WAVSTJQVAEbTMI4QafbR73YxzMPn5INdFQvxL943BzjZZkhiUIdP5F4a+nO+cv3DWICL55nJSDIceiFnBPA+8Ue/tXkVcy8Qz0fjYYd9HuR1LK0H3bp7Gqt/B1mhrKhiVa/YYBep4OLFzYx7CVwAh8vf/9t7GUZDosp6nyCcSfCLMsxmVWI3AFCJIijHqJkoDlIi+ujvTu4+FCM43KO124fw+U9krbsjo9z41N44cnncGf3CKXbQyccYtyp8cHdN/Da7XelCl0ZdtDru1KSZ2mDOBpiHK4jDIa4uDbE9dtX8R9fu4p4wAgD3boRRg26cYh+vIaetwan5Hp2gC5yfPLZj+PtG2xa8+EfTZG8fAOn307hHZTYaXIwkGzR1JiEBWZnAPepDrKhi6nD62VcAUpCYCpWnQYlPa1DNtQ1+HN/6tN46933cGP3GGHQQ1PUyCeHeOzcGbhhjL3DDP3RGrphH2Hlq/FmkadYZAtcOmpw5q09NLM57jxzCvvn1hB2O7o30BadavFh0uCr3/keRqdPowpTpM4hsnmFxaJCnQIPrw7g1h7ceAPzcg9JwgamCre2ZpgUZnyvxRF+8UeewbkzG/je2x9g57AC3ASuF8J3ONepMjeOFQUbBGkbLh/lSs8gJdXovCfpecDc4zgX2YBHS+RBr4d+f4jVwSoGwyGuXP8Qv/Eb/wYLur2oGarBw2cGKBYVbrw+k+sOrzMXW2X/8kGMIDIwoLXxmOFurZC5xrIHIW3gMvs3Bh56ZIwsKzCeD3D5zQme3vMQVWaNZkMjG2M4lfcD4JvxHG9HBaaxI0tpWUsr0qJ90K4x7LPeJRZT2jj7qNMSg4GL1VMebt2gzTPgdzzl5zLW23MbAVQ+q7BMvHdXZYNnHvHwwnOP4t997l3sHZumMrui2vsb3QLMZ/O7FL8Bnycd05SkRlSuO4w8IBQO72fWcyXnfYj1JCxn9AcbMyZTzKdzlBlzuqnUNg1kSrRpjYCsxbShtrynUsTdoAlq5S63Octu1IBlZBMhn134POJkDpKFg9MHJX7pJvBTx8AwN+eg38v0+xnP8n7MDZfUSwdLC2hd/OXXsgLLCiwrsKzAsgLLCpjnoWUG8HIkLCuwrMCyAssKLCuwrMAfrsCfXRlbi9dWQdW+whBRs2crlGstXI3iSZCXG/oWBin/lRbLUtbarF37VoaxnaT7/oABc6tOMgbR9wGw1LhW0deC5PbIzJGY/7UbL2qyt58ha832NTZvWEegLv/7AJibKXwv9vXz5w0KMW8p2CLvaO4/mmN349BsZvkuVs6eQ5QkSHfu4WhrC05FAOYJeBJcniiNBZi5rUyMYPI6eV6yoyYAiHr4xJ//C7jwkz8Op9/Brde+j6svv4S917+Pcv8AgdTUQNQ4iE6vY/PTP4rHnnoKX/vt38HND97HE7/4i/gb//AfwhmNdK3KyTFe+crvY+va+9qE7p8aY3XzLJLRijJxawKzVuVWlFKOUY1bW7XXSR5tXWG+t4+9O7elnE06PfRWVwSOD7fuyVpRkJSbazaLlBlpyXiMeDSCG0XaXKPasK5L85l5gfnRIcIkMXmex9zoLuBHAYJuF34ngesHqhE33wlxlfVY1wLA3BCldbNglTYVTVYqv3xaSGaZ8v54TsoPpX1nyNdzw9XYGhMW0wZR2ch8H2t5S3VxmS4ECo1Fs4FM7VjS/5ea0qov+M0zG/oGaBioZoClsS1V/q+FqAaWePo3I8o1EESKXZufqo1ffn6rAOa52Qli8mxdKUOlsu700ekN1EDAl7z825/DP/mb/yOO7m1LiUpgn7P5QcpaA3sIvmQNTEtiL0BKC0fNcTuPHgA07Xx5sIHiZO3Q5DKqYc13AjnVkXmSRiWoP3b+cmap1q0q14IegWK7slA53VrmKptXecP34XRsVw29p/gZ51JrV8ytXM5rm2er/L77maMh7bzzAlmVgXmhhI51Vkjlw88koKUaV+rwuhLAJczlz1ENSXjL9+O1kcW9hcG69hbgjkZDLBapXsOxy/ck1OV1ns2miAmYLYiLQv57rjFCuCWwyrpZ+N3tdKVib8cgAYVyYHV+Rjk+T+fo97qYzKaaS5RYE752Ol1MJpMTy3YCYI6r2Wwu2Kj1TdnPVAUXIDwUqGSecxhKmcz3OJ4cn3wmbb45j6hqJkTmcQuwBh6meSpbTM5zNWEQBPIglblo1d3MfiaYUq5vLVtwo6SqtBmfRImuJWX8XHJNxrhpRmnnz8m5t00J9v6j6yxLcomqtMZqHbfvoSHUWpg7nD9U/BKQm8WfMLzkay0IZ0YlayERFyEHGmRsDnGA0nexWxS4MRqiPH8WTbevzX+qbKsqQ+iGKNjMYRt2qNqWc7mFqAbUt00gxh5aYLUy6n9l+loQJEvvwqhPg06i+rYgVLEDar4xzQ58j8nhkRT3HMdt44FRtd1vqKDbAVWAVOpy4aaduJmD9zXCLaRt1zWzNpgMYDldCNab/O22AYPXjpEFeZoZu257L2kBMKEzgeCDmb6cX1ov23lKRwp7vdvPeBAYq3FEIc9mzBCsck0nlKnyUuMpiqiUHsoul80vx0cH6EZ95ak2zQznTnfxsQtjdNwUATXtVYFuzMaNVDbIVZGjk8TGwt8279AO16VajzWvGsFcPQKEpqkl8yp8dfI+vuV9gEU90ZrKmg87MQbdGJ0oRCwFJ1XDZu4kQQjXj5DOU6mQQxe4cG5T6s8bO1vYmh9hOp9itW8am27vT6Ug9psYsd9BGLKpKVIu6pT2xxf6OEyP8P2tIz2HEDwnro/VTh+PP/QI4rCD7RnQ763ALzP0RjU+/7Uvo/A4J4HxKMDG+grStEKaNhgnp+AHY3RdD2fWh/iN3/o8nK5LaxgpO/2gQhx5GMZ99IM1Ji4jn6eosiOc3ziNQbyO/UmGOPQR3z2C+/UPMXpnhjR3cFQ2mDk1qHNNgxKzUxXiT63hMJorPqNqfLnNSDXuEpIVqJmXGtS4sDnE0xcu4sXX34FD3JwtECDDExc3cXNngiRZEyBnjfgBtEVP84Xcf19YxBi9sYU7h3u4+fENzDdW1cDDBoS0yuA2hOwLvPTamxieXgdC2nPPkM0zTBcN/EWNJx8+h+PDDH5nhGm2jU5SIgo9XN86xrRwsJr4+OTly7i4cRZXrm9hZ0IL/g5iL5ZlteuyMcPXMxStf9ksCAJg2SkTAFtLfz4tVrSDJgw2NsS8h7PpsNtJsLK6ik63g/fefw9f+L0XsX9wJMhJdXFd1HjmiTW8/eoe0n3eU/kPRmJa+xUcdhNSbsr5xOcgn8fInw1MY0deos6MjfRDj3R1b89y4Eya4LnXU1w4Ns0XaqBxHMxrro0OdgMXX/eOcbPToKKncVijElg2zwgkl45XY3XkYy5VNR9W+VDCPzWeemYVd24f4eCwpHUE3MBFEPOe5KJgtwyVyyxX3WCl6+BP/dQFfOuV23j/Ou2h6WZhnpVklawHLPP7C5cMj+75vlFBK6OeOcm2IalV/SqTWTb1jOkIURa1HDEW81RNJlyLZY1dm/VaDTzG3MQ0h7BhgXW1n3v/+UnRzmgC8/uEsbB34NBW3WNDIu95vP7AYNrg0V3gU/suPn3oYHNRm+ZK6xgthbN1VWifxbgsXV4C4OUv9ssKLCuwrMCyAssKLCvwQAWWAHg5HJYVWFZgWYFlBZYVWFbghyrwZ8YjA8fafCmr2P2hF9qwTm7Qc99DubUCo/ehqXJ2uV1hXGiNpdwDol4pSY156Qlobbeelef5RwDgdjOlPaYW1ErhZTfR1Xhv4cjJ5oj+/T5k0oaz/cAWFPxhACx0rCxgo6ATxBB8c7CysSEL3gIuPv1Lv4TRudN4/2vfwIuf/U3E7OCn2oc1UA6bUQ0b81SzMUTxheAygRxVGL6PsD/EL/zNv4nVF55HQRvawwPc+s638d7nfxe7b76jLEBXG+guSoqOeiP4cYLJwQ6qKod/5jwu/rlfxl/9e/8Hgk5Hx9rkGV76vS9g5/YtdAddrJ49g8GpdeWQcZOKGbqEZcxr3LuzhfHaKnpjKsFtPmbDLD5X9tP7t26gpn2uF6GzMoYfebKHpg1eMuhLEsSsYW62UtnI14TDAYI4QZ0aS1CBCuZVzheylA7iSAqL2WRCemJUplGEqNtD3OkKMPA1QSc246SsMD081us6g77g7f2hYvyWBejyAk5Voixybd4Z2ELbWW4GGuVl1Em0+Ul7V48bsdz9LJnTlqNIFyfgVspmqyQVlGnhLlWRVl2nzUUL0FqYcwKErZKsBRwCmnZzUpD3BI4aAEw1JqGasR+2dsc2l/bEFlkkywCfeVYIAK+cOo1GttgessUC//NP/Sw+eP11KT+pzpQy3Sr1qNrkOUlRSkBM1mwbNgjYtFmsMWoBLncXabv4QFq3gJX9/1IUC765UrDI3NKqeAUzeS4icAaKEuxTlUWoJeWqnbueY/N+bV25waqGEIJCK/ulJb1RLxvIyOOQDbwdCFIu2+OWvbGyRNmmYiAZAXBVF9pEjz3fQCNuxsqKOpM1qxTTsjmOpAaUjS3BqIVsUuhSBRzHGqP8RJ4v/54KYNqF8zomVPsScLHxgHBuagAwv4wa2KjYBYsjY8tMy2COpyzPZPXJ8chrwWOnepc/b8YNP5PQeIGkE2NOm202S9gMYkKNdL7QWOeKSiUk35uQuQWIUp06DhazOeLQgx+ESGklLHCd6/ymVJMyK7xpMF3M0esPjOo5IoxkRmeh9etoeoyQKmM2M1gwT8Upx5Xgp81wVm0FJM28Uvax1KcGaHM9UCOO4wrQc85zvWztkUn/TMvMfbGVtvutIpg9F3QKaHPn+X4CrzbPWhBTanGTO8n7nY6PUJ3NC1ZlTKTP4yqZXU9lL+dgC4MdYBJ4uDEcYLFxChiMBAXTbIGmKhC4ASoqoUPmSJrxR7W24C2lkwLDxg6eiucWgHK8t0p2jmHCUTWiqMnEgxdybJj3a1X8hJT6TELdpsHx8bFpZqKK2X6W8rptDjFrIXvtwMd8NlMjSRhHGosnDRstNG8dDKzKWj9r58CJDTRzm23uL1e22XRqLNI93xynbaJ60ALaNL+YeX+SrW7fV5EEVvnP1/HfW+t8OT/IlSFAleVS4DdZgXQy1zqvuIaqltVzt7siNR8/Y3dnC6ujUxqzwALrazGe3RxhFJYInUK570nQQ11TxV7BIQRk1rHNDNf6VdZSILIphdfQrONW2U43CAfYLif4/xbfw3a8g1mRoig470y+NC9KHEAuHmyWIjsiq+K9J/BCRH6MKIyQBAEuXTiNh86fxutX38GV6zewssL7ZICrR4dSK/oVLdYjhE5HAJiXZzI5xOWLa5ikx3h7d1/2vQRrdC3pBxEe2zyPzbVTuL6fIQr7goQXNkf4xitfwocz3lNphV/i7OkuNjdOY3rMeAfeJ9cRIMRaP8TeznV89c2rAJWdgQsnqmS7PAxiJNEYiTuCmzk4Pj7AeNDFM+cu4vZervt5lc8RXttF/fvvo7flglHH06bGVO4TDmZ+huPHG/hPxHD7oVT3eck+HBNPwExdgssmaTDPFvjLP/djeOl7b2F/WsGtc6yvxuizcW5vgZXeJmK/C58tc7UjuD7P5rjgxvjYJIT79m28P93H9RdOw93cRBgFqL0Ge5M9DMMATjXHt99+F4NTq2iCHFmzQJYSAAO9ssJzjz+OrZ0UNCNPyx0knQbDXhcf3DpAXrn4mY9dwuUzl/Dit76Pacm51UPoBGoMYWyA51KdHxknA7owh3SIYP05okzObcUsC6dBUWUGANORhI1mdEoIfIzprhIHWp9/4199FrMpW1TMvY9NEQ+dHSGbzXD7SqFxxrFL2NjQ4iY0SmCqc2vBSt7/uC5wfPMe7kjlXucN1tdCnD3fxw47B7wEp4+AT71VYXVmHAC4OnGNz2tg4gDXwwqvenPsRYATczFuUPu11K0V11aZp1RYHwWYFBXmzLblQ1juCgA/8eQKjo8muLeViwvzOKUADhzZj9PWWdncRYOf/8lTyPMSX3nxAGXNFZ95zJ5pguJzuG364dDmVObvKnEExImDMHAEzzudBKHiHhyb8cwmHgf5osDhcYr5vEDNwOG2P8a6oKhYHJj2FyEpfPXLB5v5zO9Rav7TLyPWAttXRoZykWX+wOelwEPjlgjcRpB3CBcXt2v83BbwEwc+VnPT0GYfFPV7DNcP00B6P0KHh3d5f6kAXv5qv6zAsgLLCiwrsKzAsgL3K7AEwMvRsKzAsgLLCiwrsKzAsgI/VIE/O16VhaW60u2/tpBU9rhWJduCXG4/SHFllVrapG53Wvg+hp6eWNee7MbY7KoHAXB7MNosblVf7THoO/GphcUPkGZt+lMZoc0dq9KkQIfgTPt3DzP7AAAgAElEQVQv9sWE1TaTVUDaKi/5vq2m2QAC2pQ+cPLs8hdXNBtrykJ2gcHKKjq9IUp4GF9+BD/yp38BB9eu4Yuf+QzqwwNZtEn1RIVQ7enzapd2mXYjisdIOJXEWNs8i7XNMzjOC7zwa38J4yefQsVNvqZBP5/jq7/+6/jeb38eHVnfMr+trRahkoeyLgQpLrzwCfzEX/4rePinfhz9zU10+wNtajZ5jne/9ypuvP8BVtfX0VsdS9EWRFSDOiaTd7bA1s2bAsD9tVUpVGlrzKoTojKzd7a7jeJ4ol0uJ0m00VZMZwJe8WgIN05QLFLM9plD1qCzOpblNFURflljcnAkhZzv0aI5NwpRqb6gDVqTNctNSg9+FCOKYtlexv0ukn7PQMmiksKNQCDsda2Nnn+yQcarFDAHsy6R51RrFLoW/FnCO44tATtrvUyVMUKCFV+WtLRJJVholW6Egu14pP0if7ZV7xEimTHPTUBjgdrm5Rrlr1Eat3bPJveUgMIo5h6ELW0Dg4E6jSwFW/DTkCAQhFpQ2MJSfi4Bzyyl2pR140btQ6odk6sX0xn+wz/9Z/jM3/47JoOOO4Qcj76PTGpsA5kFfKUMJhAzAErn3Fq+87+l4pX3uVGf8prZjGHlbluls5XbC8RInW3ns1T0VnCkKSkFj/m5H1D3GWmwqesJgH4A/jGbU1m1BpopJ5TqXalA74M+bqy3wI8AiWOUamf+jCBwSYtXR9mzAmhtXVJawEaC2E1VSkVJKEy42yoB1czBTNXC/DuhLDfnCVoJqJh5rNqWFeIgkgpbdra+JztlNjTwOKjCpiqQsJjgkRCAawZVtByvhKzKDha8NNeayspIoNhkPPOcCZgJqnmcGhP8uyxDp9s1ma2ynyZwN/bTssK2Y5ljjXaiOTNlZX/sGbvoKDLg2l4/5VZ7HuZpit6wj/39Q8E0zoX5IkXU6+GYCuTYWF0b6AdkVOBLIWbX9cBDSkt7rdeuuRbMTq4rFIQJrBvPv7W6VC6jaTDi+s5rxlrp/ZjryXxHzwBcs8/uCByzWYagWBa+BPOFsRVv1efWj9RknSv712RWt00S5hxMpqVgtq65aXIgq+AqMAkC3BsPkZ1ZBwZD1EWFNE/5CrjMz6SK2QJ2Xs+TtcfmhbOeApy5zd0loKUVt4W7BHSsjeAq10ZrJ801xOSf66DMupBRfc1mihqL+fzEwlmKda57PJfSuCG0606n0zeNClLb0vbaKtKkLDMdSlJIt0rl9rZonQ4ehNAtAC7TVNCa65XWBNv80dpss5bd0CiTuZZqbv0hoGwU2T8IgVvFsOaRlHO+YgMiBChnKYo0l4NEHJq5BS9CFA0QBLRWbzCdHKAb9zSfHOQY9hx84uE1nOq5iJCpAcpveD0cRIpEyGVHzkPhccqdoWb2uslKNnO9VhRATPt/KRx9pHWFl+ZX8NX6LRyWRygJ0io+A5n/EdEpA5lrIZu42kYFeFLW04HDdxvEvof1fgeXHrmISXqEu1u3MM9zXF1MpZiVLW/jwat8wWOqFWfpHI+cXYXn1Xhja1tjF3RQrshrfTy8sYFHz2zi1mGKTjxC7fhY6froJzV+46Uvq5mGrSJ8/rl4YRWnV9ZxeEhHgiE8p4uBD1w808e/+N3fU36vH1ERDXRjoBv5iKMBEn+IsOhhPpnDQYonzq+jrobIKtO0FpY1wqu7qL/4HqI9T7D0qC6QOh7mboPj0RzFEyGqs5GUo90gNO4DJv0AlVuhCApM0wl+/KOPcQXHt9+5hsRz8fgja7i2u20Uy/EpRFWIkOPDxjfwPvoxd4Bn5xG2X30Hby32cfcT5xBubCCIQ8Hco9k+elxPyhTfvfouhnwWiipk1RyLNMNkBpz2azz9+DO4enNPmbLzahdRUGF9OMLR0RQf/ehHMPS7uHLlHo4mFWrXwEW3aNAJe3AYHeDHek7hnPNDZqXTFtrESFROhdIp1Zih2AzduCtUZaY1jvOlzcK+cuU9vP3WDWRpCdcJ4DK/l/euvMYzHzmP9763jekR7eMdPQtSwV77jSyI+cxDSTSBsGJzqUo1H4UmZw2Ygw185Ikx0kWBec4c+ganDh186kqF4cLR2KJRPdfEpnGx7dZ4Ky5wIywx4Qmw34IgmJ/H5z7WNuDizXp5AsCZPpPNdwY6D3oOHro4wNV3plgwy56v9xiZQnjNA631THf54Rgfu7yCz33lDg72TPNQbdW/gr38TOb8hh6SxMfqMMb6Sh89NR26mC3mOD6eYjEz17XIXOR5o1rO56XOVY88ttGNltFcPxWhoaY0G4lB3qwoFdPMZtY94/7DRlg1LtmcZN7MTJRG+4sAwTzpMK3aG5w7FeO028XFt4/wCx/UeHzuIlYTFZcxrvmstWmS4z2R93Xe+2xACC4tM4CXv9kvK7CswLICywosK7CswAMVWALg5XBYVmBZgWUFlhVYVmBZgR+qADOA//DXfQB8H6bKys2+UBsQ3Gh8wBxaEX7MNzuxX76fa/hDH8B8vDaL1yq6uL0htZjN4uWGpGxvpULihoexdebfMlGXn8N9ISpdCAjypkZOmGDhr8ngNT8vdQRVN9YSrgUH7fHzOxWvhncbG9KWN/P/a/MGntR6zI0V1EpiPPrsM6D55I1rHyBxGhzfvo16kZ6ojKUa5cYRlU1G1IDCddBZW8PZS5cxunABd/cP8Pgv/gLOfPRpKZio7ogWc7zyLz6D73/236HY3TFKItnmGrtqKUO0G+Ri9eJj+MhP/QwuPv8cbu9t4/xHnsDH//SfQZMYleHda9exdfs2HMJO30HM3FvCtKpCfnyM7Ru3MBiNkKyMEPd62nElKJMl8nyBbHKI/GhqbO9aC+TKEaDtrq3CSzoo5immezu6ptGwj7DfRUPr0trBfP8A2WRqVVX1iWWygS1UdkizLEUMlY2EpxTE+HGETr9n7HTTDIvZAo4fIOp14DPjUhtyBlrQ/tkos2jRWQr6EaQIBClbtRD0YEaz7J0JaLjRbzfhnJJSWO6yBrJFPQHAVnGojTvj22yUpycW1Pb9uEttN/xaYMhxqs3JBzJ9W/Wevsv62cArzidqagh+JBFjbXhMVHBaMEqLQb5OzQ+eg2yRoqZSsGy0uXz64sMIewPODI25l3/rs/jXf/d/x857183P+R7yplAGLJW1hIS0HSYAp8VwyNxbqhdbdTM3YT33RJ1KJaPyjwmeZF9+UhIDDJVVGAoECcraa2PF7/pMA42N7XYL2Hkd2RxA8Gogt1Ehcyxxw7YFV1TlCX7ZDGZj/MsYWh9VYVTkWh2kdDTHLRUs4X9R6L9lXe8yg9MTvBU4jUKpF6kMZk4t7cOl5qWdOC2VI6tCtzbZBLsn/15W6Ha7OudWCcyx14s7+nwpe2X3TLWsGaN8bSLrXasAJhSjstiCcV4fWkDzdbKmjmkdXVhL7Pv50/w3qYKtrTShH+Fx12YRPwjqeG4c/3wN5z3Vzb1eT2psQnP+HY+H7zdfzE8gnoAramU2RkmM2WShrOQ0z1FxU5xzE7UA22w+E3TkmpTm2UnDAJtyKErktW+bJzjHTXOAqUFW15i30QFar++HDqipgMpW6+7AnGBZNitg2FFTgLE6dhFbyGZ6DazCnOCUENmOJZNRbACnwK91vGjHsJprOD/pKKARZZqZCIOVsx74OFwdo9jcgDsYas7MFlM5L3iEfrxv2Sak1lpbDTARVcE0TGA7kSNA1TZ1cO0xjQ3GYlxNCxa+657ELOxWWa8GDjZnUFhvVNWyji+prKfSPT9pNOHYu29Db5oBAp9rp5n/XBfCJFQ2emstrvezSlydfbuGWgU2r2GeGatzc/90MD061DpLy/T273W/sg0Bmvc1NAd5rLJXJ6RuYTjnh0C0XS9bJ4AHFMmyZ208NQ3V8wIBK8V7WGpztzsJ/KCPMDC2tUWxQJbNdL69Tu//Z+9NgyxJz+u8k3vevdbuql6q92W6ezbMABgMOAKEjSRIUQRICgyTVAQtS7YlW7TlCEs//MNhh0PhHw7bkumwLco2JQVJSFwBkgHJBEgBAwxmBjOD6e6Znul9q+6uve6eezrO+355uwjAQfk3biEG3V11b97MN7/8Mut73nOOWNHW/RQfObMfBzouAjtB1BvALtQ9ggrcTAAwG3rUNrtqUpE53SFQUhU+j1WcIyRb1IHl2ngveYQ/6L+OntvFOIlFOZ7IOVLQI7UyzU5iNituJHovcT1HFMG2w+shQ8N38OSJwzhz5ABu3r+Hb99YxUYUyQCk4b8nQIzmtZrdu9RpYm6miYt31xHznpURABeioN/XmsGZI0cwiuj84MEJavDyGM+eO4xf+/LvYyeNJQ+Z99+ab+G5J84gS0vsdnM4wSyC0sVSJ8C9tffwypVH8DV1AKFvoR66qNd8hG4HYTkPRCV63Uc4emA/5lr7MIiY3xqgKFP4tNF97S6Cb23CGbro5QX6ZYGYz21+jvX5HOHzbcR1ou4Sjh9itlHDfKcpnzcuxhjnA7QCBx99+sP44le/ik67jmMHZ3FlbRdz4SLCWgde5sLJHHVzQIrDs3M41bNxolvgvbfewWUnw9aFJfj7ZiTCoyhzDAZb8H2g1xvi5r27mNk3g9JPkZRD9EYRxgMLJ1ptHDxwBNcerKO0Y8ToYzzM8akPnELbreHReoTBIEO91dImlaTEYMjnFs6FhTTWEdgzeoENCpat917PZfOCyTRXwgcySNgBwKxqJxGr/+54gEdr27hy8S76W5Hm21LhqgMLGAH7ZgMZu2u3InmM4AMnx6ZkdBDIMpeXyl/CYLm2meXLLGy61xBWa3b6oWN1LLZ8bO4mCvGjFPMbGT5yN0AnsaRRLbcDjfdwcrzvF3inlSMOPYx7Eey6g8LPJW9XHEQ8+eVAVLHzMx4i5nPTfoQuC3zcoc16Ajz/oVncvNPH1lamFskulb18LmdufIb9beAzHz+Dy+/cx5vvDARaEzLXmh7aQQjXJUgGOs02sqxEd3eM3Z2xWJsnCedNMSMRyM7/SirN5XHLZBSbfBj5J59JqryY6hcFI/7dq/BVaa8+fMizPudJyWZ/7NUsz7emAY7PAVX0RTNwcPxgB24jl+OeeVDgM9s2fnTHxlKSIRAHGLYW8UrnlzYNVaJk8ysYnpgC4Olv9tMKTCswrcC0AtMKTCuwpwJTADwdDtMKTCswrcC0AtMKTCvwfRXYC4Bl/UmAlC4wT5S0Yvls8KtGM0665MV6tVpQNwvZf2GZLS5O6sK8QBvCEKOyqgBwJXiVTvwqT9RsWAGwurB5XAgtqe8pZOGsMEpmdWhTRaPRbJp3q/KPYEG0ikY1qGpdAwWMtaiqy9TuThTS4hmqymACOfgBZo4ex7Hz5zA7P4tbFy9i+9o1xJtbsri3V8Eka0gCLmy0Zucxd/AgnLk5DG0Lxz79KRz50POoNVtotdoYrD3Cra9+Fe/98R/jwdtvyWd6QU3Utg7zKEd9XeQ31sntxSUcPnkaq2sPsdYb4Gd+5b/Ap/6TvwGI1ayFUa+L69euosxShKEvGcZ5EsFOMqzfuS+0rTEzA79Rl8VIgUo8JxFVUgOUY2ajEoqYhS4uXgc1NPctIGg1kUYpkn5PwIEbhgJvCVl5jke7u4h7fXHOE3WsSmSNgpYKQ1XEUIlE6MksWCqEbS9AEPpqo5pQCaP5tV6jBl+y+xQicWyI7amxQpXxVMEmUYdzoS9DHI31/IkNtiOgl4uoAkIlZ8+BzWxGgcNm9FXZuFTjGhgiqt8qu5JgZrJ4a9TAE2ipUI9KTp6/CRjZowIWuLvHcrlSCAuMlhVctcLUbgQFwCwkx1ASjUQZzdxiWqNyBbszvw+d5YMCqwiyRr0+/uuXPoH1W7dpMKlwnwq6MJRxT6tbghjCTqro1NaYChq1HSYUJswTcGhAtFgms2aEPZUtr4FGYiFssj25xzxmKlv5xW1y4VgbMvRnCudzuIH+KZ8tOcemQWQPCOJckRsgJMpNLl5TQWsAsAAUk9MrqkjaK0uun4WMwElUtZnMFVTL8lrkZ/L7BMB8bSsMJQe4GkvcBgGsgDPm7DJzNBoL9OX3CJH5c0LhCm5ynAYuFbG0e07gG4Uwxzfhn4BYKsBkfsjFElRUmtWxEaT7BGVqsUtFfCxKTzZtGHApQFSV8xX55rFzQZ7vJVDmCKbKl1ahYmWda/MFv5I4QavVQGxyvGmPXVkMixU0VclGJc636PcI9zNpIKGaPTJQk003bCQYjkbSZFDlCPMaotpZRi7HgNhZUmFGm1OTwcucW4FAJSI6Ixj1OWslebB7MnM93i94LlkXk7ErgE7qZiIMjNpd51pCVh3PFQTltSoAmKv/Zk6vGgrkOuU9wXJlLuJ1LteM3EUqJTAwdDwMFmZQHjoAp92Rz4g5l/I+Q+InWmBtFlGgmctnsn48PoHkfI1ZvRc1fGX9riGXCh8JrQlwCSQrJTprxPPCnGF5rQECk6xkvVdyDPKapoW1jiUdNwKeTFMJPyOsNdRJwqjkRTUu48406khevFHZmWMS+Glsz+PRGONhX86pXLu87gj2TeaxQGuzDYHWFaw2gLmCwKIeNpb7FRSvGj+qZxCeF1qystmIma55lCIejhDU6jKX+34I12vCdag0pgV7H93uJkI/RLPZEcCJpIeXzh/Eyv4aAgLF3V25jhxRAKttcFkkcBkNYO7fCm9sGdfNZmNyDYrV6+SeAGzmQ7xSvI/3rA1s9NZknDILuyhsOLmDHJk0zsjYNc0tolyX3iEqazkutHaDcY5aaeGlJ1fwgWfOYq23idfffR/v34kwRo6wyftdqRGkRY6Wb2Nl5QDevPZInoOcnB6/KZy8RAPAU2dPYxDbGI1t+LUWAqvAkaU23r7+Li7dXIX0iokLBzAb+njh6Sdx5fpt2OEsHDQw53joNHJ89dJl7LJZKHQQeiVqdaBW81H3ZhCUbbiJh2Q8BKwYx5YPIU3rCIIGCitFkacItnNk37qJ4uIO0kGJPnOArUIU0gMvwei0Dxz3EXsjacDwGdvgAfVmDfsW57EwQ/V6Hx+6cAFf+tN/g8ZCW66l3cRCO5xH4DZgMaw70Uaw5bk2VoIWzgwKdNbGePU7b+Pu/ga2TszDmW1Iw0tZZuj3t+CHFra2B7h9/w5m98/C8lOMiwF6UY6ib+PZQysoLAf3+jvIyyEGowhPHZvFE0efwKXv3sT91V24fgszsy3UGz5m6g25FplTvLO1IZmycRoL+KXalM1+KAO4LhuM1E2E0NFj9i0V1vUWOg0Pnp9gGI9w48YDfPeNTeQD0xhFQGqrq4moaEc5Tp2YwZ1rA8SDXDpm6NZiEfbygvEJgPkeDr6qqZHNI0AZl7BpW54WaLSBM6dnRUHcHfC+YCMdJJhfs/HhtTrqGRt3Eth5iTBn3i/wLS/D9aYN1GsYbg0FAJehNpDxs5h/y4FOdNlp6Xw64rMA6DxRqMJ2BBw76qE938KV97aR5YTIzA7RhrWgzPHCMw00Gw6+9s2e2EQvLVgIQir467CLAONeis2Huxh2ZWoUwCsfVnVzimWQTOby7CfORZyxRLWr54DqbnFOMQ0sfK6QViUD59X5RS2eGfUijbBV41EVU8HXyFyiv0ex+YRqaWHAuWZbz8zaWFlqILMd3Li/iyix4cUlju2W+Nwa8OIImE+0sYmzqzQA8s5iunAfB9sAz04B8F/4K+f0BdMKTCswrcC0AtMK/DBVYAqAf5jO9vRYpxWYVmBagWkFphX4d6zAT88+VgBX6j/DeidbEMhmVE0EFdWKiqpYNJdRFjeMBXL1/kl+o1mHqTZIQ0XJYzSLGVwUpepKLeV0e6rwM4pAswBfKZC5zEwYQIgjzpFm+4VABFVFyH9iE63vKg1gEJvmPRnG8jlGCSYL/mIbbWx95bg0x0+huIJL6eAnkHI9nH/pY3jhcz+N+vJ+3LtyBW9/6Ut48MZb8AxkEAtR2uy6joK0JIJDq0xCu3YLnaNHceELP4eDH3weYaMJx/WQDwZ4+NYbePfLX8L1P/s63LzAvpOnMHvkKPLxEPcuXkQ+HCgUlMUtWklSjWehfWgFK5/4FD7+N/86TjzzjFj0ST5oNMLdm9cQZ8wpzQRCWXmJ3sN1jPo9uDUPgV8TcMbFU5WyqSUuzzEXynl+VMrAxWIP9dk5yQFmTQgRNJdSlR0CndIMcb+PNFbFCt/L7egJpjWyLYuwBLLMDSVU42K85vY6Yv1HWFdt1/Y9UV779dpENSPn26hydcd0lAlsMOMDeSbgU048bXXDQOrFkUDgR9gqGZcu7RQVSGtvgNqt6mEbBfAeAFwBAH29KrQFnBmVoarkNd+3UhjKsQhcq5R8fL1RDfJYRc2olsisJRWGPCeSP8vNMQ9QwH6BZDBASSth2s4GngBWv9bEwdNnYdWb0lTB/331f/s/8E9/5e/BpfUx978sRc3WHXYnqlCf0JLn0cDSwXAocJOZtJ6rNpUEi6zbmLmzBFrC37QuVBEKqDKQjQcsqlba1hoAVUFwwlxuq7K0pbWunq/iMcg3kESaCgxwUtWSrda+xrpXYC3V0mI3ScissFYgI7dBFXOayf5yLuBrqVTkNc59oI1yRNU+rx3+nUpxc/1LFjWzi83ncrwSAFMBTGhVWXOq+tlTa99YYXB1TUg+r1Ek85pg7ThcRHlaFBPAvHeurGx9CQ6pmqS6lirbJCEqUejNa5fbrQBZlZsqikQzI4aeh8FwJKA9MZmqlaU5bWe7/b4ooGU7kolryf4RWgsUpC0tIfJoBMfj+EoFkPJ8jyTLu4aY17vnSj1E5UsVKucM06BR5bryghIEIFbnKWxavBZs2inEyp6WoJwHCE9F5cvlbhlbei1TvV+NwcoZQpVUOjdRrVXdO8RZwMwD1ff4b5fZsUZBq9bmphGFKnGRh3EcUkFPW1H9fN0fBQB8T+QEGM/Nwj58EFarjZz54WUiFqxFzMxttf7kSZaxSuDNce37clyapUtr6EoRSvV7Ide4QE/Ov6y964hCUS1GFciKal1vRjKHV8pSsbyvsnSlaSSX80gAxOtA1O/SpKG52vzS88JGG81TZ/MGx2eVPyzjinOaqOtViS9qfZODy/1ghvvu9pZYF1djkS4esu3vmSc1f9lAfoHURknr6NjhZzHjtDpxlfPBZHwXDophJnaxgeUg6g+kIaHeJGCkkr8GqwjhuTUz3nvoDTZFARyGLbl+anaOC0dmcHqlBXu8A8RjUf0TSXkW5wTOG5Hcg3icHCts7lCL9xpa7ZbUk84RlQsE5yZCftqSX0/W8Fp5D3eLDfSTHtI8kaznItXxyecLi7CI8Ehi6dUhhHMUYzgY2U7L3KP7FjEzU0ecJ7h/fw2zbR8XLpxHs1nH2sNV3Fm9i16UYGg5osCvuyXOnTqO16/cQU4wnDpyT2NjHi2IX3jyPDZ3IgySAo4XILRdNFxbclG/8spF1AjaON4tzi0Wzh3dj5XlJVy5/RCW3UZY+Di0MIN7W4/w1s0bsNmY5WWo1wvUax5Cr4062vDyAPE4xdbuBp4+fRRFVEctbMKreeLMkvbGwMYuym/eR3JlF0XiolcAQ7pflDmGjRz5EQf2CQfDIBNYSSjKub7mumjXPMzv7+D8yiFsb6xiZOW4ub0FvzaHhjuHwK7BpmKVTQK2gzMHV9BY3cZf2reM/NYmvvH2Zdw61MDmcgNusy52+VQn7+yuo9UO8eDRNh5trQmEtIIMo3yM/jiFP3TxgVPHsba9jc2oi2wc4YPnjmJ5bhGvv3Udg6GNwG+b+YW4Thu/eE2wCYcNBbDEEF3mK7aueW4oTVQOXGnI4hjwPEfsmvm80o0GeLC2jp3BUKIe1q4NMNym1bMCSARsrkhRFjaK3QJLB2vUg+PRTTae0fEDarvsFgL2qQDmM6jATZkC9PmDkNTitBXTAyfDkeMhmqGNjW6CNGPmbo5w7GJuNcMzmwHmkhwtZJiDjYbn4YFf4It+gps1wK77SLbVetqu25pZywxnXzPW+ZkEwITC3XEhx8t9yLMSZQTUfeD5Dx/Axcur2CXEDQiwad1T4vwhD889MY/vXl4nHZfrnMB+uFNguJtiNKAFtloO2EJmzTNUdR+QexyjXNRehHOZmgtRpa7XZNj2kWacf7VBSaNXNMtX7kPSzGSaCOUPztvGEloCfx/HEnBOt6gynjzPqeMF92F2LkBntobhcICtAU8A52wbQVLg1BbwM4+AZxMPjawUFT+v48pamorpx/BXD+6F3e1/x9/2pi+bVmBagWkFphWYVmBagR+GCkwB8A/DWZ4e47QC0wpMKzCtwLQC/z8r8Lk9ALhabN0LgCc2iNViObdfWTPK2gghq4Q9akajyWUUOLZnX3TRQtdlXOZYihJQFzAKgYs/CABrTqEox/aogEVtZWxBuXCjXwow+KX5kdp9XwHgyhq6AsCiS+Tir8+stoJSUNk7xolxoVr3T/ZuchQT22oDAwrbwaFnn8PTP/VTOPjcs3DiMb75z34dl/7wj8W+rWrXT6lg6HSwdPggHt25g4KKWIo8/QD1wwfw0t/5O1h58UWxPO4NRqK4jR/dFwD8+m/+Ntfu8OyPfwYXPvUpyeX9yj//5+g9eIAs58pdBp+LVjyE0Mepj38MT/7Mz+L4Sy8izS0cWTkh9qOy4JfHuHv/DqJBD3mqytdsMMBgaxtpGquK0djZiemcscQWdRcX7yvFoWTWWZIB6lGNSxvLMBAb3fFwhISAkKCANpijocAK476sKlxxsKS6jRaktYlKkspSghKCCAGHPCNUxI0TASNO4MGphXBC5h+q3WqlxlUlrmY1y9KdgH5jvUc7Xsn4peW0LdCPSl8CJAJPBXy0hGauIxdJzdg0CmA5fhmG+n4ZGZI3pzBF1WoKfgm4dExzpU4VymKpKmBGF4bl9UJ9xSNUxj/D6xxKf4wKPUtSyfhUOkxolgkos4NA6lIV3JUAACAASURBVEAb5XQ4QEYbU1GOKTzitmLLwuGz59Dev4SSK8GwcOftS/i1/+A/xoOr12SbhLq9UQ/1RlP3j/tuqSKaC9JRHAkEqeCl2AMPafNLda0eF88Tcw75PUJWHR7aDMA68TVqp611qbKHOc7Eppu5p2JsWIj9d6UK5j7wi5mHomY1ykduj/BT4BbHHJsEzPfKVMcOgQ3PDy2LCWN5DPxsUctxfkpSAcBU/EWpHqs0LeQlar4rebv8IiglmOI45r5JNrNtyXsq61qeE8I1Hm/VhDAejScwuFJFcnvc54WFeWxv78DnwreoAwuByZUCU+YujgMCQtrb0i66pgrkSnXJ96gqnhBcYSXrVuWrVtcDa0ybfNo8a34wVaFqvVudH84ZbF5gjeVcOY5kinKxXtp8bJoIOKIirtfZHEKopHbEwzgSiDtili3PI3NTqbil8lcshUtRZjKbludFcrKl2UbzVeX8MOuWtsdeTRbeJXcXpWYI25aowwgUqWTNBZwp/JioTA0MfXy9m7na3Acm7hEGFFN9J/cuGQua013N0drYpICU+6r8oBQwlUsTkCrQY9vDeG4G7soKrHZblH3MHpdriBb4jouU76CC3+wHz4/MZ3wNnREYI1Dl8kqTiXktxwTnKmm08OHXCYYUAPNcM99b9k/U62rfPZlPTE6uXHdFodnQLq3Qc4Gfosol6jT3boJMuQWaZhfWapIxbBT7cu1LdrOx2uaYMuCeMJpq9mjYh2dgr9TbKHm5H5XymPtQWePzT7n+ZcypMlmAMUWKtFsnuxRrcMp8S20AIjIbZ8hHqcQ9SAxCrDnJnK9pId5odeChCZfZq2WBKNnFcLSFMKyhXpuB4zAbNsOJ5RbOHW3BT3fhpBHqvgefjUaOh4IZzulYcuqrxhW5Js11xmun0agLyK/GVhU9IM0troNL8T28Ud7DvXwdo7gvVsRJkiMxsRciXaQtrrFB1xgAgj3gyMEO9s3NCPB7sN3DnbUdefqwMyCLgfkO8OKHzuCZC6ewvvkIb125hbXuCFke4YnzR/H6lbtim2tREcqLm+9NgQ+fOYutrR526BbhB2AwL22Ll+eb+PqldxGNUm1I4e3fLdBpBviZT30E3/jWm8jtNly7gU7QQDNM8Mo77wq09Ro2/CBDI7QQ+k3U7SaCsoY0sdDt9iU3eNabF9tpt9GQBhI23wxGPTRuDzD6+m1kt2JEmYNuwcgGoJanCDsOkqMO7h0ssN3IRdEstv2+g9ZMiLJMcWqhjQ+fO41Ld6/j+s4umo39qFsz8OwaLCpLswwH5hbQyj2c7Cc4XW/h4cUbuPTwEVaf2IeNliUxFa7L+22O7mADs506bt1bw+6gi8ZsDYUbY1wm6PdSLNoBTh47gqu3b0oTyIfPn0FohdjeGGFzO0JR+jovWupoIs9JvJ9lGRLagcdjZAlt09kcVMD1bLkmo2gs9wU2EbBZIGIuunlszF3o33MXo80S0WYuY4SF4jXGjGBJsEhtYJTj7PlF3L2xgcEmszQIXOlQw+xdA4Bp/8y5ga4lVJNyPqAVcsrQdrkJY3HJw6EDIdbXRhgy15bzRW5hZqvAybsZnh/aOFR4mLeBFi9P18a3/Rj/rF7gQQDYoYNiVKAYl3DqntpNexnKUOx45Dmm03YQ1l1sDphdr02gdJSgup/Zwk8+3cZwlOLarTFKqpZdG+2wwGc/dhjD3W2sbtl4uDFAf7sEXdHTPuBkbKjhvcmWx3Xpz6wScg28rSCuTP577Z0FUgNB2xEYnNC2XNwK9BcYsYE2f9ffj6oOQ/6uYPKT9TcHbdCTBz3NDJC8Xl5UkstdoPQtBC2q2kuZEyL2rQW0/C/hFxZWtkt8umvjY10bs6klzzp8hnbSxNjpa564PC+aVgL++WGGIU+/phWYVmBagWkFphWYVmBaAVOBKQCeDoVpBaYVmFZgWoFpBaYV+L4K7AXAsmBYLXCYV1YAWKxbH8uqzHoKF4lUschFTK5PUY3DL7VPViCkS+tGIcwcTgG4ZiGFi7tGOSzrGsbxVuGxLhCL9a35kgVR83nSnM+fc/WYWzTZoaoKrmysFRZX7qATFTGBhePiQ5/8JO6tPsTOvTsouz1zXGpPXQFg2Qcqf4yDnOyjsYirLR/AsY9/Ap/9938Z/a11/Omv/5949yv/BiH3mYtozGuFg9nlZZx9/hlc+s53EK2tg7mzzIUrZzv4y3/37+LIR1+C36Cijgu4JcZrD3Hly1/Ca7/5W/DSDCvPPYOnP/tZ1CwLf/Lbv4s682prAfrbmxjeX0WW5vAOLuPC5/4Knvr857B8/CTyKEOa5FheWYFb82EXVOYB6w8eYH19DUUWw4oiDDY3kIyY0yuYzEB3PXcV5KzOf1U/AmACIC50BvUawnZLYJpAgcGIq3qykE6ImXOVkbWQE6cqV8IYsWHmIiABG8eE66Beb8iivmTF8gQQNAxGqj7k6wNfYLMqNFRlV30JKJSxoErRarwSdhP0OjYzhmmtqhnAAuGYncl94CI/VaWyuPrY/rwaUxVYI9gg8KwAHkeWWmbrXlQ2zhPLZ6MuFwUvIZdkAovvs26DEhyuMjouLKqSzXZE/ZtEKKJY4Kx8huPBom0lASIByXiEaKcLVk8yeo01Oz8rt2009+/HsQvPoLQ9UQMTOv1ff+tv45Xf+CIc30OcJWIxTJVPkozl/BG+EthRtch1S9aFMKnVaCKhWtpkkvLvtVpd1LNU4fLcEUoKROKipVHtppba3hLGigpR7LkVhsnYsoA4V5hZASNRQxoALPm5osBWVQ8BlABggiADxySb09gkK2wu0Gy3FVgbRSy3IcCYdSqZB+qD1seiPJR9zxB4BL0K1XSBPtKcRqpfCbUJNAnGjdqygrCS9Usbclo8x7Go+qhaIyAmSOb2+Fntdgvdbk9yvvnFYyNUmjQxGDBGiMhtENiGYSAwTAAtFcash6g5CfF5/ShwryxzK8An7gxGuSn7z+xfyRRW8Cp1oTWzcTcYjSMZE1TvyrmjKtYoeXVcq3qV+zQBhY6F7ojqfl4TLmJRWjNLVVWvVBL3+11RdorFOq9YcwwCscUemTbXdQHAYnJJ21RCYf5cFrtL2adUpnh1IaiUwdrqoVBZ7lOTJiGTccljJGjle0R1z5dwplEAPEm1rxpbzH2pmjc4lvg+7pkqmoHIcTHudFAeWILTmSGhQF4Q9FBFbksTDHOT5ZzYdEIIZE7kfON7zEOlFTjry4acUhwIqIbVmlL8pxbZnK8FnJssc55DNidQaazng69Ta3x+Vee9UgJLxi9Vp5m6B3CcuQ4bgR6rfwUCmWOTMfXnMncxsWhnYxVrIXMt50+OO1iIRiOMBz2Z66sxzGPmdqoxInWTOVDnab63sn6fzJVsoKAzA4NYSbXEBp7Ay4LvBMiHMVLCbxFpq1uAw1xQ20FvMITrh+jMLsCz6rAtNm7EGMc7yPKB/CwMZuA6IZw8xny9wIUTM5jxI7jJEI2Auaw2ApfNLMwEiOW+xTHNGnJfOS9W54HKeZe+xBNb/8fHxoK7gY3vxLfxRnEbG+km8ixCLxojKjJpFuBx0u2EUykF4826hTMnDuPgwhy21h5he3ML90Yphin5nTYbscmNzzqEoWO+pwY8ebyNH33xA/BCH2989yLcZgNfff0WrAYV6Rzgmu/qRDk+ePIY+v0xVrs7cEO1y/UR4ECngfXhAFeu3YUnjRV8JirhBMCxjofTx8/hzXeuoTN/AFbi4PhyC1euv4ubOyPkAQFwgWaDecAhQidAkNdg5Q1EUQbPGuDFc0/h3lofXmMOAS30iwy7owHapYXo1fuIX3kEe13nikXHx+laG/u9ABt+hK/Nb+H2SQc7nlppM6jYazqouyFOLoT48JNn8dp7F7ELFy13AaHbYtsPrChFO/Bx9sRx7F6+jx8JapiBi+69Lbx29zbun13CZi1H2GrKfE0b5e3uAywtzOLa7YfoDvtozYVIrIHkDscj4HCjjZnOHNbW7+OZC2cQ90tcu7mNltfBTHsejbAu4zVi4x7zbTnfF5y92HhEuG3DpeNKyWPN5HoYjcfoDoaIM0LfmDMGxtLk5el9l7NfDCQ7JcabyhC9wNZaGPcCNl5kfWB5iQ2LwIObjCXwQI902yelt5G7uaqKxeZbn20kZoO5u4WNMrFRJDlCv8TpM225dta3C+QWn998pFGOY6sZPrsBPJcomHTkGabAlu/jK36C32sBaxQl1wHXCjBcj2HVXNi+g8LjQKaKVx+RWm0XrZaHjf5YZltmcEsziFhRA/v3A8dPHcB33noAtoHxkexjT7Wxf18b//rP7mNnV19XElxTMV/SEYT3Om2yY0Pa5HcWh3M21bx7bIEkAqSywlZr7OYcFe0uujsjfYzTaU7mT7Hor1yE9vz2JM8kDGEuHmeFs4FJfvfhhSTCZTqSlCiTHD6b9qwSsfhSy6McUNPeH87L9X6Cj+94+PktHwcGkdy36H/OZh+bjjxskM3F7VujT8TViP9n44M7UwXwnlMz/eu0AtMKTCswrcC0Aj/0FZgC4B/6ITAtwLQC0wpMKzCtwLQC31+BCgB/b+Zv9cpqMUXVtQpVZZGDMNRkutomR5dQUH4sC1jGyraCv5VS0rzHsF5jVvp4v/b02MsqSgWKddlLFykrAFyZner+cKm0mNhK6/cqXKl5wZLzaxb7uY2+5+I/+4f/EPc3N3D1G6/g/muvw5KFfAUVBHW0ZhQgIDmxmh2s/o2m2T8IMHvqND762Z/A5vo63v/217F17Trc3By/KJsdNNozOHT6JG7duIZkd1egHlemikYdP/LLfwNHXnoJ/sIc4+tEeYFRF6uvvoaLX/oy1t+7KkrZw+fOoO76uHPzNo6cPYPO4UPYWd/A6pvfRRGlaJ44gvM/9ZM4/clPoDE7KwvOtKzdf+AAZhdm4RnFKkFFd2cL9+/dRjEeor+xjmw4kPOptqjG0rM60RKPZky5jeUv1STcf7EuDEMEszOSp1pZIBN+cWGdFtJUBOfMjeV7CTqp3qTyiqAxL8TalorcWqMBNwhkeUvyIx1LgEc6GKNIFdaJDXRA+2FVGMoC3R5wIXma5t+Vla/AzFThN8GxgEejUOMhVva9XDQX9WO1kKc4/PF4MNnAj22eTd6lgY4VhKsgb2XdKpAu0azNKttXFgEdBxkXhamoZS25IM3zL+AqRxZHSIdDASxUdJVUozabasVNkEN77W4fFlXEoj4WuiMSGAGhJZVOs1g5fwG1+XmUzNEsSrz6r/4Vfvsf/FcY7OzqgjCXqeNU8hzHtHw2KqYoyaTGhOeNRtPk3qqdckzwGwaTzF9aXRJQqQ20UeyXJYZ5gvbMDHa3txVC2VQLG4gpFsfM5tVMVoEuYgOutqqsBz+b84nmk9JimAB4JECJkFYUywRHWSpgUPKkcyprmc2rNRcoR5WsUQzz8xu1UKFuUaLVbAhU1pVik11MK2tCamZRBoHmJAeUObFhQRXMcRTLfuk+08JTbY1FlUxQPaB1M703CfYIOrkdtUMnqKsspidQywBtX5ofqN5NJ9uvxotum+dEoa9v7K6r7/NPAcZ7Mn/5XlHb0sq2VpNj0cYOzdH2fRcj5nzzuJivTBhPi3GqjD0CTpM9zOzpjHa9tuQC89oXlZpRw9MqmpbRAu8sW66roVgREwAr1OP4EHDJ2or1Oy27azp+DdhIMmrC1TCV8yyVwKkBufwebW9pEa929Fz8F8Kral6zP9q+o5M0xxzHhuZNqi15Bc4rG+gqT5yvl+1Jc4ZR8IujswLg2PUwYu75wjy8hUVkhNK0sqajAmyB8gKy2fBBAZznS+MEx7brqRUzc3dlfjT24vw5P0ugMRsfwhBhWFfYz7xoA/p5TsViXMaGKtUJl3nO+RruMxsk+Fkc44RQbETgdtSOtiY/58+CsCYWzkWm15s2YzxWRHPbhPDSIGCU1/yeXIfiasAs4kzy5dlgMxmfVUSANOAoaK8spCuFvyj/jQK++pMW9NJEQtDMOYT/ywmIbCTDMayR+rtWzQ5SO8vFaBhJxq8cmxuIDTy3OR4PBcpz/32PucA12FaG0Bri2dP7sNTMYY+7aIbcTo56rYHADZHT7lzsYk3eMptBamor7TLjOvBlTtTrTOctmfe5v5aFWuAjdi28F93F/cYG8pkSwzjG6tojjONErhWaTNRDF3U2rgDY2NrF5m6MYRRjzHuEUaZTQUh4KM8xJa8BIDOWtMvzbZxeCTGKhji0fxGH9h3Ao51dXH34ABvdMXqjWJ47eD94emVZmjNuP9pAEDZgFQ48y8bS7Bwcp8Rr79wSm2rmbKdOgdy10HFtvPD0GVy7RVvpGtr+PKwsxtJSiG+/fR29Moddo2uCDZ/KRs9B3W4jKGaQjDKMxtv49AvP4e79LVj+jMyhPh0UogRxPEJtN0P8tRs4caPAShHiABXazLTOSsQucKsZ4c8WBrixbGGnAcQO52IIYF+adfHBc8fxaDDA2rDAnD8P3hR9p4GwtHF4eT/G2zs4PHTw8fkFJN0h7ly7izfXHmDzqSPY8Wn9T3t1qvUjbPdWceLAMt6+ehtJkaHe8RHlXcR5jDKzcKw5g6WFRYSBh+1uD7fWhrDKBmrgvYsQ0IZnF9JUxOuL6n1e+5JpznubzD30ESglFz6Ox0g5B9KBpUgRZyMk+RCJuD7YGPdKHJhlA5GLm9dGAFW+PpsAzAOsY4klMEW+Vlzi/Pl53H2vj52NBBZtk9kr5dOan4puUlS1G1egqepwqsStzEae8Dk3xbEVD+2ZGlY3B8gtH5ZdgG45+W6KF+5Z+Os9DwejBF4OpAIhgbs1H79RpHilDezSrjsgs/Qw2uazmiMKZDsgZC1EXS7fCi202zaGSS4ONSi08Uv8WmIHgZPhmQ8u4PaDTWxsAieP+fjg+UW8/sYGrt9JkMcO3IgNcbSSYGnVhYVOKhW9VYcW8/uKXQjw1TBz1o1klvtlodaxETToNAH0uvqcIdEjFu9T6oBTNUhNMgXMryracKQW7hJFYOIK5ALnR9BNgNbW3E9uJLfg5jZyu2D0M0q/gEUwL79P2Gj2c7y0DvxCz8MKM6J5eGbbbHzh805GpyQ2HBLgm05BNsc+v7vz+Beo6d+mFZhWYFqBaQWmFZhW4Ie+AlMA/EM/BKYFmFZgWoFpBaYVmFbg+yvwV5lnOIG6qqb63i9Z4DQLKvyZqGvFSU3hWPUeWfAyb/7/AspVfqOs2chq/feoLY2Lmm7TgIcJRNatC+wVVzmzzM9ML+nIV8hbATxZJDP742iUr8AzhcXAbhDiV7/yRxiWJb79O3+A13/zi0i2NhRKG4ioH6ggmgtiXE+TLEsBg2qbW3gB/FZb7Gez8QAubQiNOtl2aBOncgJaRsvqEC0kuS+sgO/jzKd+FE/8xI+hc/Y0HnW7siA/32rC6XexdukyXv2DP0Tv2i0koy5s2sU1Gzj65AUceuI8uuMR7ty4hcCyELbbOPXSR3H4pY+hCAP0BgNRe5w8cQIzczOiqvWZlSiBmQXGwy7u3LqKrfv3YY2GCj5E4bkXu1OtSzjwOBeZY6GqoUJZF/XZWbi1miyOVzBCwXmBZDjEuNcHWBfflUV0X3J4fQFjo8FIoG692VSbQqMy5VihjS3hdkZrXqrPmFlKpSahlKNZjNWYELWZycyV+lOZSKhmVI5Gh677zv026rrqTzmzGtA6GdOyDaMsfmzxbLThBEpULpZGBWLgn+RXGovXSglHCLMXHLPWosyU/DeqHDXnU+AUFyoJ7EZjAcAlwyE5DDnOmk0UBBC0ee11kXT78neBj2mi72NtxALUZJjaLo49+QxmV46ioIq4LLDz4AH+8V/7Bdy/+K6CvDgTKErVq0BAKoRTBUgEPVzA5+fw581GU60rqfYkaM6pIDJKR5N7KIpVx0ZvNJSsxWg4kuPy/ECgroJAKmddabTgOKjV6wJ3K9tmuQYJ5I2NLcGV5NlS3WigF0EUVa1FFIlSlGOLamixpy5pExmhye0ORwK2BWiKLTIVlZHMIO2WAmDbUkVtpbLVdWQCDl9skFvNpiz0VuOK9sa1IJTrnmCdgIh5sQRDhL3JOBLgyqtJ7KQJVrnwX2ZyjAJB99iIV2p2gVtcAObxUEksqlDNTOX+VQBYsocNAK4yUyvlNWFhBdpk8TjPZPzxWCoFMAHIaDQWSB3TcpyAwqh+OQcQTIrylJCQ0JnKRYJOjg0Dkama12vRkVpTPUmYR1DJMRElBFGqCGWNJ3m0osjV+wXPMQGtuDSYzGiOK4GDhCdyjan6lyCFAFhsUHlRsKHDWL7LNV3dk4yFM0Eij0WArqXgQJpL+B7pmFBLax5DSqLAa09yglXxKu819wsqKyPmHzcaiOfn4e7fj4QZuoTAvO7SbJL/zGtQG1kUposq3q3U3gpupdFIGhZ0/hArccdBUK9LXrf8m7Rwj/MGP0OyO0u6O6izQRiEcj+prMRZF57jKod4omjOFS7zZ81WB8Pe7kR1X809oqI2cJYwVa4BaZh5rKwTe3/LlmMYdbso8nRiIc5MYck+N/vMzxsn6SQHXazJBQA/vreLHbYBnXJd2y5cy9eml4SyN4Iu5p1Saa1OAgTrVPsxr7Nea8K2PQSByf9NEjlGrWku1x2V6aVrw856OLUvwNmDbdhRFx0qrZm3HHiosylkODbn3hFVvwwx02TEseswp9VkHk8ajdTaQvarFtJW2Ebh5ria3cbVzhD9rAdbLKaBKBphHI3RG/Sw1d1BlEbi+kFlH5scMt6sbLXFlYYCNoPw+gcVwITyJY4d7ODYgTnc2trAg94ASWahblt48sgSXrhwBox+/c477+PKag+9cYTjS3Vxt7j7YFvm35IPQ04uNsbH5mZx9c4W1tYjeLTjtkvJESb7v3B4AXOzbVy89QAztf3wUUPD62OUjXHp9rYoGIPQQRjQjcBC3WshKNoohgWieIyVhZYos3cGhYw3Zjfz4MZJBI+Q6837ePLNCMu9AkGqz1UBIS+bwjwfN8MUr84PcW2pwGojQVLTLNtaCHzmubPIbA/X1wZoex04hSOq5uWZOWnouXflKj45s4RnZxQAv3/jDl5df4DRs8exbdHaX89TYg0FAJ85fBCvX7qBwrFQa7kYZH0M8xhBYeNjx49itjmHd+7cw72NLWSpB7sI5fNo/ew4nriLuLYn17s2kVChziNiM0yOjHOPuSdmeQymnCdZhDSLBQRHSYreToR410a0keP5J0PU5xr45ne2xFYbLuc5beqSSnFKSwocXGQchIcH1zQr2KpZYv9ccDdo+6xdmpKjq8/uavdsE1CyhyS30JoBjh2tY2s3QT8Cgpot0DQdj7F/rcSn71v43MBFSNcaXlPGDv9K08M/KRO827Awdh1RONfqHqJhioK9FzyZAjoVQhNG85Jqd/hMVmLE4PeSzwF8kqbiuRS785UTATr7bTxajfHS83O4+2CIt98dIx6qXbVFVit2Q7Y8W4uNtPyuUP3yoE0rMnezTg7nUbVe537UZ2w0Z11R8vd6OXq72igi91/O1Zxy5dpXG6O9v9dIi5j82qJqarXv1987+B+bjezcQTpiXnmJQjqkjAURx4ZHRXaJwtPMezZ3OGmJpWGJFx8Af23oY5GNV+LsofcgaoaplOZXbslvUBNXJX7v+akCePqr/bQC0wpMKzCtwLQC0wrsqcAUAE+Hw7QC0wpMKzCtwLQC0wp8XwUIgGVhyADLHwSAv/dNCoDVilGtng0Qm+Bfs9Bkfv6Dyq5GnI+/KsWwruEYieOe/N3qlQIHK3vpHwCAq9dVdmxMkpXFGfMDSTYTSgz0mk383998GY9GI7z5h3+ES7/9u3h09Qoj1BRM7MkxJPKlQoawgfsqtnBUKxkgTSvQgnmRAi64EMQFc1Uhu7R5I8gUnYPCDt0fhUmtY8fx1M/+DI5++hN41CcM9VCrB1hstXGo3cGjd97Fl/7Rr+Lem99B2etLPmYZ1tCcm0fnyAoWnziF+dYM3rt0CedfeAFPfuELcJp13Lx5UxakTh49inarKYvyzIStBzWFHlyGTGNcevVbGG5tqeWkQ3tN5pbxOLjgZ6M0qthKGQ3PKMbEeraA4/vw6k3U2k1YokCzBOyJSsHiIliOaLeHkp6Xjo1aowY3ZG6eghAFTQHcek1gslRGmg6olnLE+pMwTVR0BMBcnDPAhPCINawshKv38hgmttVGLcFzsVctXMFZqjF5RmQcS0beY7AsS7h5Kna1cp1Yav9cQRIq6LRWqgaWLGwCMfNntT8EWgqdHYES/JI8VsLpPa/VY6EiV21Ps9EIFtWEXODkQnO9LrnLhIKEL3F/KACj3m4jGQ8QD4ZAlIp1tljY8pipwKy10Fo6gKNPnFd1i+MiTmL88X//P+Cr/+OvikUxwR3BFb/f6nSw0+8rpDfWzhyzhKbtzoycNwI1gjhR4TILV+yaLYHFBONU9/a5DVHr6esIg/neClRyHhFFIyFyLRTbZnk9oTQtWAm2swI+Vbwm15ufNaLaNAgFgFElV/M89AZ9sWvldVaB1Xg0FggrClHLElUqsxepVK2UO7QnJViiREmsiY2tLv/kdnie+Hncjtg5G+tmngNRLhpYyv1RlZcqdwnrKqUp157F7llsec3PCRmNzbrkxBrbctqC8kvUqsbifC8AZoaxNKGIgtoXpa6CYCrBdV6t4LJmv3IMEwCXcj1VmbQZM26NHTQhb1ivC+DlgjevtXgcS92ZycvrkgraiLbh9RARIb7AV1Vtc5ywhtzfOqHfcCTgnWpebpv1ICAWeOg4E5AnzQqEvpwnDASWeoplu17XOfMTpTHEQj8aizV0TkhWORYQeLKphtctG3WqBhbJsdTrmdcnh72ok+XfmtModsW25nYKlCTMpbqVM/XERl4X3AnIE4u2tB6i+Tm4hw8iZkMBs8RpcW6amXjOQfHwaQAAIABJREFU5fW0snZcVfpTbS4AjBDWl1rIvcTS5gCepyTXTOmw3lCTCTaiiGLYzB3cphlTVABz3uR4rDHX1dhHyzUicxjhgrHHN9bikhXt67XIRqB4PJL94meLwtVkfosFOz/TgHNmPItQzdSO+8j7ymgwkDlI9YAmT9iM1+ruLvnD0PNdqdakPpVLQ5UVbuY9USNbtgCUdMzw20LsmWmFn9Mu14xXUVbTtt0PVc1pcVypIwSbE/jFuvPvPDZpYGGzST7EQpjg7IEW5v0C7YCZxCVqtRD1eoCcFu7g/UvvMdwfqVFZIvR8AUlix8s4AjM+H7tQOHBDOiDwPxtr6Tq+NrqK3gydOJgBy0aXTK5/zui8LqIsQpwk8idzYDPCT8I5kR4W8JRAYcyc4xpw4eQB0FTgzvomekmKsqbKdMIz5q9S4LivE+D58+dwcN8c1h7cwW6vi43hANfXxnBaPgqbbgj0MwfOLx/AzmCE929sIc00RqNwCoHlx/c1cfzQgoBPz1/ErLuIjdX3sXJ8EVfv3sMOuVnNFgDMXPNm2IBfhEDE8R0jG2zjIx/5MG7ee4Rmaz86VB8z75ZgLBqh86iP2leu49iajU4WwC95/XJOJBj00beAjVqOd1pDXFmKsLZcYMcDfAf4sedOotlp495WBCerwStc7J9dwL75Rdy+fguzcY4fn1sUa2lGUrxy+V3c8oDwhfO4uvFAcrgZzxFZfWzu3sHTx4/hW29fg8ex5BUYpQMMowQfvXAQTx06icvv38Lq9q5AVt60ncjFeJhiEOfISg9h0JTzzuuLTiuEwoy54LwrVFO6E9W6nQrTDIzG4HWfYTjK0d2OMdjJkFDMGQOnzlo4fnoO33plC/2hZo9Ytj7LSqQ5xzeAcyfn8N6lXSQ9zfq1RF2qry/5mVS7UtUqGJHP6rbk7aqXfiHj4PBRX57xuiOZdOC5tOIvMB4leOEO8NObDj4wJEOu5kFt3nmr6eN/tWLcblqIqLLlPZ/Zv7Tx7zGygg85Fhi9TjWy/Mf84JaDsGajO0iQsumqUDV9yQ6HsYVmG9i3Ahw7voDALfGNlzfR73GSZ5cEc60djc7gGC6rZlA2+GhdpL/RwF/WRBsegOYssG+pDssr0R1E6O7y/jcx/tD6SDY332OAedVBOvnFQr9Pnizx7dwNHlOd9v8B4kGOwU6KbCye7doIQ3W05aDwLVheJk0MJZ26c2B2bGG5W+LpPvCRkYMzYwuBDDKN1JHnAJ4zNqHK6dS5U1uX9ICfniqAq7Mz/XNagWkFphWYVmBagWkF+Iywu7v7AzQ909pMKzCtwLQC0wpMKzCtwA9zBX5qbladzv4CAFwBVNaqUgDr+rtZCdEffA/WrVIaH1f4MYh93Fn/GCRXrmsGj8oqva52VSqm6u+TfZZvPFYA85+TfCwjfBCFM0EYARwhrhEDbAYB/rt/+UWMgwDXXn4ZF3/3d7D+3hV4VYc932eAIBfLqADmupAuqxOAcxGIquAKCnNNjQtR3B9jTUr4a1fgkcxBbax9XYpDwO23Z3D285/Dyc//FHaTEk49lAW4leXDOLR/Cbfev4yrX/8zvP9Hf4TVNy6hUa/h6NmTWFvfQLCwiFM/8iNohDW89cor+OiPfwYv/s2/BSas3b55W5R/hw8cRM12xfLXbzVQazUQ1pqaOYsM2WiIO5cvY2djXZVSBEmEOXIcDiyP1si0OtRz7NUDBZlU93EFjdaYYQNhk4trujAe+MzptQWacGEwZY7vOFbVN8FRQMUMt5EIABVVV62GoFGXDxGlJDklF9ktBymtTgnLmItGlayB+gJdCYqZR8zRImBhTwYwt23yYmUMGDVeBdYmCj9aMAsAV3BcqQAJQuQ95lxXg1ztHQl8abeby/7KvlQNEVQuGtUv90tsTUXNR2VlIgueHqGEyUYlZOY2CCt4zGk0RjzooxhpBnDGlUaChTBEvdUSiDnuDUSdS9VrQXA5GqIgME5oNa2WiATAGQFIo4l6q41xnOLAyTNYPHAQhWsLXLryJ3+KL/69f4DuvVVReoq60/fktZXlK8GFgNehKnoJRQigaI9KZWf1OtZFVLqRZgpXlq21sAYqZpvNpoAjqspVcVMiCAOxFOb7RGHKc+4rMORnEnpNmkyKAu1mUxS5VK4Splt5iVZYk1xFji2OhSrLmCCa9RSgRQgbBBj0u7JdaRqQzFtbFaAZ1cS1iY9BZfEqoJ5qTKMYHw5p7Uz7T3UGoAW1wE2j/qICuZrTKhUu5w+FbAR+qYDbKp+1gtUVtOU1W10DHDuqiC50/Ijzgqqi+b3HucM6bgV0GotjPS42mVDVrCriamzLqrXtiHqZ+zWOIlHgE0rJzMz16yRDs1HHYDiSXF5CAlqk8twQVrImNceT90p+NOcCivTEujtFq94QMMttiiLaAOIK8FawXeZlNj3kaoEsmdEy/6ilcsyGBkK5QC3KOaZjAm2HeaoKI6ieJACocsEFAnNuFhinLIIYZKI8NQp9saUmLGUGrbGVFpBuQCqvV7kLEfLycxwPu46Lwfws8gOLSOuh3g0SVfipD7vJK6YSnRbnBCLSRKGQlSBaLIRpC0/bdF67eSZ5oLy2qGTldUAgL68zDSbcdpU3npWpZm5btjRAkEZw3MmYpDU+9zvXeZX1rcaWWL4bsC1W7lTBG7WuzKuipqaq3yjqTO622OgbC2+eS451ZgAPdrYn863+RZV30nggoDng9D9RJ1dPAlWTRZWBXTkySGtDYaG/3cd4EGG2OYtWo4U0GmE46EtTki1EScdnqzmDMKxpnIJpfpBr2YDiOBqLi0Gt3oDtkryk8Io+TiwGWJmxMRuwASVHq9WQsV4ae3pxjOX1Lhm8lsxx/LNeD+X6msx3xomAzgJyHgiviWwcKvdy3My38Ja7gaFL5bJCeV6LWZ5inIwRxRHiLEKUjDAcd+X7SVogZvOONBpBlLnLC3UcO7If3WEXj7Z2EfPcUn3vMPs9h5PZyLIS47xEkpZwEmBf28GJI/M4f/KIOIRceu82HgyH2E5Gcq3ksNGwHDx98hjeuHQHD7cj+MyFpTrftxH6Fs4dn0c8HmMnCtF05uQaGvfv4sjxJfzbN24LgA5Cqn8taWzwrBBW7COLMkSDPp49fxbDUYTUqmGmNQfmm6NwMIx68IcRgtce4fB3epgfugikC0O0nCgsZoDzkSPBll/gzkKBrQseehdCBDUfTx9elnvnrY0xrLSBhbCJ0ydO4M69h9i+s4Yngzo+e/AA0v4QO/0e/p+330Z3oYPWc0/g3bW7YoVt2wVG6GGzewfPnz6Fb7zxnjRXpUUEO49x4fQRec2N67vojfhEVYhy1nEDePBkrJRJhiJ3EKccf2xY4Zzlw3fZlOCjpAUxBfQcstLkkgrI5XPisD/GxtoORl02pQCdZgNuUWDADNigwEsfPYJvv3wHG9umGZGPDzKf6/xxaLmFIs6xen0kilhbFLdU/3JsGEIsUmHjYiMTmYM8VljLY1va76M142KrP0bhsUGpFMU5B0jWL/GZGwW+MA6xMtDGCG2UIdu08GrTxf9ix3hYV2cEeY5zAb/hI+3l0gTmhGzuYR5xKdbHnCPCEJidcbE7ysAeDw0/t2AxL3ek1s1nn3Hw5FP78e03N3DvVgor4bO7g4J+zZXbv7Eu0iQAo4qVGwjvlYATSkQ7WrM2Dhxqg40sG1s99Ie0KDdKWjV80fskbbLlmV+6PyeyXt0jOhMwxkDnRV6TgVWiEdiY78wiGhZ4cL+HcT9HztsV1djSUEgXE6qfbZR1Ps/qeGATZ2dc4mM7Dp7rljgVAQcTC420FAW/jHzen1WaDIduIGy4k8PXnHXlvzZOTxXAP8y/wk+PfVqBaQWmFZhWYFqB76vAFABPB8W0AtMKTCswrcC0AtMKfF8F/hwA3qO9/d4XGi2RfHsCgCtrSrPwqqF/uqCzt+uMCyEV+K22I5BWljkU3lavmSiAjWqzAsDyudVCtbHkrNTHXGASYzzzoRUANqILUS5QGqNrO44sYlJ5RSXXr/zP/xPqh1dw/+LbeON3fgerb70pANhvNNBZXsb+w0cwOzeDd195Bdurq1z2U+s5gd1cRKMCgYtTtqghJcmSylmxxubiMTEvwQvtqAkstD4Esn5JG0YLmevh9Oc/h1M//wV0Cxu5A9QadSzNL2Hf4j5cu/0+gvEYV37/y3j797+MaGcLC0vz6Ha7sPw69p04KUrE1Xt38MFP/mU894u/iNaRI9je6co+LczMYby2jsvfeBlPfOg5zK8cFqURMzibC/OyMMYFwXvX3sfGw/vIokgUDsx2ltUxm3aYtF2GWETS5lMWw7JclExcbSNEEevSUDMSxWKRMJXwjbAqTmGJPTMVMApUZJwQrMlim1pN+/R3NABWFr64LS6EJbECYGYAE1JzsdFAnMpuuMrzrDJJJ1bPhP6iIDSjTsWgEziiAE6zgQkPCFw0T1TlNlz0y8Vz0CwMVleBZP+WAoBp00wbY1GNCTRSACzgkfbZris2nNxXfp8wScAeBy69ZQmdDHwj8KUSjRbQZcoFftWOCxYUG+xQgClBAhWtYb0mWc9JfwAkKSxmKRpbWWogcyrGPVeUcvFgjFGa4cwHPoD9x0/CDgPkpY3exjp+9ae/gN0bt9Dr92FT0UlLW5PpS1DUbLUwHo1FHcfdJrBqNJsYDgYTle/EpjmOJRNawC63wWaANBWbZ9oDMxuREIVquGajgb5AYVVqEjYFtVCAMbcvtt6yYK3K0FZDLZsJjwS8pxk69aact9TY5vJ1jXpD8qcry1qB7p6HwaAnf/Ln4/FgkkWtqklLAHgFiDXrlqo1AjxHsoUHg6HUXdSZzFOlrXKlkjYW0lI3Y00soFsWjgmnCWoy2U4cq/KzakaoFJKiwBcFqQI/gjrJMDa20VTp84uvU7irtaFyXNSrxob6cdMMx7Z+Lr8naitCQKN2FivoaCzNH4SIlYI5TjSjWcZWmkhzRyqkQR0Q5Hz6oYJdsbNkZqmODR6vWMo7tpwrqqcra+1KMcnzV6lfmffMWrMBg9BX9tVkP/P2kmeFNidkKTKrRETbbdafszCdF0yeMWdeheCuqJMp/hJFp21JBqmnq/1Sz2qsEda5BKmm7pqfrVbRlX0868prNrJs9DwfvfkZjJcWYHVaaucfp2LjLvcczl8UqyXMNyZU0XHtur5pOjB28ClBizoGCPSnOwJV02x4kGYBvlfPtSjoOW9Q9WvsrHlNcN7n/MPtqPtEZfWq8JLbqeylVU2stuPcL1EmMyvYZASLdb9xX6jGpew7GwckI1jBE+tSp1p8FGG4syPZpJOGGua209bagHAvCJFmVPg9nksUiGsTDPeBzRQyVmlbnxbIxhmSYQzPDuDZup95FiPLEnmtnIuM7hWFzGn7Fpek+YP7XF2rPA4eD5s1OM5arQ7SRPM/kQ2xv1ng9KKPpQbVsAlarSbqVH/ynsTzwaxl10WjUZfrrEfnjaJAp9OSsVx9TgXThX1TaV/yutKmDYLnkRPj9fg2Hvol3JYn908CQ+aTjyNmv0ZIkhFGUR+DcRejhJbOMZI8xYhq4AJYaIQ4c3AJDzfuY8hGDAL+klEBhOuxAOBSAoIdjLIcdNaV+hclZpoeTiyEeOrkCTQabdQ7DVy9fQNXbq1ii5EVWYozBxaQw8HF99eQxjY8Hr9jISlLfOiJJTjxGHd7OZr+LOr+DEa9B9g3H2B1Yws3dlLUmjZqQYFGGEjespW6ooBMRxGOLsxicd8i7u30MTe7Hy2b59rDIB5g3O9ifrPA4lce4NBaDo8REXQUyC0kDs2TqTqlWhrYCgu8u3+E958BrBkLz59awf7Fg3i4m8JFG6eWVxDHGR6ubwOrm3gqLfDCkUMo8xSbgwFevXsP23Mt1M4exrsP7yKs1UWCOS762Omu4rlTx/Cti1eZs4BOw8Uz507g4dpDXLx6H9tjbfCzcz6vqBMAL9eaA3RCT5ThearzMJ+ritSG74aSV8/5mfc/l41KvIZtC93BGGvrPUT9gv0Iaj9Ma+I6s5RLeD6bhEr8pY+ewNtv3cCdRxyzFgq6o9Ci36Li2sKpE3O4/V4X/Y1MMm2psLWo3qXSlOOc4FFcENhUUUgebZHRUpxzZIbODHD4SBuPtvt8QoUTMj4hgU3r4dxGY9fB5x5a+PGdAosktQJGOdnZAny/0XLwj90EGyFdpdk0xx8W8Bp6b4z7jHpQV5mSNjg+H505fwDLyzUM4hS9IYN8FUyDdu8JFcIWPvrxRaxvjfHW5T6Q2OCFwOd4xmWoBTMjVRRsC+OWfGO1mHYDR7KG9y17OLCyjMGwj/sPNtEbqqpWYrYdNhjI3ULjbWTaNHBd+jiq30i0qY9PiBQ5Vw03C7N1HJ6fh114uPTdm+juZIgjtaaW0cJ5m+Bbso8tgd8Ux/O3Afldxbax1CvwS+suProL7Mty1Asg5HVtXFv6fEY5dkzmm+7ly3DikTwrszGE9yLpx7SAle3d6W+20wpMKzCtwLQC0wpMKzCtwKQCUwA8HQzTCkwrMK3AtALTCkwr8H0V+Cvzs6r+Nf+JxZiBs3/uxcaCbK/lc6U4K83COd8prmx7LHyrbUwsnk1+WPX9vbaQ1fcUAiv6rdS2uuTDpZXHltOTbRvf6goA64K5qmf07xBbZ6p3aYGsCV4FRq6Ln//7fx/LTz+Ltdu3cfFLf4wbL/8pPMfDgSefxOEPPo8Dp89K9uef/Nr/jrVLb8FNqLJyxZLNpbqyLODXGzhw5AQ6i/Po7Wxgc3UV425f7ClnFhcxisforq+LaoDwgcpaQuYa8+64T66DEz/5kzj1i7+EoVfDOB1iZmYW7VYHnbk5bO/uoO34uPKVf403fvO3sHnlkubCUqFb0t4yFDiSFxn2HT+B4z/6Yzj56U/CX5jF/Ow+eGmBG6+8jJd/6zfx9IsfwdK5cxj0uvj2176Gv/RjP4FnP/d5ZMw1RIb++kNcvfi2LCp7hDzI4Ts0oqSa10ImsWqWgHCejZz20LTtJGAJQni1UDJCeUxcQBcIlHFRNBXYy4VpidktCUiobzCSEmN3Kqor19PVPFHOavOAKB5E3RmIRTYzQTneNINXlW6yGC/qNlXcqvqNn6WZeY8X9bhlgje1Z63sm+VPQhQzsMTGOefCKRWBtLsWWZgCalFbmn2nWpm2owYq8bjpW03balGMEJCLspT7wIxMaROQzyoKvjeFlWew+HfajdLak1mfXDQWyK0qZP7PkbxgWgi6UnvHCxD4DsY7O8hGYwFvhKtyFfIa4DEQ1PO1zH+kmpL72Wxi9thxnHzyadhBXUAaAf03/8mv4zf+8/8SCHwBa8ySpaJpNOqj2WoLvCXMoS1rlKUCeZM4mtSb55SqP/4p2XgGqhOuEPpwMVzAG4Gm6yGORgJqeO5SKoq5Pebl+p5kvxJ68kImMCF0Yn24jQrICjwbx5httQVe0prYpyKa9si0L2a2r9gSm893XUTjkSzKtpotjCMFROxHyAjemLnHz6Bq2vcnAEmApK15wFRBU8nMzyAYp9q9yoyt1IdiF83GAQNuK0twP9D8alo2UxWq85+qLgWSU2VJYEl1slF+Vt8XO2SBcTrLsqlBamOyeuXnlS00z5NRpFeG86JoFgCcyYI9lftic82aJLFeP64jxyzZvznkHDEXmHCWzRmEjNwugS9dAgi/+T2+V7KJaVFs5mnxyBRArQpgNpGMxqOJelKubyrizfkemnNVgW6JrqQy3/XFJpdzHJXHYrks9ubsnVAwm1ExWOaawSxAklpSbl/hjUclq0X7WEecHCrbdlHlkZU4FjwCHgMAdf4gZFN4S0AbFTnGlo1BEKK7MIvB0gLKVlPt/ZMUSVYgYYMEs5pdjnOj/BdLWGaj06WAYzmWscHrW2Aomz1ogd6oi5U25z9RQcuY0/uxzIIc64TAdBawFPSHLqmK/l3GrgH4zIwUxbnJwq4ycaW5IgjUEtnY1ksecTXfGpW7AOvKVaGyuJcmGJ1nw0ZDrvERm4zSTGIF6EZA22tpwGENRHpNUKO22rxzSH0NMK4adKSfgfsSZUioREwyNLwmmiFt7QnWUwyjvlx7DVrIx7E03vDMel4NjXoLWZFKcwC/qmYMOgRwDPLY6/WGNG5xf8oyQcMa4sLhFg43czS8FM16bdIoIk0SVLdT6ewZS9tImzUazZrmgnvMHA6M7TpdIHRO1/uQK2PW433KB3byLq7EG+jNhiiaFnt0RKVNW3nmJyfxEMPxLrrRLvrpUO7/42Qoynk2FfDLd225Dwd+XcYkP6OgVXRBJ4BEmo+iUYLRMEESA4sLdRw8OIe6b8tzz+ruLqKiwIHZDs4cWsZCp4bNwS5ur6/h7v0NnD55BNdu3MeDXW1m4H7zdJ/Y38Rsy8fdnT58NNHw6Rhjw0oGmGl7eO36PWSBhVoDaAc+Ql8BL5IA490h9tdsHD16GDe3upidW0bLplUyc9xjRNEQ1u4Axy6nOP76JjpDnlNXbONz1xYXEwnOKEp03Rzvzad4/UIG54iNk4eXcPzAMfS2Ixw+fBp55KDby6XhJ3z/Fo492saJc0clf7Y/GuNyd4CNhTYaJxZx/d5d2PUAhZdgmA7R6z7CcycP49XLN9H0Qjx//hRuP7qDdx+uI6UtcmaLPXZ1jUmsCO/GVMnSNp7gzrZQ89UtIEv4LEWQnclzTtCzcK4I0I0KvP5wjB7nGT5GyLMp51zN7GVGrsRn2BxPwMdfnMPa5jbeucpzYZk8XzYb5jhysC5q2Hs3IiB3RQlu+eyY0bxd2J6oj/XGVsKRjhQ2qwXy7FhvWTh6so5eb4ztiPELnszf4kSSpbATG6cHdfz8bg0Xbu9gNslkvpVnqsKmezj+tG3hV/0Mm75sGjY/mHb9boGZQ23srvUEcIsNvsf9z5BxIua9t2Oj1Q6wuT1ClhLsqiqZkPVDH5rBzHyBr/3bPqKhaWgx/LmgrbJOiLBrgBMAzY6PWo1NLTa8oEC9zs9zsNPtY22jRMKuSzZnUo3rcl7TRr/KHUOa+HiR8R7ByUiMDNRum/sz02qgTnv8PJFneN5Det0xVu/niPts4OGznPmlhVMMy05TBoHwPNE5HAJ63oBMI2o9BU5vA5/ftvDMyMV+20KrKNEqAuSehcFiB/nRY5h5/kNoOA7u/It/gXBzUxTinGM510gEAoDDUwA8/c1+WoFpBaYVmFZgWoFpBfZUYAqAp8NhWoFpBaYVmFZgWoFpBb6vAlQAV/BXYamxX97j1SzrsyZ7l/m5qqytXqCqIF3MN7DOfMpeda/8fPL9PbuhQbkTiFf95AcpjqttVHawk9d+DwDWQ9AFnOqLgJILoVbhoODCmMU8Rxsv/uzPYd8zTyEaD3Hn5Vdw/etfh9ts4fnP/zTOfeoT8NqziLd38eq//CJWX/0Wks1tAYqECFQeF76P+ROn8Kl/7xdw/LlncPOdS3jjD/8QDy5eRuiFOHbuPHrbW7h98SJCAjWiR+MuRwjsETDYwIkf/XE8/Uu/jGJhHgllJj7VRw00Wx1R4FnjBDe//TIu/87v48Hrr8Hm90R1pJUSFURZwq+3MH/+KZz7qz+JIy88j0PHT6J79z6++7u/h+/8we+h1ZnB7P5lpMMI17/7XcTZEJ/8j/42fu6/+W9RBoGC8V4XN6++g3F/R/ZPlLUEeRT/iTKCVthUNOuCZW5+HoR1+DXN8aXCkIujYqFJWJOkAg/55fuq6hVIaL4qAMHPohqQAEbBp7Ex5WcRpLieAGCxbjawU60/H2f3VrnA1ViuQEM1vitYzH9XkE1GjCwEmv+J+FcX9qkiUmWwZl9XUhMBwPwSBXAmdta0naVKmXVk/qxARWZPEghy/w0cI5QVKENFI/MtmaNKVp7RCvqxAllYlVgy5qoiJQQibKM9LM8JVXN5iqjXBQjfCFc59mm1ycXHJEMaxWJL3mg2EA9HsnBod9rw5hdReDWsHDuBhX2LxmbZxq3vvIF/+h/+p1i7fkM+mxarBHchbb1hIY5iyYEdjyM5Vtk/jj1jEU07YFE7ZamcyySK0aDyl8dLsGQyUTUHOFX7b2YSR5FYSlOd6RvlouSTep6oSOu1usBtwiTNhlUYPB4N0Wl1BExSqcpt0GabSlLCMQLGCgArnI5ECUmgnCSRbMuzqX7NBHjKWDDjjpCGr9MF40IAdWQgn+lMEDtncbFkI4BRNYoduNh1KhjlnCnj1FIozO9L8wGVm8yvNQ0MYqNclAq+5VrxJvbNfI9sV/LFdX5jRinHqajXxTaWwJ7viVWJKk0NCuQIUek/Kfm6riUK4AGPJfAk55dfPFY2nPA647q5S5DKLFVaRRt7d0JGwi/akNMJoFKpEtpzbPCaZyMRP5hqfQJngg4eE+Ey3yvA32Qly3sEakMAPl8nDgPGtputP5K7THcAWv/mqdot83oRxTjncuZIa44us4pFZsZ5yQBgl1nlKOHbDjxCF85hMiHovY052gQQvH7EdpcW5cLIuZKvFsYxM4jLHNu2ja25NsqVFRStjtilktgkZY6oP9AmB5MBz4/gNUD4yxrQ4pcuCL5pGmAzQWWXXGs01DpcgImOx8kx0Ekip+qVTgPMJM9EsaxWzyaf3MBqAeqWnjeF1/pzuR0aC2iOF2nQMU0HvPZUpUx46apSnGp6qhcJo9NExg8hLL9cWjvHsTS5EADXPM395twj9aRC3tzrBIYYVTpPDX/GzHdum9cw78t5pPMgM81JkxY6i2iEbQz7I8R5Kra8dJWoGnZKAdwewpCRAbZAdX52ZbnOBo1qvPEaFnjKfWTsQJkgKEY41Czw1JEO5oL/l703cbIkO6/7Tu6Zb6t6tfe+zvRMb9MzPZgdAwx2gAAJEAQp7pIZBClLMsWQLTtsybRleqNISeEwQxapEMUwSBMkCBIEaSwDzAJgMMTs+/TeXV0q4G/VAAAgAElEQVTdVV3r23NfHOe7mdUNApT/ALyK6ZjuqvfyZX5582bW/X3nnARNj81APE9KBS37TuBb81QmMZ0VxNJaAWE2eFTXrMreZntU1bRGNb4l55BQjwc4KgJcCTtYbphwFiaQ6oSDOvzIR5j4iJIQg7iPzdEmRlEXfjSQuUzuBRnZkQXb4LzKiABbohmUUQXtrn0M/S6CYYD5totDu3aLHXTXjzBMUkQxVbqu0CwqVNl40HItHN61gF1zk8iSCKNBB2bdw5f/+g10fR+jTM0ZVp7hodNHcPbCEjh9eFYLlunBMTS0myZWNtZwfqODekMXBavr8PqqQ0tdRP0IThZg356dGKQFNKeJSbMF0/RkTgjCoWTc798wceDJdexb1eBQFa+nyKhW1YC4SJAXOgJNwzk3xqt35uge1TG9awp3HjgMo7Ch222MBlTnmkiurKD19mXckWXYc/oODBHA1W18/fo1bC5Mob1nGmdvLEFzOAck6MddDKN1HJ6bxPpahAdOncZbl87g3PIKUt6tfUALVWuj2M5Ll6F6LiGEr7xuOI/LPdDUYNmG3L+o2vVXUxxaMvHfzR7FC8MefvvyeSxy7mVeNZsq+QzJiBBbE4UoG5PoHMP73ImjJtoTLr793JBcVV27BlBzNRzcM4nFCyP0tpRSXRS2Zo7C4rbVA6G4GHBvKSOnfUiqiZWy08yx92AdWZ5gdSOGUzfheIzsAMIolsYrOwAeGU7gU30P+xc30ErZIsYmB25KxxAanqrr+B03wQZjDcpnUcnz5f3I09Fou+jd8FVOLwGwnQuQZ+ORpmfYtbuJTmeAUaD2jfU7fNDEiVOzePn1Fawsqahi6SOiu7XDpi0b7Qk2fbDpqkAYD1WThEZnAGA0jNDthYhIpFlLQvFSYc19YG0Mjc9h5fOeNPyUDaPixgBYBjA7XcPUZEOanKJRjDSwkQTA1sZAGg1YCNarNGiQ5kiNtLhymeFkIFkzvImwaUudPyPT0Yhz3DYC3r2l427fgJsATqMGM4lRj1KYszNw3vMumO96FO3b74S5eBWX/vVvwjh3HiabBQtlE81nQX7t6o4VwNu/SIz/Mq7AuALjCowrMK7AuALjDODxGBhXYFyBcQXGFRhXYFyB763AJ9ptteC5rZZVqslbvyf/KDMVubBPm0QBYeySr+yft5dNVeZgBYWrT5SF7RIUlymJ37UzFXCp1L/V51PJWy3IKsUEt/Pdx8FufdnF0n5TwV+1+CXvLe0ZBVBnOlKdSrgCmWFgx9HjOPHuR8W2+cp3nseVF15DY/du3P3Jj+Pgu94Jw/OAIEbn3Bm8+ZdfxKVnnoXBResyy9aZnsaR97wfP/3P/jmK6QmE3Q7e/trjeOozn8HmxcuySJPFAfQwhi0t+4VY8sqSfJV5ZwDHP/AhPPx3P436nbfDrjlICCyYfZskWF5dgZMD6xfO4tKXHse5x78GbTRUmbWstQgCqRalvZwGsz2HuXvvxjt/+sdx+J57cO3NM3juDz+Lc998Cggi2JYjUJPQm6A2chxM3HU3fu0P/x94u3bJfuVZhItnXkW/swnPtgRcCuAikKPqjGNAFC7MNCPENiUr2LBtgQNUAYtem+dGLI0TgcBc1CXorBbyt9sIKlgj2aQqR1KdOwVxlG+eUapJTJXVW9kc36oApmrPoEJK1abaBv9fZaPy72KDW8HlUpVGyCrruOXnEqxRWcUFcn4JLJbFRh0aAUcJWGTlMc8kp7hSb6ZJJOBVXk+oyAVW1oSLjFEifwh9dSrH0ljBY/kMqui4EKzDtLgiDGRxiIwZlFTXcEGUULFek4Xa2A+hpQTJsbKRpkLUsmFPTsJwHMkJDvp9ZFEgi/ZUG2oM4ZtowpmeRWF6sjI5Mz2DAwcPyPkj+KNS+Xd+/hfw3J/8mdRclMRU/tLSlTDOsRFxUbhUHhL+SB7waCTnThSkaaK+5/tKISzbYC6qUggL9KclaqXWjSIBK6yZZLhqtMKMRW0nUIuL5iUYdKgeLq2aqSKugFIQqG0w+9MivOL4jkKxe2ZOr+06pWpO5efSVpaNKjXLk3NQqR6pviTsqnKIZRzlVBfVEIfKvpavJXwT62SqxLcVgArWSfx1mZ3MuUnZ52IbhFeW4zIVcHzeMuarxoQKLlf2ydszX2l/zpqIha9k6NKCNEWjoSy1RUlbAkCek5iAswR+3A7hbHc4kPNBRTuBARW0qdi6cyTnMkYJg2W6J7TWlcqXVsV+MFQK29JKmJ/HhgSOY5sK4dK2ubp2RD3tKwWw5D1TuSywOlHgg3COzQTltcp5Q1RYksGcwbZsyRRWSmY1sVMZzrkyLq/bkFm6kiPK7EkqsZSVp0X1F8F7obJ+uTZP5W51TyEA5ho9720En2I/TQtXAci8vFXjxSjPsa4X2JhoItu7B9rEFFLCC1q+0642juQ8VoCbttwK/CtbeFGilVm6fE8wUgp4aXopbbR1Oi4QjvIeUCroZZ7nPlD9mzJHVBP75woKc3/Z1CAKWxEBluplKmIJjTkv0Cbcuul6IHUm1IeaFyoLZQIlmSvp+CDwnmODtsvKxllAKK/TosCo2xMLdlvmCAWIBHTweFg3uhAooXqpAlbzMFWgYr1P1V+iIRqOEPaHYnlft10YugXaR7N2I9q0Ow7YYCTNH7RvTdiMUZMM4CCMxEJZIgKkqUQ1VLCBin9n8wgV2Bw/nLPjNIaeR2jpAU7ta0se8ISbS4OLAPPSAYDnXgCwbkhzCr94PaqmjpuwWDK0fX9b1cl95tjhZ/LzCOsNS8co8bGadHFt0oG7ZxoFD5+qdTYOpBFG0QBbgzUMRusYBAMBt7SUjiM2GLEpwZaGLz4XiF19lmE42ICGIfbtnMPszCxW13tY7dFamjcKWgpb0pBFpT6hscAwi08vmTS/UC68ME2YuhutuobljXU8+9Y5XO70keo58jjDY/efwOWLF9EPObY9uEYNDjy0aw5cO8RLV64h0nN4ddYFqDsTYtubB0A47OLgngUB4t3UwHRtBo7JhppCahpFPuqRhpPLk3CeW8H0IIIx6GISDhzmwjKOQ5o9CmyaGV5vjfDaSSC9YxInTt8lytytgQHTqqEIcrReWkTzzYvYN1PHicfuw2LvhjQIPLO2jtGeeTTnmzi/voyE9xFtgGG8CV0LsKvhYffUPj4e4cLiItgO40dUVWdIAj4HcG5kQwab2srHGplflO0+bb95TpBo8EcJht0EWQgYXeAD2ST+zeHT+NOVK/jXVy7iuqi5TaRGhsIkaaejB1CUmbW6pnJzdy8UuPfuPfirr14ToClZwjpwcG8dWRhi8bwEcEgjj7JYlo4gucfI83emYjokYoIO8ymbhDLsP2hjYsbDpWs9FLwuXNqwW+JGQwBMJ4OJYYGPrjl4/6qGA/0YLugaoeYWNttsGQa+6gH/wUvRpcuDOMOo5/AqPaO1w0PQD5EMS4LrFdAs/qHLS46JNq3kXawsj1BEQHNSw6MPz2CURVjtxWi7LbhuXa6d/shHtx+i340lI1k167G/jXb+ytZZgdyyCYOZu9LZSjCrlL8Eu4wA4DupVubYYuOGijvR0GoamJtuwzVMrN/ooLMVIhjlCIZq+3Rbl0dKadLhKKBbh9ysVHMFn8E515WWShJ1IE4bGsxc5dubKXBfF/hwR8OJxIad5liiEwSbQuIIdhCjfWA/3vFf/hMYp+6H5U4geulFvPavfh3GmXMw/BAuNMnudsomsIXu5nf/QjT+17gC4wqMKzCuwLgC4wr8QFdgrAD+gT7944MfV2BcgXEFxhUYV+D7V6ACwNVPZaG5VMAou+ebXxWcle8JW1P5WBUxFlhXvvxvQl7ZbqVI+D67Ij+75f2irqGCtMoZvuU9VbZmtRsVJK6UyWrZpYTCJczjz5Quk/BVKYCp4HRaE5javUds9Uarqxj5Afbddz/u+bFPYvbUSaUG4wf1+3jhs3+CV7/4RWT9roKHuomF40dx+kd/FA//5E/BmZkRe9mVM2/h8vMv4Mozz2DphecwXF8TOE0bPqJUZV/nQHcs9LtdKd+R+x/EqR/5JObe+SC8SSqENKRxgjCMcPX6NTSpnltexuLjT+Ctr3wFGjNTLRMzC7swuzCPKxfOI+53FBS1HTjTM7jtoQdw6PRpbC2v4MwTTyBaX0PQp7WkyEEkFzM3XEztO4jmoX3QJpv4xC/+fey/70HJADS0FOvLS+isLAvwptUv1Vq6aYtgg4DGZIFMJpsppS4hjuWWVtBl9isBAdVishhJBTmzQkul1faKoYDsEvZWAKgCwJKnpqCw2F9Ktp4uyuJKPSfW0aJWVvWtwHGl0qpg8K35qGLpWI5YtR2llty2MM+LErgoOCuLjlxMJXwmAOYiMseBhCMr+0mqYUVVR7AYlxbOhD+eBc1Rdq1ZECHnSnOlYGYuMqEFAXNpYUulmrKhZYZnhjwMoHOh0NBFrSl1JoygDXF/KMpCsYnmMVk2vJlZWPWGQLZg0EfuD5D3+iioYjJs6FOTsJlhZ9fEr1DUf46NI0ePotZsCrCiOu+1Lz+O3/+lfyQqXi7YUyVH0EiVE38uVsyi8lSqVn7x77V6XaySZQFWZJaEulSRE9w4sj2eU53bocrYcZRFNMeF1IVZiDayOIbn0RZa5Sm7zD8OQ3i0ig4jlUUaUqZFKKJhFMZo1OpIolCaQFxaLZfW0gQ73Ed+RvV3gVsE0ISMVKRSqUklahQKMJJ82xJG83gr5V+ljmRTQwXFeG7EslcgolIEiv0xldNlkwEtoKtt3gqrKrhGsFQpY/m9yj5ZQLiAUB6DoWRRVLEaBoZDlWNMhWy33xOldBCGMj54XYaROkdU8dLWWC3Qp/K97mAgDRuE2aLQZk4s91UHLJtgK1CNO1S3ke5I7nGs4JZliwqcVtu8RIuUcE7og2QBK+UvQaWyrqZ6mjCuAmj8e6XYFNtmNlRQZ8Z5hYCL6uUSXMpcXwI+1oA1FoCfZYjKfF42swjwRoGoKESxx7xgga8FF+tVjIAoZ9mXUTU1ie0q8ZiCw3INy2WuyGXVuASOfWhYR46VZg3Rnp1IJ9sq95WfSxttqvvKOaVqcpB5S26ZKjuZ5eRY4/cFbJcW/uLgQMvm8l7HY6OqlfnNVAVWsJfNO1TDitKY830JhqUu4pSgw9RLJXvZuCLKdEvlAfOPQNhyPuXHSWNIZaNfuYCUNtByjsr8X9XYJca88tm0X2eTABsRZNxLbry6xgSRSA6maK2luYAAU86t3Os1Ab55L0BG5WEQoe64qLs1RHEKnxm50hygo95oSfMJs6BJzHgNWKYD23blmsiyWBSK/BnnBzZlsEmBx805kPssdaaino0+aQInHWJ/W8e9B6cxVy/gUMFXjjPOOfzivMA6c66prNur+aCql4L9qinBcdmYEsp+8fV0IdByZiJnSAgQ9QI9J8FiLUfttp3i9sHXES52R5voddfE/rnQMnFQkIYxOjuU1wTnwKrhg3nivNz6/T4Wr60gjOnC0IJpeWo+sKnmNqQ5hnnK0oxkKIcLiSDg/S2LkGcxkthHzbWwd/cs5hdm0Oku48z5t7G6NUCr7cFydVxe82VucXMHWmrD0CzcuX8BZ69fwIWNDryGgYZnwjEdmIWJgrbMvR72zk1isuZhIwYmatOo2y1Qwc2GG95TPE3HfuzGO/SDaK75uPbWm+hdWcFoeRPtXMNO08FOU0fL1NGd0PB1bx2XHmxi9qHjWFsPYNTm5N6S9IbY9e0lLFzfQmOvhz3Hb0M3D+AjxyudHrB7J+yZGs5v3cAoTRFrffj+Kna1Gzixdz/evHQdN/psnHGQxRzfBKiQbGGOcV7fHPMcZY5mwk00WKMccT/GKEyw5gMUh6aMZaYClXm2GvDDzTn8LwdO4vNbF/B/rl7BVU7fvP0nFIkyH7eQfFzmxMrDpsg7NUy1cnzgA0fwxS+dx6hPlXCBiYaGg7vbuHB2C4MuoFM5zEZMl44fPL9lcArdSgjhJfQ2g6bYNdpzGvbtb+PStQ5irYDXULnktDXm/Dhio0NYYF8vx09e03DfpoYZzuvKgV6NGwO4phv4Cy/HZ+pUt6vMcz5zqzQYWuIDWr3A7FwL60t9Bm5Auhjl+ADTNeA4GXbsnMT1pa7s2+m7XJj1Fl5+bU1szGWmofkJP7f6/NJeWR4pVB5M1bEncLYMBlH3YYmgYIMS3WEKgb8Wd8PRREVtGXyesFFzmrA0D5sbQywvdRB3aSPPaIHKNUE1IKqmRD7nqglaNRdlAuBlPqzyiMWaQ0UPyK2T71VdfZgMMny0o+GTG8BuzpNajmstF8XB3TAnGphgc9wgxcSdd6Px4P1IMwOjF17B9S98Fs7aupxLV9PQgiG8nzPxzu7W+NfbcQXGFRhXYFyBcQXGFRhXYLsCYwA8HgzjCowrMK7AuALjCowr8D0V+HipAK5+wMUNQgAukItrmXJQU6tHBRc1SjzM1213/CvcSrAn+YqEKqWNarWgur3975cvLKspCgxWXyrvl1BOQcFbFcVqYUWpXasFGVlgL4G1WmxXyZeVwovgUpa45ACpBCs/j2pOnTCP346RWzYOPvgQHvy5n8X86bvhWC6arQbMJMUbX/oyvv0Hf4hLzz8LLStgNydw8NF34vSPfhw77jqJyZl5DIYD9DpbYhu98epreP6P/xCrr7+hFMOFLhCaimVnsgl7cgJr15fBUMA9h2/DnR/4ME789I9jau8+pJqGfm+A3nCAy0uLmKrVMLp6HZe/+jjefPwrQORj12134PjD78LOQwfw/FNPYvmNt+Cvr4rakwvkrYUdmNy5C6E/wta1q/C8GuqzC7AmmwhHQwzWN+BNz2LfqdPYd9dR+Ksr+OoX/hKf+tV/gnf+nb+D3DIlT260tYHlixdku6IAN5iBzOFARaCyXlashABAqb+cmieKNkKUPMkE5PEc8/WVwlZBWQUk5IyV9qQKJCsF6LbiYhvw6qKqUgBYLWWrzy8zfzkqblETV2OHnyH2ueWXfKbY//H7Sjkn+1L5+lG4zMVeUeoqBbAoWDm8CSltCdorbWppq5kiDZn5SxBK1Z96r5aIKSpy5s5ZVL5pAk1yAlCxS0xFXccFfoOLhFyUp5Uvt6EpK1Euu1IFrOC7iQGVcmkGr05LUCAZcIlbgWlCOIIjs9mE06wDAlQT0GdxsLwqWcyUaemTLXhz84BLtZ1StRHeRLTO3L8fCzt2iV0qa7R54RL+49//Fbz99DdhmFylLqCX0J+23pI/XSqqBdpSPUuLYDYMlOeKAIVqYC6kE+JuW856lqgg+bNt6ZAAshj1ekPgR83zBJgRAlORNxwMRd0XBiFcgaJU5CqAnaY5XMsWwMP31GuuvI6KZYG9BGEEwLTmpvV0CT4JTERlXNrfsr5iM51mal4zaZ0cKGtbbofNDIUmakRRaRLCSV2Y98qFd9UcQ/hEcKqE8LmAc/mc0uK5AtGVGp1wPIoIapXinq/lsfL/hFK+z2tbQWq+l9uRz5DMZlpiRnBrngBgAlWem2FAdSKVj7T0pULMRJRE8jOfr5O8bludE3EnUNekqLgJNWVyVM04Anhpbc1jpnKUdtJsVODlxMVp2n+LmlkBeZ5HHj/rrRTZCvizbhGBiizUq5xgLtpzu/ySZiCK2EobYp4X1oP20RxL1d8l85ZNDarrQ+zoqYSNOJZp/13ctCWuwKrsr9i5q6YcnkceDbkL5yvuO22iCYSVz25pQMA5yjDQ0TTcqDvo7ZxDPDMN0M44KxCHgdRJAGtpYc4xKErX8h5HMMn5YdDvK6W87SqwL1muBVxm6TJvPMvLWiirb44HnmeVra3Go8xteVbup7IS3wa8Jm3J1R1awLlkCidSZ8kGLsdftW+SLczzUn6foJH/5nXM13D/eC64TYfXo0jiOK+n0Dke5AGAc4hyiRDraIk34D1XqeZYSs5XUl8YSKIECZWzg0i2Q7hW92owDVsKHoSBsgR3HNTrTaU+FwCsCWClkwUbGjh3+T7ryXqo60acBMjVbEdU53GewHEdeQ+t/MUeNw0wbSc4vqeG23c04BlqjNJ2nXNO9TTCscjrnfM0VfO35sZXVteKe7P5SAFaw9RljMvPCQXZBMW5hEpBzUCn6GCwq4Fi9wISneOatQtB54ih38PQH2DE449CyUbneWZ9WNvBsIe1jTVsDQcIg0zU2F59AobhwrE81JwaLJONUrrMZ6ahYLY0K1U24UksuclJGiGIgzItIMAg2MCUZ+Pu2w9h594FrKwt4drVy/BaDr5x9jpS3YCnm7A0G0ZRw86JKUxPmXjq9bNIrQQTLSqjAadwUEQ2kiiDkQQ4cWQfrnd8GGZdILCeKft7Zmfz/tqypvHO+XfgRG0v6mGBtaUVrF9ZwsqbZzG8fAXtgY+Dlo1dO2bh7/Dw+R3L8N57HIsbQ+iNadi5iWxpA3NPXcLtsOEdnURr7yy68QjrYYCrhJi7d8GZaeDSYB2bQR8hurC1EPfceTvefP0iLq9uop9ForZGxGYRZbEu8x7zpukukmuwQx31TgHvRoDJfoFabiLWbJwdRThvpfDNTMYhc3u9NMcnJufwv992HH+8cQ7/tnsdV2tsbjRQ0OY6oa17eZ2yf41A12EMBuC5Od7//kP4zouXsbqiAPCBfQ1ocY5L53x1PdFS2VZZswXhr7jyaCho95yywaKQXF4+vlNxe+R4Gxcub2LIZoG6BtPVUWMDj27J/MGmHLuf4+Q68HM3gCNDwOX8yHGTG9SNS7PPJdPA570Mn2vQtl9DTkJcPnOrpznO6zncFl13DPgDStgBrcZ7UoHCUGrgiQkLtkardRf33DWNbz2/jOXrbBxSFspi7lNOw9LwVDZpsJGGlsvMQpd5XR7tbv4CIH0npQMzlb8TLRutOhsj1P3ZYTMMbdI3R1hboZW2UknLYzozWqTpUCm71S8RytqeQFk+u2qUleYiXlf8ubpRcB6S46+cZdgjmQATiYbbhsB7hhoeCXTM6UBzwkVx+k5YJ49Bn52Gx3n6/HUMl7sYug4GvSHyK9dgLV6EwUYWxipAA5/CpHmgKLCv2xn/ZjuuwLgC4wqMKzCuwLgC4wpsV2AMgMeDYVyBcQXGFRhXYFyBcQW+pwI/MqUsoKuvCrRy8ZsLDZJZKhbK363pJQgTtaSAYK5cqWZ8AcDVeszfAoH/ttNw07JZLfxUn1mpN6t9k1zZEg5X25IFaEFyN5XEyhlaLfTLzwQqKCtqZhmLRqlSNJVAu7AszN1xBz78K/8Q+x57FPVaC3a9JkrLtVffwLf/4DN4+jOfgZtlmD96HLd/+IO4/b3vQW1hXhZ5/YD5YxlsGDC7W3j8//q3WPzG0zDyAhPzcxj0ejC4QN1uwZ2ewfVzlwB/gInJNo5/8CP4wD/9x2ju2ScWhFxU3tjawhtn3sLOqTY23jyD81/6Mt762lcEVp/+wIfwyE/8JHadOIY3n3seZ7/9bVx94UV0zp1HHvrIabNJRSyBt2ehsXs/jn3oQ2jv34f+5gYW3z6L5o4F7L7jCA4eOwlz4wb+6Dd+A9euXMaP/9P/Bu/+5f8chUdbzBxaHGHx3FsIowA12xQQQRBLdRbzFbkYx8VpQgxRZ7mOgCWlhs1QEPAwg5Mgh6C4VIxW55bnZ1u1W0LiStXL7ExluUe4W1pEy7nMS1XwTeUwgcC2IrOEGH/DMfzmwhwBrOS2EmwokFwBYBE4U52WpJIDx9XWcpkWoJUzoQ5fT1BTqv9o+UzoZZqOZNumzMeUzDZG3KlsXgFchD1cgGddyhC5PE5h0Ho2y8XSltnStHBmziBtZZNoJMdF8DHc7IonoVqMZMYfF2V1ATOsdTgcic04FeJOvS4wwEwLdFbWlCLGMpFbFuo7dsCamIRe5XXmOYI0QRDTRriJO4+fErtQg0AnB/7ov/0f8LXf+Q+IfF8sdOEqQGpSVVrWmqo7GRuK9ChwaJhiDV2r1QXKVrm1rLvtOaIUJgRTKutc/k7INzE5KXm7lfJTMoJL++hKnUvI5NgWhoHK8uWiON8vivUgRKtZF5AiMLTMnVWvU6COwJJZzbR/FQVsmafLeU/Z4Cr7X2Z/EuqLGlOApVIry3ZKO0pdswTSDmiDLXaxhLmRgCDOPUoRq9Sf3McqV1jGXaUQ9pTFdgXOq8xcZpASShGIMceTSmVlVWvIdSdZ3OQWMVXRDVnIF4W6BqWE5RhkY0E5jnOeQP6stFwm2A3DWMZjUmZcEtwS6hI28l4gttdstBA3dnXO5TrmPaLMQGbWcvXF/Fwes9SJ29GovPKQsmlAMipz0LKZYI7Hwn1mdiuPUe4lAuqpAOW4t+EPh1JTnitRi1OlTmWlqIRVY4m4nYoKOKcbqxy7XE+SjU0lmaICdH8Qxwj5Q+irrF25Te6n3P+koalsbGIzhqifcwx0DWt1F5sL0xjOTkHzajCSAmkUbjeTEJzyuCvYz+Pj8So1dC6WwTabL0h6StU4502TKuM8USpqNiOUjQOsKZshqJo0HFvU8Tyf4qzA3FTOQ+zCMQyVvV02zIgjQNkcw0zZao7lPM1SEPhWNtOiti6bb/h5rD1/LhnAVKNy3FOJTrjKC40W9EEosFw1s2Ti/iDZxQIoDLkvSJMAFcsc81Q8FwbSKEEwGEgWvRbTjcIQpTznO84PtGke0t7eULDXk3HFewnnEwuO7UlzDHfDMDRkeZl5nanrn8dNVa44i/C651xDG2nbLftMCMpi2Igx09Rx/NAM9jZD1FwTkxNNmATFEVWfHGcq9oLHxVpRfS1NPYThDlEM94xPJCq7nep4aaLTVIwDBx6vXx47HR1g8t6YYyPp49pUAfPQbiTFEFkaoNPpYBgOMfJH8OMIwyCQOnAeGY0Gaj6x1PXA64PqakYyOKYL17RhW2wocOQ6pkW4ykHnmM9l/PPUJEkq9s9xFgr85XOLXPX5AM22iwECCNwAACAASURBVLl2G4Ef4bUz57BrpokPP3QKhRbjmxfP4PzylihiHZfXSQNWbOLe2/bitSvncT0cwqgTruVwCg+u3hIb5N76Oh55x1Fcu7GBRLfQ8qZh6zWxKZeM1SjC3NwCZtM2Hpg8gQP6rAhZeU13Nm5gfWkFrz35DPLFq2iHGdoNExdOaGh89BTOjXpI6k3YqQXjpSVMP7OEAxMNNE/NYu7OvRjGMc7eWMG6acHcsQPeXBPXwi0s9Veh6wPcfttOPP/yK7hwfQg91WWuKJi5rHoWZE6xYcHOdOiZibQTw1lOMXcDOJw0sEO3YGY5fOhYRIYX7RFWaqk4qBSpgXqa4qP1Kfyvh0/gcxtX8Fsri1hhbDVvjw5zbanitcUtpPAzRLQydghJc5hOgXfcN49BfxOvvp2i1gQOH5rC0vkOOuuFQOKcubZ2ATJLBR554erQ0gJZlEOjN3PK+xdw/O4pbPZHuLEVQfd4veUwbENcDyw2AEWp3Aun+hreu6Lho+vATKhB51xGNf1gCC0J4RTA2ZqFP3JTfKXJ+yyQlypY1XCn3BYkT7dJa2UPnXU+jzJkXodpF6J6rjjr7gXg5LEZLC37eONNHxlfaN108GEvlcpI4D2rinaRu5CMa16HbCyU81VmuHPerLvAwmwTk/W6PL9FQQh/GKLbj9HvAdGAFh2VmxHv62o7qaGeK7fVvqwtn7N4M6iUx9u/ePBOwUbV0giJ+8F9lamggJEWqIXAfAjcOQLuyUzsiHVMxBmm9BzNXTOof/xD8B54B4rJJlqGBvPcItIzV3H2xZdw7fUzmPRD7DV1ODndO/jcwqYmHZmmIhsOjjOAx7/ZjyswrsC4AuMKjCswrsAtFRgD4PFwGFdgXIFxBcYVGFdgXIHvqcAPT7W3ASkXWbiYIou3st5C1QOtgLkAKqm1qkNeFloUWlW6SaXiIvwV5W2p5CXoq6DtraDv+52Gbfi7baD5vdB5e82lVNFu/7vcZ0GEVa5jqQiuXsPjUaaYVInx/7ks7svyDXNWuQ1CFE1Ha+dO/Mg//i+w973vRmE5osY1cw0bZ87ijS/8BV753Ofg6jmO/9DHcOSjH8X8yZOYWJjH8vIywiAQ9UfNdbGn1cITv/f7eOUv/1xqdO+HPojFxUX0r15Fw7LgNVu4+NLr8LvrsnB+7LF348P/9X+F5v5D0Ggbq+kYDAa4euUS5j0Pi995Dq/++eex+OyzKOIIM0dP4IGf/Rnc96kflUX2tNfDX3/xr/Dqn/4Z1q9chGW50LiimMao75zD4fd9EPvf/RjsiUlRqwX+EFEeYdKbwIGjR2Csb+LJ3/s9XH7xBeiOi5m77sbP/Iv/CfX5OVloTNMQnfV1xP0esnCkACwXpmyXtEZsiQmEZEHOMrczLQlJCS8IDQgjRSksC/dcvOZSqxhdqrNzS24v1a4KAnPblal3eY5lsbMcfWUWsqiCucgtIFoBPlERVvmrpUVxpQTmgjztVKvXcjFNFmZNpRaVfSYATmIFPNjxQJUirZwNs8z1zEUNHo5G8jrCCQEmzACWfF4FyARAlepA5o1yIY/wjXCDxxb7AVJm5VJJTIVJrQa72RAdfDIYAIFf2sHa8Ht96CnBYyqLqATKTDA1mW9LuDQcyv/FNpELirymqDQi2J1VDR8+83OnZ1Cbm5EFXipzaWds1VwUBlWlPO4cB/bvx+yueZV1mANnnnkev/t3P42tlSXoFhXQvE7VOWV9PGYTM5eVkJNqVloE0/rX98UqmCulhIoqfzeB5doCWXgmCSuoKKatM21cRWknq78UKtM+mFm+hNwqo1WNF44jHaNRIK+RyGWOK4LWOEGDCuAkBjN9FZAjfC3tcUuAQwDtMneVlry3KDbFErhU2BJm8pzxS+272l6lqOR4STNlrcvv8UvUqjw2WvuyxlTsmpbAHSp9ZYyV26lU6HxP9X4C2OFoJNuR/GJRiuYI5RgqO+gSSLOJgfbgcQzXqyOgalAyXi05fjYfSONFOQ65eCywlwC4nDPluiybeSpHBnUNFQJGZcm9em1ewCEMF3mWgpUESQT0fK/Kk1U1E6vcUs1LkMesbEJxsbMFrb4tqRGVmu12W461UkZT4UvYTHAqc1yaCkTmOaiuSWYvsvFC5o4cCKn+pmrT0JFohVj+EnpRPJqKUosKfWWVuj2OxDmezRzKKUKan0obaMkMZmNH2dAU5MCabWJrYRqDhVmg0YCZaWIBT+C9rWLedjHQRF3NudGyTETSKKKj1miIopWqbAJdZn/yeAk/eSyVjfK2e0GWI6Y6XNfQnJwQRXfo+wJiOVdxmzzf4ihQuiBUjTYyL5d53VXDgTQ4GLQRFn8Kuf7FKpqWsLZShMu5k2YXBX/Vde2q/S2AQbcnTSsEzjyn9FiVuYfnXxp2qB7O5V4gMFkzxbEgGoxkbuTcSYjMceR5dYG6zCnu9QdqThBoW5drQJT3bDASW3z237ABg008VEXz/kEFML9fxgEQkvB4aOGc8dpzZG7hvZj7SJt+I/NRNzPsX6jj9KEGpifoiJBhotVCLHNgCksIrq8UkBlQbzSUjbupQGwpPpdtRnGAeqNZNsWpyAA2nVHhrJqIDJgO4TXnjhgr2hZGB9pI5hvo+V2MBgOMohBDP0B/1EcQ+IjiUBwNqOrnuReJbaHB1qjutaTu/D+Pj+CaY0xU4rwHM+ahYOMAm1uUJT1hNLeZJAFC2mxnEWqeiSOHdgNJiPXuGi6tdJDkMuIRhz3snmvg+JEDaE/WcXXjOs6trKMzisVxYs6p4f77T+DPv/EMIsuAI/dQA67hwsxr6G90sWOmjqlWDTdGPhruNFyTtrs2tLiQmIuZ6SZ21OexYzSNdzTuQEN3kOscV0CcAdHQx9U33sDVF97G+pk3MGwHuO3nHsQ5J4Rv1VEEBaafXsTEa2vYs28W9bvamD60Q1w0Xl5axKjZgjG/A/q0i9V0E8v9G7hj3zQuL53HM28vYUiTj0DFmdi6std16GIQA/FmDG2ow0sNxMsxpkINu1IHbTiocd4oUiRUZhsmFq0IZ90YPYJZGKj7KT42MYVfP3wCn1+/gt9aWsQKHx8yQ46P1s9204TX1OG6usDU7jCQ+5juAgcOe9g5peFbr/jYu4dzvYOliwHy2IJmJyjo/OxAngPY1MKhSuhLa/WivCw4x91+rCHPaheW+tA9wK5pcBxT5jRpQKEld5SjGCXYPwI+tWTg3o4Op7Cg7d2FyUN7sPXyq3C6PVhJhu80HPzfXojnm3yYUNEqeRXVQVtk3l9okmECM7vqiIYRhoMUhcfYB4j6Vz7aAO49PYV208MT37qOKKDLiY5M5xZ1aFQvM9dbHsxklpKmED7UyeOcuHooPsy7um0WmJowsTDbQs22sbrSw9oNjuEcoZ8gjSpfZ/W7DO9R6sam7o3ClNXlJfc6wc3y7Hkz31e50qjnDz5fiSsSbz3cFH2pxVWigBnlmPOB4yHwcGjhdGbCTVOshAk43GYtHZPHDsH6iU/BfPABaE0Ps3oGa3EJxrlreOMb38Slbz2HXb0hjpoGmhmddwr4RYoRM7QJ2TXgUKf7/X6lGn9vXIFxBcYVGFdgXIFxBX5AKzAGwD+gJ3582OMKjCswrsC4AuMK/KcqsK0AFp9G1bWuyEqhFsAFAJcd+OW/aWEsr67socusKzFjKxeeK+tdgq+/qcD8fvvz/QBw6ev2XS/n/og6mPuwbc353Z8gi9/VcZQg22PeryxSATGtB4VkVzbQYiQsB0QLaDguPvbLv4h973kXYtdDTptJWutudXDxia/jW7//e2hYJk596lM4+clPYva22zAME/QHfQEqzEOk8tBOM5z/9l/jwjNPIw5T3PXBD8J1TLz+5S9j6cUXJSsw2tgAYoI8HXvuOol3/dIvYf+Dj6A2NSmLS30u7vgh1t96E2/+5f+LM08+gXB9Tfbf3bsfd3/i43jv3/tZaLYrn3vlzbdw9smncPb5Z3H4yB24duES1i9dQmvHHB74z34Bxv4DMC0Xlk7lro6wt4n+tRUs7N0FfXMTz37+zzA70UacpFi+cA6dQYxf/D9+C7see0issrmgPeisob+8jDyNxPqPC86WUxerV8kz5Co5MzWt0h43pc2hUkAZJHPyH1UuCpYqwKEWyAXilNBBAQrzu6DwNiBWG9le7K+2Uakqy8Gs1JkcgyUkVhBBwWEBvBUAlhxfZfNHaQ2hDG03aZlMMKKU4mXcHG2NqVgtJUJiT0wrXX4GrZ6p/qBqNwhEfVNZm/N1lX0u4RtBr1drCHAJhwMEWx0YtMsmhqvXYDWbMo7jbg8YEtbTapAWuhly2joTVpZ2vVxspQ0hVXwZ8yh5fAQ5jRoYMeh3egIbvQnCiUIUXprnYWrPHmiOJWo8vzPA5PwMnImW2FwPNjrYvLyE24/dgf333gOtXiMSxebVZfzHX/1VvPn417dttAlCCFvEhVHXBSzUmi0BVJbtKCUn5w/TErDEjGACEIoHxWK2BHuEgAS5hAKi1LcUZCU85v8btZrAF7FTphV5ngmE4esJnGmzrn5GO+wUNu2pi1zUpbSFFath5tKW+yswjGM2iNAorZarjE8Btxa3HaDmqGxW1rBS9lYqXRlLrLsKQCz3S41lKg9v2ikr62dRr5rq2qgAsihziwI11xYgZhsmXNtFr9eH16ghiGjVzEYIHX4Yy2dIowMBqmVixMYTQxPYq1PNLLmomajImf3LphfO2goEq8zRyu6ZcJcDX7Jpy+uK6+I3FbJKmS1gnSv2VJtSiUWgaSp4y9oSMnEOIBZWls7KUlmUwwS4EUGTJ5DfMS2pDRXAVR0FLpZKcNaouodwvwXAl4pjKhureYPXE69ZwkY2CzCz1Q8DcSCgJTe3T6VskheiFI7LrHHCeokDIHosqPpSDShczOd9T5TAtPjmiC/tjMWRQkA/sKHrWGu34O9eQMaIAI02p8Myt1vBUkJSUfFqmjQGyfZpbcxGhoa67qkIFVU+1doEdKUlfJVVzVry2hDLZSr0R77MTXw/EbZYuov9tIK1FrNrxbJYjbtK3cu/cxt8DRsyxJmBsJqK5LJhRuy2qYKmYp0W3VGVf80p0ZBj4PG49bq61snMBsNtlbRkGnMOL3OHef1ahq3qLFmcNoo4QTrwkQ4DeIYN27Qlw1ogv8M830TsaH1fuQI0mpMoGJ3AcSV+rGzAoLKer1NZwyr/V1ksp0km1+vU1DRi2kqXVuYRVdGajjrzwcXen3WNYBQJbC3FTB24Y1cNJ+/YA1ePMFG3ZTxRcSy28UWKcKjcCJrNpsrhJXCXnHbeUxRg56FSgUswrXLJCcQVdOXxMFvUoHpXt5RiWEuxZHSBEwfRtwr0gi2xxeZ81RcVcIhR6MsxVc1VKs+Zym0XlmYKqBQAX1p7a3rZOEVwVqQCupkDnqTMQx6JlX0cBYjjEbJshPnZJhZmZ9Hv+uj0hhjyvJMqGrZcQ6atIR0N4Fop2lN17N4xg9npBq7euIbzK5vw/Ri7GCViW3jp3CU4LUMaATzdgl3UEI5SDLpdPPbgUbxxaRH1+hSa3hQs3YORmUhC3hsi3HP0Lvjnenj3wn1Y0GhpXXm3cN4rpKlqsDrA2ee+g+fffAK3f+Q4ViZzbPCeeL2L3d+8gcb1CNP72thx/05MH1pAECV47soFJHNziKemYc610Em7SOIt1BrA0tpVbA0DLF7uYdApoMc6rGGB2ihDOwSmIgvGsCAXF6tmnQ4yWQFPN8D2LDY4SAMh7yHQ4es5rroJll0NgQE4UYoPTk7iN/afxFd7K/iNK+dx1eFp1+XZSaICdN7nNLgTNhotNlHkiMIM3WGMmQUTp2738OKZIXbscLByPUNnk1nSdPLI1fMGYSkbWzgRxmz24vMH1b/qgWXPoTpak8Dbl0cCnE2XymMNtmWI0JYNI1HMZwcD1jDF6QD46csaDo64Lx6ce45j73134cKffgH69TWEhYYv1oDP1VJcb2gohuU1Lw0vpKBsTitVsTrQXvBErbyxHijXEofNLTo0M8OOHQaO3jaBl1/tYXWdzTNlW5/J53velzhF05lFAVh55KK9NY9TKG0Gx2CesI7WhI5Wq4bAT7BxYwS/lyMNqYjme8q84NLSWTZbji8ZZYomKxeSKkvGIGDlA4081JT3B+6Dso4Q9xWK8MtfPwjA9Zz3KUaL5JgeAA/1gZ+ITZxMDNSSHL0iw7UsZ8wydtYtNE8chP/+98B68FHkzSZmtRyNpRXg4hJe+fqTOP/s89ibJDjOSJdM/f4yZLMBYw7k9xkdR7Y2x7/kjiswrsC4AuMKjCswrsC4AtsVGAPg8WAYV2BcgXEFxhUYV2Bcge+pAAGwWsCo9JTErsoeUuwMy0VrghUugXCBXKnBaKF8i+UyO9Kp8rpFwcmtitKqzMv6T5Vfll/KrENZj5Ftse+/WgRU7/6+AFgCKNXPKwWw5LsqHi3fY46ZzcV7OiLTD5XAQ5wry/3TgEZ7CrfdcxpXF69g37Hj2PfwQ5i4/XZEtLrMUnhpiuVnnsUz//7fw7Us3POTP4EjP/xDaO3ejeHQRxbnsGo1yQnMYx+JH6C3soLzT3wFgys3cOLdj6ExWcMrX/oSLj31jFg8WoQjIqPU0NqxE4c/8AHc9eGPYO7gfllE3Vpbw8obb+PCN76Fay8+j/71a6J0IKjRGhPYdddJHHr4fpgTbRy97wGkmo6l11/FuRe/g5MP3I/FCxdw9aUXxZL64U//MrQdu6BZPJca9CTFYPkqzvzV48CwBzsI0e328M4f/hgif4TL3/423nrxOcROHf/ot38bBz/2Q0htV+wwg1EHq1evwKKqlaIkWrM6tIsuYRjHBxekCXgJxwgtZSyIREtsK6mg2ga6YnWayvlVAJgKYrXgz5W/6nWiOZSFwJvZ0BXQVQvwSn1YKVLFeJmZeMzyKxV51T4SWGkFf54jT1UOr/yMr63yi7NUAPB2frCol3NYjifqOUITLtbzi2CF6iwq86wkRTQcCgii5bJkzYaRZB7KtmhJ7LlircjxEvV78Fc3oEdctc2BmgfTc2SRM+kPkAYj2S8qvNyJBgaDHjQqdlOqG6lsSQVmsNZcCCYQzhs1OLNtmFmBravXodG+1bGRc7E4yqSxob13jywijzo9dG+sozk3jdrMDHTXQtTron91BXFnCGdmCh/49C8ip8qWQEa38MV/85v40//xf1aQWwAW2yiUcjEc+fAaKrtWQCoVq4QgjsraFWVvCU4cxwXtaUXBSztSgqS0tFt1CGBDAZ4CGl1Xasqfi8KWlqhiUasUuYRE/JnrWCW4z0R5SJtRvp77SIAin1XmFjNHOAtj+Tm3U9kxy7zhMnfXh007c7HATVCv12R7lZKyyuL1CenEjpKZwFSlVm0tHBbM3Q1lHMj5lzVllR0szQaErxnzkR1l6V1ocqyD/kjAdsDmCVp3M4tVbJNdBGX+csAsXVEqQQAwF4UJejkOCZv4c86k2+IkUVWXCvEq31EsHdT7OP97pQWmXG+SkUsoqmogPRI8AAHAKpuXoLxaQpcmDKo7xSW9hOIV+JbsbnX9CngQUKwAX1V3GT9UCZcOAKqx4GZGvNjwUrVa2iPzfbwncUxRKczP57FrtnIh8KNYYClBOCWFMWENs7PlpkFoqRb6Rd9dNg8RY6tsW02ybBk9qYlNNOcdEyPTxvWai2DPAqJGXRobCGFFEQoo62f+vbwJjajKzwmoLbGAFjDMOYD2+WJvr5piqJgjsCZoV7mbubIPFgeCHL1eT9SpbNBQ1tpqfhrRnpXjteZtg3PWTRS8t4zD6h5J4Crqc+ZmM1uZ43w4VGrusra3zrs8lxzT/KIFMc8Xc7fZzCHOCGXzmOI1ShVOEMLrlnOdwGha448CZEGMfBjAygrYLtXqgShYCTXVdeoKhOa14dhU7Fa2/ur/8tRRwm1WjUpW06JFeY7RkNmouVzLvMfI2KSaOY3kXDiWI81eumUjJkQuMrGCdvQUMzXg+MFZHNndxFybauVCoF9OtWGhob+1IeO/0aiX+0nLZVvGMW1rTUMThwtp/JB5RDkXcP5gMxGvY16nWaKsoitLeTYfrJgJjBP7sWFFyNIEHC9DfygWzWxoYF14TVDtyGcFgjY2YRgOFcC87yoYTbW6akxSjU+cc8IkQBZGAsQHyQBB3EO/u4y5hosH7r8PNzY6uLR4A7rZkDEl41Zu0+o6tE0dk7U6LM9CLxhgq7MGy05Eabtn57w0D104dwH7Dx7CEy++gqgGaKYGVzNQ1yaQpxbW11Zxz5FZgVd+CLQaM6hZLQXnwgx+OMJdh2+D1ikwG8/gkemT8JivriuLbd7X2TBFBXkahnjh1a9j0b8IY28NoZWhOL8G7+lN6FtA68AETn3kBMwJG6MowfneOjpeHYNWE1nTgu76sMwC33j7RVze7MDfKDDhWzA7KXZ3dBweWpgKdOgp5ztaqmfSNDBkAwk4f7CZJN9W3RIAp3qOlFbjyDEqYqx7OjYdNpNkeH9jAv/bgRN4yt/Avzh/BtdquiiAxfdEo60+LcxzufYZ7lqb1DAza2EQpuzxwv13megOGAeSY2kxVc1szNGVjiqCTFPN2pwjYk50nIAIgwvMLBg4ds8evPD6FUS5Bs0pYLkaXIt5xsqWn5nYaUyVeoGZoMD7hsAnF4FpRpprNvSdO1HftROdM2+KG8lVS8cfGCm+1dIQcKiQZlbuLdJTo1SxyhkoB09ze7aGjTVeB7qogAs9Q7sFPPzATly+tIG3306VwpfW0KWlujSOcM7l8fKZJtHFlp22zbYnxgvwarxPerCKOjbWelhfjdXx8/GC7vqc+3it8XoQda9q9KyiN+S3C7FvLo+Bal/6j5fRHEomrO5X4nxU/joiz5/8/YFZxmJEo4CwmXNepCV/gYNd4BMDEz/m65iOc8Q50DMK9PkMnBWYBuBNTSA4dgze6XuhT02j5dZgXVxEcv4cLrz5GpZv3EBbM7HLyFAT7qx+z/ILDVEZh3Jsc2P8m+24AuMKjCswrsC4AuMKjCuwXYExAB4PhnEFxhUYV2BcgXEFxhX4ngp8vK0soCvApkx1by5o8K+iBJOFb1miVg3xspRZCFh1SljAdaBIFvZV3qnYh5YKXHHn3FblfjfULddgtlFvZctJWFj25MviCt9lchVn2/pX5Q4r8KD2cbuPv1wArRZtqIKUd/IYZH1HvUOSXcuFnZn5edx5771YvHhRFvh2Hj+JPQ/eD2N6WnJSw+XruPrU0zj/ta9Bc2u47+/9LA6//33Qaw21zk9bz2ZLttvZXEV3Yx11Tce5r34ZF7/2NG47dgymqWH57bPYvHxF2ZQyN1HqDRiui9aBA1i44yh2790Hp+Fi2Ovg/Isv4caZswICrVK5zOPIaFU4NYXJg4fRPLAf977nMVnwvvj88xiur+PEo49ga30dV197A45XwyOf/nnkE9MSexYMA8RbW9h4/VWc/cJfYPPiObiaiYm5HXjgQx9EPOhh6ZWXcO3ieWRpAW1iCqd+/MfxY7/2z6G125Ixm/kjbF6/giwlrLElL1bAjqgeMwG4BLkyDnIu46tFNJ4sWn3KAl+p4q3Oc7WQyFpS7SoLeJWtt+QqKss+UfwS3hJmlbCf55L1lLEqmY2UxfLtpP5qTIudX2m9SyDJZVh5X5pAS9LSpllZqfIP30grZ+ZbEpxy22kYifKRMIj1pjqT+ZaW5wkA5tgxqLIcjpCMmMWqCVClnWg29JV6zNRg1+rQG03Zp3g4hL++DoOwivWyDKkfVYh5FCKJAhS6CavZQnPHDgxCX3KZCz9E2O0hGfrwCAhLm1geKrNCqfjlETL/l+o7cLuOLcAs9n2BGQVVuYMR/E5XFKN2qwWTq6sG1WsZ+otLyGnTWq/h7o/8EPacvkfUbYlm4PJLL+Hf/dTPYGNptZwXcrF1pnqQIIkL6AQ8tIaO/VDADBedCU2pGqXFOf9PYFaBWQKTVquF/mCAeqspgF0t5CrLRoIl2kYTrvC8VWOMZ8fQlVVwjdnVXLiPQ9RvUfZyfAkglqxS1ZTgEQaVGcL8XqXOTfNMckmZq1vNY9V+i3VylS/KrFTmFnM80vJbcq+pB1PwTca/QCEFq0XxnBBwKwtlpXpXOaGmbSBPCxkr3McRldC0Mub8IgBYKR15/cTMZdUJKGivLn7FoiCNaGcprgxU+5aW6FTuVpHntL8v5z6VHyx7ql5fJl2rxFWVnyp5yJKJqzbAa1DlvirwL8dK+EgFJ6G0UQJw2gGXDSFyrgjfed7FzjuQf7NulTK1ugeJZS9zt7lAfsvY4GeILWe5D/y7bINqXX4m66LTStXFkNCN96daDcOQvqKGwOaC9qIFgU6BOMtkLuQ5J1RhdrBo2eheIBbQN9uPbGZs8/qXc24gcVxcd234u+cxqNWhsZmFilFeYzJn3cyiZQ2UAliNA2bIEsCyMYGQTZxbCWsJOpmrfUvzAK9ngmC+r9ftyvGySYBzAxtH+HkJc+d5fRrM11TzErcvjgNlY4o4M9CFoXRZqJpheKwCnKn4pcKXmbIy73FMVg0MzC5XtVbvqzLcLQT+SPatsvKX5wVCWtaSTQu0mNaVlbteGAip/vVjZEEoueKO40leM69bQs3KsYGW9gS3reYk0kypyAmcK/W+us+oZ4wk9ZWzRKHB99W4otWz2OuLCj9DkscSWcAGmdbEJLKC81IEk3bfEpOaw0KEhXqOB4/txNEDbViFL007KLj/tMjlPKTcAwI/FHcBySunvXLB862ubc5xAl8jzncuBsORlJIQuD7RRBamSjHM7GM2n/Dz9Qxr9RT6kf3oGxnSPBYL6OGoj4E/hB/4YhdO2Cwwq8yIluxTWmHLmOP8z2YJ9Yf75UcBojRA7A+RJyPACKGZCabbbZiFhc31PjIqhg02ItW2HRPYFye1qnvwHBfB0McwiBAV7a/KVQAAIABJREFUITI9QZyHCKMe9DzCjpkW7ji4H+1WCzfW1/HW0nUsh32kpgFP8+DlbGqJYCHA/feexF+/fg4TrQXUrabcR8zYQBjF2CMArInu+Q4+vutRzDenYeR0HaignY5CVxmw3XgNL539FoqpGENtiPjlTSRPrUKLLUwensRDHz0Fp26JBfyZrVUsmxk6dQsjO8f0fANXVq7jjctXsbbuI17LYQ+Adq7h6KaNB3wXu0ITOUxEVFrmGfwix7AoMKSCn/ANuXw/kDlEF2cBgj222vAcDS2gU9ORGwne3WriNw/djW8MNvDr597CpZq0SQmAlRmHz8aVnY2pIK3pAHM7HNQncuyb1zEKDLz6lg9/xGGugx7VVP2qWwfz2KXbEgVvFByyCUAzgKN3zeH8tU34UabyhpnBy+xhPt9w4GWaNMawOUBPgaOhjh9ZAR5eLeARUmdkyZrkqdOIOdIMPOlp+GwW40pb2SPTOlpu/sxVl+YE9VuE9BTxurQLzO5uoNMfovA1ZJ4Gw8xx13EPzWYd33l2A2Fk0RcbmsEmvBK0cipWdyZkkeLD87MeJicmkMQjRDGv9xjdjZAO7duGQfI7gDznlRkR5f+lxmIjrb6kaY33ZmnuUY1PUk9TNUuR7Fb3ZtlWGSUivuQyPSoXIfXrkmqUYg2pEG+EBe5eBz7u63goNqBzDNGRomy19dhIwvLpBvp2DfnkDFrzuzBRq2N49RKSrVUM6g6ShZ1yz9MXL8DrqdgVuaeLm4fKtD/V2Rr/ZjuuwLgC4wqMKzCuwLgC4wpsV2AMgMeDYVyBcQXGFRhXYFyBcQW+pwIEwPyqILCIaUvAJgsbXOi4xWFZks3Kb3BhxssBTzOk0z9Qa08lnpV3K6Wb2EhzsUUpNNXqyrZo9+bDyt/YO3blE9zKYlIJgK2CC9DyHQV7Ba7c3EdZLKn2t3zdtjq4PE4u7qtES/UlalFCOuYUeh4KgoIkhTc9iz333YvbH3kItUYLrz/5JN5+4uvQuz3ozRYe+qVfwL5HHkVmO0rZmMWoew0BX+vrawhGI1hRjIuPP463/+TzMHJmlxaiLOPialI63Ek1qGajWsrzYDD7NUgQBT4M5uAlsViRSi1lOYzqPWVhajZamLrjGA4/8hDau3bi3CsvYenZZ2WB8ej996K3uoFRt4cdx+/E+//BpxEYFtY6PWxudDBcvYHLTz+B3rN/jXR9FbZGAOHBa00i9YdIB31ZtKblq6lbiC0bt3/yE/jp3/qXMCfbSoVbxNi8cR3hYCinlbaNdNbjcVIZwwVesTiluENUiKXClyBB1Fw31byiHCkVwPJ3Qqvy5zetNlW+pKgCOZYIJaielHxFpTgXJS9VfRwbJuUbOjRm5pbnWa2VEtblSgHDRfU0Qc6cTo5R5jRatqjjuNWYqjLmbBpK1RyNAjmHlWKY0I2KPLtRB6gIE7jGPL0QaY+quhSaZ4s1czHyBe7xOqBNLVoTchjxsA+/swWdQFuFFgtElyxSZrtS2cmzTwC8eycMruYS9vZ66K3dQLLVw8T0lKiA+hubMJiNSftq24BGW3MCoGGgoHCjAS1PMdhYRxGFKr+ZGYBhhMIykDBD064JaJ7Zvwurb72F6Op1pH4AXzNw+3vfhbve8z7ojQlZgCRs+He/+A/x0h//mVhqW46Ck+QQnuOhP+qhVb8JcpmPLZC2VhMATOtlnjtawRLWEgDzZ6KyZbYsAWepKBfgR4VoFAl8YWYy61m9T+ymxfrZkjnHD0aSK8tsXMLH6npXCkZCpQyuaYk6WexkCYIspcrk51uOUhHy+wIcqZYUS2sFcWj3SsUP7R8J0qh0p80xFXyuZW/nGIv1M5WO0hShI/DV37mPPGcCPXOVH8vrioCUisEkK8QKnm4Bcj3pphwH51JprxHldSHKX1EpEWjSRlMaJMoGl0IXe2jOmIS9oO2ySDVLzlc26ihrfXV9cnyI2pLXbanaFVxdKkQJJUXtXMJeAj6eg2A4Uk4A3DsdAt9YP4JcLrjzHFf5xTwXlf13pVStYHk1N3NOFmVwpq7fKudbSlFasMs+8dwl6vzK+WMNad1dqwvA57xDVXBBMFrGEhDY85wRDOe6iYj/lhgDyl3V/UXU9BoEeDs6DdAJwoHI1HHdyOHv3AF9914kFtX6zFqNRaVGSM4/hK4pXQRK217WxBKFq8jKvgsA83yxMYTzljQ8cI4pm1VYp36vJxbXPOeshVPzZF6iqwCVuFI7Qwctsqs6MoOZ40NyfktwyBqJTbpNW3O6EZSZv76v7LnpZCCuC+qezfMsvL/MY6Z9q1LWujLOq/Oy3exQKo557+A4kUYZPxZb2jzKkEUpkiiBJepnA65bg2kyv1xBIzY4UFkudty6Ca/WUvbHAqDZFKSyfsUmnLDeyBEnoTg9VPCc+84/orinGJK+3UUs47rBjF5eR/RFlwxziMLe0jW4eR/H9k3iobt2Y7alIR5som47iEPeb9hgQneCDEkUoV6rSSOQOEBoBG7edjPDzflFRSLIvafIMTnVlvfy3yklgeI2weaDBD4S9J0Cg5kGiikPPmL4yRD9YAQ/COD7PMdUGzNzlpnPFmyOI6rEOU+UzQy0fI4l45eQ1oehJXBs3pcjuB5Bu4Gl6+uIUxONWluuRzYlUEkq4y5jn5CBWo2NOZHkkFMJzKcm4s6kiBEkQyRpgFbLQt3RYes59u7agf1790o93l6+igs3+iiKBHrGMWAijYY4decBXN1iI4ONut2CZdZgxbT3L1DTgb279+DG+VW8w7od9+85BjeXljfVgMOmMz5LaBo6yQZeu/gs0BxiK+1h65vr8L+zCUr795yYw6MfOomZuTY6wRCvb1zHppeh5+YYWQU0x8Bbr1/CjcU+oh4zqNVzSy0DjnccPOo3sD/k3FxmRYuotsCoyDDIUow4t2gFAqqZBQTrAoU7SOBrBSK6gmgFBiaQmBneMenht+68F8/Fffyz117F5bqai8sI29IKvHwgNjRovF0XObwpZgCbOLyngStLMd4+56tGIM7lJbTktSzPj7mOPCnoKC6KXNvUcPrBXbi8soIbW1T4M2Nbh+Ho0A3lpmAUBmiKwHkxiVM0I+CdPeDHrmrYG3Ces2S+1zh/gQpnAzdMA5+xMjxpZujVVeMHxzGf/wmTRThb5svTKYYAOLcLtOYJeFOM1nMULs+zhiNH5vHcCzfQJb+U3Gp5givvK9LPJM+SrqNhbnpKGnJ6nR7CUYbRIEdQ2jsre2ZlQy3Atuxb4XV/a2MrHxQF2oqatxxVcr/jHKjuONLzwtte2VmqpjLOyVT3KmAsltvl70aqgVD9w0x01IIc8xFwqF/gscTEPaGB6ThDUGQYyu9DGl241R/hyBqGeQFf5MoOHM5bWQDTMWG9427UH3wYXs3D2pf+Evkb54BgtD23c15PdeCerc7f+M1p/M9xBcYVGFdgXIFxBcYV+EGuwBgA/yCf/fGxjyswrsC4AuMKjCvwt1TgY+12uYCr8g5vhb3VWyogvL2oXLJTLtDahS6LFjnVAUziU45pSo1b2aZxAVngJReduFh0EwD//+UD09xOLe+oL2U/rbS7VmlNmnHBqVSBquUatVioAOVNe8rtn/0tAFgW2wmaCBS40EMLwqk22nv2IElzDG7cQNrZEttdvVbH8Z/8FA6+/31w2lPKTlYHptqz0AsdUawUQuHmBl7+3J/g7T/4LFzCAZ1phUp1SoDDhVFKoUQdXatj/sgdOP2uh3HxhRdx6cVXgDgUy2VCIgJfOR4qxgQCa2jO78aBdz+Kez72EWiug5cffxIbL76IuX278epLL0MPCEEaOPjgQ/jQr/wDeHNz2Op1sbGxgRtL19A79zbOff6LGF66BCNNYJUAnaCIEJH7yUU4ceczHdT37sWJT/0ITn3qxzBz2x0ouHBPSNrZQLe3LrbgzBZW9qMKcvCYuZDGxUEq3iqAUUEfLjqLGqNSQ5ZKDNqjygKn5Cgq9dN3Q4xUFiiVnSZHYCEATgB7dd75eZIbx9zcyoZaQR0ZSXwvzx0BMP8IQC7tpQ1dbCepnCVAFqUk1TDM3pX8TmV1S2gittZUALsOcsku1sTmNOsOpJnAdAw65gpkzSJKdHKxhkajCYO2viMf0WigFJW0duYIpypZtusgoq1tnCG1bUzuXBBFNzNuaTMd9LrIhiNMzM8IBBtcX4aTFwiYrTjVQn3HPOpeHctnLwio5+ebBOBJJLCZ9tdKrQpMMtOUmbo83loNs/t2Y+38BQwuLaHY7AhsDywD3r69eP/P/zy86WlRg+e5ibee/gZ+96d+DqPBQJoyCL5sk/bOI9imp2BfHKPRaGxb/FbAhsB3a2tLfkawI2PCoDIsEohDGMvXVPm5cg5oecqxF0aSy0lwLN8jDCwzhQfDAbxmTVlL54XApv6wD4sZl4S2aYK645aZhcq6lYCWB0BbasndlSYBtWguY0UWfJlJmQjYFMthZrcSTCWZsqkOqfalVW6pLqaykrBU1JZGefzq+lAW0kr5yc8xDFPUqVTU0yWAK+HdQQ85GyLK7Fx1/CrfmKCLFvWEU+LGWwE4AZ0ql1Wp7dW8yzlYriuZo8vcW6poZS2cNsqWqPippOVxcJOVlTs/k3MRrWb5XnWZEaTlcG1HzgGPn+eO9rNy/ZeqaoKmfr8Hy1G2roS6hMuVZTuvKVEh08q0XMynClupLGMBolVGcNW+w/sM71uVu0SVOSzXNo/FdRUM5zihIpZjkAvnBGml2pm1S3UNQa4UwSq3nnOIAq1y/2MNZNHeANXAmaFj3SwwmJ6Gse8A0JyAZmSSA0wVNG3RjVJyPaK63LbE8p1qV44JAjbJuy3t7dUcaArY46dRNatUrpnAXUJP1/VEScz9Zq1YY8490ohSzo8CKXk/LhslxE6dDU2lYlTUuQRapcU2m1xuno8Mw15f3mvQ0aG8BnnzFugq91g2YKh9E0Uq53lpBuA5U+daGgdKJxBCtIJWtsMAecBrUINtsKmC+drMwdWlcYBnMWH+uTS/qDxbQjlpOCtrIeexVCGL7b3YvhP255IPq2zoVUMYc4Kr1xq2skunP66l5fCHI8zMzcMwXWlS4dwgLJj7nkaY8jKcvGMOxw5NwYy7qGkpJhst+KFqZhDbbVrQi1VyLqpjz3NVrnh5j6ruaTw/VFXzfWJt7bhiySwRF3Sr4HgS+ApxkmCjwmbqY9NNkUx5GNoZerkCf7S+D6PS0pmUVqC8JoCV9ww2OsSRj0gstYGp6UnUPIvdRYiiocw5nW6AMDVgOQ1pMOF+OlYNaaHyVx3DRqvWlHz5za0u/CQWtTzHap6FMj/60RBeXcf+fTuQMOoiC9ELR8p+Pgemmh5u37cH7YkatgZDLG8MsNEPBQzXHQuHj+zDG2cvYKq9gIbegpk6MOAgj/q47eAhUXRODj28a+IOLHgzZVMM5y1NNRxpBgbJOt66/jzieh+bwy6WnlpD5+WO5JLfeWoe7/uhU3LBdrMEZ3urCCZ09M0EcC30BwEuPb+IwVIIXXOwzntyzYBTALetabhn2MC+2EaT6nXOoHwmkngDIGLUCZuV8kzZWWsFQjYYQMeIOdEoROnJ1/T58yLE8RkPv3b8PjwddvDfv/YqrtbK2VfGsiYQj40M0s8mDRmA4aln0clpDe95bAFL1wK8+mZXbISlL056c4xSEZ2ztwF6ZiALVAPZnSen4OcBFlcDsUKu1+kYQItyAzafY/jMwSsiKpDEGYo4w+094GPrJt5zo4BVzgF8HQEwJ8DAsvCCZeB3ixDnmkBKFxObjTeqQUrSPaAjZ1MTr1lwLkiRuYDT1jA318T1xQGaLQOPPPz/sfcmzpac53nf03v32c+568ydfcfMAIOFAEFiQAIkSEAULXBzVJEUOU65LKXislVxqhxbsVJZqhLFdlxJynZkWY5kOZIIWhJJUSQlSiIkEJSIZQBwiG0wMxjMetdzz957d+p5v+47AzL+D/oWpmZw77l9ut/++us+3+99nmcely5t4eKVGLm10/NGgxI4JlCzdexZ6qHda2BzY4R33txGPFZAvugJlSgTzkeirpdoEOUBRBgtoLdw/JG/pbFHwV7OKzK/qy6i4m82JPL3NGTMHxa3B/VzSS6RBkZqoNWTu7hDSKlVnIMdAsuhgX2DFHcHGj4UGDid2WgykzwLMQIwVjskDUTS2McojkzDOM/k5xwz3CWGKdi1JpaefAJ7P/VjmJ9fwPRPv4l3f/crCNdWi/uZBn7u4X3roc1KAVx9wK8qUFWgqkBVgaoCVQVuV6ACwNVoqCpQVaCqQFWBqgJVBX6kAp/qdgp709sAWHJY36eiVb/GNRUuf9BWT+V0qUU5Ab1UCBTKKgG9BQBWHfiFUrOwaP7hnSjh7g9/n9s3i9AtpXhV9tMCDikaYO5eaaFH+FdaxxULKaa8jotCsvyjoEJxHKUCuFQvlQv9Ami4bfF4y5EaJkyPgAiSzUmQKMtMnoe7nv5x3POZz2DPibswC0Js9rcEyrimI2tNjmsh2tzCuS89g/O/8wzsOJTsSS7cqPUpLpRzKSiVBeju3gN48Cd+HItH9uOVb/wx3nr2OZhhKEoIybGlVabkdGZiyUdFxvLxu3Di6U/j8GNnEccJ3nr2efjXruL4ww9htLYOv9/HaDyCPb+IM5/+a5IzHIRTTCZj5MxSXV/Hy7/7FfjXr6OZJrh14W1AFEpSKRg848wa1HWB/bpjoba0gI00x6f+3t/DI8yFNbhklSLkdgdbytpQlLlKWZ0wJ02j8oG0qbB1vkP5S+VRqdQQaC+gWL2/5IkWQEjWz0prb4EBiSipZeG0zHmTYFChOAoCM7uVijku8otFIj36xNVTQBlVsgiZ2cZFTCorqexVSkcqSEowoKcJTK71SWZeJrad8pXGorwhyKENp+a50FxbAFo2nkKbBiShyGnPW3ASKsypANYJhKjMk1xMXzId3UYN/nSGfBYKqNMcZhY68KMIUZLBabdR63VFvZfy/DEbcjTCZG1DARWqfodDui4iyTXUVlbQ2LeHno9iA80s4Xg0RLS5KWrjdreLYBIi6A8lD9PpNpE4FnLXFYtqq16Txf/p6gaiW6vAZCyQPeTPm23c/dhjOPaxx6VZgpnCq2+8hX/3d34B7730iqg/LduU2lKRXeZh1lxl+cyxQdBDpSbVc4SHhEGEJQQ8tUZDMk9LdS8hLyEGAZOAY46pQqlbdz35HUISAcVBIJbEhLimrcYXc5JpZ0pwxCFFAFJmzXKbhMzcR1rDCkQuchUJuEbTqfyszPBVFq8KTgsMzmnnaglscy1H5UanqagECT6UGthEGEQwTENBNjYA0B6YamYCYM6tVCrympEGDwMRx5fG7VNJyHHHRonCol8Nc1nA5vcEACsCvJNZyJcKYFVe6DIDclzJPFoscrO5gz+xZKLJYQvkTQUEs6YCD2njKzmuDKmlzTXV3e7OuWMtFORy5Ny2mgRm9OVUlFgUoxzHvg/L5uyqyVzKOpcAeAeaFe/JulP5zrHOcyYL7WJPvCNe3rHyl+YkujjQop322jn3T1nx0tIzCqm6V4v9kt8pG1E1iQT8UtFHa2iVjSwW2pLRqW6ForwTCEz7a2XDOjYMbDca0A8dgrU4hzAJJPtabKDTfCc7nIpfAdEWgY0a89wWM2sFZBNU8xjTFIHYJhvS6KRTnRwECGhrnGdY3rVLrIB5DATjbBagAjUj3JRc0kQUtfzd0v65zOZWzTZF61ThoCB21IUjgNQ3yxDO/OI82wUIZtawSvTktqIwkPGroHIRC1GAe473sqFDmih490hSJGMf6SQEIjbn6HC9OnLerJmzblhyXfH+RgDMvxXUpU0smxKUkro8DnXalEKex+N5NVEwqqxxgmCVDV4qnnkWNcOSnFOqUZFSyco+AAu1WoseqnLchp5K3q9l0kFgioYd4u7jPRxddtF1cjRsC36grNaZM82xy2uCxzyZTMVKX67nQrUt+61rYt1fNjpxHxqdDvxgJvvKOoqiXZoS1H0u8kPEzAi2dQyzKcZuir7uY2pFWAu2Mcp9tBjbQdvoyBflbEKCKM9FIWquUSjwgcGgj43NTUymzBY3xY3BNmswDVfVs5CgMjddzQ0SRI4oiBGGyoqXCmDaUUdpiGk4Q5qOMddrod1uYnM4wiAmUI7k2Yv7xOtFtzS4OrDYNHBi717MtxewPfVx9foatkfb2H9wHtuTAEFioeG0Jb/VSCw4RooDu1aQhDpmawHO5Mt4ePkUTF51Er8ApFSN53RQWMcrl/4c+a4Ea4MR3vjmDfTfGoP36bMf3oNPf/pBZJaBN9au4iammDSB0AGCaYQbr9zC2tWJzCOJZaE/i5FZgKXnWFoHVjYNLEcOmshg6xpquoGmYaLGTGPaZfNqoMMGMgzzDGM631CFzTZINuMQrOaa2P1OEGJXA/j5ex/Cd9Ix/ruXz+GqR4ZtyPWtsmN1qZu40OgKMOYWO+ZyGG6O+x9owvV0vHBuCLotK8tipSJWDj0pNE4BdJn3gd2HHfSWPFx8byhwmTHKDtMpaFGuGXBF/R4jTmIkERvcNJizDJ9c1fD5TQu7Z8zG5vVugtpfNkNyqKwbBn7f0vB7ZoItlREAy+a9mI0gCooSSiuFLfs4EnE0yO0MdhPYf7CLq9e28eA9HWimhe+9vEETE5paoNtroOEZ8OwYjmViNs1x68YM4202qhUx43LsyoJeuo9kOlNzk1iDs+mumNbZVHkb+iorf+WQoeAun2mlH4qAt6i9XALyoaNwsZEgYWW1LNeXPFuqBhNu0ExMaYjwQuDoEHh0bOLk2EAtirA/17AHGuw8xTQHhpqGvkQs0E2CThJK3cxnTX6e4vUTsUmJueF0IjJd1E6dQOvMGZiWg63vPIf03cuA78vnLMJiaRXSgMe2B9Un26oCVQWqClQVqCpQVaCqwE4FKgBcDYaqAlUFqgpUFagqUFXgRyrwqV5XFjYIfaUrvVDqCuqV1Wkqfwr1k6bLQjnNaMkZbmf1Kj2WqLcky0xZ/iqFmVI2qE2pTF++x07W8H/snLBTXyK7iJIVNJXlpeJNC8whUK783vtAcrFGJAC4XNws1cF3KJ2VDlftv1ogUgu76gCVnZ1YYIqymZhTwQHdtQV83f300zh4/wcwSzKxm439Gfz1LUwnI+zavYzh1Wv4/le/iivPfQdGGslin8pU5uIS8arK0iQYrS8t4fijH4LdbuDdF85h860LMKmGFPgNGLRqNJUaLqQyTDOw8sD9OP35z+HQIw8ji1Nc/t7LYu188N57BA4Qam4NtmWhePnoMVjNplp8NoCWZWP99Tdx+dzLmN64gfjGDdx8/XUYhE5c4Mx1GDmVhcqOmcyUv8u1NypeEq+BB//6F/Djv/QP4c7PIzZ0yTqbDvtIE6pLE1HQUBlJlSLPpKg0CoWigr0qtVmyRgv7W2VbSrWuGhw8P6X6txxnYqGZRDsAWC06KpUjVZgEw6IAYyam2J9mosoTRSM3bBVZwATAQUwqhJxK7AKYiVy3gMCi0iOYETfsVDEDkT4qG2kRv1HRxX2ghMUykIUxjCCEXihPM5PZdy4020Y880W153WaoiwP+yPE07GsCBIAU6FmJTkcgjjbkNzSYBaKDbDt1WB7rgI/BfDMgwiTrT4MQoSU1sup7C8XY+1uG43l3dDqLkJaOWYxorU1hNdXpa7Lhw9iMplhfH0V2dQHHB1GuwFzvgfL8RBsbcPqtZEEMeLVdUzWb8F0HGheXSyhx8MJ9p2+G4/8zZ+B2W6pHEDNxG/9/X+A7/673waSGCYhbUQI4QrQKgEul2gJf0qoq1SFtGhtYDQaSQ7weDyBU4BaWtPGVOUW1uAcA1RkljCYalJuv91qCZgUO1OOP8JHk7nEISzDFAVmEEUCbxV8VXbRtK0u35v5zxyr3B+OH1qqilrOceR3CHu5PVFc0pI6DnfgJ/dD5ookRd1zEQVUAerQLaXgJCgiaCxzCgM/kLxpKiu5bToJxIS2fH/JidQUXCjyemkVrDRNbFIg9E1FsSnzL8ftDiBVc580NfBaE2EzKQ2v4aKZRrSXCq6wNrSzJvhl84yAK147qcpUFRW9KNEjZEkEj3B7NoPtKLWlsgVW4FAylplPm9KqVilpy/NeqlE5v5cqTalzMQfw33JOTROzwFdAlECeSuLi3Jf9F2rOVtdjCYC5v2zgaHk1BSolklYSohXEFKW/WvwX1WqRfcz7GjM8+f9kcJwNCGY43ytdrqILzK4VOGZa2HQ94NB+ZHMdsdzlFuU90xyzqcrHrdWbMAg1CWCo3BUL49suBSX4pkKZi/sEoITM4XSG6Wisch8JdzUN3XZbxgddBjjf8GxLA0wxF0itaaVcWJkLsCfAKZS/Yh9e5ADLPZj3FdNUdtAEuGxckGxmpZxW44fgM5Ns4JhZrtLowO0UGdGlcjtR+yhl4v1CM0VZ6G+PkM9iGDEBvgO31hBLZr43/58wVqbTnKpoOkcoxXlp983GBo6Bchxx+5JpLMp5qogpWOV+p8o+urAAF1cOOXb6BFBxrEBimkYICNIzoF5rSOME3UTihOpzlZVtGj7a9hgn9jZxz8F5dKmk5aNAMQY5xkTjmDCTO0Hdqyk1YaFSLse7qJTZ8CDjVINBVT/vW3QoqNeUcluaMwyZ12eDCWJ/KlbeVs1BFKtmrzffu4I/eeUv0D66CG3RwtzJRWhuJM8+NdOVOW48HePq2gZubm5jPI1g8biYD0zoZ7loeDVRLTPvmdepumdaSOgCETLsNRGFrcw3vG+lmcxxzC4PogniLMDSQgOJnuNWfyigk8esILu6PsQthM+SDhWOynmgWW/grn37sbtWw7W1q8iyEHnNxaWbW2g0F+DoHRipjYZpYN/iMlyziRvXtrA79PBw+y7s8nrybCqPZTKnW9jYeA/nLvwZeieauLLzyu+eAAAgAElEQVS2iVe/cRWbF8eYtzV8/JGD+PFPP4yNaIYf3LyMUVPHuAEMx2Nsfv8aJtcj+KmOqZ4htYAZNERpLmPg4JaJ4wMLC6Elc4RqCOE8rIIdGpaFBjTMWw48oZeEvbkog31acxcAONY1+V6QJVhpWfjc3ffgWWOGXzr3Ai7T/zdT2baS/yv5zUrtDk09X/AZQjNpoZxi3yELhw+6+KtzY/iRsjgW0T0hK4Eke2NImwOgt2Rh75EGLl/Zhk91uKPDdDM4jqaaZzJlyc6mLtqwUzmsRRru3srx6TUTD401uJyz5YLk0xvdcOjiouGCnePX9RTf84AJg7PZGOiqZzMOUjUSiiZLI5fGP4HaBlDv5lg55IoN+4mjc3j2rzYQZxp2z1uouxrS2IGWeuhvjLG2Riv68i6mOgtkpuYYS3JolmroFPitWQKZUy1WubzimCEzhJqvCyeg8mOGgscK/pYZwfLcSG4tb1nYY8u5UZ8NpMmq+DzAWhCIE9iym5NvtTjO8bEtDU/1TTRDuoGkmNNM7GJsQJ5gkmfY1gzcEoekDHVNg8d5PlcgWJpNGVEA/q7qxcg5/3WbyDs9/g/GV67AkQiLXJ4FgiKvnvv80UFlAV19tK8qUFWgqkBVgaoCVQVuV6ACwNVoqCpQVaCqQFWBqgJVBX6kArSALtZJlGp3R6Wr7Ha57MXv0bTTpeUk7e2yRCk+dmS1hrJOK3JfS8Vm+XOBwMXiiizS30Fq358vLLhZFjlK5S5BSiECluUoWxZiNESEogW4NcSeVYFCpV5WhLm0BS3EvOo1d8Dp24tCatFava/aqiarSwogcaWYtm0KCGqi4qV6afnUSZx88ikc/PBZZDVlcTu+cQ3XX34VNy5ewMH9B7B65Qpunj+P2eot6IVKQtme0nZSyfdYSyr7cstEvdcVoBIOhtAmtIrkojrXC3N483OoN1qYbHGBdwqj3cW+s4/gns99HvvuOY0sCPHuuVew9vZbsrDe6rYxf+QQ8kYD05kPu+YJoGQNuPC91G7h9a//EdbffAMbFy9i+N41xINtZBFVYGph2uIif5GbqZTeOQyx4cvBvNWZpqF14jh+4d/+BmpHD0qWJlWxaeBjNtmGqVHRqALVBPwWdqIl9JWxpyuFpqh7CUa4eCdWmuV5UQv+5VepGJSFdH5f+LlS18l7RKnKSS0AMJVWAjMy5v0FkhkrymBLF0tiAuA8UotrzBikYpA5nszW5O9QzSZQhYCDSkhCEbHEVNIUQjiuIFLJzHNKEMFwPV2UecyeFP9smO0mNCokh1MgiOB2GrLIHI1GmI5GYplMhbUscee6WrA1lBUkIel0PBGFFhXmBHRiaS15wkqplSeRgMOM8IAL/0EskEh3bMkntmquAKNkcxPR2hY0y0TnyAFZ/J7eWke4uSnKGLfXhTM/hyjLpYGhvW9FrIdpZ+3PpjA7TTjtDuKNTYyuXEPshzA6bfzYz/0t9I4fQ6KZyJIc629dxD998lNImHtMxRwBkoAalbNLEFcCYH6PdsqEi/y7zAMuLWX5fQEt9brkBpdqYIGOReYpAWYUhmjU6oXKl9BKl8xN5vbKGKJtvIDFQOUXJokAWc43fA/X85TlrqgTmZFIBbElwJhjiD+nClMAp4BEXgeW2LfatPnlOBSFrC7HSmBZZlRrJpWsKTRTF+UQQSNhHsGfej+lhmaTCCEAfybKRSrEeD1w/wuVrgJmhTJKFseVWr50NhBr59KiWWBnYWlJYC3qM6X0ZZMGM3tFCc19Z14spzedoCqRjGNa3vKc3AmXA38qteAx8otAibCoBLViA8xro8g3LpXBfG35PTYeseb8mVJlq3xn1pnbdankpkqtsFwXmFeCkgI0lFbDggQERqlGHV7P7XpDzh8PqDwfnGvkvkZILBb1hauANLVkAnxUkw8X+TO5NpgLLPbe0uShciBp/xnbNgb1Gia7FqHNdwXSyr0pDJHEagxwnJvM6y7qzmuAdaTaV2okEFrtA7crc1WaIfYDjAcDqWGNtvKFQtQxdBmPGQEBt2vSOjkSG3RatSoleyzvLSDfUnnACgyziYCAVc21/Ldp23CKfGYBwHEi+y8ZpQV0zTKiPnXdUAHM8c7mBkkjKBog1NytmgDkexxbfo54FkJj9q8fQc80tJtdxIVamWSIVs1U8ZIh8XxIc4E0ECj1NpX8HBPKErpQzhf7xTEr48fzpM58b84NnCP4VY4p3bAlI5jw07L4HjOZozkvcLuNehN6ztdkoorlvZb3XTsP0DIS3H/qEE7u89D1UmXhT8vcQu1ONwcqpCVjnVb6PH+ERgUc535wrpDMZwMIkkDFFqQp2u225MXymmOzg+O52Fpdgz/xYboW3FoLUZxIQ823/uTbePfKJZy8+y5cm6zh8E8/hWev/Bmurr+LMKRjgnoYo5iXt0Aq613TVlbtuqHsp3Vl681alQ16nGhog51nbBSQUFJkzMJOYtVoFkWS9atpMRbnm9ieDbE5pK2waj5gPj2b8ETNKnn1lkQbaEaC3CJ4tNF2XSzWapivN+F2XNg6x6eGV69cQT8FOuYiHKMBO7Oxp7eI+c4irt7oA5sTnK0fw+nuAZhswDMUJDOsOv7q5e/i/JXncO/jR3Dh3Rt45w/eQ3tLx1LbwbEzC3jiP3kMb27ewJXRKgZ2itDUcPOtqxi/1Yc/BmZssPA0TGwNE2nw0FELMjwwruFDYxu7AiDMTQRstIOGWZ6D5ut8SkjiEKaWo2HZWHAc1Hnvl+zqCKGmY5gnCHMgYFNBDuyqG/jC/Q/ga9E6/ofz53CzxWuWDSCqWUc9uUp7CjKdAFgT2AmCTjdHswN88IEW/vK1EdgnxhPMiAl58OGUE+bIZoBjAw+c3YvLN9ewPoikmctyeU5SeDbBJRXApnIPiDJxxMhCoDUFPrem44mRhWWf8Fe5qkhjTfH8HxsGztkZfkVLcdkz4DP+gmONHwzsHPmYucS8+/A3CGn5TFvSYA2d+Rz3nKmh13MxnCUYzQhDbfQ3Z5gMYvjDFOGkeFNOy1TX7zzhFzXiPYzPV0VDpOodLJTA8u+drk/VuMJJmuOmcK+Q7RWP9QKCbz9eKlVvETei7O5TmeP5fdVTpRqiahnQoo29n6LpA4djDScmGk6ONOyZ0nWFWck5urmJvXZLIlymWoTN3MB1Spk1oI0cdbo35IADDXU2fxTZxCF0jNMYfdlx1sEUi3c2ZXJI8F4UMgub87lE1Wh4YHur+mRbVaCqQFWBqgJVBaoKVBXYqUAFgKvBUFWgqkBVgaoCVQWqCvxIBX6CdoKlo9qdat332SbnsMW2TEFeyUW9UyCrEYqpxYmCNcjailpAKnrx2fFOZQ9XJ3eUnbd3p3BV28nsVeviqgOfwK2Ev1RfULET5JnkrQkoUWbKSiUiK/rFon6R88W3o62zqODKdSK18v8+6+HC521HeVziaKWJUVCSK0I8fskZbHWwfOZeHDn7KBp796DV8HD91ddw+bnnsXrxIgimxVVxNhZFJjv53VZTqYaCKdKc9nq0dGWmpALWXOS05GgpmM5lv4kjCCR6+/ai3mxhsL6B4WSGffffh7s+9RQOf/Qx1Lvz8EcDvP3C9/D2d5/H9lsXRH155uMfx9J9D0DvdmVxW7MNUaPV6g20dAMXvvkNnPvylzG8ekMUiM1GHeO1VYZEykIkc8/4fcICwggujnH/LVEyq8U3vd3C3sefwKf//n+N7okTYjcsADnyEc2GMgKoolUrbAWEL/J0FYwobGoLe2dRNxYAuIQV/FUFfguFhKgdEwEWBKF6odhU5WKuLZV8VLJRyVlkTqdc9KQCuFC2aZlYQGtxKopdAozM1OHUPQGrydRH4iuVpyS/6hps1xNFdDgeIyF0pTqFGY6WrRa+ecrjEHngI535Aq8kJ45W4o26vC6d+Mj9CJZjIRVgGCGitR8tk11HKa6L7EuCLeYzEnYEk6mAFCJiEdeINy0hpGom4HtlVLM2m3AsC35/iHAyUgu6kstpis2pnoTQCKlsA+7uZQHYyfYYKeE/LZM9DwlzOpmVOh7BW+wiMyxRmdpzXaBRF6ic3VrH7N0rCLc2BIqknR7u++zTuOvRjyAX6GVg893L+Mb/9L/hlS9/BXGkwJTkZxL20t63ADe0dC2zgQkES3tlWcgtcj/LHGCxVBYAm8gVz23w3BFGUOFdKsmZv+nVqDD2BTDRZlp+hw0NokxVtITqXe4XVY0EOKrZgHmzlsAwgiNCWkJbKiW5H9xHmQsJSZlRTGVkYV0r1rpUFxMkE8CLgowQUdm9UpXPMSFW4nfkV8d8XVqqdQkBeG2o+a9UFso8pBygCwkY4RHVaqphx+LYIcAqLIwJWaWpRSYU1V5jUi1M4F7A6jKHlzWhJTCbH0qoLipMQs0gkKxYgi/WnhnnhGf8ErvuwuparIzFrlk1c0jucwHulWK66Knhvha226Vikz/n+3G73Ka8nzQ3RDs2umLrLo4BRbZwmZUrQY1q3ud5oNW7ZyuIyCxisUynepOqVO4bVdAFDCYM4JwuYJLzDkEyc8xph0s78lyp8nguCIpCg79PFa6DUcPFbGURWq+LIIzhR+oYCDdpea2AtoKntGbmHCIW54UlttRPcqUJ5FWu8mw8lSxh1po14r7zeEV9PZ1IgxDt2TmXELqwvoSZOVXC0qekXltaD/M9ZD8470nvEmGNsrI3XVvGJlXxtFGfTKfwJ1O5XgS8UmGbxdANAlhmu8eF0j2W+shX2XTFqZcNDjwIspftCIkfwzEdxJy3dBO25SKnott25D5kGpRDcm5Xymc19yvYR5jL41dvUTQu3OEeweMWpS3nvGKcsXGEzQrlvMHftZ0aZr6qp0N7/kzN9RwDHPN0JqjV2oKugjAR1bqp55JDaqUheg0Hpw7UcXRvE9JCw4YNuSbphJLC8wzpy4immcwxkeQNK9t0ftHKWhSeVMQaGvyZj2ajAc+tYeLTVjmV80BIPBmMZc7hdWhbHgZjZvcm+OLv/z46vQ5OnDqNv/3L/wx508O3Xvk6vvj138Rb184jNkP4HJ0GQZ9qWHNMKn0d2MXczQYlwmBdM+S+Tnk79aCiQs44L/EEqlznOI0x9UfiamI5GXq9tmQdD8KZzEt8BiuftXi/5fbEXYDzhamDhvbtbhPzPT7vqOzgIEwxjXzsWujg8L5FhkbgZn+C0YRjrQ43b2Kp0cP+XXtxbSNAPp1gYVPD2YWTWNAbSLUMuudgFKZ45ivPIMiu49FPnsbr338H/nf6WBgQeKZYuXcJj37hI3hnaxVvDK4i6Tjwt3z037yF6cYMq36MwNAQmMBWmmPA/XcM9BId921Z+GjUxO6AjQCqOY+2vGX2L+HbJIkwTRPESOGkGmqmCc/Q0bVMMGaY52GcMyNYwywDFjwLP/3Bh/D12Sp+8ZWXsTbH+44pbhxsFlLKVb3InOV9gtCSfvcaUgewajkefbCJN94dY32Tz1AMPlGZuwgYzptTOIwT97QxSyNc3/CRO4bAY8fJYWn8o54rtZzZ7BEfDZFFOZwAeGCs4fPrJk4MU1E1l9bEInKVZ2RgZpl4Xsvxr7QU6zXm/+rI+BBi5jCaOtKhejYWeMoGQV7KZqHaRo6Dhww89pE9uPzeOi5c8Sk2h88+ONa5sFegtbduqLx2QeICewvnBd4ISjWvOJ4Xc08BmZWdcwmEi4fEMvjlffkvKvdeIjgKBwhOOLfdZtS9UlTBvH/J5xq16YUpcHgIHI507EoN7Aoy7Ik0LNA/PEgQxAl8URAD7czAituWTO6hFmMLGgZsIMszdLQcbT7np8z75fxuybhOTQthHGM8GWHAZ1F+xsh01KDDE/ck1cDms/Y84DiVzzzHBxUArj7aVxWoKlBVoKpAVYGqAnesqw4Gg/Lxp6pLVYGqAlUFqgpUFagqUFVAKvB0tyeLG8Uyy21Vb1kfsQLNYJBhlaorsU9TMJXrVEQM7HyXvFRaitLut4hipV0ZwTBBBNeEmBb7//dAUjbwl29La0OV56Va84ka3CxDWzcFIhMAM7MxlNfRclrllHFBRMFkhUqUTRxtqAtlb7E9abj/4R0ReYCydmTWLlXAsg/FIpiYgsoxUsFI41QdWrODFu0Njx3DdDLE8Mq7CG/cACZTWaBjTpws1mkGEsfFmbNnsdbfwvrlSwgDHyatAKnyE+VUYTtHWGTS707tg2PTMpY5srSvtcSmM3dtfOjzn8HRJz+J9uGjcNw61q9cwWRjFdfeeB1vfvMbiG7cQm1hGYc/9gSOPP44/S4R5Snacz04dg3T9Vt4+w//ABe/8UeINgaYO7QfB44ewg+e+w78zb4ozLgwRbCQhxG0OIYjKjgKU3U5z4Jj6jU09+yFs3sPPvKzP4PjP/YkaZus7LGCgT9CnsRq0bj4IxCmgF+luq081wLaBQTctub+4deUlrMEPVTzUUElub48h4lSosniO6Es1SSEbVQZUnlXNAhQsUNoStAu6rWYIxXwmnWBxgTA8XimYAnXtm0LFtVyVAT1N5Eyz9WyYLXaSAqVsU7wQpvpyRjRbCbgkHmuVOoJtCF0iguL5iKjWAB7HMEnvJRcSKUGJXBRtqYRgtBHMFN5wpInS8DEcTKeIphOZNGYi+xwXTgLc6IS3r55C0F/ExaVflJv5q5SwRgJvEwtA06vI/uUjieItvuyeEt4ledUIibSRABTWZ+bvTk4e1ckUFB3LaQ3NxFcuYxoc01U/VmjCffIUaw8+BDuPntWAB7HSZpr+Mb//L/g6//sn8MzaJ0cKftjnSCBDQmGWD5T1csc4BIKc2FW7JWD4H1wWCBuEcTH7EFRtHFcccGeMK3IUaUq2qUFM21M41gpjPneReYmxweB+yxUMFNyiUtgW8LeIBBFIeEw7W95vqmOI1jhArJYWlsmDFnQLzJdCwBMoFmsWyvLW7E4J2NREFdUvWxiKSyIaSAs82oxN0nzA7dZzFOicuV/VKkXitFyrJQ1saUOSoUpjT0ySxUZhooCiyUsZU2uJthGVOqsM5WkJsF6ECqL2GL+pWUsj1OyeGMeuy0TP88LayrglvC9APxlow2vE8JKnlMC89KSt8xbZkZveZ3y53wdr1OB62KLz+YYpQYubYxLG+CdbNtChVpmz5YqYnVLUwCaasgdWMjxKPmtzJflOOelqcv8Svgbl+4RReMS8y05K8SsKdX60BAamuQIs8Fh5HoIVxYR1usIOO8QtnguTMcViMyxRtt+pTpWlsQydjVNFJ+iskyYCc7c8QycPyYjNm0ANZc/D1GvNzA3N4cw9LF+a1UaGmqNDgzHVfcFbluUpGrOE1OEOxwT5PogSC26tgiDeB+TMeMQ8OYwLbuA+AFG20OVQUy1qMBnXaC/2GdHqiGGBFz+LSp01ZijLJtVU1A49mFu0zybrhxUDDPn2IXteMX7uWKtKlbPhF98L4ksIJjn8GSmfFA8m9wGwGWjQ2kXztdJg1eRJV3ayZdAWIFjB5qh1MS2QzvmXJTMwlM4L9LhxPWkuSdLVRYxf2iToiZ0cYix1DBw/EAP+5dqkg9s64mySc+BBm3AdR3TgY96ne4FU3iugzhgprknWau0fubxNOngMR6i2+6o32GDEYB6vSbX5mQ4FbcJjtkgDLA1GuH1S5fx0g9+gD1HjuH//g9fQ7MzJ64kg7Wr+Ef/6L/C6uQ9bGkD3EzH8O1U4g2YaWw6OmzHlvsfW7l4jqXefK7ILPWHMRRZgiSN1CNgQkeCBOPREHEyRm++JhmtYz/CLGSjlbKSZ4uaLv7ohGQEkmpu45+aZ2Gxq/ZxNN1GomeY0C2BqnA2G9FVQY9w/MAyDq6sIMkMXFvrI89a2N1cwL7lFVzb4vNGgOjaAI/17sJhZwma6SA3dNzoD/BP/o9/juPHavjEEydx8dWLiP+yj7mRBq2tY+GBZdzziftxcfMWruYDRJaG8YVNjC9uYBgmuJ5mAn8zx8ZmmGKSZGi2HDh+hCPrFu4a2ViKaWFe2sSLv4dy/hDemiEsXGiSREMgNDXAkmVjTnPEQSTUMozTDJMUaLsWfv7sI/i9zXfx33//+7jR4o3HlDFBfwG5VmltLApuqoCZSa0Aaupq0KwMDz/QwGia4cKlGV+qnAM4dHxm+AL7jnhodjVceNdHwl/2MthuDtcqnolTNoXwsuX9RnoYkM1yHEo0fGZNw9ltDR1f5c+zUYzjQppkcra85BiZOv5M0/GrZoxtF0iZUcwpRctg9QwkI6rilXKXNus8Bp4rnQ/9WoaHH2ziwP4mvvnsTfQZWVsauogrDK9//nIRCSKSdLl5yR/V86PaMHc+PBTqXgXPucuF5cVOdI2aj9SEWNxApQlDgeWde6rqUC3udRyyvN8a0vCnHCdyefbzNA0f7Gv4WN/CXcMMyzGwRHcGs4bMtHBzPMQ62BSgPifVoWPRbWAaTrDN66DI7O0A6JoaWq6JluOx7QdDy4Rz/Di8lT2YrW/gvef/Ar4fCHjm556uZmCRtdRSadKIay67WjDrj0Thf3Rrvfo0W1WgqkBVgaoCVQWqClQV2KlApQCuBkNVgaoCVQWqClQVqCrwIxX4TIcW0LQive2HJsrCQinLv7kQVlojc9FT1mEKVRrt/6jPjamgYmaiKH1pZkf1hFo8JwThQobKvCosL+UN1ALs+77ucGYTmzZZ+1G5uU6eoqGrrOKQyi4BJwWcK2CHWEDfse/q90s9Mte31M9lQa94751FeVZCtp8XOcWF0ll5MAtkFqUBlbLtLoJgijCIoTseGt0u4tBHOh1BjyN4POJcQ5QlopTIUw1ps4HHP/9ZXF1bxXB1Dd2lRaSzCKtvvomovy0rXQKLaYEq4iFmBrpY2LdP1IPTQR/T/kBl8To27nnyCZx66kms3HO/HMsPXvgeuvUabMfF+T/6Ot76+jcRBiF23Xs/Tj35FBZOn4LT7cJrtUThde0H53HzuT/HlWe/DcdP0Dt6GPMrSzj/3PPwN7axdOgAVu4+LYqE0eoqprdWIat3LKHNvdDRnVtAZ3lZLDb7m9vYfd8ZHP3Ex3HfTzwNq9MtctYyycek8orqpHIRv4QU6m+1CnfneBBRX2lXWmabFueP0JeWzKIApvpTALCysBQFCpUsBG5cZOX6Kl9bqARlqMep2KwSaFH1qXPhlapfZsM6jrJOpaJjNBGImJomNJPbswTkBNvbyJjnarvw5nqIdEKhFFoYIZvOkG/3ZQFclIR8O+ZdcsGP+1Jm1SVsDNCVIi/LBOByrZKVIAwRMJwmso+sL8ca6+E1m2rxdTJDst5HOhpDrztImDvcbMCeayOe+hivriMZjQUAayKzgdgJIk8k05AKJ0PghYE89OV4qEp3mx3BhulsgpCNDIQsvFbqDejzczC9Oux2HVYCZOsbWH/rDVmENZYXYR89hsbBQzDrTZy+6zTmlhZk4Z/n9fpr5/Ern/1JGcNBFKLdbIoajkrJ0XQic4onwDYS1S3VvAIYi7xeZsryPHMRV0FH5sKqcSPQOEkEVBGqcWFUoKCt1OtxEMFj3jDzWQlRi/PF3yPQLQGSzAWFqpKKbtU0kKHGPNk0EStp7nsJnKn8JVwjXJlOp3IsopYXNW+Rtyq5s2pBXJSHBYij4rtUTwpcEM/mYmIsmmsEfIq1qnIFENhWeCuIwpZjssh45TipWzYygntRkCsVE0F16bDABf6EOc0ZnTs1UfoKGCOwSjj2bcksVlm1dGugMpPK8bjI8FVKW0JTKrGZ01xa7ZYNHawHZwexcaZamIpGUZLevsZLFTXHM89TqfrmawiYebxsnuC5KK/bnezoQt0q47m4n5Qq8XIuL9+rPE+l2wNVlqJSpbuBwHJl1S3zjMbsZWaB6zu23OLWW8QesBmHKm2f+ZZs7kmBCdXfiz30TRuaV0NNbN4JyHndMxtVh6Er63N5D95bxPpY1YP3yJ19j2LMxkNp+vAcFw6zqkNfGiP4u6xlv9/H6uqqRAG0evMCCWU8lfBX8n/VTZS1k+Pn+Sjsk+VWRmBVtHwxy76cZ5npzNpMR1OJUih/V1S2BNmFWp/Kfd7P/WCqoh847XJYpIBBhdpohtiP0dCbCrJTeawb6LR78BoNTMa+HHOr1YSuUykfIgo5VhxR6BKgsumFCnyCbX6VFtAcK6UtfHkMShGfi238dDpBu93ZyZsWdbluytimStqyVQQCm0QE8HCeyBJEWYxWowPPrcOfseGAsI+v4RydwXMsuHmIjhfg8EoTh1ZaaNVMGJxzoK4P7keNjQBTH41mTVTcDTZUxBEcy0HOc5XFApUJokM/QDCLEIWMLMiRhBlmY1/uO2ESYDgdYzid4sbWNuxaA//F3/1v0FqYkxiOPE/wxp/9KfrvvYcUMTbTKa7rUwxqOWZOgkAPEFoREkdZ9RLk8w/7AEyN8JeZzzw3usDfJJ5hGowxmUViT9zpWvA8U/ZjEiTSGEFVtljoSwNA4bhL9axpyXMVoXVd1NcZBnS0iHNEZoYgVZCbalo2IfE6SvlAZ+ZYrNv4/MMPQKs1ceHGAI7m4MDibmyMNGmw0oMUy2MHDyydxO7F/Qj9FP/vF38Hf/Gn38ZDDy7gkUcP4d0X3kL+0gSH8zb8VgLvvnnsPXsMb/ZvYVpLkYxibJ+/CWOaYj2YYtsANsMcdFMe8VqxIc4JZgT01nXM9TXUYyqc+dTL+TeT8c5nV7bF8OlWOTsoFTQbyurM0GZTBLO/M+UaQTN9P9NQt4H/9tGP4Ctb7+F/PP8arrh0baAleI6cUwWfpXg/prW4DHZ5xERmashosazlOHmXh11LbfzlS6uYiZECAbAOLUxRbwInzizj7curmIYajWZguDk8k9nZVPTq0DMTAdXGdDUo+ro6AfD4zMDTN3McnBbNQa023F17YPXmMHrvKvKNdZiRj6Gl4ataji9aKQaOxHUXHwxy2B1N8uOnY85x6nGY1kwAACAASURBVN4qc7PN1+VYngc+cP8uvPr6Gm6sS4uoNIFoksWrnuEVbWfF1BjLdH4mUU03dySB7DwPKsdkZbUue06DEzbcyDwuM4LaBxUIrBrbiv5A1bKqcull2iwsNVRTouLOcqL5zGZoaHgOliwPH7gwwQdupNg9ybCoaZgz2G9Xh2PWMZhOMYh9RLyfaTo6Xg29Thvbw230x6OiaVJDQzPQ8Gy4ninq6thtwjh1Es2PfRzewcNYe/Ec3v61f4NseyB+SrRW72o6lqWpNkfs2IgXO4DnYf29m3C9Gs68e1mOrfqqKlBVoKpAVYGqAlUFqgrI806lAK4GQlWBqgJVBaoKVBWoKvDDFfgMFYBF8u5OU34BH5Q1tLIwVeahjCUrYCo742lzmKlFdFFJFWpfBVlVViKBJteDmLLJhTIuEOviXcdO/GLthbBJVJ/v/xL1Wq6rBSWxNczhcCGScIHWygQbVLMU8JDd+kXa8I46udAkySKSWiq6DYEFdIsCqEhh47EKOOFrqCxSP+Px2RlVM1yMysEsz9biEsbTAYLxqNgHAmIqN3JZqO815uB4NYR5jNFoG8FkhtR2cfjMGfQDH/V2G8c+/CCC4RTn//iPMbv6HlxD2QgzYzTKqRvVYLY7uPtjj6G3dy82Lr6Dd8+9Cn+Li0PA3KFD2P/AgzjyoQ+h0e3g3Peex8riIhb2HsRb330OLz3zJaSTsWQH77nnDA499lHMHTsGr7cgqsgrL7+Ea3/+bfTfehO1CPB6Xeg1GzcuXRKL4pUzp3H3xz+OSRQjmkwQrK+jf+kyti5fQqvTFljS7syhvbiA6eYWVlevo724iM7ybkxg4ZM//3M4/OQnFZjlOUpjxMEEaUodnaq9gBrJzb1t73zbFlqdLy7MEUwQjIhSjjmchJIRZSzMRs2lbjxxkqtK8Mf8YlEqchwyL5cQVZbOlZqQyr5ZoGAC7TdpaUwoPJ0JTCGMk1zYIEK71yVhlHHI9eJoRitmH/FsKmOhvjCPRDdUXinzbglNx0O5ZkzXkaxdjlcuRhIcJVzsNHVozCHNcjhURhWK0IjAl2vjmrI2lqxKWjYSYPOXaZFb92RxMh1PEa9uIhoMYNVdUW5Z9RrcVh3TtQ1E/SEyP4BBVZ2oy7lYrdTRhM2Sc01gRIjIRW7WKM/gdDrIDQvxaBuz4URlz/IM8vqwXFiuB7PbgOXVBUKvX3hTciDre1bgnTqF+v4DYgHt2g52raxgaXm3KGfZPUEI8/u/+Ev45v/1L9BqNiWTWbKBeZx5kQ0cRmg3mpItTPVpmSvKf7MetGwdjoawXVtlbzLP1nYFZBoEtMwNpRqRIBepWKuqPFtXwDfnGtqhEp4ReEozQQlmCYC5+s51eJ63MBL1Li1yy9xWjj1l7assZFUZlbqI20/Y9FF4lZdzjuQ6FjbmMvaLzHQ19yiYUirgS3USF+75ReAiAJhzHgEYFbuFNTMZrbK/JtiMxZqd1rMC7KjcnfnytyjfRSWZyHsTQvL6adYbCPgaqnv5M7E+VrnXfH+xEi4s2mVWZ01TZgIrm27OdSWUk6zwhDa0fG9DFL1ldnB5bKU1cQlExb67cAMoLTlLIBoV8E8du8qxvdMJoNymjM2iBqUSuoTRpQ2yjH1RmTKfWkFEeW+qxXfs6TXw+iNI8AUW2kgIAUVRC7m/MYM0JOjh3EDLYMtE0KyjX2tJ1npjrgO7VpMsbm5HbjFU3YmRvzpPyj5Xl/qVDS5SlyTCZDSUmvKcy/kLfAGhYi+vaZj5gTQa5JqJVrsr+0jLYrGB5zXNTNfC4r7Mx+T54O9SicqDUWCVFvm0T1Z2tNxXNd/k0izBealsAiiBa1l7jmna1lOJLBb7hC6iFtSQ+anYGNu5jbrTVda2zLi0qCBWcQKlrbg6N3S1MDGdMne+vA+o64v7yfmiHDOSXU2wzrm/yERms05ZQ557Nn+U1uR8DW3leU2KFbjvw3EtdZwxFcysG5tb2IjBk6zBdWpoNJqYTAKxxha7Y8uQ2ll8lomnaNspDu/r4cSBBfQaGmpGimg0RKPelmYLAc10ZwhDGFEq9+ssSOBv0ZJ/Ikr5PGJ+e8jOJMSByhJnUwbPnzTOFSHf0ogDwGnVESHFVEsQclxJDjXvFTmmeYKZniGylBUzrbbHVooNJ8LIjQUGNto2zIYJx63BNWscjJBsZy2T8TOlEh1UhLMzJBXVox9nmPpqvuBIZn6yQdrPxhFLAWVxqIjpGODI/WfqMzpC2QOz0YDPiGJ/n6rrRfTWuoLJ5J6nDi/AM1O0WgtYnt+LZBbDc+oY+3Qe0SWr3bg1xaP7H8K9++/H5YtX8Wv/57+EtrqKkw/N48hH9uDGK+9izyspzKmO6+4Y7QcWsP/hw3gn6GNqJ3A2E8SXh/DHM4zMCBtBhGmuYytJsZ1l8Au468U55rZ09AY2nEjhX+UwzBZHOttkktvqFbmtdd2Aq2dwiyaPQZphNc6xlvqY5nSnYVyIgf2ejf/1I4/jr5Ihfmuyga9ceANRQdBZJ83VYNrMuVYK+yyhjXaG3Nal0Y6wf2XFwCMP7sfX/+wSJjM+RxvIZoTxCe66r4OtYYC1fiCg0fJoOZ9LvizBKJuL9EQXi3uOuyCmtTBwKrXw2U0LH9zW0RgFiJlnfPcZtB/9MOw9u5Bcv4H+c89j+uYbWAsDPKOn+GMnw5S3XTZ9EFAbOdyGht5yB7dubCvFrtzr2GmQwPaARz84j+2tCc69EaifGZzLJNyiUBGLqX+RaUGSy5shr0dV+5xzWhk5w4d2dhLIl2om4P2X2clKQfxDHyL4uMfr+I7IGtV4WvxRYn9xHeD3XM9AvWbB9GiRn6JuuWhFGvaMgDPvTHFgK0UnzrELOubpwmKr+A9+DuFuzSzaY+fiptBqtTEaDrC9vkF7FjRMG664+LClIIGfpPBrLVgfuB+txz8CdOex/sI5XPvdZ6CPRzBTjrccdVpK09I9M5E5Hia9OkLXxmB7gu7uXbj7u89XH2yrClQVqCpQVaCqQFWBqgI7FagAcDUYqgpUFagqUFWgqkBVgR+pwE93O7Loz0U6qjzEwi3nYq7K7hV7RlkGUyCgMFVTC9tFNlZpjVy4Z8rCDMGt5Hcxu6q0XS4WdGQhld3+YsnGRX2VH1zoH5SiSUDx+3dXOcJxn97/A+5rqchQClL1h8uNSrWhi+pStl+u/BSQW+A2u+sF/vJL2TCLdbQsGuWoaczhMhT84wJ0vQ5vzwpmgy2M19dhZjlcndaKXITK0VtYwOFTZ9DedwDTJMX1H3wfV197TbZL7VWsm9h98i4cO/swpoMpLj37LJz1dSzV6kDTxfX+FobM4NVtOHNzeOKnfwonH/8orr7xOl788h/g2vfPi8qPahqv00HvyGEcv/ceXLp4Ga1mC81eF9ffeAM3X31Nsl6pHm4szmHl3jOYO3UKc4ePCSS69urLeOVrf4Sm68DVbYHZ08lAVIU82ObuBRx++GF4K/vQ23NALDE3zr+Gl37vq5hreIiCCTLJyKWNpyE24FqWCogjDI1NF5/7xX+IB372Z0QdxzaAJA0RBkMGJu7kPXM0KHBDtRrPsMpb5vERVCh4TGhDm1MFyrg4p4mtIa11mbNoKovGmKrgVKAiF6gJbSXBmfmZYSj22bRD1rIYaZwhzLhIWYfG3OIkRxrOEE3HAsek+cB20OjNqcxb2iFyQX8yQRqFkuNMdVmt00XGvFjmAk5n0MYTOMgFapjtFoxmHRnhrcDBWBSGVN0KeCTslZzLAiByG8zkLCAej13gL+1jCZI4/jSqCIGcFtUbA4S0jCV8jJjdSsiiY7K5Afgz2LToJFzgWNYVOCBgTtJYILiopXmhcUE3oRoxRm6Z0lyR+JFk29HbkZbkue2KFor1IVu3qGiOEwSDvmRH1ucW0Tx9Cgv33I1ULHCpItUQb27h+AMPot7tqQVtAC9/7Wv4nb/9C4jYGEH4ZROgRwowRhGatZocbxTFAqcIYQlwCUeojpzNJmTosARYJmKZTaBDOE1LZ5kHqO6TZg42ALA5g/mXSqlt2JYASliE8gqKq1xPpXYkVBXr4DRFJGolpd6l4pivU1CSeZmZygsUiqvgjbIvvu2UILNK4TYgDQz8fwI2aU6g5a1SgLE5huC4VOuK1TIX7blPhCqEkTvbUkDfFJtwBRuloYWLxrT81RSkoYq6bORRyuNcWbBStQfGOddl3AhAtUxpkmCmMQEtlaeEjXF0h7LassU+1xYLfKWg5H4IeLNMUWtzPPN6pEKYMI77Q9hZKnhLALgDYSXPW0G/HWtnbpNZ6Qlhs6dsoIuvEgiWecM/rP4trT/ZCMC6cLtlLABrLo0nhU24KI5FPqauDzZGSO4wVeFUh/O6Y4NTkckorrcaJAN0xjnFMjAzDAzmF2DNL8Jqt5DpBhxbKct5ofqE4tyHwhqccFVykosxwPHL+gWTERzLFOvn8l5U2mtbrsrLHY0mUsftwRi1ehONVksAXhj5MpY0Ml7C3cJanE0JjsumDQcxIV8wU80DBNi0PNc1uLXGDmBmIdKIIFkBYH5R3Sow/A4gn9KRgNbphNMliIlyBOMZolmIptNBzWkV9uym7Dvnd55HqUvxxWMp7b8l95mK3eL6Ki3D5d5eNjwQqhX7IT/nNVCMG8KzOOZcwDlQjT9uW6zomTftK8gs+d6mJbbtHL+8rjgseH/gfMMGE9lXPgNRBWjZCGM2o0Cy1cVSX4vRa1jYN29ied7GXN3BnFuTHPW030e4voHZ5ghhf4pk6Mtcm3F+otKUWbZsaOB1TYDF5pHC5URRL0JfpT7mPSgyNEQabXhj3GzmuGnHcOmCYsZIlpvYiiaY0Uq45UCfprBHCcbk+k1KNXMYzPodR5Ipa8+A7kRDIzDgGTZs5vWaOgIrx7ieYNDOMG0SSqr7Occvs02NVEdNd+SZsK55WHba0qSzHfu44q9hPRogMVPYriX3SZVDTfhLW3Xel9lAZ8g1ZmopGhZw6OAurE83MUlmcF0TJ1b24/ieA4hCHevbfG70RFVrTiO0hy4+c+/T+PrvfBkvf+Nb2GN7aB7SceLJI5isbsN8foybaz5GzSkOP7wH+x44hCvpGHESoDsAhu9sYjL1MdQDbEYR1kIgdgxMDQ0T9QCKWsCMVwv7Ji6aEdu1imfUYjrncyst9hmDwSCIGq2S9RxRBkzSGP0sB9NYt9IYm3mCjTzFep7gTG8Ov/rIWQQH9uLbNeAf/4dfxy1S3ITW6yZiLeYjlFhtN+ZdWLaG/tCXp2QZmHqC+XkNP/bYMXztT97GYKTBiHWkUY6VgxbqHR3vXfMR8JnZpVqeLjx0Alf3Gs5X4iccAyGV5imwB8DZqYvPxbuxaxojWduA1pvH4mc+g6W//gUY8z00dODm//NruPyl38WFm6v4TSPFi04ukJP7K52YNuC4Orq7PaxtTkVRSxtr3qgML8O9p2206i289ALrzxwXdd+QPGxpSiu8X8qH/fLvEgBLd5X0rSjYK8/nKi9ZKX1ZIq347CB+9DJ/lPdy/p5c8sXvSzOTIstSGzoaeQ5Qq2mwPUeaymhZz9cY0wDz2xGObQLHtnLsnwBzKVDPctRzXZqtJlqKcZbCMWx0Wl34TQuBnkuDFCFwHgQIN7eRjmfQkhxGFMErbKuZFD7VAL/VROPIUSSWjfHaLWTXb8BK+PxJJq6icxzo4tjB62emAWM61nS7mD92BIe++rXqk21VgaoCVQWqClQVqCpQVaACwNUYqCpQVaCqQFWBqgJVBf7jFfipbk8BNbFTVt37tOktNb8ljBCYW9o1l3//EIjdsWzOlTWeKIX41juBW6X9MjES1QvKSo+bY5ahLFQVLy80oz+y4woCc4Hndlc/ARYXS8TWeQdNq/Wp0rZPALAc1+0vqhSoZCAMktw9LrhkCgAwf5erTtwGF2zqmiGqjbxWQ+fIYZx+6ilcfvkVXH7hBSTDISxNWa2muo5dp07i8Z/8T3Hs4YcRpxG+/Zv/Ht/90u+JNTQXRUWWUa9B6zSQhxny4QCdNMGc7SA2NFEI+2mOmIthXg2HztyHhz71FNavvItzf/JtDDfW5FhqtSZdFBGHAYy6i1Ty1ww4hBeEgz7za5XyQ2dmW70mOa57T9+DvUcPo6bl+PYf/DHu/thH0ZlbwK1Ll3D14tvYvbwLw/42hqNtGN0Ojj/2BJbuPo25uS6szU28+FtfxLUXX0TU35LVNa/Tw/LJ45g/dBCJH6J/+RKuv34eepwibc3h/r/1N/HU3/kvkdfqBVjPEM1GSGYj4WRUf0r2Y4E9dFoisyGANaDKl+eNfqsixVM2fSxjTgtlvlay5pQVLmEWAYZYXnqeUn6LKljBTiois8AHBKDn4CKc22zAtD0BE8F4jGw2gUYgbViUhKA+P6cy6KIYyWQmoCYlZExpUWvA9BowPFfAYkhFuO/LceW6gdriIrRmU85R6ofS5gDJQtREJSiskMo2qhAFVqusUH4R0hHWEMAQ3siiZ2FRrOUZovEEaaBUmFx09dc2EG5uIZ/NoMURjDyFQZUx7Q+zXGosCNE0kfK9WPtZgJz2voQiVANTXafp8AsVK2ESa+z1emgtLcMwLFx/8w3k45HKaC5gOkFoYtjw9h/A4r33oHX4ADS3hnwWwL/0Lq6cfxX3fewJHP/kU8ioZgSwdukyfu3n/i7e+c73UKs7AoB5btmMwTrwHE7GM1ieLUpcWmhTpSpKW0IkqqRtG2lpEV3YQieyCs0FakMsn+VyLpT+Zf4u5zOuUivIQ7ibimpVvVblRSvFoYE4VY0whB98X2YzS8Yomw9oeS+bUqC2/BKwJO+h6swtlxBSvVxBXQHPBbx1bdrhEq4qo3wBWXz/wj6Y+yRjpVBB8nrg/3PfJZdTN5WFuUmbcoJqXTVGpMwzVTm4zCQdj8cyrrhtHjNfx/2gDTRtdJl5XKpTua98/06ng8FgIDBWT3OxXicwJiCmdbCs0/M6JlznNVFAX0JzLoQTtovNdgHgeGyEraVak+/B47rTipvV5D67nidl3anDzvVBRbNqkCAMZk35Gv6b2xLYyLFA6CY5qKruVNaW7gOEezLG5VSxOYB5qOqccF+oQDRtR5SWBKwCVjUgyHLMqODSc4w1DcHSEuylJcT1huRw80sUuYRrnNsIwql2lWz3bEeFrGBZLnb0DduCJxbchKshtvt9UcF2e10B0lRYOqYr+9nfGkhmLQEw3QqCcCYNCqbO40nkfs7j4D5bzC5nrrLUJ1DgUVe147Z4fMrDnXMQM8oJH25HJJQqah7Tjo13GksmsQDbnLDMRDieIWUkQqqjVe/CsRtwqLpPMsm05Dnnl+Moi+/ZzC9yOtV5K22my9dxzPA8cDzLdVaA3vI883fKMcFzzmuHDRpsXGCmLsdmabPOMUIATEWwzK1ssKHyWdPhOMqmnDDPD2YyVgmBOa8qy3UdURaIAwldDdjYkjEjPaLS18e87uOQl2MuimD0+3CnU5jivJBK8w3VwPwjc4A0i3A+UW4oRa+baloT4JtLQ5M8geWGzE+bXoS3Wz62uznWOxmCXS50aUCIkTUdaWIK4gzMEM/iHFZM6JfDdk3UdBtGbsIIUjRqLRjTHOaqj/pGjFpqQGvzes5gTSIY00T2jbrdyOTzmHJUsQxHrinCdCrRaZXdarTg1WtITA1b6RhbuY9R7iPQqBgmaCyaneRerYnKWU8NNGmNW/Owp9tFbmb41uVz8OcAp2ujburYP9/DgV0r6A8SjBLOoWp+b2znuDs/iNe+/B3ENzbgZhGa+wyc+WunsbrVx/q31nBr1UdtGTjyyAq6p3djI5nBmoWor4eYrc1wa6uPuGZgIwnR13UMkwyTLIcvZ9hAM9BwYkPDsVkNnUipfvm8SdcbAlVhnnQRYCMH55M0xziLMaEyO8sxBDDRgGGeYDsnDNawlfg4PTeHf/Ghs8iPH8XGmaP4p1/7Er7y3HPwk0hqTPtjaebhI6ebwmtZ6Mx7CMIQ/X4oTUytnoZPPLoXz37nKrb7BrIwRaOp4dDxFq5cH2McZRJ3oVkpbGZAc7/Z+MToASpoqfhOAD+iNTTw4czBpzZsfKhxGHVdx8bbF9A6dASdp5+G+WNPwajX0ByNsfXMb+Pa1/4QL964gd/QYlx0dAQG5zNaVPPhmPeYHJ1FE1EOTKYqpiGJE+zZa+KRD+3Hd/7yCm7eUnMqryZR7Bv8F4cbPwPcdufZaXAqFLtUOosDDJ9j5HuqsUA5CImnRhECvEOSbzd5spGzzNSQBh82cwA1BzAdoNt10Wo0xL2DED9ks5sAXguNzQkO9WOc7GdYmQLzEVBLcjh0IRIgq+zM+1mGPmut65jvzKNzZB9W/THiNEbTsWDGKYxJiHQyQzidQgtCNDl+kMs9RJoWeZ926tKkmqWRzL+cGMjsea/hZxtxpJbrkY0pOQI2jzUbcBfncdcLL1UfcasKVBWoKlBVoKpAVYGqAjsVqBTA1WCoKlBVoKpAVYGqAlUFfqQCn+t0VKaswFOluqUCWGVp8d9ciMx34CwXXhTYKL8U9FAWpqVqVi2cyRbvgCLcfiovotqN617KZlTyT7nQWgrpioW30s+ttAjl+4hqWDmoFioAtXCvuuX5CqUqkEXeAgCzg57f5+K9yows7Fhp7dxtYt/xoxj0t7F28T3Y7P2/Y/HbQAqXKqpMqXBSx0Fn/wEc/ejjuPXmm7j1/fOIRwOx0KVCIdF17L7/fjzxN34WR87cg/Pf+x6++8wzuHH+dZhUDnEPqMBEonJ+U9YAIDLwpIY6ojRVimX+gGq6Wgvd3StIZhOx3WwvLaC9ewVmrS7Ab+viRbGNPnH/vehvbWH05puoc8GPOY1cZGIGosZtcnHZEGDrdtpiewyrhnt/8vPo7tmHyXgoGZTtekOUmevXrmNrPMSuEyexdOIkmt0WOnGE9Zdfwou//QxGly5J7RdOn8Yjf+On0TpwUHJob7z4Ip79N7+KfDhCa3kPdn/qSdz92Z/A3MF9YqecQi2+Rzwef4A09ZWFqOQsK+U5ESgX/QQoUfFBG0+qqAQEF9nMPI8EKrKaXijfIgVLCVyceg06YRiVb34ga+wEplxgI7wtrXvdRgMGrVSZvTgZAlQOsm4EsPUGarS7DgJR9yaTCfIwRM5GAQJcya9jPrCFNCZ8DgQes3/AcFx484tAqyG5tmkQFPmpVA7pouZNCBdlMCuTdclblSzgQgnK5gxRNSey+ExAy2snjkKxTya0sTxlM42NLaS31qCNp7C4D2JfG0vGJheCRQUtfocGrG4L9U4Pw60+wq0tmGJbysViIKfKU3J2fckMpDp/ft9euI0WhutrmDALmqCdWd8EG1QNE2o0mnAXllHftxfL95xC6jqYXr+FjVfOo//2G7LN449/Ah/8/BfgzC/K4ndmGPj3/+Af49v/+lfFwpigmoupQZrAqnkYj0ai+JXcUcmyJThPBchx4ZagNU8T2ASKaaTmkwL0SY2Zy1xa3POc0P61UEeyiYIzgpr7OFcRyFDFzgVdKluVvTJtgAk/4gIUivOB2FFzrsjhUD1NqMdzJo4Cd+SLFxbPSnmq1Mi8/lX+rLJM5jUvSYiyAKwUxpIhSXUqVbwEclz4TSK1fc6dloVG3cNoNJTtEiTaliML74Sf/F2BCoT9YmGtVL11r7ZjkS2QNIolG5n1tR1H4BcBGq87KijLTGX+zf/nvnm2izAIFNj1fbHR5vtMZtPCGjuXzGP+DveHx8Xxy7/5PYI6Zm5TbVxaWZfAvcyZLVW9Ash1XX5PgCDrWHxR3ZsUds7KkltZCMvxFwBUHAV4H5N6K8vQnYaAAtrzXIg6mQ0SYo2s1N+E6zMu2hNAyo1R3Vho583mjSnBJnLMCFbnujCWlxG02hgbBmrtlrxW8qel+SKVuY2KbcmSl3usWuAfDYcyDhY6Tbi6gel4gs2NDQwGY+zZvRv1Wh2T8VgahwjdCA0CP5R9cGuewN1ZwNzcFBZU5rWMfe5XqkA9gTz/P81imUuZSVuq2svjE8tqQtFI/IHVfbUYyzv222kqObfM/6W6XEUm6GL9PB6M0ap1kIcJTEoRQSW0B9f1BNoQIu4AZFHKKyW0nBuCtSJjmDbR/DcBsRqDjjTD8N7H15WW4Pxd/uE4rNU8hCHVxcquvtvtYjgYiqWu69hyHFuc5yxaS9tyXUlMhbgy0C6etrnM7Y5k3pNrjO9VKI/5PsLHDeaTWnR0leaahTzG7skNzI9uoZemaNO9IFOAiA9BPL9yG5cGtaJpjTcHsQFXTyX0fpanktL5lq4JzKHWNfh2hhu1GV7eF2FyoIZNO8DUipER1GbMxwYi3iczNi/w1qi2S6t/AmvOpWySMQ0LjmajbtRQS2xgfQYv1eCtzEszlLMRwVmLYG6HsAPlwMGD5L9bkQGzyEqVa4fnyTZh1GzUOy1YDQ92q47EtRBQmWjrMB2eM2Mnf5rgnE0obG1h+w9V9wxkuJlu4+WNtzEypqg1bN6g0enV0Ns9h+04weokFgVxPcgx/16KjT+8gMYkQxMpWgds7HviMN7zh7j0tRsItgFnOcXK2UX07t0tsRuLsQVrK8L26ghrgwGmZob1OMSGnmPLTyWzdRKxKURDN9LwwLqJu3wP3ViX50e548izqnKPUIJU3nsg4H2cp2K/HdL+l/ngmibuABPkGOUaxkmIk70ufvnDZ+EfPUQ/ZHz32mX877/xb/H6e5eVFTRvDczD5T3U0pBbOQwP6M45aLRqWN0aQrcyfPSDi3j53DpWV+WxEMdOdTCdhbi+7iO3AN1R32duLfO4ZaYsssoJgNOIYyXHKcPEo7dSPNG3MWc0ZK4LBgNgYR7Ln/0sOp/+cUymU0TvXMTkm3+E/vdfw/PDbfy6kWPTNRBzvBIAc189Nt9laPR0WDUL/YEv71mvAQ9/oInNYYo3Lsxk4cRYzwAAIABJREFUrDIPWPLq5RlPEVn5fCC9D0UsjKh1c3F3KWNkysY3aTa73WOlPmEUGQqiBi4AsZqkFUG2Xap76TJgw7QzdHsuuu22NOeMJ1P4s1DAdZRpaOYOlgY5juoN7Btm2H1ziJXtEDVp3lCKY557/rulGXKNj7IUW6IQ19ByG7AWehjpdExh82mOGoEyG+umody/tDBAjU2TdLiQiByql025p3D7/HxDO38eDpsTCYGlKZfNZ3x/1q+I19EsB167hcPvXKg+2VYVqCpQVaCqQFWBqgJVBW5/Rq4ygKvRUFWgqkBVgaoCVQWqCvxwBT4715EcX0G2paWa8lsTgCgAWMAtFVD8U2Ru3aHWVUA2h0kgU2hsucgtqomig12y4KDJn4y20LJIqfJ1BaSV2xMIXdox/+j5UttXkKTM9eJakVjciv3b7RUiUWrIYqOykCQQk3VZyQ1mbpgBvVnD0sH9ssC+fukqbEIBYTUK5PC4qORxNEMgOBdmzUYLvZW9mA0GmG1tIIsI9pTVNBet2ocP4OhDD6HZ7eCdl89h9fW3EM3GsnDNBS95byqeBfrwPdT3aXNs5lzC53uLHFmpNMXC2pKFe6tdR3fvHthLi2guL0kO7Orrb2A6HePhj30Ma2ur2H7pJZi0GCQso3qJIICqHCRSc1OzRaXHhdy5o8dw33/+s5g/fhxjqrqyCDXPQxbEiAcjDPobaLS6cDs9gbdzponhlQv41q/8a0zevgivVsfKhz+Me/+zn4K3tFsW17fPv4Y//eV/gvG165g7cRdWPvUJLJ8+jcFmH0tzHZz8yEdktTIVa9UQo/4NpMEULkwBRaw/F7oEFuRKiceVPgGhBGbEdUo6C70AwLQ0psWmKPuKjEhCUbGoTVIBVgZhnyhiaL9K+1BIJq/jegJDoigQSKuJRSk9FC0B5RrtQ0djJJMpslAp6IjsaJHJ7F/CQNpOZ1EITZTFzFDU/j/23sRZs/Ou8/uefXu3u9/b+6JWSy2pbckWluVd2MZLwBgYYhiCi0AxgckkmVBQhFSFTJEwNTVThNSkUrMwk5DADJkBzGobY1tYxpuM0WJL6lYv6uXe23d997Nvqe/vOW+rjWv+At4rt7v79ruc9znP85xzf5/f9/uF6XpwektAty2Fej5XbD3Z+EAo41HNp1RxSZ4JoBO7WmmS0FTWpfxS9tECbFjlF9BMxZoOneo9Q2XRGYMByu1dVIORqICzLEJSZJJ/LNOrmDVaaKhpY97rIh1OUY2HsKkYZqYky/NUxbg+qiRCORoLwNo4c1Y+1wHzoWnL3GnB7i5BZ4bizh1RrnSPH4FmeoiKAr2Tx2G0PMTb+whv3kS0uydQghbqebeHH/i5n8fiAw+gNhyBa6PhAX7qgQsox6qATNqSsRAqGYCqQF8WmWRNEsQVVNaYTqPu5uO4qErJ6xSwSbDU7AnKRpO5lLQOr0T1rzLBCSYVKJ0pQEUnKqpmtfcISBWHbtU4whVuCviGqOFoecxj4/qd2UeLpXUDIblnsrBLEDPLJ5fdp6qVKpVwwaATQS1AVNwYqHq1HZnvBMFshJAM3EbFxII9mxXa7ZZkDApwZt40ZVmNSlxtJ6XAsZm6VuYX9y/C4CyD7xKapQK3YyqPXUcpJgkIBQYr+MbnzT6bAGPbQRxF8NstUacTlFL1FUbhXZAXJdm3KX9nTTzyXrTi5QDfA8uZgy0ZrbajLKOpeCfwJ2zNcwHAPFZ+8XvcG2ZQc2YJPXuPu79zF2djRPMciQ5oLELVOefcUhmo99oM8/zd+0VnhZJro+Lj2BjAfYv7aYWk1pHUJaZ6hXxpGdrR4xg7LirPEztRUfZLnjSVbKXsRdJcIirmWq47VJ0GrRa6bRvJYIKDrTsYj8ayL61QWewQ9I9hOz68IBAlHe2xR9Mp3FYgOeM812z0YGMGv2ZAW5TMNhtODNVYk2fy3lS9ioqdzTKypnTJJReykxUoGstunleB8w1g59hSlcy7g2gyleuJpdmYDiZIowwdtyOKUWbpmqYtuI9fnMNix8zM5ETtg1xPtKEWZelM1U5HBuami604VcZ0OCBEpv31RFnhN40W6nMq2E8LeDU/NKyvr8tj0yRDp+0jiePmPWtRAPMY+Nn5+oTQ9Png8dEKmRnBaZaKzT+BM62iPb+lHCp0Xi+oANdENbuaTnB0cA1H4wGW8lygDn8xt5NwmEpzcSWR41V+KGxQ4f0WfQkIdeQaL4G8yhmk0DSkhoahX+GOk2HopYhaFXbPt5CdCHCYjTFNYkyZKRyzEQFI6WShIozVuaczL8+73CdR9WjC5rFoBnzLg2u6sAxLLP8JMTmGK50ldC0f1TBG2Y+AaY5sMIEzStAZZliIbbQLC17KrGLurxUqU0daM7KAilD6Y9vILRMLx9axtroK3XPQWVgWC3K5Z6N1cDM3dcn+VqA6toBYT6E7OqIixbXD17CXb2L5zDL20gSHeQ5HN7C0U2Lwe1excljhbKuDdCGH8dYNDNrAS39wA+ZYR3mywMb7jsFed9GNNBwrfOhpjZtXtzCMIxwUMUZajdtJhjGdn3n/yTVdVehMSzzV93AhdLBUEVOre13OKl6Cef+XVoS9FSJmgdNBgvcQbDYhrG8cJbgfJBUQEuKVBS6uLODnH38cN9ZXsPx9H0TomPi9z/05/p9PfAJ3Dg+lOa9yGMXQAGeXTQYcKIJVDQ9eWMb+4QHuW/Nw5XqMm1s1ltc1rB8PcP3mFBFF144G3VLXSSqWlW2ysrbmF+cHv7fkuXhyM8OH9mycG1JxXqprmVEjtC04D12E/fAFZHGEYnsXuPoqwuEQn08S/F+OhrFdi0sNr28aeyh8oLYrdJZMeD0TO3diaXh46u2noWOEz3+lL2MnkRfSpamOSeP4SvKEakyjElgplXVxmCDA5hfvSOR+QByDpP1ANQCqrVz9m7o0iyrZosI3MNDtuvACE5bNvYGNVCbyqkAYZRiPM5Q5M5ddOBZV/jncqsTKXop3TwM8UncQjCJgMIZJxw+5YVdK3XHN3G1gHSa63BCqQhpD2WDBJpUpGwJswm4DLceBzciROKLFkdwHmGWJgNbzVADTMUbTERk6Ija18T6HTVJ0HJLmFM5PNPfvqumAQ0CnIp5j3sMzruXs3u53/qA0/858BOYjMB+B+QjMR2A+An9rR2CuAP5be+rnH3w+AvMRmI/AfATmI/CfHoEfWurBrpn7qxSIjc8sSo2KNhZoFLiQQpcoHhuT5b8JgBvLOWXuyiJkJXl3LFawIMk6DV8jlZxLdTyz7F4p2DfERcDuTAHcHPYsQ1ipjMUETv5FWG+Ta6n0Auq9lY2sUguL4oRFeAHYKmdzlmpMo7zS1GC0fKUkC2NYVCZJN74aDxaaWKhlyUYs2QQGkEER8jDDj0UbRZNsqIKv5lgwum2ktPiLQpS0lpM8ZGUl6wVt6K6ncmSnEwEuVJ2xwEjLO9oRUlXo6IRKJSKqzBpDQsM2RYHFAlPvxHHYQUuUWFarhUff/S5MwwjbX/wibv/VX8HIaR+oI2WWpcnjVja/jlSSgMp3sHjyJO57z3uxdP4BYGURucvMTk+qaxWzblkEZyal7cJrtdGtgd1vvYBXPvtpjG7chNvq4tiTb8PRd70Lweo6/JaH6dXLeO7f/iZ2n/8W1r7rzTjxnnfB31jHaPsOvvWZP8eZhy/gQ3//Z1G32ihpOVrkSIc7iCY00zMUvMgzKfbzS0AC1X6Nulf8DAkQqFa7m/+YMaxSwTtRyIq2RpTALNIRdIjYSml6RO0l1pSN9azYDDJ3TTgiM3dZsLbQ6naRRDGy6UQsP6XJoIEXHFP6CdJClfan1TSUz6LooSA5GJ0utF6Xkk3JRyZM4dgT2nA8SRVyWk8nyV01HGELi/I8BlGZSgVVEwUoZV6EzARJknFsUvpjCDCsDg9QHvZRhRHy8RjhZIw0nqq8aELExnKaRffKMKVwrReVFDkJC6hQy6kg63TEtppWstnOrjRD+EvLkgU83rwlx+ycPIXg1GlR1uxfuozszh2xCGehtL9/KHO0JICvCpTTseSCUmE6HQ1QhhFK38PpD34Y7/n4fynKYY7J7uYt/L+/8r/iL37rd/iRFHylBSSzF5k5WygFv+s4cq44zAQ/tEAWpWtjW23ZpkA9nm+tYtPJ6+tLcIsobxSwlahgaTqhQnRmSf+6c4GocB1lBSxZtEmKgGuXjQoyvwzZA2ZWzYSzMneozLaYm5qj3engYG8XQStAxkzeRo1K2/mZolGsgglhaQFMNTYV5UUpr8uqb5FmcH1XFLuEwsx85TgUWargFW21S8IepfQUZSPV4pz/zV7Nz1kIiHOREOASABdUTSqVKKEr1b+Eu7N83ZmimXCN8Iy/E4qltOS2LXkfKk55HgpZN6UAO2Y2q7VL4JeKGlByhhsbYKq15bUJ8AicDQtlSpW3amaIs1RAvwDxRgU8s4cW+GuaAkEFjEuOvLomKLtQpRrmueFZakRisrb5b9Jb0yg7Z2pS+b5kz6p1N/sSxsA9H+qz8YtvJXnwIABTlrmEQVPXR7qyAhw5goy27I4N3wsa2Kgs45k9LHb2VAanqYw1bZw7zFQf9bF3/RbC/aGcQ7MToLuxKjnVo/EUlunCc30YVKOXudibe60WTAI2ZtYy7537XDMmYnEvec+m7OGiZi8KUfxxvATCci8SW2NDrPQ1wjA2zESx7C9i1U1rY9mTVHMFwTz3oiyMQcdfgxB8EqNKa7S8DnzHh2V73GUFsNIqVaAxr5Wcp7wPSFUcAsd7Ni/ubVSYrQse/yw7mXNIXBoaOM15Ik0ytPnm/sjGmLKE5waiaGcjQaflI5xGsg4l75lq2KbJhu9P6Mu+odlc1Qh08gJFnqp1QfU2G0caC3HD1GETRkZTHD94FcfDPhaqUqCN3O8QvrIZjI1LlbK3FcU3AXDTdMJ7Kqr5CIFMjgHXK9Wjlo5tu8SmF2J7vcLeCR3jBUCzauieC8NjsjwkW35/HGEaA2lG++wKItqWOATVdcf7Ezav8ZjYmObIDZIBxzTE3ppQlkC4KmskYQJH1+E5FhbbHbT9DupMQzhNxB4dSYZ6d4Kgn2JhWKI3AYJEh0nDBu51vK6WmlxPUp1Ncuq+qfRtWK0u/HYHK2sr6CwvwGv7YkPvtwLJoa/ZkABTeg/4JEK2aZVgJ95EEowQuhEGVi5uKd6oRvjp2zh1I8dxeLihTVC/8zjSFQuXP30VzrhCfTHAwlPHUVQR3uwchTMusHNnF9NpgmmWYYwKm+EEN6eZ2DXTH4I9VY6pY3lc4nsHbTyUePArlYEc1ZVS+bJ5SaJKuN5rJGxM4RhzV2FTGTOkCe1E2ZkLmI9rNhxleNPaKn7mjY/iE6M+1n/4o1h76CwWz5zBP/sX/xr/x7/6V+Aiqi3ayzcuA2alLGF4aWcKhQ+cOmHhoVML+MZLA9zezXHuwS72hxkOh4n4A/NxnJtsNGKECxvdBLQ256XQa7RcC/enDt71aoy37WtYTHlpKWDWutzvyz2hbiPjvQodJXiLVeWYWCb+JM3wmz4wsYFC+hwpNQZ0SlwdwO3q6C7qGBwWOHcqwOlji/jy89sYDGhDz5fmdZodACnqglnQdCchgNbkui4TuwG90skgf2YzJnOSAdvm3sz9R0Ots9EL8DwdQcuC7zHL2pLrEG2zCXp5TsXOnkrtLEOW1gLvCchdjREY/IwazLTEQgmcHOZ480GF88Ma3dyQdS82zBqbMDX5uYGH2UfFKGWsQ8cKdCwaFjqehzTPEZUlBnWGkA2juo4lvy1uMWXOhic6/RjwTQO9hQ50x8JkOsFoHKFfFRiXd1k9ehrQ4+P5/nWNKZ18mp9v+LMIITEbIqTZsa7xwGAw/xF3PgLzEZiPwHwE5iMwH4H5CNwdgTkAnk+G+QjMR2A+AvMRmI/AfAS+YwR+dLEn6lYWXAh6JKNLlKNUC6o/E/jQOpYAUf6b1WcaFS9fVJQmLPM0kJbYxhFVbGP5xk52KhFm9m93G/dn0FYpMl83aG7snhulr6oQEaA2NGOWoykgWFmvzr6UIlkpBuT35nOxGMTjE9deqnTEhk6TYiwLLYS8rJ9KLts9QFnM9PhZWi3ohC9xgjqLYRBENEpnDkDQ7oplLi00ozJDTr2zWLHakjFMhUJhaFg7dQbt9Q2Ekwl2Ll9miK9SNUgNlPaXjqiIHNp3okZYF4h4jmomLVawCZ9podjtonv+PC687e144E1vxokLD0px/pVPfRp/8I//CczJAJlWwVxYhre0KhZ0Vb8vStTKNOB0Wlg/egSjKMfS+Qs4//6nsHT/fWKHF4cxRoc7KMMQLT+A2+lAp6Xrbh+XP/80zqz1sHdnE2mp48jFR3H8rU8g2DgiNrzDG1ex+fnP4rW/+EuceuMbceLNj0MLWhgeHEAbj3D7hecwzXL88C//MnoXHhblk1bnmEyHmAz6UkynTTNzLVk4Z+4sy+Us7osCjApeqmypgqBiUHJOC1H5SsGalns8N1QmEiYT0ITR3cxVFr8tsSWt5BwIlGUxkhmPji3FPEIAKv1cZkvS9pmwiUpBqZNqYlmutwIYC21R6GVUnB30UcSxdDYYAosMlH6Ast2CZbtS5CZ8pLqVFpluQFBRKHvoRkFKaCE2tyx03mOfPvvsAn+zXBUo+RjDkqIzC6DTnR2UcYQuLXzjGIOtLUz395BHoUiYaNfMOi+tyCWBbxamLHNUrVOqcAzfg0l1Z1ki298HkqLJyS1glCkqquLOnoN3/n5Yix2U+/vY+9LXUY5HUuwVtStBqGWKqsXI1XnpdNqY9vcRHwxlzaWOgbNPvA1v+YmfRO/MfTL3WdD843/6v+Hpf/1vMNi+A8NWal4CTsqiyoyA0RebehSEPLY0dnCd0xqav8TKlUotVuEJtrjvEHQK8GJ+cCFwSCnM1Z4ibRdNI4eycqZdLwvIFQwqjkuVV8t1TCtTjmNW5gLWjIKZqmp+ijIKzBNMBLLwPWixHCWRshBt1Kh8Lyp+xVqa1sy0uWbGdJ7DD5RNMwHcTBVOhe5ik8NLgCLZp1TVscEjzdCi0jdR+bfSNNBYIUu2agP8+HpxkspjVJa22jcJW6n+DaNIzhEh88zGmo+h+pa5wQTgYq1cFHLcAoMtvmYsY6NUlZkoc2nNPsvjjaO4scZWNtgc+yxXrgkEz4TphGqcn6LmFIj9uqW2gnwKHs9snuVcNOdyZgt9F/w2QFhU2PJnQgh17RLO1Mx7yZUVBb86rllm/ayRqEEQkrGrbMOVbTGvg+yhyZgdKcI6QoEaU91CxLW3sgRrbQWl60G3PYGzzMmkSp77UDieII9jeW/OkZXVFdRpgr3rVzDZ3kegW6gtA4ltIlhfkpzV8XgKky1GjoOg3RFwTh8NjoHluZJ1LHbiiQKd947JDKAqu3E2v5jiLCDgng0CzZzkmjUF1GoC46tcrTt+biqIqTiTuUUowv0wKyWLlL+bNRsQ2Lpki8NGu7dAxt1AXrZhcS/mNsTzSMtngn3OLUm3xGQy/bZzzLPBx92bDaxUwQoI8/wTJkdRIophPn40Gqs8dHH8UJbgVDLyS64DbIhgrnajZuafW60AYZIjS3NYliHXf0JmTgl5vyjCiNb9JvO4TWkG86oMZw+u4Hi4j8WqhkdVtIBWDa780qXpTBoNpJmNoLDJLWVTg9hrKzGjzDHJX65xYOd4+mSB3XMVpouFKH9LT8HjLKmQRATvVP8ri1zCXzYkcW/PC00gcMaGDHUD1OSCq3szAaymcmThNY17kmc5MHULVaGJe4bEJOg1lns9LLd7MGoLkzBFWRsImNtc8zFUhvbR7ZdYPqzQHddoJRoMeiATKNa6UsTWFUKtQMJzwHsfqswDH70jq1jdWMOJ0ycQuLZcJ3VL5ZHzP46L2KbrNfbyHezWmyiWakz0CHauwX4pxMrXD+D2DVw3IlSPr6FeM7D35U04HIA3r6A866OrG3iTewweTAyGQ9ze2cEgirEbTrGVpwg1DaOS61dHktE6vcbRsYYfmizgdMT9Xce0LDGtCkz1Wik0OdTcdZtIFI4zIaI4TdANRG5eCbFVPIHcP9cFHt9Yx/c9cD/+6UvfQvnOd+Af/uo/wuKx43jx+Rfx87/w3+Nrz38NKe9neI9He2WD8ROAxnxdT4HmwKvxpod9bB/mmBQGWu0Kt7dz2Xc0RngbkHxxg1OL1yHJ0GAGsGpAOHqkjU6u4cSLY3ygb+HspAA5M+9leE9c6JyjnCK6fEb+v7rXAfquiz/KEvyWowBwxVtRTigLMFuVWEGbQY0j6zoWAhMnNlbxled2cTDOYTE6RX5g0GAWjGRQDXa8jt5zyy5zkxbWnq8j8B34vtVYQ5ewzBy+Z8L32whariybKE4wnoaYhgmilLntqoFAruuyqHgOVNObZMvTxaWsRDFLFxU2BhlZjbUJ8MC4xsWJjtOTCov8zI1wWq4T/JmBDXBQ2c8Z7fVRIwDQNnQsub5cA++Mxjhggxz3j6rGsmbg+MKiRAhMswRx4/wTaBp6LR+tNpu5MolaGeVU0fNnLKUmdw3AJZzmdUYj/NUQ8h5HdpNKjsPl/iKuShUu9Ifzn2znIzAfgfkIzEdgPgLzEZiPwBwAz+fAfATmIzAfgfkIzEdgPgL/6RH42GIPlqbsxqRw2IBPFrtodSfFSVGuqG5zfs1c1163YVbKPKpfaAkpRWbqOkSByy7/RhEiYJn2na8fz+vgVlmx3vs1S3ucKYLvtXdWNR4FcVmUnSnVZuBC/n5Pjqqg7Karn1VevpNNOEU7T+bpaeo1WOyRUi3VsizbChDWkesa3vLUu3Hk9Cl886/+GgeXLyELaSus7KUNx8aFt78VtW7g4PoNHNzeRFHEqlBfUQlJpU8JKjG8lRW0N06IheLe7ZvImW1IK86sgOU6WNzYQJGkyAYDGEWOnCCOMJGjrBWwmERm2uiev4BHf/AH8eRHvhcG4bRDyKjhyjPP4E9+5VcxvXVVVAlLZ+/DsYffIOf3xleexXTvjhTdLcdFt+MjHUdYOHcepz/wXgG5LDhRyxyPDnH4rVewd+0qTt9/Dov3ncRkcxd//R8/gYcfPo+oyNBaWsd9T74F6489hjpoY3v/AAc3r6G88gpe/g+/j3T/AHa7C2/jKM686TH4nQBbX/4qrj7/HPyzJ/HRX/wlrH7XW1ASfFLtF6c42N6ElkfICcb5WXkeqXhokqWLPBGYUlEtPbM/Zm5sFItCc6YMn80mAmABw00DA21hDcuRiRxHoWT20n6bRX8CEdo2EvhRNUvlh6huCX84IQuVEUuRoNbyoPfaAs/yyRT5YIxsMlF26IQtpg20O6h7HaV8pFLINgS+M5vYJbQrawFphDNKIWc1FtCKD8jzOC5ci1TxFhkMCqBF7VZIYZPnqkgyhGEIw7XQW1kUZW+0s4vDV69gtHsHOovCnIOiimXGMF+EhWuOr7Kkpv0ugQrnLFxbip0YjmAlVDUr63ZC14rV5tUNBA+eR3DyCMwkxsGXnkWxdwDH9+H4HkZRBKvXEyVUtruPbDiAxeDMLENVKHU2YS0sHZkX4Id/4Rex9K73yprgeR5ubuFXn3g3iiwWwFg2ObypAGBXVNCEaDxm7lXSuGIaSIsCJZXzVY1pyRYMpfqUDFcVP64Up5LZXMCylQ2zTQUqbaOb9UwFMSEnLZPLNBUrYRZsmUdMFSeBe5Iy/9YRy0p+iVV5RRWujeFoJKBVAcsCDu2+uep0XVSf/Axibew4cjw8Xu4jtEem0pbANQgCBYIJTOkWUCgrZM6V2b9RFUkoFtC2PSXgYi6oAsAEtpwTag+iatZSFs9c+xYzVQnPXJnvzPGdhKHA7Zkdr1gEF4V8Dh7rrDkhjGNRGvN9OP+4bnkMfD++JoE9FeDMBxa4bpoCxMVievZ6BIy8RrBRgMCNTQy0Uuccl1htBRtn6t6ZVfC9Cl+x9W6yjmfQW5CGuHir/dxgg4CoXQluFfCXfzMb+22+RqHGTa4/TTPB7DqknFOVY4I0aTCfnSCI10ex55S+BGmQSCoNIedJtwVzYw15u4OQ1qYc95xNGKVSjuc5ut2uADcquFvtFqoq42YELczkulNyj+j4sseMaRMt7gK62M27gS/vT6Ec81+DTlt9Rn4+wo0mV3d2PRU1NOE54WCjdBa4QVAqMFY1OFEFzMfxtXldIwRmo41hW6pxRRYP/0cYGcOtbQG/yThB4HUR2IFYqi/0lqQpgXOGwJyKczaWcAw5jwl/qQjOMqWqngFZaSiw7bvnnPv/TO1993w051vUuQZtXC0BwY5j4eDgUM4h5zRfn19JSO0cZEw4hziHqXLnuonZyCX20aoZhOp74bJsDDB4XScATnAwHUkjganT46NCLzrEg/3rWM6ncMsSbc2QRjCCXzYv8VUIacRtpFEAS35wk29aGrxPUp4lsVFjz81xu5XhwEvxzfuA6TEdWpv2/oRtVJ7mqnku0pHEQBRV0Gho0VjC+rqFFmEuj7ksJNd0kFZ0cZYmJnJVnXuiSXVyLeJNWgYHloPAcqHTvpb3KCXVrDniOIJnGVhdWELLpc27hph7qORpM99Zh1PrsMICGIRwJyW87RCdOwmWQhtWRht7DYlBcErL3ErgW6zrkpedoEar18HS0jLOnTqFI8dW4Hk2fJsjyPVPUOcgqTIclgfYrrZgLAPjcIj2FNC/tgvjlRihBSQPtZGv6sgu9WH7BtLzXcROhSeO34+lgvsvcGPzFkaTKeK6wtWDA+xlBWId6KdAYdElALDyCsdGGj46WcTGFEiqGpOK+d4VUr1WNtCNY4TayFUjJP9Psr3le+p8i+KVzh7M6DZqvOXYMTx2fB3//KWX8Od5jX/4a7+G7//hH0S9t4X/4f0fxGduXcGrJu8xaR1MYqsc2XXHhOZqyN0SplXh/Gkdi8su9sMSuwcpRlPUMJagAAAgAElEQVQNtVlDY+aywR4FDZpcDHmfwEYnHkyFjSULZ1dWoL16gPddrnBxWKJNNw3Ji1YAuCR4lnxeQ/aVWitljvJ7h56DT2Qp/j8HGItTAK0mgMrToLlU6WowvBpvvtjB0bUWnnvhDm7tcL/VYXKe0uZc8hbUKmYvl+MBSys2VlcW0Gr74rAwiSKEYSLOBhKTwSbHTDUcsdkqjPkzyF0XaBimyjyW8ZLbJJUdLo4/bIAgIOW9nWSvs3GiRMUYjKSAY+lYqUwc2U9xzHHR7rYRpED3yoEs1KhFxbGF7rjA8qRCBxqWM6ClfKvlfowNOC3NgKvb6Ccx6JVCFMuPuQzgwvHjiEZjHI7HGKJGpgF+DSxpuiiBJRSnZHSO2hw4v9IKSKThiOdF/ZzC6w+dJnidSUQYrkvTiWq2rXF+rgCe/4g/H4H5CMxHYD4C8xGYj8A9IzBXAM+nw3wE5iMwH4H5CMxHYD4C3zEC37fQk+9JQblR8lKvI5bNLPWyEiWgSFnrKh2LyqMkPCWuEeGDFI0JZJWqQCLMRKRI9KoAiardEGbN/KObaE2Vtnb32GbF+ybaSxWmRNWjVJGzXyyysVBN9ca9cgJlEz2zXpxhQJUlKsdBVamuiz00X5uWdqII0A2Yrg2PYC6MoMXUhzD/mCphYOP0KXQWF3C4uY2yfyh2qlQxUW1EgPnAu9+Jk49dRDWN8MLnPoeDmzdRsphVUF3M8WoqYFSDdnoIjh3B/d/1mFjU3frrF7D7zZegWxqsdktOSD4NYVYFLCojaTdKgKnTFlZD6bh4w4e+F2/7kY/h1KOPIqUqg/mCmoYrX/sa/vQf/xMcvPSiAAFneQVrb3wDTr/hYYR3dpEc9hHuHWLn5k1YLPxpBhbOnsOp97wTR594HMHqBqosR//ma7j+2T/H7We/jjbzbJd60MoKyea2FMR7x0/A6S2ic3Qdj/3A96N19Liohy8/+yxe+8xnMHn+G8i2b8GsNLSPncTptzwuhbit5/8aWy+9DKvVhnX8JNbe+iSe+tmfhrnQU9mpZYnh7h1MRn2gSAXOyKwirOG4ZLGoXFgY47ETILBgyHEkJBMATKDW5KHSXFF5AvLbUg2EQVhOK9swRJ2kYs8qttJi8UrLYIK7UuAeFTSifhd/aNIEwmSILafdbcuciYdD5MMJaqrF6kqsz0GYsdBD5XsCf3mMmm/LXCFsYaYn4f5dMNUo8Vi0FIWnoat8TCrhCO5KWriqHNc8SVClOfQ8B+IMOe3L2wHs5UU47UBA6/D6TYyvXkF6sA+L4KRS60wAsLCwmepcKQlt00YYRrBaPoINZjj6iDc3Ue0doCKkFhgvAb3IqAq//350jx1FdGcbyeUr0IdDAYKEa9OqkvlhLyxKHnGys43p7S3ocaoKszKmVLhzvDVMdBMPfvQjeOrv/TS0hQUp9CZRgs/+s1/DF//5/4kkjuD4gQBeAguq6GihTotvWnmnZS4qszBLBVxThZUw51mYfSnHJKbctGZlLjjVjMz3M3WZJ7ZuwrFsZMyKpkLQoHqqhMfM2lDl3VKpTXDMZgLODeYRT+MIC90upsxjpQ13AxvjOIRnewK0JtOx5PVyv6CicjqeKhv3RpHENUHwy+K1vA6hbK7yjtmIwHnPnZPwjK8nwDcIVHF7BriZnWqqfF2vyfadwWIq6mgbXRRU5zbP9wmZx3fVuiz6c/1wv5rlBs+aafgeklMskMxBSApFJa9pyjH4DZQW9XFRImKetwBuNhrQdldlDM++x9fjPKECmo0H0thAEMhcctqQNwrt2fvOlJ+Sod5YQs8uFgrgqe9L9jPXQ3OtkTXbNBUJ1G4AsDygUf0SePO88t/FUrsZ07sXIzY+NHbhPOei/kUlEJhQjtdIzmiCU8LOlIpq30Gx3EO9so7UC1DQ+qFKBcZQ/cZGjCkzfWmRrmlwAg8a932CTAJjzi/Cy6qUjOCM8DdjEwMV8hos20Kr15X5xAsx7bYJaWV1yzVJKV2/zT67aSxhk8Ps+qou3GrcuB/NMpklr7OgspdjWUlTEhX1M4IjNuVRgmLMzGGuJV+uwobmoi2RBLk0QfBxBVXEpiXnhQp3gxJbxkmIipxwXkEaHi8BcBD4jcqcKnTVvDE7r1wfMwtxNhrwuut5vjyPYxeGU5m7Ci43EQJNc8bd+wZCOc+T11SgXFmOz9TRMndk71cKRTaeEHomWYokyaDnKZbiAc6NbmClzhFUGtxKE7cTl3OIzh2oYWu8v6AFtLp+UAHM3E7+V9BwRex2NdyxMlzZ0LDzUAdYMDHwc4RWikTPkCJDVKZiL04FIS22q5yWxRqKjE0uqlHNMnSxne55Lnq+j7YfSBrCzsEQWwdDhLlyRNFN5iVX0EiOLNoeAy7nHB0dTFv2D6pwy7wWwM9M+17gYW15BbpBW3aif8j805hpTeV7FEGPMnQrC/qtEdybY6wMdLSHOsySOtJaMkzjqpTGMt5RxVwnEqtawXQsBL0A9509jWMba9hYWxMXDu7vtUFRcYnt/g1sHr6KxRNtpEaJejuG/VcHsCcFJhsG7qxXqAYZgtUWRn6NjhfgfQ+8EVatY3c8QH9vADatbE+HuDUaINRrTCtgmJXSoJFSiV4AR0cavmfYxVIEJLXK8KUTDhPmqbTkZ+deIA4Bcl+r3GUI/zn+4jijLB6au2TAMWo8eeI4ji8u4beuXMEfD/o49uST+IX/9mex+Rv/Eodf+CKeKRJ8uqpwxzVRUsLbSG95bYJTowxqUcc+dEbHAxeW8MKrh7i2xfGhAwgdE9jMopShvM+U+5dCR5ZVWGgbOH92FdluhItbBp56ZYyjoVL/siOAR2owHkXaC+kOIiEmqPVC5fIKALbwe1mGf+8DkUBqiGU1aG7g6wIml5dqfNejK7hxc4hLV9icB1CY3wrofqCDqSIu40W8QBxC6HzCJpEojFW+sjTV1NIQxz4xJjjQeeOubTp7VLhFcUjsWawBm0eac0ELdsOGyWBi5vU2TTCe72FlaUn2jcuvXBGHjeMnj+L4sQ2YjDUIMwHnVcsSoJq/uomyTlG2TPhOC8ZBhO64RKeosH4nlvXOZjFjN4Yf1lisCIFNRHWJoVbJHKdd+VorwAMnjiM+HGC0O0C/ytHn2quAbmPJzlGnY0C3tuDwzWuuEWCvBia0q6abAK8Pmoag46Mfh9hP+X1mBGscfvlZ4L4+o1PmX/MRmI/AfATmIzAfgfkIzEdAjcAcAM9nwnwE5iMwH4H5CMxHYD4C3zEC719YkCILgQxrV8yXcoV0MesMAj5nStsZ6GUxc2atLPXcht0KppS/N2C4+b4odxuLWVZ/CTMJaATNzmyfX+e/6salKeIL+hMArHIbZwXauwovQuB7rHJnzxVlrkSqzSymZ78TCszUydSbqEwzFvYIWjXLgtcKkNM6Mk6lKMaqkwBi2xJIbLDATc2CptRSVLiUjo1jb3oTHv/o96GzvIiXn/4irn7lK5jeuQNzGoqiQ4FnWlPqMFwXyw89hPf+zE9Jd//zf/QpXPrkp0QjLdKGpnBNWMaCjyQXu44UXpn1mJk2vue/+mk89NRTovy1F9qodBOuZeO1l76F537/97D15a8g3TuU3OXO2dO4+P6nsH7mLMqixuZzL+D5z3xKCsBLp0+id+QUehfO48Hvfjdy1xMouvPSy3jlDz6B/W98A/U0FPijGQSFJrSggwff893Qex2kYYw3fv/3onfqpKiKL3/tG7j2+S+g3LqOwaUXUfQH6KxuYP30OdRRjP7Wa5js7qG0XNirR5C322jdfxof+Ad/Hwv3nZV8Ns6xwf4dTA73kMRTBD5N91j4zkU1BwE1KsNVlIBsNmCBu7H/5mmjraUo7uiDSGjLecSxZQGbyjHbQjqZoogiUdaK4rBRiLKoKcBIPAsJfTTJbSOsK1gczwkPTJieGpOMSuIoEQWVKGtoo0o1yuoCSoI8KuaoRvQdlHx/Ptd0pcAs64tQmgCsrsWqm4CDAJjQTNka1mJdKJmLtFKlui7NUMcx6jAWxbizuABvcRG276NKYuxduozJlavQJyPYTf4vV7lW5TIHK+bgOR6sloeqzBEd9KWhwVtbRXDqGMzFFaRb25hevoRyPJbPbzAHN0pRux6ss6fRXltHurOL9OZ1lHf2gGkogKy0DLhLq7AXF6FzfIaHmG5uQ48iGJUumdQmAVEYASmlakDR8rD01rfiyb/7Y1h64DwK05as4kt/8kn87n/9c0iGQ1lrGWEhQWiawaAle1Ei4WcydERZLmohgjJWW0VBKha2zJqt4RimWN7bVBdVOcq6kPxZ1t19R6lrCY+o6KfKh2CE5yNot2Qv4Zzi7KT6Wrct+TfC3SRNBPDzPQjPeM4IvRYXF3CwvyeQiTCfub4EidIk09gT8xxTjchiNQEugZkU8ctKLK7FVtk2kabJXbWk2FpapoBVFrfDJELXb8tj+V4zVTmBGPPN+d5RNIXveZhMQ7i+J/Ob55uPoeKYFreEMszwJTSeweyZ+lZlBau5KPbOPLY0RTsIlJ22ZLoaSGh3TZtzwlVmFtNWnWPa2PDy2Hy/9W1AhQV7aTBqsua5VtmkM4PQHE8+T1TWBK+NfbZStCo3c44jz8cs3zdnhvbM3pjg+F4AzIYAyYQ0BQpw3fH535Yl3FhVEBLOrKclQ7r5xblI54iMry3OFoxN0BDpNULfg35kA/rKKhLdFLA5HAykkcGi7bRcyyqxXKY6mjmzBJOE4JxbBJAJ7eQJc2n5m5eIskQaWGgnz1xp5qjyXFKtTltoASi5ynSe2STPjlsygBuL8rsAWNfkPSRbs7FKF1tu7pFFpZqXRN2sstR1UxN1XZ5nlB4jHaaw4MAxqfwlmPHFEte2iDX0pnEHd23OZ/NJYD0hUnOdn9mSzwxAuEao/p39nXN3ds5FMd7k/uq6DV0zkGZKyasAsieW0Nw/pYGn1mU98D1na4LNE1QAy6W9udGYNcTMLLFftzPnlT5BGI6lYYL71UoR4v5oG8t1Dr/SEDCaQScPI6yhEpgRrip7964SWNxKFPSMLWDbynDY1bDbqTE5v4Ty4lH4bV+UvJVeYpgOsTfew+FwDwdxirDKkXIeiAUx7YU1GLTR5X0b72dM5cDCvY05v2udRXRbAUZhjFtbfRweJjJvCZ3l9o4xBbwnsQGXx+5QRW3CNV1YmgOtoNo4RspmDkPHcreHoNXiJ0RWVHACX8Ajm3C4B7A5yC0NBOMCxpVDrGyVWBgBXqSJNTibJGKUYoucslmrorK5QqoplS2b+3zPxQMPPIC15UWcPr4O07XgOj7Cg308/8U/Q2/ZRHa2i8jI0bsVY2m3RL+OcelohZhQ3dExHU3wvje+CW8/dwHDyQD9JEXYj3F1cxO3xruI9Qyjgrm+GkZ5hbDSME147MDRqYF3DdvohRoSHp+oedW1Xxw4JDFEQV8OIQEd3WfsxgKc94/qzlnlhLP5pOUYePL0KfhuC7996SU8M5ngZp1htdvCD8UJzlcFrmkaPpkX+JJeY+DpAoHlvQh4mf/cory3xPnTBs4+1MWXn+9jSPWvRfWvuuMVk/UGMLIpjk0htgHcf2oJelaiu6vh49VxLHz5JfRolc01aHuqcYSuGWksLjVUnfJXpXG2qDWy4+v4Iy3Hb9tAxEZRftsGTJ/3ODVaHeAND7HposK1myVM30a7ZcOymcPOfGvVbDEehRSMo6CMtRkjEagT4nJecuR0da/P9SnXU9XNp+57xE1Co2mINB+wiYjXBd/zBf76XksszblHdTpdrK0ti7sCX5d58Zu3N+W65LccWK6FvEylCa0sExRlgrJKUZRsKlNuCoYo630Epgs7zICXt9CyA6x0V7H/9CtY2k9x37jG8dSAWdQImdWraZjWJVY6Hk4dWUU1HCPdn2BYV9irapn/rmbAo1q7LsXqOai4f/AnDDYVGdivS0zrGp4GUR63bB3HTx3F7f093BgkAqq5EmWX1YAHBnMAPP/Rfj4C8xGYj8B8BOYjMB+B10dgDoDns2E+AvMRmI/AfATmIzAfge8Yge9eXJZiM4Esi6gtjZl2Kl+KyhMW7graqTXWmAQlYpXbZGNJ0akpsou+twHAyq6XRTD17ywks7AkLrpSvmHRnihYVe9FTdFUfJWCt8lAlddTxZ8ZAOa/S6ajKGtUni/fWOCWcutUygxCtb8BllnMJqig7TWL1bBNOR4+zyJ0barSTSyfFKRY5GfhlF8CjxohL5XBtMo1A8obLDir63j0wx/GkUcexvDGJq5++cu49exXkN++DYMWjFQuCtzU4fgulh94CI//5MdheD5e/tM/wyt/8qfQy1gUkVQqslhUGUpBTXvUVm8Btu8hiVPJDXv/T30ci6dPYvPqa1jZ2AAMS1SlRV0g6+/hW3/6SQyuXhcVmdHt4exbn8QTP/YxGN0lXH76aXzp//4NtCxbrJm95SOwjx7BWz7yYdzsHyKbhDi89CruPPMM+t/6JqrRSFSlHLvKtnHmHe/AW3/0R+BurGHnynUsn78fnWMbYpV749UrGN+4hemL38TWM59HuLePlfWjaLW6SIeHSEZ9pQw7egyLDz+CwjYR7+9jECXymhc/9GGlwGQuXhph68Y1+fyUiiTMMc4zUQgR94oyjYpolqZbvuSmSlWsqJFGiShlmVfJmmVZ5AKxQftaAcW6qKyrNEaRKwBMOEl7YWbclU2OIo+VRUzL9+B6LsLBEFVMRZ+ygRTgQmWuZDYroRzBQ2QA/pE1VASd0wi2bqHwLFQ2Vb1U/1moqLzj/5hX3KjtadvLzFqxFjcMASgCx/g56MLM42MzAdceYQmBNN+becieK1l5aRSh/9p1hNeuQR/0YQlUUjCHRc+KK8QOYK8uo7W+irxIsX/pCqokQ+fIEVinTqLuLkCPE0yvXEYxGsBuBQiWlhDtD9W6OrICe2kJTppj8Mq3kN3YRN4/VDnatAydfT6TEKBCzaaKkmpLE1qrg6C3iNHWbSCcyLnUPEIFH30NeMvH/g4e/fiPo7A9VLqBeHcfv/FDP4obzz+vmlUcWhhzhwLSqpRfXKPM3+N/PAYFEWmLWsM1LYFrBFuEoEVKYFyjLDNRstKKkXuCqHAJ6TxXACzhMAEo9yuqgfM4Rcv1RKVKQE+lLgG3ZPmmGVzHRRiF8pqcT4RNZZYrW2TXFUtmqhZnNtCEUnyuwEOxWTbFppnQKokTZaUchXBor5wmyjKX85ePcRyBNJLtG8eSHUwAPbNJnimFZ+9BBbCAVAJP7rcGbXBTsZymxTCbG6Qxp5l3CtT6AlX5WLGipoJV7HNjpehNM1hN1jabMwS2NXm0BEYcC0I77tezHF8ZH8uB7Xny2nwO936CP547WdNiWW0KcJk9T8C8Ycj7chxnMJj7PNVkXC93G4MMAwTAYl3ckL5Z5rP8vQHAXHOEC8zEZR7vTEE8ixSQGMhZN5LANnX9EggsuZ81Es5taWqSbQc5HSNcC2MLSAMb5uIqzN46NI9K6EhyaUvOP6pFfap/LXEoYGOPbpmqWYEshNbdZSn7WCnW9sremZ+befNUT3Nu5EWFdrfTKITVON8bpzBTbovFuXimqrXBCzlBh1K6KuWggF5CIILoPEeaxLA8Rxot2FBRM7M8TlGnJRBT7UotGpW4bQR+Cyn3RTbAcL9uvnh+OHc4Z5UKmGprqg9pHZ6rLGnarVPJyLGTx6WN24ACyLMmBL4Gz5FqgLBRZFT0skmCCuNU2eKbStUr1teSC6rygPv9PlZXV8UWmRBbctU555p7Cc5R7k18HhuZaEfrOTZcR0McTzGeDBBPxgiyEPcPN7GoZbDrUgCwJ/bPVAET/gJE1j4MOBxLwnABXBUSR8MtP8PlYya2H2zh0C1gtzxp+rJ0VxSMjuOh3XLkfR2rwCAd4rW9bVzb3sU4LpTlOG1/G9jI+xhNp605m8VqOLoGR7fhGC6OLC2DqamDfoTt3REORjEY18tzr+nMbxUJKJhW4Fh0EbDgco1ZzPw1RHFc5SXScALfNXF0dQO65WDEhpWgJc0CEgXCe0BmmdI2PM6xMKkRvDZF50aKxakJPVeuD5lWCfzlvY3EA+gGJiVt+5W7B1+I4Hd5qYczJ47hzMmT6GgW7nztWZijXcRHHcSnHdRmCePmGNEwwc2TNiYtHUlawNiP8fH3vg8Pnz6F7eEukiTH7uYAL9+6gYmRY5qH2A5jTAHJAZ7QErjU4WTA6ljHE8MAnZgqa2YpiyeOWi4SH6+Am80mB7pGEPDrjAqhUpOPFMR/Nys4ryssdjw8eeY0RmWF33r1Ep5PEmzT4aTO8H5dx0csU9TH1ywDf5jEeNaoMXGBwmSDFgejEhtow9Jw6iSwcq6NF64MEWc2favVeee9K51QeCstjW60da9x/uSi3CPEr43wgWRDsn/t1zZhVJU0PZqLXVh+B6Bt/+EABl005J6acttK9hM2GlxvGfhkq8YfcvyoPG/8zHVH5Q8//pZFPHjOx83tEP1Iw2Q6AXv0xnGFNC8lm7pWTsyN8YIGzVTrQZo0mf/LTchU48sPZBOQNjEuqnFE3dc7tHAPOljoLiLwAoG/vfYiPMuFa1vwXAuWY6DU6KKSoT8eIuLBsCHJUfu7chSg20WCUkuRVyGKKkJeZojprV4Tw9IGnpSb1u8mXM1C2+BeRwcQHdVeiNbeBOe+0ccjNyssT5jhq2NcFxijhq8BJxcDaBHl5MAIwAHnvOwNGgLuUbwKN5EC4lTSGMyQj/P+tAMdba1CxzZw/qHzuLm7hSs7I/lHAmDl1FTj4nAw/8l2PgLzEZiPwHwE5iMwH4H5CNwdgTkAnk+G+QjMR2A+AvMRmI/AfAS+YwTevrggVnkEph4qLOoV2izC0gKv0tBHBZYX2HXu6kplwpIYi2BiQSYlCH7pKotT8sNYBuNrqEI5CzcsVrJgRoviWf1ZlYQaSNwogpWV9OsqCyqQVbYas4T5u7KrFStfPlYKc/J/r6u9+H2x5FMgu6l4S2FLFDSEZwK2TaydOIbhwb4oXEVJxmPl82ghzGMjVNIVsBbVB5U35BMswho6uufvx+lH3iD2odevX8HJNz6CExcvokxqjG/ewDc++cfo0+64LGAbrhR6qfak4iVY38C5D70fTtDGa8/+NW5+9as0egZMFsMdUf8RACTRFL3eghTNLY8Zqy0cTmM8/I4nkVYZnvviM3CEgxqwvDY2zp3G+cfegK9/6jPoX7uKMorgLC7j+NvfiQf/sw+gs76OvVdewfO//wdIbt2AYzno3nceJ558Eve9463oE4ZS2XPYR3L1Gra/9iwOXnoJWX9firS138GTP/HjOP/hDyBYW0M+jaHZNuyFLuIiw86t25hu3sHNz34O+1/+ohT3Tzz2GLobx1BNphjcuoGiKrBy8SKCBy8AnQ68rEAyOMT1F16Au7SI9//Ex1EtLoldL/IMg/1djA8OEIdjmJTpitUr5wBtJnk+TLQWutAdlftHK9SEalTaJEsDQY0kjAQmEP7kRYYyTKBlOWgmrdS+NcxSZV2Xlg4r8OARNk0imc9aQDWuiWwcIotigQyc/fF4DIO+hVTlEpBJPpuO0nMQHF2H4fsoExpJapJxW0rOLeenIQpXySNlfqMUPDUpWNLG2NBMWS+NKaMqkhYVkjQSYC1Zf2IDXQqopB0nAVp7dRm672O0cwfRpVdQbm3D4WdiUZuglKp1znXThre6Af/MGWjdFvKDPRxcugzXb8E+ehz6yopkUBfTkeTg2kEAp9VGtj9EtLmF3AVsz0a8dQfF5i600RRakQEa34PjKFhXQAM/KyEW379uebBX1rCycQJbLzyHatyXXFPL7yE52JPPkZgajrzzHXjPz/08vGMnWGoXcP3pX/91/O7//L+gZK4s7WwlH49F5kKsJGlhykxk2jratrLT5RwyilrOJRW8Ld9XINa0pNBNuNTttDENp2I/WmRK3UvAxw2NanHaFbe8AOFkKgCYz+HeYDuGZBR32u0G7nqN6lzl8BIuUZVImHtXEWs7kid817qY1p2E3MzWJeyi/TOBcp6rjFwWiUuVfSzAlLbUBHPM5qXlOZ9vEf2o7hWqH2e5vTPLaGki4FxNIli2gzRX2b6Si2rajQ1zJQCSzQf35v4SOvKzyPtThUw4ncTynpxM96pxue6owKRVuVhRswGDLga0i84LeJ4rmbaGSYWYhahRMNNVQJSdM+cHgXEqn3aWjz1TA/Oz3Gt/PYOds98lw5Xzg4r5Jh9eGoYIPthEQbDc5CITtkrOIseX6nbuKw0QVNeNWYTA65dOghle16gAZitFwveRJa2s+gmdS4ItvURqaUiDDtJWF97qIuxOS6n7M5VHySYi2guzOYpvxSYTnoOC86sZ25yqc2Y7RyHSJBUwHARtcargXCHEZ6MAaE/e2FWra6zKQRaALkr41/8urgPMQqfdOd0BmscbXBM14IhTRSUAmK4TPNfMso4mU5iVDqM0oKU6HJ26Vxvtdk+BKNNAkpbICaIIOxz7rmpdqZNp22rANpW6m+B+ZuMtDV26LkCYqn02X81sn/nc2eNmucBiSt3YXSvFvFojfP5sLniW02T66mJvrxpqVDY3rxOE4rOxoaU2v8d5KUCfTQi6qRwYqlQAPeMHzGyEpZ3LWEyGCDjXYMDTgXatg2bY/LOo/CoNvoA5NuvUSExgs1Ph9kM97JzxMVkxESKTdSmODETFlQHGQdMil2ue87gT2Fha8qA5Ga5svoYrtw4QSsOLssUldxQlJUFuA9WoPGZOuWPaCAwfR7srAmHv7A9we2+Aw5CYibbQ6h6Hr2Ha3EeohBfuBc8KYNLvoNClYYbNVwRzR9eX4Qct9LnfOz4c14FrOaIgpfsBnQp4z2EUGhb7GpZup+huxrBDClk11AWbPAjDNCQElITCGpt31B6eg81vPB4Dnm9ho7OA1miKU2WNtljmxFkAACAASURBVAkkZ0zsH6nQj6boDyNMeo40XDDb9Vhm46NvfxuW1rs4nE5wSAB4OMXBaIytyRA78Ri7mbpmVI6BUQFMoxp+oWE91PHYwEEvMVAw+kH5idxd+Gx6cnRd4C9tvl3dEOCucp+pVjVQ1LnYAFMpS9vro0sdvPv+c3jhYIzffPUVXK4yDDTm0xd4sAZ+0nVxNE+Q6Tpe1Qz8UV3g63olzSO6RbvlCpqjiUX8xn3AyfMdvHJ9iEHYqIO5Z/Aw2XTGZifet1bAqaML6AUt7N/exdqNDD8+bOPkuIBH63TeUhk6rO6CWDLXbIDrD2BV6t5FXUYM5HqFkWXgC0aN/+iW2D1hYzTifQcbNQDHL3Hmgo0Tx9vYvjPF9mGBuKAlPecu52Rj79Pk9PKFlX22GlXOV+5JjsufDujkwPWvbsJF3WsaaLm+7G3Ml2+3OvK75/hwbReB25L1mtNlwrDQ8dlgWWCSjHEw7CNOc2imc9eynDfuWZEh5/1VQdVvLHbPhL9ZnSCrMmno4T1c85OCXAtsw4alW/AMH44VwLUCtJ0AQVxi7fM3sPr1Q6wnnBcmyjBHVNboAlh3bBh5JnbiY2iYyI8iNQKTDQM69IpxJ6rRQFqfmp8/pLG0Epd2cRXwmZltW5gWGQa0y2ajidh113Ifd3HA5OH513wE5iMwH4H5CMxHYD4C8xFofnodDod/QwMzH5r5CMxHYD4C8xGYj8B8BP62j8DbFxbg1zXaAHqGho2uhyOrq4gHY4xGIW6kGbYIc5g7pSmNA38RJ9CijF3sVCOWNS1VqYhSaigqMlMWkBsAS5DFLCuxRFTVaQVnZwqr5kSwiMyMU6pmpHgtr0/4qzKGZwUkFgj5JXCHf6BdXKMqVhnFYposjxHlBkGU/E61cyWgLbRt/ODf/TE8+8wzGFy9JkoYeX8WqERULJ5/Kv9NjlfBab4WFaFG28fxd70Db3rv9yBwA7zwhc9hcGcbbqeD3uIS9q6/hjsvvoh451Bs61jQpE0xq66W10JrbR3+2homzKXbvYN0OBBlj7u0gZMXHsTG0eMI+wf4xtOfw3pvUawGaXdbuz7Wz96PtfvOYtQ/xKUvfQn54FDgBcFYp9dDb3UF0zu7yCcjsfNbPP8gzn3fR7B48RH0mLE6mWL7xW/itac/i91Xr+LYG96Ixz76ESw++CAKKpU1A77lIO/v4OYzX8BLf/jHGF69CoNg+sgx/MD/9D+ie/EhGK0WyogwTEdcFOj3DyXf0ggjbD7zDLae/jwylDj15JO48J6n0FldRTQeo2aGaruLkBDJdsSiuAjHKPcP8My/+/dYWFrBB37xl9BaW0NJgGjU6O/sYvfWDWhpDIuWjLTxZDQuC/eGIUpsy/MEsNPuNIsisWam1IiFfiraqD5zPEfgSjgYwRBbW5bNaRmdi8q4pBreNhF0u2I9fXgwUIpB3xWFHLMxCRYtxxFlVzkJJfc5mY4FjPGLFsMEnf7RddhBWzI8izxFKdmPqsGAQJjKJ1FjiQU0VelKRciCoLQvEN40Ad2ExFR3M5M2Y5E9TqBHCYwwhZnkKMIJ0iqHt7EmFsp5lmD80rdQ3bgJO6I6rhTbY87digV3WogGLfjnzsFeX4dVZdh7+RLSSYhg9QjctWWEO3uo4giapcNfWkR7eRnR4QDRtVvIJmNozKg8HECjlSwVhKzIUmHMz8HdwbLg0Fe+KpCEoQACd2kZrbNn4K2u4uZXnoVTFgLH6krD8OplGDzWSkfa7sB46AI+9N/9N1i7/7wot6kKP9zawi899UFsvXZVFI2E5WwKsTRTsn0dnQXqGg5hZhij22ojT1KxeJbzRnVjY+/tOcrGWTJ180zg1MwG2DRpg1oIcJ1lkcpcY1HYshHFMdrtAFOq4zwFlWnfzOK1KHXFAjkThSJf864yU/JFlZ15IBbNhbweAbAAOVGtUrmoVJP8W5yqDF15PWbuUr0oVrgqt5pQMExCrKys4ODgQOAwFb3yWtxHqWZ2WcAfScY5i/RUUHJPI/BW+c8hWp2WgLJ7AfAsn5UK4wnBjqnGj3NTsnUbCDeDtfzcPD6lZK2RZrTmbYk6k8+jupDnQSAcM2wb22pRZzG7luuBJEicI1SuL99DVNayhpWFsuTUN5m/HKsZ9KOdtDhCNNbNkoXbjJP8m66ahZRKndNKWW7L9YR/5vcFGCtIqBwsmqtJ04DEa4JyslAKYP6dKZqScV8oC9eS88DUMdR1jG0L7tF1mMtLiLMMeUwFWqnGkCpAyxYrZ44Hz7jfaskY8TrExgkqxolp2cDAPYL2zwTA3E+m4wmCVhtuiznTVM8Sciiwys82s4SeAfQZPLccQnjVZDSzyma+trhncHzzHDkbUSyVD5ynCaLpFJSQunBhlDY6bg+u01J7WFUj8D2kRQNXm/k5e9+Zopvza2mhJ+cuimhBTXcPrjulfOe/85rPZpGZnTnPFdXobMCZnXM2XRGUylpqmhTYYJCyqYeOByUbAdTn55fkDje52pxDvu+KOt9zqTDOBfrJOpXbEg2tVtBYz9INgGroEGk8gWfkWOpfQ2dwGz5t2gl7affbZHMGzOwEYbAujSjKELtCv6Xh2kkf0fsewE6QIUSEwswERqVRimlEK15SIAtFXqm9SgCWA9ulMrnE8moPVZ3juZe/iZ1xhJJU0lAZscoeV81TyR5m2oHJ/dBWCkazjcWggyILsbu3j62dBMOoFBUnbaHZ9AKjhGVXcBwDtqXL863agF1ZqONalNC8bq0udbG23MNef4QEdCfpIXB9GIRSaYI0yRHHEV8Oa1qAzk4O78YUzlaMbmbCLHjOSqQE/qDdMrOCaQtdI2dGLPcXKsR5DqmyRomTpof7HBfdro7tExWueyH2ihgJ151vIxslOI8OvvfJJ3D2kbO4tXMH+8M+EBfYOxjgMI2xk0W4Oh5JVnxiGhil3EcNWBlwZKLhu/oOuqkhgJr7hDjTNE2JvP8iuJOWB02XzGfCV5tjxxx6GAjrHId1IWrPcZni4omj+PB95/E7r76K3755Dbc0YNRA1gtajX9gWzghudxAath41dHxO1mM500gsiWPReTkvPYvnQAeeXQJL796gH5koNBLyR4mLTep5qe6v8xxtONjfb2Hne0+upsJ3rWj4Z2HJnpsFOM9Bfe8dsBOB5nfGhsjcjZs8K6dmdWMRdEx1XV83qzxh1qBbwaAd9IW14ywn0NzgdOnbFx8oIPnr0xwaycVO2q5B5f5p9i5NClQ4SuWHMxIVvc1bOgUtx7Zf+kYoK5R0otgGGj7Ldx39j6sLS8rtT+bRizq6rlPqJ8fuD/blQ7H0MDeykkWYzidYjKdihU0788YdM3mCGgFiiIVu/g0GyHLJ0iRqKYDaQDkDk4nBF7XamlS4L2lTXcDO4Cr22jZHnqtLrqtjjQ0mbw3u8wmu02s5TYWd0ssXolhhCVWNQMbOhvPCgygYwJNVOcmSrSpsOec5Vs0jRzS79LE3SibceUowSYcZkyzISfSKky4vm1PNQayOS9L8Ng8A/hv+4/x888/H4H5CMxHYD4C8xH4thGYK4DnE2I+AvMRmI/AfATmIzAfge8Ygbf1elgAcMIEHjl3CucfexQnz52D1h9ifGsTn/vqs/irnQNMdNoSK7tlFnAc6PBof0dYJrl0CsTkGsvUOkpNR9wAYCpuWdxwWDRjgaeBqaq8pjS6sy41KRCJIk7pdVmQ4SMIea3GKprQjPZ6Sp9B8EPgo2zr7tpF85WlkKsKeSqVmAUnHi0Lbjr6po2/9wu/gM/9wR+h/82XUBkKYFE9LEUqyUVWRyaKpBkUZqGIWXsLXZz94Pvx5o/8AIKgi6t/+QW8/OlPYbC1Jbaq42Ef5WiCMmMemwnb41EQQFvonjyJIw8/ItawN198DunuHnRWtjpdnHjb2/Hg257E8VMncXjlGn7/f/91qARc2u8Z6Jw8hXf+5x9DcPQopvt7uP7Fv8Slv/gLZJPJ3fPLEWf9kLahhu+I1fKFH/kYuucfRCdoiY3yweYtDF98ES9/9mkcPXMWj/+dj2LlwsOoDEuKU4ETIB/s4dJn/gzP/YffRf/yZfjLSzjxjrfj3T/z0zDW18Xyk1m0SQ6MkxBRFkMvK5jjMe589SvYeuZLUkw89a534r6nvhvrZ8/KOWDBLckyTJNEKdeoAA4nMEZTvPDb/w6LBCrHjuPBNz+Bk9/zTlRUpjEheTzG7SuvqOxYixbfDRRxLNSOIzauCuIUCMcD5ATAWZMhp2aAACxaJxJ0EjQJxOI/EcjMCuHM6WShzvEwmoSwWj50Wn0TnhalzC3btWSuVIMxssMhsngqWZ6GY0rhu3RtWIsLogDO00KgDCGH2Ls2FtS0hyYAUm0TmlKj8V8JqQiiWKCl6loyE3OVDcjvUyE2CVGOJ9CHY2jDMZJwioxqy/V1HHv8cVExjy69guTSq7BHE+iEIjVThwnANFGPljpgLSzDWlqFZVgY7WwhmYTwV1ZgLS9gdPU1aFEohWav3YbpB5I7Ww5GKKIQNdWMAuFofcn1U4oCKact8Oo6vI0N+ASPm5vID/swigpaEEjjg+672H7xFSytrsA9uorp7TuIrl1FlSRwllfQPncextmTiCsd7Y6H9/zYj6Ju96SiPNo/xG/9o1/BZ/7Nv1UAUqca0ZR9g/sMPScJo6LRBMuLS5gMRnAsW1RxtH0lcKL9M9W50+kUNvOa2VDAdc59h5bahBNcu42drLJv9pT9sq2ygV1HwUPuDwSuM1A8U+HOYC6tw5mVyefNbHzD8QTdbleaE2htmTBLsygEyvG9FhYWVe6v5N8q60raf/P4+HqEZ1QrqveiYllBUh4DPxOh9ix7V8EvS55fVFxyJqZhiE67I5byBGP8PJajLK8J18SWkipkef9MMoqp4qVSUjKOmY/dfN2rVpb9lnt0yXFWijBVxDdFERywSUM35LUJvKmuJizWTUPZbZcVWp6nlJyGAvJZkggAJDxlpjdhAJ8zg+Ac15mCVMCu8lB+/XuNpbSAQu4ZdX1XWTzLiG0uELLW1J5PUP864Fau4mxI0qRJhGuWjxRwxVzkJg+emwhjFSijpJ1/5uiS65j3emidOgmt1UaS5ijjDHkSN8Cfh2vInsbxlj8ToHKvKSpkbB6RJpZCvsfsYMdzYboOojCUfc/t9OT8cqzHg6HMVWlW4rVyZoXNtVmofYTKTUMgEOEH1XfcF03JyaZtOnN4uaaZE8pPmiUx8iRDFVbwDA+25qPt9MTKXixWG/vWkp+/mRpKja2APc8Lv9hEMWu0kJxrsRRXWdYd5mlzTzHVGhTF+Hgi/8b5M7P7JiRxuWaSVF6Trz+b85xTcp4JXERZrj7/bAz4Pa4vnnfuW8piOpdzRnWwwSxswiXC8YoNDJVaX8yJp8NDGmIh2Yd750W0ufagK+CrAZ6uoyUwWEOrZjNDjcyuEbV09FccHJ5bQP3EOUytHClCTKoRJvEQk9EY43GCclKhLrnOeWhsCrLgOz48ryXW0BwXxzUkJ3h7fw93DraR8PzRZp8NZsyF5X2QVsMyFBjkfYxrOzBhimJ7MVjEst9GMh5ia/cAr20N6eYtua7MeRZg5+rsy5LX8GmdT8io2dBKDXGUIUsLLLUsPHL+OG7v7WNc6eguLsO3bJiljkzAKvPUeX9Q4Ji/gI3KQ/raIarrA/Tu5OildNBQjRi0hKbukmsprwuJ3ShKNkNYKLQChlahWxlYMGqs0qt6ycDOkQKvuVPEnGPtAOU0wf1FG//FBz8Iva1jnKXY2d/D4dYukqLGYRxhJ53gZjTBpKgxzNigqCNOKrSh4VRo4Im+j17C+05130cXGVrt0sqbDYy0+SZEpQMOIZwoZnVNFMxD1DgsSmzVGfa0Amka4cPnH8QHTt+PX/7GV/GJ/V305e5TRxslPqBr+KH/n703f5bkuq/8Tu5ZlbXX25d+vaA3dGPrBkFCAEiCAkQKIkWJEihRGs+MrJHskGM08qJw2BqHR4qYsB1hy/ODY8JjOUKy5fFoJA1JbRTFRSIlgguIfQca3f1e99uXerXnnuk435vVgId/wlSRHeh+r15V1jcz773vnu/5HMvCTMTPp1bCQ0PDK5aBP7IivFoB/AlJ3QIqK8AHr8zinRsH2B7w2Aw5H3SYc91rmDlmZqqYq5Sxf9BFehTi6i3gJzoWVsepNGixsTLnZ3IdRRDJYmZKKFqOrO+5zs3FIfy6aeD3rQTf9XIMS4BZAVZP1bGz18PsjIaLd8/g9u4xrt9OELEMBdmELyRCMhs7CNngmoWoat6nBVmngIbLfMseOH6Pc3C73Uaz3sTCwgIqnqfW/ZYtufR047MvSO7tOIGexmg1qzgedrB5uKca2nRH7hMZX3Sumdh050vebxQNEIYjhBxLM7bvsOEGCFNGNDAUQ7rWYLIhwHDhOp7MM5yrCBmyee85OkquDQ7Pci/qBrzUgBsCgzd24L3WRft2jHt3M1xIDHHpkqDUzYCOrPFytIiALvzlbBuiSM7mN/52ICKwNLzy9wSOTmptmhBbXy2jdOkeVO+5DLdWxeD6DXRefBFXX3xx+pvttALTCkwrMK3AtALTCkwrcKcCUwF4ejFMKzCtwLQC0wpMKzCtwA9U4MPNJubzHJcaZTz+4R/C6Q8+iLXzl2EddRBu3sIf/smf40uvvoUj5kJSHJUNHG6CQTY8KTKqGF86OXKEdABzk0YzRQAO6AIQiTiHmys3jIAyVdiXWE+4oT4BbfI9TMnwpACrogq5eUSnhYhtshmiCfqMm3QqL5huYX6fP0t0mhJ/BRct4vJ7IrPKHUugZTqOLBu/8J//Gr7xp3+B3utvItWU46qgTstPiVOTXys2ZMTgKKKyjlKjgXOf+iQe+uznxMW6/+LzeOkLf4ybz70AkxmhImZzo8iSTSnHtaDRjZRraK6tYfn+y0iDCOsvvYwxMdS5DmduFg//vb+Psx9+FK3ZNnZffgW/9xv/FDaxmGkCyy1h6eoVfPo/+xWUFxfRvb2Jt77+1/juF74AjIbKRcZdslS5rfmBMstA49w53P30T+PkBz+EaqMleaKHB3uwh0O88u++KBtZdz/5MZz+oYdBaGuSpXDsEvLjHl778l/h9T//C4xuXEd9aRH3/dSnce4Tn8AojNG9eQud/T24i0vQayXu4kHjBvHmFsa7Oxjt7AJhAu/EKuav3C/XjhkRKZsgymK4rSa8uQWMUqDbOUJ5OMSb//rfwO0cIvRcDPtDrD72MB75R78Ed3ZBXNrM7N1aX0f3aB8Ws3KTTNxLkanDccripmTe6aDbQRaMRUBRrhTutKmNXXre6Pil0CFORT6DQgEbHVxH3GMUunSKycxFbNSQWabCPI8IedRg0ZVF8a/TR3B0rM5PxYFOUZCYS75nqQyUPcSWIRt6fD+KOOL8M00qFNAlh7rIrJVsVlOubcnn5PEmxDcnCBNfNgiJF5Xs39EY8WCAvHMM7bgnDtuYjq+FJSw+9CAS20bn2tsI3nkXdreHjO7NPEZKlxYvkZzXKMUCHbnpQrMdETmYj+dWq9ArFYy3dwDmwwraWoi/slnPiulERoo7WTVK0P0vTQy5hqTsoXzvvWjcfQHlkoujGzeB4y6MwEc4HCPqdgU9Oer0MXPyFMz5FjpvXUN+eAiEY1SWl1G7eBna/CwGB0fYe+0lODMzeOIf/5eYu/8qMpPUAeCvf+d38cX/4X9Gd2cX1RpFjQGqjluENhLfqDDFPHaKiI16A2M6motMcds2RXDidVEquyJKCmqbGa/i2lUjE92AvX4fFpsVOA4yY5bCJYUWiqFxfCfLd+J4VOhdQxy2FOMmotPk5ylE8ec81xZRmo+JG1kJwA0Rv+hk4rUo2PvCyahyTZV7lRviFFoo6irHsYtx4Mvx0GUnyHkKDwnRuLognolgFuGYtSrc6BTR6EKmKC3ZxoVox9ecZLPyc/hRKC5kfo3NABOns4iWui6NHYKLppBHZzaFuuJnRNSlqY3HxsxjOp4LsXXi9uXnqZTKIlSK89YwMBoNpQ7irCXq17KVU43ikaDAVS1kzH+fi1PakwoH8AQdLW7g4nUmOGEZA3i/8f04p/BneM1TdCgcpBMHt4o4UK1Bgu2ke494baQg6J0vz/uX94o0MFk6hoaODvN95xfgLiyKs5FOM86nwXgE5iUTmUrEtuRFl0oqzzzJBAedRpHCabN5QcZ1XWXzMge4yIGutGaUuJ1lkunMOlkGRVNTBGWVT57J6/P4TRH5c3GX0+VOAZ7nQ9D0Md83kGuOY2uWxtLAwHnTiCh8lOBodMZVhGihcK50vbN+hgjAE1e1CGmFkM+vSZY0M9NF0FVocDbGqMxzU96HCHGZ9y1LXL8UeiXLuGigoCDLbFo1bObSLMB7iY1XFHElE9pUKF9x2NPdCsad8tpV94VCZOdKcKajju5nybM2ZfznGoW1Is6aQrQ8MmKWgQYC2De+icqgC0cQ0Er0LfO/FIBzuvyAzNGxtWAgvryE5EQN2bwHbaYGwzWRuRn2B3vYPNjE9t42usznHcTIYyWGlWxbzrueUZRm/nxVzrlpOzKesAFg6A+wubOBw14HkZ4h54JMRDc6k5UT02R0B+kIJv/YKFkVeEYJrXIJjqnh6LiLW9tH2O+OpIkhJ37YMWCYmWQDm6YSO0m7sKhW0b1LCkaUoWqbOLk2gyBLsD8Yo1Kpo2yXQSc5g2bl3NI9PRxgudnC8swCxteOEL+yg/p2hOZAgxOzqUmgwKoxCREijc2EbIJiDi3vSw2GiJ2xxBmUbB3BmomdmQCBlSEqmTLn3uWX8I8+/RPY7m0jIOY5zzE8HuCg08fuoIvt8TEOsxj93EQ/NTAIOIYDTpTirr6Fx3pV1P2C9sL8aCKfud7lOFbQbyaOYBkFck3WuIxK2c0S7MYptrMYXT3DjA78g0uXcaG1iH/83DP4ar+LmE2QeY7LGvC0YeAeisoUH7lOZHOYrqFrmvh6C/gzJ8NO24PlMuJgjHo7x32X5/HKO3vYGdEcrMgSpOC4RoylhRpqtTIOD4YYHgeYv53gU0cmPtozYcehkHo05gNrigyh57Fk8qr1rgaNcQcCIgcC08Tn7RT/rp7jelWTxjbdzrCwYGJhQRP39/bRGK/fHiHlz1EknRCz2fDJtTgbgVgsrudlvZ8ji4s1sTDzFd6fub0ry4uYnWkLnabiVaQhieecJABTZ0Y8aRhqTCIj3bZ4pBn2DvYxjEIRSMtuWeIMTMdEkI0R5mMEUR9xOkac+IgF+xzJ+ofxFPK7BMf4lLeMjpbXQKvSRK06I2SBMI7hR76su6IsZMg1NJ3kFzZhmDLHuUSg5zaMRIeTGLD2IrivHeHcV/fw4NBCJc7l9yBCmnmNmBlQF2i+ogupT8FRmGtTzjsKfc9mW4kmyNkEoSHiOL62gpWnP4ulT30KxkwLweuv4YX//Xdwzx/+4fQ322kFphWYVmBagWkFphWYVuBOBaYC8PRimFZgWoFpBaYVmFZgWoEfqMDjrSZWMgP3L7Tw0ccfxur992Bh9RSMzjFGt2/h9/7oT/D1Gxs40oAyXVyiQWRwMw2epvLPJDs30xFwM7XYBUphKAGYQgo3hLhpJ7nBFAnUZq/olKIfqc10S1cCsaOLGUXQewJD5UaS4Ke5Ocj8NubHcS+78OfSMMmf1zJBwFIAZqaibOLLJrxC6iqYKjdhlFO4Z1p46meexuvfexa96xuCY+Nn4ca5wokq57Gd6+IspBuKDhVuD0pGXqONe376p/Hoz31OxKGb330Gb3z5K9h46SVx7FIMo0Bg1GuCe3ZcD0G3L05mHnCYJ9CJegxDcWMQy1tZXsKP/dp/gTMffpi75th54SX863/2m2h5ZYSDoWxgt+46gyd//nMwvCo2Xn0Nb3zrW+hu3ISr5eJuCEeBuHVEPLcNBEkAq1rDmY9+FFc/+SksnDsrm6sHh4fQ/CFu/sWX0V3fQHVtFZee+BgCU4fhleBWanAGAa4/8x28+9d/g3BjHfWFOZx58knc9cOP4+a763jnr7+F8eEuLjzyIZgzDZj1OrK+j+1XX8ddF85h+eJ5+Oub+NY3/gYn7z6H22++hcHtHcEzu7UKTl+9isWrD0KfX8B4PER8/Sbe+qM/RnhrHfSq2o4Nd66N4+YM/sE//x9RO3WKF4oIyJ3tTexcuwYtDJHrKVLDRNnxYBoWAt9H6A/F9ZLnFBgKjzmFV0O8HpLpaDDTWRzBuiCiKSgx45PiAjexnVoVtYV5EdHHzJQb0O17JChWOl4E+jqKJPNQcLqWJpv0LP546MsVZDabcJbmASKkuaHnM0syFuGXm5pRgU0nOniCLhcUIYVGtjcUrhc/HMHKE5S4iTtxBY/HSA47yPY7CAY9JLYFb20Vcw9cRaBrOL5+DdrWFpyRj+HBAXJmbiJFbFiCgqYrWGcuLHmhzHFkliLrwM1a04ZBga3XhR5R/FH5grxWeU8bgunVlFAuArCqsa5b0GfnUHvoIbhnz6JUKcOOI1TiGNHuDvZeex27L7yAvN8Vh4s+Ow+tWkFysI8ShaNhH36eIq/WUZ1bFBHE7+5h2B/jyKni6d/873Hmhx+DRnGeeMXDY/zmBz4CjEYIx4HkMlqmjiiNJd9asNO2I+jseqOOAd3jhTswigMRjUR4dZmtG4jzl0IWxxc68Pi9apHxS4FIRKjC4khn5gRNPMkrnSCNKUqJc5GWuuIxwdHyn8p5GMEm9rfAKLP2fB2ee3EDF+IyXeIi6NHBzEYFqTzRxilqtRp6vWMR4QQPnajMYEFq8loXFDBdjcTlKhex5H6yaSek+9dFHDMbVzlwKS5NjlPct4Wgy+dSKKSYywedofyaYJuZZUt3b6WKUZFPzH9TCKUTmTWka3XyuRyKW4lCWNP9/P78XhH65HOmUmfBfBdOZM4FPB461ohzZxX4Pc4EOVTpZwAAIABJREFUbPyga55NE6wbN/AnYjtFRUG2y2sl8ppsAlFucCX68jOLCMmM4Mm/DVMdA+eQYl5QzizlKFXNAhoiOmQ5L9G5KDmmYiZTSFE9RWRY6OoG4lYLpaUV5C4FDhMhsd8aRLAVsdy1ZULlMQiaOSKq25K5sd/pCkWAQh6bpjgJEeNMoZ3H3VxckmOkYB2HxJmbqmOjcMhOkPKChOacWoiik8/CA2HWMOcNk0xVzoByzfBajCWzWIs0aCEFRRemgExtVCt1JBlddDwvFPzZSMK85cKJ/b5rX86348C2HXF09wf9wmGvKdT3HeuwErKVKMy5XGXyKoe9Jg4/OoClPyZJMByOpMFicXFBnkcBmBRX/p3iLa8HPoev9/4s4YkArNzj6rxTIOP9wnueY8hgMIRlqbE5DjOYmo6mDVjX/hr1fgcWG9uMHFXNQD0HKnRYkjCgZxi1HNy61ITz2AWkDROlkoGaV5NxyCpbCOIRtva38Nq1N/HWzes46PjIU6BecbA0U4Vj6LAND1GoCVaZOHXDdOCWa3DLVZTdqghT2/vruL2/iT7vbQrAdNQXTkw6sx35w4xfDW65hHKpDj134GgWynT8IsFhp4vdwx6OBqmQIXRLk/xZKp+MYGB/R8kxYfOaitgcZ8Afp8iCFJfOtuFUXGzs7qJcqcJymR9MTowp80aWRoiCsTRunJ5fgznIMHp1C42bA9SOUlQGgJOxWUd61xDrqZpPGMPOe4+NKzFJD2q9yOFr4AWIT2iIGzn6NpCZJs5EZfzKp38Sw2QgGcOj4QC3Nm6jNwrRiQNcP9pCJ0uxzWQIy8HxIESj4UAfRbjQNfDhYRPNgGs3EmcoOKsmR7pUJeO4wPOrphWI83+Yp9jLEmzrOfbjBEfg2i7HlUYNv3z3RewFEf7rl1/EK0kka8oTAH7ccvA4mwXCQM3x0nTCCBWipIHnSiZ+N45xrQ04c8DKqQrWlnSUKi5euHaAwzHgpupe5Sx47uQc6jUHm5t7GPQ0lEfAwzdCfKJvY3UYi4OaRWOfkc7gaKHpsBlSNU0qfZbHkIvQPbId/G+1EH9ZAw7Z6annKFWA83e5OLlcwfr2EO9uBdK4J9plotbvMhzqCiNN0ZciMNde6p4r8pSzHGkEsPnqxIkVrCwvoVRWLl8SLdiEIjndXL9zDOU8ETNfmg17MeoNF7d3eL0folJrw3bKBWUgQ6Yn8NMhonwMPx4gikcS7ZDyj1xHHF6LsYSNFjAxV2tjrj6Dc6cvIIqA2/vbGEcj+PEYQToS8Z2vxyUS7x+65DlnlR0HnlGBwbFQs2XNaIQWSvsJGl+7iQs3Yyx0MlQi5sWzOZZrJhWfw5pJk2qumlP5UKdANdPJOZEGWDamGMgtG5VzZ7D2938B3id+FFqrhrzbwYu/+Vs4869+Z/qb7bQC0wpMKzCtwLQC0wpMK3CnAlMBeHoxTCswrcC0AtMKTCswrcAPVOCxZgvzuY5ZW8faUh2XLp/HyVNn0d/bw/a763jmzeu45kcYI4dXuIj0PBMxt8KcTdlA4o64hhHFWdnj0UEMJDfB6AiWTRcRUrn5ocuGt8JoauImFDRjninMLDGKAEqC3lPCLRHS4lLUdITMOOTXxXEwyfZV+DZ6ybgJxc0ThetUearMJub7cHOeDiY6SIi6G+tAc3YG0XAALYhI3FQbMHJMSnjm67Jbn+g8bujztbjLRUGmfeoM7n/6J3H1ox/Bq888g5e+/GXsv3kN2XgEnRmb/OyWgZUrD+G+J38EM0vL6He78CwDh+sbeO4rX0XSOYbYpQrHcmV1GU/9+q9j9eEPYDQYYee55/H53/5t/MiPfRzdgw62b66LyJJaJnrdAYw8Rdk1MTzcx6jXRzwOReC2bQ+DPMH5K/cg6h1j+7W3Yc3MYeahB7B4371or6zJZqYxHuHVL34Rt198gTtyqK+dhL20hCtPfAyN9jxuPvssdr//PAY312HGAUzPRd6awwd+7nPwlpfQv7WF2898G93N23AadSycu4AKc3Nv30ZtYRHnHn0Ew3ev4yu//7uw8xgxc1IzOjvUNaM3mlh6+EM48+ijqNcreOeb38L1b34T6ByKwEgB3W610Lx0L+LWrLifH3rqSZUHSyGz38f1N17HeHAsTQZmqvLTmNkoDjTuTFKcFKcrXeWauKuYuTsaDGRzmqIZ3WJBHIrALuIqxQ46pupVNCgqaDpGvQGCw31gOIQeUz5SmZGCUMyVI5UIV4rWRG+HzGhMcljNBryTq9BbDWTEafL1KZ5mKYJRiCCNYbiuiCLiQBUEcYqIWceaLgIQRa5g3KeNFRYvVHEQs9UBcIIUw41tBMcdpOyvWJxF/fw52bUOb91CcnsTxjgAkcN0GVEEsWbm0VheweHOFqK9HRhjX5os+KnMsguj7EGr1SXDsnfjJvLBSJoeWD8tSiSLmOeHYpvUlvdLmThrR7lMyzVU73sAzqmT8IiqHfZw8PIr6L/1LrLDA2TjHhy6bHQD7tIyzGoV4+0t5P1hsfHJvNgYtmZDNxzUr94Hb2lBMv5ix8Hsg1fwwJNPyDHmminY6m//H7+Lr/7z/0mcvlWvIs5IVzJO6TqkoKauAe52C87ZqyItBFyKiiLrFahgIRRohohYsjlLZ2kxVlHAmoi7xOQqVKzCBvN7dNF6lTKCIFL3teCmU7kuolC5aflvClNEzwp2s3hMBKqJ8Mvn8r0oUvP9J1nCIs7xf4KtdUR0FSyu68hnU6Lr6I5DWInKSpSjuEh3ret6ki1LATgMQlhsSCgEuPcEUEPENB77RPTgcVDYFGdvHKlxxDDESVoqe/J8fo2IYYp6rI9fODRFLC4Q0fwM4dhHyXXFqToRYMUVymxuviZdrxR0bUuQ0pI/XAjHfH/Jpi0EYDZQsB5yHuiMLsRrvo7U632ZuOLOdl05ZtacCOXRcCjPESS04K8TyZBVKGjlLJYaiOuXKGh1FiSLWNC1bIIQWq44GZltSvcWMyZ53/uaIbnzfslD/cQKctaUyHfezxFd3JHUhueIbm6K7awLP18wHAh+mZ+Ex0Bh3XYdOOWSjCWZoaHUaIpLmJ+NDk3BbnO8KR50EovDtRCQBXNO1zSF/zAS1Ys1ZGOAYdB1qsZRCkWMMZDa+jqshGIo3bJ05tniuuN7CR6d17PlSDMAGxUmrukJIpzP4wcgjp3njtc2r1U/8DH2A1SrTNIllYGNB0rA54OCr8I5q+YsikRs4OGD70H8M68Zirb8Pp/Lhiq+hrxn8aBTnuPsxPlNUkSZaPOE2cmqAYC3AJsryl4JURIiYFOJY8HzKDRZCEYBGrYG+/WvoNnvikDoIkVNUNAaKoaBxNaRnJnD4ek6jpc8xPMVpBZzqXPYZUcE5ZJhspdJsn3jPMB+dxevr7+Dja0jhBHXKMQ3M+PUQqNiYLbVQLVSQRin6ByPoJkeKl5VULU8p37Ux9bRbex1DiWXmtegV7JQ9zK4rgXHNkXo43UdM+4ADhyzgiTMBJ9ftkyYRobhyMfmwTE6wxQZF1O29KLBdHmf0KfL6A9DxOPITxCEuWTcL8+UcWK5hk02D0YpqhSCDQeGRoyuiciPhNbBNeDC7DxsqszbIzg3umjd9lHtJrADimR0q9OlynuKdw+bKXJplJJ85lxDrBkYaD6CdoTgBDBygcQ1cW9pAf/RYx+DbiYYhhGGgz7GwwDv3t7CZr+DvbCPvg7sBSn2Rip/mw5U9Hxc6Jl4pF9FM1TNhmx2ZL1UsveECsH2Ka5dubbM5R4fZhmOtQy7dHlmCY45tWcRfmJ1DT93/jT+4MY6/sXNG9jm+cgzPKoDf89yMJ9EcLgGKig3/IxcFoSWhmdLJv5NHOPtpo68lEErAecuaFhaqePVG134mQWTTTG6hnNrMzI/bG520etFMMcBTu/k+My+jnuGOVyuFYrYlUjW3O/9GiCIZTZyyrJW0XQ4Vu2VdPz2bIBn6jrGZg7bzHHlAy1Uyzqurfdw0Itlbc2fYF6ykas5buL05XGJIZj/VSZgFX0hArSGtbVFXLp8ETbd/VEo8zPvWa9akTFK3dc5xgHzzANYWgrP5XN9bO7tI87YLONJUxGzr3MtEqE2YLJ23ENExy9pLVyncf0vU6wm6zoOt2Xdxqn5FSzU51CvthFrJnaPDzGKKfj6SPIQcTZGkgfyJ9c4jqjPyzGZdWKsi67ZcK0qSvxjlOFmJZiZA3uUobl+jMrLuzBe2MGyr0mcMyE0HBfZ6FpiAYvflbjyIsFIZhSJblFzDB8kvrDhKfFc6OfvxswnPoGlD13F4UvP49of/Fvc/63vvndCp3+bVmBagWkFphWYVmBagf/gKzAVgP+DvwSmBZhWYFqBaQWmFZhW4Acr8FizWXShZ+DW61nXwNn5JWx1D7Ez8NHJNRyzm58CMDeUJfeMG54KdegSmyz4Og1+liMWF4CGJNcQciOam8cSAqby1OgQouuSm8m5wc0mutgo1KVwcmbo0SXMTQ+VKUhxSbZBuDHL189zEYC5SUVUJSUwW5ySCudIcXqS3ctNcm78RHmKSFxbPE4DDnNKRd/RZcMqL7IJKQ5LtmOx8SJYSBGWNXkvca9RhKGC7bh48OOfwKUnHodjGPjT3/lX6N+8DvRDtUPPrFXuGZYruPvJH8VDTz+NhbN3KayllmHntTfx3B9+ATdfeQluiTjLCOFoDK85g8f+4S/g7OOPST7jG1//Br78L/8llpcWYJUqSJNYxE6KXOP+UJzM3NwNgrHK5wwTUKqxUyK4U8yeWkaJmY+b+0jogmpXkVRUlqu4MuIEw9u3ER8fyTl02nNY/dCDOPfhRxCNArz6538Krcss3bG4RQXD2pzBD/0nvwydGcRHHSTbW+i9cw3hcU8c2MQF9/Z3YbsVrF35gDh0X/vO3yLpHsFMgdrsDJx6FYNOD2GaY/7COdRPnoRGgcz3oftjDG7eRHB7W0QXa2EZa0/9KOwTqzjc30ez5uHuxz8Cd2ZOUcSjEOvvvCXZywYFVMEVcwN8khOtIyOalNcN8/bk+qE4oFytdBvymeI4FCx0JplvxFmbzQq8VkswoPEwQDrsIxsNoQXcRI/F6SfCCBshbBsm0bQUhUbMfla4Qc225VhLy4u0dqls0jBG2B8iCiJEdL3XayhXPIR+IMdEF184Hsm1RVcehYyxP0Di+8iiQFwtdP+5ngdHMxEfD5BRxHQMaLUaskoVCCOE6+sIb2/BTlKUvTLGg4Fy3505i/LJNYyDMfLOAeKdPXRvbEALKARrML0K8noVhmNhtL4l7lqFHc6hUZSjgMbPXbjwxUHnmNBsbvQH4ngsEe08MwM9iZHs7yDe3UfeVc0WCZg/TMf7MqDbSPojRN1D6BGZAQ7yPIWWRnDoYnVdrH7mM5i9eBE7vFZ7PXSP+sDKIu7/7GfQPnkSuaGO7Z2vfB1f/K9+A9HeIVK6J02F9uUtSeE/jCMR1OkGdKhm8CrhZ6ErKE9EABP3nOTy6coZS7eoiI+m7GJTnOOYJRhvQzlSJ6LlJINXuYw4zhjyvoKvZIZrSkxu4ealk1g28dXmO12WxM8qlK13xzk1ceNO0MQ8RqJpeT6U85YuZFsyhPnzIgBXPOWapRDGDfA4gu3a4iBkVrGgp70KRsR7s3bMmrVM+YwUESeo3QkGeiKYhXRhMV+xEMPpJBY3tIiFvGmUK3fyfKJ++Rr8Q0eu/N1QebAUg+lU5ZzAe3AistO9rMRsuplVdjY3+ukiVrmtaiyXOpLKQAG4QAursZe5s+p6UJhfdTyq9hzHFTqaKF0ev7w+zxFR0nx+4RLluaFjcYJ7Ljjyd4R4fm7OYRRuKABTUuO8l+nMMqWLUZEqRKoX2oWOEYCBZaPKLOBGQ4gZ/nAoYxIbMJTjVeWP8/3FFZumqFUqgm8e9nrqaxz3Kx7KzHkOAvhEqdZqqFSr8m+OYxRhKVZQ3JbzSQc+kcKTz5cpQZ3jFovCz8+mBE7HGZur2DDDeZXzaEiUbw4ncWBmpnLLsi1Ks+A6/Bnl1qWYFSW8pyikq3M6uT4nz5HpXpq+IOI/zxVzjCfNAnQGxlki1+pEQOa9QXGX9xc/l3LZm5iZmcFgMECPGbq9HpqNJhyHWPRUxKPJNcDnCyJchGq3uFYpMiXSNMGmBQqLvD6YcStue8uCzaaWlGsCOijZ4OEiDmLMWinsN/4GrWFXcmFdPUc91VCRDHINvYaJ4w+uYXzvMtKqi4CUBz1BQq84KRFSX0PysUfjscQV5GmIasUBDB+7nUPc3B2i79O9yDUDUHUtVBwHzaqLmWYTmmFhMCI5xILj1WEyr9TIcNTdws7+LrqDISKOUxzLDMC1NbQpJNcctFs1dIc+ev0QfpAIZtqEjXLJEbEtioaAZmHnyMfxKEYuzsccpsveK45pnJekFUF6rPIwRzQG6mUDJ5Zq6Adj9ImHL5VgOxW4ZhlaokNLIBEIjJxYm11AI3MQd0Zwt4ao3D5GeXeMcg8ohzbMTBdnvWTSahlGJoVyKmhApOmCXO+XRxidyOG3TYRVG5e9Ofz8D30UmT9A1/dx3OsiDTMRDbeHXWz5XXSSBAPNwHGcI2IeOqkx4wQXOgau9MpoxBSgC7qHODEnKJpJ8wf/q+gyY2QY5zl6yLGfZzjOI/SyHLU8xT+8cBkfXlvGf/vc9/H5w0P0NQ0LeY6fsk18Ms9Q5j3DhkSuMbUcUc7GSQ2BCTzv2fh/Eh9vzAB5mU5s4NIlE17TxtsbI3lexTZx19IMLMfF7qGP404IzY9RPR7hE+vAx4Ya2sL0JlKY97JC1YdcC4sDlWtxrrUVclgcp5qBoWPhu16C359NcLMKVJoaLp5vgwSSzU6Egc82MbqPNaECsBCyBBL3fJFnyzFXuijZ7KY4+a5F9/AMHrzvPsyvzKHTP8ZwxOtMl2YWw1TZ5xSNZdwPQ/ijPuoVG4aV47DbwcHRAJpRhufVkOqJZAxneoQwGyBMfUTJCH6kxhJp5CBxhREabDqMM3iGg9MLa1hsLcMt1RHmwPG4h1HcE0w0xV8Kvxy5k4wZ6MxLl4AORUBhUwZ97YaNslVDq9TGQnMFbW8WDaeBLGGmfYowi6GHQ+y/dRNv/+XzuLSdoDYiEYlSb45WmOFyZKLC+BKJmmG7hoqb4LWl3MDEcqvGWDbDcq6IPA/m8glUZucwPtxHuLWBB25tTX+1nVZgWoFpBaYVmFZgWoFpBe5UYCoATy+GaQWmFZhWYFqBaQWmFfiBCnyk1YCeGYLb5Y7snG6ipZvwkwBDZlKyw79w7VJYFKwgN0oBeNy4Fz8EzUN8Dbp1mQfGLQ3lUOPmuGQmyh7Qe7gz7hiJQEpnL4VIEi3FSaMct0T3Ck9O/k+UHMVaYl0zeR8iASnpTfLZuNsjGyl0jU6yMul4K7KCY76/7MUbcAR9R0SdLnhYij0KZquyYCcGCW5iUyDmJpnkxxYuMhpXUtfB5Q8+jLV7LiE67uLbX/g8rHAEXdytFhLJ4zNRas/i/k98Cg9+7nNonjiBkufAjCJsfPdZPP/Hf4p+9wjzZ9fQPzrCxssvQ4sznHjgQTzw8cfhlDy8+vVv4KUv/YWINDNX7kG95uHWa69jtLePTDaHY3F1Eo/HDOFyrYbE0hF1+ojSCF6tjKpmoTpO4ZsaDtIA47RAaRJJJxvRKt/ZojPVcXHioQ+geWoZ3VtbuPm9b6NsUhwjFteAU3Zgzi3io//kVxHPz2N43Af29tB74SWEW3sifCb+AGkwEvzjzMpJWK0ZDPUMhqUjOTwWUZPlDI56iIMQ3twM7HYDqNVw8r570d1YR/+V1zHc3JHmBGNxAaef/kl4J9cQbx9g4zvPoLu/i5/9X/8FrKUF5FTQ4gTd3T289dJzIkAbdKjmRMhSbzUll5fnOx75yJkdqamMV8nUFCQf3Vma5ALz+8Q90s2ruTYsz5M65yHxqhHSIAQoYhLRSmGZr1sgai062+IE6ZB3TyKOWl7oFrPiZtooLy1Ac13EYx+93UNBiuuVMrx2G+VqRdyjfH+5jikI8hoejZAyF1O4v6oBIxz1gSyBVQhaFKw1One9MnSnhECz5DXijQ34tzYQHffQqtdEHHLn26icuwhneVkELDMcIzw4RPftawjWN5APhkqIolOO9093gDyOYdjMMWZXRiJiMx1azP4ruRSW+1JfvmeWREiILp2dQ0ZXZr+H4PAIZWOC/U1EUIkdW8TbYb+PdO8QoPhf0uGsngScMuLDDtLbt+AZGlaf+BhqZ89jz/cxHI/gU2Cfm0E428b5qw/h4sV7JMMzSgJx/fyfH/txHL97U8gCFLK4oUwRUc4ZxTqKlSQOEPvs+6jQheiPZZxRohN3w1Wm7sTVSyFNhEvWnIIiN2cdJaZSYOP33hO5MhG24iiV78mGdOESpuDE959gj+lCfr/gyuOZZOwqNC0bAJRwR1GKjsXRaCzvJ8Iv3buGwkxT0Jvk8k6cxvw5uttN+z0UtaCe3ZJkgSucMn+Ogrn6PHxd+Zo/yRKOlUvWH8u9QqF4MB4pMbxww8r7JXQLKgevCLqcAwoxTYnEKsOWX5uIy5KVLtht9XNSJ02TunOKoDhYq9bELSoO0CKzmxvkkgmcUbCKJDdStXmozNl/XwDm5xJxlTh/4p4tW7mYixxjcVdzjhPHKMeCSKGYJ5QKvrB0Dik3MEVYMmnDKBaiAOfQIEkE40raBL2zbH7K2fDBrHHNQJADfdak2UDr3DnkVSXgjrs95QCmpBar2pUqngjT4riOI2msoDNRMp8Fja3LNc25gc1WHPtL5bI4mTmvybXDOdJxpJYU0FmricAsmb6Guqb4mbIkkfNONDWPlY0GIc83RbswQZ5o8MwaHEMxMXiuiXpm3QWxLy7DgoQgbnhV38k9IQ0zsWoiEoe3YIrVvMq/swmAxxwnIeKUwbDKBTi5bzj/8MHXEDULpDc4Cu0sTnBm/SoMuLoGFM5eCVMq7JR/p5NXmn0k21k1CUgTCHNrxfnNe9cQR7PP/G6LDSDMYOd9wZzwBK1xB5X176DtD1GSZjgd5TxHTbeQOxoO7qph75GTiJcbyEtW0YSSiDgVpqFylrLxiPmpgstO5H46OjxAMPaxuNjE0koT1zdv4I139zEKhPgtQp2IwZ6LlbkZLC4tYBwl6PZDGFYZll1GSRpbAhwerWNjexOdMd+MQuqdaHQ4FnDxQgt3rS1ha2MH1zeOkFsGXNOS3HQirGN/LMKb5ZawczhCd5yyExCOq8N02PCjQTOIxAYVWeixAX+QiMvz6n2LCJMIGztHMMqW0AZMWPI/5jKbMFHWbNy9eAJUYbXuGJVBBH2nC2d3iNpujHoP4jbnJJQwMoOI5FyTOZOcDB8Z+paP/mKG3oKO4ypweWYFn3voUcTHHfhajv5oiJ1bO+j2huilEW4POzhMMviajj0/g1kyEAcpKrGOsx0DF7sW6rEFU6MErGom61uhhygSDR8TCkCgcY2co59n2KcTOI/Br112S/i5C5fEOf7PXn4Bzwz6sp5eBPCTjoWPZykc4tBTHTXilQXNr8PXMoyNHBtmjj9ycskCHlcY5QE8cLmM1Ehxez8Uof7Myiwcu4StrRGG4xRhMIYz8HHpdoLPHlo45ScwC2Q1xw2DsBKOUcV6nJcEyTY2kc1CTtAQmgbeKmf4t60Mz88CTgu45+4GeuMBbtxKpbGFGrxMZamKV+Hag//kGl6GARaIUBvephrglW0sLszh7ovncPHcGXnetVvr0ijDsYn2coqiqjlH4cLjMEDgD7A0W0V/TNfvIfyIZAQXjkvSCJtMfeQGaSQcL0aSBcxIBjaLCGWFYmumIR6ksGMN9128iPNnLqLTHSNhw2ociuDr58wLHiJIhojSAJnGtQ3HT0VpkfVApiOPACszYeYmLp+/Hx+88AiQlHBwwAaUsWqK4bqJ6+ssQhgPMYrH6O8dorw9wNGtQ7z47q6gvpePgU+FJk6GOUpJJmOHrX4hknUolx9JziAdNouo340izik5EBic90zV1AcNF48JHZ8+phWYVmBagWkFphWYVmBaAVWBqQA8vRKmFZhWYFqBaQWmFZhW4Acq8ESrIY4owdoRj8sNB7pV6ISV7Qh6YJmRqEQxSqTc1LZAlHIm2OUJOm7y4pKLWOTyUsCTDXOiMTM6LjKkRoHUUwYB+TPJ26XD2CzyTwWXqyLoUNItycqkI1gJzYWDoZBtJTiPYp64lZULeSJAcwOfW8LssVfZZEpwVgdJhxyRuhQkDMkpoxPq/Q+1LcNnq40ZcQIz86/WQHV+HmXDxNG778LKmTOmIS1XUJmbhVm2Rai+/NhHcOUzP4n26bPyGoONdbzzjb/F29/7Ps48fBVnHvwgDnd28PbffhO3X30JWZTj/H13w3ZLePvFlzDa2RZ3z8rVKyh5Ll76xjcQ7h8hJcaRwjndktygNEysnD2PvFTGxptvIItH4oJoMku13oJvGzg+2Ec4GEm2I4VtcTdbRJFm0Oic1QyUZ+Zhug6SYQ9+tyM7egmRdaUSHNtA5Lr40C/+x7DOnEEQJhjduI6jv/smsHskbhbZIqWzrFaRY3Jnl1E6cwYr996N3tY2hq+/hfHWLREWWVVjpo7yiWU0T5zE3RfuxXf+5IsYXHsTWX8smFbz1AmsPPYIbK+E49ffwP6LLyDoDWDeez8+8p/+Mk4/8oi4SHn+w3EPb7/yPMa7O7AFrctNaksEYJNO2iGdzDnpviLgpUTyUm+ieGnqiINAia/ibM2R0+2oLk/5ujgaNV0wyBR36QYXXC8FUWWdg8GLMxbvu+Tt8ufsnGJyGXarCdPzxN3S7xwjK5fhtOsotdswiMzl6xABS9dOIbYO9naBcQBUKjArNXEZjw72kPWOodE55xPf68CuVGCUy0ClBrTb4mDOd3cwuvYOejc2JHvaMHV4q6uoXboEc4FitK2wslEM7O5i69vfRc6MY26b0SXxAAAgAElEQVSkMluZzldhW0PcwGxqALGKwzFyimi2CY9ZnkSZJ6pGdLhR2PIWlxAMx0gODsXtZjVq4oxJj4+hD0YiVJuui9DvI+0ew6UDqlJF+/FH4c4sov/uDRx95xk0/ADNEyswT6whXV3CoGYJKjdrtpHWmrBrLTSbszh74TzsEkVDYmyB53/n/8bX/rvfKpDLdChqSkyNE/lcFHmlUSXLxXFLcVOcq4YJkznTqRIKKUzSVTtx5U6EW2KUiXQVvLPNzO1cuS4L0U5Q0YESHSeC5MSNOnE2itiYJXfeZ5L7qzC2hoi7fP/Jeyq0bioCMV+DYjCfI9ddIW5OMNE8jjvu5Fyu1juiKIVFusgnYi1fL/DpECUaWuW/0mE8GA5F+J04lzmWU1QhqrNHdL5kySqhXN4/0wSXPhHDKUjHHFfocidymfcXj7XY7Fc46QnmV4nPcg4sJVbTnUfBjcfCx0QcpbIgDRy8w+nCLQRnCuHSrEHHt0OhPb1z7Hxtec1C5GakwES4n7hiJV+0cOGK2CxZ88olzomS849ClHJOU/8WggWzhTMKs6RgFJnzklWvIeUcM4kjEMw6Sco6slYd7toSUsvFeDgS167nkq2hqBR0TBNjTaG5WvFElAtHvmQ4c2SJM+UmJ0J5GETSQOKWSqCwSwFYNgDYvMQcaqJWw0COlZ9P6BYFapXPm4isbGDR6AgXQUc1dCSjEGmQQU8J5i3BtUuwLV4jmrhTZSbViWW2RHw1LENeb9K8MHF28zqt1apCQCCyma9/p7mBawo2MbDGGT/fe+h1Jc6qfGoK8iIcyySj7mdBZIe+HMPM7Kxk9vIepjjN+4UPun5FOC7OP5+r8raJnjXke8Qis55RqJ5HBzNRs2XJSs7hJxFKTklqWz++jfbm82jHvtBQypqBKoVg3US/lKL/4ArGHzuPnpbIuBlS1MrotlXuxIjecHVxyfnOcl77FIJz+Syjfh9J4KM948L0Mmwf7mPvKEGcEKnLdUgGzzLRqpVx18klQUNv73aQayVYLjG6gFdiM0uIG7c2sL5zJBQUEeVkfGTzCDN9gdWlJmr1Mvb2dzEac1y04LikjXBhGIFdVK0GP6WJm9tH6DP/1wGsMuc+Q9ZTXBdy3qNQRiw01zArS1U06i4Gox6GUYxMN2HqJZQMF3nGxjoddbOCu1ZOIh+H0IYByn6MUm+M0sEQ7i7/G6M6tODEbDRRDQEigml0Uybo6zH2mwk6KzmGCy5OVtv4xR/+BMzBELd7x9gn1vdgIBjog1Efu9EQO2GMyNFxyAgCwgsSHW6g40wHONuzUEs4h8hdeGfdJ2s/xiMUUQBqPcj7W0eQ5+hrKQ4zCsGp0Bk+tbqCJ86cxddurOP3ttexTipKDtSQ4SnDxGc0DeUshZ3pqGspSpJ3ayBACjIwhjrwt2Udf1xO8c4skLvAg/d4iDO6/Q3Mzy0iCJjbPIKWuchzA/FgiOrtPj69D3y0b6AWMQ9d5d7S8UsBWH2KIsOc50zWz4rKE+k5bpc1fLWa4pklwDrloL3gYhiMYXt1JDFz1l2hA1Bk5TqZX0tFBSYJg/9OEAUxtChHo9zAwuwMlpZXsLi6DK/l4ajfwc7BrjSBcA7i2E0hmDMxV/ZZHCAKh+KTbTcbuLW5hU53AMupSua8YZvIjBhxOkSi+dJiGsVjJCmbS9g8wiakFGmUSyNC1angxPwqzq6dh5ZbGPgRRtEIozQQ7HokmGdin4dIc46P9EgrChCJB3IPxJo45BvuDJbbazi5fBcQ6fCJwU6IXucYzcakFLahwTVtmKaGkEIyGx9JQ0iA7f1DfOnr38agF6ARAud9DbNhjpUxcHWk4VTEtbz6HUOGBpmxlUjP2Y950/x/pHpZCoqAhkudqQA8/dV+WoFpBaYVmFZgWoFpBd6rwFQAnl4N0wpMKzCtwLQC0wpMK/ADFfh4q1FkeUnynrhIM4q9zBIV14By2mYacXWFr5cb5NwgLtDQE4eNZJkpU6+IKyIwcm+cOFRNl4074pgTLRNR16b7VO2vwBdHnBK9BOdMpw/dwdzogI6qZcsmGQU1Pl9tyhfZYiJspOKy4utaPD4V0ChCsTj+CowfHQniWAGdJNTK6kjDgLYfGBTDTBsh3ZviQuPPqs0pVkfqIUhAlWssriLTlJxWmzmjFIMMHd7CEk5eviib8Rs3rmNm7STu/eRTOPfgw+hs7eKlv/oy3vneM/Jen/wnvwrvxGnZ+Pa3b+PFv/oSrn/7+yK+cqsu8MdyfNyH0mstEXwHuzvQKfoUYWGC7+NGkedi7sRJwKtg/bXXgdCXze25M6excuWKIEdvPvsiOm+/g2g0EOGLm+5WtaxewB8hJza3yIEkEldkdJbCsOE1aqi4FvYOj7D6Qx9C+77LcOptpP0+9r7/d4g3d2EGiQgVFCqX77+oRLHMgnFiFSc+dFU2iY+efR47LzyPvHMseNzy6iIW77sfzZVVbL72NnZffhHx/pa4wO3WLE488cOILBudjevovPYiwu1tcAd6+WNPYuWJj2HmnnuwcPIucT7J9qaW4Pqrr2Dn7bclJ4+bhnqRGckMQnGqcuOamNUxBTVu+CvxlgFxIv4KotyAQeRnloq4oSXMFfSVaEThlY0CFMBMWzYMKbSAGOYxEck8paqxgA0NvIbZHBCKO1BtxILi+OISrJkGMotYVV2uJX6GPI0lRzr1Awz29kWo19ttmI0ZcSYPd7YRb24i3yc2ORSDF691or3d2Xl4d51BVnIQ7mwhfPcmgu0dZGki97bdnIG3uoL2mTPIKxVoXlWySPWDQ9z8+tdQors2GIvzkveUQdQwZQPHgVF2ofljxMc9caCrxoNcEOakAEizQMlGZW0VrdU1jLp9DHb3oTWbmL33EsI8Q++1V9F7+VWUBMsYieOHIqjGhga3isqTH0Hl9FnEu3vY/7u/QWV7HxW6VRt14O7TyE8vozbTRu7VAeb3GY5kgzMr/O57LmNuZhYmmafQcHj9Jj7/i7+CgzffkWuRTQDEeVNAUUKSEsP4kNzlKFLiKl2fIjApZ6E8p3iejB50TCITsWoicN1xlsprcmiwkMfKYUgxia5fvp64Gidoe27CSybxEOWyJ0LmxDU5ESrpwmXzxeR95HMI2pmvrbJ4iVKW95ccRvW53p+ly+uUDlrBLxM/WnYFm6uwuMrhKISGIs9XELimLXhllYVrKteuZWAUBHBKrgw/xE7bJWYIByqbtcBL0xk7cVaKUxYK6RxH6vUojosgy3oUuYcqHzaXc+BVKiLeSeYiUc9sNhA0Jjf4FZZb0NNy/SnnGOtrm8yGBwJxa74nAPP5E/F9MglSAJ5kDVNkZC34uSfnV65tupYLfLR8HsGaqleQDHCZ8BTulM5EOnPZIKVw0JytdBGBKfMxuoAjKl3xxLCOSxZKa8vIa02ZNIPRCJE/AiHytgixhjSgOLz2x2OMKGzyXHFc4Hl3HVjEzhsGjodjcQMzC1TOZyF2Mx9Y0MzMwBbnu2oWmrijJ+5ciuWiw3MMY3cMrwOObWmOiO62yISjU/j14FguwlDlI5ddrxDtmWFZ4NBthUwnhpnvxSYFXj/dbk81LVQqqs5F04K4sVWrjjouXhEGnb5KsBcBWHKalXNeNTjQKa7EfA46zOJmZniz0YLvhyJW8kKYNEnwdX1f5T3z/egc5s9xfhyPfXl3uV8Fhc1miuL+oVNTV2MzXfRy7+k65o420N55Fa00gstmuCISY1zTcbRgQ7t6EvYHzkruL2Mb9rsHOOodCWaeTSPjrMBTsw6yVuEMQUqFJWJSFGaIRgn6vQNk6OHMuXlxOF5b76A/ZuOJTHNwdaBeMrE828bq6jK6/SF6fgyzVIapW6i6xDqnWN/axqvXdpBSCaSbUbDtbGJgwwvQqGs4e9ccfL+PTifEKGa9K0IXMbMMnqmjZKYS6xBkwPbhkXIEOxoMhwQBjq3KaGySgBLlGPUiNDzgrjMzyLUUm/s99ghJnEbZdmEbDvTcwVx9BqtzyxgddaGPhij5Y9TiBKVBDGsvQHkvQbkDuCMNLvOnE0PQ0CFSjI0UO6UQ26dy9OYtLLXm8BMPPox5zcDRoIfucITta7fRHwwxyALspwE24xhDLccIKUYB3cg67CFw6lDHyYGJamoJ5YYNHpLDXFA3hDAj934m60uua8WxDk1Q0Ed5hjGbiYwUP3PuAs7MLeJ/+e538Ld+H8dajp6sE1N8XLfwM7qJShqqOBWNmcpq+SG4a+hItBwbrom/LKf4UitD0KaruiYiJcwSeMkOQsq3BXkiylHaH+PeWz4+fazhtA844oJV6wI2pfAzCVFFUM/MK1frbDb9cb2z5+T4TiXD95aB6GwJrSobzYjSzpFUHdhVU8ZwXqMm88tlfOS8oCgb4cCHlaayVp9tzKHVmoVXraHabouzebt/iEEwhGax+aSIApCc51jwy2kUQM8jVL2SDEE3NzYRZaa4nEmv4PxOQTXGWFDPcTaS+ZfzuYi1YY4kVMJovVxDzani6n0fkjFr/6grlARm0QfpAEE2RIhACclEPucBsjwS3L0Yf4VuoInrt+K0MFNdxXz7DGqlJvxBIEXlretHIUYhwf6pOPT5OwDFXzq/TeZuO7bkZYu7OkxxcDTEs99/EZs3t6TJz86Bu/aBp48MPDhio6DCZZPII/Qi3i8i0FPIl5WhrNV5vqRBEMBlNt9NH9MKTCswrcC0AtMKTCswrUBRgakAPL0UphWYVmBagWkFphWYVuAHKvBkixnAauNJ8rvoUBJTDze4VLYuN3fY9S9OXU2hS+WP7IWr78uG2CTFSleuYAqlknVX5CL6zKLMiS0DmszT4waUbaETxjgSvB7g5pDNVHF6EBUqh2KgYlkoiYshFTdDzE15ccNIiqfC0cqmtdoA4rFMHrK/KnjK9zrnuZnCjFw6o+wsR9V20JxpoFFr4tbNGxiNfNk4S7g5VtSCG9N8Dz6SAgVIJDYFT2bfUqiAaYlr1alXRMwj6rfUaGD56hU88tSP4dt/8Ve49cJz8HsdtE+fwVO/+muIWy205ufgWTre+rtv4dkv/An2XnsNcb+LPA5lcztOMjRWT8L1StjeWEdCB2WB7aNfixvoFJ/tRk2cHGlnJK6D1NZQOXsS8w8/hObSKRHCtp79LoZbW6oejovzH7zCnSxsv/km8uFI3EG8Juhe5paTiOnsCLBtuSbAHNGqh6zdROv0ecyurSHo7KJ76xaSnQMY4wB21cOJ+y4JcjuMU5ROLuPsRx5BbtjQ6cK4voFrzzwDv7MH3XGw8sCDWDh/TmUij32E+/sIekcwF5Zw/umfgR9n2H3pOdz+zjcwurUNs9rG5Z/7eZx68nEkjoNRb4jV+UUsnz+PjK5dOj2PDvHiN76KLAnh2S4S4p+JJvVcWOUyQrqBWUODm/4xslEgKG0ReSQ00YXbagvmlZu/4fExxhSnvDKC7jESonctB269Ifhlq+Qi6BxjTLE1jBV+mMjVwlVIISlKiSwkRtGAXirDOXkabquuBC7mD1NszGJBGdOVm/YGCI77MOkUXl6C1mwhdyyk/R7y7V1ktzcR9/swoggh7wO6ahwP9iyFYhNgxt7uEfLAR1Lmxi2dezoSnsOSC7PVQv3seTi1GsLNHew++z2YvWPZjCVunZ4/t+7JhmOqqboagy4QDqFFvB+5G0kRlIQAJfwEpobEK8Ou1pHQsWo6qFy6gMqle5ARy3rtTfS+820YeweSD03RSTdsxBScbQszP/YU5j7wEIwkRue730b/mWdRo2DYqGJ0chH62ZOYWZqH5bXgOzUEGZs5mOmqhNdmrYELF++R0YiCK3OVv/Ybv4UXf+//FVQvUbcpBfZCJOX9LG5F3q/MCJasXyBMVA7oxMnI5/E8iTOQ54nOQebG0lXJdxM0siEOTZUjS+GKYkgkjsSJm/jOuCRo4Uxc2RQ7KfJOnJh8z4kwzZ+bYKQnY+/EpaqES1OypAV6WbgqhVJQCKWCe/ZK4u7lsQfMT3VsEcT4oLN5/+BQnNwK/6wQvawDn9/pHKPRaGA4GkujAB29sWToWgj/vfzciYhKjCX/TtGZAw2vfXE1G3SJKlFSibZqDBYXrTQPUWiL5Fj42jyOilcRgZnuUjaMJGEkQijfY4Lsn4i7HJ4oQodpDKMQdCe1pAj8fmcqRdn3C+4T5/QEtc3vqalRjfmCBJXmGCXqK2FbOZB5X0skNikVBQZZaBUyP7H5Sc1nhDzzHmKe4xESlFYWUV49LRnCguLmGEHsckZ0doIgobBvwHVKd5pY/MItzPclFYEZvqw156xaoy4u2SiMlIDKBg7eXzImqjlRcq45pxcND1IDut7dEjQi7KXZgQKDIh1ExwGc1EHJropn0DLocGPObiZ/FwGXc7M0bBELr9y1EwGY9+BETOd/Y44rPCaK4kU2L52wKqc5E/HHsFTjxQQTzvege5h153XM92Nd+Hp8Dd7P4/EI5XJFqBeS52vpIsBM7hU2PPCzt9otqQOR2pNrndngfhAK4ldet8CIB7Gv0MWSe62QsHE4xsrhDSx2b6KZ5SjDQJmObjPBu3c5sD5yEcl8HWXSVTK6uCNxG9KS2B8cY797hP54IHQMuhWR0eVOYIMn6xnLUm5bSj+sAbPge91NzMxbmFmawXOvXkdvLNO0CFU2p2ZdE8HugUvnEKQJNg+P4FX5OYmsDdGqOvCDGC+89i76I2LwVY2I8NdI/yDK2QTO3eWh3aji5Vd3GQEsQp1lOOLs5dVraxnatQrq9ZogmK/v7OOoz4MXmIqsQ6yMaziJBRcxjYu4xbaGkyeWsbl/gKNBCK9EcboKg9dPnKNmVrHQbCM8OEY7SVEJ2WyRKGc3heSRidJeglpXEyE49+nUN+W+OzRHuHHaxNGKgXq9jicuXYGxe4jTJ1ZxsHeMvVu72D3cx3EeYC8eYjNOsTcGjDLzu1UDh91LcerAxOq4BI9qKRt0NKKRVVYzG4bkYXANqCtcr6wBecXnCHUdfd5PSHFfw8NT5y7iIIzx2y8/j7eSVATnvqGjEsf4cc3CJ20LpdiXcYHrRa5b2Tgm6zii4om8dky8YiX4w0aKzQXgnvvrOB71MQh1RJkLy66qZhdmtoc5lt7t4af2DVwZ5Wgwp4QXCJtWOK9RYC6ERNUyoegFbDJhk8rISPFyLcP3l4DBmTJ0PUd528f8EfsETByWdQSeLhETEecrNrEYGsZagmHsIwrGWCjXcO+Z81iem4dXrSPWdbhND76l4cbRHvoxGzDYKMfGEC6x6KofYzxmnEWIimmhWa9j/+AIN7d34TVasE1HoidynfnPTH2m23+IhDETdCGTUJBkGA8hmchLM/OYrbQxV1+AqXvSLMGms8RkU06EIOxLvjWRz1E6EiGZOb+SO5xxzQZkEaBFJspmA/OtVSw0VlB2ZpEmNqIwFhd2FAdIwxRjv4cgGYsALFQFkw2BKUplB5V6DY1KXZodeIOUkhIyw8GffelLePa515WLPqfrHPjsoYEHBsqNrbPhIlTZ3bxRhdLDuYrzjgj5BTWpaJi9MBWAp7/ZTyswrcC0AtMKTCswrcD7KjAVgKeXw7QC0wpMKzCtwLQC0wr8QAV+rNkQgZbuWxF6xWWrHEziBlOgZPnaBE2m3HDKASsCsPgDVU6aPEdygumUTQX3yY2nzNAxIroyB05rwJlmDXNrc2hfPIUX3rqGZ19dl43CpmGiJD9DxB8kM1GQ04YhLgmrcOMywnNiHdOoVsomvfpT7F/LMUj3PI9TUamVK4ibYtBk842b9XTQti0LJxttLHgeNna3sR8G6GtEVovJBRY3+TNm0Km3ke1rChAGYNkWXOZJMmu2cFSwc1/cazQJc7Ov3cba2fO49tobCPvH4mRunTiNR3/pl6CfWEJzcQHNahUHN2/i9W98E2995Ws4fP0NpP2BbDByM608MwfXtdDb2xPBlkfBfUiKsvxERDxScLC1HE6uq0w2Q0Pl9CnMPvIwGmcvQosTHL7+CnrvvI24O8TqhXMiFB7e3MDBjXVo4VhECDoOuNukm7q4LAqriNSSm+ppEIs4Xj51CksPXUF9cRGj3R0cvPQiBtevw6Hzq9UQwY/OV6tSRuPEKuauXMHyxQvQwxhvfe3r2Pr+s8jGI8yeO4/Zu86gf3CAmltCZ3sTwc4B7NlZnPn0JxF4ZRytX8fg5ZcwuraOWDdx9mc/i7Mf/7i4mQ6+93288adfwrlHH8WP/Pp/A7NSlcDEsd/FjVdeRufGOvQwkk1ditMUzWJmR3IDnMdI7GcwEiSnNBXYNrRqBd5cS64h/7iL4LAj145rO4gHI4WjpUuY2OFKWRCsUa+P4c4+EEfF7jfvA152VOPVJh5FFq3kIKFws7ooDj86utP+iJZKRMFIiXlpihHds3QteyVY7RkY7Tac2RZSf4Rw/TaS25vIx7449TLTRO7a0ExL5dky15nKQhAh4m780gKcZkuQnsnhIcLDPRHSvOVFGJ6H6KCDcGsHWjBGuVETVDVzoCl+8Lo3yh6cqiduYgrOOoU8yRHMJIeZ0cp0kBNdSLErLZDtaDdQu3o/3DPnoWc64jfeQP+5Z5EdHopAznpLRCVdfY6LpaeewuyHH4Nmmuj83bdw9NWvo0RBemkO0aUzsO8+i/bcIhyvhQAOxmEmCEgZwywNDjeN3RLWVk+g0azLPUIc5Ft/9iV85Z/+FgYH+9B5cyQqs3zi/uZ4FsXKmUc0chwpp6pg4UW0omipHIkiypYKRyKR3XRr0rFuW4KYpuucAibHMYcO3SBUbuMCu0vHkmzOpwmcAh9N8ZgDFR2/E8eqCGbxe2L1RNhViGiFhpaNZ10XJ6NXIKF5j1IomzzPD5VDlwIrxxM5fscpsLqGiMJynRauV1aFAiTF106ng5nZtqA4OeyWvbJgoOm8FTe1mJYmOarvZezSGczcWb4nncciVtMtX+Qf870m6OY7Aq4oewrvrHDdsQjozLZVQiPdiwrH7BBdXziGKZDLI6Wj0UDAMUtxgu+4Xf9/AjCFD4qszG8mC5ef933o/8m5fr8ALAIg58hCrJa+GBnJKWqYqhlAMn8Zp6Cmp4DCpogtzDAlxlNDyHnHNHCcRUjqNXinzkGnCGTqGPT7CMdjmW94DsVpx+xOCoFEO9OZTRS0T1xpKvejZIePfBBJXidivqiLz9oTH0pHsBAKlOguucIF1lrmcnGSi/II3XSUyMDmLwlqT4FhilJehmtXENMdqzE3mPWmm1RdS1KTNIPrKXw4v8Z7RrnVVXbvRIiX9QCvhSK3mveYfCZ+Ph6XliFO1H1Ipy7PecixW+7LIjOY50/czHT0UuyO5OcbjaY4gynUpFki6GcK0WzaIRqaKHeKhDwmztkTgZlNB5P7RXDtJJAIVpwiqA3bZH55JHjtUhrjxO6rWPR34cUJqpolwminpeP2fTOI71mFs9CWa5Z42n7YRXd0iHHQQy5CFz8v1xMJjoZ9jAPGEFjIEhOW4YkjmNe2yUxfw0EmKPAEB8c7hB5j5UQFm/t97B1FSLgMKLRJ29LQqpdxYa0ljQrbnREM24We0XWcoWRkKNkGtvfHWN/oC4Y50znTWLLi09VgjnpTx/0XF7C+sYfjUaroEAbXUBSqU1lfeI6NSllHvW4jyyy8vX4AP8vRbLpYatZQK5VgpBGMOIWTp/AsQzJ0S9Uq+mEIn801uol6pSzjQSOyURka0NcHsLeGQoPo1YGxxwYRng9e8zGsXozKMIc7ylEa6bBDHUMkuN5MsLsCtJcW8KkPPIrWMEAw6sMfxdh5dxPjJEYXAXbGA9yKQgScI1Pl2KX6avZTnDiysdi3UU0MGDmvw4J4w/WjdBGyIUo5NKXhp8gF5v3va0TAp0zGxo+fPo37T57A519+BX+wt4s9DehrOoZZjHt1HT/reDiVjuAICcJEZlmwbR1GGKBku9AYwXHyBPw4xbuDI/xfvbdxfTHGxftauL7bwTBhQ4gHQy8jjzPE4/+PvTf/sSw/z/uesy93r33prl6nl+nZF45EciQuYiiBVGRJthTHcATbEREkQIIEEpFEjh1lQX4R8lsieEFs+AdbshzLkUlxxiOZmyhyhpy1e7p7unt6q+raq+569i143u+5M0QI5C+4NWhMdXXVvee+53u+99T7eZ/nCdEZRfjUvoZf3KkEoLsZRwhEsyxK31RTLji8r5PbZb4/1/f6Y6vCbb/EzVMGdtZNZEmOxb0ST+1XODcBGoUGejEkuobYMXDkAsdNE0duhUMzRbHYwOrF01ic78Fp9lA2e8gdHa1WEyES3DvaQVBkAloJfUshrBXiIkRSBGg4BpqaCa008GBrD1llwG00UHKe0iD0LFBUKZI8QJiNJR88S+k6UqHKAN80cHZtHQ2jDU/vwbBbGAQxkiKnyQoKLYfL+zmDv3+EyPNI8oMJfydpKBnutH/nFsj7MxcNLLdPY23+IrreuhoGi0eSsZzEOcZ0SEEGx2aUATOCC8nrHYwHKLUcml2JwwbdCBa7i1hsrcGzOzBzW9bc9Zvv4+03f4DReCCq4flxgVP3EqxMlKq/lwOXAx1zdBUqKjWgy+EycehQLhiC8OXeH7g0s4Ce/WY/q8CsArMKzCowq8CsAjMAPFsDswrMKjCrwKwCswrMKvD/V4G/0u0qSGpQ6aAydgnsCE1EXVXWylnCi9qOTCmBlXKiZqo1iGBzmDlwFFUqK11+ELJQnRoQmAF40tTx2Refx8Zzl9C6cgo/eO9dfOu1v8Dwfh9NhVYV0ESFsLbYY6PXIoglXGYWsVilqefXaU9dv8ipLWctVpbWpkMFR/19/BGCXCqaBQSzg1JVaJXAquGgZxs4ThPQeHFUK79s08L86gpK2p8OA0ScuGdmMNUxDi3qHHimJY12TfLQaHmtDo+gifBPjLSZA8t+u1YIHGusnMAn/tZvwDx1El6vB67kPaQAACAASURBVNf1EI76OLxxE+//ydew9YPXRQEqx0x1mGHB0EpRqfKLYtnKr7M9KlC7tozTSjiEgaDdtoalJ5/Aic//HLxT59BotZBu3cf+O+9g/8O7uPLsM7h99QYOb3+IuD+QBiYbtXK2KwIrnmY2QwHdd+B35zC/uoz992+hCFPY6ytY/OkXsPbEM5JtvP+DH2B4+wNRMfDYCKlzUxeVH9PVzn3+53Dpi19AZ2ERez/6Id7/2r9FvL0t+bWNxUWluDENBOMBiv4IVquN3hOXkbUaKIIY9nCM5PgQ/cEAp37mZ3D+Z1+WLNr3v/4N9N9+B+PhGOsvvIBf/73fQ+/iJZQmbSZLbF27ijtvvwG9TEX1ROBQUalZ6jBp8811z3Rpsbt2UDQ86G1PFNe0kR7v7CPrM7O4VrfTXpGqRhFpFPT+g+l7okZJBxNpILNzJzau/CkqgnOCFg2668Bo+ShpOc5MzKyAFmcwabGr6+hHQ1E6WkWJ/oNtUVxTWWLYPhwqdk+vIxgNEd7fAg6OoUm+awXNtCUD2HBMjPf2oCeJ5EPzMkz8FhpPPQFrbknOb7W5idH1a7DjEJVji926HmdwGYqICs2leRjtJnZv3waYD0ybzFYLdrepFMkEAlGKkpm3hM6OLVCK5Iv7SDCZCFwvOy0Ya8swz5xGY2kV+d4R8mtXEXONJAlywidKz0RZHiNzXJx8+TNY++xnYHc6uPMnX0f8/b+EORggO3MC5idfhHnhHFpz89LoTU0XcUoLWJIQWpRaohqiepnXzvkTa1i8cBa6boml9/DgAP/mb34F+9euiqUxbYSlpcohEw4FMLuZIJfqUU5/1HbPU3ilACkhbazgHGuZFwJsCeeojJTkviloLTIBTWWayaBIQLv52oKX+45n2ojD6CMlItc+j0ltbyqnlU37qVJyalX840pWvg7CwlgUjbTnVVa3U7glalXavVO5TLWnqIATBYM5kFArNnnexE6aFs22jUQUkcpuUhwUTKX4tRwOGShgJ7bndTahgriF5FETYhPKEqyJnTR/Rm1+ytK3VqESFE5VuATdAt8M2mUqe3F5nTwfhLSq7y31I5zmHsVzxv8zP5fPx/cGQnxa9IsK+/9z/tR7Un1dEh7yOUXx/THAVlC6HntijerjJXAVdwBZFOo4BADzuuX5F+ir9mGeO35EVLGahqzHCBoCWpYS6us6OOYxYh7B0gksndqQ98isSNV1RJhkaAiiQFT4tITmcfJ4U56XskIYh5Kh7TZ8Ueuy1rTm9hpNeW7CStnPlJG/sqn/sXxjOQc1JKeFOM8NLaUt30VacC8sJR8VgQa/8uHoDtKsqLOwab9sy7GwFjwuKuv5/ASuU+g7hcBTFTCPK2MGuwbwfXUK5R1RFKvsXQJgDnRM7aqVTTst2ku5DqZQlzCSe4zf4Hoj2MlEAUzFItfpVOXPoQylNi8FBItLQZzIe6QobMWFgO+vVNxmKjNZLNZrVbbpwBHVfyr7mxcNcW77bbTDPbQ1HY3CRGaXuHvewcEzSyhXW7B9D5bB6z0SlWOSTBAlfYTJSM4Dr+lus4lOj7BqjJ2DPrTKgVk6KEvGE9jw7RYcwxUAqts2JuMJBqNDVMYQq+tNPNwdYueQ+x4zo5ULiGkBDUfHlXOrYiX9qD+EbjlI6CiRxVhotdG0DcRJgc0tPh7f27k+6kQJk8pvnlsdLz67jIP+MTb3E1SEsGSlvNfKOFRAa29gfdHD+aV5dC1baro/CJHGFdqZg3YIeMMEVpyLvf3NR9vYz4BDrUKfbi9LJmhIsTgs8eyWjmejNtqBLhCM6zVygdwqMG6UOGyVOLILmJ4p0Jrvs1qiwQgJAUv0tRTHCwb8+R6++NQLeLLRQZhE2Nk+wOGjQxyHAY7zEFvBEAO9RKibmGQVQubFUsUdGVg7tLA4NNHMTTk/hHn11V7f66rBRn589HVe/7z2eK1UJa40m/iVS48jtTT8/ptv4FtRBN418A8f7QnbwrO6hq5WwM01uHDQ8FwscigtjLDQ7qL1zNNovvwigrTAzt4m/o9v/wHu+wOcudDG9b0hJoYN1zZhaD7yqEKVJHh6rOMLOxWe3w1hM9+5IABWdvhi9yx3N8pmWkTZdCEwgLFe4U6zwuYqsDtnIUoKnDnU8HS/xJmwgsfbATrtMxrGpP0yMPSAw5aJeMmHttZFfqKF4kQXIy2F1l5C4c2j1W0gtypsHe4iTEPERYRUZ/J1Lu4jBLot10LbtZElCY7HEQ4PR/C8LqyGi1JntXIUeoJS43BHXGd9Mye4oN0Ner6F1bkFuUaiCeA4PeQV1zrf1/kekMB3DCy2W2KXnCJGUkWIkgD9cV9UvHRR4Ht5HFew9SaW2ydwevVJNNx5zrNIvbi3hMEIeRrAt4G2b4urTFpEiPMApeT95tg52hU7aN9zsNRdwYmls9hYOI8T82dl2KFIM0RZgiCKMBz0sbm7ib98+3Ucb+8A4wJGqgbVelGFzx7oeH5sYj4tYNWOEwTACuqrD97z88q9NDie/ZI7q8CsArMKzCowq8CsArMKfFSBmQJ4thhmFZhVYFaBWQVmFZhV4Ccq8KtzCgBTkcImreRgit2rQqqCYkVhqrLQlM2zam7zq1Q/CFwViKK+3xAArNQ/BBlTVTHBKxtrz9oWfuNX/xpWn74I7+IafnT9PXz3tW/iwx/dRhLm0rwX+2VUiOssLEptqWh0xFCTbE3kanIcVAWrRpf0Z9X/ldhXjBQtZpbV6g02zmn9LBm+SsascjRphVpqYl0YaBVCWp3WjRe71cbTX/g8vF4XOzdv494bb0LPCeUMsVJ1HRfNhi/2vcxcFDUV4QWVV6JkUzl6NiwFw2lhrWloLq/imV//VdinT6NqNMTWenJwhK03foDt734Hwzt3RP1JMCBKHja2mJda21lLa59KX7F+rXNrqVYxNDi0CaaVMICN51/ApS//h9CXVmG1GtD29vHgu9/Fvbd+hMX5Bezf38J4/1BAIg0Bef4EvrBCVO5R5dxuonVqDasXL+HUqQ18+5/+c+QHh3AX57Dy5BNonz6HzRvXMb5+Axj0pUFMG2/RSncacFwb43GIxWeew6mXP4UzFy9heOcWbrz2CoYf3kHFHFvmH6pYT5Wty9xc2qBSBaKZ0CsDrW4PK5fO4XB/F+7cAtbPnoORRHjvtVfgiPKyiYwKVNvEf/Tf/Q+48Dd+A6VpQ68yRMMjvPWtP0c1GMha0gqlXOcq5rqXJrjtwmp1oXeaqEwgDyeoghDlYCK2zlSviOrasKDRbpnwl9a4BBaEDLTKLg0B4KZjQXcINjIk4wBImZNpiM0xLbRdKoaTBMlgIlnZjVYDjV4Hu4ND2GJNrmHv7gNVG62EURjQfQ+9U+vSQCyOBjAnkcqV1PgqNMn6FPg4noiCWH3VQtrtYO6nXwJaPQEZ2v0HmLz3HmxaSVs8x6asX4f1ZyWYu0pQFY2gp7S31UVhTnttr9VB+8Q6yv4Ag50deN02XNdHyPPu2Gi4LnYebsFym/CvPA7j9AmEhiGPvf+jH0H74H24aSwKnlK3YHQ7KGjffHTEzjR6ly5i/ed+Fq3lFbz5z/8A+ocfoEEIfeky/E/9NMr1dThtnh8XsWmLPTghKF+6T8VuSUveAsZwiOjeA3R7PTz1pS+i6rVBx9UqKXDtD/4I3/jv/66IGJlLO1X2EoASMnGP43VNQGTwnNYOB4RFBFBJlgk8ExVrRgtdpUiU7zOV4pLgJpiMFQDm43AogwMhNZgkNPM9D8FoIvbxSi1pSua0ODBwb6KqklbTzOY2TSQy/KGj2+0gDEK5rqI4/kidLGCU6sKE9uRK6clc2ChKZb/6KLM3pa08Ya2FKI7EzYHXmlgs19bRwmtrJS7htqZzqIT2+wX8RgOTyeQji2zuqwRoaa7UyqwLgantuBgHE4HMBGvcr6ZwWr6nKATA8VinamBmTk+fl98zVURTuUoLbgkbrZWnylaatt6FvD9JjQimzTrje2otLe4UpB9qcIPvLVSY84PPxaGQj+rP818rjQXs8lrm9VC7YshiqfMEuDJ4HpWym0NFCrioAR0gk2xIQ+VPahrGRY5Ecu81GYgZoELQ6mD+xDoq2quWBcI4kqECx9KVu4TtS92nOcsS1z4JZN0yt54W0K7jYBIGssaonpseP/dg7qMqp1iBd34uVubMSK6hq7xnkb9yCMB1oJECcoAjKRHsh2jrbcxx70iVlTdhKj+mcJWPzaEa1oEgkEpdNaTA7ehjC2g+PtedDFTINsPzlcKmJbRYshsCq6hApqJ9an8uwwP1uaJlORX0hL8yNMB9mupreb/WYFuuDAaEUfCRlTn/LsMFNcCfAmCqfpXqmAJo2rTzPVYNVEjRudwcW14PIZRt2Oj0t3Hx+Dqc4QEaOuDCxF4rw9XHTIzP9WDO+WqAQOcAQIQ4DVDRBjqPRSnI0vHaznMCeh3zHQdry8t4uL2DYcCvmdBLFw2zAVOnDbsN3/GhGbZkqPaHe3DMCEuLLdw9GOBwJJu2vHfyOfn+3XY1PHl5GcPxANvHibL2Njg8VsAyKnQaFtp0ychM3PzwAJNAnU/uT7xH0a0SngM89VgLRhzheMD3Vk3snxcX59HudGQN9B8dINs8whmrDW0zhPEoRXtcwAkBOwX8AmjI2uOar1BwqMGocKADxbqPnUmE87GF5/N5dEfq/pADVRzQK2R4SkduppjYGcYuMPFK7DZS9CmUbvoyWCHq7yJBaBswOk38B0+9gGcaXewN9pFFwKN7j3AQjLGXjhGYwAg5josKw6TAhO4RGdDOdSztG2gNddgVTXcVUBcXlFpizXEvde/LYbH63pbaae4xZYFOpeOXz5zGz55/DP/m5nX80dZ9PKKS2HBkT6B1vlnxPlAcs0GtPO83OTTpGwbcijbeLbRPnULv0iWsLK/Askr8y7/4Q2xb+1g518S1gxFCw5GcWU1zkY1iNKMCfyNZwLPXjrCaFpIra/A/jQtCxlHkvpiXN9/Di1JDYgA7XoUPesCDNpC0DVTHBc6PdDwTWFhMC7ieK9dqlKdIzAITW8O4ZWLSs5HPNaD3fOjzDcS+holTomjbMFrzsP0OvE4DBxHV7bFYLodZgOPkCGmRoG37OLG2hCSOsL17iCjlfmzC8RvKZl3PkSOSvGMa6idJJoMnZVrC0Uz0vBY2Vs+gKkzs7x8iK0w020uSrR0jwngygGdoOH9iBaZZ4Wjcx/F4jMlkjHE0UhEccv7owAE0LQ/LzZPYWL0M31+GVpjIyxK0f0+TAHoeotdoyPDI4fgQ+0e7GMUDhNkIQTxGyqBgvUK74WO5vYITc6ex1FnHwtwaOs1FOEYDRU7wGwr8TbNSnnfvYA+vfuc13Nm+L047jAXhxI4dFFgbASdHGjYmwPkQuJho6DJyWwZ6FALm70A8u5cGg9lvtrMKzCowq8CsArMKzCowq8BHFZgB4NlimFVgVoFZBWYVmFVgVoGfqMAv0zKSkJRKUmnUKbtKyZsSPqog6VR9ReWtRFPJH6Uq4vcJsxPlKHPT1N8VWlMwj4ooqmNpDXzZMPDSuQs4c/E8ehdO4p2b1/AX3/8h9o5CxLT6k7wytoFV00pgdEnQC3iSasc+p3oStkJo4SxKNRHz1mqWH1NpCEpkXhYBC+00qS0g8FaHqF5NbRFNxTChaa5iEMUC22h38MKXvgS318aj96/j7l/+QPJJCSQEeDWbWFtZQTSeICYMpIJPVHFKYcV2odjT0qaXjU02P6sSJn/uxedx5uWfhb6wKFApOTjAB1//Bvbf+iGS4UCBUL+J3okN5FGEwf625LkqPE8LWB0an0+UjFP4TctsdZZY9+7pMzjx8s9g9fnnMLe2iuzhI3zwyiu49u1vwtMsAZtsotImkudbzrmURpefd7odXPjpn8LaJ55Hb3UVVpria7/3vyN8+FBAi9PswF1ZQbPhId7ZxejRlmr6i7rQRNHxYfs+4qzAxnPPonfitFjBTrYe4NG7b6HqH4nKlvUmoOPJoHK5JKyQvEcCdOZCemieOYvLv/B5xFGCJEgwPjrE6P6HCB/eQ6vdQefseVBNtnfnFsaTCE/+yq/h57/6Vdgn18SmuAxDbL7zDnY++ABaqmyaqWuRV8wQw1Ybbm8OJcFtFCHc3wXCRF4zWW9BeTvhUquF5tyCgN/R1iMYUYSKKjiT1p2enBM2smndSZvfikpA6fwT7BnQXFtASzoJUIU0Mq5tNmndS6DLPExaE/LcpKlY/UkNXBut5SVMxkNkg7GodmmjzPUlinZZtxXMjFUs5PMcBsJOB/M/80nkfgMFAdfDLYTX3oc9GinA4doC7Li2PsrQTnMk8VimKqgQ5oACgaTeaKH3+AVUwxH2HzxQdo1BiioJoFlsPBsCJf21dXhPPIXmudPQ8kKso3d/+AbMhw9gmxqiSSJQo3dqA0a3iejOHeT9QJr4Sy8+i7mTa7j6ymtoxRN4jgP78SfgPfcckvkFOLSXLDX0M6rcmUtK6J7B0jWYhS6Na/3wAMF711AdD2GdXsGJT/0Uzr70SVSmIy4H9779Lbz2P/5P2P/gjkA8fkxBJNWFDb4uAjRdExglsLGGkPw+7n8qO53qfi6lEilVkK4jSlvbsRBHIVqej4JZqoRVNpvLKi+QtTTEqjkV9TBtX8X+WKxtNWiWKeojV6Cdgld83ihmRq6HkEpRzZC9TSwiCdPqfF9CUIJrqjIJl6dqWrG1JaAlJCbwdR0cHR0JJFbZvApycM0RPPHYplbTPC7CWT6H63kC3/iaWXtCcDoiCAypbaS5BlqtljS9ubaYcRwy55J29j4teccCECX3daqK5n5bwzoOTkwhn9hc83l4/ATJBnOslUqUNZH4gvpzGeaoa0UQr8CgAjocqJEd32DmYynHzPPCx+DjCzyegv2c+4KC2XxOfp3ZxwI2eZysOffyOtOYx0plotpM1B4q1uRi90vVIRBQzc1BkdoKOtQ0DA0d7soynMUlZLYFw3YwHvaRMRfaZcZuXdNa7UzFXBpESs1rEZzwXRGYBIEMgDRabfX+I7bLCopPFeNcv/zg+Z0qxKdg1OCQjdTWQKEVAkN9q4l8kMODj6bdlMksGTDgHlKfE2IIAlI5NzDguq4832QSCFSVeovltLJw5prjepkONcjzU4lJGK1sRuT4mW364xbsU+t1DmAwW5vfrKy6S4wnQ+WuURA8a5ib68hgDK9brlNC4+nx8nH49V67jSBgfichLwc/qEDXEYSR5A0zR7kqNHg+UR2PJ5HMzs+tmZh882to5wkc2lXbFfYue7h/2saEJXLrnOwsR5glCPNEbJiZ9ys5zGK/S9BZR2xUJVzbQLvpi23taBwhp8oWDkzNkQxRqon5fsGfnQQTjIMBWk6O9bMLuLG5j4OAAxpKCWxQQawDvl3gymOL2Nkd4ThMUZiMdKD7ibq38WwTTVPHXMNGkZU4OAxgN3y5ZqlKpWK44RaY77Rh655cJwhiDO7twDzK4A+B1gSYi4F2rMMeVmhFFVqZDodWtfUAHoehCHapaBcLYl57to6RqVxelioffkptI4eOVC6v3MtNXVOIW7USqQEkRoG+nWHgFNh3S+zYBYZ2jsQuUfgGrMUufurC43jKa6Msc8TDBPdu3MPesI/dbIKRUSK1NRxmFYZ8IuaPZ4A1qdDZq9DgLRfXeO2AUvKegIEhfN8veY/MgZCMnyKTGBBdhr3cIsOVVhu/9th5OM0Wfv/tt/B2GCpVtu7Arnht8L5GnXeJRpEalch0NXRZ+wkg535tWjK4aNg58nYI97SGxkkP1w8nol7WOdyT5DDjCk+FDn5+18ITu8qe3JHzW8LkPYH8UcpSAuxUNwSCb/slPpzX8aBTILI1zI2AM0cVzgYaWoWGpOPDu7iB/dExdsaHGNsF9LaDiQVkFtXfDfE6KFwdVrcBvesCHQ8lHQjm51G4QGpDhkx4H0IVPNWyNvc6ONh9tImjwQhJRbt+DgboKOwSucZsXw685TJMxMEpDur1/Hl0vS7m2ssyYDceRogz7ou6OHtkWoEsD6AjQrdlo9dr4+DwQBTsI1o3c+0K+FW517z/5rV8avEUTi6dx1zrBLLUApNAyozvxyE0qrQdDaZeod8/xsHxPgbJEJMiRFSGKMpUBvMWOx2cPXEWvtGCUTTgGG0YlQvH8WUYxbEbnIiV4QwOQOUp78v4XpHhaLiHe3v38Pr1N9GPOChSwcgq6IkGKwQ6kwpPHgK/ONRxPgI8vmfVv2/J/X4FXJgB4Nlv9rMKzCowq8CsArMKzCrwYxWYAeDZcphVYFaBWQVmFZhVYFaBn6jAL83PSTOK7VTapCl1msoqZZtbAUGVdMgGVo1NlaUiG+t1r1sa7GJtKC0W1fQlxq0hrTSrS8DTdZzQNaxUJubbLbTXF3FvexMPj0c4KjUEmolM4zOrTC7mzyk1FZulGjxdgy25vXweZcHL52NDrvZXrp+9trpjg63OJRbQXYu3aE8sCjs2XESwpZr60kSuqyTW2Px+y0TvzGlpNOXDEcKdXXluw7ThNn3YLhXADRS0+aUMZ9qkYa4ZFU+EgHx8ySZMkaRUeCmQ2FxfwXO/9MuYv3BBcjiPP7yHG//2GxjcvSVQt3QcLJy7iGd+4ecRh2Pc/v73sXv9umT5Lq2fgOW6iEYjjI4OlAJRpxqKfTFNrBypBnXmFrD07FN47OVP4cT5c9h6821c/ca/w+7Va9KoVQ1pHo8ur9X1PWnSp0mONImxcuEiLn7hC2heugiTkOBwD//+938f8eamAFRPd+CtLMBr0R54iODwSBrQhJ+m66NxZgMLZ8+BLVDT86CzAx2niHb2cHTnJsrRSFmpUolH5XcJuO02CsuRTF2POaplDrfdQffxKzj1mZfRH0Vi92zlKbxgjFvf/Y7YoHobG2LBd3TnDqp+n/o76Jcu4T/9p/8E3fPnUFmurOH+nQ/x/ht/gTwOoBX0nKS9pA+bAxGNtgC8dDBCfHQgyliLx8bmIK2eW024nZ5AYK6W9OAAwc4eKkIVPr5poYjZQGQzMUNZENJydSlPQWnKEuxzsCFPYWYlbBHqqEkGrsspzIVjC6TQaM3MTG2qwR1HoAZBkFlWcNj0p+U6H18y/jQZwpArmVBdNxEszKH36ZeQ2I6AbGN7B8G1a9CPjmAbpuQYU/FMYExbZ0JvLc1V/jMhnWUKxC5HISrTRufSeeRhgMHujqhYs+MJsjhUwyJsbPsOelcuwTt9BjTrHT98CG04QfToEbxJIArDYDyhnBROpyMZ4dpwgDIOBTway0tAq4nRox10HU2yI4vVdZSnTqJcXEBrcQ2Z5WLMp7M9ySk2mRFLCJVkYl+s7+8jf+86ss2HCMwMO3mCn/6rfx1P/PKvQOt0BF4mwRj/4q/9J9h5+12p/1RJSEDM45jCQ1GJCvCiYpHgVQigQFwqPEWp69B+MlPZfAIrM8n/5RqgsT3PGa8rsV+uBy2oijMNUxS7vuOKfTEhXB01LnCLz0eFNZWwVN5NgkiUkrK3sH6WoZTBYp/7McQWi996N6ZijOCW4IzwjpA6qVXFfM4sTcT2mXsIISFVwbbtqNxdyaN1EBLocV+orZoFECeJrB/mYXMHFdjIo6+Vu47rSg2jVKl8C0rRRDlqy+uZwmUFKzkwonKY+Xy0kyZ0I5wW2FyrNzmUwvcTfhAS8rH4OPycdWFG7VQ5Ssg7PXc2jy2pbaZNHdGPwV4+liiYfwxsxlEkoHuqnCZs5XFMc4CpPCa0VBnHyiKX64BDObyGBTjUFuNpVWKiVYhot00VMhQUnhQpAh5Xp42q10NrbR1BHIsqNiH8ty04jQYMi7bdsYKStM2OFIDlMdB2meCXe8Y4DNBstdXQlcB8Q1TdrB3PFevEj6ntNj8XlXNBAKtU3BxKKKpc1O+W5gATDT2vB6ei5bOC6/yYKmYZH8H8YnncTKmlWadpbjbP1UdqYCmLeq+1aAFt0pZcwRldo0KdWb9Usav1MLUK52CCOm6qcx21x2gK2BPEZBlVxxyG4BrmselwXFMGhXitMktYQH49aMDXz0EhUXYXBUZBIMMI/DsBML+Prh5xkEnMA9ci6/jV/+wXgbf+Ev/+9/8R2kXO2GQcdwo8/ISP/oqFmP8VCSZxhDTOJboh4f1LnTHK61OEuhzoqe+3xKCb9wc5sDzXFFp32I9lGIoA2NIsiVCwGKVAG/CiRJCliMIRVhdtNBcbuPbgGImK8EVByw6uDZToOhU+8dRp/OjaA8SFep8n0KK1N2s819Xx5PoC1paWMElLjIJEAJzNiINcw+0HuxiMUjhDDSdtC6eMBsytMRYGOuZGFboJ4IQZKDZV1udqqG4aycEBOuppeb/Ge0mb+6qoXvl3SJ6wRQ+TkopfBxkHxuiuwbxhifvgoyoFu4weiqq8RIICe3aBTb/Atptiv5EhXKCdehvPnT6PZ9pzSOMIxSjD1q2HyHUNu/kE2/FIAPAQOgZZiSDlUJMGOzIwt51jIbDg08GDtygV0Nd0hBVRL91nDLh0k6FCWQcO6r2grZlYqZj9exqfPnkSr9y9iz/e3sJhqaGpK5tnHzk83jvxVYhKm7m8sushRoGYg4mlgahMERqVuM9IjriZY+6sCWtNR7Fg4dbxBDEXHddxlMPul3h238KVgwpnKxtdvUJLK9CrKtgcVpGBM947E6xr6Fs67jcKPFwwsN0BoipDJwJODoG1SKm1R4aG/aaGaKGhrKP5enmuSMqZAc2cWtuHD+4bOeCaqLoeMN9E1DQxdEtETQ1BQ0NiEfZXuL/7AJ1OG/PNHlbm17C6tCzW2zFvVg0du/09PNy5iwOqtrk/MIvX9rAwv4i224RjNGFVPvYOxogSlatu2nz/S9X1XwVouSbOnVzDcNTH9Xt3EIian2tIqWZ5zy/DPWWJlt/CpdOXsdzZgK23MRzF4nKSbat48gAAIABJREFUMG5DK9HiPYenYxgMcfvBfRwFAxQ6/Ryo4k8kKme+1cSlMxfhoYnJUQJLayMvTRiWK1ErzUZT9jj+ES8WKsBLDbZORwFTfveQQZl4jD/88z/E5nhPlMF2oaNIeO+oQc8rnNwv8St9Cy+MdCykJVxCcd5Dyu8+Oi73ZxbQs1/tZxWYVWBWgVkFZhWYVeDjCswA8Gw1zCowq8CsArMKzCowq8BPVOBLcz1pdtmSr6twAbGqQqsq71SaxAKv6s8JicVu+eMkNFHC1X8URFb20Jy0nwJVQik2BH0NaEtLrUKsa8oek1lbBGZ0TmQDkQCLwIXKN8kuo00jm3DM9IUAOVHnTq0h2TCu244EO/xgQ4dYgioTafBThcKfraEIVabEyPwawbVodaXxrFQgKgeyFChGCMLOHbO8CMbYVdJozdhpotXtCigIB2OBPSY7fOzkSOYi1VSVWNIyo5M2nrSDIxCkxa5h2zjx5NOigqRKjtmtx9duIB0OpAmoNVpYe+Z5PP/rvwLNNnH/O9/DjVdfQzocYm59VdSX6WCIwd6+gEZ53WIDrcPrtNFampfcNuL71QvnsLC8jOPNbWy9fwPHm1uwoFRkVH1RBWVSvYgSruegiNgMTnH6xZew/vLLsFdXURHUX30Xt157FfnhoSgMPcuC126Kqq6McpTMk+T6sE10zpzG4tPPoHfpMkzLxtbbbyE7OoRv2dCDCA/feRvFoA+73YbZbgv04HN2FhfQ6PQQD8dID4/RYqPYd2Hy6xtnkDIHb57KJAOT+w+x/eYPYRBwNNpwTB1x/wBakiIvNVTMZZ2bwxe++tt44e98BbB8aYxmkwGufuebGO8+ksdh3KVDqEs1SkrLwVTU5UWRoghjgLDBMGA1m7Bpy8rMUa6hYILg6FCy+HQqVZmBGoyhEQZR5SmZ0ypPUNlbqganWJkXlTTEVbdXrTWV7AZorgO94WI8nECXXFAqGflYSlmfaYasXZtgseLPquuG57QyCKxzyZ7NXRfx8hKaTz+NstlReZd7exi9/Tb0vV1RDFGVTHtO2hZnUYwqZhZuDvgN9M6dQZwlmDzagX40EBWLs9CV5msWR3BNW0AYr3WKnEUJaRlYvHhWLKvD/WOM792FldPGGrBy1fwPgwGqnCpsXaxQTeYD6iUsZh2vraNo++hvbqEcDGVvKRoNYGUe7qmTWFg/C3thGXG7gcLzBYwQhoNK7FEg68g4OIZ19wGK+/dxmB5jSG1ZaxFrn/ksPvmbfxtOqyNKYAKsH/5f/wyv/PbvfAyJCCCo3JaaK7Ap0MhxxCJW1jf3tyyX653q2SlcE6tPQrQshWcz/1fl1XIogz/D75tm+gYCWm1RezMTlY/N9aEGRwoBtYSxpu3Iz1BdGce0k80FjNIe0zZ1+Tk+LzNcCZhluICW+bYjjWduSQKADUtZGovlsgJxhIg8j14Na2lZzecimLN5bssCBnNUNQg0pdKY/6bygjMZvOADEdxS5UuFs4CHWvk5VRKzjoSfbMKLPTX/zsxVsf5V9Z0CualimSpiHhfrrayYafivcnenoFHsv1nnGvYSTNLqVtTatHuu7YGbPjMzmX2s1NVi413nHk9tqHk8AuepBiYM0JXNP1+bQBdeqrVCm3Wb5tayJvz6FDaLwowW8WzyK2dwRFWORNcRFrm4GyTMtNUqAToDAsHVNThLK5KJTVAeDAeyE1ieK/m+CRXuDHml6r3eD0RNTXVrbb89jtWQAF+f2D3Twpb/Z7RDDbenQFZgr2TF8xi5r6jRLYt7mGthNBrBtxsohiV8owkPnryHcQ1ymGlqAz2F8dOhBIHNkhvOvUDZOvND7NKZzctwAX7dMOUc8X6BdeeQA090nIYIxkG9Tph1qtYHf4bDEKwNAcrKyooo8477xwKNfebumszApmU9LaFV4fl1XidU9/KPDHLIe7S6tlmHST2MIErmWglP9wXeB1i+LZnn/+j//Cp6ZYB/8Z//FvbefhttDtdYGbaWC9x+1kWx4qHdcRU8LwpMJhGOBmMcj1PIjBGvf6497oNUZarZNtl/FEBnUSu0fFpwGxhOaIGtbJl1qj5L7lUiekSWExyq6+fcKQ+tTgNX7x4iq5WztNfnXmsUFc6vm1jsdnHn/iE68w66LRenlhfRazdFRTnYG+L4aIIgqRDQqaAqsNJtoL8zQriXY0P3cKKf4/RRhaV+Diegm4VSG8uKkegDBYAJpEzexPH+iHEg3O9qlxbWXOJGKsDhnsrhFwGrjN7QkXEeilBRt1HpJjKLzgq0WKaDjLKPV8MDhbi0RDpkAOjYTHG/m2L3FBDN23jq5Fm8vH4K0XiEg71jHD46RlxkOM4mGGoFBnqG/aTAmDyz5BCPBnNSYWW3xGNZEycqV+4Vd/IMHxYZdosIrgZ0DBuNykCDAxs68H40gqGbWCo1fHp+EX/13BmxdP6H772H95ME46qArWtwdEsGF9v8WV7PMvSjglO4/nJmXksGuYGgqhCgQIgSIUG/laJzyUPay3Hs5NhOlBsH73GNwkbrUYHlPR0LiYEmwSYKLKPCmgas6IZkVPPeoNAryVC+3QHuzOvo+3z/KmFnFdZDDXO6iZwTCLou70OFniu1elTCm5ToRkCb9yqlLiC8bbvwSkZNBNDyComjIV9qYeIBe8UE/Z6JozkNW70S+fke3jvcge7o8N02bMPHMu+ZHQfH/UNR2p5YXcSp9RV0uy2MgjGO+kPkUYaDw2NEmSbDCQxmqDh0xfrJUAmH4CK4NlXsHlq+h7vbWziYBDIEwjXKT7j+eLfFGmRphfMn1/Hc+aeRFx7GGYd4gIoxHVGIbqMB17EwiQbY2n2Eo0lf1L6xnJFMhhkalo3HTp1F153D9qMxotCG53bRarbhuQ5skwM5vJdSduGWwVEM3oFXshZcswFDd2GYLqp6X/6zN1/B67ffRMlrJOVgKu9BS4nJaE1KPH6s4ekhcCkzsZHpaNIO27YAy8aT9+/PfrOdVWBWgVkFZhWYVWBWgVkFPqrADADPFsOsArMKzCowq8CsArMK/EQFvtybFxRr60qpoVoWyrJZfSgcpezqFBAWwFsrZQVmSfChUv8S2spj1Fa0KoFsakiprAcFhtACE1RySGu4dn6spDHKv5ls9mnMS9MFCLOhTrUclUCiVqZyl817gcQK2oolteQwfvx8U6tqWmGqJjSbjpo8prIaJACmMkXZV0umsXo50nSUlqb0inNYjg2LNq1JAa1Iods2WovzmF9ZEUu8/e1tZEEkx0RbQI1PYtG60ReYs7/5CAXVgwQIrBGVjp6v4EJdQ7GqppK41lwbXgvz58/jsS/9HIxWE8NrN/Dht76NcH8PFtW0VMtkuTSv1OlSNsOG72PhwhlsPPU4jvf2ce/1N1XOIpvunicWg2mcCRQymTPZbsL2PWnI9nf2lK1wkiBDjo1PvIjelSfhdnvItrdx69vfRvzoEfQwVmuCTen6HFPRRWW0SVg3N4fV555D96kn4a6vo2O7uPqv/jXCrbtodTroNVu48Z3voewfoXvuLBYuXcF4MkI2YkZviYbbECAdDEbouZ5A3f2tR4DjorW0gqUnL0NPYlz/s2/BFeUlc33ZSCXEkUUjHXY2Ok3NQHNxGY99+cv43G/9FowTG6Iu1/MMW+9dxf133kEWhdD1aZayJue3uziPIkswPOqL4pVr37SowC1heb6AMTDnbjhElaUC0cUmNwzFz1qUv7KelHJuqo4UsW9ewBbrR5VLKtaQYg9ZXyc2PRQtGRrgc4hFc1VCZ+PVdVE0fFEnEqRXeSyNdT3JYRA88yJJErC7mTKXs9OFf+kK9IUlhmLD3N3F4K23YB8fQxPVurJGlytnakfZ8OGePYeNZ5/F8d42BjduIn2wJcciChTCbQJx10NhATpzMzmwYdgoLQvt5UWE4wGCnQOwFyrWikEALy0ErIfRCJpewrY9lLkmeXuG68Ja24D/+CX4c208+O73kG3vQk8SsbMtfRtOr4vOwhoaa+vA+ipSqlLpYkDLdtrjHvcRjYYoh0OYh30YoxHSMsJEo01oG/a5c2g98yzOv/RTOHX5cTknBHs7717FH3/lv0T/7n0FxQQOmWJnzQEQwr2pKlj2Embz0j6Ylt4yKFBIlh/BogKSVFDqMKgALApR1lMZSCA1Go3R8huiWmWDWNTvBLaOi9F4hGa7hSGP37XAkFOBjoSHEUGtL9/TbrURRDE8W0E07iN0I2DmLpvraZzA47kpc2i0P6etuMAzQwAyXxtVnnxNtCznviyqVjbN6+xbZYWq1gWHVYIgEPtmwmbZbqhorRXBBIx8bD5eGIYKENOCmiposcdmXquMO3xkx0vwyg9CRSqClcqakE5pCMVpooa9ohCu1b8qk7h+TTUwVwMWlYJ7MrSjMth5TKwzH9HR2YwHDEep6PjYfG7WWuB+nYk7zcydZuWqeAEFDKc215L7TOUz7VYJ1OsMaA7fsBbyuhxXJJ+ijNY1xHmGYRwipyKbOcBZhcTUMOIwlN+AsbyGqtmSvScZjdR+4JgCdGm3L3UMY6QhLecV4Gx12vJvJkFxmiCh/bjHHFwC8FqRKYDpYzU0f04Us3UuLu2ZaZ0swnaLGbC6DPdUqQ4tJvRqwcwUUG53WoiCGFlGCF8rn2VIwqiV2wq6s7aSoU0l+vS8EkbVGcq8nvl1v8HMXE3Uelw3vJgI8KeDFxJNUdtHs96u56uBB1GFq7c9DqOwxu12W56b7wEcnGCWLy2NB4PhR1bQoiAuCYNScVfgkAX37PF4oo6/XnM8947lYGltAb/797+CFx/fwPVXX8G/+q/+WwZ4otQLDNo5Di95uH/RxbiKxX6DGc5ZUcIh8HIcGQIJ0xh7xwG4LGQ2TPE/+cPlSq4/veXKEh1NX0erY2B/mAmkJYsrKnVNcFCNoDXnkI9YOQOnNrqYhBPc3aNiH5hzdXS9BjoND55e4tLGoihtw7TAcRhiezRAlFbQUg5UcACFCvEcSRah47q4uLqOne9exYWhjbNHGprHMezMQJmqgvNtjcN1cj3W51ON3fHejZhXDehxf+dR83Oqf/kvAn0JgaHUwHL/Wd/H8VxXFS19DaQms3MtGWib2lazBJmW1/eOVFdXiLUCO70Cd8/kOGpWePbcJXzh4hWEx8fY3D3A8HCE0WSMURkhsCtsxyH20xKDhI7WHNSw4QYl1ncLPJ74OFu5sKFhu8xwPc+xVcToGDoWDCp5qeitZJDj+/FI9pNLmo5fO/MYPntiHW/ce4A/f7SNQ8YGFKlkenO4isC3AxsdcIiwkIFLu+S1w/tpXsfMfQe4S3HwjzEok7LEsR2jeEzHuFXgyAZ2ixIJgXVqwhqV6D6q0IscNAsdVn0PSwjdrHJ0UGLJACiM1v0Ku0sGPmhkGNpAwdxsDp0YprjAnMoMrI0LNI4zeDHQLDQ0CgXvrUyT7FneyDBfmBERYrgjavNKIgBEj6qrgUvmmxe2hR07x/fmC9x+xsO9+QwB820NAx2+B9sOzmycwqB/hDANkZQxCoMZyRXOr6ziwvqG3MoahYEwz/BwsIcHR3s4mkzkPoWuF7xHpIvQYrcHRja8e/euxIxYvKA4ZMEBULkPVxE3vuvh/Kmz6DWWESd8j7CQV5oMPFL1vjG/IBEYjw4PsHWwgyAPEJdjUf1yCMO2dKx0u3hs+RziIwP9UQXbacNxW7Bp0849Wn7/UQN/VPLz7lPlriunD9ekbtqFb7XhOg3Z33kNPDi+j3/8x/8MozyFY9NWnMptyb+R+nuTCq2E57rCxWPgpdDBU948Oqc3cOobr6hNcPYxq8CsArMKzCowq8CsArMK8B5tMBj8mExnVpNZBWYVmFVgVoFZBWYVmFUA+KX5RWnIWbSlI3pl84ZNWoJQqrVq1RMzc5VF8scZu6LKZVOZipnaPnlaU1HxUg0izXgFgQVwCRxVjeuEmW4Cc/mdzFdj01BlCrMbys9dKnBq2+ZMZz6vajPy8Xm8jljs1aBAlJEV2KNU+cXM/mWzVINWagKllX0l1cqE1FMozCbmRzplUa9MLViNUuHqgv7VlspHNPMSepEJ+PKbLfXH9RGOJuq10QLa1KXRbbZ8nLpwSQDBt772dVEoitKa1LTXw8krV3C0+QDjnW2UcSoKB2ZLEk7y+Kj8STUNn/zlX4SmOXj03nvYu31dbHrlNarARLGoJBwn3GYTzvabOPvMMzj11GXsPXyIW9/6Dso8EbiYaSZ6Z8/i2c99Hg82HyKeBLCbPrrzc9DjBLdf/yGSYCKvMQpGcLpzmD9zERVte7cfINjaFMtiQlV2ZmkryUqywVsaJuzlJaw+8xT8EycFAuvdLvzFRcx7Ddz6+p/i8P13QWvjbquLzXffhTYaYOOTP4Unv/xX4M91MLx7H9de+yYO7z3A6pXLOPvic1g+sYr73/s+3vl//kRydw3DhrMwJ43a5LAvoFMUXzyPVFwTqzJLjyurSGHRwrPSsbC2jmptHV/6X/5XLH7iJVQW4VeO6GAPb7z2KpL+AGadw2p4HvxOG9kkRDaZoEpiUWK6rTbCLENjaRHNXg9lmGD/3j3kVKqC56FCVeSi9OJ1IWuuYhNbZbVqVIQUzPhN4Ilft4JKVAfL2uSak4EGBRmpDiWkpY244jk6nOUVNNZWBfxkB30UaYAqS1AMxiiGSq3i5HUGcKUh9RqwzpwBTqzK6ysfbCK89QHMYCLXkxyiQKJCrnuYJvxz53DyC1+E1u0hPNjD+MZNHL9/FcXBAYyU+jPaO7rwuj0Ex4cCS3QC8V4Xq08+Larundu3kRwPsX7pEtIowODmdVSbmzDSHGEwFlV3e3EZhWbiaG8bVq+LtZc+Be/0aUz29rD5jVehxWM0CJqLCrmQAA5+6KhaDTinzwDNFkJa4hIwJgniwQBpHAgU4nXt0laU+49toux1gaUlaEtLsBeXMbdxCs+8/Gmx/5bBkarCH/3Nr+Duq3+m7JgtlW/LnxewSVtg1xPLXF5vSq+t/iOUIlCLayBqWSrblOryLEnhtRoIwlD2AoJPxzDrYRO1Lwrc8j3ESSzZiRwamYRjWI6n4LPrSHapY7uiTiVkJkBIxPaXWbuhWDSLFTztcqkqJgTkuuHggEbwW8ggC8FXq9kSRS+HDxxmYea5gGNaH9uWLQM2zC0lUCXInap0WQeuO4GlBlWZNcS1aM4PGShhvi8BrcBmGVyo7bVNQjFXjo2LmY/Na8Fp+AL/eOx8/GlmLYHc1Cqaz5/I62fL/OMgRO6z8v3iPk71lNqPlFKZ6meltON7Ebdx0RCy8e7YcuzTbFgCRT4On5OODVQKTxW9Yqn8Y3nC/FzAfa3Y5jmlNbYoSgl76xxigmzCS55PPl+UZRhFgQCs0jQRUs3L3FkdCG0XWW8R5uoKNNdFMuojGfTlc0JlyWYuqXa2kDIDPYxg6iY63a4MonCNTqJQ5bY3fLWGskLVlEMKAlLV+5yCEh9baRP+lhye4b6ll2LRLvC/MFEFFVy9ASu3RBHN9S/OIAQsOUEsc5iVTbIMaNXqbskE/rHnELvvqkBEFXBRippZ3sNEAZyLHTThf0ZXgFopLvnK4NvInEB8Kog59MRrdXpe+Ty0zJb3v1opzLPMx6GtM49LQWFlW+3YngB6rvGiyBSsrt//mf0bJ4lcZ1xHpzdW8Q/+8e9gcb4HbRLiT/7n38Ub/+CfwM1z9Lsads8Y6F/0kC06MuAwiUOMxmOEYSIWzhQh8j13vuNgvt1g6gOOhzGOhpHkjYo9rymXkRw/bcqpoOf7gW1p6PZ87B+FCHMqRWkby4G7Uu7XBB5TUatp6DV0XLnYEjt6Q/dExcxIiTjVkMS57BFnTm3g9Tdvo7A0WFRMel1YpQOt5MACFeIZtHSCK80mLvZN4HsPMTcE7ISDVVz/zL3lfqfeL+Tdqr5XU/m14nkuKliuDdo8c4PjUqEzhcs86pp7UwXL927OKdHRRWXcUxU8tYw2UVUmYovKYBOlxsENQ65dquZzOg5oOqKqRKzl2G9nuLUW4GjewJXHLuKzl64geLSH4TBCOghxNDjCdniEvllgpGvYz0sMUw2TiLU0BbBt7JV4PHZwTqe9MXBU5Xg/r7Bdplg0TCzqtqhp+W5CV41XR0eyNr/UW8DfunRZBvFevXUHD6NY8ooJRZncQPDJ47ZhoqnpaNLJhk40FY2ZeY/Kmqo9m2EBrCxfY6iV2PdSDM9qGHgZBq6OEZXlCaAHBrz9Al4fsHNbYK2r0yWHj2ihJTnGOSotRqOtwVm1EDRyTPRS7rtFfV/qaMYV1vslVkYlVhMDbSpnuV9lPDcK9Np0HhAnbl2UyhzeUqed96lUBRPoq1zr2KgwNnU8dDS82Szw/pKGo5ME2EBoFjAdHZahoe3PoeU2sb6+js2t+0i1DFERICeOTRKcX1+TaJHjUYhWq4m1hUXMd7m+SwRJiK39HbGv5j3p9tEhDkaxrC06BkUR37N4z8/fazQ5v2srS3jhiRdx78NH2KejitOEbXliyWwWBTbWVxCEI9x9cBf9ZIQwD5BVmYBc/h7S8SycWllH11/DziYHBefQas2j4bXkGqQNdQnaSNe/ExEAU6euF7LPcZ/mew/fg5teC51GF02vCdP2oRc67u8+xL985f/GUXKElg149QVuazY8jfb1pjiJVFEJd3OIT+xZ+FLvHF74xS9B++3fmf0qO6vArAKzCswqMKvArAKzCnxUgRkAni2GWQVmFZhVYFaBWQVmFfiJCvzSwoK07thElOacNKxrGCoQVlmXEqoSLMq/sPHDrFZCrDpnTJrobPTV42ac5OfoPdVvYjNMoKUX8KsKbVTwLEOaWbsFkDFDk03AuoHIJhabicQJjRLw2dKSfrMmigrqYyVTmI8toJnHRfApLRdprkuTu1YPs0FDdTIbkqJcFiVmDQum+uM6j02iWqk0Vr1LaVdSSZAaFc699CyWVtewefUmRtsPBS41/SZcx4NJJa40PksGXIrylyAnTiN4VHTpOrbufKgySql+aXWxdOUKnvrc53D9je9j9733oEUJOisL8nhur41mp41gOMaN967CbXjQsgopFVIERARTtFxOc4FpCojUUmg2lQ0LOrMjfVesiYvBkMFzci6oMGmePIUzn34Z3sYaBtv7OLx5Cweb92CyIT4ag8HJfH02Cth8bbaHXK9QZjHlVqq+VIKwEcxMQfm7Dnd+AZ3HH8eJT38SC6dPYW/vABO9Qu/ECTAr7+6ffgOP3vg+4iREu9tFcDxAnsRorJ/E+pWncOLyY/jg9dfRf/satDBB+/xpnP/cZ9Be6OHhD97AjT/9Bhy9gJ5WAtlFEyXkp1ZQUclGJcbKEpauXJbG2fjBhxh9cAdummFxbl6ss/XlFZx8+WfxzFe+Aq3ZFrVFOhnj3vvXcPBoEwUtSKGhtbyAZBIg2T1CFYUfZSRPkhjWyiKahLB5hcnDbUS7O0AcqtzoQg0RsKMtGdps6jO7jVbLdT4owkiU52xWZoWCR1T48gcJWuQc0to1jsXKmdl1BcMWaYfZaMJeXUZmGkgebsOKJtCKDGVWKAUwQZ/kO/NUVsgJpRoN2EsLqNjs39+HMR5CT+OPFFZy2fPa4Pp3XTTOXcDJX/gSsqaH4nAfyc0PML55B+VkINnIzDXF6joWHruIwZ1bKA4OSZbQPHES608/Ca3bQi5W2gUMy8DxrVsYvfceyp1dWFkhsCnTSxg2NVVUY2YweC6abRSmMmr3XQfW8pxSPR+PBDQn4z4aVHnTWrO3gMLzcDAeihMBG9G0h+drSGhFzH3CNmDZJlJCYr8Ba2VBQPOoP4HV6aB7/hRe+MIX0Vw5IdajSRrj1iuv4tX/4rclA5sK7JLgstHAcDgRqMR1zyxWy7MFNFNFSEUhFZgEWcxC5ffTMpcWxsxrJngl2BErZ+YFx7GokgghCUIlW5cgtiyVnbNlqzxOyxXwRxUyc1plWECAJ2GbjSiYoNVuI0oiadILUCP45H5AlbZrys9zj2KmLlXjBMG06mZG72AwEPtMHkfD90U5LCDU5mvL4NJGmtbIU2tyQhvPVWrUQik9+XnLa8i+QJjGOijL5o8hLBWwCQdnaDtMhWdWoNNsibKdqlUu1yRLxHaaEJaQmpbSBGu0gqXyOA5CARRTe2cBgYTRte20vLYaxJo1SJbLkHbHPH4ORZiGwHKxMq7Vnnw+AkYBu7V1tFLc1tdknR8r1t0El/V1SjArOcl1JjMdFaZgkv/Gj5RZy3Wt+TqjNEbMYQ/TQiwWsEBmGBhoBgauj+alC8gJdKMIeTCR18ZjIvAniGY9eKxpEEn+suM1ZZCCa4bwkvXlvkE1OPcgfo22rgTycqyShSkIR9YUv65RaUlLcNq+c4jFVGpg+vJWiY6O00UVa6Jo5uthXRp+UwYQeCwcaKLiXQFglTM8heeEuyqTmSCEtrvKAl9GvDSg2Wwgou18HTvB9UAFsGzt4oqgMot5vji8ohkqx5prg/cdouJ11NAAP/h9jmMhSaPaYrzCZEKHDF1ySC2T+dfqPImSmDnBfC6RrMqEgNgCv/SJx/D3f/c3MT+/AJPq5GvX8L/9x38dwfYmCgc4Pt9A9PQ89rwQUZ6Ldf4kZaJrofZ72srKnq4p63vacWsaFpfaAu153VBRP54ECONE3fPw+jdplU6oDfgeLb4dHIwihAHgm4DHPxbd+TWcXF3B+vI8Wi0H9/b3cO9hH4Nj2rEXCBJa9JeoUuDshg/LMQQ+u24XtufBtKh0dWR/jhm9cHiIK4GF50MXzq196CPmAKthCRUvL0hR0T9lWC3Ysl4pahiGAFfOrRrQU7eLdIdhNIFSj6p7TWUBLZnA3McIViWegz9PhKnDJFTk+zIMZIaDlHBc4/0LLZM1yVaOCFnNEkMvxZ31EAdLFs6dP4cvXnkW5iTC/u4BslGCRwd72In7OEQBmbt7AAAgAElEQVSMw6LEQVpgmKpoDL004E8qrO0Cl2MX5zVHlLqjqsBN3qPmMRZMC4uGLSDU4Ku2TLwaDjGn6/jbj13EJ9fX8SfXbuLGcV8cUWhpbZQack3ZOUccOqEqlQpiDfCpBoUuDjeqXlSIMlOX79kEwDlCvcReK8PhOQOHRoqJDQWWUwPldobONlBFFhJ5rgIO7/tk8NGCRxW2E8Oc02AtWsicFJlOVSrt4G1UgwKNcYW5SMNiXKGT6nBz1l52cFE2qwFLwEMOl3s51du0xC9zODxecf1R55sDooe2gQd+hatWjpsdYHzSRmtjHlujIR4OQxgtA52eAcPOYGkuWl4HK4xxiDMMgwlSPUGCAFWVyPNePnMJ+wd9ZDnzeFtoWBa6tgnfpXOOhrW1ZZRVgoe7W3hwuIPjwUgU7hJLbNmYb7fRaLro9OYQRwWGRyNR0eccICHe1nS0ygrnVtewd3CADw8eIikipHmMlKpsWbcaFrwOzq+dQR5bOD7M4TcW0O0uQdctZSNE94Y4QFElKLQceRlDp/LdoPsBf7ey0Gm0Md+ek3vVLOPwkIN2aw6e05Z/748meHjwEO/c+AHSeIRGw4Oh2TLok6WZ3BtMghCTIIFznODsEfBk3sBKdwG/+Wdvz36znVVgVoFZBWYVmFVgVoFZBT6qwAwAzxbDrAKzCswqMKvArAKzCvxEBb68OC+glICUDbi6ZSdNPQIwgQhiakbVhQIrU1tnNoEVjBByrCz/5I/KAyZ80StNlB8OM1xRiJXeiudhaa6H3eNjbI1DHELDhDl4PAYqf2obZ4IxKjF82rdpujwGm8NUR5D8OezYUkHFBjrBr6aLophgio8i6ktpgRtgy4cNx2lTeQqApUH50VF/bFYtimbpeyqATQD89Bc+g+X1k7j6ze9hsrcJW6/QdX00LFrx8tXxOHJ0T5/E8ulzuHXjplKGhpHURhRMUkMNhtfAwmMX8PznP4ed+x9i78YNaONQMnt1qp48ttg0DI+PcLS9C58whhnCzLnVTfQW52E2PcSTCSbbe9Kck4jmWgHHRl1KYDu15mbJDIiNq0Z158IK1l94AYsvPINsEmD7W3+Bu6//JVBl0E0L7BUSOrRoBUrFVsbcPapr1UAAQaGoypj3KJmYrJcOZ2UZKy99Ahd/7rNotHt4cP0DjPQKKxcvwE4LvP/H/xoHP3wTZRphbnUFpWXDarVFGWeZNs4++Tj2732Iw+vXUY4VAN548SUMjw8x2XqEeGcbyeE+NAJRaoJEVEt1rVLZGJUBY2EBneefQfPxS6jSCoNr72B49QY2Fubg2xZWenNitXs8idG6fAXP/uZX0Lx8CYWpwSgrbD68i3vvvINkNERnYU4B081dFPFQIAIVaEmZw12aR2v9hADMYGcP4dYmMB4r+2wOJLBXbhmiiuW5oZKXsjDaEhJW6GKFXEpDnLBArT5lA81rUuzW6Q1KRXKcQIuZQ6rgSWZZcFdXkHsuske7oqKmzbD8LG1+JZ9RLWI28CVv2nXlT0UwMB7BoGo6pwEiO+8uzFZTjjMdjQW4Nc6fx4mf/yIK38Pg7ocIrt9Aen8HZTpGNRnDWFyG88RTaF98DMnOFoJ335OGaW9lDZMyx/z5M2isryEZR9h560cIb91Csb0PLQhUo5+KyJxrK4ch1wVdGZU9K927wQbu45eRnd1AyfxFqs6TCMPdLZjDIbT9PrRxIJDgKIuQWxZ8wxJlVcYcTsIXNtXZGKeVckqrXgcWLWcdG1kQwmS+bNsH/Bae+/wXsfEzL6OkDawBbH3vdfy7r/497N38QDJYCZaCUNkUO4YlilmCbQJPgi8CJcI25tTye0xTAVTCfLF5B9Bo+GI1S+hFcEzg9nGUuiaNXoe5yWIVTeAZwDJYLQhsdRwqhBN5Lu6/AivZ8da53kr5N4GmAipNyTE2bR4jAURtjS+zIkq96fo+xqMRPNcWWEu1LWEhYTJdDZjvS4jN/Fwqg6f5xcw8J7TmnjbN7XXE/t2UwRduCIR2hN48laLAFCqkrlWZ9UlzOUaqlMM0VRbudQ49X9f0safKY1HXCuzgbJGy95Qs+npfV4MTzDQn/GPWbw3V6dpAu+PaNYK1owpXoGqdYywWxLVdtQB0UVET3ikIKe8Huq5svmWzUwNQH8N07SNVtHKZULJGKljFFFSgNdWdXNulsoY1TKRU5GWE3yZGmoEDzwM21oFeW4Y5aDsfTcay9qa50FSC8/wSADMf1/WbYv9M1S8HDQSeygAWj0FBTp2RCrUtNtcSlbZyYghUJTPeQMWsVRk0ULm0kpGbasjDCk2rBQee2JfzNdFKXFSeMlSQKkUw92OjdhGRoQAOIqmBMrVOC6UKrb/Gnyck59f5GFy3HIThueLxU9XLn/VdV1ThkjfNHOBMKcpZE36Nal1eT8rBgLbEgEcgnjHDnrBawWTu+creXNmQe35D9sjJYCCvPyeU10oZePjEC5fxd//e34HXtGFlJfZ++Bb+4X/zX+N48za0cz1kax52OjmGbQ1RkSBIAlFkp3kq15wAPd7/SP6nihXgGiLAtlhflGjQppuSYObEelRsW2h6HvaHQ6QVB8VKlGkJn8fgGdg/nMBzNawsr8ngyHgyxObmDlCEaHYbePvhBBFXbQSUMWEi3SRKNEzgxafP4d0bH6Ld6aHV6An81RwHFjfPUYj/l733/rUsu6/81snh5nfvy+9VTh1JdrMlNoNIUaQkUhYFjCxraDhIGljGeDAJgxkYho2xBwYcfphfDI8NyRBkjyDM2EpDjSBZ0kikuimym93NDlVdoSu+ejndfHIw1nefW02Rtv+BuY8odtUL957zPfvss9/+fNda/tEQSztDnNuOsT4AtGmGkM8CyTpXCl6OZPJJfqhojVlMiKyq1BfYPCTNYB+uJbn2mdlAcyYTG2FR+irg63CuFCtcrhEVOOZ6RsCwDEMTkWYiZD49HVEq+EuXD+L2WC8ROBnur4U43rSxem4TL5+5hHauo390jKO9Y4RFjpMixKPJMY6zDINCw5iqagLdTIc1KrG6r+Na4uEKLHRKDYEOfJBl2EtjdC0dS3QdYfgvLeeZGx9N8LFeDz/31FM4HpziN+7cQz/J0DCV3bPPM9QS5DrvdzVfqbWpavByNR2e6HUVRJVIk2rVSpA4NgvsNRMcntNxZKZITTZnaTDHGvzHJXoDG3GmIyiBSR6LOpfzH1W5nl3AWyT8NZHalPWW0FMd+UhDcprBCDR4kYZmYaBuWqAxsdhxc44QlbNqrhR3IMJl/qlyq9m0VhfnHaWwDc0S206Bu06Bm16JkzULyWoNRd3CqD/AYJQioDGOCbQXTLQ6bDrR4Fk+ml4TTb+F/nCEhKtnPUFaTNldhW6rheXGErZ2TlBbWJUGpq7nwjUMnIyOYJt8jRK9pSZqfIZLdnqBhA2PaYIojXE4PcX+oC8jkM/+UpxY6LBiwoOBs6uLGAz62D4+xCSNUOqJPBeZicO5ZNFv4Xz3PMKxhnCso1FfQqPREReXLE1l3ZblKdI0QpwHlLEDGl0lMji2gZXFLizdwXQyQRRksGwPhuHCseto1bqouw24dl1cRkbjPu7cv443331LrLUZNM3Gq6Tg66km14SxEnGOJjOZJ4AZAH/0ncH8N9t5BeYVmFdgXoF5BeYVmFfgSQXmAHg+GOYVmFdgXoF5BeYVmFfgByrwU4uLAjqpvv3e7TyxbqzQqORayf5epaCtFDxPLDGrpOAPVx38PuXDzM10KvLqtFFzDVx+6iKeeuoaLpw5i537D/Hd197Cre193E8JETX0dB0N2XTUEMqmfCobhW3aHBo6HN/AwuYi0jJHfhpgejQCUWBQlBiXQFTqskkpeaGV5TP/TZUwX0eBSu65fu/Zqu3LD+1c1eZlhYtlMzM3gHPPPYNWq4O777yHIglQMw0seXXUbE+pksoMITJ4a8tYPH8RN9+5jsGDxyjDEEZRIKMKrdlAh9DQc2SDanmlh3AcYHJ4BExDODUPiFJR6BEaEQBxs7DD75sEGJ0OBCzVOy3YNR9JMMV471CgIxXSCoJW1oymsqjlBizrQVBaX1yC22oJgPZWVnD1c59CMBhi55VXsfWdN8W2sHNmE/E4QBZOYZsFsjQWlZCy49Tg0sqTG4JU2GU54oRWebSsBsxuGwtPX8O5l16EXhrYu7cFvdfB+RdexOTkFDe+9q8wuXkbBhVdCwvQOk101tYxnk4RDUa4/PwziII+Du7cRz4K0b1yAZc+8cN48PZ16EWGdqeFe9/4CyRUr3IjWXLqeNRVviW3j1dW0Pv0J+BfuYLwaIjk4UOYcYRnPvqsZMl6pxOkgwHS8ZR+2OjX63j5b/9NLH7+86Ja565zMhngtW/8GeV7MIMc5ekR0umpSjAsDXWu9Rr8lTW4Cx1MT04QPN6GRnhKqCeZjdwoNmH6NRQ1XzVOjKaieKbK3W3UYDAUkiqPMJB8aLJ1gU1U41EBZWoCBPMoQRGEsllMNWfCe2F5EeDr9sdi8cncUJ350YOxAqqUp+SZKJFoKc7sZ3FQjgPZuGQYJZkH01/1Zhv+xpIoUEcPHwPDCay1ZfReegE5bRVPBoj7fRTjMfLBMbKTAZofeQFLn/sczI1VWHGAvT/9OsLdfTRMGzs7O9j86NPoPHMN+WCCu1/7A+S7O8jiULIKCfJYl5iqZqrYqc6nEpq2wmWOghB3oYX6Sy8hPLeOvFbD6tIiuvyZ0wHCvUOEb7yF7P1b0MsUI4IAy4RnufL6rBHFOWIVikzgsGYSYPlwqMieTuUaCUiUjW7mFtpY+dyn8clf+CVktGYUBWiOX//Sz+Dha28K3KK1r6gZqc7NMxmDYk1c5iAUZYNGWWUjy6YzFbAEVxVcpZ3lDGyZzIpNYwGD/DnPcyU/eJZ5S8DIez2JmQtoK2toW+XUUrlLNS+VqHxf5n86nicW0wRjAjOp+ua8QxtLvkekjoPjkuBulivMmS6j3TXhqVj2qhxgUQ8bhsDURq2OJKSySVcWybwvCHujSHJXeY5pFCtoLRDclPmcalX+DM+P8zCPdRqFCshWNr+Ee7Si5jWjWppW0PwZnodYZVfvx2NikwibDGZ2xoVB9XymrPl5d1bZwXGm6lijCptQlNa0tlNZd6uMXr6HQMdU2QDzXEVxSkWsQdW+crhQmcJKHT9TjRL80upbjoPzT5UPTeUzv0+9xkxpTQjLOUGpbcWCmq/NxiLJieRzTscEGg4cHeNuG42LFxByzg2mmA76aDWb8vCSZxrhc5Yh4vxVlPAbLRiuLarOyXgsoJ61k2xn1lmOv3KHoL4vy0VBPYPEArZBi3BlMcz3oGqT10pLdKTTDEv1Rfq7ylOR6nbWs9loCVhhQ8PMvYC251IjyQBWjRGs65OMZ86JprJ8ZkMCj4/3FYEyLas1wiuO3zSTcUB7cI4VXifWOGLuPK+1aT5pdOj1ejg5OXmi4FZW0LpkX/MjSWK4roNarSGvSZDEcxVFe8mMTh390VCOgT/3pZ/8JP7Jf/M3BHxaRYmDV7+J/+0f/ecoDvawn/WR/cgmsmcW8Cg4kYYJ3he2q4mFf0oFMNXsXFOVBlzLgemaMFxDrNubdg3NRp1GCRVASpCltJvOBa4PTgcYRZlkuJuEdmzmMYGlXhODOMbtx4fY2o0xHCoIq9vA5rqBRsvDnYMJSPGcCMhDA1lMeJ/jhed6OD0dotBt1FsLcB1f8kf5wv4wxcLhFCs397H5aIpGVCKI1dxJNszGOoXPeX5cTajxqyCwaij5qyspZUutgkKexBzLPSs2z08AcKUCpuKen+MfjZnA/DeDLVROsKiCddrYE8jqoNFvpNsIuDYslNsLG90iu8SjzQC76zYaq118+YUfgjMIZU2x+3gfR+EUjyZHGJkJYtvBUZSjH1LPTImxBntcYLkCwJc0Gx0+OzQN9wUAp9K4uGqaqIuDCtNANJwWKT5/+SIuLS/hN7/9Gl4LI4RUxhsaGrDRMR1YSKRxkVbDfM5Q507barYI0PqZ5+5qhK+EvyVcabxUTQwjB9hppdjfLHBqcP7U4BYWvP0CvQMD7cQVhTmb0UYoMCxKDPMEuVeiu2HAWzBQWKr5QKN0+CiD0ddgx7bQWDr60HWDzzBXM+HpOmze91yzU/3L4yp5bQh7OYdkyHU2doi8H7meIHZy7Do5HjSBwzYQ9ix0LyyLO8bte/uYpKqZRBzn2ZCoA42mju5iXRokmInbcD3J7J3SaYNrAC1GaRCqTvHcxjXs7PTh1Ltw3Cba9YaA1ZPBKaIiQhhNsdxt4sxKB/3TKRYbdbQbDryGj9NghKPgGPvjY5wMjxHK7xim3Di+4eHi4jpG6RR3Dx+hKOkOkaE0ON9b8hxuuj6e2riK4UGM4VRHy++hZjfgunVpWMqSKXLJeY5E9cvgEXZOOraGTrOOWs3F6Ukf40kI03VkbZlTbe7U4dl11J0WXNtHzW5CK/mcjXB0so/vvvsOth7vSaMK+/8Mk7npKTKuK/VC5hcawdBlmr1fD35nDoDnv9rPKzCvwLwC8wrMKzCvwIcVmAPg+WiYV2BegXkF5hWYV2BegR8EwN1etb2nbJWVjbCyQlQxc1XCZWWRLOombihR2TRT1FawlBtcYivJDfFqV5DfX6PNYwlsnOni+Z/5LC4+/wzObZ7Hwfsf4N43X8ef//lreP1kInZ4Z0wdXY2begbCQkOfeYDMANSABR049/QGNl9+BkEWo9gb4f5fvodkmmOcFxgTGosKl4lqH6rdxNa2UqSYFdgmNFSHWGUOc0+rErHQylgAsJyfAqj8BDNlaa1JG1Gqd3zbxILtit0c99fTQllzDqMUUVogEZvTRDY+RdVo29j46Mfwwo9/EU6rLtbPj954A9PDU5hpAUMyRJXaRvJVqbamespx0FlZRBxGCKZTsdskdKVCSKk9iRK4QVsodS5VUCLHVlDNdByUtNlOSrTPbMJdXECZFWKX/cIXfhTH9x5g98230H/4EKXr4qlPfRLj4xPs3f8AZRKqcUFwkVL9ZqDpOMiYG8z8zzwVBTAzJAV82DrMRhO1bg9pnCEOYyw8dRlnXnwBxzsH2H3lVSQH+zAI+VhL30fvzKYo7qLRBGeeuoowDjA56kNLSnSvncO1L/wIHl2/Bc9y0G438d3f/RrC/X1Rf7O5QM9UjXnFc4Ludge1qxfRu3oJBzv7sPIMl154EU996mUEe/uI33wPo5u3BEJTTU1IO7Js9D7/Y3jxF38BWOgou/F4ip2b72PrtTegERzkkYAbblZSKZPSGnuhg1pvEdGwj/ToCHoYikJI8oh5RFRJ+03Yq2vwFrqY7u0hHPZh1zz0NtaQDAeIDo6RHA+Q02Ja1GJVDi/tAmlDSMth2kcTODGnk7cgrVvrPkpan6ZA3qzBW+4Bk0AsocvxCHkSwCnUGJEBrFuqkSNnmwJ3EHnJ2DBhQm+1UNtcgWloGG09RnbUh+7YcFttUcSY3S6wsgy77qHY3UZ4bwv1q89g6TOfApZ7sLIUp3/5Go7eehs4OBI77drGClqXLsDISux869vQRyMUkt9Ml0vCHxO5Ti2cCcNxRPWeDkayqZrbFowzm+j92I9i1GwjJZxdXRYlqpFryPsD9P/i6zh99RUYUYhIgIUlqipCA46FhOok2gsT3JoenI0NNFZ60IcjBHfviyMAYSeHt+SM006518PCZz6J53/8y6jTXrpyPXj7N/9PfO1v/X24toskDpX1KQGnwNEGpnEIQzJwKytrndnBuVg9ExLNclEJw3hPE2y2mnWxgOXXaEnLr9HmN4wjgVvTYArb9eV7+T3MzVXKYpU9KypZgX3qZwTkVepYzgOiptU0hFEgYDaIlVKTlsKcQ/h+VIe6fE/6y5alKAsJ7/j9VFLJfF9Zy4vCOYrQabbknPhk4PkpO98PbXr579n5CPy2aZlcyvxF9SrV1FQKM6OR6mXaWFPdzNcWpavk7VbdOhUslZm6ihXgcYg7A4GUKHFV9jIzlakeJBCe2WTTjpg/RuBLACyW6DIGP4w6oFsCj0Xyennv8gYzaNerrLQd5oQLOOXmvrKKNmgxTKtizj8V1OUxiv20AFQqggn/lXU3Fb/KG0M1hsg9rAGh5JaL1wZSTcOppeOo5sI8dwZ6vY10MkY4Gsq1Yc102tszF5xW0uOpNBtojgu/URfLZ9qK83sJzUWFLdbYyiWB11uuk+RXK8AtTh8EtnzOVUpzWmQrz18NJkHRhKrGFpzck9dVil2OSbOC+5V9PZtNLEusnmdqXEJg1oTNDRxGYmdPha7nCgBOsgyddlsanjhmTGZf8nrJWKXTriV/Z52p8i1otZwr5TuPWwA9bfKTBK2WGpe8J/k6vLdM04Btq+Nkzi0/CGLZ3yBOCimbGjQ5bkL6v/+3fx4//9e/KIo7PU3wzm/9Pl751V9FfnqMweEhRtEEg1Vg/MICRksW9oMBwohW3JzUeHUJa6oGOCqgeZ05zg0qgm1YJXO75UmlbP8LWjrrYuW8d9LH0Xgs1u5sK2BrwDQkKgQ2l2vYOUhxMqTulQ17YkQM38tx6UobB6cjDLkWMDSYiSbPhCzM0bRNXD27hDuPDtFcWESt1YTv1lCDhVYAtB71ce76Ebq7U2hxhqAam4RVoUQOqHHK5wSPegZ9JWubz4+/sqKcuU4o8MsvqpH9IRRmcw5BryhLVTvVEwDM7GB+jo4YBO/0QFHfy54srkEMTEoDp6aNiErggq40GRLDRGQDD85E2FopYfda+KmXXkZzFCMejUUlPSgSHCYjHMQj9NMSgwwICyCIuH7S4E40LO5ruJx6uAgTC2y2MDTsZRm2k0Kg7lnTQhs6wjyHTyDcaeJjVy/g+sEhfu/uA+xRMa/R/ptrZx1100YLJTqaAa9C5bzHafZNC3hpCKMzgJynWSmeCzhUJWsaRnaJ3U6Cg80MQ0PFfDTHNnr7wOrAkVxm+nckWoExgTH/6+bIFwGjKy+CMtaQDHLgOIcf2XI/G6JiVmtSXk/JIxdLblVngl+C6TqAFjTUqPaVxjQDuWFgquUYWTkO3RiHzQJHtRxpw4bdNOG1HYyiALunMcKslLmPjRG8ByW/mmtS2iK7OpZ6LdQcR+btGht/poFyRzFKZEaCMB1hqdbGgt3DYJrD9tuimG3XXUR5gWk6RZRESKMJXnj+Em4+3JP1acNxUHNN+I6ORsOAZrP5MsY4inFwcoL+4ARLnFsB3DvaQcHM86pph5EUfIi2zRourp7H9DjGSZ9OFlTrtuEabK5iRANt6kOkZYyoDJCXIVxLQ6vmwmEsRxJhMJmoNS4bqySyhqOC6w0LjlOHUdrw7BpqTkM8ijgvTIIpvv2d7+D+/V04jinNH6atV/b0bIigU45yZkrZiJMDt3/jdP6b7bwC8wrMKzCvwLwC8wrMK/CkAnMAPB8M8wrMKzCvwLwC8wrMK/ADFfiZxd5fyfWVzetKITuzdFZ7V0rVQUWOJsCRlnWCHatNbRWHxS1lKgpmAJibuI2yRLvUcObMMp75mc9g/SPXcHbzPB6/9R4++PNX8Oo338Xbk0Re55yloSsbaSaiUkOfqgOUaENDVwcuPHMGZz75LHTXQrZzinf++FuYjFIBQLFAY9rsldWxiLuiyn6ssn/VZqRSmMyUK7IhOwPWYl9IfSLPgd9D2Ffly7J6VB/Va1hYW4drm3DiBCWzI/NUcm2p0g3CFHmhyUYwIbmIoXWg8Ov4ka9+FU99/sfgdds4vncXf/nbv4vHb30X5XAEi7vSsxBl+RnadlYqGseGZTvQa64AweFgCCPLxbKYKkXCJ8e0RSmaJYG6iFTc0Cq40YRJuHV0itw0BF7QSrD0XJx75hkc332A4cEOCtoM1xr4yGc+i+nhEQ7u3RYVMPPu4HjQqKKkXSWVN6enqLuOqEgCnj83PassO1G/EawWaiyg24K3tIQyKRBsP0QWBnJdSs2C7texdOGsqLVOH23BNk0Y3PWS3VEd1mITZ198Hls378imd2uhi2PmzY76stkncpRwCldqzc02ZiObMGs1OHUF61rLXWx+9kdx6ROfRP/eFrJ330e5v6eycgXiZBQCI3JqaD3zLJ7+xb+B1uUrKC2eQ4r927fw4PXXZDPZIGBJQwESOUyktL2lKjMJYSQRTKpqZ/mgPAnLgrmwBO/8BYGpg60HyCYjuDUfjc4C+luPEB6cgHnAJlVzlVUw7dBlw7SyJyfsF1ogn1PZomLHTvjk1KBdPA9vfQUOYe3hMSYPHyE+PYYRThWXEOtuA0ZKu8lM2ahTJcdhYtgoHReaa6LgeB6OYcwyOenGys3ftQ1oly9B6y7A7B+hvPcQZq2B5nPPo/P886R/GN+6hejuHYR372G4uwvH9aCbnihr8ukQRcyMVe4yU2nJnGIlYZHmBMuBZjsogwSlnsGmCvLZZ7H2pS/hlAowlKhTBUlam5WwowCn33wFj7/+Z8gJKg1qlAw4zKylFa1WSm75tMwxsQwY7S66P/Rxue+Sx9sYvPld+LTdJqijHS43apkxurgE5/w56CsruPzRF7B05qwor/g9e++8j9/75b+N/du3RRVN8EQAW/drYtksc4NAP6WAJSRbXOwJUB0Mh6Lk51wj35OkaNY8hGGgrHIrpTDBb0gQ6nsYTyewBFYpdwRCLLFothVEIoyLo0Bej/cCARphKr+f9raTyUS+xiEkEIpwh/epbFCnkpvKn3EdW1m5CyS1VUYxQWwJORbbUZa5MuaKAp7tyOuOhkP4nv9X1Mb8HgHjtHSn7a/qMpCfpeWzPF/4/lkqVtNPgK0ASHUOM/Uwf4avQdXmDPhN2bRBeCzZqrRwVQBW7J0rNXbJcZ0q9aeau2mxnsvcRdhLJRXxi+T9cq4gCJ9lJkuzEMF0XtWOP0vrbUfd87wW8lRQWbZye3Iyo6U25VicVwl5CbYdR8AmFas8X1Pi4GAAACAASURBVEJWwlgBaXwPWtmyYUCU0Ly+tFPVsM2GhdU1aItLyKNILKAlR5ygyCcg1xEFoSiueY1avSW5p/hB2EoIzHpxTFH5nVCJq+nyudn3CKCtxhWPmWBeXDNkfiGkzgQUmrmBZJph0V2EU3jy8wqyqhx4eR9DKXptgmmZh5X1NV+JY0xZo9OS3JAoAdbQdpQxMEG9qGXZDEKwVvek0WEGkFPm2xMa2pYogwmDbddTDQVxLNnBtFXne3LMqjHKZoIAScrmAgWJ2cQizxWx3zVhWZ6YPUTJVBSmzOv+R//wr+PHP/8SSo1zU4Rv/dpv4M3f/m3UXBvRcIzt6x9AY96xneFoEdjaNHC0WGJkxpjEKWi+QDjNEaKur0yxomTVLaVKlhUT++x4HFmGmmNgfb2HveMBTgZK5alZKjOecCdKgbOLDZCL33s8EcWnuJiIzQmwUC9x6dke3r1/DMPVJWOXz0kj1qAnKX7o41fwxndvw6110W4twvYcNGwPvXGJjRuHWL6xj9pxLFm/BJOxuK8QrIo5hoyJGeRlzXM2SVRrKbVuUk4xs7CN71UDE2LKWlLuwVJuE4G54jhT5f1W0NdGAYe2z9Xn2XLhyOd0WFohSlRaRee6gyPNwCljGKQrj/XUMPBK3FobY2/VhNVt4ic+/sO4pPsIRmN88HALu6MTRGaGk3iCvSBCPwWCQsM04BrKhD0q0N03cDnzcBY6etIwBfTzAg+TFJ6m45ztoCtq/QzrLR8fOXcBA8/Av7zxHm70aYVPB4Vc5rgwV+O6rlkCgBscB4a6PtJMQht4enRwDqvWn/wKG9l8iWMxEVkl9lsxjs6mmBL3azq6BwbWTiz0YksUoLToDrUSYyvH0E0w6QFFU0NmlshiG+PdCMVpDo/gtyRmZIavWlNynMucxGxnsd/nuGIkhQ7C+LZuKEceaRIpxIJ6YGQ4dXNMWwYO7AzTloPEKVBv2vC7DWwdHOHwJEHhqDUvY1yU2Y4GnRbeBTNySxSphrpvYHm5iZprocb5pygR0tWCtvAGraBDUUNfXb6M7Z0hvEYXnuVheaElrx0w47vIEQRjXNxcQZRnODwewXWb8rzWbY45wucYlsdGHgt15gibVDgXuL7zCI9GxxglUyQEz+Tilg4/1/HUmUsIBgl2d/vQrDpcswmr8GGW/M2Ba4tY5siipPsNG1wIsS2gyDCZThHTUYMuIVXzjTyfVES5NFMYXO9oliiAaYXt6La4irB5af/wCNdv3MHx0Vg9w2zWToNlG3DtEpZNa3muJVTsyjv/y86T5/P8L/MKzCswr8C8AvMKzCswr8AcAM/HwLwC8wrMKzCvwLwC8wr8QAW+srQo0Ha2qacyGJUaWLIWxRpSbWiKOpGbyUUhmWXMs5MNDdl0LcUaT5wmBVwSYClH3Ro3qWk/bBnYfOosLjDXdXUNW7c+wI3X38DBOMV9qjmo8jUIjOkCqyPkJg83HXVIjnCzLNBpOFg6tyIZnUk/QH/nCHFOG1cqkpW6jhlo3J6WLWqqmES9oj6vQLBsq/zgaJANzhImVaSV1SG3ewS5VeekOy4a5zbxsS//BM5snsHprTt4/5VXEZwcIQrGSMNEVHiS/8pNe0JdqtT4jl4Nn//qV3H1c59F68wG4skUj95+G99iLu7N96GFsVIdUwFD+19Rpak8PNZ06elncfbZa6Km2LlzB6fb2xgN+gIqly9fxPLmWfR3DnFy+xbSyUTgJgGLZpuS+1tMQ7keSjWlQyfUdT1EwQR5EsEisG0v4Id++t9Bf28HW9ffQ3h8JJuRJRWyZ86ge/kMPNvCra+/Cm0cQmOuJaUjcSwQUJFbngLhLNXMBQrbACxHNiCLlMBLwReYLtxeDxdfeA7j8QB3X39TNt84rlQWro68YaJebyCcTNBcWkZndU3ykovRAHatJnai2XAIN83hOx4lUchoJeraaLcamBwci/XgwsVLuPDiS7IrWct1sZokbB09eIRE7D8TAeuaW0fRW8JHfukX0HnphxXo01LkYYzvfuMvMHlwDxgNZBAlhgar0VJgrn8KPY5gIIPO7DbWvcxg+j7s1Q34l67I64ePtzDd2xEo6ugOwtNTAT82M1g1YHBwCEMycRUA5seTehFMcMNbNv54L2Zi45n5TejPXoO7tASPMGlvD+N795D1T6BHzKzVZYy0Oh2EgwmSSQSt7sJybeRUciaZKL24aZqFIfQogUEHYFF/UQGvAZ0O8vUNaN0O0v19mDu7yqbzykWc/dzn5Xrvf+c7GN16H8XBIRAqq9WyIBxKRK/G3GJnfRPW8qLMJ8GjR8DRgTRQFCbHqYuSuZUoYDUaqD37HFZ/+qcwdWtwXKdqKtGgpSWM4Sn2v/VNPHrzdbQ6XSwsrWB83Ee8sw2b9tZiXVoi0goEzHpdXMbix1+Ueyu89wDZ/fuwsgQFxw/P0LZhtxrwuh1kuo2iXoe3sYHO+XN4+uMfR0alMgFulOJffvWXcONP/0yghii4CFkFgjGj1BDb45lKl1BTQG2lpp2payVLViR0hdg200aZ3yN2wlR70j6YNtbM+RUVZAzP95XKvsqrVfdZKYokZvmGFSilOom1FzXqDDjTipmgM80UMOXGPGFG1QAxA79ezUccxfL+PG7C11nWKscjP88JTkD1NFDzU6UkZpYvwe/sg+dCQDgbv3ye8P1kg79qkqBykjUUW2reH5GymZ5lAM/+zrpJpm8FHVkHKlkF4lINyvuBmdq0PPZsqaWoDyulG+2w0xlcNjWxhZYsZ9uWXPkiK5TVcwW3JLu5sk+WZoXKWnqmOJU8XuY1U+HN1yLANQ1M40jGakJbc8OSezWjlW6eIaZqjPMv50SZ5mkQq4kakE8ol9fV0nFo6hi0mjBWNmQcBdOxqKdZI8tz5DomUYwkiKSpwG80xSmAdtcc3+PBUFTXtXpdQWve/9WYUlm96hnAmsr8wvvYYxqpUkUT6pGmm7AETMTDBG1zAXrK56tqFJjZPLP2hLNJlKimKeaZsiGBMDuJUa/VRE0+HI1koUDoH8eR5GaydnwrgbM6GxU4FjJR7/J9eKyi0k04Zg3Ua76AfDpr8D14fUajcWW/bQmU5rGIpXSRicqY147AmoCa15AW6ny6M9+a58kGDM9z8Ou//l/i7MaKst+NQ/zhP/2nuP3nX0fLd1BbX0FyOsXNP/4GHN6HbCSwDAz9HPfbER5s6thupZL/StvgPCMArxSwlY2xQF8+EjnOCQN1oNe00O40sXs4xuGAwEhTzgicizkOc8CxgEtnW3i0PcTxAE+UgJwMTbPE2TXAbdfw+GgK1zDhaCaKzIKRBVheqmH/kBDJx0JnDQ2vDt82cDmwsP7GLpo3duAEGRI6KhACcv1DwK+XSET1z0xo5aTCNZgaK6qf43ub5r5/ITUDfrKUqZxXJBNZYrFV3i/XNJI1qymLYT6PZxbQdknFKRvNFBTm97haCafQBNYTC+7bzMwmcDOgmzoeezFurU6xv2zAXGzhK5/5HNbHOeLhCB882sbj4REiPcW4iNDXNBxHBfYHibJVjzU44xK9AwvnUwdnNB2LnIOows0yPCxSsaXeNBys6AZqZoFn11awurSC33p4H3+0vYtYd9DQMjDx2eIzoCgR5ArwuoaOpm6ibZjihOPzPtAJfpULS8RsV42xBWwqK+FSvEuFs12iv5DgdCMTm2fS3rV9G5sjBz4tnWmLjRwTO8dJK8OkV2DiptBNW3KC070M4ahEKJbeuljQK2tnNf/PmiKZA00lMQcm1/d0RWFjVl0H2paGBnPuCZjrBYKahshWit+hCQRWgcWlFuk8HvZPcTDmGWmyBqKLkGazUZTAW2TciNISemaiSAiB+QwE1tZ0aYLw/BaiOEeUSTsnMo0uACXOL5zB8cEUlteRprKuX0etbmOShoj57KBjhQWc3VzA2zcewPd78NwaDDaJIkdeTBAmIyTJCC0buLDaw/H0SOZp13GRJCFG0RjHkwFOwwAbq6vIEg0PH+3DtHx2LKHMdNilLUpdsZZniQqua0q0fAJiSxwHYrGRVteG9wkbYVgPzreC2ll7PmTyUmC2Y7qw6LxQaE8s+z2vgevv3cN337ovvwMYjg7NLODUAbfGP440dvJ5pZca3vgfH81/s51XYF6BeQXmFZhXYF6BeQWeVGAOgOeDYV6BeQXmFZhXYF6BeQV+oAI/vbQiG1Fqe0KBX6VEoJ6OEIv6AP7hboZSIercJKJqiArgasOcm8hpBWsFrgoEVfCUG06+RmVKDsPUsGSaWKw3MBlPEEYJEs3EUOPmPi2GqVKjhFhHTLjBDfTKfpqqBMmFM6i+Eoc7WIVSlRBiczOGm3a0faQylUpgMjQqPMQUWjbdKnWw2H1+mGA326jM9UJlTHLjkkCANpn8j/L1hNWoY+0jz+Kz/+F/gGvPPYvHb7yNb/7Wb+Ph228hGo+UfbOowAjM1cY7AYCk5+kmLj73EVz91Mvw11cw4vkfneDWq69i+OABEMUC3EStyY1g/k9sXGk/beDCJz6JSy88L5agD66/hzJJBGRkpo1rP/Jp1NY3MBmMcHr7JkYf3MNwawtFHErWnFzTrLLm1rgBrSB3xA1rXjeBxQbMzgJe+qmfxPH2Fh7deFfyVnlOtK3rLC6ivbkCz7Xw8J3ryAiULRuG56Kgaith+CA32jkoKtdh1sMm3LNh2y7SIEYhKtdS7PH8bhfdjTVMJkMcb+9jZXEV09EAWTCFya2yug2npPIxQGtjHfXuIo5vfyDwkxnG9XYd2mSM0b2H8KkwoyUyoetCF53lZWlmKPIExBtLrQXYtof28jraFy+hsbGKo5u3cPz2e4j390Qt5tZ95LkO68ol9D72IjZe/iSw2kPOemXA9vV38P4rBAEZzFYdRYsquQzTnX1oYQXdc3XHCIBnFufGOvxrV+UaBHfvIXj8WPJ8aQmY0a604YslNGs3PTqBTuBRWZhL80WlPKSyjWBWYeFSQa9SQ8YNyGtXYC12gdEE2aNtZEcHKMIJzIwK51LsnP1WHQGhfa0Bi0o72omPRqL2VYaUmowp2RTnrZFSzaTyCwvaujbq0HwPaX8IYzQRa0dzsYvFZ5+Dbls4vX4DwfY29FR0jcpimlqvIkNhWLDOnIHzzNOw19ZRBiEmN24guXUL2nioGlBMbrNTgUQljg+cO4/lL/8ktOU1eK26avIoNVjMC9x6hP3XXsfxg7tY2lyD5biSC5wf7EFLYlFGC7ig/S5zRust1Pi+bGkZjoA+85yp4MmRGS40ZgO3a6KkTJMcVm8R/uZZZJ4Hw3Hx/IsvoLG0Iha8VDF+59f+Of7gv/jH4ojAphEBWwmzAHmMCtpTHcvcXsLS8XgsIFVZ0SaqAYJ5kb6PyXQi9r20FpbcVr2CyY6FSQVgCbEajYb8LD9EXVvZ33LjmZBNQBphdLXhzO8jCKXiVhTEosxU0JTHK1BVQGas3pfzFr+nUBbBVI/OoLZNm9UwhCPqSUvlnFa2zzw/ngPPl6+vbOttUSDbnsqiTeNY5lU+Z1JeBV0dC582Fi2IK7g8Oz6exww08v34d87XvK6iZJXHEZ0P1HkQujA3WzKDG74cN+vLZxjfg+ovQlQ+1xyfecoKAItSW7K3K4vkGXQUm2ylulaKVvXv2Qch7MyGW96LIHNmB/0kR9cSxTrVv7S45nOMoIWNUqLG5nlTOcz7E1Q5agIJD3Rg3/VQv3QFpeTj5ggnlarMtuDSTplquckUaayAD+cPqlgzZh+nhLupNAWw3rRa57gVS15CAx67ZPTyOqvnGh+qdGyQ68d1gKXB1h1YpSkA2E1r8Ex1fVljjmU2ERFwzOByFsVyvmI1XdlPs75UAU/DUFSmBPECQnQIrOWY5YfnephOqVw24LiW3AtizS7XnjDelEYH9UxVSmd+zPKuxYab9548L9kUQZBsyP3Nq8bX4GtRIc+VAv/O7/U9E//T//wPsLm5JHNqfnyCP/6VX8H2N78lrhy6a6KxuYHg4AQPXn0djTSDz7xUjilTx9jO8aCV4b2FCI8WdewgFut5wlvOzSrOQf5PjoPO3L2WC98xYdo2tg+GGAd0/hBNplLKCsDmuqbEOcI1rcSDnREyPlekwU7Z93bqNi5cauLR4ZEoh33LhZ1Z8G0XDU+TXOPj0wRL3VX49QUseXVcOoqw+d4e2reO4QY5wkr1m/I5wj9UN0rjDwFWlW9dObpwnpudx/daP8tc9v0fbDCRca0soOVekrY7BX+pAJY/AoABk7CX6yuCYNZJ08XVQ7KBZQ3J/Ftm0RKOGzjWdfRNG6nhiGr5kRviwXqC3Z4GfaWNH/vhl3EltjDZO8Dj/UNMyhQn6RjH8QhbkwRT3UBc6phMElrHwByWWDgwcD5zsaEbAoAZJxAUGT7IQlmLnLN8rGs6znZq+NilC9gfh/jVWzfwThjBMRzUNZW77lElmhdyXGxgjIsIrm6jpmnoaLoogn02c0i0hiZrWc4JHNEBLeFl/jAwcTOMFhMES7RxL2GPTWwc2FgKHJUprOeI7BSH7RyDXomBm5G5on6io3aiwQwNJLmBaalJRArXvo6hoW3ZvIHEwn5SZAgl25c59mw8olUz59kMtl3Ac0s0mgbslou+mSFyuBYwkdkacgeoLdRhOiYeHZ1ifxSI6wavsV7qjBmWZh9xDiKIlWYPwIjo0FCAgtlu04FrWDg+nmBhsY21CytIywBpFiFjmIuWYtFrIYsdwKjB9+pwNQe9bhNBkcjcKQ08eYD1RRfbhyMkmY9WfUE1gJhsYggRxCHCbIg07qPXdLA/3MHJeIyFXhO9VhMLdeZiGwK/W40mXn/3BvpRiEmVVS7Ph2ruYTwI72aPCvxWF1qhYzQKZGRzbuUvDLIukLmUlvBqjlTOMPSNYfaxjbpbg6VR1evAkSY3X5x6xtMY9+/s4i+/cUtFTTBX3cthegXcBuDXTYmgsbmm0g1845/cnf9mO6/AvALzCswrMK/AvALzCswB8HwMzCswr8C8AvMKzCswr8D/dwV+enFFwRdu5vPbRPyjqcwqkk9uoFKpIWCjUApgUXDQtlG2RGTjlaBXFIMiulXqkajaCKfqgLA4r+zxajngK5GR2vjMlaVmrhVIqT6R6F0TKbGUYsEK1nITUZit2nDk5mpD09CArhQUZaFUJJLJmAs85gszGbIy3pRzFJ1qBYArzKoywOT41QYlP+Q8xJ6TqjwesAGrXsPZj34EX/xPfxlnnr6M49t38ebvfg2v/+vfF6CmjDgVVBWgRsCicyNUWUEbpo2lM5swWw2MxlNoSS4qWyomVYAnf4zeeabY8XHTiHmyVNquP/U0OmsrOD04wMHjLaxtrMP0aog0E8998YsoFnswqOrsH2DvtTfxwTdeEUUqwWE5jWFzA5mb0wUBowa/4YpdckZ5hufBaTQki3VtbRX9x49x9PABd87VGWlEKcyfVEBVrp1k/rqwag3ovo8iDJCOB9BipZghhOf36I4Bq+bDqzcw6g9RBIGClzTtdR0FoPMUtudj9cIFDE+PEZ2ewioMWC0XRk7L0wmsug/L85GOA9j1Jvy1ddQ7TbhJhIevvw4jDsW20mi0UD9/HvWzZ9Hc2IClF9D3DmAdHMPLNfjLa1j++A9j49MvY7q9g0d/+meSCexaBsyai3AawfF9pKaJvqbjE3/vb6HzkedQGD50LcN4Zxs3vv6qjNeStsmjIbKjY5ThVFl250q5xkYJ2mYby4vwLp8Tdejo9l3Ee/swk1QAPFU/mmtBo8yJtqpBLMp7NgKIhSI3FKmuT1OpkZmprGd+nTXkuCy5gbi2CqPTQNIfI328CyMOYHDcUYCes+mBwF3NA876OlrNFg7v3oMVBGJFypHPL1OdSGDEzWgtYpp2ZUXNTV9D3X9lmAgULV2qUGhFyS4LQBsMlI243Ee5WCQSKlHNnNeaaL3wUeDcWZReDdpwjPDOLYR37gLjUSWXs4GSQEtH4daRrW+i88lPwNzYRG2hJZ+n5bkZxdi/fgOj924gOT6G16phytoPh/AIxIR0mZKTXNqmWIUWGaGjCbvXgdNooqBKl/nVw1MBK0ZvAY3VJYx5DlkOa3kJtY2zSEtaDWSIxgM899LL2Pjo0yhomQwdxx88wD//+V/C4YP70MR5QOXPmoYpKkcqMpkPSgUvISPhNeEdgSizvFlrAjLOn/wQS+k4Rr1Rx2AwgN9siLU0Ye0MbvFnCYOpnpQs2gp8seiu68vn5GtJKioh5qFyDpmBMs7ptCqeAUxxNshUtjChGFWbAkYtZhIWorJlPVq1uozBIk7Find2zPw6AbDkGlcZvsrWV9koE3DwvZnvKApb00BKyCHWoLqocgmXRRFM+1Eqhit1MGvC15Ws4ozzWCGW2AL2s0zmF6qi4zSVcck5J0wiaFV+r8BAjhfCYc5VAuFohV4prNNUzomge/YhkHf2HBOL5w+zlGfHIs87UUvytdVmP3+On7crtbccs3in6wJ/EzYaCOT5EABnHC/yoFGKTwEDlo1hmuK+U6K4dBZ1vyeNMqP+QJTAju+K0pjXIQ5C5Hkp4KDeaVWK2ULZQ2fM4zXh+J7KRee9MFNLM0OaAH9mzc1nKW21+YyWa6bDdi3JjOfDspgCZmijVWs9sX5W8Jw3PSTrmoDEtah/VOriWKya7UoJr2xfuVqQ8crnGZu36B6RZfKavleTZi3eN36Nink+d9R9QfWvgr653EtiZ55zXCjYPHPnEGvpyh6dsQjqtRMsLy8JJJp5GU8mUznHz376RfwP//1/goLjIS8w2d/BH/3aryHdO0R8dIjspK/Gh+thuHeA0cMtNLnmKC2x8/V5/Wnj7eh4VMvwdjPA9W6KXa9AwGWNQB/VsLay4Et95HJnMeKkwGE/lTWTsnJVniRci2kEwMyOrevYXPCxdRBiNGHNLGS8dyiWLkt4to5W10SYJXLPOzCwYDewuFDH8fEQu3t91JoduW5LfgsXTgqceXsbSw9OYEYF4kIT+2C+Jy81Vb8qn5jPbo5Npf7l/4kzwff6O3/fkvL7IfAsSkTlFSt7c3WO0hqlLNulKVBZQVtsouE9XEFgt4TAXrV2LOXvBKsOwSnXeoaNQamLFfSpZWLLirGzmeKwWyJdrONTH38RL+odJEen2N7Zx/6kj6mV4aQIsDUJ0U9KJLAwGccwMxPaaY7OgYazhYd1XUdXM9GgrT4y3EoZ7VDisu3hmu/h+bObqNc9vLG1gz/Y28O9NIFt2hI9YMl/deh0oaAVvq4jKBPJrOVYqWsa2oaBlmagxiYC3YBZXXvJfAavS44YwHE9xmSlQFyjR4UO98jA8rGJhdQCGxWnboZpM0V/UcfQTKGlQO1Uw1LfQj3hs1RHnJeIoCOgspvrQDbOlRpabCIxTYG/4yLHtExxmkYItAK5o8HwNdQ7FhoLNgo9RlQkSG1LXDxy10dhF6g1beiOhq2DUxwOY4HIMg5kQBfg/MZVhZp3C2mQKVM2cWrwXRPrK21EkxL3bx1LZrXmAktnPaydbcN0uTZiS2gAvzTh2R3EiYlmvQvP8OH5FhqNOqZhIM+BMB6jXaeLkIGT0wydxirqfhO2S7eJWJ4LYR5gPDlC3eG9Ocbt/XuIDVpzm6hRkd+uo9fpYqndEjeZcRTheDTGSX+EyXiIaRIg0dlQw+YAB2udJWiFidPTMQzTh67bMtfSxUTsj+iyUKQocvV88mwbNdeDwUgKy1RNV6UmTTxxzDue7gUmTNOCpdXwtX/1DYz7CeCY0NwcllfCawJ+zcRCu41WrQHXdPE7/+Bb819x5xWYV2BegXkF5hWYV2BegQ9/nx0MBv8v7ZnzCs0rMK/AvALzCswrMK/Av80V+LmlZdWZz01VxW2rzTmlFJKtPyqbqIBS3smyuUGow01fUVhWGWZi/6wCg0U9QgUE0TCBFi2NaVMZkSnzhzLIpotLBYiQKUlGRG5QOVxBYUIuOQJ20SuVLzfJlB1hAa+AZLJxQ20MbmKJ3lDUI1RCENDJBnKlp+T70lJN9qgEUle+hrSq+x51F89T7PFEtUJwoJJYaaFHoLd48QK+8nf/DlafvYbJ3j5u/tGf4Ou/+ZsomA9b2UvPkvN4PlVFRIGnNlMJIYRqy3Ea/L9qp5XHSnhlLXYEIE4PjyVHUO2emmJZS4UGj3F5dUUAbOE4uPqZT6N27iysZh0IAuy9/z6u//nXsbqxLHU9vbstEMz2beSjQCw4m2s92FS8Qsfi5avYuHgB05MjvP3Hf4J4Z1/U1jwc1sw0HeieJ5bL0/EpLCqUedieL7Bs5elnkJwcYfjwAaKDQ9hUk1XXSXb7DUsgdpxGsNlEwP14WpMKLSQI01DQyrXuI6UdNe10ad1tG0hTbp7ygjKL04e32IW7tCabbVqWwkeBg9u3YeWJKD6MzgL8y1fgP/006htnUHctmI8fAzduohElKF0P7vImlp59Fnqe4ej6dcSEpqJMpMqqkI1nlpyb4lmrhbV/76/h0pe/goKbdmxMiELc+MtvYuv6+7DHE1gpc5ATleFYcMub94tS0pauA6Pbht+oI9o9QDEYyvtyIIpduIxqqqAgKkCBF2yomCUAS14nP6MpNa40RqhxWXJXXteR2wZyKv2YxUkL5yKRa6XTlFKEJ4QmzNkukFPtopnIh2NomVJj87VoySm5nFVmrEE75jKX47AW2tB8F8k0QB7NAOkqzCDG0evfhUGomNNSmVl2DkrJYM2gpQXKLEHUqKFx9Qrymo+IKvDpFMHeHvTxGFb1vtzk5pjRWnXoa2soV9eQLS7CW12DX6/J62M6gcuN2fdvIrj7CElloV1qyu6ckjLJPs01mLU6inZD5qH4pA+jyNF79ho6T12DWWsiPT3F4VtvYnLSh7O+inMffR6TUYDj3X3AddDo9ZDkOZLJBOlojCzO4F/cxBe++vMoXTYDmIgmEX7v9x6reQAAIABJREFU7/xDfPf/+p0q81YpqanAJJzihrhk6zrMWFW2toScogim+ncyFoBKYGfZVBEn8u/JeAyd6laCq8qZYQbwROXqOMp6PIjgu67co4TLo8EQluspdadkEuuYTiaiECb0IwCeKcpnqkmHcJ9fo+10WsFg1xEYLaA4TVXuLxsDwgitZlNAs0DeCtBSiUQATFtNQlaxR/Zor5koy+IkEXtofo7zQZqlkpErFtPM16VKM45FQaegorInVopOBVdV9q+as1kvAbCuLWCBDgSexddRdtLys/KoUln1BI9SPzlOlSks16NSwH6vrTYzjwmVBejatpwrv581Iszm58U6u8oYVo9EBar5Xqwrj4/NGWxeSqlMlqcYc1VLJAWbIwqkMGRsSrMIQZcB+IaNqNDwkLauy23U2mvITAPBYISMSsOWpxSlsVJ3c4LhuKHlM8cLwb2oNAmewqACwKqxg+fAr8/qKc9csd9Wyj+xuRYASRU81dI2LM6EsYFipMEybAGwtqNqR6jMa01bZlpoMwOY15rXnspe0ybMUIpx2qJnEetnI8tp7aosT1mr0WgivIT2zFQAF1QkipJcQVzfr8m/00RZcc/gr1wHyfZlHre6vrNGh9n15Nf4PgK2qSa1bXnNL33pZfy9v/uz8D1boNjJzdv4F//4v0avU0OdNvdRitHBCaJ+H+lwjNNH2yhGE9RLQxrOPF1Zdtty5UjvNZxYKV7vBHijnWC7ZWJsFohLNlsB3TobBTQEKRAnBEMstFrfUAUrfXCVbTTndN8rsbnmIgpyPD5mVrl42kNnPxDXFITfJmuYy7h3QFcVH6uLS9jZeYCjoxiO10K9Vsea3cSlkxQX3zxAY38sczLVoKL65VhlHTlbC/xVdw6dQZgLK9eZyv3/H/j7/etneRVZGKqGC1H+itB85ijDNaZyJODXLN6XbAjgM1AUv4xoKEQB7NCthH8ECBuiBjZpB81nBUww/fS2ruGxo6N/McfJAjBtWnju6Wv4bGMd8cGJNNodhSP0EWIvHmIvjLE7oiLfQDDOYWQ6jGGJziFwrvSwahjowkC9ysa9Lc1COT7iuvjMxhqunDmDtx8+wPt7x3iAHHfCCULdEoUvVcN0x+EzjWtHgnQqqmOZ81QTC51smoaFpmmiqekSkUKHEj7ZCd3ZdjXSgL32FOO1EpGRwopMuHsGmmM2HgCJX2C8mGPSLjE1SthTHYsnBlaGFtyclsWlUqKL0USBEIWokakwTsSlpiBXRIMOLoaG1AaGTopJrUDg5DDqFkqzRFSoWILSAlLXRUxnBltHveGLDfPDnV0cTjPkVCTL7xBK8asa/Pg52hTnAngZU95q+Gh6hjSU7u0EmJyWYGa72J9zXJs5ah0TV55ZB/QUSTpE3eS8UMN4lKPXXIPn1GBYGrqNhsyqw3CCJE9gGil8t8Rxn3EJq1horki2cGGmArDjNMRweIIiGmOx5+Lmo5uYpglMx4LlWIi1KRKzQM+xcWVxHQgz2IYvz2neIcN0hMPhAEkYY72zijDJcXQ4gOc2YVu+NJKxIUcapbJEFN7MPW83G6gRmicZgjhClCViFT0Op7KO431gGT4afgOeSyUy3RVs/Js/eRVbDwZKBewBlgcsdG30egtY6vbQFADs4H/9pd/7t/lX2Pm5zyswr8C8AvMKzCswr8D3VWBuAT0fEvMKzCswr8C8AvMKzCvwAxX4j5aXRSlH+2ZR71QbEgo6qG9XwKBEUWUGVo7MaoN91l5GblnZ+omIlfCOG/myyanAJzcYE7VtrrZNtUI2/KiAEGxSqVFk+77URTFBEKf0hARimljlKbvnAtSC0aqvRTtA5Bhm3BzU4JaGqHgzLUdGS2lRFys1rkBXstQKJKjNSpGzyvGyI5/Hxg11IrcsSwTMyTmLOkyD1+rgo1/8Ip774meRjCf4zh/8IW6++gqphQA5xU25CVZBCCmUsjzkBzcFFRxVttXcLBNLVGbdGRZarQU89YXPIIlCvPr7fwhbgC+V1wpK046YO6qOZcKiok+DZJfajSZMvw6/3UWt6WN6cAS/Xcd4MsVk9xhep4Xlc+s4uXkXu7c+gOXZcFt1nH/+edi1FsaDEcZH+zi+dwdmFIiiKDYJMAiAXdR6banLwdZDOBJiaaF2ZhPdlz4Gu91B/9YdjG7fREIATBBgE1bnFJHDtKhccyRz1uQ4EttBlT1t8zx8D26ng2Z3GYO9XWSnp3DrNThLC5j0J8gHQ2hxJErixuULWLhwGYP7d3F0/z48joZwCq1MYTou/PPnsPypTyFfX4fX6lFMDWt3C+V33kJ3GsOwbLEY1mquciunLXJEOEbLTmbPsZFA/U8UiwTT5y+g98UvYvOTn4LRoHangJYn2LlxC+//8Z9AnwyhF6mMcaO0kJeErWqkU9nHe0wgSxRDz3LoBQEWxzUtIKkeVY0VpLViQS73lgL9vPb8mmjoaB+rZQJsuTPIZgnep2WRSqOFqAnFRjIXCKTTc5R5sDEBDG0KaT0LODnhubRWyHty051KQyrTmSGLcQg9jpGX3I4GdNuH1mpBa7cE+qNRE4WqMxph6xvfQE2AfYG0UYfrNpBPAlGEy6zCcyW58DzkhHi2LfAvHoyQB1O5JwjubeZR2y7M5WU0nr6K+sWLCGmPSaVYkiI53Mfk7j1oR0coJyMYQSSQSJopKsW+sdCG323j5PEenHoT9soKcmazbu9Ktqe3soj208+gfuECstEYh9/6tjRxMP+3dfE8GufOI0tKBCcniE72kUxHMGs1eN2ekJrB/hHqC4v46E/+JDpUM0s+YIlv//r/jj/5b/87xBPmjTKL1EScVACVmbwm0QV7GJh3yru+hE5lcGX7TIUw5xYFjdWcxSaNWYauWDJLQ45SWPIPYep4EggMlozbLENMa3JKDqucTonspVV0pYLl/EdFsVg7E7YKuFRWyITPpqWsl0WlHIao1yvlL8GFZSONVK7rDGwrI4ASNjOSKwtk/iwBN//L1xUVJbNsqYIWpbIrQHB2PlQdi600wSiVcqYC0vzguc1spfn3hEop3i+8G2wTQRIrxS4bHwxLvp9wdmZvzWMT6FIpQwmeqCCcWXTSqpp1Y31n4JjHPYPk/PvMinpm+fxE/Uxob6lrSLBscaLhZn51zqR1VIUnVKLSjrvIKvCmnmdU5jHtUlT3KFG3LXilTud17Dsl9jt16MubKD0HRRAjGk9QGDxvA3qmI0kzpKL4tqDbprg3UNXHvFvmOHPu4PGzTgSzulhBE4i6ck3EErwoRIXNeAIqbZkDKmphYp+4hJZpyMY5Ou6yWO9SycnrphS6CuoJJJQpqqiaDgiBM6WUcx01zpibCx5bjCSNBNyyjvx6FCai7qUSuN1uSMamspdWKmUemwBeQibmXbvM9i0RhtGTcVyr+U/yrmfgXkB8mkquNI+HzxmOj3//q1/AL/zCl+FYBrQ8xwevvIJX/tmvIj85hO7qKBgF0O5h48WPSVb74Zvv4ta/+QuY41Dgb62yJPZ0Q/JaqVzl3MDn98gt8Z4X4a1GhPttHSdujshkrrLKfeY6ZBY9wVle4i5kbaI6Fvhc8Uwdm0s+bDPD46O4ArOM5aAzS4nSKFHYhPwaXNOUBrqVZhub60u482AXOwcnaLhNNL0mFjUf1w5yXH1nFwuHtNbVkFRAl2iPzx9GZXANIU4wT45R3deET1xzyBKuamDhom+mDOYY+ivq3xkoFthbGZpU656ZBXR1qrLOYtMOZ0PmAhMCcz2ocmq5jlOwlOpfm+sEOihIqXVR2/KZ1dcMvFGWeM/UMLlSYtQukC/4OHd2E1858wzG2/s46Q8wTEPsRac4RYzHkwiHAZX4VF9q0BId2mmG9oGGzdLFqs4MYAN1NnAYGm5nCbw8xxdWV/ETFy9gOAnwzfv3scO4hVoNt4Ix9kugRlUvlwwlobUi9nw+c5UriQq01+bnxEUH8Ll2NdlQoKFGyC0RJgSmQN8ssbMQor+SS4SIfQrYBybsTEfmZkgWS0QLvG4F9KmJhX0dq2MXfq5AsjSXsamA62Y6iDBrWCsxMaipJQzOkNPRwzXgdNl8lyO1SmQe5yTVoMKYYSpkM/4XGmLXRO4Cvkeo2cJhf4KD0VTl8MrDjXOAUsByRpNG0LSQuWGp66HZdBFHCYYnGcYHqawLS6cQuMxmNQHA/Emer6vh7KUuWnXaaaewafUdaWj4q/D9hjQ2UafebDDLu8RgMkIQBVhtmxhMJsi0FjrtDSz4hMVcj3EeDjCZDDAeHqPZNjEJ9rF1sA+r1oRm875PACODU0ZY7ixid3eAk+EEjZqLtU4HS90W2n4DbY/WzSZ2TgYoqcpnhnYKtOst2GysS+l4wMY5jrECkyDGJAzlOoQxXSdUnj3vIpkbGbPBtZdhw7E9OLRyNx1mYuD69dt4++2bWFitYXmlgY3eIrqtNpr1ujRl8Zn0X/3s/zH/zXZegXkF5hWYV2BegXkF5hV4UoE5AJ4PhnkF5hWYV2BegXkF5hX4gQr8x8trIvkV9W+l31Ubekp5JcBScsxyUZApcceHgIpfl1w6UW9wc11t6jH/VKyUK1UxNxG50UjQrBQhM7tBpQYRu0TJqlWclZ+rTIcr8KmyI5lDJ4qlkpuCGpq6AR8aQiqAaSHKzSPoojiWvEmxN2QOr1JD6FSzcnNS8vZUVu/MGpIbrIKXRXXGjTvuiCoQoXQN6jWY09VZXcby1YsooxQHd+9ieLhfqTKZOVbVjhbBs01TyVXm13hUgGZbcGoNNNpdDE+O4Hg2/GYdeRBS+ICLL78gKsrvvPJNrGxsYLR/hJhZqYQ5ro1WtyOKO6oT+X20tCZkoZWn5fvwmNfK86UNJ3Nxo0TUe27Nw+S0j8nRqdSVX+ttrgmoHI8niMMp8jiB7zmwcyBiFlulKKO9KTOax8OhbNIWzAW+cgULLzyHsD/C4M4dhDvbkjVcX1rC0jOXcPTwkSipvO4SFjfPYfv6u8iP+9BNDW6nhihJsNCkkqMUEEEb23g0QhmmqC0uonn5rOQpHn9wF9l4IKDD8+vwGi2xieb1bXXa6G89gpVRbWjCXV5D8+mnka+toraxCdPSkd+/A7x7A5u6hVajxcIgtyvLwjSDwdw+6QVgLSu7Uo4D24DV7SBz6rCvXsXCJ15C99pVWA51OCp9Ousf4du/97uIHm8py2TCipxZ1hwrllgA8nX1tIRV6JLjy9FM0GDWO5JPR5BJBSfVmgTGSBOUBIjMYy3YMkDApqwzBdo6FnLbg+E2pJEi7x+JfTSdpOlaLFCUUNvgddKRUgnnewhY2yiEW6icQqqdCc6t3EDabGH9h16QvOXw7kMk27sy/kUxSIDEXNyrV6EvrYgdbXm0C2xvI97ahUNbcG7+ri6hvbyEkwcPYQ4nUO7Qyj6U91NhmDBadTi9BUwOT8Q2neDP8jzYnQ7KlSWklg3zzFm0r1yVMT2dDpHsHyL94C6Ce/egTQJ1zEIIPVitpqhHxaWg4UsjwdHWYwFyer0Grd2B49VRTAOUUQCj4cFbX0OeFRg+fIhsSAtHS2yg27y2zRaikxNM7j8QW2+n00bt8gVYzTam29uY7u4i1XR86q/9LDpXnoZuuVLHx2++iX/xi/8Z9u7fh+PaSCs7Zc59hOrMaA2DGDVLKWMNmxvThShjOea4MUxAlcYKxEZpLOBWNadocAkrJcvUFMBnUKlKGFyByDxTtstKDVl5yzJTs7La5bwnGbjMWq7cCDg/pXH4RDnJjWjaOnOiI2gjPKtVVpucT2hhyVrT3prZw7P+H8JGgk+CV54DP6hQ5feJqlhs+Uv5HKEpP0eFcaPVVBm8BN8zN4mqq0gsn3n/UOErCmAqT5VNsQjfCSKzVNTE8vPSvKRUnswcJpQVlXSlTJaDSnO0fV9stAniBHjnSv0szzI+WyrYrjJylWKaHwpG6kqV6rhyLjOVN22yeZ/MLInl2UInCd57JW1daVnNZ2Cu8oALIKLlK5ukqBZkfIFhiO2sY9o4LlLc90ykZ89CY7bvJML49FTmI8JsNjAR2BdsNuAc7zlK+c1nZJYjYyZ7rqA953yV6aq8ZnXDljEjT3Ehj5XVtTQWGdA45giQ2ExAOhPraBgdOHSbqHJ2CWu/94MNADM3ECkzbdRtE81ms8rCZLSCiTCcij0sX4cAl/nAbLlig4SyEs8wDSYCRhl9IGA+J8i2BJBMJrQ/Vyre2bN1Zs3N9yVQSWixHFIN6EO3+VxUDRGWYeFv/vJX8O/+3GflGLQkxeNvfxv/96/+CnI6bTD7lBn2ro32hYu4+GM/Ko05N377D3D7X/8RWkmOGoAadDi8TgR9Au2UbYrEItBq19Rw6JS4bgZ4tx5gb8lCvwFM9P+HvTeNsSw9z8Oes293r33tfZuZ7hlySFGWYolaQsOWKNuILcWQkcg2skHwHyFBAgRCBDjJH0NOBAGBEwdQjMhABBuxJVKyJFMytZASRzOcGc7W03tXdXXtt+569iV43u/cnjaVHzIgiiR0a1CYrqpb95zznu9831fvs2VKkUlSj7ikcHwY9d6Hq0kJz9JwbrkJxrTu90fIKl3uId1W5D4R/DVKiQzQDUsAp43GIpY6XXzw6AGOT8awrQYs28G5ysXNwwJX3j2FcxIKEJfRmYPzEVcgcfimStWoCXaKBEdQePZcq32Z4iYpFpwi0M0snr9+Q/m8k4raN/3xD6UEVm9H4FfZRHNfptcZwHXmrxAACQArIJggMPcdVAI7kg9cITd0vFeU+B0DGN8wMekUSDoO1rc38SPnbmL68Cn6R8eYIsNBNsbjcIATqkZTZh6biKa0TtaBU6B5VGFT87ABA8vcWxq8IyUeVQnOazZ+7NbLWLEtvPdoB28f7WNAJpVh4kzXcZtj1jBEGd7gHCvzax1VUpGuSIKJUqHTBYB5u+LiURZomhYaGuT3GGliVDkGDR27vQSjrnLe6RwYsMZA7ABJt0De5X2zgEGFzqmG3tRCUKjsbY5tjsWCcw93C3qJzKgQGhkip0TkVtCaNhKjRKblKCy+hophXSyOhXxkaFLbjK8hAKyVSAxdMqyXuw6G0wwHQ4Kcag7h+NByRayJM0mOESC31QE2FwOMTjNMRsylTlARdGeWCJmVZiHMSOUGU+vPqTzPAL9l4IVXzqMqxmi6FtKohKF10Gj1hKhCRTHXxMDzkOQxTk77aBgp3MDCYFqi0VxHp9GD77nQdUfW42kywtnkBKOzE9y4vIg33nkTZtCG5nrIjBEqLUOaj3F5aQPD/gQfHhzKLk9PVRTNQtfHx65cRREnSGEg8LtwDB+mRlt4Ey1LkbHG0ynirERWVgJ6U2mc5AXihLnFKpZF/W1VSGyETM0kEZkeXJtq4Jb8fzoa4+H9u+h0HXi+IceJ40KIUKHsEyz88//+9+Z/2c4rMK/AvALzCswrMK/AvALPKjAHgOeDYV6BeQXmFZhXYF6BeQX+WAX+9tKqNOeVWkA1utmgFMWZgKAq/y1hjqFkLaqfSSuwVoLMLKAJ+LKNPvuk7oFtYQFOaSlIsEzyheu8u1lUliiP6yb0TGjLJulzQLBgsVQsSSYum4VsHtKCUYG5bHwLCE0AmCoKOgYLA592hlRfqPMVxTHzC0Ux+FE5Zhl8lYScziDuGhtms1j6n5RasvdEmYcGnQpSKtIiJrbV50XViDR2ec1UP7Kxw99TCgeLSl8CC7YNb2UFl16+hYe370AvMvi+h6w/QDKYYOH8hmRiPjk+xMd/4Hvx8K13Mdh9Igo8qxlg++plnPVPMTk4RkFlXd1Q5omKskbsSJX1Mm2emVU5Pj0TcEApj5kNS8VWhcrRYdk+nF4PfruDME6wsLokJov7tz9EFkZwHV+ui4png82r2u6vsbmBYGsD4/1DhIcH0OMIpm7BX1nG9ssvSI5wf/8IzvIKLnz8FTz44F2ETw7hBT4WV5dwenAAj/c6yzGmNTLLb+owbUeAvGBzA82Gj8MP7yKPpmIROj4bScPRX+jCX19D0/Ox+8brCJh3ykt2mzC6HYC/v7Yu9tLZ/lNUB/u4uLiGtY1zMLxAAaDMXs6Umq1kznHDh+a5orjTwxg2m56dljTyqnYHnRvXsHD1KnLfQ+/GdZR8PUGiSYSHf/Q6bn/1j+Awsy1OUUaJqDHZCC2oUCZ4R0WMZEMrO1On3cMonsq5NAIf49FEcj4rKkVGQ8lMFAS8UNmMBIepbNfbTRjLq9B6i9JtTff2UO0filKWuXy0ECyniYwN5j7nrgO/10M8GqMYj2AzE5e5msz3Nmm5aSILAmx97CbiMET44DHG+3sCNpvMabYtGEvLaL7wIrztS5gcHmL6xmtI796Fl2UA7ZkLHf7aGpq9tgDA+iQU4kVNeZAmL8kETrsJs91AfziA3+nKs1mkBdxOC+7qCiJmFi+tonH1ioCcRRIifryL+OE9VE/3oZ+OoLNDTBXN8hKa2+cQDUcoT06FYKG7VBcPZJzmBAYXFrB05bqAntHTA6SjMwXk0Zo4T2AGnqhHJ9ME/sY6/MVlsfCOD45QTCawGwH8rQ3YrS7S4SkGD+5LdnfqsV6v4uUf+H5RadLSN5tM8Ev/5d/HV3/l82KXyzmTcwetpGkDKWpRW1kMyzNbKwKpzCTwShCE9tE8V4PKbaqnCbrVFsac4Ki0LJgxSYW3acjXRD7zTCm/DFrF0w6XADEziJk9KhnuinjD/xNUorqRts6SLc35guOY1r0EpUS1bAopw3IdASk5H1F1xGugpTQBXFEiOw4iZknXdrsC/PoB4igSxSiPMbNP5v/FVpq2pHQDsKxnFsFcZ2Z20aKMqj9mAKxYKgtGQI1brUI0dAGQWQuxsC5SacDzeeLaMwNqeTzec65fzIhXH7ShVe4TMwCZ3yU4OlMBz479vBU1ARnWj2QcyaXXdQFeBJTkmkfiQb3e8OEn2CbrJxXyJCNRoUxSlaZjpJWIBYzl2qWJ7WzPDTDIU7yrFSguXYDV6crzkYyniPJEbE11GIhyZjInsGqSzwwAJljI+8h7J/fadZSdBz9lzVN2yRLhoBkoaANPBIKWzgRmhLfF7E5l05tNUnSMRXm+ZQYS0JIKXkUIMzRDLLs5hgTUYk1qJTHHBscD1cBZpLLGHVeplAnqilW0YSKOc7Q5L9CyPJzUZAhmaadST35QHReG8bP9hyjJaS3O69Q0GYccN6PRFJ5rKRV7wpxsQ9aQf/APfgKffPUFeT6QJPjyv/glvPPbX0AjS5FNp0inkZCp/MUFLLz0IpZefEFiGH7nf/+/0H/tTbSyDIGuo0ErYh6v4rypAGACmMw2ldxXDZKte6ZX2LVi3HUi7PQ0PF3TcNxMBRzjoBMIXUW8C+mrG1i4uLWCaRxhPI1gGbweR9ZCk6p0UggokzWo6szgaCYWWx0Epo9HO7s4ODmjVQMs28NyYeFj+zkuvHWE9jCDkENEhUqL/0rGH+diAngcfULQkYiMmtBX741kLzMjP8h89SfbRP//Ab/P/+YMBJZMYJmXOLKYgkoSYSm1ZG2prqYFtKiAJSsY8Fl3WkLX1tlHpoPfLnI8vlKivwikbRuLa6v4nu42qp0ThJMxYhs4Q4r9eISjjArgCiktoOOcOQ8wjjS0jiusaA7WNAOrvM/Cs3IwLCJ8//YWXt06j0e7T3Dn6QEGRYp+HXVSWRZ2whBPkIm7QrsyENR7Rqp3ZW+hYnFlvuHkwB0jVam55MUWYgNORbkvn8BZM8FgMUPUrGBEwPKJDXqKhEsaYl9lAmv9CtZxBT+0xAKce9fCLJDbQOboKEySjJQKuKK1uq2hcDWEZSaAMAFNxqTQ8YRRJbSj5/lqXBMMDYlOhTF37WqcOoGBhmMKSWGSMm6DqetU5RKip6LVRE6QdTJFlZdYWm7i4GiInfs6Eiqu+fhLAgDHsCKccl7gAOB8ZGimxJRwLhL8nMQPV8PGuRbWN5tCRosjDe3GqtjFmzYBbx207A98C1WS4PBoF1vn13B8MkCJJha6q2g1e5IdzzUzisaI0gnO+n1U2hk21hq4v3MAI+giZeKzHmGa9HF5ZRXTwQT3n+wJOdbitfFvD63CpbVlNA0H7z5+ik6zh8BpQdeUV1HDMrG5uIyzMY9Touk30KCts+epCAOd8y73fqU4HdAJg4QgxoWQ3CUuDZqFKOKabAl5i0r/w/1D3Ll7H2dRBC9oSRQKHURYv9/8mS/9yR7K+avmFZhXYF6BeQXmFZhX4M9FBeYA8J+L2zy/yHkF5hWYV2BegXkF/v0q8DcXlhRAJCq9j5QfBAHYkJaGOBvWVF1RYSd2xWz21Nm/tYJWsi1ra2ZprddNUeWurLpgbDxSmcYMN2lSs7monGylSaVsoOsetXKzFVtbicAVSEbZJbKTRoUvAWeeDxvsPFUCnrTfI4giCiZa7lEBrPqtqlktjSa2z2sJSl2umSJFqRA+AoDlx3WWMBvJtqVyENnIifIUZVpQVjOTx4iKhyejGbTCU1m3OetqGnCbgYAx6XQqDfPu1iZufOqTePzBHZzs7SEno5/AUFbAavrSNcwtHZ/4Dz+NB2+9h7OHj5TS0fOxfukiJsMhRkdHKLJULIYdWrMSlIhiWErsJQo0ua8FLYup5tFFQSy5sXGk7IItDY2FRSy/cAMXbryE+7fvYXN7Q2yF3/n938X44Bi93iI0z1Pg4PEpQNCFQLlri8o4D6fQqKQjJsKGMjMpXRfIEhRpDrQCdM9vScMqPxnCdh1sbG3i8Qe3BfTWRF2ugPPKNuF3O9BMB1FVotfqiNqXjWHD0nF6eCrHWLh8CY31FWTjKY6+9i4sKvJsemOysZrLeDMaDQE27DxBL2hic/Mitq+9BL3bQXXcR3Z8BL2IlPrd9GCsLCPY3kRyfIbpw125HyL0kRDDClWzhcbGJsxOC5Oywvkf+D4s3rqJwrCFdHD0+CEe3nkfiCMEBY17AAAgAElEQVSMdndhRhGsohRVdSm2rAT3atdxWiUShKTSbRabWFXwWm0BdvLxROyA2SzUawBYoziTTcRWA43LV2CePydN2/TRHqIPP0R51odpQRqeZZihSlMFNnkuvOVlFOMpMB4CIa+ZHUsfBq2dqTCmFS8bwYMRtBHHRiJ5k42FHgrWlUray5fhXbqKfDhB+OUvI3z7bdi5UrUQTNIsZgCbyCdjGLSXJaigWarJKxwPgky0nDQQ6sDyjRsoGgHCaQiMJ7BdFxnzoje34V69LCokh3mrO0+R7e/COOtj9HBX7NZ1qge3NrF0/Romp31EDx8jHQzFtpuECo5tHl8jEeDiJXS3tjB5+hTxzp7kH7MfXQUWWpsbcC0b+zt7sJpNmK0W3EYDjqEjHAyQU63rN8QKukpDpCcnAgBrJBHQBnttDbe+//sQLK9JI5ygxm/8o5/D537mf5QmP4Euoit5lkqzOuT7GTrSRNmEiyUs7VyZBUzAS1SrIWzHE0WigGq0xKXFrqmAYn4SZOMcJ7mmtHTWDZkfmPtJUIxAqIB0tFVm5m1ewGYeaxTLPMZsX1rwEuSjvb9DcDdUltJKz6meZQKWPC7HtwDJNegp6uHnwFICoFRx8tgKYFTZvVQBx9NQ5l2eRxRHcj0ChCeJgMm0myZIK6rjkMAwbX8VEC2qZo6pskKaKzCcNeGxaUk/s9rm+4XxVOX91lbblkEChlLLEqh1dJXRKWBwbRHM+vE+zLKVOYcKSaO25hdgXqw61feorqPlNI83s6cmgFwnHUjdhPhUr5Vc36IaACaIIFmZKGVtIgAcMie7jkQIDANd20dalHiHz9WFTTirKxzuGJ4NkOYpWr4nwO44isQenjbWlufCclw4zNiOYoQTrjEZHMuScSUgN+vCdZJ25FQgZlSeKQUw75P8jPndJEoZlownKvqSQYyG1oFe0ebaVVnBtM6viUBU/2ZU8Uu+MCPoE7VOWioDWCmtLaQkxXCekN8t4fGcLQtn/ZHk/JLck2aJzHkkGfC9OKZoWU0iAWPTZ7sDjpOZ/TRfw+PM1NlxzGehkvfndW9uLuO//qkfxcdevaxy00cJfusXfgEP/vBL8LVcAFyOkfFpX7KMO+fOYenjL6us3pM+3vqXn0f+cBcdgo/Q4VcGbEMTENIW62Iq6wGvUPVNaoAvLEuMUOBYz7HrZHi0kOJsy0bsaRgbBaZGjtIs0AxsXDu/gSwuMI0KTNJCrrnhNkTxRxKMqH0dQz6zQlnzL7c6SJMM9x4+wmhM9wcHZqmjkwNXHk1w+cMBlk4ypCSMMM9e7J1rVahy7BUAWH2qPRKnInF0qS2f622Tmgtq5e+fZIf5J8GJZR7h+lY7rEgesPhqMONXWWsTaKfy16PyV75mNrAi/in1dYXMcvF2UeK1izn2FirkCx7aSwv49PYNLJ2mePLoMfqIcYoER+EYg7LEQVwg5PgmqWRSQDvS0DipsKo5WNdNLDOnFzpamoX1bhPfc/Uy+qMB3nv8FGFcIK5SjKoKseSKqyzlu3GIfqWJtbNYOotzhto/8jmz6AxT15qW2yQUkrzDNUoyxUkSJIHRqJCsJEhWIJm0eqghmGjImw6mLjOLCwRjDfq4gp4Zktcc2SUSpxCANbcrFBaJlszlVoQfAtDc4wjIz+evjltRgSdiGaIIjnmJIkpFYV56JnJfR2zkogwmNstMX0mqMKmgJoMsRbdBxW2GJAQ834Lv6Wh7DlpNOjTQhp3bwAJRkmJSRogS2rfLNhXCR+QH9waMs6ASuHZ8EMG7AQQ9YG0jwNLyAkaDMVqNJbSaC+JuIkRVi88+1fMmsirDYHCItZVl7D4+xMLyBXSYG+w54gQQxxHSJBLL6NPRLhZ6gGNYGE6AnIQtfYqsGMo96AUNfHD7DmKu6rohDifMb19qN3F5ZR139w9RwoJtesp2hbN4WaDleji3sY2nB8eYkrBpcB4k06OUeanIEyFw8H6oZ5DuBKaQiriHcu1AOH+cAzzXg+c1RPX79lvv4Xh0Csf1oHF+rklSX/yfX/uTPJLz18wrMK/AvALzCswrMK/An5MKzAHgPyc3en6Z8wrMKzCvwLwC8wr8+1Tgs72eyoETU1qy/1U+LxvnVD/ShpFdGgEz6yagqHFr0FYydeuGNxt1kufLBpNY1T7XMVS4qnxQySEW0KLCVc18lfE7s4CjhfIMsJW2lDSl2TyXXFONShFdwGEeg80pArsKgFY2uXwnUTZIDrE6sIBs9acYPNffnzU3pdlZn+NMoTLrfFLVSdWB47hKfUD1VjxGHEaSryr1qYFn27UECIlHoShuabloNnwsba8LuHK8t4fJUV8a8UbgoiQ4mKomNpuJhqnB9FxRh4ymIZxGIOoGI44E2KBtJBXEBIeQ58iZn9pbwNbVa0jCEKOH95CPJgrwoJq0BHICxylz4XS0Lm7BazXQf/IU6XAkNoDthSVsfewWzl2+hi//+m8LeGdbBvr7O2JLXRkWzr9yE2vb23j7976E9KQPjTbFdaNYJZopdTWVGwTARfWswgOREQC0TcA2wT6l1Nw0JC/NJMBSA6CFqTKOg0ZDmrMjZolqFnTaOxPQJeiVccRqsDoduN22/P5kf1+yfd3FHoyiRHR6CD3PxY7Ybnowkhzddhed1XPYfuVVNDc3Ed19gMm9e9CyUGybE8OGsbSE1ZsvoOgPcfTebVSTiZyrQfCZSjmf9sWLohwNRzHioIFb//HfwMJ3fgqa7cn4JAj36O77OPrwfSSPd4F+H3pKBSbrT3CJVuRUuCgdo/Aj6mzqnCCf7ch91mnjSlv0+mFgU1BIDwTFTAPBpcvwblxD5bsYP9jF5P33gLMTUW5LM5VcBILPVGC221i/9SKG+wdIdndRjUewHBOdCxfhXbwIzTAwvHcHw/uPoE1DyZWsqkyBWLaFjM3yVgvmxfMIbt6CXpZIv/I6pm++LfemZIOTBJGihK0ROMpE8Z7zHhOYYH+0JjfwmjLLRMhvdnpYfuk6DNfC6Vffg05b28BHcOUqWteuSG5hOh5j8s6HiHYeis23liqwmd3hrNVEsLKEaHgGnarfjM+HDt2islUgXhhBAGt9Ddsf+xjC/ikG9x5gsn8EjUAYAVBam0ved4Kl9VVM4hxuu4XOYhdnxyeYnPQlh9T0PXkmsslYVKK6G6D0fLgry6IEv/riy1i/cEma42VR4XRnD//Tpz8jJA3J+w1D+IGPSTKBa3uKVMPjFirX1nFdsfTlPEJgUTMtOY4opQT0VPMfwQKxtDVV7i6thqX5XE+wBE4F1mPDWZ4XZhLbMveJSpP2vIapAGJRn9YKLF0X1S4JLgSKOSYt3vvabpf55BzbBGxnGbtqoqY60xbQTubQOnd3BpDyfDg3Uw3NOY7XRuXz83nDPAbVULwWguRUB8+ugzbgMl/w+AQd5ZAakiyVfN1ZIzxoNiU3medB4NJ3PQF1OQ/yvfmhskaVWpgApaiuCArXttQzgHd2DXwdwUZ+8JqVFbVZW7FXQuSZAdU8T4IMAvIQ9eBZ8n7xXMtc1Pa8myL6kwz0CiNNxzTNhUOUaoWoANumI+P7fllgurYAf2tL1OXj6RiTyUQIJZ7rIslyIf9ozLb1mbGu7P4J5hDc5b2k8wOt+3mfxM5XcicJKBrIYlKjCKKoayMJ4RkArNNymeryCvkwR6C3YGmOmtNZP4vW2JxnIIpqzuW0hRZXkNr1Qllmc4yqHGbWjWMnTWPEcSLECH49GIxkveR5kPhAsJfKX35N9a9S+ioVK7+e3RPet9Fo9MxynPWWbGMC3QWB9hzNVoB/9ov/A1YWuzIvZsMz/PLP/hxG9+7CTmNoeYRSo7oPol6k6nnhymX0bt7AwXv3cHTnHk7eeg/maIqOocMvNXhUHXLM0La7Bi35zBKg5Af3HGEFTCoNwypHWJUC9J+5JY6sGH2vwLRrIgoquC0dr373LZSujrd3HiGxfFiWh3bQgut6MHQCv66QDRxLh0UHAORiMR9NJri/+xjTmCQRC3ZmoheVuPRogK2vPkXnOBarcd5lnhPdULi2UoWu9lsqk1hUv/UMQoBwtg/6d7J91bf/VD/UusZ1UQHosl4R8BWlbymZv5w3BACuCLxzbeEnRH3taLSKppOFgUNTxxc3Mtxf1jDtOmisLOJT565h8SDE/v1HmFrAiRZjZzDECCWOcqpkLeRpDn1aoTzV4Z8CG5WNDSqroaOJCi/1eviOCxfFveYrdz/E6TSGr9niwjGhpa+u3BiadoBBWeF2EiHSec4lAtr2E6CsSZKm8l2po0xq+2uqgMUGnp8aQj1DbsbIzwNpD4jyEnquXHO4VlE534wNBBPFqwwdDeOGhinHlJFKKgX3XiSMBZkJKxfBOIxCk/pKhAhjKPgME/wmgTE1xe69iguYWSUKd9+yYDo6Yq/C1CkwMSscTjKclBrGpi425zSApo94o0mbdQ2jQ65jaojoJKFxiXaA1U1gacHFcBDD7zbQaLiyXnCK7J+G2D8cYjyukIgViPo7gSY7rbaORpvW8BZGw1hUsY2mi4XFLpaXVuE6rqxvHEOmYyFKFJHPMTW0HROWoeF0bKDV3pTMXO4dORelcSJ79+HkFKPxDi5tr0KvLJyFVO7HSIoBpuEZLl/YwoM7H6AvZDlN8tBnOd2vXrmG02GIQxLuqMaFAaOiw4kiMi432ljoLeJ4MMJgOpX6yHMl+cwkcClnD7q6ML6Fcx6JcUZlwzEduKaLRtAEV87xMMaD+49lDjQtkiCpfKZjhynv8Qf/67t/qs/l/M3mFZhXYF6BeQXmFZhX4Nu7AnMA+Nv7/s3Pfl6BeQXmFZhXYF6Bb0gF/nKvoxrUBFIFpFU5kbbJrEhDGO1sJlM9yja8gAx15i+VTKK8lYadLpl4VHQQZGTTUVTFM9D4OXUvm/BiTywgsVJKzSwIZxdJq07VGFQaBbZKZnl0PAeqiAmG8XtUQBIMlkaXtGqUikWULOyS1eer1MVKEaE0yXW36usqK8qMGshgY5LNm263LXmGVCwRDCLUHBYxonCMcDQR1VWZUcVBC2MNjsbmItWjNaitm3B9X4DGjEBJlIrahT9XbSC+owHTd0SRTRvkYHkFneUVUfkQGB7t7aC/d6AsEytlcSoX0mng8l/4LqxcvorBUR9Hb76GowcP5d7oBt9XFwWqzt6UbmDjkzcRLHSx894dZNMQLaphiwLjPJFG2fjJgQAoosZII6kpM087F8+h2etij5bVVGwye5iNSSpdREVlwsxVNh8BDqpmqXAl4KGswzWxmK6KDFE4FaWmFTRgEeAOY1ECF1RF1TbbkhZdltKwFDU6LfjEEllJWnQqzkxdbCFJUvC3t6CvLEOLYvTvfCiK4MX1VSyvrWEpaEq2JuyGZAQb7SaqoxNYZ0O0LAtGw0fseQiTDM5SBwUt/I6OoSeJsnkVkgPBWQ92synAUpzm8FYX0bt8CSeGgVf+6l8FOguq61nlOHnyEO984TcRP3yEgCo/UVd9ZKmpEdATBRQz9BQhQXK2WXfWqwb2OEoN34NBoJIZcpOxMBXMhSUEly7CXV3G4OgY49u3gaMjmGzvK8kPDFpXOy605WUs3LyOwe4+yp0dYNBXWd2tNrTVFQGd08N9JEe0kWbusCY5zTadfwtFDimouju3Cf+VlwVoSt58E5N335NcWJ/5uKcnyGmZzOakbWFSJLA7bXjNBeRJhPj4SHKNS8eBtrgAp7ssmZ697TWULjB65y4yZgt3ewjObcNb6OJsOIThudAO+0gJXBe5KHTh+siLVGXh0kJRLLYJHlmo3Aa657cxHE9RTieiUipcH/bKMoo0QTYeSn07q5vQLAdFlCEPR7DtEm7gYDqJUWnKOp0W2nkYSr2NwIPfbGA4nYhK22i0UNoOdN+H41iIT/tYWFrGje/9PgGVOe77T/bxf/79n8I7v/nbkvcnTryShS70GGkWC+jPBrDSYEmTnqpNAsOiMK2VpLNpSsYGLZsF4FUkChk7JZWDtsw7BIyYg2taKutZcm158JIW0UqNJEAuSRxC9lDzlccM4jhVSl6q0IscDrOjowguiQlFIQAxz5HNZznPNBWrZQFIqwoBrcxr4gSfHYJyVFgL8FvP9QQDZY6tx72sO4aB8Xgs8yx/h0piTnEz0FjcQWvAWQg6klesVMB8PUFclRnLjESVzysWxgTrqZymKphW0Gy413mxfK0AFrUiWKyqKaGvAV+eLxXMBKQlC5uKW1p5zthMKqFZzZUE1urcYFHUEYivz1HcIoRgRABOgQCcO6eajnGaISFphUr/CmjChON4ODF07PsmnPPnUNguItqrkhBTVvAdR/LTeT/omkDlL59hsVTlM8t7QYC4yGG5rmRpf2Svocv8TotoLiC0XZ6pg6GrXHRaknKcyDUPC/h6C54dPANhOTeIVblY9nKRrOsugLqyQ5UIh/r9CF5Qbc7PhJEFvH+0S6ZDAbNDyxLNpi/1YxZ9q9V8dg/UmqsJIMrcYCGDkVhV11pUxrVqkAAZAbDAcXH1xnn8w5/9SXQaPvSK9u9P8fmf/zkMHtyGRaCapCux4q1AZ4WsIAGhRGNpEe7yIsaPDzB4so/j23fh06KfFt2lDo/kBVqbSwYwNYDcpyhbaEU8A2JehwDAJUghmojie+ZKUiC2+LWGwqyQtHSM1iw4N5ZR9BzYHucTH24QwPcbQjjjNRmOIXEGXNPjaIq9oxNkiYrVqAoNnbjE4rv72PjdO2ifKatp/kztxdR5ca83c1yhQwZVp6ShSJZrPaafV/9+/aZzprr+09yMivZUCGBqP0msjPeHCmCLJLZKg1fRHr1Q6mACrASHNb6G+w1NAMk3Fku8vaJjv2fCW1/AzfULWHka4uTxE/SrBH2jwGEaY2RpOElKTHnErIId64iPK7QHGjZzCxumhZ4GrAH44ReuYrHTw28/fIiv7exiyQvQqwzJ1mWu+5SkAj773Pe4LvazBI/yFCn3OoBk+gaaKYRBAWDrDOCiymWXKSp3YR1yn6phYsUYtQpk2yambopIjL8ha7FOFF82taWsN3zuQy1H6mhi/0xA16wMFFEBLS7RyjTYsnBX4jmtZYCTm3AyHU6iwU4gqmRGX3A94JpfcK2QPGIDC5YFh+43JhAbBcZ6hQO9wjt6jIdWgbGhzG8sV8PiYgP7O2NoshnnnkORNUo9h+4Bq2s2RqNUlL+mxVxrHc1Ax2LXwPJiR8iQYZrh4HggDgJ0rU8yHeMECMcZMnKL6ngVZgNvnV/ExsYGXMcSVicrWNAaPcuQRbRyD/Fdn/gYHuyeIS99LHRX4Hu+7MG4VoTxQDLsR+EpUE1w9dwWokzH4XCEFCHCdADNTDEeH2EaqYxeo1TrCYmXq0sLWGy0sXt4jEj2ypas63SxIA+Ux1ht97DcWcI4iTEcjTAOx6JW5tNW1vnm4sBQx8OYdE8xbFi6jcBuyHUfPO1jMIqEUGbZPL76g4q2+TMnpq/+b/f+NB/H+XvNKzCvwLwC8wrMKzCvwLd5BeYA8Lf5DZyf/rwC8wrMKzCvwLwC34gK/DABYDYsmUlXA8CSp2focJk/RQA4p/0z83wVUCkftfKTX9GOWVRV8n3VsEprpcNM+CstrtrBWSkiagXwR8LgP3Z5zzIraztopRhWKl6CcTObUlGtKMT2GUA9a9Cr1lopShdls8kmmlJVUpEpv1grmlXmsMABH70fVaemLg2fdrstADBBVDZuJDMszxBOQiRRLsqCNIkFiGHTTaz3xFJagdOsHsFxNgHZeLZqe1/29ZQ62QBsC6UJNNs9rNx8EVuvvCzZnqODfTx586uiHnYdT5S22WgkdnK0A954+RY2rl7HdBiif+cDTI6OgTRBMplIrqFYQ8s5aOhdPieq4qPdPQR+A931FclQPXy6By1NBWCgLTEBeDZY+UHlkGQJG4ZkUVLtyUYyra2DdgcrV67C9RsYPjnA6eP7qPJIGoml58JuEjywMOmfSRO/TCLktIG1LTQ21tE7dx7x8RmO3vsAqNjg590zUOjqHgsYQUttgkc8H4I49biR8UeVkOWgcfUytPVVUSwfv/cOrOkUG2tb2FzbwHKnI/AaW/7e4jLQ8JAcHsNLUjRpV9psInUdxOORAuqyDFWciI0wxzUb5BYsFFTIO7aASlSgugttBJ0mTk4GSJwAV3/sPxJL6Mpk2F2F4ZNdvPW5zyHf3VG5tfzg2Jex8VFmKxW/s+tSavtKnjuq7Qqq8TsdWIELPQwRHZ9I1m1l2TA7PdgLPWS0HX3yFPrpKXTm8UpjX4HIhuOi6HXRuHAOk71DVPtPYTEbVggYOuB5ZDkgyzMBGagWp8KqIKtiHKOiFSqtI20L5toqWq/cEsJI9u77iB8/Qqvblbza+PQU6WQEiwCwZSM2IAC57XcQnpwi6/dRFgmqXhfuhcvwNrZwevcBPFEL55gcnkK3HFgXtmE2AhRnI4zPBuhc2EIRRZgen4qFaWNrG06vy9Y7KlrdHp4gebKDajKC5gaoFpdx4VPfgfFwhPDJHvLxSAAdQ7JUE2RRiLAq0Nrchul4AEF1gtf9IxhFiizJQZ22ZPbxuWGtmbXr2GIDXbaasHoL0FxH2Xgy25WA52gEy7SxdusVbF2/AafZVBmbcYJ/+t/9NH7rn/6iHJ9jl3OEzI0ke4gVvpq7RB1euyfopsrOFSVsTQ6YuRaIpWSSCmBLMJYAHp8NBXpS6cSmNBv6uVIUU+lLIgOByTrHnZaTHAE8Bv/N5rlkAfP1tDg2TUyjEI7nKUKCqK3I+1DnRLBMbH9rQgaBKs5/tK0kyEeL60ajIUCdALSOLec1A2v5/1nW7uy9COiKmpJkjOm0XmvUmpMWKvdYXYfKW5XHqbbRJngheclUOosCvFAgREk1aCFA8bPcWnGhUKAtf876zGyFeT28PlFX1+A7wVKxihZiEqc/PpvKgpSvo7PD7NrkpGrwlHMEVcsEoAWw5XNU3y8SpGIChHmBSVmAEDFJVTYMAYAHFbBna/CuXITZ6iDKEkxGI+hxKvO/KMezXIhWTsOHTRtlxxYHBoK/sm4ToHSpDq4BA5nPFSNK1OWca8VZgXI9jqHaHlsygOm0nkGb6AjMFhzDV+pfqriZX0kyB9Xkmi45liQN8O1JWJqNU3HLqMcxa8T1UkBpsYumPbqNNM0xGo3FApqqbL6OY4MqYY5zvif/z/fh6/lJ8IZgsIxzyX9WY9OxXEzDED/82e/CT//M3xE7ErOsZG35N//4HyMfncCoEiQJlfYEli3JYy+nU9i+h5S51TJnWkiGIcKDE/Qf7oi6N9A1NEsDnli26rBov04ShpDmDDhEfngPxRoYYjU81KgErjCV73OKr5AZAgHJ3FCSLEdQyqow9QukyyawRBt6H5bvwiC5ptmA3w7QWOrC6fqobEU+G9FSWxZhDV6cY/H2Phq/+ibsp0ORlNIFguA282YJ/DJ1nKCvqH9lG8R/M1dbZfs+n+/7jVb/Pr/ZE1eWOpvcILglMcfKBpq1JUjJmvuo1b/QlUW0EA8VCEww9HFQ4asbOu6sWtDXFnF5cQ3bRymOn+5jqOU4qTI8OJsgbuiYaAYORiQl6DAiHdVhhVZfw7ruYAUVLloWvn9zCy8tdfF4OsU///AehlmGc5aNTdpycy9RpphWQKSbCElEMZh3buFJmuBJEctej2raFky4olzm3k/Vn88l608SCGkUKpe7ROwlONsGxssmRlWi8ppNwJStQimAOMcXwb+gNGBmfEYLWLmGINMRJAb8UIOXUPVLO+VKwGlm8lKcqjiPavdEGswsgkXtPzk+qEguYesaOpqGHkz4wjNUav6q1LFvl3hLH+I2UvRJMrABd8XD4TGBSkOeJ0HvTQOGq6E0c7gtDatrTew8GiklLWkznMINOllo8H0Daysmzm8F4sTBHX5/mGPvrMB4mCCaVMgTtVbKftrRsXVpCRevbMKya7t95hUXdNRIJGYgcG28cP4Knh5O4TaWRFFLS3wSTop0ikk0RRTHmIan0LUI169cxXCa4HBwjLiaYJKdYRKfyfpfWwlJjXh9dEZ6+dIL2O+f4JSRGbL+8pkqVWQInUfyAm3Hx2JvQdaD0WQsmeRRFiMjaY0bZF6LrO8kOZowdRtVamFwGuPsNEZG5xg6Gsj0xrlanliZ7ySWBBU++IXDb8SfhvP3nFdgXoF5BeYVmFdgXoFv0wrMAeBv0xs3P+15BeYVmFdgXoF5Bb6RFfjrYgFNRZpS+YnaUdNFceoxk4oNjbJEQqvh2gZa2kfyOjbqlAKIPR82q5hsxQaV9CVFWVWrJwXUU0x9foiQof73DBz++uvkeQkA+HVWzaLeElteBSKrLGHVUKKltHo5wS8FFFN9IcqLWvErMPbs4PU50pZW1GNUi0knVJ0pr5+2nssLHVGmCQggdm0GShV4C8NvwV9aw3QwwcmD+xjs74lSkYoNqsNoRS1npJvwFxYE0CvZvB4O6sxgCFhkN9uiNIuiCTpLq7jwnd+By5/6lIBpj15/E49f/yOMJhOsXrwk53f86BGiwwOBJ82Gh7VzF1AyazSOEbQaCId9jPYOJPdV6iP111G5Sj3C5n5vaRGt5R6i0QSD41MBcxq+Lw00AqmsMQEGggQC9Ah4JTiMsq8zDCyuruLSJz8Or9HG3ocfYufdd6CXbOLRmnoJi5cuobW4gKOdHYQHB8BwIOC07phorq9j8dxFjE8H2H33fVgVwUs2dAm7SjCcKCsMzZQ8VTbf2ACTPFI2Ji0bPrNS0wKNrQ3Jey2rDJOnyub44vo5bG5so217CoA3bCxcuAit18Dgw7swRxNRFGlUN1LZmEZiI2vSEVXkzSV0oxSFs6FZClTlOMly2MyYNNnBLSUD0FxaxNR3sPLSTVz87GcBj1luzOlL8Mav/Aucvvs2DOa+ZgVsg+9VojQspXDNC+TTUGrMp4QN51EAACAASURBVIeEAdo4sldauS7czgIMm2q8IfKzM5UNSwUXm7y2DbPZBKZTaNMJdLHJNcQyHSUb0zZyx4O9tIj4uA9tPBDgQinmCQ4w/1NH7rgI1hZFoW7z2ASlDk4l+452qiWVO0vL8G/cQEwL2YcPkT3Zg0MwkErVaIqyTKAVfD5slI4Ne7EDXTMwOT6DkTJNL4e+tobgxZfhXzqPvdfeAHYeiVKXjXB/ZRXByy+ijCMM3/8QxTRC9+I5AZqGzM5dXkbj4iX4vS4sWornGdKnRzh66y2Ux4eoHAf21hYufuJVUQL1796VjOjO+W146+vIqMbp90W14ywtIAgaKKMI2dN9hDuPUIyG0hhn/RTAx2Y7lXqG+FpWXgOtK5eRN32UZQYjSlEkkeTqct70GwEavUUYno8L167D6XYFtGZ9X/vlz+Nn/5O/h4zEAqo9JZOVAIxSfophet3gVlOxAjrZHFbKI+asknxAoFaHRSJLbZmcxDE8z0dM8J4q4CIXVW8itpgQ9S5/X+bevBC7aYICVBNSTUnLf1Hj0tKXvxdThaWAOFo3d7tdhBEV1grwnDXieY6SPVxnDs++z/fg9czyWadJJJad/OBrCSI+DwDz3Pi7BP9o4UwwdgayiurWsjClCpfrSQ280l5flMQEs0pOSsz0VApqHl9spGvla5ynAgoL7CbZo2pdsU1L5kGqo+U9OPcwM5mAaZ35K3NenQMsQPwMcK/ryftDsJy14YeynK597pkzTMvPskBW5+zyOPI+4qwARAQIqxJRniPmObByJNo4Dva5zm2swl9awTSaSpYyxzztvwlGMNuY5+M1AlieLyA31yYSSpgpz8xgx/dFMU51MAFfqQnrJJbWigTFn/N3qQAWO2iileIiwKBigkk2PKcJXTNlzNiOsljnuKWNLq+P94j31NCZZalW85llswLjDQFuJY+zJjVQhU4wlveK5SOI7zhKLS6RCLzvtFClkpp7EKq4xZZbZRXLM1SPm8FgCEs38eN/+zP4yZ/8G4roUGR49MZX8YV/8n8I6cUk4GdaiMYhGgsrsBbpTsDYhMdwPQfJaIh8Eqp9TwFM9o/Rf7SLpm4ikFxYQ8BggpS2gI+aOJGYoBOFhsqo5D4nRYVhVeCM6l/eX51KUdpjayqLl+swYwVkSVXAW6aVyPg6k1EByvVE3EH4bErIsIWq46B5YQ2L1y/AWOtAJymLebj3dmF97g8Q3DmUvViaq3mDa0AiURj89yzzVzmzzMBIrov1aTx7rr+Re86vf+/nAWBxLaEKmMC6ALy1DTQquFolQLALHZ4of1VGMMFgAsexY+Arq8Bb6wamCw1sLa7i4hA42dvHQTjGyNZwqucYGcCg0DBI6GZgoAo1aAclOgMDPV3DxUrDDy6u4jNXr2AaRvji/bv4MqMydA3btoPzMBCIFjlFSEtkCmyZrUw7ekOD5ljYiUPsZ4ytMNBgrjefGZnLOVcRbdUlm5mYrALhKyRGhmipwvSChqduipBjoGT+OfcYFZzCgDvVYY90uDHQzDS0Mx2dwkCzJFBORS9gFbo4d/C9uacXshmJB6iQiBi4rPfpPHYNSAuhsyZlcj9UAW5ZoaXpaBomfO7lxEJfg2bpmBg5hmWBWDMxNksB3780HqIvm36ulVSqM8iWyL2OyizQWiI5pcTkTM3ByuVEndvs1xaWgeW1AAcnUzQCBwtdF45Dkk6BcBLj+LjAeALQvZ7jubPu4PL1NTSbAaoyl8gM7uHpOMCs3+tbmzi/cgn3HvfR7PZg08HF8pClkcoDThOMpkNM4wF6bQ+Xts/heDDE8fQU02KIaTpUADCXhoR/ZxC657FztE0ft65exx9+7aukgqo9Pud4kpTo9MGID8YaaBq6rQ5azbb8VcFxcnJ6gpREvWf7DP6lYyIJNRw9mSALSYGkdT/3AbJSyL85LxB8JiGSADD/srn7zwZ/lo/r/FjzCswrMK/AvALzCswr8C1egTkA/C1+g+anN6/AvALzCswrMK/AN6MCP7qwqGyU2RqXRowCdm1m7zFPUJqGJWJmCta5hmKLTMZ6nf0rSjMqu9gSIyhVOyuzCcLmpLL4I5CnrpANEYLFM9BW7I/rbN6ZCuV5gFi1SNUnG/c8rgIFVRNfmplszIiSl+ANr6KCSeWoAMDqNQSm5dREqaOUxLM3dlwHhm0iorq1ts9VhtG0WdUQBB4Cj80jWxrTVAhRLWkFPlauv4Tv/KEfwfHBMb76+V/F7S//PookUfm/VGGZBC51uK0ObvyFT4ki9ujhYzx99x2AoBkqbL5wDSuXrmB4cISdDz9AaehYvnodF2+9gkarif3bt7H3wW3ozQZufu/3gh55919/E6fvv498dIYsS0TlRcvroLeAjWuXMD3r4+ThDsqRyrEVdVytAqIVtVjJ2abKUaNimU0+18Pq1ibOTk8wOjySBqakkBJQKlVjuiDoSWBTJBxs9BkwA1d+ptECVGyTaR1oo7m4Kurk5YvnkYUT3PnDL2HyeA+IabNL2z6CsnJHiQxBo5UhgSKCWxxv9Oasc+s0qsao7IsjsZlmU9tptdBZWMTgpI+iKlDxXEwdHi1KwzGun7+ClY1t+BqVijrgBli+fhX+SgcHb72DioAoCQtyKWyn5aLu0Sm5kMFSic00nwGqZPlvgkVVmkJXompRKJemiebaslg2huMpei/dwtZf+ozYt9Lm28gT7L3/Lr72y5+HNyVImss9JvDc6HZE8XT29ECuVUBSPjNUqlgGzE4XVruNLKTa9RimKGRUfrBemsgJMJKYwJxkgmu0l9SofCTMUIoikOBqYdsw0gxGkcnxmOMrztpUtBS8BgtGt60A8FrVWQ5GAnCz8clrR6sJ79oNuJsbyE6OMb53H8ZwjGo6hZ4nyCqqHE0UugOt1UJK5SWBOxIr2Eg1KmgLS/Cv3UD36iXsvv46soePUYQTwHShLfbgXrsi7ze+fUfyseEHyqJyqYfg+jU4G5tiu+wzN1QzoU0jDG7fFgA3S2MYnTbay0sCCiT9PvLRFHqzjcbGGqI0RhjFMKlKX1xUls97B5g+3oGdhKJgFvtrjaBLDcLSZpkqQypjGx10rl9D7pjIh2coCcYbGrzFJQTtrlJNxhNRDI0nEZYvX8LVj38MlWXJ/Pr09gP89A/9CAZP9pTqTRq6yqJZbM3reYnAlnLWpTKImcqFHJ8DzrRtFGmKwDYFvBT76BrYS2npXBAwtWVO5LNNkLDhB5hMJwg8Am6JWER/NFErC3IB5ThH8vcJ0KaZKHhHwxF6C10MhyMB3CTfvAZXZ0Adz5PALX8m+cBiq6DIQyTNZGUh6k+TgCvHgqg2DfkdydQlqYKZsrNIgBok5fdFoew4iuzzDHxmo78QMJMgIc+HuegCrNRqXdZG1MqWKQpVmW9qAFiIRbTwNS0FSEvIpsogFZtsKqnrY3MWmNkM898z1bIApfWHKGif/duUnHIx+RbHhwox7wsfNk1DnCp7aq5XBP5SVJITG5aVgMD8XqkbiE0LxwZgrq3DX1qWnN1oOkI8narsZoJOjBkgKBb48PxAYgYIqPCe0wKc+aQWM2S5vtEqmU4GdLEoSlFoK1tutWAzN1s3lDJXVINibWrACC0YuYnAbcuQSbNEAGBaRDucj1PuDZRCmgAwHStmCl+qBvl+tGbmveY6SpUva8ucXxnjBokKvAeaWD/TBnyWJ8z3EbV7/aGygXU0mw25J3wt35vjgtbj/+1/8+P47I/8B0JaQZ7izX/96/jav/1N+sii4jgyLDTbLfRPz3Dp1U8gOLeFyekJnrz+BiZHRyijBDrX7Br0Ge4dYLR7gGaliZ1vo6LSt4KtQ9ZDq1LxBNxjEAzmI0pVN0H9QVlgRPC3LDFllrmobwnqqTEhSklRv+qiziWhR+MaViszFTRPlagaN4SeCmL3tgGtaaPylCV029CxNE3Q3utDTwokQtAykMl6TTcWpTbOa1cIrnVCB6sVwDNb9T9L1e/X73WfgcCizCfxjyAw87qVCpg7BAGACUxWBjytglvxUxdg1aYy0jTw9oImAPDxko9Wp4P1kwzZYISjKMTI1XGg5xhrJU74jJTMbQXMSEN5WKI1rLCma/gev4MfvX4TTdvEa/ce4MFZH0+h4zAJseQ4uKyb6DGuQ6sQlcx7Vgpvqr5p726Q3GM5OMuV5XRlAkEFeHTykMgU1p77KmXdXeoFIi3H0MswPldhuqzjxMiRkHxUafB1G/oI8E8A46SEHmpwSwNtzUC30tEtdTQ0XcBxEhMI0pL0yD2wUnkrQmZKpwpRnHO/r+yKlZNNJSQBunpwj8zvyTxb752ZS+5pJjgD+5oBUy/h8J5Uuuz9OD45T/3bfIw3kxBjR0POtVOxmgBPQ2VX0CygvUAnmExIhLQo5yQopKdaga47QLNrwvUsnBxFcEzAbRiwAw2troF2YMqcXSYGhtMY/WEoCve1cx78IJA9OfcEnH/DeCxORi9fug7PXsQwJPGpJUQWuklkSYgsLSQ7OM1jRPEQ670ONs6dx+n4FCejI6RVDK6pcsLkxWTK+YYTIaMP1pd6KKoMu4dPEJe03Ce4rUipsz94mPFL0h8t41uctywTk+lUHBx07n0rHVmkY9TPMDzlnM2/rZSNvjiFcC3U+fRXQjjkc2oYFbgd42se/9IcAP5m/O08P+a8AvMKzCswr8C8At+qFZgDwN+qd2Z+XvMKzCswr8C8AvMKfBMr8Dd7Cyq3rm4I8lTEVlc3RAEmSqWKjelMmrxsfhB4VaqX2q5UGusqQ1gUiwSXBBxWCg6V7/a84lcBsmTrC/O/BpLZBJwpUZRBqvq9WuypvhbVomK+E4CcZWeymUWl7cykmsfmcaXlXWf/Sr9JwWbP3os/pBWb2/BEAUUlKhtSyh26Po7kUNLeT9mrsiZu4MFwTZSWid6V6/grP/H3xDr2K//vv8Sd3/sSHNOUzMYwnAiAwSZ8d3sLn/5bP4aF7S3sfO0DvPlr/xr9xw9QFBk66xvobmyKrevh/bsI4xCO34QTtGC6NuLJENkkRO/8ebz8mR9Ec3ERb33x9/H09ddRjofSsFbKNgOa58DqNMQ2t5rGz+yaaW0p9rNsCrJBZxmiWKT6lA0qqgk124DhOcjCREBspXSmHSptkQux9WPnaZajTLBIrMEJwNMeuVaVUiVCi2JDt2Au9OAudiWbdrizi+x0CI3H47nQflOUvryXFqxWC2uXL2I4GKA4OZXGVzwaQ881LKyvw201cPjoETSGyfFgTgC/1UPE7NgiFsteyduzqA4Cbl2/hbXN85IRzdrA9WB22gISp/2+5AUr4041DtkMZ+uN40myeDXAZd4sQQGb4yRARhvhaQQjzZXNd229C8sU0NBIcpSOi7Hv4uoP/WUs/sW/SNRI6d+PTvGVX/5XGD56BFevBBQ0LEPZPcfMY62Ts2tLxtK24S8vS0ZxNhgi3jsQxZMyEaVSmhbOAexmB8l4iGI8hFNWYsObU2WeU1HNZ8MA34vqYE3sYRkIrTIXBeQuVOO3EJVkCYMNTz7naabA+Nq20mp30P34J9F74QXE4wHOdh6hkeQYvP8BssFALHYL2gl3umhfvoRwOESy8xgac3QJqugaMseF3u5BbzeQHJ/ACKkcZiaqDXTb8C5fAaYhRvfuiELGX12VfM4s8NC4fAkl1dCeg06zBdMOoDGn9/ApTt/9Gs6e7MCglaJpiVKxpCJRlOMmdN+RxjQzkRsrG2hurKOygejxE0x2dqCnsbJXpI1lHW4u/6Pym0AWJ5VWB82LFwVYyU+OgdEYWqeJYHNTntVsMsX06ClyKoOJdzcaWL16BRdu3oTueaLQJ8Hg5/7uf4bf+r9/ETbzxAkgsRFcK3AVmKsa45xLLcOSn3H+KfNSFPrj6UiyL23bUk3nGqQkCDcZT9Dr9TAcDcXaWay9qSKs1be0V2ZGroCazM7m16nK/eWLxrQZrtWsDc+XRrfY+DJbN03RrcFgAWUJpGSpKHYJ8BGwY4OeIPPsg9fnBb7Y/PJ9+ZoZCEzAcKbw5XvPgOGZSnZmH8xrnFkDP7O6rlW7BKupfGYVBOwg0GcrlWnEvFnmINdZwMzeFDJRvS75rlcrspVamYrgmUvFTO07A6j5c94PWlmrjO16ZXpOtS0W0ZIxTNtOpezjXMLzokqWec98BsTSnudbAAmVdDqBpBLjPBcwJicArJno87XLy2iurYuClNnp0WQs2d60Bp0B3AR/DbFVpvRMwneFMFBKjrIOncpg5s8T3H9mZV1bYBe5At9JOhAyDnk3dS458yknBD09WLorALDjMSOZ5xLCs12pF0Ft31cW0FGo7r3KVSbYqyzvqdrlsJrZmivwWQGg/LdtK7tujmGOn8lkKvecY5wgL4Fj2j7za2U3XdVZ0RzfwP/yj34K3/XdN8UdQUsSfPDF38Hrv/ar8BwTTsPFpD9ENRzLPJ9rGrZfviVrUzmOMH6yg+P7d1HJuevIBdAvMHjwBOOHe2gVQJsZwNDlubN02j8rsI3zDLXtrATve4gCE63CWVFiwL1TWSgAWMgNs30PwTnO4wR+ldBaAUtKHSqbFhk7hOFkA6OU2irrQkBnZoAHeYZlXUOLzzZzpkUsquZy7oeoWhVHFhL5xBVCqYpnER4SNqAO9dwO7c9+Qyp7v3qfRhKGEPe4rorbC11mWN8KrthBM6JEAcB+pTKCbZ1ZzMCdBR0fbPrYXbSh+S4WD9Q6PaxynBgldooEsafjOGEGsyGKWXNaIT8qsTwGXjEd/N0XX8blZhtv7+7ird0nQt6LLBsPphO4loErpoFVzUEAgqkFJlWGqaZhymdZI5GygKszQsXBsMyxH4VIqRy3DDT0CgF3THI/dCGRpXqOMyfC2XKFybaBEydHaKi9mhuZ8Ps63NMKrZEBPdZR5oqwyf1aQDIE10jNkH83wPpUAoorD4badYd7c7GcpqOL2gOKBbXomHXQm4MEBY4d/ixlDIjoTtU+XLK+ud6IawLvgy4gtG3y+ySKOHhiF/iDZIy3ywRTT0NRZ75w3SQAzI1L0HFEujsdcV+ibIBmfxsIGYrXbQHdJRdJUmAyThXxzKSVvWyj0G1qWOy6MPUKrst5j57LMWI6lggJ0FTkGiglcNvz8B0vfQeK1EMUG/CCtuxxuOfN6F5Q5EizWP6PIsXiUgfrqyuYplOxg5YqiWW+IkfRwjqju0IRYzId4vzWGqJ4gof7O0I0EqUuJ3ZyinhN5A4K8M/v5zLP8hnPMw3RNEcWl5ielchIRCD4Tgt/EgF5LTV5VZ59+UOJhJoKpkmrdK4BwOP/Zw4A/9nPWPMjziswr8C8AvMKzCvwrVuBOQD8rXtv5mc2r8C8AvMKzCswr8A3rQKf7XaVlTMVvVRe1BJcNr2oKJVGChvYVBES3BHQSNk6C3P/WXNRgWiEA6n+VEAtFRyzNN6PLlEpgZXi5ZkIt27ISxuyVi3MMn7rPpFqTD8DlNm6rO1AaSPHprl0kwhCKtBZcsvYnBKmvFJ4sSnKJsvsQ7HpDWi2UjNkAgiqn6tevco+nh1bmeTVKiriMoYOf3MbP/ijf0vUUm//xhfw6I03Rf1AwCRPM1H1UH0VbG3iM3/nP8X6C9ex87X38fq/+hz2P3hPAFjL8WG6noCa2fiMXXJlpStKRGWBJ0BRr4utl15Cs7eAx+9/iOHDR6iiEBbBLjZCLRdey4fh2RgdHosVqMHsWC+QBl4yHCHPYskaDlZ6OH/zJoxcx8mTJzg72BMAj4rjfKwyPINOG93NNTw9PBDFR7PVksb/4PQMK2tL8JoBhgcHmA7HWFxfF2Xi6OwMlamhsdBFPpwgNTT47ZZYa+ajCdIJrWRN1eAiMluD9bS6thYWce07P4n+6QmGjx5LFu/0dCh2tc2FjuQQD/YOYDObki0+3YZpeajKFKAlbw3x01vQ1S28evPj2Ny8oJqNhgGn2RDrQIMAN22NpXlpiBWhmG5WtJnUZdznHDISZUdLXUp4NMl4peqOCmA24CXGrc4FpYqQKmtlW67sAkcE+K5exyf+i/8KaHeV2q5Kce93v4jHX3kNJtWiqVI503aUqrvZMyDtfsNAY2UZVsNHMRxh+vRAwB/WjjaxWuDDXV2F1e0gHQyQHR0j7w/gWhZKyYhMRRFYmobYJlMhW40jsfUlWOAH1A0BZZSq10sWrVIHE4SQY4lyXNl+a34A78o1dF58ScbcZDxAy7Px6Au/g+TgCFZRCvhdri+jd/MmwuEAkzsfIu+firKO5BHmXmpUKPNIWg1sEkRi3bodBOfPo5xGGO09gd3uonn1smRiUuGpNdtIqYCtCrFv5ngXNfbZCQ7ffAPDe/dg5WqOUtl5Sm0nVrEkKAQuzHYbht9B5fsomg6M4QjF8QmKMQFKkj34/gp8JZmACsWC39NLaI0GFi+cV4Dj6RnKMELZ9GAvLsJptoSYENICnuNNN0SNHywvw+z1sHL+PJygKTmKnJte/5XP4+d//CcEMKVa02HuaJyIkikNQ7Ex5keRK0UlFZec/6hsDTwX49FAFLpJGAkAK7bPJjNVqdB0GOkqABlBNFrsEvhlPmqz2RKLd07YVBfPxpsAnXx/WpmapiiVsjgVNwhl0atsksX2uc51tWxLVN78IBAbTUOxyqdtr6wTbHRzVeBaQtVUkYsVNBvkMytlvhfBX7Fgrj9mituZVSh/NlPZEvTkOQasU65ytWdWwVxRPNoK0xqZv1NbRHMc8GuqkGd4mjhPkOTB+bc+PwFNn8v3na0PvHbWUshNJHoI0PvvxhPMzl3Up3V0gQDSPK4KtEdag8gELXj9vGQC1zEgNtDjMhcXAX4dagbOoMNYXkJ3a1uA4ZjWpcMRPM5ZlinXyeuxXMI+HLsWTEdZhxJMzEWpbYktrQJ81L2T7FxSEWrl8qz2AgLX4GMep2K9X4UGXJ3rh5jAituE69mIo1isw+X1dZ6vKAdpcyyqaqqoFQA8GzMc42EYCqDLn1OpzqxfAiO+7yo7csuU77HeMwXwLCOW9eO94PswX5jH830Hv/Ir/1DU7jJPZSm+8hufw85rfwQkGVory/CaDRzevY/wcB9mXoqi3+l0YHoeijBFmcZIzk5kDmwsLKG1vY2synDn33wR/ffvo1tqaBUVmrpScRKTUvbPfJZLeJqGgHMFDIzLDEMCwFWFPqgArhCKr4No2Gv1rwQZPAPhiBJVJOlQLqopEpBY+Ne7EV4ZVfQ0piBhzcgrBFqF9VLDEhWHWYJQY1Z7bdFOQFiDWP6yKMpqWBfnFZlTZJ6fQcoqquIjit43bTv63B6PFtBUsqqYEeb8Mu+3QcCX+y+jEDWwXxJ81+DoFZwK2GkCH2x4uN0mWSfA8lmGKkowtXU8iUPsch/b1NGnAp7uCsQlQ0B7WuJmYuE/v/4xvNztYOfkAF/44C5y3YLD+hoOdpMIiVbgvGViS3fQrkhpyzGtcoScH0pNWblLbEqKjmmi4wYYZ8B70zMUuinfawmAzy2JKTEPZ3aIw8UM+bUOnmKIgcEsaxPOoIS9W6J7ZqET0eK5dg0goUvsnCs1V2smPMMSBXBLgyiDfZ01owOzUkhb4pOv7j3XfVnfatIBiSVULvPHtKSnNXWCWhlc78WpJidpIqtyGFoBk+AvbJgGrbgLOLolYPATQ8eXwhEeOAVCW+Xbkn1QWRpKp4Du6TDtEumIe4yP1p5nI47rtFXCapbwWgam/RJlWol1e2lUqEwdtqWh3XFx1p/ANjS0A4LCQKNlqT20r2NShRjR6cLSkRQl1todvHr9E0gTB3npqj1axdgDPnOch3NZZ0lK1aoE7YaHra0tMGH9dHAG23FFUZ+T3JeUsuZm/C+PEMVjLHQaojjePXiKSCICONdndWQB1c7cK5Ls5yAME/RPJojCEtkEoKGLXjGfvhQgmjxLefIJHvO/2gBB3BJMBSa7VEoHNhqBjz/8+Uff3Ad2fvR5BeYVmFdgXoF5BeYV+JaqwBwA/pa6HfOTmVdgXoF5BeYVmFfgW6MC39PrSZ5aq1aREHIgkMgGUFgrSNjPJqgqypoahBVQWBN3WAWPEnSV/DbaOytQjO8ljSf1YwUsqT64NBuJqSlwt87brRW+z8Gzz7J4nweB+duiAq4b1aKjIbAk1q3qPCSvlgAOxQFszIraRtnhUdVAgFua4AJQKzXV7LjPvv9c9vBM1axepZpn7NLkpoXW9ga++y99BtFwjHuvvYGDu/dFoSmYo9LcCpOftrMvffp7sH7jKgb7R7j9xd/D8PBQQBw2n+LpBCWbRswEVUVStqTPlNYadMsQENR0AwEmmXM6PTuFLn56kEZVo9uF027h6NEDFFmK9uY6euevwdRNHH7wHqYnB/CWOlh75RVc+OSnkKclzu7exfDwiQAky8urONvZx/DgKXTfRW9jHftP92EVQGOxh3EUYrC3j7XVJViBi8npAEkS48onP47J8SmevP8hDMdGsLyAfDwGWi0srW9isPsEo709Ud2SIZDqqo4OVWZUadJaO/Cw9cINTJJYLDm1SYJkGoFYmMl7VAFpnIiaWF2xAvvZiGfDuDBY61wau75p49atj2N945w05gk6Wk0PCVWwUQqn0JELG6EStRFtxXlCbGqK/kY6b7SHLkXJWbDBnjLbuYKZEpCfNc0VuYBDg8CeUVFVxW8UogbKTRv66ibW/vpfw8KtW6iooi4y9B89xPu//mvInh7CJLhE9RCVI7RWlO5sAd21YXfb0F0H+XCMcHAGKrlF5cxuIG3Je13ktoWqzFAcn6I4OROFIUkDtH8Wp1GC392mUoVTjZsRTNAlQ5IdRT1OkY8ndWNU2YGz2MTnRXFZK++ZEUqLZWNzVZqZmmmht9TF/a+8juT4GBbfl/bDVPJurSJPMjlvVjKZTlCEUxg5Dak5T+gCxNDWW2VUa6hcdnN9IUUkSQ773Dl0XnoR+KBcWwAAIABJREFUjYVFuUcJldJU8jIPl+pXzgVs3J6e4fjNNzF+eFecCWyPSu1MiBTEOKXpbVpwl1fhNBrI6vw/Y3kBjmajGo4Qnx7/f+y9aYwlWX7dd2KPt7/ct8pauqf3HjZ7hsMhZ4YUSYkUSduiJBs0SYO0aFu2PwgWvRCUDQiGP9gCDNgCLIEGBMj2B9rAyJRJe0SKI1FcRJEccdbepqu7q7q2zMqs3N7+4sVunHMjsmpmZH/saQIvBzVV/SrzvYgbN27c+v/+5xzT8OEHJgeYMIsQq9mE02qTrknhtb61gWQ2Q0y3gDQTDfLabaDhK5/VnkWmwYVZpf0ewo11XaPU8ZXtvba+QfSoleTt3/8DfPa/+Bs4eP3rglpJmiHwArhFqiYEKoOphmx3OoJiBL0EaMxRjeZTwV3aUyov1THKWkI1Atsmv2c2R9gIMWf+KZsCqCQmAKTKK47RbXRMbmsF8mobWM5bwtM8Tk3ueQUb+HnT6VTw1Sh+XTi+jzk/r1IByyKfCtYo0vdRIUz3CKmQCRTy3ABr2RibdY6v1RmyUuJS6vWE5XMNfwXy2SxQqY2pquXnKWOWtrdJAubK8iFAyF0jZdncUv1G5awyMVmQZ46iycpWvjJhMcE03Q4ITQRKS5O1yFzdClBfulNUAPjJjHo9m2hrWikr9cypVL+0qCUUSHlfMxaAFtl8rlI1mqeYl8DchrGRL3KMihKLVhsXloOtp67D63U0ltFwjGIaSZHO+4DKXpIBjhFzoF2uFYTktFUm6HNcuM3QqEptR99HlTTXGYHsSu1Na3FlWEpRbhToLoHvjOK90KiALReLJDXj7XHO8ebKTYyAxjyG5wZGmezws4zdMz9Hz1U1JfD6GqtpuisoZzqJBY35Wr/f0/ezicAohI3zB1XdtG7lNef1ang+Xn7lWfzS3/g5PH11R0/3aDLEV37rt3D29tdRjMcCZe3NTV3P+ckxotNzk+vORhXeA1XTjcPmFKr8yhLtrW2sPn0DizzD3d/5Axz+y69gtXTQowqYzxmHqkdGUFTqVAJIfg7XRsvCJKfitMQAtIEuZANNeE/rXUVfcD2uXFPE5C5VfgbImv0S5yG/n4rNTGrOMrfNOuYUCApgrYzwrBXCTnLMkAr48h0I9KT4FehlI5Ot3+tmPuO+Un3OE+r1D8eO1DT5qV9C/Xy02TZuM/TQUAYw45D5e0m1a6UMpvKVttsh8O52gLd2fUQtH+E0hjuPMU4zDDwHx3mBM6fEgPeeayN0mKmbo3evxL+/8xR+8tmP4v3TI/yTm2/jNC3QtB2paukqcVZmOIyn2PGbuG752GZzg0XrZ9pJW/p9bOWYyz6Ze98Ca66LTS/AWZnjjdlYQLln5Wi5XFMC0JHgeCvBydUSw3aJBS9OZKF7UqJ/bqMx5QU3ESmMpaj3ytpbyDqce3CqjqmYJvt0ldtLNXDDApq8x5iTLAGuAeqXzgXa+dYuLGwgNI0C/BUTBFNhXymCqR42iuBCkDit3H6oVuVbenI9oILXxZmd47V8gkOvROKbZjpewNLjRq2E0+AiV6JI2WTFXZtpjFDTHA+PU9MH1nd7mE7mWIxSuOy6CGzkbgk/KNHr+BgNU8RzblAMFCWAbrUCrO858Loxpvz3ShDA9vnMSbDZbeDFj7yEZriBMlWSNKzSu/w3iGszJoRRMnwulei0G9jbXoNV0s3HONXQ5SeJU61DcRIhTmeYzidIFjN0Wg78EDgbjjEcTzFLqAZmk4f5dxOV28dH57g4nSGhX3jJ5w20T2HSCZ81bDTUGPB6M7Ody0OVj0MjkC6tsDsNralRRIehDHd/lUnjy6/lCCxHYDkCyxFYjsByBJYjYEZgCYCXM2E5AssRWI7AcgSWI7AcgW8Zge/rr6EJoM94TxvwCstYTbIYzYIPM18rB0JZCLN4yddAlYApZrK44dB6uKKVLJCzeEzlwWNFsSkUsdxTK2qNTds3KnLrAzQqYWOnWX+piFxxUb6vVMiVfe+TJ6YCoo7BZN6y6FUJX0wBlXCmUsDUFnRVDVxFbGUfXr5gCpIq/gsSmsFgiY9gjRmu3Z0tvPjxV3F45wHO793H/OLC2FtTrUPgIMjB4ruHshWgt7km68Hp0YkUFddffAFxkuLk4AGyyQxupbj8hnOqwHs9Bsyc3b12TTmfjw4ewCFUIKxwPQStNprtDoaPjhFnCfZf/Q7c+N7vU77j+1/+Eoa330dvaxVPf9+n0H/uWQxPLlCcnpCswmuGaDRaOHjj68qsnY1G8JtNwRxCQ4tAMgil5LUIGKngtBz4/S6e/9jHcPHwCHfeuslqHForfRRphubVXWw//TTO7t/H+c13kQ+GAhMq9BE+Ei5ybKgwZG5p2ITXbsFphojHE8TzOZprfV3TZDBUVrDAAm1eaSNKdSJni8sycQGXcMB30e/18NwzL2BrY4daFSnectdYE7pUiRYOysBDnsWVtSZVNizu52Bum7E7d/Q7VbacK9PJSOiOn+nkzAs2xXzNDRYiNV05XywUvqu8RkF92g0GTVz5sT+P/p/5DMpWW40J2XCAr/36/43he+8C+ULvR+hKxT2PN7MyhL0OMhZLmf3JMWdzRbMDhwpW5osOR1LBcp57GS0KM0ECAm/dCcwuDnzk8QJ2mkkh5zHvuy7iug4cQhXmNwuCG/WVmj54zznmfuJxlVR7UgkkW1cbbruFtSu7GD58hGQ6Vc4mFZ8sEhNQW7RjXumjvbcraDc/PgImE6nwpDZlWdV4tAtE5baP1DKIrex00Hn1Faw88xzCbrcC4Bforq+hCBqyJ2cRvMxSZMfHGL35BqYP7sHmtd+/junFEOV4RAmtUdIEAbp7+/KRnDO7N03Q2NmE02ohn4wRnZwKDDnNlsA2ezAIB51uG62dLfiNDqI41rpW8FrMmCGYwGkGyDlGLNomGRxBZ9rpeigbvjn/nW0UboDSdtHr9LDO+WS7klWzaeLv/+TP4f6ffEmKIUK9gECfY247UnnS8pZg0kA0qlSZE23AKZXC0TxCl2CbqsnAl5LSzo3aM0ki9Po9XAwGRjFMxTTV6lmBXquD2YyKfFozu/o5WpLzd30xlzaK9HMEz3XOK99XauQqY1cAn/cAc3M5j6TSDLCYzeE1QiSFUe2aPFijSn7yz1IHP5Gpy4+ugTG/n58rC+ZK7cvz5uu2W2X18nscV+CRxxYEIRbxQvNX/+N8JTCpcoYFwivr4fqZwggAWnvKZUINQZfeuFVjkXGz4BpluDWtnE0jkVEVm4eTy2dhBbYFl/kirc95/QgfHRtJFhs7YIFiB1GeYUFVn21A0sIqcUY76F4PcbuDxuYmgl4Hs8UcMR0U4uxS4a1miEbDqO0sG14Q6HPAa5gXsp3mui7Ay6PkfcY5KreOyoKYTR5VFjPhah3bYKUWioWDAAF8hPAszwBsWkzTWpvvn8QCu7XiN2gEep4xC5jPSTUYWGZtDkIqd325S2RStvt6LwLh2WyqMWm3W4LB9Xyor4cgF2E/m8/SDN/z8Zfw3/6t/xitDsE0MDs5xWt/9Id48PU3geEA1mSqxZnKRf4sM8r1vCDk57XifULFX5wC0ULPM46V22jC73RlxTq7dRsnr72NVlIYsCZHCAOAmf9LVSqdNagSpSUw17RpnmOEGgDnUgIL1CkD2OyZlOdZNb+ZtAmup5VCU5sSA+RSRiSo8UB+J5rPbH5qFimuuiW2YFTgkUWVOUFvlTVMO38hcf5u3pufZyIweC9UjXkfQgCsO6vK4pZyXDCVkQ6lQDvttskQjfqXYJN20OYaJA5wZ93FG1d8TFs+cu4dMpPV+wgl7kQpxh7vMRuJk2vN6D3K8Je9Dfzs1ZfQgINffeN1vEWbdctBjw4cVCBbDiY2cLCYyIr/hh3iiu2ioz6hAnFpkdtiXFIRTIhqst0JqLfZJOWG+vy3ZueI7ELNaVq3wwjDGxYuNoFJlqIxsrFykGJl5MKOaTbO5haqb7njrrzCtcqYZrVce3F+XoG0atDkvRDYtIW20QGzqw3Ebsoqm3sU5vfy+W4ayQp1iFXzQlbRRgnMDGI1LTA/mvO1MBnHBMRsNmAjJUEwz1+W0nI6ABLXxSMrwy0s8MgrkdLtgD1yhMAO73k6AthIYja7GXceKt61RebznLOUyRY9D17Twfh4AZs/E9p6D8fN0e0xksDGbJwpWaLkB+e0dS6xcRXYutbGncMprMCBF1jwGzn6DWBnrYEb+zfQCHqIsyZ6/T24Vgjf8bRGcY/Mu43A3yozrHQDbKxvIM1LRFT/poUcOOJkhjn3dGWM2WyC+WyKLJlipeOg2QDeeu99HJ3PkYHP1BTj0RTnpyNMp4n2ujzBgj/PNTKrogS4J9PDovIZUo6Nsb9uNl20WjZ8tyGXkMEwqp4fwMXnlxbQy3/aL0dgOQLLEViOwHIEliPweASWAHg5G5YjsByB5QgsR2A5AssR+JYR+OTqGhpFiT7z7QRsC1m0MhOM9oGsq9QZdVJpChypXGOy5Op8sMp2uWSuaWWJq5y6SqXL7zTZbrSjM3JJgjMqsupi6DcfnKCTgjeNLfSTX9RNEbiw6C4r2crEsP6eWkViVXbU+l4WgiuefGk9XWWQ1Rl0rLdIWazCuLHzZTG9ZNWrKs6oRGMbAMzPzhxbilcp8VJms9HamKCZkMvkvBm9n4GPVFNQneFS4dPw8eoP/RnMFgvcfvNtxBcDuFQ5PmHIeOlYLbkQC2Qs5prsYvJxuSgLGhuoxwK/9LBZItvbvY9/DM/+yJ9Da2UV8fk5BrduI5nP0NrZxObLL+HhwSEOvvoa8kWEZ55/TvbOh29+HdODe7JUZm4cFUQqEionktIzWg8ym89ifUo21Y4fSpnFInruebKhLeMEdrcLt9PBbDiQjbFLFS3VrpVKmgCg0W7D9QPll7ZWe9h/6WWs3XgKg4cHeO/NN7H7wvMqyJ+88RaK2RSdtQ2sXt1DOZni8M03jPqcecZ5iRU3wFq/i62NDWyvbsBvtuFRj86C7s4aonSB+HwqO2eqYql8zWeRQKnAtMi+yammbXSWWXA6LfjdHgrPgUUV2vkFgvlC94vgVz3PLlXjARobK7BbrjJq44fnGsOIYG//Gl75D/8DYG1FWvYyzXD8tS/hS5/7dbQJs3mP8YSkRiHAoOrMgScb9lQFz8baJlaeugY/8HD61teRnJ/D4rhWtsoEkp5P6+8mitUuWmt9zO49RHo2hBXPNceMeanJ/6bVM+EuFbCCVCrLmvudgyvFJO93fh9LwoUNKhoJUxutNuLpFGlqoI2gm+fJslmFYd9FsH8V+9dvYPTgAIN794B5hDI3drzKSrXMapLzxmEV1HVQbm5i/VOfRHv/GnzmvN55gAc338bus08Bu3uwGAroubD4ucdHiN59F9OjA1hhE3svv4rx+RlmhwdIxiMpqKR6a3fpF4w8jXXt0OuqqcGOYxTTme7R7t4V+Ks9ZWAPqEJ3bTR3dhBubQmuUe1kJQniyUTz3e81ZY9fDGfIBmOTdayuGBdBv6fmhbLRBJh97HlwnUDjfuX6DZ2DWmKyDP/ov/yv8Sf/y/+K6WKOkJa+Up8a6+JaNUtVZL/fx2QyQq/bFUhrUpU7mWp9k4q2MFA4i6nMdGQrSYBMAB+G/qX1cpww05Y5wv6ltfNjpaYBm40wwKTKYuXtQAhM9W6tJOaaQDvs+v09Qn/LWAA3gxBxEmttFIyS5XEFsCsraQHjLNPP1wpQgkRBBarhOT8rMKzXa2vuKpOYwFzuD2zaqbPeqU6tbY6VQ2saS9iwxHuwdnqoAbCakDi/PVfuAnw/AzONTXMNc+UWoduBNslGucU1TlCY92rVJOTZtDY2amveW7IC5XzmzxCC6w4yYy8nCkJ+5itTAeY4YJpxRreGLMW010PR7yOns8P6qhoSZpOJbKCpetOYEkaGRhXGpohGuyVr5/lorEYs2/XgBMYamg1CBBiEspx3Pq9laeCRgHtuxp1gTOcdA24WwCMALgPZzRKUK3+X2cF8VhE+pkScJVpcx5kBTZVw1fzEeUxr8rLMkfC+oxtBQKvyFGHA43ZxMbxAp9O+dOXgNU9TqrotNQuwqWE6nQgcsbnm3/jXPo1f+qWfhe/bsIoUyaMTfP7Xfk3ztel7GDy4r3zxfE4zba5fzNU0GetSdQdt7LzwHFIPmD54iOjhQ15QzbVc6mALTm6jnIxw9vpNhHGuRjn+IlyTIlXOE5DTCUFkm0pry8IoT6X8pQJ4ACqAKzWlQVuXEFb7KinAqyaiap9jsLlTqXczNeLkJe2bzdO/kSbYRoF9h/dOIljHfVqt3ky4jpL/V24sdXOGXICrfUi9d/t2b4nrfVeFNKsdpTkqNfhpT2riRELBdiAsDAAOqXgFIXAp+EtLbjZk3O0Db+z7GDcc2dMXowXiosTDDLgIXRwnOZyGg3FeoJWU+FTq4ZeuvIoVu4l/9Pa7+Nr5GRa8j2wD/DuWhSZcOTocxHOcI8aeE+CG1cAWmxfU8GRs2ydliSlhcJHpfmezUL+wsUKQ7DWkPH57do6LEMj6NmbXgclqjmmRoDV2ceUBsD504Sce0tICvTKYEZ7wHqvUuWYNM89n3qJUlXMO6XfelyKitGamUpq5wza6louWZaFtOyavmopgNotUTZRGcc19jGnIZGME5xtXK2NIbrKllSPMv+fnKG/afK6UwWxco009c+EdC2dWjttlJCXwVNsvRjKYD3TbAdIkhhUXckzQ9pJrNh1ctNfXRcfqToiLQzrGyCpGNxvdEzo9G27gYDTkPc3nhZI11KS4tW/jxvO7+JdfOjD7KOblhkA7AHotFytdD6s9HytrXezt3kC/dxXt5h5sp2XWTzqYpIXWnrLM9DntblvrZ5pxDUswnQzUqDVP5nK/uRiNcPDwLubjQ/hpjK+/eYIHDxKj9OfpOIAXcEtQxziUyNnUZxYB7W1Nh4bpVuX6XdgZwnaJVsf420SzHNOZiTzQv0HUD2Bj+NsX3+7bePn5yxFYjsByBJYjsByB5Qh8iEZgCYA/RBdjeSjLEViOwHIEliOwHIEPywh8x9oKQlpAwzJWd5VSRMXDS7UIVQF18cdYC9LaWHa3ylHk78ba2Sh36wKeKVAJKlTZwQLAVXlPKEkw+bGyl39Vv4UUw09YFda5iyoOVsVQqRilpDIVkbq4fwmMWUypae/j0smlzaBeEjU16jWfytVmS8pUwraMSiTmFVquUQlIKWAjTuZ6nUo5qSRl1VxlD0s5aDwMZUlNnsXxYo3HMRocKloIblkoC9fX9P2L8RQOFZp5ZYf32AW6ypQ0qtTHFtuFinw2s8wEwjMV2Aw2sQX1OHz961ex9R2voL2yijJZYHzwELPTU6SBhY98+jNotTt48PqbuPWVr6LTCGU9vKB6MokMrKCFJ69jlU8rpUZl0cgCOG0SHRUolaIrNWTJLDYCamY50rqQcKWg9WsLHiFQmiBezC5hNvMsXS+QNS+h3trVa7CaXcyGF1jMJnjqU9+DZJ7i0Ve+CjuZo7myCb/VkHJzen6KzvYGrrz8EoLShzueY8VzsUI1sx/Ca7F410REkCTwnsONWVoluPdgE8pkBYhEqBhZ3d+XcnkWTeE1W8ijDItFBKvbRshc4yhCdngEZxrBrbMTCY2rZggVtWkPSQDOEclSOFFm6nuEAZ6PZKWHp378R9D/7u+RJTQv9ezuAV7/zc9henAHbp7CsxyJ+OT1SiUqFS4E55aNJmFkvy974PjBAZw40nUTo5UnIk2vPaDTpuwFK5vrOP3a2ygHI9hlaiyvK3tnafM55yqDSWPVbjKMWWZWFiU9uHkMUpm7KBYpEs4021UTAMFKXBLs88+szjewen1PNsWTszPYvVX4rTZSZlCPJ7BzWtCawrIaHCoVcKWXRO6HcPf3sfWJ74Lf60k1Pnn7XUyODtHY2kDrhReAfs+oaKMIp+/cxOLwAM58Dsv10draU8ZzOr5AQcUk0QdVqb012IGHNJqjYA5ys43Sc+BSJbxYSKXfvX4F3toKkskMo4fHsPIC3koP3sYGujwWSfgyZIuF3iPotmSBjNEczoJF30LAz2+3BT9pM2t7PvxOB2GvJ8trZnvzcq1vbKO3tmHGwAa++qu/hs/+1b8mJWqTNtacO1UGL8HveDzG6uoKhoMLhLKqplqJBfD8EsRGi4Wsl4vYwMu8MIpcFuCZdej5vsmz5brkBppDtf0y4S6Bbg1NizyV6lKq8wpqyhGhUn6xUE0ITcWtYPBiIcAXco5Tle55SEqTHc+fp5q4VhHrfqmydWsIzddqu+faLrpWFpsl3iik+XNS0lb21fx5wmmPebdUoSkbl9atto6B55tWNtCCJxXMJZA1DQ7Gpr/OyVQDkWIFHucS6xKp8Yb3YwWNaZ3N9yOIrjXA1TppmqTq7FYDOXjsnJcemyeqJhM2XEU8Po6p7HpLLPISp66NCedbv4tFaaGzsoLSsTCfzTAZDqVEFXimhX0Q6przXnYJ3PNccJITi8fLn6OazKONMpsdeF5ckHj8JrvBWISnme6TgnbMXBcWFuzMg1+G8EpfDVmNVhPT6cw0gFERmKcac9d1lMtNcEubZx0L5zqvW8HblNnjCzUw1I0GBMCEoGwe4c/ruPkscD0p3mt4yffjGry3s4t/+9/6IfyVn//XBZ5pgnvna1/Fl//xP0HQbqC3uoIxn22jC6TjsRSBbA7QZOc9TiBo2QjXtrH14nNA6GB+5z7Obr5LX3Hkeaps5UazBbewMDp+hEdffhPebCGFL/dIBGg8K+oztZ+xqEAFOo4Lwn8C4EGR4YI20GWOERsi6v3TNwPgavthessqpa4ao1ztazIiwII7LReZw3U5Qz9J8ILvIkxTTMsMictGOrMHIjQ0ik0Dls1+oWpSquDvk81ydXPDNzfYfVD70xoAV8jvMolYc6bK2ZZVO9kfFcAlVcAGuDd4LUqCYWMLLRWw7eDBioW3rga4cEuMywQ5oZll4ywHHuYlDpMSWUU+vxsefmHvJbxor+IP7h7gc3fuILFs+GzikOK7RMux0Cyo9nYwsoFbyRgdx8NVK8Q+POXu2o6xFJ+WJUZ5ocxnOY2UFtqlg9Aq0Ld8tNwAx0jxh+45xk/bmF2xMC8ztM8tXDtwsXfhwc3YdGiDd2DEeQP+KgSxeV0J/LXHq0Gp1hHuDcwKZOIUTFOKolhKIGQevWOjQxAMSBnM+VxDYK4Vij/QmBuXA65ddcxGrfo1OeLcGxAC016cSmADhwmBeUjcn8jG3gbOkOMOFrhnZxi4QE7XADLOgCA0BxI615idE+9LNpDS8lg26XmJxoaFJLKQU8Lt03GHDS027KBAf83DZJaxb8PsT6uDaTRy3Hi2h4NHI4yGFiyPjTHs1jAW9BTgdts2uk0PnXaIvZ093Lj6FPbWt9FpdOB6DbkT8BxnC2YAz3Dv7h0cnRxjPJ9hkabI5ZZiGi3YGMtmlkU+xfp6ibOjOU4flIzyhkUHGNpeU7nMxwbBOm2e2YnKjbxO1Ki5+XlC++p4KLCy5gtCz2Yp4kXB5UtNn/WX7l3LwsXvnH9Qt+vyc5YjsByB5QgsR2A5AssR+FMwAksA/KfgIi0PcTkCyxFYjsByBJYj8EGPwEtrfSlZurClbiFKVDGlyudlcYNFCVq/0aKShSAWmlj49AtjrywdITvc69y22sKvOpknAbDAofwyq873+vPq731iAFRwrzLylLtb2ymzbs1cRikGCabND31zFqMpkFWfJzvp+s2p4JL/oiCXCdoqBSa6vQ5Wqcx0bMRxJKVdGqcIXGONTEBCddRkPMZkNkZMK0uCJBaMBKydKkPSpAULfNAmUNaNJteLAImqHil3PVsqaBZ/pMJgKU+5jNU5VYdsUQGEEp3NLWxevYLB+SNMHj2CPTdKLkFhDW6ORreH1d09XBwdoywSWUJ7LZb8WHzLUYwnSGcTqZ9Waa/b7mFydIzT27dln8ysXaoOqZ6waAvq+4JENsELIaSOv1JyOMzec6ToZR5ywUhIzhHCKddGMZ/J5o62vG6/i41r15GOJpgcHKIgNKuKm8xRtQrOKdoP5spwhR0ijmewPAebr3wUWZRi8PY7cMoETthRUdgtMuSBi93v+The/v4fwLXtq8DpEPO795APz6XOaTDnensXbthGPBwiozJsPDLXo5o7iowm9HdLtHb3USYsukWCKVhkyOM5Cs+TPTDVz9ZoBIc5wMquk8YMVmX9qlRPqqb1ppYygw1IN4VKh7l0todBEqP36e/FtR/9YTjdVWGFMl7g9d/4h3j4xmtozAhqDRAyiN+UY6lkbPT6yAli4wzlfCagzkA5qcOVb0oA7CJrhsjbDbSbDczuP0TArF8WXnmMulCV9WNRTR9aaAvY5IDrwfV8LLIMnc0N3eOTo1OjSiXYzzMpTKU+D1ykrqVryOtthQHCtS6S6VyQnnbIzB+l7bIyRo1UXePBYdLdbHF9IfSx4O/to/vCC+jsX0O0mGB25zbSew+QjyawW01YOztwtjdlT55NI0xPT4E0lpI3ncz0eV7oA2WKMiLwSrQc0F6c0D9PmGhoobG5BYvgLJpjMbjQ8XurfdidttRkrPDmcS71F/OYeW8YQBQgjWIsJlOE7RZywtUoBuYxLJsA2IXbbcpKWhl/VK31egCteBuhrG/52mK+wPrOHtav7pviOLPXTy7wdz/957A4u0CcctWFVJBUJxLyMYO34QeIFwu0m8w6JjwzObj8PkJRrjG05ddcYN7spYOCUeBKpZvlUrDWebpUPgoEMzuZ8M6lpXJc2Ugnei8qk2lpKRvfJNbNzqWHUJm/E9LVua+EsPwzgTchcaPZxHQ2M/mvNptojN0yge+T9s818OXrBLf8qgE1gbPUpwS/yjI2cEtW1wR8PG+NeXKpAuZxa/xgacyUlUsb+zRFxqp6lVFLQF7AlY8PAAAgAElEQVTnA9fgUaq1SnXMiUrLaRMxYGzLa0gtIE3YzIU7LwRAqZRl/q6AAYHKZd4uld2msUO20DYQ0zpdDguV24Ln4kFRYNRbgbexjSmhfq8Dx/eUs0sr+iw1amXCWzYYyC7X8xG0+CQnMLMwn871936zoWPhuPO81UzF7HXC3iqnmGNICMxnO8dPsQeRDbfw0XTaKGMOlVFhS0Hs2ALZzDHNaUkua3LjDEJVL+eIXqMtvWAJ1bfMqDbqaF4T3wuUZekSzFRjyGPn2NHqNNOcNHO71WrgF/7aT+Mv/IVPK6OT6Ondr3wRt7/4JRSDEcB4hdVVDO8dIpmMkC/mRhnI9YXdFrQQJ7DmsW1soLd/xShoD44wPzzU2qtnG59VzaZiAti8cvb6O8D5GB3LRru00VLmKNWoxvKZTIZK0TYz5l0H4yLDICcALnBR5qBBqxxqqzxV7a+0mhuYZvYhlrEpVzMZ5wTXfc6FyumktBHbBfwyxTWrxHXOZSoRHWb+mr2UTlHrKWM7KgAsSGdcW2r3kCe9VD4sANi0WTx2ctH8rBsuFDFi5jOf59TcEwLTXrlZqX/po8DXG5aFR6sObl1v4CEyDMpYLg1F4eJikeOkACbtACeTBXamwH9+4xr+Yvcj+PLhBX715k0c5rQrt9G0Pe1tCZybLgGwUQHHnoN3oqEynbedFq7Aw7ptoe/wey1EeanrPkSKGAV8NhuUrhTLQVGg43uYtoAvbI5wcL3E2M7RvHBw9cDHM+cBwpg2ymzsqMCqA4FfzgPCYANabdmJc+7IYl45LHVTC+cj1zHOAVozm/2tnAA4Xo6jfT7tzLuWp4zgZjW2VFG7auZ8nDQshWrl9pMqf93MJb5uLMbNnKMdNPegPG6uY8wQpoU0PUmGVoFbRYR37BTD0MacDYJWDjfwlI+r9aFgg6StBkkeqE6J+6ZWiU6nidHp3DS1BYXcdbgX6W85SNismJgGUiu3UKSMhMhx9UYLQTPGrXczPa8JTqmotdmnZJuGTWNtVILbhJWmhZ1+D9urfezsrSPN5phM5njtrQM8uM08daDgpFPHlXED0vw0yz0NS7C/10aaJXh4mKCIebhmH+24Rvl8+RypNz3KijdjbW5P4/tjB0C3HyBPMkzHtKyvGlz591q36fzzuFnp4o+WGcAf9L+bl5+3HIHlCCxHYDkCyxH4MI/AEgB/mK/O8tiWI7AcgeUILEdgOQLfphH4+EpfEKxp2wiFZo2VpsBQVWxglYMKhITZYJXKkzaYPmGWCkvmZ1SkU/3GqKdYIDYZvwZKGaHf4w72+pS/0dy5KoboL01+7pM/UauAVaRSTp7JKKu/nvzeJ9XDdQawUa9VhdcKXLDQzdc7nQ5WV/vo9nsqEhEAz+dTLKIYnu3JrjJstmRHS2XjfBFhNJkgjhbI4liKBZUxWaCpLPoIqnNCV9tkqLLoHna6cDwf8WyGNGGWrFEpm8Jw9avOlKzGtRoNrF67ihsvv4DDB/dwevcOikUGP2jIvjQm+CoSrF7ZxzOf/ARuv/U2imSOxZwWx7GUjLRqRkSvvAxlYCMIu8iyElkUI08XpiClYrUNuxGgvbMj6+hoMkY2HMFKUkxHI1XoOEYc+obtI2i3YfO8Wg2AMDApkM9nyMZjVchkkd3ysX3jOqKzCwzuHcBW3mapfFCBIBbSaJvqmGKixcoix8Nz0N3dVUFscXIm+0ba8XmOB5e2yJ0mPvbT/yZe/eEfx3Z/B/HpKUY3b2J282248QL+ygpa+9ewfu06kskEg3fexfzBfXg8B1UOWdjkFxXUDuxGW4rgMkuUI021e14SOHnwnBDZIkZFQ0xOK6+2pC/GghUOAacp4nMu+JlR5bJoy2xkLwylLkuncyRU/+3u4sWf+SmE1/bNz+QZzm++hy/8yq+gEaeggS7BCe8nZVpy3gYsfxtFCWuSxXwBm/RFAFUSZNhUDrebAk2CG/OZlK6cg8aKVCbcsnVlEVMwg/a5hdo8UFC1GjawiBP097Z1rYf3DwWHCXP4ucxMpg1hud4Hc6mLRY5FGsNrhUiYkzxl5ZRKVFNG1lcNOqqsSzYmKEaV6k67kHq8/fxLWHvlFdhBiMnD+xi/dxPx0SHsBTGegzQI4e1soLm2hpj3j+vCJ4hdRIiOj5GNhvBkiWsrEzlLE5PzbBFEc3gKlL6H9pVrcJgpHEWY3L8Pnz6WHC/fh9tvo7m5jtShZXSOYjZCPp0j8H0EzaZANgG312jC67UMzJvHcAh8HRt2pwG7YaycCeppc848Za6nzNEWxOI8c100+n3sPvO8fCI5JxcXA3zur/8ibv7W5wXa2XhSWySzGYOWycwBbgYNqYXrXF0Or+e7SKjCpEWxH0h+SeipJo6qEE34NuM8Jmyr4HEN5i7hZ9Xow/+uYazWW2bO0mKaDSHVz/N9WOzmZSbM5d/XGcb82VoZTLUy54eABV+XUtfcfwSTtSU0j09qZKqyK1WwniHMnnUcqUl5LLWlJtWiPDlZLFfqXQJIzm+et6yn2aCSmfuDCmW+ZmrxpY69tj6/fC7pUrFJwWTA69lR5S7XEF3rffVME8DUTWms0nW/gja0WfX+VJ+5UqFKZVcBLx53ouxsk4tO1X+MDIewEW3toLV9BY/OzuEFruzxp9EM8+lM65DPHNsiE2Rg04PWqNCosckpZlS/U43eCNWUUFtAXz6hKvitsXUd0MKbz3ZeCy1XRQgroc1tA0VilHlSfVOxnKVot5tI86SaW3TQCHXuyjC3bTQJnmlju4ilRKfKNwypOmdDRolG2ESScE0q0Ot1NRcnk0nVYMDnlAEntF795V/+RXzXx57XysX89S/+089jeO8uGq6D6XCIhICt3cbk+BTZfCqLeanteC24wLFBgM82Olb0e2ivrCAdjpAdnwLMi84JqOmwQAWeAz8rkcYLnN+6h+jgCJ0MWLE9NKuxVfMbm0q4dyottGjVbzuYEgAjx3lO+FtgpPzfx3EX9XOeEEpqSs0vw6PMms6VmXPSKEFpjy/3EKtEL0vwQiOAzSxo8nmJ0c3TS3a8lTozqSAXPyPjTf+vitF4Yi/27VYAGyeISr1aKX/r+9BhE5Wa6+geQwDM3F+jxOZTMORrliUAS7vj866F+0+1cd9KMMgWiMocaWEhtjwclyXOygJBkuPf6+3hL/avYTxK8Suv3cR92pZLZU21r0I0wNRs37bQ5C92t9kOjosY97I5unaIbdvDrmNjxwJWlddr46TMcWox05vwnlbMjo7P8wosGglON3Lcv1rg1M9QTF1s3XJw/TzAekmlvcl7ZgwE1yRmGscCvwUWlgXG5rIBjO1LspcvzTOc0RwGDsr7xTS2VU2E3IPWFvU0jOd+hVbQzAamCrhLm3VmBDOKozpnkw9sbKb19URG9aXCuGpi4G5BOw9ayQsGm8YFHh+PLSttjO0S9+0cN50FjuwMY4JTyrYDR/s6K+PaSUhr8n8VP8E3dUts7vTx6GAg6Ol4Fgo2mvk2/HaGZtvBOOLaaYAoG7iKBbC27mFnz8Wd9yIBYo1PyMYSG45lnHJ4v2X6P0aaWCjU2ATsrNh46dkGoigFHDbcBBgNaPMcYTgtkbEnqbpfCZa5D97Zb8EvExzdzRAzO4frpKIHTPOf7j81DXFPyH2n0thhmUXAXCuqhH2mVPiYDlOksflXBDv19P10FCpMNIOs8Cuwf/EnSwBcrxXL35cjsByB5QgsR2A5AssRAJYAeDkLliOwHIHlCCxHYDkCyxH4lhH4/pUVFY2oGBT4rcrSRhlYfanz3BQwlLlrak2CWioUmWguKSY82UhTzWeKkSpqXxYfDRiWmtdEXZmvS3WayQX+BoVKbat5+a2V1W4Fhus8XNWonvjBylG1+mnzmfr7WnlsmcKrLF2zTGqklW5PEDhoBgJrSRYjWSykGhNfcFy0u119TzKbIYoXmM5nGI1GmE1nyJl3y1oO81EvlcsVbKIdIA/dcrH/zDNwWk2cHh7JvliK0m+i4E+C7Me22jaCfhedjXVMlQM5kpKws76KsBHi/PAI6XSG9ac+ghd+4PtxePsO5qfHmJ4do5hFCHwXduhJdUjlW6MVgDrR2WhqCvgqHpLPOYhtoLm1ho0XX8Dm1X3Mzy8QH51gMRjg6O5dY1NtW8r7bYYNdLe3pab0N1cREAaWFh6+/jaSkxO9r+/aGA8v0O30UNL+eTYXRG71ukhZoJ1FyKO55pHJtFO4nYGLVcYl5wlhRrjZh+d7cEMX9jwBDX6//6/+PD76Z38Uve4a4vEA+cEDnP3hF+CdDlEQgPTXsffiiypVXty6hejBgearZlNpyaKb85k1R34mP5XFZqphqdDOPQK9NkKvgej8HE6ZKZuXwNel2s92YAVNFLQujcZwSHEo8aSCi6o42xNwtFuhsT+OaB9sVHNUTs89Hzt/9oew9YPfL/AqNnh2itc+9/9gdPPrUjoL6sLFgpm0qysoCWmkvIOUsUiMrbKK+bw/aKW62ofveojOh8iiKewyh58Z4GbMY5nxTOAZSMVZLBbKLHYEkwk4jDWhUacCTiyjR2Q+9cU2nIxjZsPdWZVVeDJZIHEddHbWMTsfwDkbAVIc8gaq73+jvJd+SMGtMmg2ueIEWOsb6Lz4AjpPf4R6GGSPjjB49y3MDwwA5mup58BfXYe/vYm83YTdbiPs9eGwIH5+jvF776IcTwTyCeELh40NhOK8ZmbxkfV2fw3O1oYK/Xx/XsuS65fno+w1EWytwu+tIF+kyE6PkQwnAj601eUIhYLBLSDwUVBBSpDI3FGuY40AXq+r3GDau69trKuor2aLnDavpRSDWhJppd3qY/upj+g8pBacL/B7//3/gH/xP/89NVGw8PukEpY/piYXAuYsN4pTNcUwx5X287Q/dmVv7Hm0E+frqQAtISptqI3+m2p1KpVowVuDTlrn5po7hMvK6W4QyBrVKd/DqIANpBNsrfJyqRA2U9CsYrXK1zgkEHamRrHFrHkqwmHrvLgG8Yt/rvOC+b78LFkv81elEl3QTjhLTT4s7Z+jyGRM0hEip9U8AbtRVcr+mUpi3qu2URtrrZPKslbm0i7agBOp6iprZTYW1O9J5Tsbbfjzeo/qWC5hsO49IxAjyCTcNutXlT/P+U2ZZvXsMYV8Y9HMY5YalOtBtd7cpV385i4aO3s4vbiQ8q271sc8idV4EM8JwWnBnMDx2HhiLJ6ZxV6rkTlOVMQxp5t54pTa0plAzSFmmTBuH0+AfGUBcz6pccRBOssQ2i3YudEGBrSRzox6mgCYCmDOA0Jj1/HN3FLYp7HzpgpcThvMB11EujYa+4zXiXpES89ZvhdfJ9zn+NVW4O12iP/xb/91PP30viEvyQI3v/DHeO8LfwxP2esliqQQlBZ04bjLaYCdN+Y4iiyRbbuuK++LVlOK9HQ0QjYcS8HM/QBdEXISnqKEm3LhLjE7u8DpO++hG+foUAFcWnL1YIuDnDzIsSqYxvk9LVIMkWNQAsNKAUxmpLiLSjV+KQKsYzYqmMZjFdDTeRGkObLW5UMkoLLRtrCHEuOc0QpsLjObMa6dyv6t7Htjp8oerbPP/xUAuL43zRbsm9vwPtjNsgBw/esJACw3gMpqm/cVbaDpWOPR8pmKX2YD0+JY/w20YWPUtXF4o427TqI5QSXqOM9xWpQ44XgkJX7M7+Pndl/ANMvxv7/9Gu6PSviFp/ctc+PGQpU3P9snO7T4WRb80sGwLHC7iJTZveW6uGI72LNcbNsuXP49SjzKM8wK6mK55eNkyTBtZzjbsfQr8hM0JjaCOxYaRxZ28gZWuR/iGlQ3KWoNAiKLilpaLtMS2iiBBYCptDXBH8bu+/IamkgJ7l24x+G6Znb2RjEsmKh9e4nAsaWaJgjuuB46pVEEN7gmVy4CBMEyci/ZamlU2tW2qVIBG9DJFWxB+30177GRgjDYRIPwV+K4OEIsS+hDNkh4BSaBpSiSVDku1T69WusNCy/Q3+xicM59BDN0XRR+KQBcehl6q56eIYk6Bo3SOU/kdYPnn1nB0XGEwZAoXoYy8Jocm1x2zMb6n5/N9IxqEWTaRV7iyk4LDw5naDRtXNldwe6mj1Yzx3Qe4+Q8AQ0HJrMEcZqjv2IjaPp4eLBAFhHq6l84Atg8En54vf7VDag8V0U3VDn3TLIIGq5pIJmwYanaw+nasaFQQ6F9dX2ZjUreweBPzj7Ym3X5acsRWI7AcgSWI7AcgeUIfKhHYAmAP9SXZ3lwyxFYjsByBJYjsByBb88I/PjqWgXcjCrQqH6Nkss42BLC0V7OKB1VCGKuZFXwYamDyk0qCDzmCCpj1YCFuMilehTsVee7qfFILVl9PS48GvhrClXmq1b7SjlcFdHrjnoVzqu3obXuk9nD5vuNmkRq3Ao6X4oZlLVIoZ+DK/tXVHRhdl+70TRKKVndGUUYlZfM+6ISjcXbrb0dXL9+Aw9uvy87Uxa+acl6cX6OOe1p1dlvbEpV5JVKyBT6paawPbzw8e9Ee30V9955D4/u3af0zRQKq/NWbrBsIb+xKEtlB4EGLSpzKgfzEkG7hdZaD2kaY34xgGcH2HrlJbz6538Ui/EEb/7u7+KYStgklnVv6diCz92NVayu9XD24CFGZxfKheS1ZUGbGJjA019bxfZLz2Nr7woevX8Xp+/fUa4iQa1DySaVnDxmXluCEr+B5tYG1l94ChvXruH2F76M6cEDFeQ5N6LZFO12W9eNQMZrNfDSd31Mio77N9/FxZ17el+noI22BLUGxrouOt2OgAOB68b1KxiPhpgPL+BzknZ6eOEv/wQ2X3kV21f20A4ctMZDDL/wVThH5wKwth+iu7ahTOdyMkZO4O0Yi1y5sdL6kyDNdqW0KlwWQEt4KbXvtLRuwN1ZE/Cb3j+EEy9gtTqw/QaK6RiF52L12Y8I5o7fvw3rYmBUW9WVLYIQzkof3RvXkJ0PMXv/tkr2drMjMEXL6Rmhy5VreP5nfwbWSld24cgT3Pq938ft3/49BItcFtmz0MLK9SuyIM5Oz2GzgiklZdVLYeS0UvS5vZ7sYefDAUC1qgkoNqrQ3DRwZLQ3Xl/F6u4OTu/fRzkaIyAklL2uJUVPJnhLdXKJjFmMvY6xhp9FAtkFiQg/n9Co20Z//wqm5xcoH52hWMyN0kUwjPeByRfmuFORztptTqU8lcCWg97T19C+cR1ef03KuMX5OYa33kF6egqbSlxa57KZYWUN3u4O7LUV2K0WvLBhCqXjIcY3b6K8uJD612GGpgJRjUW71jQ7l21zHrSBMERA6DWbGnWO5SLo9+B3WoisHK1uD8ksQTI8Q0lrYV4v2ptzzXM9ZaIS2smKVxCS8MZGGTjwV/po0LZ5OMHq5roAbDmLkcQpvDCQClgCPdrpBw0kzJZ87nm4suz1NP6v/R+fxW/84n+l7Gmtey6BockXJ6jjukIQKlteWb8+thNQ4bkq2BtQaZSZgsCCwya3kbCN0LUGwLqtq0I8/+7JLNwazgoUVopgviePgfCOALcudCvnXUHWxsY6WRBZGKtjOUMoO9YXAK3fS1bErmsyfZk9/cT6r7VcdvulyRemspuKVKrPuD7wbPMCfhjo/Xk8xrK7iclkBr+CywaRGNhWK4H5DCA0JxTWsXCOUh0tyEoIbUC1GTMzjvUzSs8tAhutJ8wENuCRXEEqdD4zpY5O5aZRf7/JMjbgvR5zXtuyHeA2c8m3riDc2sbJxZmylLlu835ZjCaYjsZS4rO5gjbJVPdS6eaGDUFWPsCj2UzNA+1O19xnvAMdM758vklVZzm6Lhwjo8TOpXgO/RD5rEQyydCw21qXXd8AXiqtee5BSJtro97m9eIzSoC3AsAG6lEZzDU90/fUcDdN2ETAe8AWrOU5EHzQPr9WnW9treAf/J9/y2QsMz8zjXDntddw/u57GD64r/uJP+NK5UcgSud6G+lsrugGyzVK8vl0jHIRqQEmz7jOG0Nkrg9lmiF3HGUsU+mfTibIZ1yzeC1pg57g3pe/hs5gjn5JlSQBZMFIUjV1EfqyKYRgmL/PkGNUEACXUgCPS6Pa/P8GwJUrAtWLct/gmOUG7peMd+C5Z1hLE3zE9+HFC4z5jJIquIZvxgqad4Aa7zhWl610Zp5+mL9MA1AFFr9JAay+CEFIY1GsZsPySQVwlQMMyJ571rZxuN/ESYsNDBlGtPP1HFzYBcaLHN/pd/Dvrr2Mjuvifzt8E5+fDbA28rE999CxqdgvkbLhhhC+2vOGtI0vuc+1BWTvlxkukhhtx8G242Df9rBt2+jCRVSUuChyjJBhbmUYN3Is1oCLHQeDPp93BfoTCzcObewN2nh4MUdKS2Pbworlo2naLAVPOWdkp2z8KxBXAJivcc1bEAZrrTJ7DdqGq4lSzZjGlUcxDcasxTR8VAg3qzK2+cyjSrlju2g7PAdHsJtZwfzd5ARTyVzZHlcOP/UeXftcKdYBKs+5m1Xkto7bzEWuabK85z4QJc7tHPeLCHedDGcdGwOnkIKfiyTtoLkuGR28Bb/jKmO3XJic8TwwkRNwMoRtoNnxMZrGZq/Nn4tL5AvgxtUe5osFTk5ibXmYQuGFdI9xmG5hmn2KEnFuFOKyombObl5ic72FeB5jcEQ6bMEOSrBXZWevhSvXVrCyFqDIZhgOLrQPf+dWjothIdU+ZyrdBPTvE+X8GgBsInt5Ffg8lXwXtluw10xRDHlmYT5eGPUwB5u21Zn59wTfizb2+jeZ2d5V1tEWBl9cKoA/zGvb8tiWI7AcgeUILEdgOQIf9AgsAfAHPeLLz1uOwHIEliOwHIHlCPwpGIG/tLqqDK9YahNTgCP4IchlwYZFaxaaWM9moZOw12SOGR2AwCaLTCx7sEhnUekqX0IVg1icqgt7NQAWcHtybJ4oWgkK1Opj5QtXPnZ6re6KNzoEfn0D+K0tDZ+kqVT/Ccg8roBJTeZYggT7166h1+nBZ6lXmaRGiVh5eZqiWcFMxwRRtgB8x9i/zhOBY74XgcjBgwMMHjGH1Bh7Ss1YATnlSkpxZ+B5b60v+BONJkimM5NPqM80o/LkOdWFW1n18lw4Cq4NJwixsr6pTMjZfII0miOfLqQA2371o/jYj/044izFl3/jNzF4402UzL6sQI+3uobmRg+2nWNwdIZ4yqzETMo1R3mBQGo7WN3bx87zz2EynmB6/EjANR1PLtWhOlpmiVrG5o7mgkGrg9WPXMfTn/w4RkcnOL/1LqaPzpDOZsgIoT0lJxq1j+9i69pVwZXZ6TnSwRCW8ml5zSRJgy3QDFgVKOAxNltNAXnZbic5ykYbvY+/gtbzz+Cpl5/H7mYP60mCxZu34J2NEZSubI6pGqZtLwGR3WiitbaGZDxBEc1QZIuqoSCQki7Y20IjDDEilCZY85oourRWBYoJxyBFc2sbXrOHxdkZ5nmKtWefRm67iN6/jfJiYGxeqYBrtODymrdbyOIMyekF8tFI91SwSuiQAvM5Up6TayNbXcWNH/kRtL/zFZRuoGOeHt7Hl//BP4R1cgKUmbE7ZrF0HsOl9XBJI8YqV5uAyjFgh4AarYaUpvH5AEj4/bQLpUqzUG53abtS0HaYn3l2CpvZrintuR3ZizO3lip4jjcBmM2sZIJgKZALFHlirpfuHcqlAvitJvJoAcwXUgZRTVXNbmMRX2USKruSWYFUZvLed1z4az1YHebqEiR6spGNjx9hNjgVzKJ6MWs34e5dgX9lX+dHiE4FKDNQ/ThBfOce5gd3Adpe0zaRCuBKS8YbgRbQBG+23zHKbOqoZO1tKVvZabXgNwJZRxvQmAn+Csrzwil61VZTBRWoXDsJZrmusHjt8m7i/NXYeygIfFsNZPxxKhNzWzBNqlWurZ6MxI0a2vWxsruH9vombFWCgUdvfh1//0d/AikbNQjveI1VMOd42ObPEhIbWEsATeUlAZmyjJVXaCHLUx0PwSMzRGvASiAsa3xCrxpeVja+l7b5RWFygWulZfW9Ul1WUJQNMfwzs4prRTDB73g8lsVvHJnsaK5bVOcR2jmOUf/Wal8eK//Mr9pOmoDSwEpmytJC2dK5Gmidw++1MZ1NRc8816h0CV5pnUqnhlanDZt25UWVm8n3EHw1wFfw/DIv/rENP6+1lHNFbsZFgNIA3fq8qxB5HS+vAz9D36Nxr+x3q4YqWlUTAT9O2Xyi40nvYFTLC8/GLT5mr1yXs8LZcIBFEaO9viLXBd5bUyrc9Vw0ltJUx1lUrpeW8pD7BJpxYpTcQVhZxfK4XdP8onBJ3r+E9IWxFZeK2Vhec97n8wL5rECDOCh3lAEs7wDZPOe87dBut/QcZM4zryWbEqioY6MEVeUZG8QCV3OvtuNuNpuyfXcdM5ej+RydTltrLq/dbDbHD/zgd+Fv/s2fR7vd0KMxmoxw642vYX5yguj4COl4apTTXEt4PWnH6jkCXvFoqr1L0F/B6uYGzo+OEJ+cwIoiWWwLsHIe8nypeg9CbD37EY3R/PQM80cnKLIMzZV1uO0Gbv7OHyB9/X1sMgdYUEyJ7QZKVvbEzQoAz8sCE6swFtD8M5XcJmDgEsrKe+HJ2Ad1LlRNeNXegd8jW+eCOcwxnnFKrBSZrOap/uXfJ7ax3BVrItCqkuK1HvMzapeLD/le9EkAbG6kJyxiKqW6LIm5N2XjTWUDLQUw/1yWUmX3SguLloXz/Q6G/QamwzGGiDFyCgyTErteiJ9cfxpPhWv47Ol7+PX0FBdFiRvHNp6e+rKR5jPM7In55LL0vGQDm1EAW0gdY/N8nC405quOh33bxRXHxrZl1vGzMsMxYhy3Eoy3Hcw3SgzapeI2NkYu9h9aeGYSYi9t4s5iilvJDEHQwgYsdC1XWcccAj0TBXY5hywpfhnFwt9pjh/xF5u4qrlilLjyxVFjhQBwtafk+q/GMDV1Gscc3ufa91dKduJ1KQ8AACAASURBVN4PDdsSCG5bNjqw0aLddmkhkOqd9th8T1vOP3qPJ5TnhL0CwFVUBT0dqmAK7a3pPsBR5b8L5q6NE6fE+06CW+4Cjxxjc111jEr1LhvowIDfbEKXCwd5WKD0+M+TkokJWFlvYLZYyOqZ0LRMgXxRohna2N9r4c77c+XdSwGs2JNAdvrMIU6LRPtPKoGZH5yzkWRWoL/qKHv4wXt0VjFrMk9WNswB4HeAft/C3m4H62stysq1T370KAG3WTS4YdIBz8VmJ2PVaCRHZz4X2KDBBpqWg1bXw3yYIp6bpk6pm9XEZ0xk2FQjhbIsrp98XpjQ5cFXmTK+/FqOwHIEliOwHIHlCCxHYDkCZgSWAHg5E5YjsByB5QgsR2A5AssR+JYR+IlKARyxvlCUoCFjHyUajoWg3cBFtMAgKaRQoHpOXe3KMDTZvLTG61gWfFp7lplAMlWA/Dta6NKybMEifAVFWTSt8W2t7FXRu6r5mWKUUc/yqwbAl7mUrJ2wuP6EUfS32CfX+bm1u3SVjaY3dCxZpYbNEI1OG08//YyAQRElKmjx6ASM65Giqk8FNRZdM8zSBWaLOUJ4CDxfQITF7+OjY5w9PEaeEMgYJbUcn1XUZW3XFN5YdFfBmooEFXcMDlX99wn7a8GIyhPRWCIbO16hU6mAQ2zuX4Hle4jSBVpBgIsHR1I9da7u4Nnv+wyCtRW8+y/+CJO3bqJUFi8LWDasThtur6U8UoKBJIoRj8coFrQINqCcdqHhClWh+xiNR8rMjKIJ5qcXUqua8TF5wSomUuflBuisr6G7uw1/fQVFHGNy8BBTZjLOZipqUV2rIiR/yDGKspTZkFlhxp/jErhSpVMt51EBwcKhIFcJ1zafKZhHWJflyLwQ7v4+1l/9Dqxc30HXt9CPI3gnA2z5LXS9JtzMqGGkNmMRc6WPtf0rGB0xL3YEK6VNIBXjnqBtsLuJoNHA8M49hMqFdZGywhwEaIS0eZ6hsb6Jxvo2yizDdDSA7TsmH/jkHNY8UjZc7jto7uyi88zTyNMM46+/i/T03ChNmQXbagiYpFQqViCHY7vwQ2x86jNY/cxnYPf6smsuRkO89Vv/GKevvY4gSw1IJbyoFe1Se5oGDYtWyq5vgJfnaK7PacmcF7I5JoSjzShxjq6F68kyOiekF1hkhrEBwE4rxGI+N+MfeIKezCDN4xS2RVtI2hm7ytPTGAogGjtVKn+5dhDWEfrp2NJcecXGctwUV6kwZnGYGcyWa8k5gDCjdEL0r+2hHE8xOj81CDcI4W5vwtrbhrexLpUfleHSC1mOMjqzswtM7t1BfnEKm1l+1X2j+5BFWKpvuE6FLZ03c1nzhCV2m3Ic2J0mXML4eQR5RFZWvYXnIOy0BYfYfKAzdXmCVP+ZJg9CMdcL4ISB8kZ537EIbwUeCjYhVMV3AjIq5/0mXQc4l5nRyzFvIrc9+N0O1rf2YNM+nOq+JMFn/8p/hPf+6T8zDgOEHm4lba7mQZ3PSxDLe5v3EIGYMnKlwjXq3FqVS+tnrmFxvLjMLOR/83sivodvlMX6xyTXdKpMK9jM1/g5/P7L46msnPkaQR6/CPtqdbIAKtdbq5RtM5stOAsIAWuwXX8ef46NHjx+QkwlIhLqyvacWY5VdnCW6poQKBMkdjtdAxorFeQ8ZmOMD9/ydExSWVaWy1qjCYEJEAnhK1W1bFI5US4te81x0w2Cx1PbE8vKu7Jc531x6afMs2LTD20+K2WwVHG0RC15DI9boBgtUAN09WBZFqaejXu2B2vvKjrbuxjNxjg8OUJztYtmp6Og4MH5uWzgizw1MJvKaarZw2bVjGCryYgRB8yf5ljT9cKi36iaBTgPMsFfriFSAJdQ5j3v1363h9GjEezUQcPqII1oHU5Vujln5eUWjE/wpe7mWHA+MEeY17Dph3DcQKCD8Emwno4aeS7YTAUw1XCeYwtYc42jEo5OHD/+o9+N/+wXfkoW5vy86WSEg1u3MB+cIx4OkQ1GSOhGwXnNe0FODQUsKpJtC8lorvNsrK9hc3cHJ/fvYvrgUI02At66H0pFGfBaszGpt7sp8LeYTJHMU4Srqwi2d9FYbeH4j76IW5/9HNbnCfoEkFJYlsqjpZUu5yKVkgRjEQh9S9k/UwU8KQtZ9hKM1e4mRsNums3Mc988/ATgKxU/z0gq3sJBJ4/xHFWLSYyZDByM0peWu1QIS8muDGDjTGCeAzUA/oZ2g2/ZA9ba4G9oyvsA98q19XM9NpVM9dK5gGOjZ51miwGanrJ1Le0/A1lClwhtoM1r23GQP7+DRw0Lo9EYZ8kMp1mGTu7iL+09gxcaq/j98RF++dE9HPZKtBfA86c+bsw9BIVpMiF4XQjSGYJJ8KfIWgJi28agKHFYJBhlmVTAVxwPV+Bg3/IRusCxO8f7rQWOtoBoM8DUzZDPM6xcWNg783BlGqCfAhsl4xdCvDWb4LgosOq6WCV8JcuUewBtipkhDsSWUR/TLZnHN7e4rzb7a7JGvs45xr+jyti0PJl9pHE8fhzBYMbS/D0fWNz78xmY0iadNtuyvXbQtT10SxtNgmC7RMOy0bRs2W+zecw86av5xflX2T5zHWHTA58cyr/muFWqdbPXL7RfiCwLA6fEHSfCm2WEgwCYc5+lhbeaEX6J0PGxGCaweJEDyNHD5gF4JfyWhUZoYTo3Y8O7sIgzlHGJZ55bxcMHQ8zmbPIAvAYt7H01d1ke70c2r5XIYuaFA4mIulFg7+61cfpwhujCxCkwssH2gJI5xI5xT+DgugFwZd/Gc09vgOieKuDpJMLJ6RCDixSzMbAglJb7P5tPjfNJ2HLRaoQYj+dIItPoaLvmXxsW40+0fzKQnmtDWThyqTFNoVXTqAUM/mQJgD/A5Wr5UcsRWI7AcgSWI7AcgQ/9CCwB8If+Ei0PcDkCyxFYjsByBJYj8MGPwI+srSrflviLZZddy8YNz8bLz1/Fy9/7Cfz2F76EP3zrNsaqT7hS8snwjcWposSaY+OT16+gZVt48/4BTtMSUwvwywKbtoOm5+EkSfGQBXzPRoPF0NyoVVg/kS2xLOweQ1+OAotwKmJWFqX1yMgKshIF168ZLHpZPtTLPLZauSbr5SrzkQCr2W6i1e2i1evhmWefxWIeIZ5M4dJ6k0Wxyl5aRVkG/Kkmz6JxhqiIMY3msr7lCRCoEIqcHJ/g/NE5ioRGtsbCUqWxykabZVkeBwu1/MXPcFjMMTUkkwNaKTP0eZXtIRUBLJwJXPEKGPG1ivmtlZ6sb91uEzeeehq3Xn8Lg4OHcBo+ujeu46nv/CiOb72P6Nb7yM/OpRyS0oawqtdG5+pVrD11TcqtyeExhg/uoZhPld/GY1furRcgaHexuruFRRxL1cshSeJISgqOfDqNpEQL221sXL8Gv93E3Tu3BfmKWYxsvjBgjNfSNlmXBHVGNlpbExKcGzDB92F5K01nsDIW2GhGyGy3FGWeaMA8h1qUUlakMQWVzS72P/EJeFsriOcD+PMJ+kmKF3euYX11DQ0qLks2KhAQeHCY5byzgRGVXpMpHM5PWb/ayrArCTqpzlzECKkcJJ4NffjbW1jb2MDgwX14jSaa159Gb3MTowf3ML53G9nFBbwF7ZWpas0Ejfs3nsL6q69iNpxg9LXXkBwfmyQ9WjPShlEWqLnmBHmhwGhWInJ8JHsbePHf+RnYK1vIHAMSH33xS3j9N38D/nwGr8iN2pQAlErcyuLZC0IBYFqD08KUQIfq45Bwk3OZ4Ic21pWFMFXlVM8p+zNhbnFm8kJZtHSoj6UK2xMo4X2REnQTHFGlQ2UMbbulBKKy0hEwt11fkF+5lJ6tbNsomsMeDWGnzOQ0BWhm8XKuITbFTYfWmyyS2i5yL0Tr6h6S6VQW57xHvF4fwdV9uNvrsrj2PGrAbFP8JvBkwTSKkTCz9/Ah8vORlGO5zbzj2sre5CJmVW6ubCyl3HRlq+70WvB8VznGPu/pyo48CwO0Vnu6Z2jBrfuYtvFsLKHVOFWxLvOXfVhhgJLwlmNJcOF78JotFIKjpiLsBr4U7QRfAqJVbqorO19aTQfY3NmF26A9r2mE+Gf/zX+Hf/63/67sjAmi262WjkdQLiUorZwZaPfu0z6TAEGBhIKstBvm2fPnaV9PyEs1uGmAqJSklqWs2W63g+l0dpnLW0NdHqfsiyt6VOf91gpigtvV1RXEcWKUolXmq5pt+Dmug9l8rnUsy4ximNCW30vwS8Uwj5X2vYSzKRseZM3PaZcbJXCViayMXlpac1yZQ8ufazYQ0SEAJSLa97O5qWlUycyMVOYws4F5bdhQw+OrjkuK0Ce6cQgIZfVcAWKOESGwnlsV5K5zjnmENRQmzKcKW6o83ufq4qH63qj1CaK1/vE6V5bTukyOhZHn4pBNBATAm9sYToc4fHSE9loffrMpa2c6BywmE5R0b3AceH4Ii5bZhLxSmQFZkmrd5Joq9wXe49Xay3laq8U5j6j4lVKY8IYW+WzqGswQWG2sNjaQLjKktId+AgCneWLsedkIVSnHua7zfBqNpsmoZsZxWmBtbQ2npydIs1jQmOPEzGCqgAmtPL1W4D/9T34KP/2TPyS7ZsKv8XCAO++9oxx0jjfXxsX5ALPTUyyySDA2n6dIXVvPNZ6LFedqUOF91e11cH58hOjiAnYUm5zuKguVZI3XRs9g5Mh4bo6LYHUb/Zc/inJtFX7Th/XgAH/8d/4ewnfvYp0qc4cwEAipblZmvAGHfPZTnTkrS8HfQZlhKsVmXllwV3C2ArYGBNfxp7ZR7Crb1xyj1oO8xBYy7LuFrOPn2jMVyJQLa1AQwbWUn3JyeTy3OI0F4P9/tpbmaf9Nriwf4Fa0huC1U8w3HEm1R9I41CpVmeySAxbwqMrVn214ZYE2n9RdH84LOzhtAefDEca8rmmKT3S28YOtK3gjGeF/GryDr+SJmo1WJzaeHzSwt7DQLPg+JvpE1sVU/DK3nREoVmlUwJYrW+8HZYrjNNL8X7MJgRvYp9NImOBsI8P9rQIH3UzPt2KSY+0IuHYaYjsKFOVgWSm6eY4Vt4vzssTXoiHg+Fj3gFU2MrE5Qutdon3bonQMALZs7eU4z2IbWBAOl1SLm1+mKaBSAteuPnLdqIEt82dt7b81bwWIDWDntaBnR0IQzD0dHLQIgR0XrTIXCGbDJ1Xwoc1GCEsNELwebGjUuLHxrYLUmqPaF3CuEjKbpgbuhtWIo8YIYGwVuO3G+BIWeNDk3of7Rcc4KvgFGq6HaMIcd4Y9O4BXwA0sFG4uNXC3w+YJB4vY2E3TxrmICzQbwOZWB/duTsDuVidg1i5jGxqCuSSsamTJUyRZhigqYSU28qjAxlqAwM3x8F0qhG3ZMhduAdtn94dxqSGE5p6L9tJX99s4eH+Kpgfsbnu4enUVvX4bsyjHvaML3Ht/gsXUNGo0exaChoOLswwFT4uO/dUFcKhipvsG52FmODifC3KVqKykOc7ttg0/9PHe/3X0Ad6ty49ajsByBJYjsByB5QgsR+DDPgJLAPxhv0LL41uOwHIEliOwHIHlCHwbRuCHd7YFn2jzTBXmddvFc50mXv3UR/HCpz+O3/ydf47P/+5XZWPo8n+yQitMUawoseVa+InvfhUrvovf+9LreDDPkVgFOijwdKeF3Y0NvHbwEHcXsbJGqaCIpII10FMKwKpIaVRkVc7YZV5WZcf5RCawqZobwMsv6Q8q1W39WoVtVegyKl1boLbVbqLX6UrtpPzOJjXPpnglG2OBVmMWK7ZRHYcjOEsr0BRRFmMwOMN8NtX7sjAzGU4wGc6kzNIx6fwqpSshEdUDUoCZ/MH6M590OqSiQHC3stUTcKigHEGoZTGz1RwTP4UKM0IiZvpevXEdjw4OsLgYKcvM7XWw/+KzmBD8np4q1zCjyo3n5lgI19ew/tGXsPPxV5C5DiYPjnH01lu4eP992FGEUr6dPhphA/M4MplyLAL2uti4soeDB/ewvrYmi89Hdx4gi+YIGw0ErZbOfTIYSO3sURFeFbgLVbGq8q4C22SMZ6qOJW2CzbjYdqCfKawMThBg/dq+QOT87BzZaCwY3ux2BQcIn1MqPL0Qzc0t2BtryPse/CKBdfgQH2mtYGNzA+1WiA6zj8MW+s0VIGgh830U0QI2IQ4hgA7IWPhKTVY1ErDAW3geOv8ve28aq9mWn3c9e977Hc98Ts1Vt+/Ytwd32+2OnTbBTnArilDgA2AQ8ZdEiAASIoAlPgAxCQiQGIwESCiAJQcskwDGOImwE892u9tu9233dOdb06mqM7/znvdGz7PWPlVu2lLs4O7bznva11V16j3vu/faa6+96v/7P89zsIfxcx+Qzfa9L30JyWCI4QsvItocY/XgAVZvvIHm9FRWsywY68SoGtreQXzzltSMxf0HwGKqgnzd0kqWp07wZvKZo0GMqi3g8JzKBpnnIh0NceVPfR/2P/FdKhBTrbt4+Ahf/Zn/G9n9u/BqwjHKf0xmIQEPoWRbFmhp50xISwhABUmcINjsy0ZzcXwKj1CdCrgklm2zMlqzTFm7VOkQRmi+UYWp7G+TfypQaDC2CqBuTWjB4nQtVavXH8Hf2lS+LhWPLK5eObiG9PwCy3t30VBZaxszWopkBa49qcAJgJnbSrV1G/dREiAy+7cpqNeRfXezMcLG7ZsYXL2KNogNLGUmcZ6hmM+llPOzJbJHR8iOzuFw7tH62WZx006UZ1Bz0mkhMlnnVH1yDgejvub28mICvzIAmE0LFY8rpCrRnn8UoL+zKZBbLlYo5ysEtIHmmkMbY2YOs4JLm+cwRDLegBclskOn5TeVm2EvkeWx7g++b2AsenlclevDC0IMx5tIBmNlfrZVizd+/hfwM//6v4l8sUAU+ihzo6zs8h657hGm0W6SkJNF7iiJBUMJP+kUEHpscjA2yircN7VxQ2Cuu+cJAPNEQ99HlqZGtVk+Bbq8V3tRfKnuvXwvgghrE82fkYqXKmEph816z4YEzgmt/UVtz9/MLR4flaQ8fypLeSflVKbTfprZmou5oDf/vJrNkUjpbCAox5E5swTAy+VSNv98n7woEUWxptx0PlcWOc+Xc8tYQBdSqknFy/vBMapm5R/zGDvbaRbh7TNF8FDfN2u2VMGdas02L3GMeEwC11xnqJBrStP0YVqpnloBy86ZwBQ48zw8inpIbtxGb2sHq3SBB08O0RsPdZ9yHFbTGbIFc+eNMpdNH25EZRvnjAH9VZrJJpnzkVnUUT9BmhWyPebDROC7bBBQ1cz7NqCCjUCEUNQAYL+KsdnfQZ7S+cHARzUMiIC0Umfzi9dK649VPPd7Js2UquOUkQl+iCxfqikloQJPmcqR8t2zVYbID/Gf/af/Bj7+3S9rPWMMxXtf+iIO334LLq+TbWTp9fsoVykW52fIVyt4bEThUrs5Ru/GVSmhk6rB+d17uHjyBB5cvc7lOllVCPVefBYSzBMAN2p8UUyE1pc+4qvX0Xv1g6iiCHlVICxLTD77Gh795M9gNJlg1DaIPMJCVzn0jL4ItXa5yJ0Wc7Q4JwBuKixbQmGTdV7Z+aGGE/ucFwS2FtBS/EqBatAwFX9+XaopL65yzdXCqimlthQA5vNGbrCXALlrLngKVb8Fm8t/yI/sUsq7bFpzQ1l74d/jBsM0VLPudvbbyqZtIQcacrm4aRD2fHi3t/EoKpCVJRZ1jY8OD/Ddo2t4XM3xPy7ewRfiHEdFBacA9hY+nj/1cSXz0G/4Pgboa3diVbWZFLVUfdMO2ZP98jEKvNfkUnvHrod938ceQ4j3GyyueTgOKuS0OV822H7i4OoRsF/00KsCQWtaEHMfwNxfPhvezGZ4ty4wCDzsuB42Ww99h09qo+buIC8jN5j9yxxgrlkEwbQEZz5w3rRqYFMzlGDr7yX7XWOhNLbcEyjfl+4+Zs+rhg27v6yaCjkbZDRPzTmO/ABjx8OgbdGnEliCXAeJw2e33Zxa+x6zn+f6yrlvQLDsrHls2t/xe+bvuLKknouvtSm+EKxwN25QERJbS+ug56PKKuN5zX7AyIFDH3auYex/C9iASKcLH1mWG3Ca+1y4cecDCZ4cZljlrVTAUeIjGYTwQk/W0ibOpkJeFFhlbIxzZHvPufbCnW08emuB2SRXs4C6PvgjlEgL/pp56nktPvLqNbz+2hHSKfeT6ntBnDjY3vWxe4VWz3SyICVvMd7s48HhBE/OTf4wrcH5T4dS3YctdrYDud00FSMP9K8FjSXXRbkHsWmuabFclnjvp8//Ie+09cvWI7AegfUIrEdgPQLrEfjHYQTWAPgfh6u8Psf1CKxHYD0C6xFYj8AfcAT+/J2bggMs9LhlieuOjw/0Erz64Rdx46Ov4Oc/81n8ym+9Tlc0JE6gYhvVsATG/G8rcPHp7/gQtkIfv/LFr+HBkrawVAYDH792BXduXMevfvV1fO18gorAgQUqKQQ6KzOjGlDp1do/G6UCYYyRl9EqV6ZnXQ6wVbjpr63aQXUua3HXZTSyIM9MQarL4jhBHMUqPBMYSPFgpcTKQ2RupoCkg4DWrCpiGUtbQgFZ5XYQ2KlxfPEYZ6enmE2nqMsaVV6jLamE7KC0eb1s9qi2IFCkwtg1WYAq6UgxYW2nZYVrbaGN4xsG+zu4eusGTh8dyXq5yjN4jlES8e/FFwlYfV+5xFmewqEtL4/W8zAYj+DUJX1aUeSZshhZqCaMDscbGL74Aq5/4uNokhhnj48xP3yEZnKB6f37KOdLXY/I96RgZDGPFre0A052t3B+cor9/X3BhsmjY2SrmSzCVZ1iwZCZqRw7HmYH1565boSsVC9IAUi71swYZJoSPFXYfJ8aQRJh69ZNLNMMxdkUznxp1NBRaOB7WUvJ5w6pSfHhDYdw9zcRBsDynXcRzZeyr476PvZ3N/HSnefw0ksfQrJ/FfHmDrKzqdRkDTNG66c2kwSGZIPKTZVSNBToTXojwYd0OoHf6yO8fk2KvPmjQ7THR3ALmjJ6svrluEuN6sdwhiMESYxydo52uZRCnfNa2b0t54evYq2fBLKJbZmnSR7o+ib3j0qlVz+Mq3/6n4K7uWUgdZHhrV/8RRz/9udQzydSOHMA/ShGbzxGPp+hpqK7U8c3HvwogjsaCADzvFl1VL50L0J/MES2WF5C8ZoBfI6rAi2PnVa1RVUK7ilHWbaTLOhy3pqrJ9jPbNutbcT7e1K5VtlSCuV+0sPq7Bz5GbOySzSugWxsbDB1ahcBz5kUOArhbW0g2t3D9OFj1IuVkcM4BsC1gY94bwfRtevoX72CNopkv1ovF5gcPkJxfo42S3Vd3aIyWdIs4ss+3nwRGnP+mbXAEXSmcknw1lolg8rI7t7nmHu+sX6093WbhEh2tmQXXsyXqBZLzRnlA7MCzPtBVgcEYT7CpCcATPWmVN8+i9C+Xqv1i7nEgWcA8OXPEdSGGIy2ECYD0lONw93P/CZ+9t/6EZy8/Y7JIS5Lk9FsC/kEgLxebGBg3i8BHa9df9hHtipQlZXJV1Z2q6fMcF0HjonnCTIaEAjZl/M4qRJNs1R52vxeEhDkOYK8SRLr9bSTTqjAXa30en4JQIeRQK7OS2upgcHM5+6UxVL5CpJZVS6hNtXtBI60EaZ1NME5x43KUtrR143WbL4nIWZWEHKHGltlCzODmZCB5xAGmK3miKkaZ9YuQTPXJ9mVmqYPZgwreZHXwip9CVO0Omi+GsVrFz2g+URQR8gtd4ynzzYW/DtLbanuaetrs0Wl9rTrv37GTEo1gjzxHRwlAwxv3EY8GFPDiPsP78tGfLSzpSxpZs6z8YY20JxzYdyDFxMChwZc0x1hlWlsCUWjQU/NBkVemeYpQlZBayrLjCUH3RGKstAzK/YjlLNMlqg9bywQwc+RpXWnArbnyvdRhrDyf9ms0aAXJ7r2bBTL0gL9/gB5sUJdVwiU1ct7KUAcRRiPBvi3/8q/iD/9Zz5hGiHqEodvvYEHX/0K2tVSzyBmdfKLOd88N54XFep0VmiLBtgYYHTzppokgjzDxcN7WEym2NncwOnjJygnM/hFhUi5wbwSvNYFSq7F7E0iyOb17fXgXb+G5EMfREnHAzbUkJcfn+Otn/hbcH7ni9glxKYDCAIEzOj1KigDGC6WtH5mBjBaTOtaAFgW0MrjNXOje+53UREGfho3FB6/XD/YCFM2GKHCTeau081Bc8RY7RoFsIF8+k/xG0ZB/O0EgDsLaDUTfZ2jgOIN7I1mGvO4lPIJa/OXuS8RADZwlvb/BMC9Fw/wKCnRzDPcagb4+N5tpG6Dnzp/HX/Xu8C8H6CsgWpZY2MBvHQa4yBzBYC5OzTqWLNBI2BfObVpPmIWbuuidFyctyUeNRVOqLpFhc29Btu3fbRbDuZOBbduMT73sHcUYjj1MMyAhHNFESn8zzjpJE6LURhgiQafXy0wc2pc8RMcwMMG91y8rhwHRao0AsFU/vJXzisGF2h+0b69YTYwgTC/b5ThshXvYpXVccZb3zZxaW9ql2SNqQHgIZ+HXDPZHNPUSJsSuT3qgeNhyKxi18fAccA2j75rQLIUwV1wC9Wq+mzOUUJeRoDIeP1y7moL35jj5M517jl4y8vxeW+Ou2GLVPsvF16izhk08wZtn0peBRGjpvxfMS0Ngp6D3sBDtmpQZi1qAt+6RRz6uHZjE2+9cwIndODHDuK+h4AONjxuZu62JhaDz4MsbdHmQLNssbORoJ8A999kXAHBLx10zK/mHwVa/LUuvfzyLg7fPsPsiHt9bl8v2wjM/mIADLZbfMdHt+BTwc+mNv57oDZuOFz3+JyDy+cyQ46pXHeQrehc36KoGmQFrfRbzBcl0sx0kFz88toC+g/4z971y9cjsB6B9QisR2A9An+sR2ANgP9YX971ya1HYD0C6xFYj8B6BP5wI/DPlaf4uQAAIABJREFUv3DH2E+yqFuWGLoOxlRhsSfe83CW5TjPKxVoYhZiZPfGX01hKXAdjHxWRGqc1Q0W1hJxxDwz10ES+ZhVLISqpI7QqTEnQFbBQz54pjjVHb61PmZBv1MPsLwiFcEzObkdkLU1c5MJSeUTrTCDQEV3Ag/CX6q9qPalglUQkwV/dejzM4y1mnJ2nQaR42FjMMIuVVdZiqPTcwEJYxFpc3ydCqfLY5xfnOOcNpTLHE1BFZGjAqHKQVQoWytrgQRWNhujfpAFNIuZ9pykCO6UyiyYFZWg4/5zN/HcSy/ia1/8ElanF3BK2nKyQGSzVqk8aFi8clB6JmdxY3NTGalnT44QUZ1B9SoV3hXBg1x9EZJ7RSGc0QZ6B1cR7+5hVZbIF1NgMcPiyWPUy6WsJwWngkD5qFJ2+Q7aOFRm2nA0ghdGWE2naMrc5MhJ7WxASSsbv8aomwjECIhlr9oqR42ZsMrxZRYk1SpWKVlRJcH6XkNhb4Tewb5yWWnTnZ6ewmMGNW3+fIJ6WjMH2LhzHbMnJ3DzFh4VnFQYnp2gLTI0HjPfHIRujVdu38YrH/4oNl9+ERsH19FOUlQnEziL7NLCkOCXObi09uR1pJq39qgYYWmYOXFLQcpwPIa3sS1l2/ToCInHAnYtmE21XTGdw8tNrixhpxsGqNocDiGYuC8hH4u6nQWnI9tpgjVCbng+vKRn1MllgVXRIh8O8cG/8C8huHKAxnNlsz27ew+f+5v/K8LVDAHVi7QwJehZZbI2NGNumgVk4ZwkApTl0sJhWhMzm5bXIS/gVrSrZV4n7Zxp/2yvFaFgVRoAZBWRuv8sBOK1J0yqxiOEt27AGwyBMyrQj2TB7MFDKZvfXAAfycAo7ZcLIE8FmvnztGrmXHF6fbibY5RnUzR5IetHAn6CzSZdKuNT6uq9Pfi9GKzoM5uZqvd2sVR+KG2rCQjLxULXkopYo/Xn/Amk2LMCTs1HnqusbK0tMOcx/2hyjXmb+prbArTM301C+KOBAcDMfS5rQUaloBMkNo1smDlXCXZ4TWl7SzcBkgsVhh2zbmmdINiUjS8lw6w4EyASZlJN7CMIE/SGY4D3ZNWiXC7x333/pzG5/wAxr2Hrwuc1WxUCRgROtFGWBbiFZlQ6UXnJNVFAjXOuA/jWMpTnTyDM9ZLZw1Tczue0iw4FiFkop2rMZOUa5wJ+Lq19V6tUYJEWyFzJqMLtMmNpxSrYSihJGE/YEEYCyDw+vr9K6hw3q07mOkR74LRTpCkvujGNOY6jDHOu+VT0Ks+XNtwEGxyHqhIc9oIIWZEbO3Nl0TY6LtpQEyz2R0OkRa7GBlk+y/rBPOO4HhHM8/PUKKQGFfPQ0nhYy2Oqsvh9Ql8p7u3ru1/N884ALZPXahVkVAMT/KkBykXWOLgbulhsb2H32nPoD8YoqgLvvvcWEHkYHewib2rNt8XZOZyWsxYCwH6cSI2unHkCoJygv9Zc8mOuYVSam8CEMA7QEIoHkZoR+Cxm3jTvcY5A4HioFyXcgorFRFalAsddY5Y9ZmZqErTz7/iM7fKMI8F/2pQmyDPTnFA2fE6Y3GCCeX4sf+Ynf/Kv4drNPTV5+HWFr3z2t5FT4buYoMpWqOhmwONTfri5/jyncGTsz6t5DreXoLe7i7Ju4VUl8tVczSXDXg9Hd++jPL9AyDz3KjcRDVS+y8mEz54WTllBwQJ8Nh4coP/hV4D+EI0aFBq4dEt4+128+T/8OEaPHmODThRwpQiN3BZ9Wva2DmZ1hRO3xhnV5hYAK0/WKiAN9JXPsAXBBgwbtwC+Tl4kuvfdqsEtF+i3OXIquu28IwiWivKZeUR7eMWFSl1pm8u6+/kPtz38pv6UlMCXx9u16Vh77MvmMTawcb1ppBDnHGdTIpt0ktbRvpV7zsGdLZyMHOxmDr6nfwNNHOJnpu/hf68e4bznSMFLYE4qP5q0ePU0xk7hIeZ7OJ5VFZtrwdcVbS1rZJNnzbgDV8rfo7bCkZui2WkxvOUj2HawagqEdYi9EwcvPPKwv0zgFh5yZn8TIusx5yOoHUFix2vQ9x30vQBfy1J8sVxix09wjXtRx0Hi0ntHGlCNT05V8mUTJhXAbC4gYO0AMF/TCKgSDNPW3Churc2wzQWWctXmlvO25t8HbJ5oaP3syu6a6z9nVOU0WNHZoaI9tLkGEQGw6wgGjx0HfSmhCbj5LDDW0vx952rD/adabKztTckmEl1m01DF4+d4zz0Xb3opfsdf4a2wwUxNZY6sl+uZaUoLoxZl4Ggfqb5DpU60CJIGw+EAi0mKbEHC78Apgas3YkzmBeZpDTdyEfcdhL0AUUT3Df1rRxnyRZlimVaoM6DNXLSrBi+9PMKjezPMmUDRZ9Y6Yy0qE0UjRwg2kNDivgevyXH0Jj+X14sRCT5ax+wBK/67I6hx9fkAk3Pa97PhD7KW5gVmAgq3FBwz3sTDHnD7xiam0ynaxsSjcF3gvofNTLLrTit88SfXAPibulCtP2w9AusRWI/AegTWI/A+H4E1AH6fX6D14a1HYD0C6xFYj8B6BL4VI/AXXnxe4EUKEoImZooS/lQlsrKVhR1z5piQGKn4bVSdAfM7W2MLS5XAirlhRlwglzTWNFT+pfKN1ZmWNnEmr42Fs8yqeVg0FtxVYc0qMB0WkZQOalRoLMKbeqmxXLPW0crqJXAMmH8YSuUbsrAchvozf2XmKb9HS0+9nvDVKvgIxAjCBGHk/NkgdF3sbGzhzq3bmK+WePPuXQEDfrgKj1KKVZiXE8ymE5yenGJ2PjP2dFSQdvZ3KmwZsucRQJjqprHQtUWxzv5aSlkp2miT2krVxkLv9v4u9q9dxVtvvGUUqlTESpFsQTSvR80z4vVrZFG3t78Pf5Dgyf2HiHQ9DdCoKBkigiO3oszSbVHULtLGxf4HX0W8u4N8PsUF7XnnExXDBb0DH73+AEWaCibwqyZsplVukug4mfGrz7G1vEtbvNA34WXUusgm0xQTCRsEkm3mmcwHqSjkKwk/G6se5nWJ+xi/8ILUpMy7vLh/D85iBixTqTZoU+r2+ti8dRXL0zPUZzNBtrjXE9womhJNv4doECE9PsKN0RB3bt3C5nM3sH1wDX0nxLD2EfJEJME2ariIhWU7N6jconra5FLz3I1eK9jcgLOxAbdxsbo4Rxzw+tVo0hLJoCeVMARGTPMD53FDH3ABbFME7hofjOrd5lhzjrBYyCzT/gBN3aLOqPSrdK/OkhhXP/lJ7H/qU2gJONlUcDbB6//Pz+Hsa19FVJZSz/OaCAgQJhLm816OfTQbm4jDUHbMNPyNo0CQOJ3OjNKty5+UfbexaewaNazbulXuyr9a48XppexJNm7s7mL0ykuoaE388DHye+/BKThHjM2zk7D5YITo6hUB7+zwCaqTI6uOM5nBunHCCJLfpIUyidutIcL9PRWRi6MjNPOV7i1a4gqWUmFJyFkW8NoGcW+IYNAzqlRah/N+YaGY/+MNT0WrzevWnBWk5VpASEuYx5w/luyNZTHt2GXt2Kl/+fOJgbNcbwgSOY+T8VjAuk4zzQf+HX+WfQ1U77KoznlA62t+Vgd/O8UpP4tqZB6P1kQ2T1CVzIYAgmA3QECI79Me2ZPK8+/8yL+HL/+t/9O8VrmMrvKWg8CXsqlzRVBjAYB0lWNzc0N2mVTuTiZTrZcshrO4TErBdU/YW6CA+YrEJlCG+pIqXBb0re00/57rGbNjN8YjLJcrNeAsc6qATT6s4CkhYRDIpll5wVSB2jxfvndRV7Kd71SooeejzgoplfnMmK6WApziCF1+tbVq5toqy1IpWWmVbXK1+cVx4zxQkwmfWVLFGmUxVdGE/7ICVua8gXEEoaYBwkxHOkhIqWzBJxsLqGrWEBFIcz5QlUlra3tMgsY2K1jXwDPPO4Flzi3BQAtWNdTM+fTwXuhgubGNnYOb6PfH0tC98dZXUTiVALAbRmiKAhe09y9yhFQARwn8uCcbaD4jlJtOFXBWaA76vM859+znh71ITQqEvhwnwnnOZV4jnnvkBSgXJYIqglsFyp/tso5pnUoQRmiiXE9CcgcY2JxlWXJzLrLhRM9ZXxC9rFLkGedGiPFojA996AX89R/9y9jeGQr/tOkKX/ncb8ruX6CWsmM2fNTG4pz5v3p+KM8eaKxVer0q9KxSPnKWwev15XYQ8ZzTFGcPHsAvSnhU+TF7Wn6rpRpT+GwijPfoakB4zzHa2sDGB1+Bs7+LJghNY8oqg3dygnv/2/+F7POvYcyMbGaiKifVxdjx5cIwrUsco8aJ02JSMwOYwLEx+yxleFLRadWuUgVbAGxBGNF9l5Qa1xVepIKf46ZGAW5FCPf4zDeNCvLO0PvwOWtVwHYvJoeFb8XG8g/xmb+nEfAZ52L7VLzMMVZzjc68UwHLYEGQlIEefc/F6Nomms0YHx/sY8Pv4ZfTR/g/Fu/h3ogq0xbTgmuPBydtsDV18OpJjO2CzwO6CfiKKgkF4U1DX9ECadNoj0uFdek1mHkVTuIc5Y6L5FqIPCykvPXnQHwGHEwivLyKsVO78GpX0SgFTLZuw+YVRjKwGcNt9Vk7XoiZ4+BXshny1sGBF2DPcTDyPDDlPlByLtcsWn4bla9soWGgcE6rfNpDUxXc1povFMbz93IxsVErpkHRYFeT4W4cdnimvIdlwAGjdOZ+mM8r7nls25RUxmxGyFtjf88VcMPzpQRmPjDT6kPXUwMd4Tx3KIpcsA2Cpn/ErIFsfpTC2yaB8Aw5txdei3f8Er/lrfC6U2LCJb8fomY0BqPj+x4qv7ZKXDYbEqRzs90iiuhGEGnPms5btJmD/rDF5jZtl5dwAhd+QstoX7nwauJxLNwuUz3/irRCsXDQZGwoaHH71ibefP3C7KUC17iUdBY+ZNK1A99rcOdGH2+8toBDiwb74Gg92/RIp4WwxWjPwY3b2/jqF06031CIOd+P4dPqHTX7tdBrsbsbYGszweHhDE1N+OwgDF34gYsg4j7Fxef+pwd/iLtt/SPrEViPwHoE1iOwHoH1CPxxHYE1AP7jemXX57UegfUIrEdgPQLrEfhHGIG/9MqrUkMQchEA0x6Y9rdF0yAlMKLCq6oRstitMCraMzIvj5mRLDS5Ko5lrCS5rcBwaCt2jc3cJMw1qgIW6liwMj9rksVMMepSAWyz30wS71NgSgCnt5XTp1EmEFawAB9GgeCvcn0Jf4NAamACVRa2jQWzsSYWD5Ajq6scRtmasu2ehV8VrVsMowR7u7vIqwqHZycqtBoAbK2oHWa7LTGfT3F6dIbjoxMUK1qRcgisqsdWXQVcWN+h0kMFMHMeBscaq0aqWYy+sLP6M558fA2tTJmVGfViFb0dFrEF4o11dgecaS6q1xNkUMDYNBpvWmUasRPVuC7cwEEQschNaz8XeePj5nd+J3ZffhHVfI63fvOzAqUsuEvsFQTo9/oo00wqYBUsycE8R5mifPMyJZy2JURrp+pIoeVK4UKgJ2tbW7htqEpV1JxVgwQhvI2hsW89OkdIZYgpySPe3sWN7/0eZfum8ynm791FfvQY+ckZitVKii0CMScOlPEYMg8zihFvbgoOZEUJP44xGA9w/PY7GFYVxnGIaKOPje1NXNk9wLWtfWyNd+A5AVyqIjmHaQUuBbDJ82VRnsV9nSWVt7x+zI8eMpDOQUv1J62sOW5li9KlxWKtrEIBfhv8XLnMqzRW4VLMXqrfzfXW/9dUNfl5l/J4WncT6Crr2kPuB/Bv3cbtP/uDCHZ3URMOlhWe/MZn8OZnfh3BYoaIIM8qylhwJtRs4gD9O7cxSHoaDyxXasogKc7TVKVgY8XJoqUFwNay1CjgzTEapVanYGXebI2S4JjQfGsLw+dfgLMxQnp8gvTeA2B2Bl/3fICSSv2Dfex8x0cEw+ZvvY3i3buCPVTbyeI8DOBvjDDa2cbq6FTK5GpriP6NG1LALO7fRXNCwE67WtppG0tLY79s5hrnAb3Aua4RyBr3S7MIsIGh9Wmvadce3m8e1wReX+bvGcyg+9NjwTUw2b/KCjX3nlSVPBeCH4Iu2toOB4hGI+TLFeo01b1tslV9AWCqeaWqZcsGlc5UhvP9uQ5xvSJoJihk9je/z+K7rIhpSWwsoqnYrBsHftgXBGY2Ma/Hz/1H/zF+82/8uBoyYo/qSiphzbpuGmxsod+hO3mNfr8nAGzWR1rMloLRUs1yDfV9NaNwnU2XK6PYt7bNbJRgxi6hKMecCigqiqlep/KzswGumXNp1bicZrJkZiautVImACeMFdzzmAtcqihf0WqcxyGVsgGZUsgSZNQ1hsMhprOpjoegWYpQKZNzoxSl/XOaIbYqZ0IbvpaAmZ9PtTCVnxzXLvPW3HPdk4hws9B7Etzxmui1PE5rc0/4LchJkNSpgC185j3C+43vybxZ2nNzjrBwz3nAz1cWpuyIzZw06lofM9eTAjjf3MHewU1JxIoyw927b8GJPezcvC5Ima9SzKdTFOkCXG8D5f/GcIIQMVXAkv07egawEUprjRpLjAqeANcSRWP3WhSCyLzuPHfq2Mt5jqjtI3J7AsAG4hvXDB4vs5UJgDu1NT+Hc1mgnHMipo6QWb+hcpmLYoXz8zONzT/xqe/Ej/03PwIqiLlWZufn+PJnfx0uGw2qAjXXA7mTmHWGzgpsTOPaRHjLc+a+gGNJMMxrRSBC6/H42jVEu1zTXdSTGWaH99HjtaoqXFxM1EwDC4Tp2sAf5/v5vB5c35IEycEVDO/cQDgcaRnO5gvMHz7G6u49nPza5+Dde4jd1sWgAUZwsOWFSDwfF2WOk7bCiVPjom6wRIu0tQDumTlGpNZZQneWzebByDmiBFSM2wbPAZhUKQqbT81VOaNriSyBDQjmmqn+GlqIP6P+Vc/J1+0PL5uO/hH2jX9UP/osBO6O++uP10xrsz80mcAcSRMZ0muBTTi4tr+D28/fwoGX4MvpCX56+R6+1iuwGoQ4rUtMihYR79tlhZ2Ji5dPYuyUgXGq4JqibNzG7AFop9y6WDkulrTVd2sswxTLUYP6iotyA6j8FlXZoD9psXvkojhq0EOCAy/CvttirFYjkwHNdaeki4Hd7/Ge5P5wTNDrefhiU+J3V1OM/Egq4C0CbcfA7UA41VODAMEubZ+p8qUKOGOsg36lIthCYR0799yMbLGq8UvnAePcIK8A2yjAseTv1USkT6Ii1ZMqNSZw7xwzuJaiUVMO12nuYMPAN9bQtLX2PPQcD4ma6VzbEPq0ydN6lRsQzee3Vf9KFS89rou5U+NhCHy+neMrfonHIe3ZA5STytgw95jp62ov29IxWREKfMMGXgBsbSVI5xWWZ2wqbLF3hU4TNSbTCn6PVtBAf9TTvx24ZvF5mZcZ6jJHkdXI0xrl0pGDyO6ur39f3L8/s37jjGwxziouLZxrRw2HL70wxNtfnaNemG5V7kvsttfGwzQINoCXPrqFd964wIqqYlpQsztPTTu8FsZ6nKuD77fYv8KmLwdPHuemOU77HPvvGA84/vm1AviPaj1av+96BNYjsB6B9QisR+DbcQTWAPjb8aqtj3k9AusRWI/AegTWI/BHPAJ/6UMfUZ6ZwBaL11RVSlXiYsXCDJVNNRDWzC+rZN9YNpUKP/wvrRtZkfL7rEwQyIXKFKRawhGMZCFJdr5PJQem8HRpHWut1Kx1sIrSz9gBSiFj839lU+d6snXe3t4WCCAAkHqOaisBHqOUYVHHOrfKtppKJBWOHBayCJpcbOztYLS5geVsjuXpOfy6ROIFAiBU66xq6n07kzpX4IgWtRVWmC9mePLoCR4dHiFfEo5SFW3DeW3OZTwaqJhWZ7mxiLVQSYBK+XYGARolhlE5s8hDJMPio1Ect/jwJz4u5dKjd95DtUrlqyds/EwxXgpnQglCImZUskxYFShKkzUnCOk2SBKCYBd5DawqYPOFF7H38vOy3nzv869hdXoKQlrZY9tMOBX5FXvmSMGZlUYNyJlDIQSVDMxOdWgxSlVVTj0KP47AmF7UoWxc89WC/q9S6+iLhdbNMTZv3UIvSXD3t74IL0sF9fh+vZ09XP+eTyLzfSzPzjG7d1cZshUtfUtaZFogaXgcKNaKt0YYXT2gzzUmx+dIz6cCF0GRI2IzA5lSSPtWV7m0V65ew3e8+lFsjXYR+LEBem2geSv7cRYV5dJnOhWkWtHYeGjtiTDTjQoyfrEoLwUnbT8tuKKlsSBJUwkWcRxVqCeclLDYU0MC8yaTfk/KyjJbCShzjH1rD0tsxP+ThbPrYTno4canP42NV15GSwV5W6OeneK1v/3TaA4fIc5LAbEydDHY3cFytoC/sYmN3hBnd+8Cq4UyBglBpCiTdayV21s4LYBPeCgbc6NgM/cn1ezMriUYY1G2FnQihMJoE/7BFYQE+9MFLt56A15O61UfNeHU3jZGH3lV2dWr995D/ua7Uu06cYQVx2xjiMHNa4iZG3z/EOXRKZphjI0bt6SOSY8eozifAnmmcZay2harhTMJRTnesny2Fu72uDXtCDKp9iZgNbeRUQVLpcn73MDvLn/cqDcNkugsmjmveR1pZdsbjeH2IrTMFQwjm2udo6QFeUPLaELgEP3BQPMgy1bWvcAXkBRUtM0qsn8mqKNKzDV29p5PNaWxrZcau/VQNcy8ZbZ5T2CPcPLdX/0N/M//zA/JjplW4CXV0L6x5TWA0UAn5ghyjRPQtopEWYJaABwGobFRt/nAPG9B3S63lutUB0P5dwScVIElMWbTuWynqfKNqZC26l9l5BLo0VHB2jzLfphq2Mrk0nLNZRMPj1dQV48GV/cRvzjehCgsxtOinzbVzJ4lWOb7cixpQU1Y29lIC0iWxs6cjhKdjfV8uRR0ZtNMwSzgDv5aFXjG+Uohl3KhXeVdG/BkGiEIvTVv+HqtDcadQRCZY8kFSTdKt9iZe4v3DO99nofgSQfDqep0A5z7Du76LpqNXWzvXkWUDPSsefz4Pkq3ws6N6wKrvDbL2RTZYoG2LtWQ48UD/R2Vr1Sk8/3Z2MGWCFpe0/qf1vxizrqdrerM3hsc6yim0rlGMc/QpBWCKsEg3hAg4T3PRoHuGvLe5/OX59xlg/fovkCY+ozludTCFce4RpYt8YM/+CfwX/+X/465B1wXsydHePuLr8GTDXeq9Y+fwTFP+iPZqqfTObL5DA1dHdiswL0HG4y4NyhNw1LoOQLAEcdodw9RnCA7O8P03j3Uk4l+xmuN8rumKwGhds08clc5w4xl4H1B94GsbFCXNTxmJvgesqrC/pWriDcGqA+P8bWf+hkMj6YYtzVGTQtlowYhVnWFi7bEWdvgvK0xaywANj1ouu6aFmbKmB4fZf+aJ6ruNcKfpsRVx8FWXWHWlFKfav4xU9kq03kvc37K8llqcvPzl3nsXweAvxFg7Wbnt8Ovl7nb3XxVZIh5nurXtsUePHygN8Lt29fl1vJL+SFe8xd4NGjxwG2Rx4TxPpq8hrdosTt18cJZgu2KALjWPUzMSgBMZT1tvcvawcJ1MXFrXLhLlLsO2gMXxbDESurRCDgq8JFj4NVljFkB3GP+uh9g3/Ox6/hS8rKxjPfGqmmwtEpuPmf4+GJi9lbg4swJ8EvLMznlXIt62OP33VZq8x4RsPa3dKYwub/0ZaHl8wqNGg1yrS2t1MDKAWZzF8GwQDDXT6sYt41dnDNyMzYO9YpCMQuvFaaycYL51jZnmSA49gh1zX6I1s3TqkWm1IMSMWG160sVr/9a/tnR+YV0JhHANBnqFL5yb0PBrD6SDQ3GCV/7KO5+Dp0Snw9T/BZWmDHjt24wp+Q5AVp2ORICU2XLdZXm3D73ovw3CTCIOV4BJscrjAYhkqGP49OV9m1hz0EQ0+GmrwYV+RzVBeoyQ543FgKXaDNCXuDa7QHSvMTFLNeeTVt9w5sNACZk3o0QOxHuf3VmVMBWRc73NrC9FqzeuOZhOPLx8PXc2Fcz1kV7Du5JzDrrNLSPruHHLZ57YRuTeYajw6XJHtaz2nzmxa+tAfC3w9q1Psb1CKxHYD0C6xFYj8A3awTWAPibNdLrz1mPwHoE1iOwHoH1CHwbjcBf/MjLxLMIWk9glb38tHwtaYGpsDIWIk1+JwGw7J6bBllToWC2LAu1eSm7RtorslhG+MBiRqpiP0saVE8amz5TMzKFc35Zg06TearPI3Q2IMoUSJ+qskyuooEUo/EQ+3v7GA6GxmJVBUFjoiuQ3dlD20+gKlCFUdfYF7NgWHserr74PK4+fwfpbIH7X3kd+eQMEdVeVCJQMcFCD7NsHY6AqVLx+AukmMwneHz4GI8fHSGnTW1FSMjPsQU0z8Vwe9MAn9kSVZoZkN3lA9vir1SG1o5PVrrkPyyMEfAIQLrYZzEzzwWpqWbU+xBgEYpI2WfGlJapYUgloYFQBEAEATwkwmkvcJHEtIkVR8OCua+DMeKNsWz6pifHaHJa1xpVDRWsRpNhMmvdOERvPMTi/AKOoIxR4ZQEB70+4vFQQDCbzbG9saFiPBUqw/1dbGxv4d4bb2B1dmbsBu0MoFIzOdhD0k9w/Pq7CKU+bpWx5sd9jK7fwLKqUFJVOZ+iqUoLnCJdR1qgUpXOgliUBHB7gUAHK2XVinluhNUNfBbzbZ4di4S0044jFztbm/jgB1/B1as3Me5voRcM4DWhFWJQ/WcyP/mz/NUYVHOOGLUGwSUz7wQVCN6o0GEhWUodo7pTXqlnlHWE9FRoG0k6i5+c4yrBCg7FVJwRJhO600a5TOGkqXyoncaT/SMRAbMKCQHzpIfeh17B1e/7PmA0gMMs4skc937p13D6hdfgNgWc0EOYJCgXuSBn5HooV0tda5P/ZwC+GigI6CpjVd5YRSMVlTyeiso5C43MnOCLODIms5IgVpa+QQ+bH3wF9c6GQO3sa68jyEy2KGGLKeWBAAAgAElEQVQLNkcYvPQikuEQi3v3kd69Z6y/CTt7fTgH+7JfZQHdPztHyQzPMkWcDEzOcJ7KbphuBborxUyN+k1Zuf1E9xHtHKm1Ut43bV8F7g3A4+tliUsrZs4WvkYX2ihiOSYaF+Va83XMIQzQG/QNyCS05PrGfNgw0N+BFs0ESITjtK2mup9OA0EEh/embHhNTqycDKh05uu7z/EDqXyNjbFnFb9UCds5qKxg3+TY1oRuNUIq3vsjKZcJFw5f+xJ+/J/9IaSTqVHzEqhaFa1U9nmGIIifuiPoktfKYpVKmDamsnTm+JU6P6qAc9pac8pbF4Ovb9QhBB6PjP0zL4MU57IJNbbIBK+yYa7ry6ad5SJFkvRQquGE9zzdISwgs5C4s3G+bJKx9xpB5cV0in6SqFHJZBsHUvlyHPh5/J6yhAta5BvVKrN+CUv5eXJXiCNjZWxVcIosoH1qWQgu8hkn5SznBT/bQnM29nRKZq6VQaeyl0WxUcUq9/eZZiY2RhFUcBwJuO0qYBoOGkIbD+eRjwe0Gx/vYmfnGtwgQFakOD85wjSbYbi7heHWNsq8xGxyIRhKZSznkRcn6PVoG1+ZdZ9zmIrDvEC/34dDW34q3S38farENmPTNQnw3vKbANWiRNjGGEYjFLnJ7ORRV2Wu+zDwjLLYKPmMEpzKcqnJ+U3FGhiVNqGyHzj44X/5z+Bf+8v/nNYJqm6nZ0d4dO8uqtXKQGPOBQKy5VJNMdFgIDv0er5Exuakwjgt8B4zltWQTTizqvlcyYoMTm+AcLShz12cnaKYTOBktH5mM4ijZAI2R3k2I115sARjTYVk1EeysYnVZIVscqFjCXjfsomj10Ptu4jqFo9/5XNIf/cN7DUORi7Qo3JUjT0Olk2NCVpcEAC3LZbKZDXrrBxFOkjbuaV039Nh8N4HojLHTU7FqkJK5aikr0YgyOY6+bGwyYjno/frdlX/XwDc2Sh/o62pCTb4vS4sv98W9uvVxN+MrW53bN/os7X/kcW4aa7g/Rk3wDZcbKhxxsFZUOKs5+DxAHg7rrDsOUg9FzkVs/MKezMPL5z0MK49+ALAxgKZ76s9Ba3t2xpTr8Jpr8JyCyj4X69Gzi6+KkJ1DDj3UvzJ1MV3Oh6Kpsb91sUDNnv5MfZ9HztOgE0+31sHqVoIIZjJPSbXZ69pMfK5D4/x2+UCX84XiMIY1+FjxwW2HA+j1tU8o1MNdyT8OWby0mKcyt/OCpqq30JuO4TEtGvma4wCOKPl+aUdtPm9bmHbqKI13q6Fat5Uq5txKOE4E+JS16/8azaWuL7iOzi/57I8Nw0i3BMlboDEdTCAiwGAgcOfMW466sOj87FVc/PfCPwUqpXVBEnwLojt4sxv8MgpceiWuOcVeKOoMEmAgssPgX5knFMUfcHmH44M1yRmjNNJxgu0Pmzv9rEoMkznpTzDe30fST/WOHM9qjhiVYUib5RbrmceBy6ni0GD2x/YxMVsienCZJJzL2/74nQD9ZIAV3bGeOe1UyD1TBOhBpZXyjjIcKDDEXDljoujB0A+p6uEjUfh3k4U3tyP5tnXwosc7F/vY7nMMJlU7KOx+mzg/HNn34zbcP0Z6xFYj8B6BNYjsB6B9Qh8m4zAGgB/m1yo9WGuR2A9AusRWI/AegS+mSPw17//T+DJxQUChMqNZNEopbqQ8EwAhACjQeQ4sjpkQXzVuLbYVKEoSjhZjqDOsV3VSOoWCzSYtjXmLLBZkMriPTEEISP1UoY6yXxOhRGRNaueulQGdyoZWR5buQzfw3OxsbGBg4N9DIZDBEFkFDDWZFiFZQtrWVdRIVrWzKJ4VpFMBaWL7edu4NrzzyGbL3H4+ptYLaYqTCkblIUyMiI/MFafsmUzCom0YRFoikeHT/D40RMBYKpRCf1MOZa2tLZ4TRXZKgPKzu5TpsGXqt8OABtr2acW0V1BjIVf5pwKJuS5VEosKrHoxiKZrEZtHlsYhwiSGEHYw2oyV7GcdqoGj/PkHSShB19qTWBe1qhqWmUzg5i5nyy3mWxBQU7CWII0Ci1GQyR7OxiOhzh5/R3UUiIbQ2vC4bDfR29zQ4BhdTHB9miMfLFC6rTo725jMBzgybt3kU4vVGhnoZU2w9LPMcc19FDN5rIRp4qYWYcBs5sJD6yPHjNjvThU5rLnhACtYtOZ4CxHPh70pP4g8GhyzpVQRTrCOE/2nq3AP2EFATBVq4NxjBs3ruADt5/D9f2b2N+6IcvTumgFm6VyVkyb8OWlgbcsPAV3TWGfcJy5vu6SMImg144NlSlSmxpLbgJWKoY1z5lxKlmxsfAm8EASqRjrNQ6cOJaK1M0LgQgpcLlAeLSPrQTtmPNX+gHanQO88E//Ofj7O+baNQ3OvvwlvPkL/wB+nir3t5nTypuqYDO+VA4Sdyp3Upa18oI3n0Pw7RvFpcAQa920Xu0Kxfb7UgB3zQq2waL2Qow/8BzaKzuoWLR8620MQx/Zio0QS7hhiOjKFfhBiOpiinIyQdrSGtxFvLWD6NpNYGtbx9ScnaJ6cBftjJnFVBwb61quVYShVMRJ4apCNH2WA/T2t4yqeb6QjbFLS2X6xdqiqlFxGqjLEyJ4IqQ3Udnm91RGifHLDpxw2ANiD+OtTTQFGwsKY4cf+IIzxurY17WW+pPfk/Lbl8JIqx0V4z5nPF9rMlJpD81jF2imawHzVTVH+XpjD93ZKDNrl/cbLWIJ4wnNC+Z1h32MxlvwfOrWqAZu8N//wJ/D0Ze/KotcgrD5Yo44iZFlqYrHfE+uHbLXLU1mK+eksoBlgW06Uzi2+o/QW3PdwiKrmBUQtZm3fF0S0a7eWAWXVaHj55+7dd3YbRoor4jwTgFpFehUWneqWP4dYWLM8bMqU8J2fo/AkyCcmbDKGyZAtJb+tJKW4lfZscZqW1DDo5KXNqz8fBd5WUlBLEtoq0I2CmvH2OqyQYNqOtrfy4qbFtmlBkBKUQt4+V7ic4KI1kaVIN+qe7tnOhVyapCwSmxFLFjwys+ksvModHESxwg2D7Czd00rDlWzp0ePMVvNsHF1T00itEbOlissZzOtHzweNnkEUWyU3ZyDVJZVtDNNEfUS3V9+HGmd6VS2Av7KmLaKZV4PnlcBVPMSkdNDJP2eazKTqZitCVs9BJ4M5AUwjOK8lPqb1ztNUwSBmf9sVhgOE/zoX/1X8Wc//Uk1RpCdnR4/weT0EQOdUXX3p569DZa0UNf7cp5UqGYLVGfnaLNM93mtZx4t2F05bNC+VbERVPUSMAWR1uwiXaEqMj0DeL18wl+qexta9Nf6HtcvjQcaeMMEfn+AapGjWSzh9xOEg54U7VHjoJgtUK5WaOdznHz+SxhdLDEGBLoSx9qpty1mLQwARoulVWESwHVqXTWraH/0tNlNCnsCTTQY1iVuh57ytgs+4Vxric17QjmwbAMy7Vm8jToAfNk4Z6GugLdtpuvmYefi8BT8mWP4Rl+dLbpRun/zv75etfwszDZtU3ReMc1ZBGZsyOIejmxQezkXCNXh42IRtMh7Hs4TD++EFU7rGoO5izsXPUQt1+HKgEm4iPi04ZroAosox9lwheyKj1WvwdwpUUUe3DJAeVijOWyRrFp8rAU+zj0W88pd4F7t4HETyMp+j2pgeBjTTYKNJGzeqhukoEKXO5MGCTxsuD4OfRe/MD/BRRDgKkLsu8Bu62HTBUa20cBEktBVxKh9c95zTiNFOO2ec/6e7h+8B/QZtG12kdFdhGDYJk1fAuAuZsXCYc4HM7bPgEjl+Vp4SwjsOug7/M9DyDXe8bBs2PBQYUGHIGNXgsTx9bqx46EPV7+nkjiU3TZV1mx4fBp9Ynsd1BzHf3NwvuceMEeLc6fBPa/Fa16Nt7wlZoMGdWJsPLincXz17wjMOrULbSt4bBUQxsBzL23h8PEM87RCmLjo9UNEzE9nFIxDeN3KNYdrfsnGkgyoV0bqvLHl49YHhnj4ZIaLJWGtsfnnesZT5Qq6tRlh+qRAMaU/vY2d6RosbGyL4zfYu8W0ZB9H92em91X3sr0JubfirUbQ65tGKjcA7ry0g9VyiZPHGSrKv+Fh8oU1AP7mr0rrT1yPwHoE1iOwHoH1CLx/R2ANgN+/12Z9ZOsRWI/AegTWI7AegW/ZCPz4D/15fOnNd9FQBscChMc8MahYRBUwC4csqDF/rMfCPQuZLFTDQcqs4LpAnKfYqWvcaFnoAQ6zDI/bGpPWxZL5h3znpkWgTFQWEWWAaxQ3LLkqa9UAShU9yMOMVtDkpRrNntHeCly12NgYYWt7W4qzKOwZmCLlnFLMnn51GcA2N05qTAJiW4CP+gP0R0Nl3KaLpbGLlRW2UTqpAOb6Fv6aY2D2V4ESs/kET548wsMHj5GtMtaOBIANFDVHoXPnMRAEPHNggtSXts+XZZ/LY2dxXLCZxeEuV9Iqh5VXbGG5BIuC6iYXjDCpNxzDiSKsTi9QZbmFMQTOhBotwshDHHjglckrFtcIJFxji03FYBLCD32pbAl5BTWY6bazjeHBNnpxiAevv4lqSZBk1NLMyaTFc9hLdMzKYSQMpY0nEUZkFJIE7YQHrM5pLqgQyvMxFrsckt7GCFmaoZ2vTHHfhUBnyPzUXgyHlq1Zjqpo0VY5kKdSpvhhjGRIX0CqhZdoihZeEEv13ZaFroGK5bIgNDa7zCilYnq8McDtOzdw67nn8aEPfRe2Rgeo5zlWp2cIZGdq5euat9b+OfCBJJbiJM8y9EZUYfpoCSryBf0QBUmM9bjxCiSM4VnKdleT3bYLUGVv56TUoPae4UVVIVYFQaqM+fmEcbWJjCNAIDyMYxSOj8Fzt7HxkQ+if/OOirGs3lanp/jKz/991IePEK5SKaI5t3nLd7mnnOc8ThaLaeXLe17WxVRUCnjxXIzlYCsrcf6e1U1phlUIpcU4x1pH7/nAxgjxzesak5P33sX+aIzldILiYqJCfc1MXZYwSwMLpXDjvNjagru/h3BnV4XZ2cMHKB89QpAuVcgnICG2bgLOKSqTWwFM3hdUz7ZxgN7utuB9tVwhz3KjNrSW6spzVcY2x84AYOPyLT91QSfzq5mTjhtcZh7z83rDvtalirnC/B8Blc25lVLavi+hoKwu+X7yJzdZvlQEs6iu7EeBN76uy/o1amJmC8uWn+dIaMfiNIEGc3YFNakCqqX8JOCsah5HgI2dXXiscjsu0tkSP/ej/wl+/W/8uLF2JrhTxiXzhvln5u6aea35SIWmYKSLwPWN1LCmgs28lg00sj+3AJjrguCQdWwgOGbjhRS39r2ZW84v3W/2i6BSFs9SwnPtsX9BVSNteK0VN+cm73uuSZ0ymfeP1HJUJBcFkl6C1XyJJGK+Y6YxJQym9bEUVJ5rVMy+UR8TCFMRTZDJ98n5d/Y6K7dW04AA2lh8Mgf+EtgJIBv75i6zmNeR920HSro1u1PEaow5Nyzkrdlw4fpaD/j5mTKsrbMElYG+h+MkxEUvQbJ1DdvbB1I0EwAfHz7EfDVHuNXHxu6BmiemF1PMJ+e6P30vkMV4yNxdO38JOXkyjDjg2uyFPvwwhB/Faubg2HQqZQFt+6Xxzlq0qwZBG8GtQ72/GmiY0d5WqGmh6zEX2jx7ORWKPFUTA+dTEPiI457mJ4HK//I3/xo+/Ood+Fwj6gqP7r2HdD5DwMYfrm+cN2oUcGTVzWaZgO9LBfNyhfR8gnrBpqZM9zv3B3xC8zzcklS3MS4CbFriBSQ8aXisfC82OpW6RwyQrlFlKTxm7dZ8jvC8Kj2r6PihJpOK368x3tlGMEhwPp0icV3kx+co5gudw/nb91Dde4zNukWPWcCup6xzzpFVSwVwi4mseRtZ8NKeV40UsgI3g20AJ5WE1nae87YuseO2uO61mOa5MmjprsD1v6IDghrAjJUvV1wBYDW5dVbQT7dAth3taXa7zXH/PdukZyIouu8/tfrn3sW8gHP9ffVls711v/GZaBt8uKwxmsJ3uO9U4oN1pzFLcRM4WPkEpQ38ykNSBoKmGUGqdX/w6X/ieZgPKsy2K6w2GyyiEiti1zhAm3soH7ZwjgAvBeK6xstOi4/5wIj3XetgARd3W+Bx46hZYscPsAMfQ+bMU57aspmQENhHVhsEuM21IfHwq0WKz6QLbHkJbsDDTutgM2QesCM76FBuO6aBQK49hL6Ngb08D9o/83neqXP5GrqxZDzPxuQE88+yXL60gzYNBV3e+rPrAdcR00ho3DP4pKMDc8/1lP07UO4vm6UktJdT0KyhAr7U3OfeIaI1NJ9TDtBnZrNDW2sPUQtZR6uhkc12FoTSApmNmJzDlRpTeY1cqacfhg6+4M7xRX+Fk5GHjG8iimx79HQzeCYfnOsDTQMqYP9ahP5OiHfuzQVVk56HOAkQSAXMee4jLzI9Y8uiRJm3aLhlLRw4VYvNLRc3bm/g3tEFpgta63jGsYUDzTWH60ZqPkt/7m707h83yuluEW042DlI8PjhEkjNvwfY1GM2I635t482ATYqhuPjA7sHXONdHB3PQPObyW+vLaDfV2vS+mDWI7AegfUIrEdgPQLf4hFYA+Bv8QVYf/x6BNYjsB6B9QisR+D9OAL/7nd/DIusRk2lpZFkonYIOKmGM4VpItUYDSLak6qg5KkQwwIPgeyW0wj+fvKlF5TJ+5nf/TIezBe4aIBZVSAtCqmm6qIwmabMypX9IxU8dlSsEvSpCoWQTNIw81p7LAJXzGYLfURRKAXwYDBGbzBAv9czBXoLe+Ww24EZC9UMrHoKI6QotfnBUj11xSOqRgXlpNV7qloWL+EY1VimMxwdP8H9u/cxny6NTLblq58CYINxbc6ihbqd8fUzjo3G5k3gQQdvwbdRBCsbVEVl8waXVp36K6OiNha2RvXkMIPUc5GeXai4zUIxx5L23AT8VJ/EETNJHWQsjPshvGQgBfhiOkOURBiMB6iKHLPzM3gskEvhSmVUJEXNnHmKtKlj0VIMyCi4CcxUpKalLIuBcrRjnq+r/1iIpyWh1I4aFquptT/r9/vYuX4Ns/MLzA+P9RoqVFhspCktFZu0TKT1rnLQqFCnFShVPsxyCz04VEemqWyVfeajEvQsl6qrGTXTU+tWjimVz0HoozdOsHP1AN/7p34A3/nRT6Bd1Fg+OUEoFYdRW9h6nK6JT8vrzbEg1eTsXGpON/KBZYqaWceySjazoaaaVhHMrWCFMe0GSiOEN9m7uu6mAaHT4pmMSI4/myFYODTZsLofCOQIPTxHCnHmzPK6l1GI+OAKrn3Xd6MZD818yjIcfuY3cfi5z8Ffrczn6zqYzGzOO7E6Fl+jEBWhCdX9Pi2Led2MdTWJQ0MYoZFQALM5Hr5jYywOzd+2qMIAybWrCJMBTh88UIG3yXJKOjX1a85F/k+3i4GLnMc18/g2NhBsbcqqd/HkCdzZHE6Rwfcd2Vkyk5EKUJ/qGAu5jGKVOarqGDD3is3bZLlaoM/CNjWM0FZWimoD5DVOAsLmmkmJy3uDWbm095Y1OW2bTXna5JeaTF4G9Cr3mWsoQTStPDkfbBNN63vwe4lRkcpy2UBNHQd/lbrU/JmKYjZy6J5TFq9VB0uhyUK6AVpSLFoAzHmguyQM0R9tIuwZq+y6rPDLP/bf4uf/8/9C2ZEEfsz3LYtC46dmjZQ2zMyUJSjnW0RSTXO958/wHF3fxWw2x3A4wIrKzMA3a9UzClcWwZX9O1+AObBla2yVjXW/ObfLLGLOnqpSHqsAmL03pf7lumvVqJ36WGNkG3cWqyX6wwEy5vYC6IeRhQRGFS/QT1BXFoiYCZzlgp483tlspp8lcGRjA8edsLjLd9byz3Gyiuesok7O5Pkq99ZaZBMg65xkZ2oahvxnCv12SndeEDpOPV14fyl32sA+HqPWTd41TYuF5+JJ5GOS9BCP9jDe3JVysSiWOHrwEMt0jnh3jMHmNsKoh2yVYnZ+jromtnKQaA2MTWODBe+8zmxu4nzm8zGIQwPECcnt9ekyfbtnIa85M1LbJRWzEZzKR5L0TdNMS7V0jjqnAt88b824GbV2pxgdj0dw3QDDQR//1Y/9FXzkw8+bdafIcHJ4H4vzU1oi6HnFNUdrkAWZdBahFWvAsalrrd/ZdColXy1FL5svTB73itEABOkERZ01dNUodoL3Ir/HuVk0FfzhENHmBoosQ3ZyBne5Ms4QBGJsR6NdPk+o5nlywTINDE7M5iN6zpaoJjMpjrnGxY2DJ196HXj4BJutj0HTIlY/G5tpIPUvc4CXbY2USk2On80B1pzXu5uIBfNIM3sTxiDseS22mxLTqtIzkMBOusDGQ+HWes6a1cuyJy2+tkmo21ZdZgt3GxvzefZjL7ekpuWoOxJzP5oWGfPdTpHZ2bFf/uC36Dd262C9x83k0x1lrYuVCWxCFYzpgv2V2b5UBocuVawdHDZNgWzCaWjfbC2TVw5wkbQ43gcmOw4mcYmVWyPgMyELkD9I4R77cDPuTFqEdYObaPDJwME2G01qOowAEzfEg7rBIZtv/ERAdxMOxh4Vv8ZwYwUPZImcgyO3ReI5+DJa/OzyHKnj46YTygZ6x/Ow5bgY816HaxXnT/c0VPbK7vlZAMzGGj6/bP4v84KVGyzYTVhLgGzmkGmr4JptL6xtWDAzlONp984W0nJsaZGdtC0GXmDgNJsg9PA1+cOZ4wgCz8pS9wDHOPapHnYxpDV06xhraO7h2hYR4Tafs9w7yhbHNEHKalm259yv0EYbeBCW+JK3whf9DHfHDlJuMhQlYCEw96j8twX35mwYFGQH7nxohMJrcfhgLlv6aMB1MZLThDLfG8YWrFCWOfKsRVWwQcpBmxswe/16jN2rfbxx7ww099FOhvsf2rFwMLmx476ZjVk6Bv6caTbjwcljx2uxez1BUdSYHZdoSzZbuagUD8F9bKd1N1bTugbap7TojT3sXRlivlzhnb97/C26C9cfux6B9QisR2A9AusRWI/A+3EE1gD4/XhV1se0HoH1CKxHYD0C6xH4Fo/AX/zYR5Ezx9JnJqSBdQKcNsuuqxQGzLhj/qQKisYeOi0q+IGLTc/BrTDC937iE0g2R/jl3/gs7h2dIHVdrKoCyzxToTtPVyiKXIUOU0yiRZ+xmGP1SfVWCzjFou3YCDBZVS6Bjl6vrCwXkewZB7KE3tzcknJO2Z7itBZgW5vTy6G2ecAsyhAiX5ZhbdVLbI2fYyGPsb8l5DFQSTVYt8IqXeDk9Bj33ruLyfnMKAQkZ7M5Xtaiufvc388+UYo2o8NTEU5wUZDyaX5kl8HWUj1lqbkBwaboGQWhYBiLmNFwjNHeDu6/8TYKwkhCYqpgdA7y90TUCxD2QhUCveFQqsGmqHHx5BiehbF8XV4SCjGfjodllZFyCW40RlJadQTH2lvSMtXiKBXhqejo4LBUDlKdmGxUZdnZQqngMVVj/YEUvvUyE+iVarE1Qa28pMb62px36BOeseZGaOQj8FnYNRmcTK4GLUqZH5wXCDmppER5agWsfFYW1vm9iDbXPdx+/g6+/5/8AewOt+FnLaI2tHa4RjnOL56DlHZhJKVvmeVgJqkT0nKwQrkgcCYUZ96nUV5HvQhtXsFd5Zr3nCpUExE2cS7yGnOcPbc1ivNOISx1DpUwtOh1UfsBwvEYCH3lPFfLhXTEvG6cwlT3ZbTB3N3B1e/5HoQHV0EASYXU/J138ZW/9/eA6RwRAVjD5g8WWH0py2ShSshOGMk5MxgiHvaxml6gmk3hUUnDQnI3Z5nZyiXDC1SYla0qj5fQhfftoA83iFCtlhonqfQYYOcZS3aj8DfQ1bwn5dWezrGKArQ+i64FIqlAHQTDvuznCRn9qkVCQM33kP8nVXK0UQ4ESM19au4XKvMFFQnNrV2xFKsEhp07gJ2neo1+7xlLZinTjYKec5THIZBHa2O9l48gTiQtu4SiroswoDrSfKYTBYikEHcFo6QE1bryFI5yXunzOpAsi+jQKoCNxS7HTgpg2snbrFm+B1WQBPMEz7yO/eEmhhsbxo7Y8fA7P/W38bM/8u9LudgpYwkA5TDQQVrC87q+tPAlUDNKYI6vsVM2DTEURzaoOE+s5S/nSp7nGA+HOD0/Qz9MBBr5PaqMqc4lEO/sn+WKwPMjAJYy3+Zgep4Bs9bRgUBRUQH2z1K7MU84jqQS5fsOokTvYe75FkVRoD8cKuvYOD04yPIccZIIXnPtoR3yfD5XgwGbVUraslPJ3bUw8P1o3U/1KZsyLJjmNergrsC2BU1qDFATk40ysI8MqT1lMWySX6Xmpr22zawnfKZ7gslwbZEHEZ44NaZsthntYLi5Bz+JUGRLnDy8j1WRIt4aYrC1jSAiPKiwvLhQDjrnBvOpI8J/11G+Ma+dsp1tPrbWrYQWzWSbJBUW8fE4Cbj5TA5Ds3YVDeo5raA99MOx1h6CCNmPE3ARUthnrTKkacnNtVYNHo6as27fvIaf+Im/isGAHiI12rLE8cMHaMsMuV23Gs5xqwqXepwwtmD2ZoZsQSeHHE1ZaO+h7PJ0JfCtnGVmNRe5bO1liGuV1hXt2aloJ/Dh9WVUABvHtjexde0qqjTH+d17aM4ngsqEq0L9dGiQms/sgcDMdj2XWzRsYmIOOxvaqIhXXquH6skFzn/ndzFclRi0DWI2FJnOLSkVJ22DRV0rGiOzts0SCyrmwOwOZAAswGVs2PtNiSueg7jKsaA9uUvXA6MSpqqRDWi0gOafu/fhzxoj4adfRtn5B1ftCgB3ENCGa3wr7J9/v+2x7kHbzNW9pmsYNCpVrvnyrDD2/lT6sgkOLnyqQuX60IDG/FHbIqEClRES/HtBRge57+KsX+Fo7OB43OLJsME8duGlIZrDGjhp4JeR8n65xke1gz0A3+sD1+oCEZuoFOkRKHP49brEo4ZNGBF2wgg7LbDtetoL8Jk2b2qkNfdt/zQAACAASURBVOd0i20vwEUU4u/MTvFbbYktL8B+2+Cq4+vvBry/CE5pVU3HBhOBqy/OWEFeAlgLdplhLADc0Baar2mVa8w2Br6ezwzeA3wGs7FAbg/axxk1sGnp6nbtna2x2bNwd0SXlNj10GuNHXTPc9F3XQFuvobzPXUcTJoSs6qSMpiXL6F9tF7ryT1o4DBb2FPGMK8Hn0FqsFF6gtkvyIVA0QRamnDkN/iyl+M3ohUe9lysAhelV0sxb/mxzCz4YleGCDWiEfDhj+/j7v0TnE8bOD02z8SIbOyF74SoygJllaIoGhQZs9+ZgQG03DQ3wO3nI2zvj/H2vVPMlvbJUTMH3TRGqj9Ovzf/xDCCb3sv2kD7IHZx+/ltPHj7DBktpfXPGlewmfPgabMix95cF93hvNgNsHHQx91/cPgt/lfk+uPXI7AegfUIrEdgPQLrEXg/jcAaAL+frsb6WNYjsB6B9QisR2A9Au+TEfjhj33MKE8Id6mKEJRhuZPZZ8amkgWHkEUddfabXLFCKqlW+acJGmy5LjZYiA9CPFzNpVohiKGKtqoKZEWGIk1RrXIVdlkwNhl4xk63K17y06jUJJbl98UWyVBob2zd0ahKY/VIChja2MYhxpsb2Ns7ELygTSpBqBHrEvARDBl7YZP9af4zqjQDWlVMFPgxn++1NUJbq5GNnopQzOI08Kd2KmT5CufnZ3jvXQLgqRRRhhxZIMVijs3402deylaeQtzLfD1rXdhQxRsGaItKgIdftulf52/A1LPCF1OEo/qZOhQWpp0wRm9jjKMHh8Yq02bjsVBIRMLKWRh7CPqm8F4Hga5lmZXICS71qQbM1a6BKiaT1iicnShE0h8gy1ZosuwSAvMcDdw1GcJS5NCGUWPG6quH/miAKi+Vp0gxpq6RlLJPlc3Mx1TNrLTWkzbvMBr1BXGY6QhmsDYVgshFHEdSRRL8+E0j1Rg/krlxDQesZLHRWCyzMCzYa60GOd99HQgz8lo4MTDYSPCpT30v7ty4he1kC4lHg0Obw0rgZy2vNRc4WlJ38F7w0DJGjoXXnJKTZ6ymOa8J93izlZVUlswrLh1HKo48zXRdWMg1ecZWMcm7j9CUV06f66EejDB87hYw7KG6mKB4cAjMpxrvYDhCtL0jWFdOaRFYYvjBl3HwqT8JxInAI7Mr3/n7v4izr3wNCYvUqFCTlbshai+AR4UkL1kUYnTlKpLhEPOjx1jef4B6MhV4N/mABoBRKddQtToaGgXabMHQUt2z0jrT6pljXpm8Vmbk8j7jvcnzFLglWPU9NQQ0zKWmlaUK2ARNQN/zEfWH8Lc3kfsO0osL5JO5MjlZGCb4dfvMNmVeaK37h5OW6mjO2U7Z+Ow8M3bNHHZ77QTtqJK3Suau8cRaMBubbNpiE3yZQq3gLtfOMDD23zYvkX+nz7QAmPnQ0XgsG3QVpbnGMofWrkWdMpZKU76fQLPN/mVTC9+P8JSATWsnlY0Ei1RxdnbKsug1SsKSlqNhiIODaxpL1wtw//O/i5/6F34Yp0fH8HyzBuY5lcC+QK1Uu2Wpz+A6Sgt4AmC+vyx9w1Aq4X6cYJWnZo7I6pd2pgZcyY6baz7BcJJcKkI7C+vO3lwrDOEkrZzzXLbj5lrQ5tZ8XqcYJszXa7lOUWGqi2gstHWsdKag4tIqtE0eNAv6PUwmU4RRgqzIjQ02YV9VoT/oY5GujMU3m5nyXNnHAtYC9zbvludi1b46PgvYLhXLdl0XbLJ5vp29vECF4K+5Vsra7VToNmeY7037fa2bfK76IY7bGoukD3e8hfH2AaIkQes1ePzoAc5PjxEFPkYHewh5Xy6XWE1nctfgxErogsFmoCjS3OyuidaniK0xrTLiafevpgE2gEhx5mh8OoU8s60JgKt5Da8M0Is24HlGpVs1xoLc2OJ3IM7YYnd/pm3rD376+/Af/gf/CvZ2aVgL1EWGo8MHUgC3VK4T7nPtjGJ4asSy9sUcM17nvMTk9AS1zb1nbjqvNGMNaL/OBgBjf16pIQi0eObSThAqe3UCnxb5bIYyz4yqNYqQDEaKBOAawucXnRO8pK8mtWa1ArKVURqTs9D6vqaynNfJ3LeEwLyP3SRSU0Z6fI7z176C5sERxh6hVysQxhzZDABbLuZ1jXnbgCET3D8JtNnMa543m3CMazWf0TU2yhLXfUKnXJEbhdsYgxELgCunMo1FOt+ugaJzZni6uRS8+wYA+Nlc32e3ot33u3VSv1qV//9fALgD1NrGXEJm63byDfbFzwLt7q9lPvB1XLs7dtO4x+Yy8/5c5Y0S2KqBmbHMBh7t8wiFCYGtTTQbIPQMdrT/4/6gdFuc9oHD7RYnsYfsFKimIVa1j5TNX+7/y96bwFqS3td9p/a737f1671nac7C4SpSpEyZiyJbhiEhkZQFiO0ocWTYgQHHsWVASBxkARwnjuHYMBIYQaBIMgRkMZDEBhQEsSMrjkxZC0WKGi6z9vRMT+/9lvvuUntVcM7/q+43wxmaMmkBHtYjmt3zlnurvvrqq+/9f/9zjkHVoPGw1TT4bOThal1iwLmiyALLlt/4AV5vWrzOJi0/wW4wkKKXqln4DdZNiU3jIasb7AUJwjjCr1Zr/O3NsdbXC56Pc16IbT/AxAemDX/Wx9jZMBPE8p40NbmpfLl35fXXHlZW0cyOtmYHKp25mtISWi7J/D7tBqwhhWulGh+c1bgaIk59dONvY2iAVopgL0DitbKp5s5p7vGeMBt8rnFUJy9rA97LKkeGUrEEwyBQRvCEv2sQBMse2gAzrxXVwQTNcvnoGmyoqg88HIUeXglL/Ia/wYvDGveTFrksAGx/qe09Nzk8Ue33ga0zAZ58doZX3jjCsvQQD0IMkwBBxHiNGG0TKDuc61pOC+iyVXY4LzYBL3vPrj4+wM7eDM+/cg8rGaLwghPgstnNSZY1mJ1Mn7+7cO9gmcTc+2yf8TAcxrj1WmoAmJ1HD51q3F7cZVwzNzqIuMex31doxX/8td4C+h2Wjf5T/Qj0I9CPQD8C/Qh8145AD4C/ay99f+L9CPQj0I9APwL9CLz7CPyxD39UtrrKvSMQrWsBroDqHinqTBUcez4mzI70TC1TyFaOvIeZXw0GrYcBC9mej2PBNJd16fsomkJ/qtUa3irFJM2UJ5xVFVZFiRUzClmckprIbPkIeQlPPFrfErMpNNMsmQXsZBvqW0E/aFXQ39s/IwXUYDiSTR/hRaf+a102MI/Xcn2t8M/aGxWmqtsw25CW0Cy2VISJtb6W1zUyAhtnLSowETTI8xSLxQI337yJ5fEKVdaoy7+DF1IBnCpwnr4Kptx9lL3WqRBZvOe5sGBNKMgiNi1bldvqlKtSSUuVaBnFtDAeUYla85hKg260LM1LJFRlseBVN6ZskeVtoyyxMPFl2c2CeV6VWK9TKyVLZW25xZVveYOySpY6IZZieGv/DJZHR8gOj5SFyCGUqo3FtreftBoJIHXibHtLdp1pthH8YcYarT6NAdP+z75XInFeloaALUQzijHYm2M4HCjbGJsUVVMiHsbKASWwKJhXTJtPV6esKmZCmk1yp7yTbESqYrU4aJ6F9LR2RUWC/Wjo4f0fuIqnrz6Bxy48hq3ROYT+SPMx5px3IF5GzVLK2Lw0+0lWnBXGbNmUKsAaPFBeaEPrYV/KQ6oQKz/AyeIEWZrquJR/p6xnB8DE1MxSXKoxzvnZDFvPPQNMx6gOjlG++jq8w/sCYvGVKxhefR8C3ldf/zry+7dRtwGiS1dw4XOfQXj+rMHbssGdL30Z13/188D62Cm1fTRJAm93D818LmX9/PIVywG+fx+rV1/FyWuvwVNWqlnfyqKbsDYKkJzdlroxPzhGmxpE4WWsCDBdxqyaNpJI2bYRUXdeyL6XY8Zxob94VZi6VT9LtQ4tyz0C4DEwnyg7eHN8hGq1keqSxXoB4EGsRpbCqUY7iNE1fDz8uwO7HcBy6uEu97ezXVdd3lnAK9dUdVnCVOdI0ME8hW93NvWW62vZwYQQ/DmShBDxbAa/A13MhvU8qYT5wSKzQTiCY6qOA90vXCf4eoJzLs+2lrWkAUUCUNlLqvDvQJAgLJBmVN9GuHj5MWdj7WN55wA//0f+bVz7jS+Y+wHnllNAq9nHI/9KZZNM1bwUlQ626BhayBpagMHZWAveNg3G4xHu370vkMwGB6ouTV3MJqBKjTm6BmrQoI0nLVFDa9xwsJt21FLThqFgbxKHZs9LoMzc2qo2O2a+Jpsx9MwySEFALAjpedhkqY6DCmEqoDl2Give500tuM6f4esyu3yTZQaIlR3MPPMEKaEhFalujKQo7wCwa4IQdHKQyW59Z+Pt3u+RUpFDTU8Cy502VZ2BDIIVy3P1kAUBHng+1sMxgtk2dvcvaCyjYYgbN17Hg3u3NSbD7R0k23Nsyhyrg2M0aYZ4mCCeDhAlYzUC8XgT2kHzPmQeeRjKQSFgBrJTkEsh7QA/r4VU7QQ/BMp5g+qkQlAlGA3mCMJE4yvFqZpebO51cFsqec0RH3/oh34f/tJf+jPYmk9ITlBmGxzfv40qT7XesxGkA/utzo+51S4fl18rK3hlpagBru1U8ba8HoTWGXOv6Vzgo418KZlpLd9mqeAsTz2YjZV5zLXq5N59gA05uld4HXjshN+VlLXhZAtTuiRULdI7t1E8uCtIrax1Qjwp9+w85QxSNwLWbJDhmrE+WKA5OsHhV15CslhhhlZW0ARXPEZB4KbBom2wRK2sWcI2zt/uWSkALOjGPUmD/arEhcjDqshRtj5yvxZDMqvZACUBsFMAuxT2h010b9/t2Q7qEai3vZN917uBYK2dD/Xhj9Slvxd7aTX96djcMbr+Mfsva2p4uOa9g7i5g8rd8buAAhcjYc9Xy+42cBk3Bnr5bz7PuM7zOU9lMD+nSAbCdr9F7QfImgi3Gh+v1xVu097Yg5rH+Oye1RV+wPfxNK2mazZlWFMRP/jaVRDiVtPgOvvwwhG2ghhn/BATQdkKCwJNeBi1AWaBj9cTH39zcQ/3G0at+DhLm2Xl7QJTfg8BK1W3vo8xVchSBNsel1EbtqYzU9saN9noxwgNgt+i4fkA7FvUPprnQatoNqJYhLY5PbzFovzRNTEIb/tEpSBIdc1x8JDw9wGpeIFpEAhST3xfUJdONLxGfL81WjwoCyzY9MKGKD/AwPMw1ZgEmPqt1M4EyGwRiank5j3AZ6ocS2zNKAIPSw+46df4QrjGb0c5bo08KYQtMoQDzl1VYOtObpEcl58JsH15jhevH6hRajhgjAefS4wVYLZvLTeCkutlaSpgWUHzlx9awCfAE4+NMN8d4eVbRzhKudemk4s939T4pg1toHWsrS3rV3tIqoXlylPh3PkBipQOPKXsqtV86bocvJYjSyxv3aD6NcApgbl+H3316Pfituzfox+BfgT6EehHoB+BfgT+BRmBHgD/C3Kh+sPsR6AfgX4E+hHoR+D3cgT+zY98zNkpW74s1XxSmxF20T5XVbgGccCiTIBIUNCKSUEQOQBjeXssKrHYUvsRWi9UEamgrRyLl3WubNR4k+HJQYjPfOR78ObNW/jiiy/hZpbiLm0VPeoBmZFJGzzLn1PnP4tnyssjEaR1LIt0hEpUnVExRiVoImgxmk4ENcfjMQI/MhCsIr6T0lLhwQxGpwS23E9ncSfXy0oK0/xkoYJyXhXY5DnWdSEFpkAiFWIh7W4rrKnAWq6Rb5jhJSGHZZo6RavydwVH36qfsfe3QiaPjecri9AoxGg8VtGJymkq8WbjCRYHh8rzlII3IEBMUJRMagZGMdV6layHCTCUpyqFpofJfCbou14xk9Zgj7JoLbYU09EQW3NaxTZYrFey6y6pXng45rT7bl1uLzMXhxidOYP53hmsjo+xPjyg9yvKNBeA7vIwOYekbpNKyYqQhFusfhGWDiYDTOZbePDgQEBYWW8qzFu5WgpgFmkrII4SJLtzBPMxqqbG5u59tJtMxcZolCBgFY5jl+dSbvNtCFOKrDQ7Ptn1BoiCSGPEYj4BGo/FgBTnkxXjWOz1ghp756a48th5XH3sSTx56f0YJdtIgpE1B7iiLs+VSIfWoFSTtlQREitzbLdmstv1S1NsKsdY0zdAwjxJ2gWXBTLm2RJUG5l4qFbq1gAqZaVgpdVpQ6WMj3Y8weDSBWA6QX10guLmLYAWy/EAw/c9iflzzyIpSxz81heQ33wTNaGIn+DED/DEH/wM5u9/zi4+rYSzFL/+v/yviO/eg1fnKJMB/Nkcw3NnlSOcnD1ratLVEquXX8HRK6+gLXL47CCg1avJ7JHz/OZTFXCbdQqP1qlUFoLqNYNdZgXpAaMEg62pbFKzwxPZ15oSn1anJFSEplRWm/oscKpuvplPFSrXFOa21i1iNnY4UkCwRpAik2pdVCMYytd1StsOAkvV7lSmujZU3fO/aQMsGa/ZqVvDCOGupERm2+xUo1J6dlbGUrC6r9EpgJ75hEs8a34f599s+siJwM1z3t+cT1QyypGAamL3h+/D5oROvSxlLRtRaGPpFKWaW4TJUh+7XGeu2CxclxU2m1Tz6+rTzyIZjGT1zTXpr33qX8Kt57+C6WSK1WqF2Flpa+5GodSxW5OZ1g3lvPIYqxqj4VDZ0MoMLgpTtTpYSwVtp0omTOTx69iYxyuVrwFku+eseH/6g5/na/L7CXPtnjAwzteRZbeaD+jGH9j3EkbXULMFLaepUKYjgArlBIm8v8oaSZJI4UkwyvPLy1IKu5TglFbjTn3M9yzZiEEonKcII1q8mk24xvchBDZ018GoDgJ3VtUP1cvuBDVXJNc05SeL+wK/mq9snLJ5u6JlcBgIAIfjbZw9f0WNAMy8v3HjOjarhRSiVPpPzp7R2rw6OEJxskIyGqCOgMlsR+uRLLGpptezpEYYRgZ/HcDlePI6ddeMfwvEyw0kALIa1aJE1A6RhGO0bSCrbDZK6YOAi+fg7K31vA5C/NiP/gD+y7/8Z21N9lsU6RrLwwfw6xJVSTvnXHOpqkg6QssZp6re5zi4JqKKtua55ZA7h4V8tUC9yVBnhZrPglECfzxEU1UoFseoj/jMLjW28Xyq+YCsxOrefficNx0Alnq+RtWWCAYjBDt72Hv6GQR+iOMXXsTmjdeRr48NyhPa8wHtGi4EvbWutWoM4zpDZeBsOsUbX/wqspdfw34NTAmrCBqFbnxsmD+NFiee2fwS8ilv1eUAc52XPS98RE2JS16LHTQ4qgrUrY/MNRHpnWnFDT5TnFOG2JbdTR0Mfqc9pICS+zALcvvonFjkXXLqe05/7+9W/Xta2fvwPd7hoB6pex8dz8NzeJiR7I6zi+h4m/L84bPybdCan++cV3j81rBEq3YZbUtVqxgSrmECwAZxu89RFSyPCAeKqQzm84bPnTwKcVA3+EoDvAxgqTgAD9O6xPehxkeCCGO6Ncgxx/Zc04aqYh9p4OF20+A1rlvhGDvhEPuMDACbIYEln011izNhjJMkxC+s7+NXuV55wLbvY4dglNbJVMs2kAp47jNHl5bQ/DtUI50shPVMaHW/COh6vjKC9Qx1ucCyP3eAmCA7pbKebjIEw9r78b+d9X1rKnP7n2WXn/7wPWs0ZGNW1FjWMn93oCJ46vmYth7mVDAHUMMo4WZeezhGgzt1jgdNrt8buBecRTFGvoft1sOs4c+EciAaSZlt78vfO3gt2TCo/OMgwD2/xgt+gS/US1wftFgPA2SBjYESgNkMU3XRDBUuPTPEeMfH9TfX+kWDa38Q0/Gl1XNLw6j1iI0xii1HQ3LOkeCciICnnphi/+IEL9y4j8MVn9G899lQVOvnCY+50ddRVw7iyobfHIi43F59Yh/3bj7A8gEhsvVmcR/E95aTSGvW+i4Yxu5d38Px8z0Afqf1rv9cPwL9CPQj0I9APwLfrSPQA+Dv1ivfn3c/Av0I9CPQj0A/At9kBP7dj38CA9RSELBAlnu+7ApLFvAJJBor8SQBO/hpAW0FbAKzUPbKzBc05aMK21QX+BEKKX+pjGig3FoWrYsK07rFB8/M8bnv+R5cf+11fP7Lz+Pl1QJvpmtsygYR89lEawkToVyxRKzOyk6lcmBJKUIBBSlO20oF0DAKpOZiPiTzWONogMlsivFoItWYCuBUIPDnHH6o6hJZUWC9WUuVmhYZqjxDsV4p/4/F8qwskbPwy0IebWqp0CPwI/AmdBV8lYwCXk1FhJEns+Lr1HqdBfSjoqRdFiFds5J1ijDl5dKyk3bQUSjgXG1Ss35V9myCM/v7SPMN0vXGctFoiUzVlMtU7uAEgbJyPp16mJ+XyoUgNmTxKsDe9jZGoyE2ZYEHR4fKtLNjd3Z0jE9rDeT4UYzZ2X1snz2LFS2GV2upk9dUocmK0wqofugLGlsurOWnyoY5orIb2Nrdxmh7C7dpR+tFSJJI2Y75cmkcLYoN8G+oxAZ82peGpqqghTKozOJo0IZzNsNkMkZ++ABBminbj/mzLL519WyWeqkklBWgrD1djhrV3LK4bgXvCf34DcNJgL2zM1y5chnPve9DuLj/OOaDHZc/7Sg6FS6jMUa722hDH8vDQzQnG8SDASaXz+Po5m1gtdH50L6TTQtSkbNI2tSIa6pgnGW287WVOtvBcLl9moRI8LRqzXZVVqCDAVo/QkA7UgKeluaNAaLdPSQXziHkvL5+HeXy2BVpTQlOpe7oiSdx5bOfhUc1LVV7yyXe/MIXcOPXv4CQxV5aL+7tYXTlMqYXL6Aoa5zcuonV66+jOTqye5GwXgqgVmo2/Y8268zl5JhKLWfZ1iyA82rpf4SABHS8ngT0LLBSkems5hHFGO7uwBuPZXNI0J8vjpUpTCW1rieVjIS6vEccJLauBmfhbDHmArB0MCCU6hpKNMxyEDALRQFd3m9U20pxyx8IZbvLjGdePDZjKEu3oWWtNSgIYAoYm8KXP2f/zaxqQi07HkEG95rheAg/pm1sIOtmXucosgxyNTs4FXGnHqY1s/LAtXaFUsvbvWyghuuBGj60fpgFs3LDeYz8d8kGlQ2yLNfXLzz+JKa7Z0A3BKp8/85P/TRe/N9/UTbharCRvS9hciBQOiBs588SZg0SAddBnAjs8/rynlut1lLRTiYTFcsJWqW6DQmvI1m9E3LzODkvOsUoX5NKYoI4a0oxWCz1tFOlWoXb1kGue51KugOxWj2lmOQa81ajWMJdHgevfdPae9OS+nixwHA81rjoe9g0QuVrZEpkfh8BMOcCs4i5jtBqmM0bptK1v+3edMDMLTJdU1HnLvEQDjtgLRMLPjNkrWpAhmutHneE5VSxtQ0OAwPA8WgHWztnsLWzq0aAV178uhqpqExO2Oy0v6djWx0b+JzOxqhiNhP4eg4K3NcEsJmuTZQMzE7asTZCdn4os9c1SAjcC9DHiBEiP2ATS4Cg4fN2YAparhkcl5KuFLXeh+syn1V/4c/9BH7yj/+YWaEToGxWSNdLEnq0tJ+vClSF2YwLjshVI7SM8tBiJzhXmdWZZanlhnOcOdfXS6THJ7KApro32Zqjlk1yjeJ4gYLNRATEnJ+BJ6UfHU2Y2UvVrnLJBcTM9l3wNQikzN968kndh0cvX0N6+w4C5SPT8rWQEpnNU7Jd59Xn12R3bYpAgqWj1QbXv/YihrcO8bgfY8ac6aCV2pFreNF6ygAmvt80DVJe+9OKcnIpgbpW2ewX/RbjtsZxQ3cMXzbDNmfs9dT4xsYBe3rZH3cPv9t277QZybsYk7hb7lFEhZaWU0rgb/Zz3fu6nqBvsGjuvt69hnZ5os6P5L4PX7+7v97lZN5B+GsuI6eO1bZVlrPegWBzt3HNhe7JqMgFPZPpCEIrYwO/bCSLWrbwcF9K+3FrRqSqlc8MPjvu+TG+VtX4WlPjwAsEJD+OCp+MI8zZsKd9q8FnWiJTfVx6DTLfx2ET4hqbsMIBdqIB5sx2BpBRjYsa236iNfSX8wP87SpF1oYYejV2/AAz5ucSpMLDjFnAvicoTLi61dKtJ0DC45aDg2sOECR1+b/O7lnRH2o+8ZQLzP06lcF0+CGIZZMCATBt6mkjraYF535g4809mV0kNWY6+GsxFgbWrYmzla3zmCCXx09Y7QNjL9Qen/N+iQpHTYOjpsZRVaLg2k81MELMCL0Ds4ZmcwWtobm+UGXPfGc1bzU+cs/Dmo0TfovbYYVXmhwv1DneSFosEttvKbmDTZLaIwDRCLj89AijnRDXbi60R4tiPnMZK1BqoWZSM51kqtxcBJrK7VjUxAmMRh6efGyMs+fmuH73Ae4c5/A9RiNYRAj3MjUH1DUf0p2GS4jUxLU5V4R+iwvnxlgebrC4X6MueF87wK79lN0qdJnoGjU4v46f7y2g+1/y+xHoR6AfgX4E+hHoR+DRCPQAuJ8N/Qj0I9CPQD8C/Qj0I/ANI/Cnv/d7sR/62A8DbI0muHuyUgbh0qdyjyUcU8DFzPqVYoJQxVkxK0c1sKKtUy8yl64IQhAbsNAtYBeY3Rqt6aZehA/sb+N7nnoab77xJr587VW8vD7Bq8cHWK8yFX49FX1ZPKUlcKhcV0EngjQVbakSDGTx3BE9glq+F1W5hAGyw40T7OzsYocwazSUfTABhtRuLFVRPbVe4+79e7hz9w4Wi2PkJa1KeV6WBSyrOdk1NvB4HgRPLP6xuM6xkKrLbIVpP8nOfRXcWPiV2KDR94hzmOjU6Sa6EmYrlawKaM7OTio8QYNH6j9acgoosKjmVMIqUFclsnUmxYhAigqeppwkFLfysOXxyjausyJmaYmVThbAAh/z+QyD2RhHqyUy2vIyd5fFvsoygwn2DLJHmO/tCYwQ7uRU/lLlmtHu2DCfMvg4VrT6TRLZjW4Wa1ODJFRsMkMxRDAY4DjLsbW/r3PaHB4hWxzpNQhWqdSuVin8wuxyRUP5KwAAIABJREFUO3BBBZosM0MPg/19TC6eR5iEWFx/Dc3BkeAqAQ4LfKaspqKGmZ4M3wsFDAJlI7fwYgNO4HsQXjoIT4HsaJZg/+w2nnriKXzsuY/h/PZFzkZdK0I9wVwCE1oPUxGe5QjyyhTi4yFK5inTOpDkZzzGaHtHY5gvT1Axm1RAwSwMVUwlSOR1cupOVVOp9nKFUH63LGSVG8ovBipa87QKj2NPJXKkrF8BwHRtVqdSO4f6mSFzg70A6WCIy5/6FJJL59BGAfyqxskLL+PFf/T/oT45kWUwZiMpDQvCl+UJ2gVBDm0tzcKWhXGEMfzpWKq8lueveUPFsRXeCWlNhsu56CEaJIjGY1TMs60rBAQxWSaLWI1rEGJ04Ry8rYlAXHWwQL04kTqYNvVpUejYtvf31HCRUr1KoFo3mGzNNFZHB0cCw6pLE54K6hsEkJpWal3meho8Vd6uz+w/g+ST2VwqoILzmnOC0JrXuy4EVXn/x0mi75e6XVSMhWVT8HJOxMMBWqr2qOzlrcd5EkeImFEeMV/Q5VKrGcUaQLoMVllMOxUwG03UeEGlIQvQtEt3FfdOucnisYCWICgtKpkfXsn2V04ChcG2xg9w6erTmJ/ZU+YyEzH//l/56/jl//pvIN2sZZlMV4FuPDgPlc9NpSHXd6fgpd08m006tevR4lgAmPenFJMEzEVu94GDuVLA8plAK2haiheF7K/5/bJ3Hgz0d5cVzHMaJIkUrJ2yWapnt1by64TNsuZ0gLXksbvmA+UlOztoNnR030/gqyxhKkAdlJYxqE9QzDxZVvstfzknpJQazjOHBQfsuC5KKd4Bt85Gu1M3O5jK8+1s+9l41FkcU1XXxUPyGalnLIEqWiz8Bod87/EM/mCO0WQLs/mWMpsPD+7h+PC+FMzMAp+d39e9xrzxcpMiHkQIBmzcMntrud2XldYMNgEwHsGjNX1joJ3Xh8dH1bTdF6Y+l7o+iJEgQrnI4NENufQRhYmeqepPEbhmnnKue2A6HeLP/wc/gX/nJ/5lNFUJP/BQbNbI1ks9+8s8Fzhl40OnprW5zHvEYGwwiNVYZXLzBpvFUspuHivvl4y275tMil/eeyEtnmNbzzM2Ix0fwytN4S3VeFGiYKYvs6GlnGfutgEsz4uUiVwU1uDgz6aWWa788lz3bLnKlMErpwNZuXIF5lyiEs9yPTebDHcfHOKrL7+Ck8NjnGsCvC8eY7dtMfZqDPjIEagF0hZYcW9FK2g+cgTYDKjrOSAI3GBYZDgf+vDqAku3L+B3Ed51duEGfM0mVvz0WwDApzd/3wrI7b7/0U7Franfwj76nQCtexI4BaOdd2eP/E6KYd337/Jebwe93f6pe9+OKz86B4O+1qTBBjAFOJh9MWGlGhr5RO1UwLb/SxpePdpBNy6ewcOQa6HsoQmBQxz7IV5sGvxWm+MQAZ5Bjc8NBtjPCgF6Pf5Ai2YfUeAhng6xzAoURYND38ObzJ4OB5gGI8RyLmiRosEEPrbCCHcS4L85vovXnFSbGdNbzNWlyhgwS2huMbwWW36IbS/EFmgPbSpbg9psKrRMXzZsUQXMvwl7LffXGhJoAa3sYDUt1JpzD7/ubKU7u/ru2shYhsetLbU1QPLpQqiufazU8ITAHpImQOIHGDMygKpl38cWm3P0fWxABU6aBsdNg5O2kXV6WbOZwsfAZy5wICtsnjMV9kOf6mKL36DtMvc23AtlbY0UNY48H6/5LX6nSfFCm+FkCLQhj7WVHb6CQLwG0Rh47NkpgnmA128cg9sf38nBZajd0DGFP5Cb+wZzfrn/VyMGm948DJMWVy/PcebCDt48OMHh8RpJMtKzhU2qZcb1mM+dQutgltIdhmOWIEsL7bW5/F06u4XVIsPBXa51D1MalLCsDHLbGFrsA/c7X+oVwN/CktR/Sz8C/Qj0I9CPQD8C3zUj0APg75pL3Z9oPwL9CPQj0I9APwLf+gj8+5/4BPa9Gh+7fAkffeb9+MLXX8DX797Bse8jldqJHf4skFO9YGpJM4ijZZ5lXQqkCVoarCD8YbGPlnpS3vlkNSy4sDjkYzcIMHW2oSd1gftVgdsnx1ifrFERJFXM56sRUX3c2S8yj5f1FyruHBiNaB/JIohPAGKqtJpqBapmXP4oQeJ4MsFkOsZsNsXOzo7soQl8aEH5xo0buHbtGtZZamBSeW9u/HyzcFRRUcFdBunk6ErwRZWpU7ARkFIZR8WVADCrY7TD5TFVBLX2RxBYhUfLaeMHYabECLTpcxVMjiCtq3muwoROzUooHNKejmNAVSgzEQtTZModmhUkQpKKRT2zFpYijWpK49I6FSor/IBQ245iMEww3psjmoxw5849tCWBT4SiZDZtrfeiTSAL9CPaT7tcNOaRcghUBFR2MC22ze6ZxXnQepWFeGY/Rwlm05EkyIRvx5sUG9/HmStXpKo+vnkLNa2Mae2bDFS4JFg0K2EKc822kQW3mkK1YYLh5Qs4c/WqVHHHL7+E6sEDm3dOJWHwjcXdSFl3o70dZJsM5fFCAxGPhyrQNyktvHMVKwm3+QeJj9EkwoWze/jBT30az1x+GqNoAr+l8tyulccGCKr3XKZzzMxhV5wTzmWBkDa+W3OMz+3r+qf3HqA4PBSotg/+vKkJpSJ1imTlw0kc1dj9xXvJ5Z2aKaNZLXKW6lqzEMnrrOIkTP0qeEwY5CHzgPlZHkOF9PAEaeth/3s/hp1Pfty81jnKqxy//Xf/Hlb3bsFvKmXIEh7SQpX22kqQFlRnk0SDhsq96VSZoe0mR0hYrMKqXa+HWY28P2ipnCTAYABvOEQyn0gNmB8fI1+tEHLOUIW9PRNU5hiXRwsgzwx6+R42KQGlh/nujiBRkaXKBCfQG4xHGr/1YikALCUhQZFsbk3Fx5tXIJMKKIEuU7VTaUVrbloCM4ObDSZ5TjVhjSiOzZJYlrqdmnSg19b9L1GxQsQF48M4lkKR14g2xFLFyzEgQJhEshWW061TT6oBQXbPpiYWRA5M9ct7WdbHshInhOK9Q5Bl/9YxaY0pBUulkq4b1GUp+EcIxv8mbJP9dhjh/OOPYffCJYaAy9L3tV/5NfytH/4xU9oSllat4GoH6njui5MTAdskjnVdR4OhVKW0W15tNhqnwWgoRa2B2VKQ3JSelXPHNttmvTbXPQeDmfv78HPOMlrzvmmQxInep8v4FZyUur+SDTXhADOfCYvZkCKFeWdvy4ahqpJ6VuvzKQUyn0XK/6XDgmcKLD3baDdOcB34KAgopdi13FbOHY49IZ3W9oepy4bTtNbqMWH3rZSxtjDqOShw4nI1ad8r6CdbeAfHmxpLr8FhEiEfb8EbzhANpphvbSFMAhwdPcDq6ECNLeuyxN5jl9R4wqx4gs7xZIR4xGiAWg0MZgHdoMxyWYGPZ1MMRiNzZHDzy/Ity4f3BD8vNVo8RJtWyA9TxHWIOBy5eTHQc4nHQOtnNuNw/H/h5/8yft/3fQhtU6hZi+rrtkzhEXwUDvQ6O3ytcc7Wm/OBazyhbDgeCEpzvhZrukGsUZWFnD6qukC52hjEpZpY3T22F+Dx0j2C9ybV8rxnaNvMDOuUc4LPkTJXHrCcKPicZhZ7HKKqUnh5hYrPWR6DnA3smjeb2qzcCY+phGfTgMs95j5lvdzglVev4+svvaxmIN5Lg7rG+5IJnogSTKsKY+XJGnrkSrFpayxoB+212Gi+OUW5sxfntZlVBfYiD3mZYa1GGmvoIvRX/IYaTmjLbj//UI3+T1EAf+u7wnf+zi7P+rR99Fu+08FobZdOWUzzv0+D3LfYTMv63/ZZpz+6Zi85HZz60mlQ/E4QuHvvLre8ey9rgrN7U04kbLgxfw3b2rHJxlJQHiqA+UiMtOegEtjuUVocT7iMChYz65ZNih7SOMbvtCW+WLYYosEPhhGe5B6MAdJyiAh1v5DwDcYTOTB4VaHXIQS+WdG+eIABn0VtiNJvMWha7PF+TGL8QrHAP1yvtF/iosEVdOj7mPkxtqiubSEF8NT3sNUSAvv6Q9tl5u6O3H6c50AVbE4ba+036SjSIOvUvk4hTADMzxMA57zHOfd9xroYLJZlvW05ralCDXHuud/talzWMncjEa3NHeQljGYzKHN9B6A1NDAn1PUjNQlyfnPFX9UVFgTCbYO0piK4RhSEmDa0wQ5lD02oPmaDqho2Oc7WeMY1OpPa3sMRWrzhAb+FNb6cF6iG3Nux8csaAunI0gQ16gCYPx7iwx95HG/cfgNHCzab0Qo6VK45qgBBSCcKInLXmKXHPvXatteJ/RZPPHEWH3zuKXzlpVdQKlKHTiKmHi4yW2+5jvG5VtI5qAmQFjkKfj1tkUQhzuyGSFdsPvFweNiwP1HNgNzXy6GhM6EBcPDrPQD+dte2/uf7EehHoB+BfgT6EXgvjUAPgN9LV7M/l34E+hHoR6AfgX4EvkMj8JMf/zjODgJ86NJ5fOSZZ/H8Sy/j5Zt3saJCQH65oaxmWZBiYaWk3bLs71h0oaUtlSumoCCSjIjQlH3XkJ+pO59KThbqaXvHoicL8lQGWh87LedoVZphs6JiaI2CObQs2DIfixmXhGhOzUW7SNpUEkgrK9NVAVngr2kTS+Ub4a/sYlt4QaiCfjJIMB4PsHtmD7P5XJ37y+UKd+/dxd179wzcEKoSEhDIWlilYJwV8x05JejzW4R+ZLBboNnOxZTAVhBjsYaQWQpBARjaRZsFnFXNCMNN3iMA7GxrO0UM7WENnhtMZwGY30QolCSxAR8BZ7PHJHSW+tblKbIyTGtrFdvdWEsBrOM0YB9S1q28ZSCKQ4z3t3Hxycfx8suvIj1eIpRajPIvHrOHcBDLwpnZtcgtj6woWQj0VEDkB/P1eM3FoKko8T3kAogeLp7dw/6ZXbRhi6wscOPWXRynGbb3zyJBgPW9+/Cq0uxcPV/wUsVFVV4NkLN4yJNQM8EgxmB/D9tXLiPdrLC8dRPt8tggjLNoZEGRSmGPuWvMlNvfBYHT+u59jRkVqTGvVU6owHInleRATbvwYYIw8TEdePjMJz6Jjzz9HM5un0fE6qGAUOg8LM1q2A7T2WdKdGvFzIZq9fEY8XwbDQuQJyeoqM6lNbrykTktDKry2nIu0b6UahHdIwL3FWKqkWglaEakaP0uO5iw1UPtGyinip7/kFW7A7G8b6g8DMdjKVlpKU7wXbCQeeUyLn/60wi2t8gV0GYZ7n31q7j2+c/LgllH5CzYeS7MDya81LlSCbu1jRoVqsUCzSYTKGGhnfNOKklOBilJqXYnuAiA4RDTc2dRVAXKlNKYGgFV1JtMwJmwTVrrLLesbMIaVa9NKtdEpuTS/I58FWpZXCdUZKY0z41gnpnBslx26j9TApPfUb0dmCUuM8tbCnQjZJu1s4wm4DJFLe8NFYE5l5Qf6en9pHpiLrqDzLwPZX3thwiHbEN4BP8sR9fuT40NwTnXMDZnuLVMylOuafyaa/5go0mXgfswq9W5CmhtJDDlGFfMVy0NDrOY77JTW1pNEgZzXAgEqXQejDA/ew5nL1+xOex5uPYrn8fP/bGfRJOnKlJz/k3HY4FDqvMFPqsK21tb2CxXljvOojahW2yKXtrNdwpSARVn69zZVHdf43hJhcvmFWfd3CmDO5tnNXA4Ba3WmSJXNnoHlGlxLMvp4Rh5kUuZStjXAXPm/fIaU/nKtZTqZn4/1cm0du6OjddhGA2QZ/lDgMGfM7cEcx2gmpnZmbwN+ByTUpiqYCkUuXZbk5MaYGTzSsikhdYWLjdPuVhzRul5ZpGQWoOkUCe0qEusAuAwjrFOxmiSCaLhBDv7Z6XuPTi8j7s3b5itdRjg7BNXUHE9rhusjo40T/fO7glOs9mCY7VZbdQQIWA+mehaRcnwYXaxGoicbTvHvpunbFJA2qA4ShFWVC4OlVfJkyGkYoMM1wA2Vf2PP/Of4f3PPmbuBW2JPN0IrjVVhrbKtbYRxHOczIbf8s65JlB93GRETbTdtnuhYVYwrd+XK1Mt6r6qBXilPJailz/PZ5/7Op9pbLRhswTVmcxXTTNBNz67GelQrVMBNymOuVegq0BVIKZ1rFNiB7KqrvTs4vFGo4EakMqTjTKEeQ+x0eDg3gO88MJLODw8UUREByr5fvteiGeTEc43VAEDQ7klGG6kylIKRwIur0FppyFgpe2A12K3rjELGpwUGTIHSDlPCNlqNmjIhpetSpyLzvq5e068Q4bvt7tVdNsU18zzyH72nV63S4ZVo9mprF7zLnn3D+uve0R6HwJgd588Ugq/NTW4+wmBXbdFO/0uXZ6w8K/UvvY81d5KjXC291KqCD/PJjrDe6ZcdR173HfwCnLLFOt7AsSyhuZWhTb11pz4YhngWp3jo0GIp2RPXCJoPOQ+kG/PEU6n2Dw4QpylSOhiAB8ZApz4Hg6bFkuq98MEkR8jrAtsMz83iPG83+JvndzHA0VW2BiwWYEAdNsPpfYl5JUlNDzseDF2HoJVH1P4GKpJ05SvtH7mmlbQAcA9VnkP0IWg9Ol4Q4W6AWDenQZ+OwDcyi7anAyUA2HrGtdEn2ui2RXLL6j11YylhkMpgs09iHsK3ou0qB7AE8TlOTDXeMgcXl13Knk9bFpmZgNrKoIVP9EgaT0MghDDgDbYvhTQjKnh9RoqboR20LSy9rFpWtxGgS97NX4tW+OIzSeMHefzKmwEdXnhW+4phi1m+xH2L4bwBiHuHGUo2bjF31n4u4caCDxEXB95/dlcJHciNtVY818c+rh65Rx2tqc4XCxRBgOtOYxT4HOZSl/mCdNCvyi532nlbJLlmZTANB1IQg9ndkJszwY4Ochx60aJsvDB57nU1XyyNMAg8PDCP+kB8Le7xvU/349APwL9CPQj0I/Ae2kEegD8Xrqa/bn0I9CPQD8C/Qj0I/AdGoF//ROfwLwFziYh5qMRDjc5FrQdo3gzMOWD1wYoQ7MUZmGIwJcFs2EQW+Ha2XISCkv1SOUhGgzhYeiZZTKLlyladfETIJsKyH0/Czx1LiVTxrzCTYr1com8SE01W1neqPIgnSqOFRDCUFNuEIQx8492kjx4s1elGk4slkX2yFdG8GQ2w5iKxbZSIXe1WgkMUEVotr4GbWQO547TQm2tOMsCLN8zYa4o1ZAum7KzONVnpARztq2NKVxqFn1kp+zCdQkNzO3XiuIqoDnf2i5Hl9/TqXadkpoKCFpf85j54TmFIQedRWspGggwWBhnxqJ7bUEIZzfMYpxKiCHFuITZhuKjUYyd/T0ULMA7peNisdBx18yWO3sGW/MZju7fRnWyMotZwV+zG+3eg0VR5fZSmRm0yKmiqX08cekidvZ34UeBCocvvfIqjhcnGMRDFQRbQqvaYAAhhnJ6nSrHMkDtWlouLoUTLbxR4or0BKaZXSqnRAqTBEkyEPAs09zU3VTXFbRfLAQgWOjlGAnquXhYAhVvMkU4n0oN3pwc4rmnn8CHnnkGT1x6EnvzMxglU6nIiCmtCM88S94XVOtyvrNJgWCR94dlWxIkhARIhAyuyaBuWWLl8Js18XA8VYG6yAvUuVmRan47i2fCT7O1Nr4kU1KnPKXVNL/fzslK35ZX6iGME6muld3rciwF06mUC0LU21s4/+nvx/jiObTKAfWxuPE6Xv5/fhnt4ZEUtDVtY0dDRMOhcmN5nOHWDrYefwxFvsbijeso7z6AX1BpR9DK68x70Jomug+paTgmhDVURO1sI5zPtC40hwsUB8z8NXAX0K5bRXvLRxQE7hT6msMBvCTG7MyewOnmZIVssZRtvKzi1dBBS193f3NOsYDKZgaqkKcTNHklK2neC7SKDbhmiRJbRighstSjvEeiQMBN4IHXlPdjPDS1J+9vm7pap/QzHQiRzfQjS3dNrFMW71rHlEFMOGwg1fLGCZJbATS5GnBta5gnyEJyJVDLecx/E04J8jKzlPc+r7/Uwbw32OBgCmgksTLU49EEV556WkpmKtRu/vZX8XP/1k9ifeuWrKPHvM5lhbzMpa5Os1T2+TxPgmsqkzsbX6o0eYzMBeY9HbksX01T5fgahH+YNetyhjsbZn6fnR+biSxPOQiZ45sjiqm+ptqRfpmeKVQJkAlyafVMdVpZal3nei7LYGety8vILNnZdCZA3K3TBm7NKSD2zApZNsQ8Tiru5e5gzT1UuHIe8B7WWkhlnOyAPRtv2enT2p4qNB477cLNktuaBGzCRg7O6XMEK4T1glGECJxuDdIQOApDnIQDlNEQyXiOc5cuI4gDvHnzdSyPDzX/mBM62tvG9NyegPDR/Xt6Gm3v7SqvmQ4KA6q00wx33rytppfRbKLGAs7XLp/Y8q3tmaaGKQ4cGyNGY7SbGpu7KySNj0E0FlSm5TbPcTzbwtUnL+Nnf+Y/xmRMhRstlgtkmxW8tkZMC/7GrMd17WR332q+8L9ppe4RtBJAc646RbYaqjgYdYN8kwkEUUXPa15nqc1njl7DtdTy7PmsIpBnQ1AwnqCJIkGlfL1CUaUYc19z+zaakzX8kvC3dvdNJWUwXRQ4t9jkwDxR2kjzWJlBquaTqrF4h7LBarnGtVdfw7Vr17FcrfQs0jFzXtJON/TglwWuxiM8FwwxbyqMPU/X3hxUPKROBbygCrhhJqtlrUqZ2tY4yz1GU+KE48NHuQNs5gCsBGZTXDIKwQFg3Wdazh+mhn5bO8S3Wy+bUbKD9+6Vv0EJfOpZ/XC1d6rQd7Ny7g5S6s13IcR2F9rHaZ2wtSN8IzTW97kfOK0k1ud5L7r70Jm66HW5uiu6wuX1yspYDW3WiMcVhfCUts/MASa4jLnPYeOQwGpjcy6IcKMpMQoDXAojDLjvaFvFokQffAY7ly/hlc//BiI6KvA+aTwBV4HUKMKdqsKdlk2LU6laaeu8HQQ4iGL81eObuMYmAM0Ha6jiM2vA7F8qY1vP/vg+JgB2vUAqYGYCbzm7ZQJsWSa79YmAlGC18Kl6J9Q1OMzrRdeDwuf8JACmqpY5wISxBoY5Z/VMdsfDJw7XUMt1tmvWZS/rWrEBTRDe0/hxj6iMYJetTCU1V5JZEGJChTCfl1wK5MJAxXKDpd8i5Zpb0bqawJlW0ITHVDrTEprjAQwVj2Ga74xZzchxDS1+I9/gBVQoeB1pKR2YDTUzivncjqIWw7hFOPWRDRqcjFrU2wn8WQyPURlUMgd0FYnVxEMIzfWMe1ralxgI5nWp8IH3vQ/j8RS3FmvtN9l4VObMFObz2uIZsiJFVbMhMkderLHerAWAm5yNQQ2uzEI8xualWxke3CgR1m7cSmBatZj5Pv67Fw6+rXu9/+F+BPoR6EegH4F+BPoReG+NQA+A31vXsz+bfgT6EehHoB+BfgS+IyPwE9//+6yDnkWtMFDm1qamDamHOGycojfGBjXywAo387bFDC0GYYzSC3DUMG+L3f2+8r0oh2AhleCG309pBeFOZ8fH7nypLZSxa0ov5eU2tDeskacpHty/h8ODA3XNU+VqqJiKOWZsEp4QtBio6bryOytUk8U6pZYUWwSpDkIFziauo32uGCgwQGDsFGkqFjplsywlA1cAlbMz/9vsp6ki6opdgjaGWU156TLCBMWp0JS9pCisWUGLNZuCTHmnHTTg12T55oAwQVsYCLhITUx4abGhKnJJrOwyezsrOjstl/4reG3vZZzWsmYJDmmzLHGzoGWLZBRg/8J5nD9/XqqH55//Kg4XK13T2e4uZrMxju/fJVVREZGi5pwFdGUkM2/Vw8APkNTMf21QB7TnrUDE+/i585gwG5XCzrKU8jrNS8RhiIhWygJalkepoqyzv+Rx0+K3oIqC5+/GJadNJtU3BGUCOJYRSphP297hfCqrxWJFKGEWgcyL5XhRcUUwKehh3M5sjZUlRynKDOH2FuZbU9y5/jKmYx9XLp7HB9//AXzo2Q9jn0rghiVLywSW9NurEbmc7IqqY16bKEEw35J6en3nAZo1oQHJhTxwUdEmVcfFzFh1NViGpwI8Gymqu0YBRtARGkbJwPJmec3KQrbpTUPAZyp8wRxZlXqye8SAtpNjVMzhpHK7LnR/gqCDzQm0P/UjVIMhZlefxNlPfR/qQYiaxcY0w4u/9H/j7qsv6TUG5y6iHY51X1d5KojozefI0iXyO3fRUlmdFcp4bqiApqU7czYdtO7YLSFwxeMfDBDv7WC0tysw2a7WWN28iyZdCSJxTph6mIVv0z4ZVHXzmPctleCTiQAO1cQ+4ZKTdSmXME6QTEYGMZdLFGkqSBgkA1kicwwbZo26KykIy9eNAnhUq45HpvSkop7f41SMls9rymM5AjgLShW9nRVxl+fLNaQDwJrfLitY7+XseKUQdlDYcnh9JFGswnFncS8ra0GvUhCYyl42Yuh2J0CvahRUVDswzDEh3GKRWva6HNOAVsYNTk6WmG7v4gMf+Sj9MAWB0/Ua/+0f/BE8eOElFaiHo5HuPSpqCRo5rnFES2rLZuVxEep1/+Yx89+r9YmOn8rb5XLpLJ6dnS2zJ3PL6+3soh+qtGmp6qyjObZqnmlq2UnLzlcKOKf8DgMdm8HDSqBYVteEg05hzLWaP8+GCKlbWax3FtJaTwnmWlNxb/LM3pvjpTXKHBSUC8xzdZbSvE78nACwjo8kwwCq7PaJilwDhmW7GqQiBDQuRYBH0bu9hin8zW2i8FosIh/LaIAiGiIaz7G1u4fBMMbt2zeR52vkeYl1XmCyv4vxmW297+pkIeeMrZ0t7J45o+PzmfW9SeWqsVlnGEzGoHI6CBN77lD9554lGhs5PbSaH0kyhJ+3yA82iBDLJttnQwsbmuoGH//ER/Az/8NfxDDhGljJsWO9PBG04D5C7gAE5lKk27Nf15LnzOakLEdTMZ/aLMo5hmpQ6XY1tIHNc4yTgazMszRFw0zVplKjAbNUx1EipT9BbOlvBszGAAAgAElEQVQ1iIdDBLMp6jhBVNZYHx7KMpsQqdhQZ2nPxKKuBOwrPsNWG0BjQDVjLScCjw0UgtZ0MjA3BtqrM1v8+S89j/v3H2DDaAKqrOVM0uW4+6hDT6rirRp4bjDBZS/CCDUGXotI+xBGKQBrr8Vx22LdtshkV2tnzliAPaKttsKC65ksZm3vobWM/+Pz1j3PbcSsKeqba2x/d9vFDtjqumn6nkav9lodXH07uO3sl09/j56Q30Sd/M0AcPc+er2uSeHUWv2tnFmnBD79vZ0ttN2Rj/qKOJJ8FigbXCpeU61aanor8MusXsFLrofcN5Hf8vrJKSJAPBtjZ3sL6xs3EbJZh/NuOtQ+ID86QVRzb22W46XcOixOIg0DvFm3uN+GCKIxplTzBhWaeIifXR7gH9c5Nh4t2Lnuud1m0+h4pn6AndaUtFOCVD/Qz297VASH2OL3MC/YDyz2QrnSBlJl8UxHB96zPCZuP9jAp0xgKn5pZ83sYCAHLaHNmlsKYQJj6znUeZzOo9ac5fOws9p2ttDas+r3A3N26cZ30DZSNU/4x48wVoMOGyi4h2613+Oek02HazZx8veFikfH318iZQXPvQiz1hNEVk4zPCnub7UNXixzvNaWeL0ppSoeKzM5wK4fYBR6+l1oHgYY+2z2AtK4wI1xjsP9ENHlPeTDADWf98xCp3qZjjucI2ocYnOMOTVzE5mEoaISuMdgvELOpj45FlRyPqBzBZuzCIXZKMNne74+QctIl9xH9CDDU1mLjzA2Z+VjdVip+WCMAIOWecp8mxY/cqcHwN/KGtB/Tz8C/Qj0I9CPQD8C3y0j0APg75Yr3Z9nPwL9CPQj0I9APwK/ixH4M5/9NKLKVAyIA6Qq+FDFRDUKyRhha4Ilu+/bBtu+j8cC4BLVovM5DrMS145OlGnHAtbAs+xKKVddZc1yuSxmlEoxwSsHIQVCaRsnlTBVBZbpeO/ePUFg2kJLAcwii9TElosr5ZSDLCzxWBYZ7eFKpxwlzK1RUv3Gor/FbFqVT+TUAZNOIavPmyXvI9td+1bZWxM4u4KbhleWrgZmpXQtS7OWlQLM7Jp50qaRcLa1Oj6Dr77zDFb+I9WNhKm0WS0tg5ODoTxhnncY4MzeGamelquliuHKwmWx2gXkSeugGi2BhKk+Tevoztepf6lUmG9vC6Qf0HKZlrVdMVXuvj5G4wHmWzOc2dvDnXv3cO/BEbKsEECLowAlc1eVp2iC5pLqp9bDcJhgMhxhGsdIeAxp9lDtTcu+3XiMmOdJq1rlKRLYmmJO4IHwpi4RErbT3ppTkuCF6hMHR6REoWqqrqQoX5SFCpQSs7IWlxjMIZyOkggVLZdzA+ZS9KhIaxavsjJn4c4pKdVooHq+h2AyQzieIAkDLA9uIQwrnD+3g6tPX8XHPvp9uLh3BfN4C37DV5QZrpoEAo+l1QC1b6DOS0ZIzu4jGU9wdO111FSNeSXKOke52aAq1xglQ4yGM4AQ1qm7dNloKaumAcvhRhwiHCQqIstWl+CP2bu03yUApzKVIM/lW/NnCPVpbUi777YsBUfN0tssWGWFK/tRZndHCHa2gZ0tXPzwhxCeuSBVIe/Kuy98HS9/6XcwmE0RzrZQb1I066UUufHuGZR1hvroCP7RCZDngj81Gz94XxCSyDrRAXfNVV/W2MlshpogbpAgmo6U8be+eQflcomY8E6AhdaukVnQyxKa144qG4eTCSYjmye0aWVh3qY9FUJAQ9vlYSwL4Xyz1mvI0jNUWrSaRTTWAre0ofVkD011EReNxgFTAWCOMb/ubJz5GrSdTcJYgNQcCqyxxeBuqNfS2iFHAQO7HgF0bDnipvqlvswUqJ0SWA4HHH3OTzZvCKaZBSYVv1Q+cu5KAezUq1T/EuJSZURwJhWqU6kGg4EgO++9uqiUhc284mgwwhPvexrj6UzNFZvFCf6PP/fT+Mrf/UWzwQ8DZaR3ucC8RrLUdkCng8CEvcx+JViVTrOulbfOr8tlITTnAlptc40iyFTzRhDYzyUGJqkyppIqz0qzbua85TV3UJXjRXA5moyx2KzMBcKBC153jlcyHFgOLVV2SYIiy/Ratk6b/b7GmvM/q3TMeVXKgl2NSLKhJzyuLOuSts3KaXVQ01nT2tfMDlVwihm0dM14aN0uFGo5wATLgr12rXXfaQ112dFU3fnASehjGQ+QBgmS2TZ2z+wjjgPcfPMNVA3dC0osVxts7+9hcmFfNux0zDi5+wDnL16QFXfJdVSgvpCjRpbmCKiU396Swa2agQiAacHs4LjWSKnW2UQTImFu+sEaXs0YB1qeMtIA+Fd/9A/gP/1P/pSy4NloUjGrdrnQc1fNUQQvvK6ErGzAYgOHU3ibFTsBMOEvIbCp2DUn+TU1W1GRDh27njEEoQXnABstAmTpBlW6gU8lOEF9mmosuZZzfgeDoexRN0dHyI9PNHeiwQD+eIA2CpFmuRwAmvUG9b0jVKsV4jhU45lgMO2mnVuCXzRIV2u88fobeOmFl7E4XJjqm8unLOE7c2N7LlFhzyaJpKlxPgjxdDjCnBbkhIbWtyaAmwFYorWGO95zciwhAG6wQ9PdusCCtrvaOr0DANbOwsUjuHazd4Kcv4ut4Fu+9SEA7vYQ7quur8xiGB7hemtCe1vur3Yjp3KJ300FbHuXd1cA/7OcwzcogN09dppjnwbA2tKdeiMxPGcNrX/rSUEYTBWwAWDCRe4pY6pwCXOdpfGoCeU2s3NuFycHBxhmhZx0fE5KZxFRRolFh5SMTLDGJipsc7TI/AD36hAPaDQdRzjHnHI/xK94Ff7nxQPcc816JgK2ZwrXp9BrpQDe8QgwCUB9TFtgLsjJz1su8Jx20NSyOncZRSpQpdwy55dPe+7nTAHMfRef8fw7o2U5GzOU0UtwbACYzwzlAnd/uzmjPehbcqEN9nbzwn4HMOcDNa45wD7g+DaWcUx17swLMZRttIsA4RpMS23UKOtKAHoJYMW8XzbNBT62Ax9nfWCL9tJyIgFu1zVutRVWUYAX0iVepRuRR0AeYocW1B6w5QUan12fINkXFC5HLZbDGosJcLI3QH5hhmp7hGaUWENVEilLmXtW7tcIe0PGRnBvnRaIshrD2sOAg8WGuLJGnmVa++h6wyY5rn1cA/M8RZjVGGct9jbA+U2L8wUwKS3mgw2BcirpfpUB8MnD43+WW6T/mX4E+hHoR6AfgX4E+hF4j45AD4Dfoxe2P61+BPoR6EegH4F+BL6dEfizn/msFI9SKoVWWGGRlzZmisZqaV8bIvU8LNtaCoNnxjE+cGEPVy5dwL3FGr/x9Vdxn4Vcqr+kwDS1VKfsjZk7Sa0kAYhkvy5/zUEhMRh+XnaH7PCvpf69de8OTo6OZZ/ss/hBW2BmiNJuNYxRxSMHYglpIjRBrGxEwqYzu3P8+A/9ftx47bpyE4/v3sPy/h3ktKhUtqMVXKkENfWqHW/ErnqTxApGG2hm8Y4syMChFbDMhpc5Yo8AsOW/sgCu8iiLurQtNRzgbEEfZc5Z0ZHWcabyIRSRS2sbwGuY4dhZIHs4e/a8lMWHh4cqgFMxIWDJvLjhSACrWC/R0hqax0YgoqK7FS4FUJxKd7a7rXzf+/fuW36wTohZaLQhBgYJLe48TCdjKR2OjxdYHK+kbmBhP6KVnytAUQlNxSpVXpPxCPPpGOM4luqFOY5URVCB5+c1xgQJBA9UrzirVOJngn1ZDCvXuDZ3XI4jLQBlddlKoSLVEwtuVPCxllY1OKbyrKmQtbXsU4vEsl2l+BN1MKVbl7HMQr+gGr/OcwlNNSgb0oLqDIPJwXiKcDACCNnShVRu23tjnL9yDh//6Mfx7OMfxNnZOQPAsnPmheO1s5HxJOGGbI7D2Vy2rOn9A5SrJWqvwHK9xI3XryEKW+xt7eLc2UtoW943sew9ZZvOu7Jk1ZCKXsiCkACY+bN5znzNyoqMzFh2IEqqVGa2NtC8oFK03KxlKaqGDphtqB3c6YYHT8caTyZYpxk2VY0r3/9pbF19Ei3BIRXqqw2+/PnPo9wsEW5S5MtjtHGC6YWLyPMN8uMjKXipxtaHslANFOp6O8tqXgteW8684WxqVpO0bZzNkMymyO4+0GspSzXwMKQdLYGyzsUyqb1RrDWBY8ByKAu51lhCG2xrgNAHf452tIGvayD1fENwxElGm26iYM4Ps+6WzTvV5oRAAnqhKdf4ehxv3kuEPF1eL90OCFGDSGrdeDCAR5cBB3wJgK1RxSyedc8r39cAsNTALmu2Uwjztfl5AtO6LB4qJwXIHHgV3O3UlGqkoB2pJyBM1wQphvk9UhaZMj4YjXSNBW7YGJNXmks816yo8fSzz2K+t4eGQKBu8Hf+xJ/GF//eL+pa8XvktkDY0K0ZBKRUY0YxNus1JpOJWfXWtalx2WzAnowkwWq9VA47rwohrDJ72bwAYDAwWCtHB5cbLEUuVZtc86MAq80GgyQx+2dCdQ2kj5Tq7bqWUpk2x2KtTgFs9tSVVK/iLpqP1pxDi+ruWlJxJfBJO9HYFNe65pw7pzLoaSXOz6lRh1CyUzSyUYEYQwDE4gj07HOEhXNRTT8OhnBFll2vVKcGl7lORcwsppo39LGJB1gHCQazHeyfP48oDvDG9Vd1PxGIHx+fYLqzha0rF9DEEVIqWdcZtra3dYxUbFOZzg+OLa8P1Wij2RRel1/PZ0YHgBV/4Jqc5GThY+wNsLq3QNhGioFoWh9/8k/8G/gLP/XH0TaF1uki3WB5wnu1c8ygS4cpXZk3zAtCdVuXY20K4FrK35rOAJyf/COb10b3iC8AzLlVYLPemN2zGiaGeu5sFgtkJyeyyKdlO5tM+Jy1Rgfe1hHi0QDFKkV6fGJK8+kY3mhorgNlg3gyFPgtbt9HnWYYjYfIVieo+H6aN7VU6tnhEl9//qu48cYNbFapa2Sx57+aMrhPoMLcqWSlkJYbSosxGjwZDXE5jDGqoQxWPjupZuTTYQNTALOxjiCYOkbaWm/7dLtIsaRi2u0z1ErWKXG5LeCe4fcAAHcAT2vjQzXwN+44BVydQvn0V7s2OD2K32Wjaj15//wBsKD1KSFz15io54ne39FJp1jlnlVwUg0j7t9O6Su1r9vrDdFazrMHKYEHLe2IA8Qhn0s1kqpB0tCq2OBkPZoifOIqMBqgvncb2Rs3lDud8h6k+pZw1Ytwz/PxoKkxCYfYioe4M4zx3x/exvPcC3ErKgtqepBYm5aagJiByzWVit/Qx7QxiMqYF8LfnSDANhXCrYcRoSqbKl18B/fCXL8457QP5z7JowqYiuAGJdW3MCtmttTRD0NZwILFlgdsx24Xms93Gd68TZuufUCnDHZKYLsWWhkF2AnfOb5Uzs8QgE+OEVW68GXxrL2o3H/YgBjgfhDilbrAa2kqMMz848fDAE96IXb9EFHj4QAt7lQ5ygg49jz8TrbBm3qu+djyQszRCvruEJjDFzCnjTaV01QEtwMPxxPgzrjBYidBOYmREf5ujVCNYu2DPTaryv2mRcXc8KM1BscFok2FcQV46xw+f8Fyqu0RQozDBEHA+5sQuIWflZikNcZ5iYTPKs09cxYKuenvbLYVdwJ86qgHwN/O78D9z/Yj0I9APwL9CPQj8F4bgR4Av9euaH8+/Qj0I9CPQD8C/Qh8B0bgT37msw4AMruKSWaPlBws5I7gISEARo0lGsyCGBcGEZ45v4/HLuzj5GSDL750DYdFg1LglHZ5BoBZAApaswRmxivhYhuwSG6FIeVsdvZwUtN0GpYGxycL3D24LxBM9Q+76wlrqniCYryNKh6iCROp+1pCSH4IOpvN8kfe/xR+6t/7I1it1jg6PMb923fw2gvP4+Xf/DUc3LxhwFH5qAadaR/Mw6HKIGauF4v/VIIxj4+KYykD3eurWGjKPWlwXMGLcIRFGgPAzhZSGXIG2whjO4tpFnRczVQ/89B5uqXNKi1EDfASxLAuOZ1OdV7rdC1FF6Ep9RDjM+exffm8CogHN26gODiQrZwsSXncLKrzEOmb54qEhGpmo8yxYtGNr0WLVE8Weowz46UkP5hv7SLPcuRUS7EgRStqAipn3Ue1HhWnZmMcYTIaYjwawisqqbSo1JUNaF7ALzk2PApTnkoBIvu/QHAcsi2uBT/5J/YN1rKgxiI7iQPVfEEUoZDVa4tlWSJtqAausfQaHKNCHnKeGQgW/KosG1ewaTRE0RSaUxE4L1lytMxPqv04VppDgyHChKVdYLNaKNs3SoCz5/bw/mefxSc+9Ek8eeFJJD5ntjMX1XW3BgSnATT9N+3P+a+6ENS4f3gf12+9jpdfeQmPXTyPp64+jbN7F+H5MZom0vlxznH+lYQktBYUuDUQyTGh3SshoBouYs5aQvJK1sMcynXdYDCfY7NYYnP7HiJmKzOjsy3eUgXnvDEdrdmKEtbx2CfjMbA1RXj+Ep77oR+GN5yhYdW5zPHmb/8mXvm1zyOsK4SjMbYunsfJ0RGa5RpeQakKLW4NGChnkSpcV6S2tzLlj1k5U4Hcwoti2TT7VHweLdBS4cfxjALMtraQFxU26yV8qeKBeDYRDGWes+Z4xPvG2Um6Qj9fn4rcR5mJznaexxbS9pp28rSAzlFTJU6QL2v0Rq8r4WJny+yUuwRRZglPpbXNMSp+Ij8SCI0GicvuNWUrrwebJGQZzznJonVn/xyEAltmTeAUqYRvnQ004VLF68XsVANnUosR3tamOJU9uu6FUjmltPXuoCU7eZi1qv8mu2RDQzJAwBxjrhGEtwSetKClIqkGzl+5hHMXrqDhZPA9/NJf/Rv4P/+L/0pzjKolOg8QkhrEjU3R6/6WJeZgIBCr9YCvTaXucIjVei1gxnnFr/scdzJ1WjcnsVM4V3oGsWmBF5kgUCpQKof5t8sR5oUZDQZYp6nyqrnehe76ayDduChLmE1NRa57ig0Ew+FQ50FYL1tSz8MkGev8CUA0Pan6dn/LBtgpPak241zltCAQYeMQ7zW+kKnmCFDY4GJuFp3dsx2Ty7YV7HfuDE5F3GUfs1GKYGVDABwmyJOR1PZnL5zXGL3+yktarWipf3y8xGh7itnZffiTsVTfxWIllTNVgxwvOhw8tNZmZvBwpEz0gg1VXBsJc6iSphW8g69siuCzdkxr9xJID9YIarM4/+t/7T/CH/qh77dsbq+R6ne9WsJjc4kapOz9ZJ/u/k2Qz0amh/bPyqRm9m4lACz7cs5pBxcVCcHx45zPC+RZKtU9Gwpo2c75vDk8QrlJ1chR1VQJt6aE5/WgxSrhK7O9yxKro4WUc52Sn8+ZqKXzAMdsieZoqdcfjodYrRaCwVzDmqLE669dxytfeRF3b9+xZ6qLbKBescuJFoR1GeeMtmAfkK33DaKqwn4c4WowwHZL29YWCXNK3YYh9zys21rwd0Gwzx+tG8z9BlmVYiVluS2UdDyw+WQW0B0ANltlrrVvhZvf7tbQtKqP3vO0ktee4PbndBz72xW13TGchsDag7zt4P55AOC3n/8/TR3dKYZPq5hN+ftIpcp/yTlCat8WERseW7ueVAFHVAMzF5ZuKA3zey0vWLmwVICzYZBxAvvnsPfZzyDe2UX1tRdw65f/X4RFiozPHzYQEAbK8cTHIXw8qHzsxjNUwxj/U3qMv19ssHYuBjyeMQhyDarSbLp7LowJNQlNmQsM5gDTGprqWFMDzxtm7jK2hfstA8rCjMr7Jfzl65lFtBxYWlMAs1mLCmA2blENbCpgB4Pp4OPZGiiFuuzKbR7JocPZeMsu/5RTh/ZQ2qRZFnPnEMRXGTa+YPBQABiydqaql7m/fH4eeS2+lGX4tXqFlPcYIBX0Fd/DR8MRLnkRQuarez7uVTlOUGIcDbAMYvz66hA36RIBU03v+MxNBvbaCLsaM/uzDQ9z7kkDD2XUII1aOZiceA3uRzUWsa9sYq4BatbjGptWiNIaozZG3Phm+a3fESzehM2QScnGkBBhwP13t3+xBkvOMzXLsMmloQtIqaxi2ZK7+5Nj+tmjo2/3du9/vh+BfgT6EehHoB+BfgTeQyPQA+D30MXsT6UfgX4E+hHoR6Afge/UCPxRWkCjxYSKBS9QsYeZoCzweE2FC2GMy5MJVk2G+7STbJm3yryxEHtJKDB1UjfYNKGpEpSby3KLp4IRyx2DIERCBaA0jWb7KyDklKpSSDkoxOoJiyObzRrH6wVOFgus1zlWdYD1aAdtMkJLtS9pcld+fHsIHVp87lMfx5/6oz/6sBjWKXc3mxSvvPwKfvMf/gO8+Ov/GNn6RDa5rH6xSKjinvJ9TZklGGjVbRUuWcyS1XNn86mCFtWkVD+zeG1joLotgS9h4ENhiVMPd9DYhMEGkakaEGEOsVnlqEq9synXBNHstWkbJ+u/xkM0nGD7ias489STKn7fu/YqFtffUOYtq0mj+VTKsg7eEvaaBpSMjoXk2iwEhZJ95bHxzzAOMYxCKYGllKPKhNAiL/WH6lrV+B1A4c/KrJqQYTTSHypTCaoJTVTwLWlXbRmLPP7Ad/bWen8iaCq8bSyo+JMpMXNLda5GbwmrBoOhxp+WrrTP49CqUOl5SL0W91HgyG+Q+syL85AHVGTowpnlKu18WZqkQpZlRp2LB5/+nDx/ZVdSzEGQ6pnlIfMeBRN9DOYJHn/ycfz+T34Kz73vWcwHMwQNFceh1JGm6DbA09n00SaVxbuyyXG4OcRvfukL+MKXfgvr1Qo//sP/Cj78gQ9jEE8Q+gN4VNu5ZghCNrtiFXzapPN6EXqUOW7dvIk0XSNJIsx3tpWfmRUbbNINFqsUbx4eoiBgWJwgPTiCXzJzLsW6TBk97FTKzNWTdkj3NMHOeDzCdJs5ors4e+4c5tNtJGcv4f2f+8PYf/bDpuBvKhy++iq+/I9+CZvjI8Epql6DIkcsz1IC1lDzLApis3vugJizBNX9RTvlDiTwfqbdd+CpUYBw0qCNpyIvmyGq2mzW1biQ8Orxc5TBW54h5yltOVmY54cU4+q+cG/uFI41arOtJKgJQ8GkdEVDVjYmcCYaOH5oz0wHAyl6TcXbKVUty5dqbQJeWt4yt5GKcANhPG4CMObRUpUoa3zZFXM9MRVwZ/fcWT93KuDuvQmABc8Ifal2poJSheZHuIWQsiwz2eoSkLHRRI0tBFnMQ5ZVJ8csEQDm/SW6LXBu1gd5Wui1eY+cuXAZ5y9eMVvqxsPnf/bn8b/99F9UUZ7AkLbOWZrJ/YA/yyI1we9ms9E5yuq5IhT0pa7nmHIt5b81HmGITVEgTBLZ93K8+DnZmrtnAf+tDFn+Tbt9NkTUlRTBBMSEy7zuBONyYMgLDIZDgfwuQ1x20nEoCM3XL4tMKmJaWFMJPhgOpDAdsJGI4+Fyl9m04rz/HZysda3YFMD1jP/WXclr4dTmnMnMy+TzgTBEwMxK/fp/ZTc/dI6w9UHz01kjK4vYs2do6vtYE8RO52gGY+ycPYfhcIAb114RaE2zDIfHCyTjEfYeuwh/ONSYnDw4xJDNN5pbPmLCprrW+XO9HCQDDEZjuQPQ/UBqZtmau8Ykug7QArZqMRlO0GxqlCelbP3/yn/+5/EjP/xZNTMRmC6Xh9isVgh9ZtczD5qNQ67pwUFuNkZYtrA99zrb8E4BbNnbzpKec1TKW3NhsPlu85nzkm9MBwTNcSrcC/s8/yeATGtvznvlCTMjmE0OpVM4c+3kQ473Mec+XeozPYsCru20oKblOK97WaE6WOLa81/D9Wuv4cGDw0fKcbfp6hwUzOHEmnKInWVJz2tvjxLZOcdtjSvhEBe9GGNaBfutAKHgDm1sPU8A+KSlFTRV/Q1GXoO8TLFRY4HNIeXbawIZENZb6b9tjyEXBDfjvt29oWuDeMvrdQD4nVS83T6A7/sNWzF3MN9MPdwdrzVNfePH2+2c3+383qLudXuut4Nr8fl3eo8ORrqf685FTwMCXBdZYlDYRUnQ3YB/nCqYWwjun0YNLaEJf1tMvUCqXO4jtIcYjRFcvIjxB5+DF8TAS9ex/PpXEZep9sbMYa/bSteXgDWFj+OGjY9DNRh9OQ7wc0d38Bqfc86KehIGGHKuObheghnvbLQ0i3Tm3BIST2kJDRjQlBW02USP2fjFrF3uwbgMujEg9BX85f7KNSjkfDR7PK5Gql/uMQrCX0Fj/jc/z7vBuetQTaycc2vq4PPl7fPEhO1sYrDrb78LuMZJ7sl5TIS9PF+wiYJWzSEmCJFFHr6SLvBi2+AELUZeiFjn0mCnafHBcIwrVD3zWdEAD9oSh3WOWTjQffMg8PBitsJNrmFeKIXxlt9g14+whxBnEGDme9giFG58TOm0wT2l3EZ8KaDXfosVamxo4czmO+V6sznLGmC5xyb4ZX40/1uNMjatwJ2u/m7NApvrw4jRGHQBUiMMnxN83hfWaCP5NBvrGq13fK5+7ujBt3vL9z/fj0A/Av0I9CPQj0A/Au+hEegB8HvoYvan0o9APwL9CPQj0I/Ad2oE/sM/8IMQEaLiVfXEQMoD2hMGbYWr8wk+9ezTyKoc1+7ex2uHCxzQhawJsBeGGHuVCtm1F7vCDYFaKBs5FoKqAIj8QPaWUWXWiLQ4ZiWbGZtUDxDySDEkUEMzTVpvVsjKFKs0x+1VhXt1jJx4x8EdU2pYNt6juqFTGKDFj//hH8C/9sM/eErD0hUXTTGzOlniq1/+Iv7JP/i/cP3rv4OqyMxSkdmiLutXikJnVafj5avJxprFGyuaK0+ygzquACrAow+nfTmlfJAAoDsUWYS6giThlZSwATbrHFlKW0sDn1ILS2pmHzrzhpauE8wfeww7TzymY0rvP8DRa6/j5O49wSiCPL4F7UHzzcZiiZ3i2RS8Bqo57oT/hJ/DIMQwDjBOEql966LQ15MoQls1aFgw53G5quz/z96bQGmS3ZxKuIQAACAASURBVNWdN/b4llxrr973bq20RngAeTwCIxCCkTFgA4MtewY42B7sMWAwYAPGHLN4AA9m2BmDEAxY9ozAQgyIRQNCG5J6Ua9q9VbVVVlL7t8aX6xz7v2/yMxuJKGWBT5uRemkqivz2+LFixcv/7//vVdw22XJSh1D22YCCBakcwNKAmuEDm0GrJoETAHMD8X/lsUnC43lws0D9xwH0FVQd3mhfE/CAdoaKz9YzQRA6fvY92rshA22Uem/RyHPE7NdQymGqRCj6oxQSspFKWwJ/ak4rBFzHkbMcPOVH53nLL4FlkPNaZuEWFof4u5XfgY+4yUvw7Wnr8EwXELqp/ArKqND2UGbpaQpnKlqzpsc82KKex6+B++55714/PEPY+BHeMNX/l28/CUv1/UUeKkdDwt/yiCVYbM6AGglyWsiLzNsXr2E9//Je7C7s4k0jbF+fF1wkPlxVEVOsgzb4wkKNhXIRpsqyLmUkIR+yrB0V4ZUuq4ozoYFFifTfoJer4/hYBlr6RBB0sOk8fFX//pX43O+7GsQLi2ri8Cbz/CWN/0iLp1/FMPhANV8imaSSQme9gaC9QmBfUzoFwtA6ZiqQgpS2le2aiWuGe3Vq0vaqX+DXiKrYsJMKeucQlzjqyxEs+7lPGORNVWp2KzmCT0J1HTNcEwFixqBvNmCik+CUsJ72tC2qlNT7bLZgOBWSiXlenL+OWB7FAYT/jobeKqJZRd/YPPMeR0fgGABYr42X1fw2CBxC3sJ7Sw/3YCoKXkt41f/7dS8agKRA7JRIAI+AlBlChZmuc3PxO/lDpRJqZzEaJLYWQ+bU4HyovMS1SJDMZkbdA1jrJ88jVtvu03XDc/LA7/1dvzK1/8vmI9Gum74Gdu8X4Fb2eGbnXoSJ5gxZ1VF99JsV53FJ+214yjGnMrPNhdaxX6ur5RY1lLpUiVcU7lPCM2FKwykauUawLlDuEgb6cUiV5MKM435voKFYn18XIk0tc8kBwmqgRc5egkbLWrldHJdZdMGx0v20gTFdCxoYVrgy8WA6waz6YUvCJAJdRwA1n1IVqlmkyrF+QHLsrmj8yh2xzK/s3/mtaAMelNyy4mB900C4DBE3l9GsLyC5WMn5M5w+dyTakKh+phgMu33sXz6ONK1VX32+f5YarEkTZH0e7ou2szjbDrT3ON1qdYb2uSzwUI58ja/BIQdhOrFPcr7ENUB3vQTP4D/5u47TZ1XldjZ2kQ2n7j4Ax5DZbmXbda1rk26QtiazWtAc9epoJUZLVePQt/netzmOkv9zXsrVcN8jMu75opFEMLH0zZa1tE6TyLxmvds5mmcWo60h403spwmeFIUgzVS0YE1z2aCxD7X+HmmRoe8KnD16Qu48PBjOPfIR2QVTQjWZl3LltpZxdvJNPirdYjXnCSxDmK17hZ1KcB2UzTAeu0h8eoDOKjPAuYBNxhJCVwoMzlBjWlpANgcWdiMxLWqVVCare6BLfOfMwD+s3J8PxEA3O5dngtk2+9/LPj7fPa5nywA/mj5xRZb0Fo/28ZOeyXa8XL/4pTAgr+09WacAQGemsiAnoPCKdWq3PU6i2/QqaDfR7i0JNVpOJohn48Q1KX2R20eOHfBBKuyXPZ9jIMQcdjHfm+AX9q7jN8PGjVH0KFnGDK/1lPeL+2CC4/PBWZswuMOW/nTAYZ+iGFDEGxZwbI9Dj0M6TDjlMJsTuBn5vFxH6PeOTZnEEZzfZP1c43MxTbQBlqW0C7/dwG+pzkjyBq6tZTmnt6pf61R4Wgrga2JbTPYwdJJWHpgFe0rY9zz2SjjKRM3jWJcQolHiikY0sHHpoGPpOF15iEta1wf9HB7EOGMoHKNfb/BpQV/32GjEn8XqYAoxYenI3zYYzNKgBPwTPkbhDiGQDnC64TADfOCfSmQed65V+Nug2smGw45PvO6wRQNZrSA5rqvPQj3gwTAnuIxZF2t7GY6KRgcp+sP1w/Py7VXSRCC7bWx53PKWGNbaa+l36sqPq5GWAOv3r7wfC6T7rHdCHQj0I1ANwLdCHQj8AIfgQ4Av8BPcHd43Qh0I9CNQDcC3Qh8MiPwR9/1T6UceujJJ7FbMtfQl5oyC33EZY27rz+LL33N5yJbZDh3/gLe/chjeHhvHwtZyUVYp0Wyip6WdSklrbilrzxhKmtYRGVBKSWg8XxTA1Px5QGZg1GWk9ma6VrxbbcocGHmYTOrMWemLNVsJhcwQNRm7Vo11or2gozA13716/G5r3qlG5JnK0vaeFBCho1zT+Pe970b97/3ndi5csEURQ5Gmz2xe4nWI08qZ+b+yQ/S4I0Dxq09rwrNApP8PFbossKeFaFZeGfRh7CI2ZWywVQBm9W2EItZjuk8R1VQHeDye9uc1zZbufTg0zZ3bRX9k8dkgVrP5pgwP3V/X9bAtEtW0Zr2vyyy2/BIsSxI5VQpLL7KnhBAPwzRj0JZpMqiLye4cIoHFvQpjqNyU/bXZn9JkGwKh0Ogp+OUj6QVrQmDIqmm+Vq0G2/lb84O2ik7a6o8WUxXgdWguLSOeh2zFJY9teydaY9rKlKppAlPohB7gYctr8CWX+FSU2EWMgeW+hFmxvKYaKls4J7wTM8Xe2lAFU8QeQh7ASpme0a0tT6G2dYeqhkhSoMg9nDN7TfgZa94GV5054twdvUUBl4fMRL4HjUq/DyW6yn1ptTlBUazPbzlt38d9z/yIcxGI5xcWsHX/M034K7b7jINNGU/NkWkbmQmHAuIsnydjrG7v4vtnau4cuUSHnjgXoz3dhFHHvr9nqYa1Ym83ji3ZrT0LZjxGgto82e0F2WBWNeI1GUEyxxLK7/TXpmAhdczs5Z5RqmOTMIYOYvJlY+bXvpKfOP3/SBO3XQX6tpHWUzx4fveh7e++c2Yb28B87lUilRX9uOerHr9tCfr7eWVFYOCeWGqTJ0PB3F0zZlFspo8COTTBMNj61hMMmTjiVmJM0eR64ksmW3NKWQxzXMXIPEIWa0Jgbm/PEZeq2ymEISqS6klc2akcsylrG+k3pc6V1bvBgRbsKvTQXVj29zgMoBNJRzKflp5vlFs1sUu87hV87aQl0BZClnCZSpYnV1uawtta4kdPz+/wKWzapciUupfAjNTCirbmoVmZme7nwuoUznvsq0JLgXcqMTl+6WxzUc2bbCjwcErwrYqy9Rk4FElHJta9Nbb7xAEZvfDR975x/iZ1/8NfY42q5dj01pAC2w7l4FcWcUEn2avnucLMA+Zx6dzoYK8y+R1qnCBAfUCOTcFQjxZQQd2HyGIlfrZmm+4RvGc8L957jmv0jjR+dW5ca4TUhfnOaLImgNIANNejOlkigFtsflJCHrZ7ELF6hFVrpoLCDE4hoSlXI+oOJYNdKW8YM4vgV2utcyQlnWvqTJb9fkBvKMansu87KLbmACzQCZ84LNKPxQAniU9xMdPYP3kKb3SxSceQ9IjwPextbWlNWJwbA0rp08gShLMxxOMx2Okg765CDhLd/73bDTWtZWkA31f85n3DGcTrmamgMdFmBsjDlLcdPJa/Ny//h5cf+1JQa8qn2Pr4gVk86lU/0kcGUR290E1/qghyo6bf2vdD2ltb5bZrd21QXlaQTML2Jwc9DfpLOcwAW++0Ocz5bA1wNS0PqcCzi2TyvSWCt1sm6nq9XmeqI5TA0WltY+vy3+reYjrXs7mIcY8MPu9Qjaa4MlHHsPjDzyCvcubUkLqvd29W/ezViXqGrvMu8IcNLRGtE4fUgC7cdGHK3Am7OGUF2EIZrRSEWh2wXQSYQPdtCn1lemaLzGpcsw5VTmGyl+uzanEKX7/fAHwYd7vUeXux8vwbQFu21DUOq608Pzo+H00pfKnBAC3QP7IRrh9/wM47KyTP5G9stYePdHcSqRKdQ1zXCWkBCZ0pfUznW6Yq6u9kNkQ9wQKubeyvN28tgYSKcQVjeIr21YuJtwhUEHL1+fajAALNpWgQsSGsiBFFvQwCyL8djnHmxZjZD7Qqz0s+wFWfB/HQKtnKnbZfGm5vIzGmArcmkMGs4l7vodlWhqD4Ni+lnwfw8YslvlFgKomwfY6o9Wzs3/ma2VspHIqZQFgjz+nNbRB30JZxgTHdkzcdllbjeULHzSgcb/i4jmsT8jdE3Q9sZmKexTCX15RbMC0rOVUEQUxzlUzbDQFKi9UxjavqbAhZA3gV8BxP8QdYYKzPtSIQUB7qaikFuYe+VgYICLcDkM8ks3wkWquhlWqpdfAXGDgREA7aI6zh1VQOW1uObTPZt4zFwAePx1oCL+zitne1YE1tkxRdGuz+UOYKyWw6zBVFAab7zQA1mgaVD5iNVby3PO3qxBJY818tv8xVTr3v6+69JFPZDp3j+lGoBuBbgS6EehGoBuBT5MR6ADwp8mJ7g6zG4FuBLoR6EagG4HnMwKX3vZGjC5s4vd/749xYXuMKTOuqARqfIRVjeuGPbzoujMCD/v7U1wYjXCFNrR+iGV+sb7pMj7Z5S7lkyt+q/imArpBKRbpY49Qr81Z9FQoYlEopjLCCcX4+ccV8HjmYS9vlPeaZwtBBMsPdQBYVcUWrh5R2zbAP/l7fxt3v+R2va8VHw9H5SgO5mfc3t7CO3/v7Xj/H/wW9neuGLhtn+Bq+Iefzaq8srKTpSyL3m3i62HBjMVvlYddrjELuPyjIi4L5Cwapj2cPnMW2XhfBXqKxMpFjWJeYTpjZqvLUOUryfaNMJ1qaw24AIcf0hqTysTQFIB5CZ/gTwDW2Q5SYUu4xcK6XtNUFFREtAVNZtmpiBkw4zeUTapgnFMUKkOU565mAcrlHxNu8jVYvCJc4rk8oi7lv1UYd+9P015Ly+Xnkt5axXy5LEroasoQKROd7TTVee4UHBbQFA1LJZeBAVOwml00LX2nAbAfANuocdkrsUUATOhOJRoLlxmVZ22mY5v7aZ58LMh6VFz0QlSRB68/wPrxM5he2sRsewtJ4KEOG8THBrj15S/CS1/6Ytx+9gacSFaxEi0j8GlRTbW0tGOmWqOyq5zj4tZF/Nr/8+9x5epVrC2t4MT6MXzxa16L66+5XlalTdFItSmFrk/wy4aMEpNFho2rl3H+mfPY2LiA8Xgf88kUVVkIxgt6OOAZ9RLBoKJYSO3Ic034pIzPdh7JpZlqd1oVezrXgo9UxvFzyOPcsjglQCaAa+FXkmLpzPV4wzd8M/67L/lSeGmi6ua5Rx/Gr/70T+Lphx5QAZwW37yieV0HaYre8hAra2uIQgN1HH8qD9uGDV4TmifOSplgKeilGKyvYTFboBhPMW/zkAVsmZsXycKY9sC8XqU8Zg5vFJnCkQp2WuA65awpVZ3iWe/DUqxdu4K/asqwDFM+t83ibUGurHX5GGcDbbm+lvEbDwZSOlvmtuUbts9rwZgUwALAkc7Rwes54NvmCtOet81M5bLB1zT4y39UgpmyuiU85/cdbBXUd4+LaWtMaORgKa2bZQfNgnIYw6NyOYwEYrkmmR1lgxmVkXEisF3WDaKkh5tuuRVx2tfIbTzwEH7qS/8mtq9sIAliZPkCw/7QFOj5wvJ+ac/u8nplze3OAz8/j5/KeiVPq/Bv67ZsoglanYKXa4DUXzw7bjw4Jwh3CdLZDES4yPc1hwnLruX8EdgrS32WxXyG4XCIxTzT2jJIU+V/0xqa85C2qm0EAdWyPOdtVjs/b2tdLqjJzxTGUiLTpZxwhvCXX8qxJtzWmtjaArt7k0CvqdwUe6BMzVYlZ0CbanSKVAU8ghiTOMIoiJAcP4ETZ66RMn/jycfgx2w4SLB59SoWRYGzN16P3rE1qZSZAzzZHyFMYgyGQzUyEX6rAYAZ14RLUeoyahs1CAmMsjnINT8QUlGx+1kvuRs//J3fgrOnTwlPFYs5tjYuYDFmHjrnRaK8cAuudC4Y7tppsz11D+Tp8yNrGHAA2GyeTXXP+ctzWdemcFduNdc0zpEyN4jLdV5KZf7YxrptqmDMgOZ/mcutQrbmfB2eOx6bwDGvEcJnvYBZpPM5Tom8ffEyzj/0YTxx/0MoaIV+kG/LpgPe5+04dC9zewmuq1pP7XZma5d5MluWuLO05fmmw8AAHk76bJjz0FMTHNWatA+2iIgFFYQoMS2Y015g1AJgAUuhL12nArIHzicO1H7KFcBHAPBha12rif9T28vW1KRF4eLUrqnj6INbgP5cAGxuGc9n12qPParMbp9t/YFHdnit+4o5Zxus/wTeq80/tpY1l4/rnt/mALcqYLaWcT+V0kGFKm+fKm7CWSDlnsf3BFW5vrKRStn0yhM29TC/QdedIk1QJYlAMsZjazphQwYf54dYREOMGw+P9FL8u71L+Ih7nTVEyq49BuhLzR9sJKEVMYAJbYoJaV3zDNfWfmB20MsNAXAA5gUvUUWsL8JNusJYtrCiMrgKaD/CuA2+LpWokHqd0NfUvsyx9vTvBa9TQFbIliVszaB0Y7HPZuPQrq82r4+a+diuj/tE7vDoFkKFLHkr9xZ0JpgBOFdlGNN6m6Cd48G9hyzWLbqkjwq3RgmuCwh02VTFmJASWwTrCJAw/zuyvU+U9PFEmeH+bKS99Yof6jnHPR/HfAPlK1QAM3fZ89GnuptRLJwjhOEe1xuLDWEe8Mwz+M17hdY+B9Q5/taAaW5CWpcdHJabjcPutA7nmdTvDByDmuuGvZ+a0dw0//yNx57/xdM9oxuBbgS6EehGoBuBbgResCPQAeAX7KntDqwbgW4EuhHoRqAbgU9+BPILf4ydxzfwljf+Bp65sI0Rs1OVSyWEiJUAWKLtKisVVAhRtessewdNiJhFKmWw8m8lWjnfZFc4YnHUZWVKtUKlkVOBCsUIDrqsWSk9K4xK4LGsxnZhxTcW82k3SjjV2qW2BUABDhWPnl3V+4Fv/we4/rozpttwhbs2NfPgsa6Awr82Lm3gj97267j/j9+B6WRP9p6WaWxVKTFbZ+1sKrfWUtIBYIIUHpuzrxX8kXWsK962lneEBMoVDrCysoybb7kFVzbOY/vKVXiVj8lehvmUY8QirAMgysG13DlTbdqHkhKA/3agl7CIQC8oTZFLAEylkUAxwWqb9XugmD0sYlMNrEw5KY4PoVgiECTzXLN2poqU73yQccljNohKVSY/KI+P48cClyyeCfelXPARKMPYrPxUwCVkUu6qKWo4Oq70p9dkLpuprKwsJoiswpgrGrvcYDYosKAuJZ8yrIEZlW/9BKNejLnUMDVGVYH9RY4FISQVhlSEcWoTrHBcBQ1qREloeZgUSbJxIedxM3etRhn5KJdDnL3letxw3Rm86MabcMfpm3B6+TTSYIn6EAHsBYl+RMCRYWPjHN77wffgoUcfwonjJ/CSF9+NW2+9DceXlzAdj3H18hXs7uxid3sXu/t72BuPMJqOMF1kyBoqe+UrLCCRTcay/qOil8C/WFgms1T4cQQ/ZqHTLIFlK8gxOhizRnnH/DcPl00Zqi+qxhgo66/9I4jB43VzmlA0ShMpObMc+Lz/4cvwD//lDyHoLRloXmT42R/6fjz0/vcgqAr4noElAry0n6I3GOiCIsDUe6pBgEVeqidVuTdoGkaCV1QhR7TrJbApidtMQUO78gPVPS2XqVCVBaSPlOpaPp/fCV1utq4Py+XVWuQAUkBQ7K4Ty+W1fN426zdUcwcQERQ/52d8T0JLQWLaPPdSZZvzCWyiMA7hsoBbqO3Acpsd3FpCEyAzT1eP5zETcHL9ESRz9s+CvAS1hGG0wnX2ubLL5TizCG1NEczF5UmTmliKVgOi+XSKfD5VQT2KaBPcBxJC4NbOtlF2r5pNaE2bU0mbIlvk+Euf/Vk6Tp6BIlvgO+54GWZ7I0E1W3k9gbg4iZUJy39bpi+nVaDzqYxgQnKqyTTNbH3g6qFjln2vKUCVoy6oaueD3xfcdWpTPlsqcr52WaGX9tRwwPccpAS/GeKI4JH5xhnW19aQL+ZSDctmGLWz2bbsX3NKsLnfqoz53wIUdDxgk4GU4JFT5TeCrlIl28k2Vb1rgBHgaNWjgvDBAfDgCicloJqXzC6ats5kjVzb+XqLIMA+mxxOnsSJMzeAc/HiuQ+jDqnYT7CztY0sz3H87Gn0T6yr+YCAf7S9I0V6fzCw68WNHcfIbJ4jxLyG6XnPMcwWOj5anrc22NecOY23/+LPY8DmDsKebI7LF88DRYZAls2FXSuc13GMpNfTv7nQKAtbVu18b7t/8frh9cKxahsbzNI81/WssSAIZsY8bbbZ2ECVe6v6dXCY90fxVcJq5U83oLV1oTzfwvKC2RDE53MeOdWvVPCuGULfL6mwqzDbH+PS0+dx//s+iM2nzqPXWKMLm294LckelmTnQP3rmmhc6kRE8O0Ui7KI1yNN3ai5IhWnNblwDVsLfJz2GJthTijMKe1XBrc4B+Z+iWmeYYQC+1WB3KeC0lmI66Zor6v4brfj4bfbO+bHsld+vrvD1rijvccLPn+MF2mbs1oF74GdsglnbURaHuvG7SgAbn/28QBw+5gD4NtGBLjP1IJlQv+D/37u5+U16OyEHRP+mMPSvo9Epu17tOpuB10tl9b2LAK0VNtz7SfU9xoBX/03Gyl5n3XxGlwzqJwNqfBkRwP3H2yKGi7Bv+56pGfOIMoLTB68H9Heru73PP6woZtFgj34GK2t47d2N/GfmkwuJf0qwPEgxEk2GUgJyyZLG2wqdcdNiVnjY0Y3lLrWXp3wMBH49WUHTYXykOrWgFbSBJxsVIDsqzlXuTdURAfdGwR9CTcbZd4SBnNFXfB65HsyD533IQFgUwTzvwmPOY84fwWDuf45NbBlqbvBtswAuX0cwk8CYFtR1YBVe9j3gYtFjgVzl7UnsJnq17zyAmtYrArcGEW40fdxnDE1DbCFEtv1AgHdWlxD5EoSY6Vi/EeK+4s5Hs335erA7OQTXoh1n0DYKaYbDyt+oPHhWDHv2WAsY0u49vkah5lXIXPKaEJhs9O2zZb2FVwvrY/UGhgFhtkcxPWgVmPIkctIc7FtqlRjFX8HCAJ8xaUnnu8l3j2+G4FuBLoR6EagG4FuBF7AI9AB4Bfwye0OrRuBbgS6EehGoBuBT3YE/sNP/jPsXdzFuQeeQjavkAVmIUf1H4svtEljcStkPi0LnhKwNogCK7r0m0AFzCxgBpblj8kKObBiBr9YED6QzriKYJutK7UnPc6cZSTVPQ+OG2yyWiR6ABQ5sywXUgrJnla8gkVdFpBM5fbcot5P/9C3Y2VpaMPSAuCjypAjyFhu0gC2t3bw1l/+eXzovX+IeT43MGLCUITywzOYayDqUIVsYNhAdKtO5jGZCphAw2ljXK6cKaQJRmjJmUpdRcVTiBij3SlmU5p88r1ag0mze7VPSfBZu6hBs0rWOWm/nMVcmzcmXTXt4nTsVlRSMU8FPXd+9Fz3WixwusxTPlaZts6qlH/Lejfw0aeqLl+gyhfKNbMjMoWzFXhV3dNpH66uYWV9TYX6bHNbajTluTnloc0RdwzOatGd5UOYoNw0FlVZ+K8NEMqi0ZTJHP9I7+ehlgLGrMybQQ8LjnHgYepXUgePWQgtCYEr7DMzty5RExZyrjUEQbVZrVJ94lUICEjkBcrzGKBOIwyuXUeQNuiFOf7S3a/AS29/MW44cTNWonX4TeiscEtM8jEuXr2Ihx9+AA8+dA+On1zBnbffhdtvewkG/RVcPH8Ojz/5BM6fexrj0RjZlDm+C2SLhZSGOS2LgwDr153F4MRx1EGI/StXUe2N0UzmKOe07TV7x6imJbKPMqgEXZm/y3OQcy6XuRRqzDhWzjVHTA0DzJekYM5RYIrLnTKHWXWySHbsQarW0EPSG2DO3MyyxjV3vATf+q//DW76jFei8RL4RYEPvuN38cs//W/RFHPX7OEjipjZaohEkE/Xpdk4W6ODQbggjhAvLZtimyCSdr5sKEAhoEllj4x8ub74oby7A98Us5ybcegjCqzQy4tE4FyWzaEUj5zzBAWcS4RIfE2p4XmctMKmQjdJ9D3miPI1W1Uy30vKYKeWNFtoB4FjU/TK4jm089+qgAk3W3UvJzrBrzJ5nVqVP2dRu80H5tAIkBH6SqFJhaQpRQV/pXh0P3dqSo0rr4uKQNgsbwWQiaGoVI4CZPMZUBRQVrEXCPYGKbOOOY4+StpP8nXnM+XZRv0eyoyW2bUaC1700pdiaXlFBe6dZzbww6/769g6f16KXp8240VuSlyCM8W0EgJYbrqsptsMSFvAXSywKRpb9axlb7qlzo0hPxuvc+UL02a64lFxHeJ9yQBZHEaImZs7y5DEsYHFqkKaJGociuMIaRxhkS30+opfpw0zr4GYK6KNuW5P7c3UrdNt5rJ+ziYnKjE5b537ROEgjSl5zepYNqeKQ3ANSgQDTgEsC2jX9GDwjoq50llC2zgVvi8VsEcL6NO3qAnl/JMfUhMIIfZkPMKUQH3Yx/DUCfTWV7UWTHb3Nd6EsoTt7VxkBjyvcarcNNdcbjXHi5+bUJjz93Wv/iv44e/8VsS8wVNVPNrH1tZVNFSOc97NFlIG1j5hva0fyWAIL7Y5rWuAQF0OFTaavLY4x3m9F2oAMhtnRhPIMYJ7DdJvKoF5n19kOnds6jlUC3POm3pfXNbZ/XIvQsAv++gyF/QFs3/pTcEM6YrW3bXs4NnwQICyt3EJ2ZVtPPHAQ3jo3g8hG40R6GZv+LYFlAofcHH3srNu7ze6CxjcNn8KNlfZPUjQVM6spgJWBiihju5dNU4GIda9CAMCQr9BWjeChNwvLJoCWZXharXAiPNBNv0GzNr5os/oYJnlAreI0ibtUcvlT3ZPqLWkBfNOAdx+71kWve6+YPsn2+M8+9McfoKj6k67/A0qm0OL7d/a7Vl7/bU88Kghi24bLXR356B9l4/13u3P29dt//5oUFvXtNtMHrx/2wDggFwbQ6GmNjYT8fqRRbXRFQAAIABJREFUMpOKX8hFJG0sD5hKYMJf3ncJCzlIhLABIsRs5uFEOnkSN3zJ67H0Ba9BsbKCycYljP7g97H1jt/D4uKGJhSV4nRr2PdCVOkQ50IPPzXaxiW+thdizQdOeB7OIMY6IbDPPSLt6IF5VWHqAZOGX7RvthxZNnNyv9BCzCHtoJ0tNJXABMlDL5CtNBXBBNtSu7osYCl9HQhmkIYycAmFHSjmexAQF6AldWsTzeuLvyfY+Zcdu22RLUvb7Q24hlljp/3hzkF23FxYtG+IsNNUuFosUNO1RrbKtvfkuuvXQC+IUFQLnPVD3BLEOMWGGngYNw2uVJmaPBS7UTboBaHlIPPThQHOeTXun+5hwbFUXjIjbzysSRXMfwemABbsJwRugS6dRJgHT0BuGeIE5bTNlhU214ODrZbbezDL17r0rGHOXR/cHx/citx/HOmlOLhX/a3LT/3nXOrdc7sR6EagG4FuBLoR6EbgBTYCHQB+gZ3Q7nC6EehGoBuBbgS6EfhUjMA//orXYDGvERVM/AwO1C9eTYjmoZaEkCoEZ49Ka16XYUc73D5CdbKXvuWCER5LccriCus1LGiojtEol0sAhq/sVFessKoI4/lYNB42FjWeoLcb/zhl2iLPlXNpENSBDmb8HYG/Ry3kqKZ74//+Pc4u2qqSB/aEBwV+V1w6UAfb213cuIyf+/7vwJXLzzjraj7dQ6iPaDCMhVcClNW1VUGDyXTqNDKmNDSg7Q7BgU2Vlpk3KCEngZUdi+wsCYppJRekGO1OMJ+yZOb0RILbLvewzRITrDVFBlW2VL7GzAeTKsXGWt8XHGaR2NSeTldhj3M2dIK87vgigikCYkIcFuYJ3wgzZWVsx6Nk2MDH+qkTghDZdKrMOtnz2dnRGwl+SS3iYfX4cRy/5rRyb+eXr6Kcz11eYiXAZsXhtoDscqAdCFJhvSlNlUwQz7nFeRTHqJtSqi/LYvbQ47EQJjh4LgUrM0GTWLCvDDw0vQiLAJhWJSZlga0sw06ZYb8pMKNqheCKqrV+jCYktKng5yUayoF7fSTDgZSli5oAdIblno+7X/lyvPIzPxs3nb0Vy94SoiaSxfIsG+GJpx/Hw48+iA8//gh2dq/g7le8GLfdcivWV09gMsrw4MMP44nHn8Dezi4W84UsCmmTqFw8AlAWQsMIy9ecQY8QHR4mO7so9vaV+dxkCxHbQEojm6eEM0hjDI8fl7Iwm4xQziYCwFStCum7HGewSKpJyWuWs6dSAZQqzpiWuIRvcgSw+cMTTUgqpTDtHEsfuZ/i73/39+GL/8e/Ay+lGtjDpacfwy/+5I/i6hMfRswpIatY9xqEi4GpbwlRNb+VfevBS1MMT55E0O8jm81Q0tJWLpmVsgAFXJkNyOaUMEbaG+iaI3wk0VYWtXsMITEpFAvEVBUnzEqWxezhdUjrdPWnEMaGAWKCsyQ29WBe6jqRqlH55iSOBnlZOOffLcTl8dGOmmMYBAYUCY7bx2g9dO9Bla9yft3zpUx2AJiPt8zTxpSozEJ1WcAHNtBSRJtaVlmqLQRW+LqpHwlJCW6pxCL85vWifF+OfZTAjyJk87maOAQyokjgPy8blBm18kC8NERT8HulhJDMK7/tjjsxGDIZ0cN8MsGPfsVX4ZE/erfU8hWVlcqEtfG13Fyq03nunQWyA2V8DMed4I/nScotgkWu8c7mv1UVqumEyvGiQBJGpnimRWli7gA831oXnG0pVa095hjzM7lz3aMtOi3E3frLqUFFqkdFL0GJyzUWpG0bFKRkNXWqLNR5LfihMmXVn9Q2BDnYR/hApTXXSgNJhB0OdjWHAJhPJRAUZJOTgoFjwj6zk/akIBtxTpw+g/WzNyPwYzz1kftk9U+YOt7dRZ5nSFeWMDxzGv7ykhwWdjc3QSvrpaUlpP0+FotM6wgdNHgMg6VV5RYTADO7mQScc4gK4C//4i/ED/3Tb3HNC7Uyxi9deEZ2+x5z0X0P+XSu+z8bSvgnChP0Bn2AzgNqbLCcyjbpQPccZ5vO65Xv1Y4vAbByud1aB86zokCZL0wB7GycdS+SupN28jHKpkI+zQDaWvPxtH8mWFYuttlFM/uXEJlKS/6M4CXu91CNZ7jy+JP4wB/8ES499TQKHY8vqOxukAatHdzksap/wTVNcRYfNE5pqrr7Fm+wDszqnOvOwfu7KfpyXhN1idUgxGk/xSqzVr1KgJCuFkRTNRWDVYbLxRz7RwEwx9s1CrReJ3LnP1BNth0Tn3oA3O5jDtSZ7hstaD6wwT46fM9jY9oe10EH31HqaluZ9h1tS3ikie/wqJ/HG7qHtoD7uc9s4f9RIH3wvkcAsNrzuIZzPrCxwgFgnk8BYDTuyxruaDc8FKw1FS0nVewaXOrT1+D0l305el/yWkyPH0O5u4f4vvvw5Bt/Gfkjj2jfGBOuhg1mbKzw+yhXT+BXRlfxzjzT3nzoeVj3qDD3cQYRVgMqzM26XJbEjYcxaozrUqpcwloqgvkzzmfu4XtUBMNzFscehn7jgDA/u2+qYK61DpDzmrKcX+YN18j4moTCnllAEw7Tgpo20cwjFizmuqsGGTY1qE9IDQ5tU4BdQ2aprIZKd321jRg6F/rdIsBuXWCHawjvq84NR0CZx00r7iBCXuWyxb4lTnGGqt2aqmQPG+VcjYJ0uOE9iNc5IS6tsVd5j/dCXGgq/Ml8hJ0GAuHLfi0l8LHG1MSE5ITmbOYwQE6ge2Qf3pQan0xZzocQWJ/RjaFsoF1MysFaeTDnXTzJnzG9v6YDwM9/Aeie0Y1ANwLdCHQj0I3AC3gEOgD8Aj653aF1I9CNQDcC3Qh0I/DJjsDf/8LXSBk08CP0pIJzStaGlqQKfj1QOsmqlcor2qYR3FLVJ9WrFcP5h+pR2XI2VAmZ1RuVLFSmJcxq9Jgx24bp2admsYXiqq3aw4OTCrmUllZEZRGdCuDW5tiUcbSHNDBqyrijhU8PJ4+v48e+95sOCrpt0fBo9/xHs4EWmq5qvPs978av/tt/iYZ2ylRIKlOX42BqWpVlGh8rKyuCVuPJyCxYXfFKNsiSNQC+ckYPC9PMKCM8aouKymgsiSxZhg4x2ptiPiN4Cy3HkDbFsmS1P61lHIeQmb0sLlKBTRURC8kRs2CpUGNR32W3UZFHCCwljQPHLdBjNrBZQ3tS0HHkkzi0wjzzNitTuhUSdrOwRjWLj8HyEFk2Q5lnpvSuXNGfTrpSWaqqr+f2l5cxXF+FVGg727LoNAtnA7dk4SyKSQHiVMdxYhDNy3MEdSUFOpV1BmGYfRyb0usIAKalIYG2RkvAxdfnrkIfsXIoIcU11b6F36AKQ0xCD1eLKS5PRthZZGIK/Azp2gBeGqpYmS8KzJgrt7aKeH0ZRZVj78pVhOUMg16AW15+Bz7nv3817rzlxViNVuDlfM4CVzcv4ff/4Hdx//33YjwZY7iW4PY7bsYw7StrcntrhI0rl5Vxy/PAsyO70prWxYQSBOumjoqHQwS9noqmVO2V8xnqItfYEVAQAHOeyYk1hBR5vbU1NH4gAFwt5oJoUq1xPlVUFEFw1O/TDjgV+C/mcyl1CVTr6dwspKWrUZK3nS8315WlWfsoOX+TGC/6nFfjB37hP6COLC828iq86cd/BO9/x9uR+nZNUKnJ82cWsb69FlWxSYQgiqXo5eeOloY6zsXuPqK6MjV9GEmtWTNUryll9XwIgInGqewlqCKEogUkX59ZxwHCOEGYWuapMnpdQwfVsWo/IOQKQ2WnyhKYzSxsgBDQtddSZjCBMBWzzByOTGGp5Y+qX859p67lsfHnZutsGcuyrnR53e08NkBMBS6tfQ0oS0nqoC9VjPbfVPQS4Nqax0kq2Kj8VHMI4OPY8KHc8aJCLovzBhXfmxa/VLlXbJjwEQ96UuKPd/c0jwT9y9oeS9UwH5/K3FJWxwLpbFZJOYfvwEp/qMYEWk7/qy/5Mtz39nfo3Jk1LS3unVsC7YJ5I2ADh1W4ncLSZFDKTG7XFomz+W8r4HNdk123U3ib8s5lVgueVAYXXWY5gf0w6WM8HmO5N5BCOOc5pEJMucFUKFuLDGEmLacbznlaDBMWci0+uKc4S1K3lrXNR63GkVCPc1dqX90PW3tTA9gu4VwQXLcLzk5n3Us1JyEy1ycBYKd+y2kXStU0c8oDH2PmZ588jeWzN+hBTz32IKI0RRiE2NvZlrLf7yUYnqIN9Amty7vb25jP5+j1epaFzXsEFe1hqPlBh4M2RoHzUhm7VYWv+8q/ge/6R//AFHZ1hb3tHezvbtsaTlhPIOMgOAEt87uVQ0kgnaYHudh0/tD54lxVM5R7PzVMxAdW24K7JeGtAWBZgVPFWzhVMD+Xy7iWmpaNAny/5Z7UvOV0jmo0Qz2fIy8X1hRw5DrgdcLwTcHjwJd1/WR3D0/f8wDe8WtvYdi5nkPwxTHwvVCxDu1egXOP6yWbZXR/k/rXbFot+9WcN1poY7sVmzNS7AryE/p4gkBSAzYG8q4J+jjthxjWJRLml/LeyzuwV2NeZrhUzDBi1nerAHYZv044qPlEbb+B5lZFa/uPT9WftnFBc/cIdDWF/iGllU27+/d/DpD9eJ/7qOr4WY9rm5LcN58LqT/eaz4XALe5xXxOa6+tHg/3IjrGI+9nVtemTDUraB/REdUv1bJSA/PeTbhIwEq1Nx/rB2oIYFABH4P1dfh3vwK9170Wi9vuQDLNkD76GPb+8A+x96F7Ue/vKKt2wkiLis14MYLhGt5fZPjFbA/baLDkR1imAtj3cLb2sB6GGDLjVp+TABKg+f+sqTEVEG4wRa2/+T1OHa6tqW+qX85Twk2qf1epCvYDqWAHXqDPzGNqFe8V1yvuk1zm75y28Ww88zzMPYJhTzbRzAMmAM55b3VrIde/ViXfnq8Wjioq5dCOweaZ4kMIWT2MUGO34pVl+wg1MPF+T0cU5uXyflQXguM3BgnOOlC+aHycr6wJcSlK1DSiASCU9xscRyCgCz/EJE7wzv0tXESFfhhjvWmwpizgACekmDaFNME5LaHZjKnfgXzuRYxsV16gzHeqpOmsQUUw7xucXe2+t3Ub0J5Xc8o5DLVzjk24Go/D5tJ2vL7mSmcB/ala97rX6UagG4FuBLoR6EbghTACHQB+IZzF7hi6EehGoBuBbgS6EfgUj8A3fOFrkHixsq5Y/EDI0iKBEoGk2WzKDZXqYKqwrFarP1RuWcGD6j0zQWR9PWJXPQsfrMESwJkXpLrtmTlq/fqWAysllxdivwIem9e4NG9NMQ10VDWBhVnV8Q2Y+0gg3KrkBF2fA4Dvuu1GfM83f52TG370AXtWZvARFTAPdjIa49d++RfwoXf9DqI4RDajle2hGEWFGKpQAxaNTV3LSqG+71RhVG2wGmz5pIQClh+rQrIK/qZ+TKMU89lCcgiCxukok5KOlrjK+3J5nLLhpl0t4Y3yAz3lwLIQZvbPjcAAlW/wK8xGE/u+Dp/vb0d8AJKdWliKX2cFLZtLvgchMgvqVEZQzcrC2KBnsGOeHUImHpNkfDwBLJNTlRkKsgg0KQfY1KVUPbLgH7qsXrO8M6Vwa/WnBgN+nl4fg5UVhJGPxf4I9WQqGM6Bs6xOjjltYWl9bDGNVhyzuWmNCm2isOWrccyoXunFMaKQJdsGpe8pF5hZbTOq26gk8UMpAoPBAPOwwmaR4dJkhO2yQk54PIhUyJdyrMoRxDVWrz2Om+96EW68/hYkdYTHH30Mmxc2sJhOMR2PBGQWVYmkFyFKTKnICmgxJ6QrldHLOST1Mt1zeT6SROPozxeICp4Ll0vpziDnV8XMOzZitBa7sqZ1UrXQKdGpWnXzm8o4gkErqprVLIFfRADcS2WxWMxnau7gOSeIYhHTp7qOpUqeb0EQKjIPrTJ5DRI2Ma/y5M134h9+9w/irs/+PDR878UM973nXXjLG38GRTY2G2fOB17PLrubdrphL0HaH8r+Nez3EKY9VEWFcjxVowPl7mEaI0p6Gk+qkLjmSJOupgCbu1KECjqFBqJYM2YhmGpKAlgqhAl1nO0z1eSkW8qpJiiiOlaKIl4y1gAikMXXdnbPVNRKSe2UwYdZwPZaLejiz/la/Hy8LmQfrS+X9+ue3yqA9Riusco/pYqXtsemBtbF4pwACKaZn6rGEJdRS+Uos5VlVywY1siamTaXQZII0LMwPR+PdR0PV1ZRZQuMtraRyx6Yat0KXpqgt7KKIE603jMnmVCyBaB2d/Bx89nrcOK667S6TPfHeON3fS9+++d/wRx4Ob6uyYVKcsJcKbwdENRyqV4aa/Chwlez0WVOcx2h0leWn1Socdy5upSVjoH/HYW+mhqGw6EUrWwsqBaWXzxMeloX1AjjbESl4OYfjaGtw4KvfqAiPMfclKoGRQUo9fbWqKC1pc2slsW82VoLHuv7dtw6b86i1uxN7bjUk8LrW0BeZvwC0FJ5E0ISEPp8PYMxC9/DHgXnp89iePp6WSeff/IjSAcDJHGCnc2rUgAzi2Fw6pRU87z0mSc+Go0wGAwEge3+2EgVPMsyDJZXEUWxm1NcS0t8/7d+E97wZX/N7hN1ie3LVzGdjMx+3xEYKn55TgXFOE68f7gx5Zxus5rt/ubZ+q/MZKeY5zl09uitvTnvBxpnNS0wxrfQ/V1rPY/GNTmUsncu7V6WRqY2Zg9ItsB0fyQraTZKhYTnahazHGBZdlOVHwaYbe/j3W97Ox5/7wdR74/MopnXuDt3gkuanzI5cE1RnGtsULN/G5gxG1yuDdayY9emwViXA63V0hS6VEAKjLnsVe5njiPBDWGCk3StQC1VKF+TLU9ZOceFfC61JueJgTLXhOcIp1TqLmvY3t2aCw5u7p+CPeJRlNwCuYOXPQJ87U7i9oOfgvd9Xi/xMQBwC6Q/HhA/mnOsY5DLhFsiDs7nnz42g9z2QDWk8L7jHFm40yNwTdloJjtoxlJA8JdAOFajZaB9G6/3IGgw4H/HMcqzZ7D8ylciuuUWrVHjy5uydb78wT9B89AjSLieez5yRlh7IcZejEtLS3hLNsK7F1N4XowVDzgWNDjZeDjpxzjGPQ+dYFzzDVW4BLGCv02FKS2huf+Bj4xrkVO+a3/p8Th8DOoGK56PVT/ASu1jyScU9jHkvdI9Xk1GztZ5QbcBZQPX+numXGDusxq0PzMIasphrb1OCaymPWerf3DunLK+tQ/h93Wfp5LXs3xjWStz/yz7Z5uRWoPVUFQIut/ipzjpAb0wxKL2sVEt1Lx6LIq1bth+0BTdPCe0dx4GAXphhE3Pw/sme1IEx56B9rXQx7qsoUMsE8C3Cmn+HsXMZHdNK7eX46Mtnymh1QzijlnuB64BSE42ThHcugwcXg8uS/yjmKx3APh5rRrdg7sR6EagG4FuBLoReMGPQAeAX/CnuDvAbgS6EehGoBuBbgSe/wj8vde9FnHtK8eKls41Kysq8lqGLYsnLGZUDTMiPeS+jyzwBamYS9ZT9hVFXrQwtHxgAhEWyVi8ZNGjCQ1CxbQilT2rFdYJkFn856M3shofnlaYU03FD0DYKOtHqo8MIPJF8iKXrSXzgKmKYyHX4ktNksHnfvZnvgz/6H/+yiP10CO49yjJbXOAHSCzJ5iS5rFHHsTP/cj3YT7ds2yu1oLRFdRlbe0gkmysBRPIf3wr6ktVQYBkAFhKQBau9FijDyoYU3VXNrJanc/mqKhuJDtmjKsUSPyimoGqBwOZTLhkYZFqYKEqFbMbqbH6/VTAczLaV3GbxWtHyI26uII3i/SmXDFFHYvu/MzKx2xzhXVuCYADHD9zWj8fbW3JetMQPqGgzTnZhde1gMygl5rad8F8YJ5KO/4WRKtQ6gUC4jz/rKELGjFfEw1WT5zA8oljgu/TnV3sX7oieEybUtpUZ8ytrOy5Ahyctw4mmsqOZ4uZvqZ4DaW8AQZ+iAEzK52ShOBFNoa0gI1C1MqEtXns9WJMI2DLK3Axn+NSkWO3KJAFwIy2g1LDMke2QbLSw8rpk+j3lpCPM2xuXJZFaSCls1X4qG4lRJ/nU+Q5rbU9eBVVkUbpCY6U20zlbxBgcHId/TTB4vIWwnEGXxDYQIGgOYuIIe2hIUWzYFTQoAgMHOi8ECxJCU2VtZ3rQRgL6pnKtMYkm0ul30KYiHM0MPvfaH1VSrl8fx9eubD54poFBNJCvn6txgSBVNkrA1W6gq/91u/GF3zFG+AnNI/0sHX+Ubzp3/0ELl+5hDimQrdGOZtZPjbfMIqQpEM1oRBQCj7y7FGlp7BXjosv62I2J9AWmueKoFeATupnp/yVIYEpa3UuCROZUSoZI8+JXTetpa+sp2XBHGqd4TsbtLXs3lb1RpjFDhdZ3LfwluuZW58EhanwZQYxoZGDv7wuee3xZ/bfpmJvraUFfmnZSRBQlAKxUvVS7eWs4gUfnTq15mOYfSiQadb8PN8EZfl8ISUlIaYKynEiJa9U1r6H6d6+oOXS0gqqPMeYAHgyNWgWBIhocd7rIUgTU/RKSGnNKwLrAbOE59i/tImXvOzluIbAIoz0mJ/5x9+Gt/7s/+luQk7hy/VOa52te4SIhLSCvuZzLlAfc9zd8Znij9e3LS48/8pKzxZaq3jcCT/HdIK0l0qFzA/KxxHe9aJYTUgcu9ZenON9kKPc3ibV5NDmkVp+pJopWLDXuDc6F5oXzoK+1cNzbedJpkOA8rNb6Ku563Ja2/NFv2mXqdoW/AkHlb3d2qny+lVmpwK5pZYbJxGq48cwPHWt1rRzTz+J4WAJcRJjb3MTk8kIfhKhd/wEhseOI05jzKZTAWCuwy1w5zzjsWd5gTBJ1eTAP71egh//nn+Oz3/VZ1mDR1li46knMR6NNK60BVf/iFsvpaZ2Th/W7MWGB5sTB2pfwVJ5e7vGKGeVTvWvGizatYc51aXlVLu5qsYHdhC4Bg5+Rqrced6pVqdSnWJysAGDa5sU8IVdTwLCGbLxFHWx0GtT2cd84K0LG/j/fv23sPvkM2qokUK+tXl2SjuOjxpTDuCvhTDIrES2rtJru/gLa3Y6yJxlU5IaBviIRk1yssUl9FImqidLXMI33m/SErguSnBjGGO5KS0rVpENtFufY6PIMGb+fGsV7vKzW2ipudYqVdv+K+fT8Px3gB//GZ+IpvhQD/z83v1jKnufx8sciUk92IscVSh/LAjcbhlbu26dURP5Oi33Effp52Qbt3EVrc25mgQsHUHNStxfcN8spazLBxYAJoAkXOQVotgDfi9A2R+guuYsmrU11DmbmzycuOUWnLjuDM6/930o3/cBxHDNL9xTewG2mwDPBDHu9Rr8RjbBtlOirvjAMd8A8Anl+dLa2FfDFJs5bL/jSfVLu+ZJXYMBJswlXrBRRKJV28NzvWduNZtDCX5p/L/sh1j1LSuYe3/OXdcuZXNfr+EhaypkVLTXDeYebaCh96T9tOygaRPtHu/ay7RflrW5U9JrN+6a+rgfMBxvESNRZVbT04PrxCB226DKv/NAHkII6ho3BDHWeU7o+FAF2K5z9JoK16UDhLSI1/7R1nTtsWtgGPL3InMMmSYp7p2P8XS5kMVKn+PMGBh+wTM7aKqnCYJrH/TOYKMcXRki6vWV4WzKZwJwrvW0hea/LS/eJn1rqa4drLPSby+HtvnguddbB4Cfx4LRPbQbgW4EuhHoRqAbgU+DEegA8KfBSe4OsRuBbgS6EehGoBuB5zsCX//FXyBVaYIAhD8EhkSyzAYr/QqrQYATsjTzZN+2VzW46vvIwQ74AKshsBQEgsMzWrsREqkg7ArwLF4q45GA1IrrLNZSHSe/WhZLa+DpaYONhal5xSwdkOTPWZiVHTULJizqLhZmC83isVPF6YUcMPiSv/oqfM2Xf1HLc03tdKRqYoDZ/s8AZkuAD0fv0qVLeOubfwX3vevtVoVqy08sUDtFc9u5bzaXpnQlBZYiQmCAOq+2TGzq2Nb+1lTLHuqcAIRFcQ+zyVQqNsJBwjSqD5hjFjorYCoXLfOXlss1YkIu2QY72ENgHBoMq/KF5ZHpMJ9dxpWqzSnwWNCPoxi1VFROteUs9ggngzqUTWpvqW9QXspX4d7W9NJykTVCjaxWWfTylcVo4EgAzRWsCZlYLCXAk3qcilKq7lpITJXMygqWjx9Tg8BkewfzvV2NW5wmmlvz0cQyG5XLyizQGPN5Jps9ZXNSjexsWDn+Iajc8LDsR7I1pDJH9tqC9rRxhRSgQdJDvihVgAyGKcokxF6VYQc1NlFjp6qwW+TYrzJMZJ9MFtEASYAypBUy0MxLHTM/Fy24qYKW4pH2xvQ+9wmVCp1fauEJDiqP8wSIaFvILoIwQu/EmsYyv3gVySSHV1RSDiWuMUD26oGHSgGDoUBw5lfIeQEz35XKeRZn0z68MNH40rb3zNo6EsK9xpdN9eb2FmaLHLN8LshSVAU4AoPjq0hPHUfNHN7dLfi0zz2SgcijahLm2nqoslwqfp4TFsEJ5Jq4h9s+86/g+378jYiGa/CCGmU2wlt/8zfw8IP3wC/nmO1uax6r2JwOsLK+jnoxw9wpUlUM5VpBaMp5zSYQB3tkE8z5rSxha9qwyF8roQpOKZeXttGJYJZmKEOe69JUzA7EMtf3ANZK1WjPp3pfSvPWxpaNLXw/B70EcN3rKM/3ACLbe7WQl9CT0F1KyTZPmKeNn43HxrnC+cd1tKxM9VvRWthAcPtHzSVVJSBGRSYfI4vkOIIXxuaMILUk7XMLLNhoEEaIBwO5MAQ6Vwut0SEhdV0q0zUfj1EsMnhUCscRGkI6/q01zzW06Fq267jIC+xd2MBsMsNn/uW/jOtffJcU1hza3/g3/wd+6du/2xXyCQFNpW/NOQbdW+hLuMdsXl4jbRY5wW+apMomtvWTjTO+FK35PDOAyAYAOSJYzjA/E8eFcFhNRlIIh1hx5VovAAAgAElEQVQwN94NnhTJR7MmXf4uC/NSoTqTcztxpo7nH6ng+RnceZYS1tm1C3go//fgdmLrvltzWztp3f9cZqusZ9uiv0AkfcNp0WoAWMfMey887PnAbGkFS9deq+aFc+efEdhNkgST0R72d3e1hoXLK1g7fVr23HVVYmdnR4/hWPGzpj2uawvMslx2zXGc6lb5O2/8Odx6w7VqUuH18+A992K2u4X+YID+ypJsk1u76Lp22b1UsGULs9XmueOewSnXW9t/s0auTf0utX+AgMp6qt9d44McPDTH7b4jtw9l+EKNJdwfaG3kNcD5zLVpNhUgVgyFa+jgc9QAwdciLJ5MUY52Uc3mmG/tKev3iXsexN7GFcTOup6TjevKgXK1tXVmQw/vS2x6a+zeKQXfkWYpNsGwUce2G25fo1xXauN9nX/lojrlL9WWTJ4m7OJslEqxLHHcC3BL1MNZP8BSU6MnZ4IKJR0nykwK4AMLaEFewz/tvGzzf1uULRXwYWDu890GviAf/2eBYO1i3N6wVQAftX8+OigHsN990yygrS1QTVHaz5g6nHuNGLXlwnKd5/fZTElVLYGq3Es4J6gMDzC/4Tpc9wWvQf/Uaezfdw8uvftPkAxSpMMBsLWD/tamVic2AnLvwr3bLAzwVFFhI13C7zc17s0mypFe9QhpA6wh1L59nc1k8NA3h2M1LvDeTYXugjnuTYWJA8BU686k3rVGFMU4BNyTsNGT6mW+diQr6DV4gssDxo/w9wM1TphdumVeUwlMy2mnOpYFNbOHW3UwP4ODoC4XuORa3Nqou4tTe3fuqZ1jg667pkbceFIx026ajXy8RqkElr20a6BZ2HZcvycwd3sFtRTYReVhv1nguOfjlnQAn+4ubFSieYZSb2zfQeV06lcYoBG0z9MB7p/t4bFiJjvnoRdizQ+xVAMrvoe1NEKvqrDc+Bg0ofZECc87879dg4FcdAjxuUZ4NhaEwC341u8S7qYlp5h2vrlfQPi57P5jf7huvuHqUy/I67c7qG4EuhHoRqAbgW4EuhH45EagA8Cf3Lh1z+pGoBuBbgS6EehG4AU9Av/T674ALJlTPcWCBws5VM+xALmoF7gmTnBTmOD48QGC4QCPXrqKRyczNF6Ma4IUx0PguBTBwFZVYUYA4+xSxeIcZBOodQVuduEzb1b2mfCwWQQ4N60wkfWxy/9VJdisWlXwUJG9tbOkCnihjE5ZOTqbz1al+7e/4ovwRZ/3qsMK74FndfutZ8mATQcseNzaJJui53ff9ha87c1vxGI+lU1va8Gqwp9YlJlASv2oAo39m9CIKs82u5hKS4OALIAHKnIzapHZkcw5pNKQdr9U8FExS/UazaWpDiFEpAKBKlafhaTKitK0SB32erKiXMznaJSV6zQSBIoeC9UG5KygZCCW55aAU8fKTF1CNPORPQC1KkLJ5tIgZUjFGItpLLaXpeynW+vLA82MbFIJqC0fTpm2JILOKlh2qFTERIlZaDKjmFnPsvRrM89sjIMwRtTr6RjKeYY6X0hiQ3jGP01htqH8dFTVDgdD7O3sYU6YQBUgYVTdIJcVLrP2rBi76kcq2A356QnSfCtAKr+Z55FKuZzZ1hHS9WXZh17Z3pId6yiJMAoC7Ps1xqGHPa/B/mKGvMyw8CsVc4uahUPmlxIGEBqZIp7jSzWyH3lYObaEvMiQzRcaY6oH1VPAc1r6GDaxoGa8smSq3oubSOfMc6aFJDQPOPqyY6dikJl3kYcm9jEnD18aouklyPJcYHywuo7BqZNYO30Wp9bXce2xE0ikcvXUbHD16ib2JxPs7O5he/MKnrn4DHYnewj6CZLVIbxqAS+bwS8zNRw4J2JTL+o691EXtPqmMjYQpCecnRAqljWuv+vl+Ibv+F687HNeLeVe1ZR46IH78M7f+3+xt3HebLSpkkkSxP0BimwqGKmcXvODNEgaUsFq0JbQmUVfawpp/7Z86LboT9Um87c5j6I4EUATdCpLs+yUWp8KR1uvaAsuxY3+zbzeCIHvAHCbb05oSpjFRg41pbQqYgeT9TODyab4N+grhSSL5FIHm6W67L2Zi8q/3XN4LFJBEnwxg9sBYP4tm31nKSwgxuxf93PB7jBGSeDJLgStKyUWeS51ddjvC+yaXbutue2aQKV+OZsDRSWnhizLzC6aeckEnAUtynk8AarSqV3rCtPNTdRFg97KCq657RbccOftZrteVvitn/55/OK3/TNBaOaayuXBWTfLItllxQteS11LNbzLTOe65ZwiCIETZjQ662etoeq6YS8FWztM62/qzUD3A8JIPl5qb1oWu7W/nRv8tyCDAxxmn+sadtrvuzxfrjVcR3QunVMFx1VZyoqjtCaSyrf2Fx5CyQtDyi1+OhboKyn1W8UmnyDFlwPFnMdsaqAyruAzOCaE7XGCXa/BqNfDynU3qPnhqafPIen3sLy0hMV0gu3NTSmvo+ES1s+cRTRMNRZ7u3tqmur3+weNNTzeyWyBpN/HyRMn8cYf/ld42e23w6cSf5Hh4oXzuLKxgQS13iOhEpxW+Wwi0VpuFs3KmubaQpU1leVO6S6LcDlOtPfvyizXW5v0MH4WANZ4CQKXpuSVEtisn+noYFm6zkKbwGSWoZpOZAtPgM5M6zBJpKZjQwPXV53H6QTTp57GlXsfxj2/8w5cPfcMsnmmHi5lzrc50w606JrX+WVTkrlisH1DSmA+Rg1xzo2DCRlOJaj7kD5jLeBEK32eV4Ff2bzS7tWUj7w35PqcNXLa7FM5WVe4MUpxUxjjOLNIOe+bElWe4UqVY9IqG7lOE3LVlnEqHnagCHbW47I7//QCwIdtMYfb8+dCWm3JXFPgc5XA7fNtNToEbWatbX90bXKNcUCu1aAe/YWgdZNQk4jmRyMFcMy/2RtGdTcdXASBObcIE83JY0wr5jhFduvNuOG1r5G18/4992PnAx9ANd4TYKXNcNxAFsqcibQMl7W0D4z8AI/UIR4OQryvWOCS10iVawA4xroHrPueLJwJgbkvM0W7uQ/wS/bknuUCWyYwMKcaGJbjq32LmtnsuHpeYBbIIAT2seT5GPo++o25CPHeyudwznJvRScDWUGjFmhW/jB/t5ASGFg0lVk4H6jdD+3Nle3runbcVsAZnls+/MxrMKHTAJtQUGr/wSMsKh5Pjf2mxCII9HtGrwlxPAwxkBq/wqjO8WKEuD0ZaE3j9coLmp+5UrQEbelLgebUDzCkSwVjO+IQz9QFPpTtY8zz4RG6c09ZYyWg4rrBMuEwYb0XImVmsnO8kPuPmzxcK9qmEJn+OBeWVgnMh5nPgOVL83cLazqw+1HbVMnH/Z3LT76gf0ftDq4bgW4EuhHoRqAbgW4Ent8IdAD4+Y1X9+huBLoR6EagG4FuBD4tRuBrX/daKX4jp/JloZuFFxYg87rE9VGKG8IQx9b7SJaX8NiVTTw6noJY7Wzcw2pQYSAVY4B9D5hTaSYBJK1d1U7vsjkNDPaCEMdWh7j+2muxcXUTF3d28OC4xjMzWj5bKc6KJFZ1U4HWKXQNz1peI22gi8XCFMCqirqiHYD/9eu+Cp/1ipf+KQDsaoHO0vLQFtoA8OHz2xP/8MOP4D/96s/jyQ9/yOCpwKhlH+t/+mwEQYQPzFmkWskVkspC9qE6EpdT/Kw3oS2qy/mkuppKi4jFojBAQtjlVL6yXlXOr/1N5SqhbRLH6AsA11hMCXAK+FTSOQtr5iuroO2K26TO1GcQPinv1PewyOaWY+eOxUpvVqSSvaHLeUzTRFmRyEtBSJblDoXTVKzRFc/gD9+TapfWro6QS7aANcv0HgZJT0X0Os/h89ja93LP4amICaxoP0oYNs/oA4qSdn52+GYhHoRSKaaDIZIoxv72DmaEVRGBdaSGhDlzUvNC9okDBDjmRzgGA8BU2eVepcI8D5agR7bDVH4lKdKVJSkmdzd3UPs+prSejiOMkxDz5QTjwMfmdB97szEm1UJWihmRFEEAi/cElxTzks0xvzYMZbl66+03Ym9/GxuXNlSwpMKa/IjKjrj0EYkY1PD7RDGAvzdFv2gQu7xtwmUBAPdFRQnBQhUAWeTDX1lGsDTErbffhptvugnrZ04jPnESS6dOq9DZqwhWbS7RYng2y7CoCuSLHPl8jmcunsfGlUu4sn0Fl7Y2MBpvoZ8EOHl8Hddec1ZwGoS9BFxSghPE8Xuk0xGCXk9NDRvnn8JiMsE8KxCmffytb/lOfNYXvR4+waLnYbx9FX/4trdisbctm0wq1/l9WhvLMlxWuFTEWU4qryXmmFJdzGxXWmrTEtwSGQmaLPtZds5sZCGkDUPE/Z7+5ppBdaxyqQl1tDYRzDKf1tS4bbOJKRUjXSf8GFJ/6rWpKA71vspDlS2s5Q0LGvOLUJdqZcFks5AWFKZKUj+31+XxUfXbKijNppeZv88GwA2bGpzVs9SPXEtKs82V04DyeRvZXPO5BGqyF6WqiZJczukkQci1gp+5JmxzlvV1jdl4jJqW7s5NgaregFbrvUTX4HQ8QZSk8Jkt7lkxXQnaWabcXdpL0y3i5NmzuOb6G6SappvBW/63H8V//N4f0Pkk5GbDD9eUuqHa16zDI+b2VoXUuhx7NcNEvmzxCRh5bLKH9kObE+7eYMooA44qhLMRwa1VZp5gzQA8dkJkNt1EsVOAO6hI62YCfrt1mOKtdW04hA1s6nB50W1+MS9Kup1zvFxBn+u4VL3MeeWcoEqZawGbO6S0o2W8ZUpbWd9cB3gNy7qbFqkCwmaJHSjvO8A4CDCOEwzPXoNokOLcuQsIezHWV1aUL7599SoWBNK9AY6dPoNguafjnk4mapCiCrh1V+D8YozDLbfchLf+3E9hOCCuMaeIZ849icVsIlU17cMF67n+xqZQ51zjtcN7jWIefAL4WA0DVLabRbSBUqETuT4YAFazBPcWVB0T2rsmDX6udq7T3l9z1/z7tXarscS5aEjhvShQjSeC/IpYoJNEkkixR3gSBREW0xmyi5fwvv/4G3j4XX+CycXLaiSRClBKbsuNV6SDazoyyGvzh6uJXDOU6Wqghfeq1uLX/vtQ9Sv4z3MsxS8bcsyBglbPVDfK6pagy3MAmPdBNvVw/pYFTgYBbo1TXE8lIa2CeT6KDFsEwKgsN1S50jZfDDgbAObPdD2pacH+3SmA//SW/eMBYDVxqEHE7TgFLzUFnTOMIWXOe/39LFRsj2sbBTSP2LzHRq0WmCoT2JS/PcJhzlP9dyNb5TwJEa2uAWdOYun66zDaH6Pa3Ua4vYV6Zwdpxn2LL0vlPTboESz7tJHme4QofA8bdYpH0OD9XoX7q7n2330qf5tIIJJ2zWt0PpHKnKpWOsi4I6bi9gDU0lK5FmjOmOOrnGDL6tXOTQpiaxbseR5WqABu6KoSWC5wQ9DMeA3XJOFccujYw/kvS/u6lHMK7aYzqpDVEGGwmYpa2SE7AN8q3PnevIA1t9k16c4EXYtmvocdOTLQ5pr3JTpyyP9D6+8UJXaaEnsEvk2D1TAUsKbLCcfg8/rLOF0xHoNNURZxw/sC08ZtNea7W55G4vlYDgL0me8bh7g4n+GefIJ9jgsdcjwf6z6vY2DZg0BzD4GAvBoCFN1iNu+tGw7BL1XAHANG6uiYlafsLKHlZMM11c1DB+/Vqtq6sXge/m4HgD8tflfvDrIbgW4EuhHoRqAbgU90BDoA/ImOVPe4bgS6EehGoBuBbgQ+jUbgG1/3elVtpYH0mctLsOGhcLZrxwIfJ1jIoHo1CbC3WOByxaytCKtBhF5QI1DxOsKcRQzCLlc0FaiS07MVnYZegPUowZ03XIO77rwdDzz6GB48fw5/tFvhyoJqHysiP8uu2WXStupcVqJYfF9kmQCm5Tq2ZSErzv6Lf/L1uP3mGw5epy3ctbrfA/R7VAjc5jbq/QmRgK2tHbzpZ38Ej97/fhUE1YEvyz/Lk1QhWgUkwrAGi0WNsrBcYinNVFt0mb9OqaZSY/s6jYeQ2Z8sDLFAFPhII6p/ISAj2MzMUgIbWQyaGkVwSX+7gra0sG2mL9/SSmAuCVdAyFSjrHD7WFpdRRJH2Lu6KaWgAE0cu9xis64WwXSKKWbR0v6VoIhqFLN0tVxfFtTNnNv+EACoiK58XtpzWgGNAI9vn8YyRqa0zmC2g/xtQYuF/9XTpxAPB6imM4wvX5U9dZsLJ0jgMmN7x9Zk8zvdHyMfT6XY4edIoghhHGNR5Chphd2UKtyteQTAAQZkvrRQJviVuooAh0CNQDpArexYU1/QYpRqvIKvx+IhrTzjEKPAw6gpMSrnmFSl1DNjD9inKiVkUY8TpkYY0XqXVto+kiTEXXfchulshI3Ll1DXHsLCQ7RgJbBCVHoI8xrevFKOL89XWjVI20KgJjqBhtkhhyw3E47zy1mG1nGEKghx21134pqbb0Syugz0hwh7S1JlD+NIalcCOVrBLq+vCbjTRph/9nZ3sL23jSs7m7iwcREfefJRlOUcZ8+cxGe+4hVI0wHqhvnNHkITeItya64ThAYeiizDaGcXi8kMBc8BrbmTPm76jFfi87/qq9HEplREkeOxD7wfl596HDHPA4+vcvNPlo+WwUrVH+FvUVXIa54BFtIDJHHiwKxT/hLmSpFI0ETFK8EoVbyWgUobW2V58uJW2LWBdB5Ea6so2BoGSPsDRAltktv8ZFMea9w5h52Sn4d/oC7VP9jM4VwLlENsEEx23LR8jqjwDnTd63P4nq49lq2Lktm9pt7lGqcv5ZnatdaOD99GAJjrjLPJ1Vqk9YhfDiKXhoT8JEEy6KsjQVbveWXNKSz0UwE8nytju8wKATZeHPHSAMmwh92tHYRhgmh1BVFvINjGvF42qgg6ET5rYfGwtLaGm269zTkM+Hj3r74Z/9c3fhMmk7GUvBwnqpR7YSxlbBonyDIq4WvBSkLLOI4wX+SyriYYbrN91WRyRIknG9+jVpnK87X1ht8u2LAi0OdUZFwBefytJb1TaKvgzjEkfOPP3P3nQCHowIdAku+hIKDn8kXQLk9VUyCrEYPTV40ZBBl0kWhMpc37Iov6fLzymqlW9ZCXhdaXrCkFAdo1R+nqXoA8iFH3l5GsrSMdpLi6tSWQvb68inw+xdbmpsYqSvtYOXMK4TDVXKPd83g8lgKY9s+cF7wOb7/tdvz7n/gxHF9ftwzwPMOTH3kMdTFHGmvlw2hvhJI5uVS3LQ1kQ0vLcVorS7ndj5H2e3Ki4L2eNtGcL4TGhPVsWOL8lfU3VfJO/Z4k1oCgLzpEuGxtU7lTBWzzuabK3DlytM4eyrxm5MMi071eqmpeG2wgGhCxAP3ax1Pvvx/v/LW34NwH7kGWzcHmCZ42WufyuqLLiVtBBcKUaa37JvcnZvXd5v5ysvF0UanJ57c2v7IKJpCWYo8wl9CXds2m7OUXYT4zf5lRSpVjQYtowTSzh2aGKEETodyNQYhbgxQnqwY9v0ZdZtghAGbDlm85wrIpd+/HuSf7/f8iALi9yx8qZv9CtspHYFf7fs8Hdn80CNxC3qMAuFX/WiyIFnNrMOHXxzhkNZ646AHufTiPmLfLu6lZPnNv1yBxdtCEw/26xjAI0Duxin4YqZGK15nvrM/jyQzl1g7qxUJryNynKrfBgm4OdD2R80SA3PMwHyzharqER4oS79q+gqfKuTo0CCSHHrACKnZDLDWNwLDypp0SWPtMNW8Qfh5alLNxge839RtMazbvma09Ia0bFaRSrQcYBsASVcbwscr8W+7xXENpwL0v72eyZ24wa6DGBtpCT5kTzEYJVFIIs1GC15CaHbj+ucZJu15cE6WzH7FGvUA22NuLufbBhNty09D+utbvG4wEmDN7uCxxtV4IbnMGLwN4WdzHi+M+EjYJ6vpi7A3hrwFrrTP6LLSzLnUOB1Q/+xF6bDjyPEy8EPdNtnAeJUo/xrIfY7WmAtvygAmB2WZD9XdKSC01t607+j2G+0mtHaaAVhMSm90cAJYC3c193ev03+ZuYauo/fnaK0//hVyG3Zt0I9CNQDcC3Qh0I9CNwH8dI9AB4P86zlP3KbsR6EagG4FuBLoR+AsdgW99/V9TYZtFB5W2pdxlgYIQkdnALFxYFzvVWSxBEPSyOCGVqr4lLKpudkISgiaxVQICp/iJWRxqPCz5IW5cH+KGs2fx1MZlPLW/i9/cLDBV/GyrHD2EwEfrbiY0YpGEOcC00SUAdgo4Z73MOsmPfd834zjhYPvRnGXxQfHW4UoW7IQu3JvImtN9QyqtusLP/tgP4qEPvkfggsBOQLDxUeWlsjpl41wwH9Mcj4laWVCi6vVZdm6OOUk5TAglS0CqfSP0g9DGl3oDVZ5KKZdYkKdKkxDEAK+BXgJ2MzJ1GYWC0jZtWEQnTObjWDSSEMMRcpVvA09whZCW1p/tGEkFpYI4C54ONDsV60EGovIRzeqQn8CKUAbUCCylRJSi2MbVlMJONe3OLXkw1VqC6JVTfcna1tlvU6EyHMJPIngFM0pnpk5sLUGdxSBob3ziBJJ+isnuPqbb+8rIZWE/oYU2FbsELFSIoFQhjlZ9/Oq76nlD+2QBBZ48Wgja+WOBsfAIhZ2atD9EurKCWVFhPhqrIDrlNZNEqEMf04pZdMBu0OASClzxcoybCkXIrEqetRoNlbA1cPrUMSk/qV6fj2fwZxUwZ/hcjaimNSgLhs4CVVmU7vw5i21haYIJFTupOrL50ejz8noLkfOaCALktLgmAAsTxL0+lpaWcOzYOvqDHuI0xfLyGq67/jqsnjyJ4foallZXZNlKWMXLcTqd4v33vw8XLzyJpeEAr/4rn4vhcBUMHKaaUU0KkYeonyrLWhnStGTkfCttrpaEO86itWT+XpTg+rtfgd5119pVWFe4/NRTePy+exHluUncaJnLphSn5qWFuri/YJtVQm2JMlUu4VNAuOMKqObSamDXXNlZMHVqmvZnfG/5uxog5LWeE5RRdZokWF5eMchLVeqBo4FlRivb1NloqxfCwVlZ1LtMSH122lDLAtcsowWAwwg+ATGvtTYfVTDMVKW0XJbi0n0R5lIZS5WSgKZshZ2FMdee1mVA9rkGhsuFQWM+ngVlrsExFb1BqBxdKr2pvCUYpN16b9DX48bbeyhpAU3wSlt/NhbkJfw0Rbi8jGRpycZbAJvKaSqKnaKShXJm+g6XcMddd5k9d+PhXb/wS3jzt30n5tMZBv0+FtnCLHZpW03VYxRhPpkiZZ4sewnCADN+fi+Qw4HZ/NdIwtipwt06Edn6JhWkrEohqMY5wfmWV7yemT9LJam5RgjUOztvZY4fyQrn41s1MaGloS5bz7Ty8vWlPvekgma+MOcPx4Dzk4X82vOtcYMuAMoHrqUgLgJPn4efj1nMtObWxDxQFrbeFodF/dqPUIQxmqV1JKtr8EMP+/v7Gre15VXdj7a3NrFYzGX1Hi4PsHzqlJ3jxUIqYGYpy4EjCPCq//aV+JHv/uc4c+KEjmy8v4uNjQvwpRinutrsm+eTMSbbe1qt+6vLsoPOpnPZhLPxIUojvabuMHGoxgK+JxX0BDBU2Fv0QSVlXpt7TRv2VgXP61XqWtqzUvnbtApjGlmUqHkz5TVFq3+OG++9sjY39wueG44hs6hlOTvL8N7f/B08+s73YuORxxCx8UHZoHad0Dac9ztrhLLrlUpM7l90n+S8c/BXUNg1PhH6KhLDKX/bvQivNIJf3prVECQFo0EcqhktX9XWUGU7O6hDEGxNAgTCjHUocTqIcGc8wPUlwVEJr5hju8qVl8qc9wMA7JqsDgCw2yW2nh0CZgchFn9eW8j/QgD4YGd4xNRFymd3nH8Gj/7TANh8TsxSu7323N7tWUNnTWA2ss9+E2s1tGY49XW4PRf3cALADS2TzfWGe2iqf5OG+2kqgCv0wxAnrzsrUDu+dAUh1zCtXSUGdYOEk4egb6kHf2UJ4coy/LU1xMtr8CKz+y85a5eWUfSPYWOW4w8+8hD+7w++F3tFof1BCsj6mY4nA5/KXduDEwRb0yGBtTnAtA2WWrecUn3e1JixocFZOXPOEg5zvksxz70WgKGsj31B4CVCT2YDM/+Wamh37ri35jVCCNzmDhPI/v/svXmwbelZ3vescc9numPf23O3JNQtWs0YhojCgRS2q8BD4ioDZnCCDOWEGGNKQBGIsYkThz9CjCGOoyjYBgMCxSAkEZCNQQjQ0EJqdauFWlJPd+g7n2mPa0w9z/t++5yWhEGKqLK61+m6dW+fu8/ae33r+7617vt7n+fh92gJTeU81w2Bq2CoILD92W4x5gBhCm1b02WS4flioYgOWlD35aJjDidsM+TaNdV04pm7ZuW+EyU4jwSTppbq3u7fbO4LTRo8RzbBWq4woTCfaXkug4ZjGWMzyzCMMtxsazxZzPFMucIh4XeSuzIaAsXDGBg1di0I3/nL2r3sCVlNB7xPc0/Q2LNJxKA54T/3Qe554V5hTU92vdQIGgHfdaUDwH9WO1533G4EuhHoRqAbgW4EPhdHoAPAn4tXrfvM3Qh0I9CNQDcC3Qj8GY/AD3z9Nwhq0E6OBRADJwaBeywNCZ4YVCSwFNx1qzx1qEsp6RBEUVWWlxiKZiyGs7CVE/rVtVmpxS12hmMclgWuVDV+83mWgBzYmGjWPsPx+l7IcpMq0CygqQKWwkrA0t6XP/ovfvLvr3M4j4bP4YnbJvITyg5PeZ9UMLay02TxKyiAWWF80y/9In73rb+I6eEMq4LF7ZqOxIjIukIFkoCWhUCqBb2wyNw/AWBCBplqG1QVc6IKI03RTzIwD5m5rhmtRpX31SJm8VxWlSLKOjf+vxQm/kt5yg4paLmt7EVXmtGK0NRNAdLyMARCQcFhlnL8nkAV35c5rIQjhHoslLv1qaC0K46pUGYhndDOILBdK1ouD7Y27LoQFqxWlimZH8wAACAASURBVO0r+2m3rZb4mNCy0e9UZwTIFRRf4rACZzav+BWsbvnZlUnqYD3KUvS2tgRdytkczXyFAYuAyt8zi+6qtbmROQDepBKGObXBlptlRlf4scDG6xSydVmI4/gSGOXDCfrjDUxXBeYH+4JeBS2dN7cE+aazmawXb6XAlazB5XqOfdRSAy+yyJogVsw8bjEeDnXtZW89XaJl5wMzolkwbiL0aV/8SWVnI12WY2nW0moICKp0QQrazfIMrJmD6jEWMGmzqDVIACLgmAksUIlIheV4PMbJU6dw+ytejlc9/IU4d+edyAZ9FSAXywUuXb+ICxefFtR59Rd+MXa2zqAtIZt3mhXSErk/GqFeLqUkVf6qq+St4YLKW6pNab0cY1VUsmM8/fCrsfN5r0BNG2TOtcUcH/yd38XiYA9NRJULLZJpa2ygJaFdNpXZVLc66BNEFLX37HCH5Vp3wVJcDgJuyRzU867mdBaodcMxofK7dZVub9CXpaeAKMET1wEzUT33mGDXALPZ2n5ixqQmr+ygaRftmcC01OWf6Yrg32Ojgux5q0owTNC2MsWzlOkEwQTABL1Uqav+a00m3Ju5TfC1nA8C4MwOLkq37KVKkj8TKQOYQK6YL1HO5wx0FZxMhwP0Nzek3maWeEk7ean2GzU7cAdJx0P0Jhvo0zZYdsym+rZM4UBhgNliLkXqyZOn8YrPe6WuHz/fu37m5/AL3/s65AnV2DamlkJte36v3xOYVnMLr7Fmlh/X1dkE/AK9Uj3zWliTi6A5bZA5nmmyBq1WHHdM45AnQGBeQwLyjBnNx4AxjyXFMP/e93btQpoviQA3VbyEFYxHIPRdEQATihB88hete6UQtdcIfNCxgBA6KPi9SUC24lGEPm2SvTFIjRWED3GCVd5Hu7mDfHNLAHhvb09jcGrnpK751SuXMZ9P0e/nyDfHGJ48qfzy5WyJ2cEBRoMh0mGOr3nNV+H1P/4/6/pz/SwXMzzz1Md0j6Dts+Y/Gze4L5YF5jf3pMYebW9aDnDJv2MDWIqmrQTlsyRHPuijPxlrL+E9QHcVzlkp2M1KWgpgWUVbJjevb8jd5X1Attu82oUBXiq3CVzUlFNU2k94rfT/tD7nt1tmu7eoDqe4+fRzeN9v/BaeeOe7sLi165bPIePaAF9Qy/Fcec6ExiEeISiAuZda/q+BI4N6fO0R+BN8ctU7QVhQTVK5SMWv5gWjMxyUBQCs5jrBLTbXAEVs84LnNG5jvKI3xitB294SeT3HjarE3G2eDQATetk925SR/jkclKnpzJ+WPh1l7J/xo+Vn/fDB+UTPLmv6u36s+Q++39pBwZ98wnOaIkTMUN7b6V54GAHi401D4ZnUmzcEgLXVJ2YdziY5qc4bgV8+i+RSkkP3d2YD51EjIDscjTFMcxT7e+hRgVoTQDJGg82BzAVvME9ilFmCbHsCbG4h2TmBeDTU+fdzrvnbsLFxFvl4givVHP/2yQ/jl97+m1gyp7tpTHVKy/a4kYJ10iYYwqyaCSOpn9c81zMjx8KaaQRfudbY8IkWC7oUIFJW+YKNZbQ+Z5wEqG6NMaIVNFXHtIaODQiPCIn53t5gETKHFy3VwFT+ugpYe6U3UbDBxtXybJao9FQWMtvtdlPx2YD7TJrh2dUS+1QhN/wMMYZyG7LroPgDt7xmHjNVwoTfA9jnNGtmU/hz32XTH+Er7dsJvReyZz56zuf+QAccwuaNLMOEzbGgU0OCZ+sVPrg8xFWOBzJsUm0dN+hHLcYtYbFZZ/MzEJrz31PcZ6wh1KyvbT+xfYQAOjR3EGKzSUYzlA92x/5txJn73Vef/ayvte6A3Qh0I9CNQDcC3Qh0I/C5OwIdAP7cvXbdJ+9GoBuBbgS6EehG4M9sBH7wG/6KuuRXjHD1oqdgB4sjhJdSOXmhhACPRWsvwKk4rGK5daJbt7p3tysfMZYSUTarMQv31CwwP5DHy5W1daMB3nvVAPBRGdOKribiOwLBKvwRADMDuFgKAlsGpgFgFvM3Nsb46f/p+w3OrBGyq0VcRcrjUPEzyDIw35ZKPCrg5gvmoZLuHlkav/P3/gA//8/+FxzsHmAxpxLJqoUUKQkQWjO+4CyLxSyJyVrYizp8L/4doSoL0DmL5SwOpRl6BBCEV8wlVbamFeRlKcgCM3N93SJZimHZQBOseo4Ya0F8bx7bzzVkp/EqESRqJD1jNU3ytb1sgFaCwFSJ9HNBWaoDVTCvG6n8zNLQz5FKS5dRB8UwDz8YDjE5dVpwYf/WLhbT6RpmGyQ2tQKLpVLIUBVJeEXLT8++pNpWb3Msgy/Ms+PFbUJOFtNlvZr39JkTAtSixkA2pBy7BgkhkXIVqdgARnGKUZKgR5WyFKUyldbcJ9gQhBRcbs2WjxacLNCpQaBnNtAsxNUViuUKVRqjN57ovBbLQlaDB2mL3TzGrajGHhrcRKVfc4e3cUW4z/zdWNC/XVSmWiYQZ7GSNqUC/7QFNMBvwMLmlgrgAqkGfzU3HMLzewIFDiksG9hUTpyLPJZhTLcwJYhnMTJJZRM72t7BmTvvwFd/3X+OU+fPI90YC4geVnPs7e5iUSxx9s67sbF9As10JUUzz4WwMGGuL62DSwJMU8NrNct22dYnmSKvC8l0XbVYEbDeeSfOPvgACaDWSLmc4+ITH8LVpz+OSAVPA/IRLae596RUVpauMjYVrgAeIZHWhUESKTN9/QfYFICgbyq67no1Yaxyz6k6Tjx/mlA21bmUi5WgFseKiizmmsoy2gGuNYt88i/OLn42KX752d22WznBqe1VUkHKojqyjGJX/fJ8tK9R/VvTUtcAMEGY0gppLU2gFqdmGVma2pJ/z+aLarlSxjY/N/9eSrI8FWCrCIBpm8ncQ06YJEPcHzj0dzWtWyUrW5wALc/Q42v6fWRZDytCfi60tYWoNWpM5zPlDvPcTpw4iQceeFD227xnPP4bv4mf/ba/pX2lpsNBZfbMtL2mVTHBNbN+Za3M/TgU/fn+DtltK3N7fZ6Xz+Vwc5SdsI+7Gkn8usj+O4Aezk/Pp2cTj8bZ10ywedZa8eNbEZ77UqLi/JLrn4DPrVFnzPuWg4FBSsJJzSXCVtdqaf+n4o6QiNc8Tu34PqdK7l9BTej7eJmmmPUGaLZ3lBNKhf/u7q5A04ntHc0XAuD9/V0B4Gxrgv72FvLRWMCWFuwEsH/nb78W3/va18rynzvszZvXcYXKX8JO2jETXpdU0xayIk/SGKvdQ8wPDwR4ozyXSwUVvGQPdVHoF4/dH09kFS7VO4/PfYb7gJS6dt2Cyl7w15sd1LgRVOACPqX25AB7OQd0vXg9uaeUtZpkOGYl94W6werWPj70zj/A+97+27j0+BNolys1JwWBXIhrCM8jtKQOMQmZmsWo/rV9KkBh3p+YX897qTUo2HULKlHZPnujTbBzpnW3lHu0ueXnk1Wu5abyzwRp+nvZ6PJcaQVuWcoU6Wd1jdvjHA/0BritKTGql8o1XR4HwExkcNtngcv1Hm6f5z9WAPyprJc/kwfZoL89DoDDXmDPhJ/+UW0M7R5rucq6cXzSgV4AgH0Psc9h+0+YJ1IA6znM4C9/FwB2CEobYEJIzjWzEzY1qUVk0Cre5gQVsrKYj4BZC1OC+zlqbtHino2YSYTN7ZPYuOM+nD57F06eOoP++TOozp/CBy5fxP/++tdjeWsX7aq0Jg/OLdpO15Zn20tiDJMI45ruPgm4JphTq6ZDOQ+bv0xQBBOK0rJ41taYK+Oa1sjcB+05imtvGCeygN6kzXKcYIxYziuCnu7CwTXENaDcX4JWNtFQ/Uv1Le+DXDd+bP7Z3jcAYObk0m3GlMWrJMbHl3PsxZFg7CRKBXb7bJBTA6O5fpglN5XJEIglwDUQzIY75vLy2dRs+ulixOZNWmDPI2YV23OUDtTWdj1bgl+qexOcYP5xEmHZNLgUx3h8tcSz5Qpx0kMvYnxHJZvsUZRh1PI9mSPMbOgGaRpr3BkPwn/X8DwFvbmnKAudz3TuReH/JuF6D+uKf8f97Xs6C+hPfwPofqIbgW4EuhHoRqAbgRfxCHQA+EV8cbtT60agG4FuBLoR6EbgMx2Bv/tX/rLAXEvgQZWdiqK0ozM1TAAVysBT9pUBYMFeFqOCykrZh5ZNRkio8lGUOqyiBq9RDtaAyjEpF2MsmwjPlQ0evblAwZzb40Z7nwB/1/ZvLI5UpQAwi9Yq4LsykoWRu+88j//xB75Lw2El3GDmGVQjRk9l6RbHyovlebBAuypKwb8AgGnH+sgfPop//uP/A6b7M6wWVB55Bm44cvicXlTmuxEBBOjGT8ACHItM/ThZA+CcSgVW2kTtiMKZpWyFZ6lrCSWCmtJtmaVKcvs7lioFO0LuritydeKu0tZrHSyw2MQCP8EB1WNSaQoJmNpkSJtXKjRnc7ePpkKOVoF+vqrCuk7G1bks5HN+ZHmO4daOipjTg32s5nMVSPXebndLC1teDypNTKBpyodQhA3KRgPYproxFmqFSMEHM/81K1Y/z2HWxzDJ0C4KpBHBA2EpM+CofmkwiTNsxamKm7IBpdUrf2mCGIRi/p6Ul8sCdUPMQ+tcW1FsbpA1Iwu8vZ5A5GI1l0pDWbyc/4RBcYRFEmGWp5ilEQ6yBFebAtfbEvuR2RsuS1qXrxCVQF5bHhztW0fDPjIyDoJzqhBl5WyKX8uktKYKA8DWAGAww5S/wYYyAG0peAj/BBGoDHblTEAaqjlTaURFTILU1c75cIQv/U+/Etvnb0O6s4VsZwfb99yO/mgMilOTwQDDzQ1lhLbLQvNTlswqjnK+2GcKVuim/FX51M7BF/iKdsu0jD1xCqPbzqO/uY18c0O2z5TXX3/qGVz6oydQLed+nWIpL82avtJ76Ijcc7zBQPPJx0jXTcvA7RNDc4pUu2sv9nVGrI7C4jfXZ38gWMoRZ5OAAJSKycw0NSWjVIVB+esQVA0O/J4yXo9ygWmPGwAwKbiYmPZAez2hGMEW16UAroNgAcWqkuo0ZPtSJSybYlpd9gZ6L46/VL6cp5zXqwLFdCYQx/VXUNHP980yHa+azdRYQsBeFYSfXFsp0uEQtFWP+7nBS580chVgg4r2da71THCiyajANWUrC9FFUWC5nFPo7croBNs7J/CqB1+FKM7UWPHoL/wy3vx9P4S6WJlFeBSj8L0oz3L0aI3O/UlqSS/6e/NIuL+F4nf4/6A/Vr4wobZbYttkc7pz9MNu924y+pafy621eV25NpUL7edEdTtzeqnc5TgRXNAWlfBCedTMtKxp53x0T1ATQlCGUwGuph3+PcGPgQYbM2Y+Ut3eoqKyVhECzH0nGGmwTFLMR2PU29tIJxuysqYCuNfrY9QfaP7cuH4Fu7u3FM0QDQeYnD6lnGZee+b2fvd3/E1839/+LjUccVHevHFNttFqtZFVO5tcGp034xTk5DAcoJ0tcHDzlsZmvDGRwj/r9SyjmONLaWBbaw5mowFazi/ahnOcaLVN2J2ajwHPTznYzLYnACYICkDfLaKZP60cZW9yUO42x4VAlXNlZZEIZUsYXOHmx5/BB9/+O3j3234Ti5u7bo/Oz2QW0VyAtieaK4g1tNm9k8pfAV5vAAkuGcqtF7g7ik/Qc1AAL1wHhOWe9cxdjVmhBMGCwVTtUaRMiOPwl6+RGtyhjrkzWLY57zHKrG6ZSdrg5f0hXt4C2/US+yUbisyVQArgYwDYwKXtewZ/rYUrOKjYPetIlf+ZPhd+Nn7uswWAj3+WF6iAHVN+Jp/Vxi+MoT1XaOzcVWO9vxxXADsA1qPHsRgRa9IjAPYGN84zAWDCQm8qoGK3NTtoAmAqVft8z5M7yCYTlIdTNPu7SFe0ZHcYyGed9QZnc2ve2H1umPTRP3ES5W3n0D9zO3bO3obB7WdR3HkGy1Ob+Pjli/iVX3wTPvaBD6K3qpGxcYyNTB4X0lMecCQFsIAoLIZE56K+DWv+U4OIGhz4TGGOIgTAS2b4RpZ3zV9cG9zbqCpm9u0G84HbGGOCVubhwvKH7c7qDRKyhTYYbNbpprhVlrYrgVe8v8ke2RooLA+b9tPANI7w0eUM+xxLvidtnak85hgfe+YwIB8+W6IIEIFgui8Qhrvq36IvLI+Y5zhta9vrvZGDzVc8DpsKFYvTRthKYozZKEkXn6yPgzjBY4spHiumWNIGm2CcKmDGvciSm9nMsVlWMw7FLaF5twpr+2iPsWdeNcPoWcfb9xwMBxj8fZ0C+DPZArqf6UagG4FuBLoR6EbgRTsCHQB+0V7a7sS6EehGoBuBbgS6EfjMR+B7/ou/ZFAuTgVAEv7eVALAKop6wXadj8gCjhdwVeCTX7Pbksoe1TIiW6ob+DoVWRIMmgYn8wzntgkKV5guC9wqSzy2KPCh3QILKsKOq329fm/sxv6HJSCqgwgbinK1VrMeaX0jAYp77jiHne0NnNiyX9tbE2xvbWJ7cwM7WxO3X/Xcv6ASU8ajFbJU9G1aLFcFHnnPe/C//f0fRlmY5DeogkKx0KqGIUvY1UI6lh2HkJmq30GS6lcssEIlNHNLqQgNxMxAnpSeVKkKaBkUV9alIZH198KwW2GbKgdTDvPnaLRsRX9TFyvfUTaFZh9H8MCCOotPId/Q1GBkvCxKWx4krz0LmNJHes5pOO8XWDDK6ZpAl0VQK2rrmrUtBqO+CluL5dLUhCS5Us8cXW+pb8TqacVNJYwX3l0SzDNQVppUUCGXjwrlHNvDCcZZjvneIWICgqa07LuIxbkEG3GGIZW3GkGCMkIPB+dUcWYpdk6fUqFz7+YNwXF+lVRVcj4qI9YK91S8SyVCYOc5rGqQYAMBi5qEUHmOZtBHMerh6mohO889tLheFrg6n+LQGx2yOlFW8fZtJzAc9NHM5phdv4lEdqs2oWRJ6nNOc1zXltfF7MB1nWQZa+o2wTr+bMz8OCsXVrSspV2qitf2GhaVo4gWlVBhcsxiNVWqUkLFmDUVFlmCrXvuwVd941/DPZ//EHrZQAq3OjO7Y6nduSSYia3iZG3qa35q5TkbwOM1VzE2NCjEwKxaoqDdct5XpjDX2Ym77sDw7nNo0p7Z5e7t40PvehfK+VR7kaAqHQm82yPOTLkvW2ApDg3oS7Hne0doVuH14XVkowJzeNWkEeCuN7wIALNBQIrdIyWYiTQJrSQHNwWwsmpNucvibFCaSvErxwOb/9xTZU0sW3NrltASFAj2bOAYgr4CvlL72p8J2gjEZDsc1L8EuAR3UYqMmb60rneltXylaRvtAJiKbB6DoJLXVACda2tFBTBzsRvUVFZy/hDGDwYqwKfjAeIoQbEqdB5Zf7C2h2+WK8xmc+TjMeqc94ZM8FlrhuNZlA6o+bmAPOthe3sHL3vlAxovQuon3vw2vOm1/62aB/gl1a4U1jbmBIUs9q+D2UO8gCt/tf8ct3/1W5/mPkEEm0O8e4MNL4Sba5ttNQvZ/YowsyAMFEQ39SnXjl2vGMuy0F4hK2dCWSrDasIOU65R+aYcWMFFNpdESJsIw9zmL/dwvlUamxrWdlqHd3I+8PuZ1H5sNrB5zC8ef9XrYUo178mTGG1syD772tVrmlebkw39zhzfGzevq1GBNt6bZ04j6g20Rr73tf8VvvNbvlnzjed87fmL2Lt1U/djdWhoufheGMe6p5oFdoLy4ADlwRRtVUp139/YQMp5wLERO4+kGua5c37kgwHS3BodOJ6haUzLPzQBqSnJ1lJoHNI6oIqf4EUqd1NSB0UkGx84t7g+aP+MYomn3/Mofu+X3izL50TzTnRdzTiyRmfMBHdDRSaYKwDHPWT+mkLTNgg1dXgWqjXUuPJX94cwTwwOyprVVYtUIXJOWGaoq38Fh7n/ck7wmtJCNzxPEOTZXDJrc17vyFwe+DmbAueSBF+cZDhXFzisyk8CwGxAsnugNU3xM+g5Ra4mrhQ8Zl3+mT8R/sf/k+HZ5wXPYJ/Gx9YYsgnjBY4jR3t+2CPW6m/fz9e28C9QANu9LSjNeXcxK3GzPg7AV40gcmUhPIww4ToY9HDPX/wa3PWVr8HVd78Pl97xDiTPP284P2H+tGVQE1DyHsKmgKnWUYZhMkC0tYlbp0+hOXsW2+fOI7/tJPZOb+DwxAaaXoaD/QO84Z/+czz3+IexHeeyPiYEtsZA/m45vlSzDuJUz01UxfKZlapZuRVoqXCf4P7qOdfcC6XebfWZlOVL9wOqmKm+jYFxS7tpuq+kGMSQEnhC5TNMectjWnMarZe5F1MJ7MpiRFi5UphPYUtZM9M23SY8rxubJ/eSFk8u59inoxCb2Wg/LRUw7a35JOKKazRqvmEmMRve+k2EMQEwzzcimOV1sQd5A8DRGgDTplpr3dcvn6Gp9Faes7u2EOgKBGd89qlQxjmeKgo8Ws5xSXtJIuDfS1oM0AoAM4uZdtx9qpnVDKr2SLs3sQFAMQjmGMB/k3DvkBqYDUr+bKc22zjC91957tOY/d1LuxHoRqAbgW4EuhHoRuDFPgIdAH6xX+Hu/LoR6EagG4FuBLoR+AxG4Mf+y7+kAgUtB+dU8CWZexubclWAkIVVyQJUEpOyjnaWll9lNmRS0bqlJbP9Qk4dCyYDFjyaBncNJnj1PfeiRoG9+RwfuXYN79mf44mDEvPSIaqfgwHE8D8GCFmgni9mgsC0G2aBnsV+e9mRD6DEqiZTNpj2CX+/uTnGDuHw5gZObm1ga2uCHQLi7Q1sbU6wRdUTcymLCu96x+/gJ//hjylvk8okdeMLZgVIGWDtkR+pibwMcNJqr091G9Vz/A4B61qdQOu/WpBW6iWVgJRYKvtWASMHfSzYWSqtWSrzy+C8Fa94DCmbqIbIexjJVrWUJaypAS3nl8pPZapKmWLKtGCFSZVZP89RLJdm28zcNKq3dM4GC0Ju5/GpZiPPcQiw2uYMa/mNDn5kF0uApeOscxb5yVj453tQUc5j8UyD8aPB1WDFGvLP+PmYo2ZjmwC0MKXKRgU2YAJgIrs/K7jqutFC2G1xLQbXlJjDyRgVYRlzbAkbNNdYuHPLZFe5SxnsAFUZjhbQ7FaniSzNawIlQpQskS00bRynaYobbYlLqwUuL2eyeSTsJiwZboww7GVol0sU+4e6lhotz4qmVXQA6pYR7ZbQ64xKG8sAgO1KsFgYFMBBbWNKNCnP+A60J4wjFUs3aZPNwm9NUJIo37XKEtSbW9j+oodw++e/Gvc98CD6m5soKPRTYZjA0RoSCGgJ3wiVpZ/z8SYA4TqRjTjnv6uqpyzophlaZp/yuq+osizRO3cK5x98GA2V1rQBXq7w9IefwLWLz0LYllmvbBJg4XWQ+3xm7i1BkCl+fYGsm0asScV+ES6a/ayDW8+v1V/LMthUwASAalZQdrLB3JyqYCrBQ/ZjsIA+No+CqlcVcCl8CcUMPlv+MuGYWVTTGtmgKFW/bnft1s+CYG4pHGyhBUorAuFShfB82EdC9bBDNaGsskS9WCoTm/bcHJeS640NOZpzNarVUrBTGZNzWuiz2YcgLhPg6g9H+n5Vl+hPJuhtbirnmU1Cq4MDXL9yFVunT0st3ETUVhHSFcoOn+/vS2W8feKEoDLtotM0w2hrEy+7/2WCiwQJT/32O/Hz3/IdqBZm4S9gSliappYJS3XuMVtlglzlGzsUD8DdrrVdc8FLbwgIimWplV1RHWyHtffIapS5k4TUmecIE16btTePySxaRvdyrRB0zNsG06rEkp9BzRRua++NNdx3GZnAPYn7pTXWaGNGxVEi8FM2sKk1dX/kuVIJzCYAv948nZLQeTjEwWCI+PRpjEYTxFWDa9euYdAbYGMyEQQ42LuFW7s3zVJ70EcyGuHkuXNqWPqL/9lXayfgffLy5cuCxRpVzWtrBgj26NxrFrxP6FpEaJnlPZuhnC+QEERNxmDDhca4BTY3N9RMs1RTDzAc0viV8D6TbTTni/KpHd7TVlpric0i6qOg7b5ZuHNBZNwztbzpGNDIwppbhc6LBy4q3HzuIj70b38Hv/XLv4rZc5e13wvhuao6wHVzgPAM3xCp4Na7sukVADMLfX74tRrYHTwMLvLa2n1e10x7pjUCsHmG10d2vHQjYbOKFI3WfGPX+Ei5pygBKjn1dwaB2VkRADDnEp01NpoSX5n2cF9bYVpVAmuyyw2Ad90E5a4ZroRcA+D/H2rYz+Cx8XP6R+yudNw+O2QA++3Dm9fC3hIswI83IwYL6BDREBxNeJ+S4wutgtGuAbCAsNwAqCClRXKMJo2Q3XkHNs/egYNLl5Feu4LxfIE4tmctNi30W7qwxOwkQTUaozm5g/n+DM3NGap+H8V996F3/72YnDUL6OLu27A8vY2ml6JsInzoDz+IN/yTn8aVZ56TA80ozkyNK0MXzlquhQZ8ZieIHCERnGRUBkEwb2X87Lyn876vvY8NMMzHpQ2z8oFbUKlL5ewhKsFbupvQ7piAlUrbMZ81+FzWtgaFjzViUBFPUwHaLzNj2I4b1leERcx/MdACng/Wdm/mGr6ZAR9ZTHHo1vpSHwsEU11LpTXVvRFov03VNf9MMCzFszKQaU/NsbBGR0FpNXlEsn/mns9nOKqSlfltt3V7dqajA2y/53Mn7Z6HCTBkrjcyNHlfucBPVQU+upriUE1oEUYtrwEhuI3FJvOY0xR9xZX4c7I3KGif0f5iAFgNd2pasMaR4E7wg1cvfE6vx+7DdyPQjUA3At0IdCPQjcBndwQ6APzZHc/uaN0IdCPQjUA3At0IvChG4I1/81swXxS40dTYo+WgVL+pKe7capYKJypQWMAIkIXqABZ5ZLNIJU9k2be0gzRrYbfTY4GXGbNthLN5D/edPoOK1mpVjQsH+/jAdIkP7S0xLdwC2gv6Xp9dU2HlK5YrTGdT11GxIGKFMsvJOgLAKuEeVxAbKXjBSwIktsKxfwVs8wAAIABJREFUF/4cDBFG9rIcW8w3vHUZlx99rxe03R6Uaarr3LgjhXJQAkshqcK2FYj6SepggG/meY8qvZn6zWx/HeR5VhpBsYCqgwTlp1IT4OPDk7HMYCUtW7asKx4IXYajIdI0wZKF/MVynS0czpaF7rVNnp8/s3B7vR4WsnA232BTUgSDuqB0duGVwK6pPFlQlQJ57T5p9peyU3WIJoWWFxDX50ZQEHI919fQrgphEZWLIXdRUC6yor2UNCpQxpb5W1cYtMBOQsvnWMW1Xt2oCEsVjQpnaWrZvgQRUrJbdnXe7wsA0xpXeYDutGfzyAqfZgvtUNVtPXWqVLzI9jdk8DI3z9W4UapC5irLsJcA15sKT08PcKOhwotXM0aeJQIgtOSlepNKlYwqVRZFS8vMJlAK0EJqXwcaslN0NbPO55iC3gC1W5ISZAhKMD+PCmAu7BiTfg+jtsGgqtEvKwxrKqdTU0Uy1y7LMNvewMbd9+Dehx/GvV/0MHontwECa9msJsp0JeRi4dQSsGkLzPGmCtnmtawkVQxPEOd9LDdGqAd9Qa+2KNFMDxHNZmjbCvVwhNs+/yFkJ04og5g/d+PCs7jwkT9CO59ZIZrzRApUhRVaBrgvcf3mFpa27A3+miLXLLvt27Znra3UPTNWK07Q1n7GFiGzel3atFb8mtXvcTcEqnz1Xton+V50VEgEJk31y++ZhTMzhvkrKGBpt0tYpyxIzzWX/TmLwGzkKEq9lupzXtc0z+wYpJRU/hEqFSvBX4JVZYhTMUy1p86fWcklytVKTR/cN5bzubkoeA44R7GX9WQHTOVwtjnB+NQp2UJHdYvV/gF2r97A5okdRP0+amb2MgO3KmStXhyY9TQV9U2aylJfmvA8w8ZkA6984EEkvb7W14ff8ut4y9/7ISxu7epzBtUoATDdBOwa2X4RfpdNtoP5tb3ssbxejonuEwUVzqaU4vd47KDsD/bctOyt2OTham9zuLBrr89A8BarxwGLusYBbXlpTy0gR5UqG3DYCGVzyHJjoWK+HBPCPlgZMCFqKd3GnpCQale+CVcOwUKwg1ZxP0mw7Pewn/WQnT2Hrc1NqbWvXLmCQa+P4WCoOTKfH+LGjevadGnhff8Dr8Q//tEfwdd8xZcLbzVNiUsXLmI6pTuCKfX5pXsOXQQ4d7S/kacWdh24eNgEM5+jODiQvfLwxDb6o4nGkNbSG5ubiLIYBZsNFkvdK7WWqAKmjXiWIclzcyzgvOf81zlzXFqp6GWD7n+nZhKqkLm/VpXgihoTOM6zJS49/mG845ffjMfe/ttYHByo2UlW8+qTItDlf7Ss5Zo2ywzeE3Wf0DOKQRu6YgjOu4qZa0T7pjsrhAc61/66TTPBfWNQPlg7CwxTtUgVOO9v5qqg+53+7JnTUgH7PiylsIEcOhkQAEtBLscLoF+v8KVJhi+IY8zKlbJf+Vrt21I9HoeW9j2pAfn+2hOtuaf7+g+PQLB+9hYOB2pHOc9h3wlPk0H1G0ZWzZBujax5xbkT7MbVTGfPYab+5T0vRh7xOcQAsPaMtsWWmjBaRCkbJgaoigXyuhCc5ZVkc0Fw7CBoTNNIzxHVxgirskZeNxjtnEL28lcgu+suDLa3kGxvojizg2pnW5EuVZLicL7EG9/4Rvy/b30bloczfQY5f6R9KWaZu56y0YIn01I9H2HUxIKUehbRefAZ3hqXuHYUcqJnCtvXZN2s9RHhsG1wyIgHNh4p75iQNZEjC5vNJsrhTbDtSmCuST6f6ZmB//5gFIu7IBAEq4kOlSColO7+cM9RupmaBbRU0VIF27kxc5hjxtgPQV/e1/h3VAEze1nqXb7OrKOpjObruGdw1HnXUtMPra55P9Fat/PVsyzdc+QcECPl3qPGNz4rE/BG2E4zNUzRZWSZprgUA49Mb+AanZVAJ6BcESUbWYaNBhgnGfp1JZWw3Hu8AUGfhXuA1MDqjTHbcu576wYGoAPA3a7XjUA3At0IdCPQjUA3AsdHoAPA3XzoRqAbgW4EuhHoRqAbgU8agWs/9U9w6eIVfPDiRVxiFiBtRQlzFU9rVsDKLWSByK1MWWyRpR0LKiwgsZjruV4EdkGIRxIjlY8KYlRiNuqWj5Keis8sslxrWjxybYrDlWXEirn4p3QMqG8ULMAvF1gwq5CqVNrcCpS43Ww4M1knH0Fd4772Pa8d2R/WGbT+fXOQtc562bEyz7BEe/05RLvPS3kg8QHLclQ0ufUqQZiO6xDTDIMhy85BkmmMlO3roFbqPn89QQG/qEpiMZpVNSmkHFjpWAK1whkCC/pZKa8jqTaYtEgFUVw3KkCxKCXVYpKg388tJ7korTiWmgpLYES2mCyIK+3UVMfMrGTuZVEYwHCL4QCAA0AgPJBwibCACtWUGY8GWYKNacjSlKHxMcvWYKuoS+DGqBJ2qKAVjDf5t3Ye/Bi0L+Z1YdFPWcrMrWOmWsyzp4K6QtrW2ECEU2mGnSjFkJ+9KWV3yIId5zSVkKY0Nvhi860VJJLdbk00Y6mQAsEssJvsx3KHZZ1KNZcV/NVEINU8QYq9ro1oAwhTtlJJSPtQwrA4wTyNcWkxw/PVCreaEnNB2RgrHjc2W2deJyq4WeCjfa3U9a4mCvOYZ22ZlYTBrqYm3HB1MEcvWGYTRhAirHPseC6eVbsxHKDH7N5VgWS1wrhhYTqTLSTPmz+3T0g2HmPnvpfh/td8GTbvuwsb527DcHsbDdeELFsrgQ9Tx9j5c2xom6hzktK2UY5ourWN4tQJVIRYFedthdXVK8DzV5EXJaq0RZXk2Lz/ZZjcdx9KFaKBejHDo7//TtRsTtD8dktZr8xr/TE3OWTx+h4gNa9/BdgXXkNrZCsdGxwTFCawdeh7HACTlRncNYh83PZZx+XnYZOMGmWOck5NAWwW0Pa+lgFs7xNb9i/nt2f+Erhp/1G116SMXMMlQbmsH9mMY8BQKrHEslVr2kcvVigWCwE8AeWQqyo7z1iK4LrmGrUiNsEtFbtcedpLQVVyhqpYKTsYgwE2z50DsgTlaoli7xDF4Rx5v4d0NAY4TxOqbyvUqznaw4UcDgabG4j7A+wy17JukVPRDeDEqVN41cMPI0kzDgKe+r3fx8/+1W8y+18Hu1L5Bvtwv25siAjncmQvbNnTYew4Dbh38SsAYO0iVNrJtSKWGlrqYNl0JyiVYd1o/KTGDmpPjgU5KJsgilLK3wXtiH0v4uzmeKZyX3CQwz28aZWlTpeF0ElC2Ec4L1iiYr6tTVm0OzSk1Jj3zbJaWZMJG3fyXAC4d+Y2nD1/HocHh7hw8cIaAPMeO5sdYHd3F01ToT8Z453//u14xf33mx13U+Hxxx9DzmxebQh+3p43zfMNYylFdGP55Bbb0CJerbDaP0SxXGBycgeTrW1BaDYUjSZjQX02ECwPD5G7mp3zumbOby9HbzAwOEblr1sTy6WAcNZtoLkYdO/gWKaZ7b/KVDfL54NLV/DUH7wPv/ATP435xSvImJFNm3+uJ94rPR6Bey6vQ69hY4MyC/R8YlDe7m88R6J5Nc24ha/ssEPEQlCSu5JWTglU+LKRxfdQWYF7c4vNhcaUvYK4BnWp5tZa9txOi5QwBXAtK1ve7xNZRFMbLpUxP3JT4KE4wmvSHhbFAgspwWk9684NbgEdQK9MvIMtdAeA13v8n/QHa6OTea7lJntkgJTY/mXfPWpAUc68P1eun03l2OLZ9mKj1mzACAyqgPncR0Uq5yTzagkgBTpjgsgG2y30HJPTRYHzJqql/I1rcylhAwB/WQsNVa3eYLDRx+btZ3H27jtx8rbzaM7ehnp7R+4e/HWrajCPcvR7ffQmGzhIgYME+Mmf/mk88d73S9UbbNb53LmRDrApm+YESVODjiNUN/O5nznBhKRDJALH/B6f4/ncYWpZG6iC+dz8rDGtoJkTDOy2NQ5aNiC1apKhCwtVt2wEHSUpthraYJtFtEC0xtLW1Mqtj9lcMW9bTAmA6TLScM2YewK/rqctnlksMI/MWcOuh8WdyJJfSuAYeUPwy/MxZTZVv1Tg0pWHjjFUDPP62H5g91gpm0FLamBZswHErKDZ/MOX0SmF1zo0YfIne0iR+bP1MImwRdcT7tNti5u9DI/P9nC5auQGk6cDPfdvJImA+yZtsmXHTXBtjX18Ng228eoX8izi0FRpzR8NfuDaxT9p2nd/341ANwLdCHQj0I1ANwIvoRHoAPBL6GJ3p9qNQDcC3Qh0I9CNwJ92BJ7/qZ/A5YtX8fiFC7haVVgmtPWMUKSmDGIhi4WtmmBLqiizVZa9WpSouEWVDwtkEqw5PBEck+2ZEJxVZwgOWcZQh7xlXlVZikcu7GJ3znKPQT59hUqbaUExn88wnU5NsZkTA5oyTlAkCIC9SHf080aTA1Tl9wX/ZPlK5akkqqZSFfg1+WdQgLbFArj6NKL5ng7JPETmiPaHAyvysvBFqEIVXVm5stRyfHtJquxfdvq7U7CKzwFqSrUoJZIhR2vvt8pWwKAG2k2ZIKtBHyGpEFhA5DiyeF8VSKjekB2dwW5zy7PzSeoWgyzDuNdHXSxR0kpXxzaQyMIkj8diU7BR1Zjp7y0xkco0+zJ72pCvyu9oTEZjTGdzlMXSYLh7PKvmKUbtaiu3iuZZBhtljonl/BqssdL+C/MNpTCG2QeOwWIiVR0k8lSZVgKZ20mKbWbaNo0s9WSfTMWlxRE7VDbsbKdiQCKAJFl0Etjws9CGVnbOZkdbMnPaATE/J4uflsNIyGHFQ8IOm/OpbHZ13WOuJy/4EwSnqYqj11YL3GwqXI4q7DETt2IBmADfrnlQt/FjWjalXaN15rODDSt6uhJJiuCj4rUpp61wzNUVVDSyqSZoTlnYbdFvGuRNjZEAsNlDqmmB8y7OUCc5Fr0c+1QM33s3Xv6VX4aHv/ZrUElB2KKOzTqRQDNrUyQtx4eWkKYAHmhONmgHfWRnzqAgPGbWL4FrsUT1/BXUl68iqpamwmmBFZs8Tp/C2QcfVK4px4P2xZc+9iSuXXjG1eaWU2jr3c3e2YCytt91Ba/PXNnQOrSXnT1zj6Vid2tazztfq+y1r5m1NCHuWknsIDgANDDb26GWju+AWI0BvjeG3FOBfr3WsojXAFgwsjJXA8Fgg6LmBu2A1lWqHNv5fKp9h+c/yGnP26AqKlTLIkx2yx2taM9sDR9qBiEY9vlfs9GjMfv5mos/S6XQrqoVqqpE1BtidPKkzmFxeIAlYePCIGVvNEFOe+hBjqYusdrbR83c2KJC3O9h67azOFysZNdPu99yVSLNejh19iwefPjVspwmBH72Xe/BG7/1b2F685Zlm8r54Aiw89Jxj9X9xZtnCC9DDqKuqfbvZq3c5thZWAFhI+e6AXaCSCr9DdjnppDmGHKu0R2ACmtXTBPk0eb0cLHAgoA7SaScV2ar8tGtMYd53GGvtO3WnBDC3LCPHACgZcNzHYaGITUQxYnZQBPcU1Edx1jkGQ6HY8Q7Ozh96pxg64XnnpP989bONg6nU0wP93Cwv4dz58/i19/6q7j/3nsFT1erJT70+GNSlA8HhO9GnjiGQelLp4e853DYVcHWcJIiTg1kVdM55geHGG1OZA3elJV+jTcncghYTedYzqYaD9p0q8khYzNQTy4GwWJajQ9pUMXb7xofWqJrjUToJ5k1JRBQFytc/qOP4r2/8uv4g//nrShu3LI8a3feEEh21SUhieCb4K7DH1e4KyPdYyB0TXgvVYMa4xxe6DiiOSRlHZt73K5ZeyYVwFTiEcYakCWwFch3ZwiqHZnBrfnrcFHH0z3CrFqDlbQpGBNXfXO923vGbY27UeJr876aLRae5y7QbKmwL8wA9kawcL+Ux4JHT/xpn/1eiq9Tnqo/Hxn8tfvHcQD8x42L5nO4D3tTAde8ufrzOdnmGxW+ebAclnrWFKN8XklRox83GBNEsllKx+R92p0adPwWK0ay0GaZNvVUtbKJYpQDt20jP30Cw80N9Da2sNreRj3aRB5nSOMURUT3kD4y3l/7PZQnNjDfHOIjzzyDN/7f/wqXPvqU9kY2Nax4L3DouBml2E6YE2z5wLyjy9FA4Jb5wLEBbZ6fR1Got8qfmeVwoExfey46iBscoMVhVegcOHAZ40naGGPm9MZmg72FCFtIMCEEZhNQwvVm2bdlY9b7i9gyePn/bF7jteKoXU0aXCpKAWNL6janEW/t0x5jbjFsBqFNsz3bEACbHTTVyZGcYwio+ewVHhb5GZg9TOvnJeMPZAFvDR/qlWSTX2JW0Hxe43M3n6UtTgJI6hpjNimqUa/256gMz64WeBIrfHg11bMhXVFGEcfEVNf8PKMo0RiHvUvKfm/ykIuLnpFsv+I+87prXQbwS3Ev6865G4FuBLoR6EagG4E/bgQ6ANzNjW4EuhHoRqAbgW4EuhH4pBF49w//IK5fv4ULsxmuUwUkpWqCNmGurxVWaUtWBrWJV8Co+mGmGAExq7Gy6WT5hcBXsISQ0GAQFT7KD2MXPx1iqZxqWESPGcKIDz2/jwv7K1OBrcHvkZ8wv08by9l0KqUWATALPkWxWmfyBgXmcdirWqsrgA0jm6pV9p2p5WIS+tZeeFYWpSSf9tp2sY/4xrOIy7kBBgLgLFPmYZykAr4smlPJWKxWsmk1iz8qEGL0pNBlhdcL1m5VJ/Yo5STVEYRoBo+Pn78sLlVQZPHK1Z2uTgglrl5KBMFszBIxIaiUFAbuyHNCgUh2ycw+I3SqDZoHtYOUHWsdpBWrWa+LG4OKaWuqRtkepq6uZoGTdqt1pXMmzEnyPopVYZmeTrxNzU1lXFD72jwRtJMiz4t6HA8CEAEWK6yHDgBTzJl1NnPWNqgOpYKDn5tKlYYWz7QubLCdZcqzHdD6mQodz7nU/FTdjiOjToT1XLB5a2pdATMvttcEVFmKbGCgcj47lPpcFpBu31x5tjHHj2CBqvSQ90qYxPfJ4lwnQCTF/M82TzFvIkzrGkReH80qPM+MuNXSFLQOfK3mZ+NOyKQx9D4KqU6EdEzDZIVC2jlyKRrM1DqSxazNA4MaAbTbmPLnhnGsjLwcDYYNM+nMqpHFUCpjUlpJRjEOoha7SYJpf4g7vuxL8Jq//teweeasLN/LyKxQOZ97yJDHud6XYCSKavRozcr3p9Xrzg6qE9uIen0rlq5WKK9eQX39uuBVVnEOMLcWKvYm2zs49coHEW9sWeNGXeH6pedw4aMfRltWdo1d5as6c2LqeF1lB75CcGZEcNSQklJ1mFuOLmGrg8fjlsBB2c198DiU1J8DxFI+uoGsNRB25ekR5DL4xkYZNkYYDE4Eba2BpdVn0J/1y/YDraXG5qcpRoNyrdZeWK4Krd08IxBlRnCrn+Oxub9RxUuYVBcrqY1oL03b7TjPEecZVswKDnbT3GPGY9Rc13Q+oFI27yPKegZJyhWq6VSKz4KOAoMBhtsnkI8GqMoVioNDxIslFgeHKJIEt917j2AZgSOaCovZQkq3tD/AzpnTeOChh5DmPY3b47/6Vrz5e16H6e7eWnkXrLG53/OLgFEW2A6DBc6P5S8zs1cqT77eoUS4TrLSZE40c6XDOMYyNdWXmn+kPjPbUr6Oit3DqsScrhhU82sC+f6lXSQyxZwsoE1JbsDTHQb82IQWfDXzXLkm5Bzg1sXqRVKzB9+PqlFeuwgV11mWYr8/RLK9je2t07qO165cxni8IQXuoigwnx7grjvO4dff8m8wmXDVQt979P3vF5TPshT9nLb+mfYwZjXTVp5fIf9cDVG+b2l91LTdbwSx06pBOV+iPxpqvhfzheAUAXDU78lqfDmndTtV3raWZO3Mde42udwTOdeCE0iAv6EhIqL6mp+Px0gyrG7u4ql3vx9vef3P4pn3fQD1dKa9X/4QvAa12TmriUL7XVD8uQKQ+aP+bCF3C+6dQakp2HbMDcSvuz0WWL6p2dqaawLflTa0Rzm/ZgMtG1btrXa/VCOT7Gn9/umRCGokclAji28HzFGboIh5vS1z2QBwizPNCn+hP1AePK1vg2q8fIEFtLtlrLOBrWGqA8B/8sO99fsFAGzNQAbQ7UvPOA6Ej7uWhO+pdcydYwR++Vzh7WRc/9aAwGcw3k9bwVO5ssgBpzGI2rYYxhatkTYxVgmzz81JpSpr3c+kDOb9QeraBv0sxXjQQ7o9xmxziJk3cBVxjAM29Q3G2NrYwmS8gd5oB/FgC1Gvh2KQobnjNOLbT+NwtcLb3/QWvPUXflkZ2zxnHpuZuyVBZ1NiHKc4nfawTScDuSvw/m0NaQSV/aBSbRNFirApUU0wfJRVk4Mr4j0bmHEy06bBfl3hsCllZ8xYFIJvqoGpAD6JBCcQYZtZwXym4702qJ3ZCNYmWPL5gjbTWo9U3LdqRL1QF7jO5ijeBXlfXT+5m0uOnuH9aY9PfgH6cnx5LXoC0sBQecVUatONwJpf+Ky29MaPpVTNLVa+L2hH18MG/21jDie83vbvHGvYs8bNRv8W4FgO877u8WpkynM8vZri0eIQl/iMRFtoAuCEausYE4JgQuV1BI+7THhr6JGC3ebu91199k+e/N0ruhHoRqAbgW4EuhHoRuAlMwIdAH7JXOruRLsR6EagG4FuBLoR+NOPwE9867eCnCEUV6h4ZEFT1ozK7jMfXkJbquAEEJR9SBtmdvXTTtMKLXGUCLBYdKbZnUqtwxIsredY53KLVBZ1gwXj7qrBuy9QZesKCyvHObyFFKuz2RSLxRx5mqmwTY2CbFGPWfeZ3bPK2GsF8drYz+ivFfn4ifjhlVPaCowQxhyZRbcGmhc3kE0vYbk8xJIAgQAjzTHoD2Sxx3NbUeW2KrFcWYaisggbs5qTxXLImNTRj8FQqoZCDq1UwvZJCYh4DrJdJtxUbqEVk1hgonIpfBlMtVOlykDg2VXYpnG1fEEWq/LYctCUV+d4NSipWPQiuLD8Qju+1MnKTUws71gWuwZv+X6j0RhlucRqubJrnRAcmWqR8D98CcC7KpVFOCkb8hxpr4+D+RwrWi973qEya1W487Ks4Jfl1vJnadt3Mu9LPZPXLdLalL/M2qOKgrlyVAfTalx6LCmLTVnLMYzo68qREmS2T2hqF/tqWZRvYpRxIuthQo7J9pY+zeH+PmYHh6Y0oTW0F+X9B0NUrGfNOoPSeiDEpVKZoJAwy6BsUQOLLMaFSYpn53u4tpjJalAgSkIUWgwaaArZjoK+3iQh1ZEDqZSwnio6KjgJnJjl2RiQCrmTHFedtxTuBi+kiqHqWPMDGKPBZkMFCucKx9EK2lT7sdjMPLubzIW+6y7c+eVfjtu/6GFs33keOTN9uYm0LKBaLq2aKngdYq6lRPaIZdWgJlDf2UI+Gsv+eXFrD9XBPtrFDAnnttahrQEV6NMczWiI8fnbsHHn3WY1TZXQdIoPve+9qKaHKioL4hMQcc+i4tU7SYR/3HaWam/ORR6dMCnOckRsBHEQy3ms/GXlbdsEMfWvKTqp8jMQ7BnCa+tnA8SEmWoo4Pv5Xmigi/DXLfT18wlSQkYqPmW9HPkexPXDhhGzKub6r2nBrdfWUvzaV4P5fI5qubI9QopY2smajTXBKpIEq7LAitCOWbxU9MpowNTahHXMc+VcoSo46fWQca73e6grcyOwsTBnBLPFr9XoUqyW6A8G6PeH6kpI0hjL5UJAuS6Y/9hic3vLcrGlZi4FHTj/ojxF2s8xHk3wqoceRpIxbz7Cx/7d7+Bf/NVvlrUwx5qNNcEWOuwlalxxC9O1ItjfgxbG/OJ4c89ShrlfE8vXbQR/Of91rTJiALfVrGssy0Kv4XzgHKI6bo9W2LTklosF17Cpe635wmxdBfXdhn0Nj7iGaWUti2DbKwiACRVtx7H7EO2xuQcLnrhSVOA+inCYZdjnNdk5ja2tE1jOD3GNGcCDAUYbG9pvz548ibf92i8IvhLWUCX8+COPCIb0mdHcEuzUatahewXzn3ux3T8j5k9z72OuMaF6SmvYWjYQPCfGLHDfJ5ziXOH1rxdLFPMleny/LDH7f6nZUzQEMLR/5vMDIXPdSPHH8eQ1V94v74lsnEpoMU9VcIJBliuvlA0Kq+u7+L1f+TX85s/8a8yfvSLAHiCrRo6qO7kdMCeT7hTmVEDAxoYr7gLB2YKvkXMC9/HgiiAaFHZTWjYfqX6lDF3nmpqtM+87tIDlOEr56/cUa1SyjFbd1R0Wu6GIQ2G7r/A6U91tKnXomG1D5SfPjVnTsdSNcVXjbFTja2mfvaowb2us2BTl9wuOg7dW6VFBcQmynV7fLV+yCuBPBW21tn2th/t7uB7BRt+cSmx3CUrt9YOLPwPpWSg0OXpjlbuMe9ucOZwYDLU5SQVwaMYTCGY+rCtcaeU8SWlLbK4cq6bFOI0x4cxmE1CAylFi883vzUM6icRUxFaypjfFeow6HyMab6ohJ+N+PNxGs3ESg7Nnkdx+EvP7T2N25zZzJYD9Jd7wk6/He3/3XXyo1n16VTdYRC1mdannMALr7TbG6TzHhGuWjUB8/uTexyYx5vnG2RHYdotruwMHEGyNE7I9JzyNYtysV7hZl1iysZTHaBOpjbdi4FRkIHgzomKWv+w5lufINPcmqqTEZRYvG2ioxD1IU3xkcYgFm1C5VzF72TozLDZB69JUxGbCYOfAa8FnYeYAD6kIbixSZEDFdsyGVcJ6czMhgGe+Me+6/PcR84CpcrbGyiOLIu4/VHibNbbvTx59so7piFpMogSThA2yCWZNrc9+ta3xwekt3PQs8X6aY9jGGPFXTIcla4plY6daoY49W4e5+nevdArg4+u2+3M3At0IdCPQjUA3Ai/1EegA8Et9BnTn341ANwLdCHQj0I3ApxiB7//Gb1xnSbL4TGhkze1mlagvFjxC/qUXxGR5S8UVC8BBNWGkZJ3DqdxboyX6ebMFdQ8EAAAgAElEQVSQTvQaK6YbwFxWDR69MsP1mZm5BVfXkO67pCJmQXvhQlCCBR8WYEuChbX/87GTO6Yitr93uOoQ2MCrA2CHv6a+JfROZVnayzO8bDADygPc2L2GazdvYLnk+7HAk2A8HoMKXAKPallhMV8KDMtKeb5EzHzThmo/ywQVCKEdKgtFyvgy6EvwKhWYlFgqW7rNoNn5qogt5afZNQuMOaQVnpfCqbHMQ302y2CW3TQVbY6yqOjseS5iAMBSsYVCJzOVpY4xezmDyrHy2/g5jn+xuJ5nlpvbNDSpVIVN5xOOze+E4r1BensvFhGzXl+qMALgJQEYlXmyaoUyN9koYBnNtG6186cNIjN+T/Z6siwmMMiqChPPqBvFEbZll2iKMI4v7VRVUJVNHwGB2ZizsCdYFjKVNTetkM5cW+a9EQLHgx4Gkw3lY84OD1Etl4J5KupL1esWvW5HqphsrRfOXCJ5t5ZM2AhAlRvzNV3lTMVPEuFw2MPz5RzXlgvsNzX2mwpTAXFruLAsZtMsB+1ysH02CEy4bc0GeU5o0yJiI4JbgTO/FVRFUlE4nSmPNChIQuYwi4wsYo7aVmM8ol1l1JoiJ9gpE3RlGZZIMY1TVFtbuPeLvwjnHngAW/fdAZzYRHrqDHpUJC1WUqcSWuZ5jP5gKPtLqkFLHmfQtxzcskE1m6NZLmXjHYq+9D0W5BDAt7lDBXXv9GmcfMXLgPFQMI1KueeffBK3rlxGRLWSFPZm80qaI7hrMnR3KQgKruDTaIA+fFnTiu1fuoz6f+tgsCzf9JPyf9kUEX4m5P3yQvG1gsz6e1f/SlmZIiHUrg3+mgLY8sxtj6Aa2XOB1VBh+6deSwjsNtHcCwlj+X0qJwmOqSRkvm426Ot6c7yp2mxWhcbYAIOvLYK6ojAAzN/5c1tbwLC/blQwFTk/F0WYNiZmfV+il+faH5arFfI8RUkbaF7z2taE1KA8AOcjYSBBFyEB5yOdEeiQMBjgoS/4QuW/ck19+C2/gV/8zu9GoZxng+rHVXl8bwLe8L3jdtHHAbAtazb31AKxuq8xn5ZQlhmNeaZmBEUW2IXGgm4S/HwJgUOLaVnikKpiWhRzb3KbfO5DUmZFQN/hvvKXXfEfOkG4l9LhgACWPJ2NGJYLezTflEOurHCzaedf8ZwXaDHr9zHrj5CeOIXJZBuL2T6uX7uG0WiE3mCIP/91X4N//A9/BP1BT8edHuzh0rPPoFzNUcvK2a7Vqlgh4vwgyI1jjIdDz0C2e7PAruZVsL+2PV+NP7w/Ex5zn+NcLEus9qe6NzZ0g0hSjEYTg8tsTuA9nfe6gtnSpmbO+rnWGIEygRPHV81ktI3ODBg3iyVuPPk03vKGn8VHf+/dmF69YdntrtC1FjI2lxzlrgoAS2lncETPEn6Pkbbb/9+XvuauMRu7mclZ4gXQ19gR9xuzy7eM09Lt7A3ABgjrdsw6lCsNHQLL8lv2zWw6sGtrW7j9rCAuG4Kk+DZ7ab4X71dnmgZfnafYqBvM61pgTs4RnkGsfGG/H6wBMNejv0dA2y/VB92wX3zi+VtLkf/ybGaDwra/BBW3rtUR1xNrMzOSYDluV1vNcceaFbmiuUqkAFZsBvNlodxcAkf9mffUlk1WvMcyqgOWMQtgnCTYVKOf7UlBpRwaDQiXqRDl73T4IP6X20gbowAbRtiAwf6rHGV/Azh5Dtv33Ifs5bfj+l1buHnnBrJTY2zlEzz1gSfxMz/xf+DWc5f1fFrHKWZsxOKex/2KSuUowqRpcSLLMKLyl9EObERSmIVl59I5hKrZAe2KZYfP9WjPp/r8fu/mc1IRc0+LsFtXuFGvpKzl0xgzhscRsB0RAqc4QSvoOJENMoE5ga4aRqPKLKDpRNRGKJIIz7U1PrKY6xmKOb/M+KWqVw1rrhQuuG4E2g0a635O1x3u3aDdsmUBD/hnNcMxssVsrrmfhLxoWcBT1SwYbPsA9w97MrHnWinD2ZTIpldeq9CKqnuYGbhTKTxgg5KylGlHTev/BBejFa6WNS5WS/2iU8og7lluss6tUYMex1vPsr63SYUeA99z5ZmX6pLvzrsbgW4EuhHoRqAbgW4EPsUIdAC4mxbdCHQj0I1ANwLdCHQj8Ekj8Pf+xjdKfWZg1bIspZ5SUcPgLgu4AjEhP8/BrtSuLOYrd9PVm7Rw0+scfoQ8VyksSQAJiVMVugjqchZLmxbPTUs8dmV/rdDl+7MEy8L64eEBipL9/+QaXjRmMUaZrFaEUSHvuBrYz1S6hE8AmLJ+9qzfoIjksXv9vpSto9EQJ8Y9fP1D57EsZ7ixdx0feOxRXH7+MqbzGZbLFQaDEYa9IXrMklxWmO8vsDneQFTVKpJTXWcqNFOlSXlXFpa5K6hqlq5uuOw2xFamNFtBA69S4cqW24D5OorX4V8UmdqV6kkpopRLaeDOzZPNJljqBytcrhXAQR3lquJQtAuAhcfi9bH39HIX/3+tQuboHmV26rgCjw7tqHoLymZLWjXQSlUGXWW9UEi1InNUWexbrFZSTEmJRzhWUT1D+BtjU/Z4Zv2sPOCmwXacyQ56GLXKkmPapuC6q2OFYpVnK9R9TP3LEbbPrsI8c+ZYTFf+nCYaksEQUZZhPl9IPcfrRjUri4pShREQCNxZDqUAsMNzgh7LOLY5LyN1V4+aqpLVZdo8JpijFfQ9SCNcKJa4UC0w02cyhZeswgPHdJtoHdahv0BIUMBFZjvIgrSK1xkVl31B4Fv7+ygJ6Pi5EoJjFqz5WgPnIxajOZYq8jIXDypAUt1CgJNSERqlWFYtyqSHaDhCMeyjf+9duPPP/znc8ee+GuPNbRR7+yhoDRtDsCjvjZFFLebTQ4MqtIIvK/SbRBbewiKE5hVLvIlBKUFwGyfObV7DKklRDHs49apXIdvaNHrXtrjy7FO4+uzTSGiFLqBmsJYgT4pR7QVH9uNmA8uMZwfB/nefaPMcgC6LrJYf7NmlDif1PYdZwdo2+HjHnwCAxaFTbqGpXAQIcCnvMqAK7XOmCmUuqINh2cJzGfD7tSmV+fduaUwrZqqCpYCSGpCsMkU66CPpZaZCpTX9fIEV83mpOOb6oQKfCmCqbKsKqwVRRIx4NEI8GCCmwpM2vhyX2JowZE9KZa3WeOtNODVWbMyRLTPfm24QnPcGtHk+ysgta/uMvRxVyr835SbBaT4Y4ku++EtMxYoY733Dv8Sv/eCPCDhmaaZ9P+zhUgAT0JIquPLXrhGtnf39pMI2O+4A1Y9bgfMYy6oQoFAOOceYDRC9PlZVKStm2kkflrQsNaBOCM/v8V5H0MA9MSizuKapmOZ+IKDLOcHPSGBAxXRTSbUWGms+GQBT1mrWoRxDrs1lFGHWH2A2HCHbPoFTZ87j+tXnceM6AfAY3/7t34wf/eHXrWHL/v4uLj/3rGc5U+ndYLa3L+hPtbaydodD5MMBxhsbHnPp6n6CcO1FptgjaOG1knLWmynUtFIUatZoVyWGoyHaHhX0PQzHRFpmsU3bcN6rwGzlorbIgCzRs0We5UiYjU73BN6fuJfSkvxwhsf+/Tvw737+Tbj0wSeQLjhH3bmC85nD4+uNgE1Q2q12uS9Z3AL3L35mAzwe627PBk701krPkJ+5tnY222dTaVvDjkFZUwRLSejQR1b66gQwa2fvLNH7hNcE2xJdb/9++Hv7f96DLCIj2EjzvXjNTjU1viKOcCqOMa9KrBTjwLltGcRSGtvtwL7vsE3H9wa78ID3qZ6FXuyPv3+cEvg4AD5+LcL1M4Nxg7/Hs4DDs5ZcIIL6l3OQfz7mtGI5s6Y+5z2VsShsEiHk5T2U8I73WD6nbEV8lkkF82aocEioSrtfP649+9mTW4i/4HUOjgN8FpK62POnZ2oiMPU7V0Y22Mbg7N0Ynj6L1fkdfPxkhqdOpdh5xZ24+857sRGN8Kv/57/Gb73pV9UQVDSEyNxzahy2jayaK8+hncj6GaZcVdOO52i39kzGZwPmAhMQm2OIPVvySyBWql1mqRPAsgkmwX5b4Wax0rm3cSyrazqO7EQxTiLGThRhi3bIPKacU3gs7tHWuMcnhHkc4dFyiY9pb0uVnTtiZEWUIFdkiblcEK5TAbxi3rHHomjXbywTuB8z27j1HGAHyZ4NHK6vrS1r3jAIbcpts/L3xk1/FrdIF2vc1J7FnHEBbP83lZoRG6m/J0mKAfd9ZtLzOSfr42bc4snFPq7UDa41vEdxh2t0rQdpgn7Nz9wTPObzIMeFjzCv6wDwi31r686vG4FuBLoR6EagG4FPawQ6APxpDVf34m4EuhHoRqAbgW4EXhoj8Lpv/RtSRSlTzy1M1cfvah7ZDntxMQCS8D1BD1e4WvGNBQ8DXixGsQhiCmG3FHaFE42Sl7JttEIWVay3Vg3+6NpUKuBg4Vy3lVRsh4eHqKmeZYc+bW4FjWnpabaf+gpWpccu2wvh75G0gwVUFf69iMvz6PcHGA6HstjcHA3xBfecwX9y/2kVo8u2xAceez+eufA0buzewM1btzCfr6Q3GGZDVPMSy/0F4pK2xCwAElLQEtezWFn0divUYEtJtUco0hoCC2VKO32BWnb7+zgp6zTkF4YCk8DwpwbAZvXsNtpSiLIgSZBmxSkVwliE5zGpBHHjZRVAJf2zQlawtvOfWBc+gxUdX29KSYN0Qb3Jc6iZbSmrTG8gYNGa9r209mwaFdF01rFl01LtFNRwnDRSZdcNJm2MHQLgKMWglamqCq0TNDgV5aD6l4XIccMMPdO3SiVB5R7tgL36rwzeOBGUDjaOfA+qSQkBWHCXupeFTILL4RBZv4/pdIGVFJQGa3gcWboKFptCUtbQskn08XVIIGUfATCBmuwd7XX6ndC2MqUwFZizLMWFpsDHihmu1hVmrX0mFVTdFlHXy4GILFh1/S2Lj5CVShxdZ28gkN0qc3oRYVlWa+UbQaBdX1pWRsiiRvlzhMAEwIQsQ6qBqUaRbWIsmEsgVqxqnXtRt5jymp45jclXfCle/g1/GWfuuVdXu6qXqBKg1+th0NsE2gLLBTO8E8GiYjrHkDBUc69GHVl2Mc9IdsOEnmo8MLU35y3nSBVHWCYJTt//cgxvP4cmo910iXI6xUcfeUQKnLKpZJFr4q2jda/9SioaHteyXjk1pFRdK36thH2kBmZvQnBCMIvntUpYNvK2jsL3pCiWyYE104Q9kogh5J7KBlj7g8E32jwH9a9sePn9kAnMfY17lecD6/WuGqZqlQB40OtbhiTVvLz2eYb+eGRAmarN2RSr/UNlJldNhTTvYzgeYTGfytK3KkuzlO3lyEZjpIOBKaMFz1usSlo/FzqXnICZ1pS09k2AxXSKq5cvaaw3d05gOJlgRstpFtwJVBcrrA4ONObbp04DwxwrKmup7BcQTHByawcPvupBgVPC28d+5dfwxtf+N8qrFUT2Bho1pshS3Tp6giU01xdh73pdqPnBVdX+M7LsdWZHtSotj3kd2MBBKMlmixVVzLRSrmrtCWxkkquCK/cFBbgncd/UHt3oNQa7ua/Z3illp+xHLRMzWAvb5z6mAPb7rPZbj03gawiAD3o9LEdj9E+cwdaJ07h+7Spu3byGf/RjP4pv/7a/blmZUYTLFy/g0sWLGNDyWXmSvJcDq8MZ9q9dxXR/X2rtrXPnkQyH6A0Hut/y/sPzKVacM42suNmYwH1d90bf6whvebxyucBy/xBxWUrdnW5O0B+PkbC5hOdYFGo24P5DcMwxkT10mmrPz/sDNanQOkGZ2pzHN/fwtjf8HB5/+29j99JlxFQZHmswMhhmSmVCElO+WU469yxCNt4f1aDizWqCL8c6vkwd61no7nAhO3DuJVL2+Z+1v5hlt5wwCH3cKp+vt+YlUwUG1ehxAKy15u+lu4Fgsc05NhiYk4G5GjQtnQkcAMv+mx0gDXbaGl8ctbgjTbGgfbsGgHPb8lXlXLHOcbdzCi4p9vRg+9lLDf4e3+M/8dzX9s9uCX907Y7a43hdrVnLGgHC/h8a4RTdoXnoEQzumqLc39Cc5/dMzkveO2kzvAbAgqQRRg2wyecUNS4QADeYxta4qL2F+407eigv2tXJBZ81mL9bmlqVK47znm4ah1LtmkOKbI3TCTa3b0NvtIG9zT6ePtXDc6cHOPXQy3DnffdjMtjC/Mou3vh//Ut88JH3S43OPXXWlJi2DaZRg0NBSYLZDAM2ilWl3EAGaSaVLLPBrekCygUexameHQiA+QxiTWXc56yRgs0LXLUr7odJjCkaXCsW2KdFPYF2ksn++QSVwHR5iSJstqkUwpan7I/4nou9myT43eUhnuOzXRRhg7/iVJCaeb723GvPZ0VdYxW1Uh0v+KzhezTHW7EorjaWmpl7ittDs3GJIF8KX3dv4PMqc4zVIOLPI1L56zpZ8yYb5fg8bY2W5kqg+UTbeN4buF+x8Umvb5AnwBadRXSfZ2NMjr0swjMo8eThLm6gwUyrnMroXGBcDQZ85o3tGvyDzgL62L/6uj92I9CNQDcC3Qh0I9CNQAeAuznQjUA3At0IdCPQjUA3Ap80Aj/8zd9k0qPU1FsqXjrUE+wQSLOCumwhCTXWts5WoJSyV0pBsyAWWHEAxSLOIE6lJBiwwBUD0zaR8oFFdtpNsshCtdWl/TmevDbDnPCDf1+VCPbP/EyEyVnGkgcLOZ6TadzZip5rBbB/04svdk7BApB8xYALv8fjKVeR1prMXMwy3HFiA1/3+fdgPMhUr6+jCldvPo9b+7dwY+8mrly/go9/9Cns3TxA2iaoqVqa18hqqjNsfCxH1GCgoGLNDGErXoeiELM+lWUpSGDK3wDRzeaXekhXANNGzi2eDSwH+2eDdQRk+t00lAZ2+RncllhqKVkUGjgIJTVZZ8pqz4vWAraecerqY4EOiZmPFB5m621Fbis92+fUGbhCmEoSgV3BFGaT9gVPaUsqWKXcM4t9VfY0lS39nlTAhMQ8HBUa222CbbDAFyGpC7McbBtsMTsuZmYaFSm0LDZ4JgW6CrFHimkVzmnF3O8JzNQr2iRbkbWIGqxYnKMKmUDYrXKzvCf74uWycIWbjRELeVSDUDlDtTCBHHmZKXFNWWuKIsu6JISNKP/kdwVeCDpszOI6liKFV2eRxLiZAs+ixKViiV0qctCoWYKvzVmgdBileaM5Ydl8AiGuTBTQlRqJwDuAjgiyRHRbasIDXnuqSaRealsMI5j9s6CKqXwmEYu7prqWEoqQzpWmJUFRb4DdrIfdzS3c+bVfh5d95Zfj9H23o1bHQYIe11c2QRQ3KGRPWwg4RqsCOXNmXe1EyCKYwTlTEniaep7qGyugMp+UoM3UbyzuDs/fLkvoNu9pDVXlChc//ARme7dMayfQZXp02vjK0t6Lukew0AY3gF29V2iQIOR0QGyvt7xzyz3lyrQ/vwAKuw84AXAAvpyPrPCzIYHK24qqy08BgJX5Wxn0pA20qYMbAWAWlfkzanwJAEuqU0L2vj4HXQfWttB9XkVIaVwtF7LlptpX6mIisSRD3dZm458kUkotWbhmluRgKHVW2Jto/1yWlaAeP7/OWVmOLdqixPLwEIvZHP3REP2NDWvsUJdNg5YKXlpVz1fIejmS0QB1ngmW9ns9ZVz2ewOcOHUSt991lymt2wi//89ej7f99z+q8wvjq3Hx+5Msl111zCYhfSW8P2Tms+vqfMGVOF67RWjf4l5LK2naUlM5nMRYVCUWVaF1TatPwm02OrGZh3umFPZy7TcILWtvKWdtgy1KNkXwnmLQPDgESFXKa2Y9Va4atc8nt4RgOyuVIZWvMZYRsJ8TAI8wPn0eg/EW9ndv4nv+u+/Ed/zX36Zx5/3kmWeewsVnnzX4vr1l89LvO1wrdblENWdu7xzJeIJ8MpFdNz8IHSG4dwh4RsBsNhOQH/QMt1DVTHjLeyL3ttVihvmtPdSrBdIsRzoaYbi1iYyqca7RspLdeL1c6N6U5bn2zoSuAWryMXU0z7GdzvGxdz2Cd7zx3+DjjzyK6HCm9cF7A2k5x1ytGrR85vzkfnYs3sAyN22/VTamsoBtnphC3cZXyr1jyl62JcjGeQ2AzWWAe6I1I4U/G7gKGbvyuQhuDg53hZmPOY7w/ASBfe5zzev/XQUcALEBZOaAch3b3izm2EYYVys8HLe4L81QloX2fSmmufW5glG2tNoDDVra2DoY9gaDF5sVdLiex+2Z/QHG1lF47jjmNhJMX0KchS09ez4J4xPgsCl/eZ8wAByWqbl5c5378w3vEx5zEZxZ1Cinucj7cHAbcQBMuEkVMJuqWmCDSlVXz/LeLaW/8sCtUbLPbGA+c1UGozWfuc+MBkiGfSxv7iMtreGviSvNj0O5kQDj2DJ0+8iQJgMByUWWY+/sCRzecxo7L7sL5++5B9nGNposx7ve9wh+9l/9HJoln1kTFG2NaVtjxr2nbnQvyKMM/YRrjXEmZv88jnPZJufK2KbbiCloqcI1K2WuSXu2sHgRu4+rCUbqWTbHAHMAt5oKN/iMrwzeGFuCwDG240i/0/GFURT91i2V2VQTNbgYR/iN2T5uxjxfAmBgI0o0vuOW1s52b5KaP4oEmeccbza8eCYw74Lc16SupRV0awpm3jWpZtaz1Lq5xKy/Q/MFnWvUNKhmETYy8jnWo1P0/Gf/ZhLU17zTTNJ+Yjnm/DP/hWONBXy+oip4mJjDxEpNAVQcJ7iZRMo6fr5pcLPl6NHJh4rrxKz6kxg/de3i8eXQ/bkbgW4EuhHoRqAbgW4EXuIj0AHgl/gE6E6/G4FuBLoR6EagG4FPNQL/4Ju+WdadtGVVrqYrlD4xCzOjEkCZh1S4uTWtAIgr3WSDZyoG2vlKWcfiFws5UYKtJME4iTHpD3C1LHCNSisv9pvaDKCl6Ueu7uO5/QWWlal/mf1LWKiiNa0pHbwoz1HA7xj3PV5eX+dHWnXUirPerW/xuyqwTcYTbG1tqWDNov7JjRG+5N7zuO/MNpLYLWRZrJESuMCsWAgCv/O334Enn/gI5gcLVLMSKdUZSYaeVGwOpKn4bCxnke39Kui5fWC4FjJq5nm4SprQSvaYSa7jVFRVEXw6ID6eP0eYzoK6IH1Qn/p1kF2mK8wEJwUFDRTTko7nyvGUBV3dWqFZygYbJ7MCD/bT1D/pg5qCMhRSPeeNak3lqvX4ma3wvSrM+pTFN+XwEsCltKUlvKDm04qcZrdpmYk6OhV1tPFtahX5NxKqQVgcTNGnxV5ToY8G4yjGRtvKArrXUiVCAMzz8NKvw3ZORKmuaA7NQpxsjCMpLOPGFFNmEVijjKyob4V1jgGhoTS9rvJ1sJDEsnYlUDU7QFrxmZ2hFN5emFexn2PM3GvNW4N4BubNClvFQqpwBOEjLNIE+3lsmcB1gxttgT3lBYYGAVOWKJNb891Bp1tOmv1zUMVZ5wPHl2u70J+PrCUFlWnzbeVJQXRZL3oxm4XrMRKMWlqBE2BaswXnY0bAGSWIsh6WWQ/PRxGmp87inq96DV79tV+F0fmziDbHlplMq0Va6RIEVgWqokBMi9+Cc8+U8AY9a1lTEz4qNY/XqWTjRIC/NgZBGUVK1/aHOPPqhxBtjPUz/MmLTz6Jw2vPk2IpV5UXeZ0dq+YUL+z7XhIgQoDC69+1lr3Rgp9J6+YI+K73yGOqYL1e4JhKYQfEsim276VprP3M9gQybVsPgkm0eBb0rc3qWRnYBoClivacYMFFvpx7SZpgMBwatChrLGczqXqVVclrzZx07p8sfFel5f1qSByWEoYx/7VuNT/y4QjpaCDrc4IJUyaLapkKmUAiz5AS5nIOz81iuihWSPIe0uFQ14F24bS8px1wUxeID5fYvXYD6WSE/ukdIOf8Se3Y3L+yDOPxBA8++KCDjxRv/0c/jt/9X//per/hOBW0Gg4KT/5cUAe7iptghT7X3BNpgS1ITNDrcQG6f7kaUOuC0DU1ADwrV1rPbESRsp4KNNqKylafwCMAJGNJnK8GpZhNaRpP5nayeYUNQAX3wgAAg3I0RBUIUpg9qA5mB9TxllGCvTTDcmOEwYnbMBxv4oe+/+/gG77+L7hNeIHnnn0Gly48h6ouBFsmmxtI42wNHQiA6MpAe+9qsUTSHyLrZQI59XKJuiiVhUywRFXbdLZAHqfIcmkddd05tqYAjlEs51IA616UpMohjpTlzkxr5v6WKA5pM16q0YGNPNlwiJQAWYuQ87hCdWsf73nzr+MP3/J2XPrwR7Q+dTmk3LWMS+6PZkHN7GiHvJ67ynNdA+DQoCQGb/uh7vV+XyKMJ+AlsDFo401Lns8sla8UuOYAwekisBry611hy8MGa2Cz6rYcar1dUKN7T5UAcIgf8IxhUwe6TbTuDeYGYV4Wdt/jtB2gxIOo8XlpipbPPp75y+vB+2Ph4FdZxcqZN6txNSUJJHrjESHmkfHBi/7BN4Dc4ydqSmj7TmhoDH8OY3McAMulRNfmCNxzjOWk4epePt9aa+Ox3Fd38+DesLaBdoUu4SQtoAfMb22A7YTA0tTePCjB5+L/Y+9NYC27riuxdcc3/PfHYg0cJYqkKMvU5MhtWbJluRnbaXe6HY/yKHSS7rST2Aka7QAB4kYSx+h00BmQRsOOxzSMJIhtJW7bsmxrMCTKkixSEiWFkjgVWWSx5l9V//83vzsFa+193ntVogABDdqkdZ/wVcX/pnv3OWefU3vttZbmvYGF3SxGh1YefgYJCjnpgFLwm7h2fl9y+posPI8SAPZ9gCBoX2vD2gA5IxbIMdrbQXXPnTh296tx4o47kezuaF++PDrC7//+H+KLjzxmCgdkATcFjuJGnzmugDnPWgllkmsxf6kMwEasHkFgyT8THK909upGCQZkDauBjKoNvJZI9yN1Hp7rHAjmXjKrI8yzGAcEgRdzzJoaKVm8SYrdKMFxyUIn6P+zDmQAACAASURBVEc1NppMlhTUSlkkwJfKCh+YH2KadHTm24qpVBJhq6F8dIo+2dcSVTA/ejaXzngmpQoK84Aa4YzlL09jeRlTctp8hKmgwnM8z7QEW3l/HBM9pGpjewQbhbguyXBWznBrE1m3qInFvITtZP2VD50nmMO8j4h5jecveUhzTJJY38HrXyQxnilGOFfMcblaYNJAstZZmuN39y/9tV/j7Q22EWgj0EagjUAbgTYCX3sEWgD4a49V+8o2Am0E2gi0EWgj8HUTgV/8yZ+U56rALBbN5Oe78itVzYNAkXwB3RuQkpuhDJ8kAr7EiBJjgaAQOQONut0JIu1mHWxHMW4bbGJvsInTB/u4WBQYS9qO8mcEBwkiNrh8NMSjZ6/j/MEI89ncZJ4D+Lk2KubBt4QCdJWhALwi/noVlECGgymSMc076HV7yDsdeROarHSMbp7gTa++Fd/0mjvE0kz5e5ccZaG6jEqUMZnHJR799KfxmYc/iycf+zKqWSnJOwMKiPUZSKqiDytQ8oi1wmEAu0J10qQFA8uRhSMCbRmyLnv8oYI6pVsDsysUH/npZECFz5VHsEtmkq0pacIgTSwPulhsDRYqTfY2Rp46SENwx6Wfjc2wYlEJ1JfMoRMZrKRq/mfumcfYkkmxtTkwid+ywmxRYDQzQEXsKJXBrHYpH0SXxVQR3L2CQzGb103mOH3ddhFJ6nkg6cMYvbrBFoHhKAbdJ/n7pK7ERiF7g9LGIiCHAj2BIOcoBxYVmWYCDCorzZEBbEBuKNWtQG6CYAK8RXM3OU+CNQSNyfgjqKCCvwrAxhQMtXdjNjsLmOxRL9JL+plAlMvMCqAUVYwAkHnyzUtjGE8j4GrS4PlyjqO6wERy1S6PrUI0gR7VJZFX5jsYfH0DI1usZsq4Omss+NdxghqThww6ix/jyQIuJcdZAKUMdI/ep2mCnIBo3aCjdU2JRgKaXTFwj7IEh5vbGA4G2HngdXjXT/04kttOIuomSLs9xFzGswJVMdf64fcJAJahcmXgIgFQAm9bGzQPFkg1Pxiq+Cp2ZWhgcOlkrjWyactOF3v33YfurSdQJxlImZtev47nnnoCqAtNCL5WksHqmiCT2eQdCeYox7ms9pIZHPzOl/icyYcHNqrGT8Ri+90NP6krJdwEAJM9W9MTloDsksnqEs8skpcWBwOBDbQlU1ay0C4BTRCULFUCVfT7JUszzsxbNZpXqKZTTA6O9HrzwLVMLWdu+QgzkgbssgGEADGbTAiW0veXnrzJ1qZAYF5LWdSoi1I/ZJ1SKjju5uj0NkztgUDVcATKKue9HtL+htY5fYbJ9tZ1UKL7yiGuvnAe+fYAO6+6XeAg4zCdL+w6OR/SDMePnzQQmCu6rvDJX/1NvP/nf2HZWDKdzTQTmJsFnmoQVmiXln5wBnDJ3JtBOjW8SE7Umj8ITFD6eVTMrQmKzRzyLyYDjd6XJl3M+xWg69KsalohvkFwQzmR/uCVWMVi/Wp1umSw/JRXChvWPODYbxNLSSGRnHmDIk5xkKaYbPSwfdtd+PVf/Rd405sesBjUFZ588glcvnje0E7N6wpbBO55rUkmxQHbHyklbs0GeYfQUIz5cITpwaHyY4cNGv2OgaNFhW6eoyYiQQDD5dJz7uWUbB9PJfHcoTd6miLJu4iyXN/Fvb+YTsUGZ9OF7CTyDrJBHymZ6GUlIOjZz30Bn/nDP8XnP/wQmqORBoojQasANuOweUVq2AT2JSVroJpUFbgv1qawENi/YmVHVD/w84grl0gIW/LbFgeea5TfHciVnLLvQdzvAvuX487/lkKIy9byzzWi71cFVpfnIX0n5Z2Nwcn+Btsv7bSiNN8YQEfQOQBD3GfypsbrUOCBNENczuVhqlyta41crtr+O7DsDfwN8tQBaDYWesgxf50Osy8G9tq+HMB4O5ess7OV+14UgnNVGG+IEQAcbCCs382kfDkXHfTlJ0ltxc8QNhqco8a+lzw5lWp4JiL46wzZrajBtgBGBybpEe4NcsxeUiuRdLQBgjyTcx/X9/Y6SAYbGF47QMH9Ui0a1tBG4JQPWjeIu685Z3mGlhrjwSZ6992HjVtPYe/USeTHdpDuDHB5fITPfO5zeOSTn8PB0QidJNW5gozkw5Js4AZHDVVaagySFH2X7FfzUV2gQ7UAgsAEuXn9VYVemgoEptcxGzcI2pJVqzOK1FAcjGeTTGPM3CIGhqjEBN4vFwI0t+NUXsDbiLDLRj82obFhCTUmWYJPzSf4i/kYVczvizAgwN5EsgjZFojqHswCWO38xXVNwJ2gKRudyHiWKoNbaxjzl80+ZP9i5fVOpQo210WJNWEG721XfzFfYGcEC4y38Qg2ORw/3bhke+zfLDZnwv9bw42yg+aPsZCpmsQGHvqkb7DJiWowBP2THMO6weVijnOzEY5Q4n87uP7XaYm399JGoI1AG4E2Am0E2gj8G0agBYD/DQPYvr2NQBuBNgJtBNoI/HWMwC++56cExk2bSoAT0SSTETZAN6BZBIDJ+iM7laCH5H/1emNYmd9lIilpAhMsWLKGygI6mQlbSSIwiSASvU3pA7Ygq47vYTEt5UeVmI1HePTMRTx5eYjxzFX7bqjArpXyHPE1eCOAvT5Kpr1mBXoCcTWZkhF6vT4GA8o9d5GlqclSUqKv28Hrb9/D6+88he2+lekIeBvI0CBJCQCReUNvwwgPfeQh/MWffwJnnnzaWJzq4g+ALAvoxhdjUUeeYGKirYrDKhAHr1aCw4qXuEA0jRUjud/voZMkGF0/QFyXJgHtd8rCuCSZJXNr0tJS316yVcI1EXgwzzkCaQEAFpjGe3N5Q0ZLcsxepBbobsPrctM2nkFc2wrPfLuVmsn2oKRrQr/ZqsKM3qOVsVSEULKI7QwJk9wk8MLCNsuD7pFoNGPVyQaAfH/pCzegbKIXTwlQssi36UVPjpTqahFZwAFYdklMl81ksZzMMgaIxToxSxk/MsRqXiOvxa5RPoA2dczFbUml4si4TDELlwIlKcUoFFcxME9AY3WYMLZJfJrPceJMdFtTAtClWsu5nxpzj/KOirEM5oztmka4nkV4ppjiUjHDdTQYEcyVN6l5A0vGl6xxNi3If85iYS6nVsgW+0Y/VgwVMEFGtUAUspBrFXKNAWxeh5xjklil7GCaotshE4fr2deyCuFcuCkWvQzD7gBXKbP96rvwjr/3HgweuF/MJTK/WYgloMsfRkcs4gXpOQUWzkiMCADHDbpbm2qAKOcLzAlmEiD02KsgXhlQJAlsAimcZ0mGjbvuwuCuO8UuZexnoyOcf/Y05uOxPEfpmyowNHiuSmY2sHxvBHH5BQGkly6C6Lw3eQA7A/UG8FfyyIElTJCWn8McZ4xbSrsK0PUeBcqNi51LgJcAsAAoB4ArA7EI3AYQeMmeV9ONAc0mZwzqEKOazDAfT9Q0wpixgUZQoH+2ljzDTtlkJkf64ZKRz9jLP7iDfG8HyUbf5GzpT0wgfjxCOZ8hpQdwN0eP/q9khfG5+UwNH/2tTXS3tsWUJiAs/20xdEtMLuxjNhqjv7uNzRPHkPV7es1oPJHMv4rmei1w++2347777td/8zo/+N/9M3z8l35Nr+E1zhZzSVEzzgZ02u8DOF/MDWCn5DTjGnJb2L+Zq7n+1GjRVAKBZ1UpCWgCL8yrfTY7cf9KMwGr9VyZzKR4yeKnrLSkhMmKNnb4klnmDD6CHAF3koUBmZ1+vdZA4DYBzj60LpsYiyjDAQHuE7fgf/ql/xUP/s13KiFR4vzpp5/CuXMvaE/JKOdMWn5dy5+TjTM5PXnJyGV+4nhx3pHpyyacosDh/jUcXrsmxnBnc0P5i7Eo5wU2BwPrc+E8kApForzEdTgbT9QooNRID+CNvpjnBO3ZRFDwOfcg5n0mSa7PZ16qrh3i8x/+KB790z/DM5/7ApKylKyucj192unbKQDUFCcEsvlepvWuvRPICEIx17n8c9ibdCJQPjCmrth4bCpSs1GQgbXfmycz5Ze5BxkLkGMnaXlfkyHLG7Rn54olg2/tmKHvdcZxeI1ZTazOKPaZDsb6dKgpEy4PYAOauQ9JBhg17kOFt1AKuFhgoiYpgtmRFFrMm5if5wBw2IN9JknZwlmstv/c2CL3Sj2/rrMnv+rfl6or3gBmM/VFbjmMqD21BOCD4oSrf4i46m2F3N055wz0tTOWnddsrw5NeWpScJsNNilQKtkAYGA3jrEnlrfZgwiUZMr2azRmsc84byqxHkefz1Su4L4gtRTeFyFgevUa07bHtUT1ADJDazu7p0hQbG1i5xtfj2R7G92NDWSDHtJehkvXL+P8hYt44vHn8aVLl7FIqa6TG2hcNxjWJQ5Q46gppPSx2ST6Hvmta88t1TxGhR+yfglWS0WEagRi4VIOmo1ibkfhikA2ItIt8eY7NuA1GAO4WhW4TtUISjlHqbxxGTeqkOzIRxk4yjN8YHgVZyqzVGCTIBnKG7xG2oRQCYb+uC7hrKZMVzUS8OuKAASC2eyj/YO5WZ7GZN+a9DPHm6xmNgKxuZH3YbnI/qUhiWadYys1avBcyUYTeUnL4iPcKc+QvIJatgLi7RPo1ZnMwOkgWqP5qMbNla0KYzvgvlFVlpPZkBolmNHbOE7kb/yDZx9/pS7t9rrbCLQRaCPQRqCNQBuBlyACLQD8EgS1/cg2Am0E2gi0EWgj8EqPwD/9qZ+QhNlMTEhWcUxMUaAiC8AOVBE86ZCZyueNpqNiuLwSWSxnMSNO0CSpCsT0VOPryM5h0aIjlWeTziNriEVzlbskj0rmBeU9J7h29TKePv0Mzh0WGDY7aJL8BjbHMt7L2p7z29y7LZRd3HxLAEaQe87zDJubWxgMKE1rLAn5zGYZ3viqE/jGO05gs9dVtVmFaV2vFaTlf8pae0wWYYLf+e334pMf+3OMrx0sfVlNatCKP1nE2BlIJXBYUr0OADtgoXq/Ye4G1jlQTEBta2cbe7t7kuC7+MJZyXYSxBJY50Ld4g4sPWUDW8W8gFWsElnErkfsVLGEjSETAHEW3kWgY3FRgKwXxRw8NFlOZygvvYNXAKai72xjggzGQCGg4n6zKnoTXDOJRRXgvQBIBoiKmWEuqcBaI6vp7wscb4BbWFAUm8bAyC3KBFKqmKA9avniKq4EDKgUTFaVF8bJsKLnG5ktwcNYRXQx9mzwjSlm98PXGAh+Y+HYIm6ABf9fILn7N4pNyrnivsdqhnAwWU0SLAgKVDGwUbK6zjRinY8ebsisRJmUvE8bUzUNyG80wiQBLtdzSafvo8Z+RHaOARaBeZzRX5ZzQeAJi5jGCLexM/b1Uu7UAXiGQNK2mn8NulWDAddqYN450EJwmGBQn8BfmmErzeWzJ0lMXkcdoe7lmHUH8h2sTp3EiW/7Vtzxnd+B4/fejSpLDaAh81XylxzLBBlBwnmB6WSMYjFHVBKwLCW7rXgwFpJKpgT8CizjzVAmNkpjeTMz3iyQzhn73R2ceMMDAL+T87Es8NzTpzE5OEAmdiM9oh0b0JjY/Fkyel3iOYC4Bta7HyOvKzyvcV9JQq8zg6WioOfM+5o/lM3ldZZVYQCAPMgjY786OMs/JZfpADDnAL15A/tXbF7OiZSAcmIAFt/D6cX3EFyeF2JsMh4Ef9msw2tZzBcmIa3GB2A+nyvfSB5afsSNGjco39/Z3Ua2OTCfYBbayWidk1l8gMnRUAjL5jZl8zsCAzr09WXOkX/wBuKUrNIaxaJwi1yOg8k3qxmFjS15LqbteD7F0fUDXVsmv1kyeyO86q67ccedd4htylj98c//Aj72S78q2WJee5Da5nMCxV2yWGtMDF9j6kvS3XNU2DtMwp5Me/r9VljUlQBgMnflX1/V6LLhKSLzPUVcr3Kg1r4Yy1bsF4PUpewFJgqgsRxBAFirzxUWljLk7h0d2IOSmJfvsDFGC8Zvawu/8ce/hze86Q0oS/M4fvbMaZw7+4KY01kSC1DmPbKxgIw8ydrHDSIywusas9FQ+3jGuRcDh9cPMBoOFbutY7uS8mbeKBcG4A76G8aMJos3ieXfrderUYUAlLOYyQLudzWGSZNgPB6i08mRcV6SuUhgqNtHniXYP30Gj7zvA/jMv34/Jpf2DZJMvLlIADnzD3Me9yl6uxvj13xVmUttL6OChXKCgOEb/d3V4sCcLqlnVzIRCG8S32LPSmVi1eTENBRkYA00NYBtnU1ujNAVa3t5YHCVjPWzX2B6ax9w79Ygyaz1GRoVhBgnDjz7PJXCCZVQatzTLPDNCZUuKoylMsH9wq5fc8+ljblH0bJAzGNJP9v98qH9dSV+8uLnp1fQwXXFmbSLvllQV00zNwDz4ebM4oGL1fK8nXs4h25+hN0lqJqEzwzsXAkr6+zFeWjzV0eIIEPuAG7qzHU2UdFSgR7AxzodHO9k6I4mamTjdVAyvo4zeeLyjhLZmRjDVPdIhqysKcxCQzfiUsM8qwi0FEgZo0vpdn1ejVHVYM5zBVUM+Lq9Xdzy5rdgwf2QHu5xjX6eYH//Ii6fv4SDqzM8PpnhuahSvk+bXGemw6jEqC5xLaoxpR8wEgGrahr0+cw8kcaUTzbvWimOVDX6USwp54H8bZ2NK99x9wH3uClHuvoL8x5ljq/WBS7Npzqz9eOO/IA34wS7MbARJ9hPYvzp6BDX2BAYNWou1Q9i/RAw7SX2nVSMoW2IXZvJ2vOEtABB28ib+HzkXX1ADTNB/YGqPnGkMWRzCv8uVrZLzvOa55SAbijnbUxgrj3mHKk1aF6ayog81/lvCOYwKYCbegzPFszRIaaap65OoTzHRkAq3EQx+nHG3jbJbvM62YxXFQXefvn0K2g1t5faRqCNQBuBNgJtBNoIvNQRaAHglzrC7ee3EWgj0EagjUAbgVdgBP7pj79bRcY5ZaBVnGWburEaxAAiOiSWIbvjyQpayeOyWEEWbT/rqEDLMjU/RxwLsYIz8wCVXKkBIvRCJSvOQEwrfjVNiclirKLU8y+cxflzF7CgLGm6hfngVWIYfsUjFPHkqeg+ggREHaBRQUW4Jn2yMvT7G+h2u+iIpWpMPr6C9/imV5/EW+6+DZs9F/ojiCCMwAAighcCScVUNhbEr/zqr+GTH/0Ycnq2hTtxwrT5wRmgKIa02MH0T7M6noCJAM45c4JFSWMAm8cgGVpbW1sCbffPX5RXKv3XzFdsxfRVOU4MYAN3jYVq4J8AYDEerZhOD+CgZynw0AvtksnzopUAYOfFkJlEVsvyur3wZ7Ezpo2BkATrXNZOzHCTMGTBnQWxyEEdFsRYHCOoVdA3U5Kc3kjgLC/eR6+pBfyejGIcI4OmqYwBTFloMktY1CNg2dRibRBgk+Q4cUIvEIdC7jyyIqrCLuaVAaHGQDFGKK+TDxbgxaJisdDluhkbsuIYHwI7Sxg4+NmJRcpinxX89DkqkrpXtsttW8zIgibzi/PLJWDTSL63xJ4I/maS+zYgXI0HKgob43jYGPh7MWpwrlyIDbzwtcmxz5tK48ACJdejCpUqfotQrLEgQCLmiwMJYrQ4+EJp54EKp1ZAzRpjFUsmWo0SqWQeN/McG0kmVjzzggCINEed9bFAinG/j2t7O/iGv/u9uP9d78DGHXeiYpMHWexEXrzomRYV6tkci/lM0rZYlGLBMs8QjEm4tgSsE3CrrLBq/Gjdh/yZpSBNv1xjzdRRiqrXxanXvVZ+h2wwIYh8/colXHzuuWVcV6xdGwet7QAEs1Ab/m5YocZuybhdyzHrgHDwR1+BwSZPzPlAxQHK7BLglryzmH3GJn0xBjCldCnLLF9jzkmCnGWx5n8coyJg7rLRknYuzV+6ouyvfE4JLxBgi1HMghyz+XnzeyVJT9YwZeY5L7xAHve66G5uCiCczgrJkjbzmWS1F6OJNaswt5OZlCeSKK24Nne20d/cQZL3MJyO5bvL8WLTkKSR5Q1poGon7+jehpMxpqORwPFOv6cifZ53laZOHD+Be+97rcaVLPEP/OL/gD//5V+zmFHyNM/VACCWr3Iq5bQJpNr60j1m6fL1AdQxljVl3CvM6tLYW5xIYVzJFpeMKGXPCZwQNrA5YexRejIb0Kv7chlQY5762qKehXuB81rVexCsDIJkuLzWmXtdRpqfyzievA3/yx++F6/9xtebjHNd4fQzT2P/ymXtixxP7rvyhqZs+8aG9j2Ne1XouaIq5AddjidaV4OdLb12sSjU6BN1MgHIXBuL0RjjoyF29/YEwnMecZ6ymenw8BD9jQEGW5tiwPP6OKfZ5MDYlNMCuXyAE/1Q7rspKoE9Z7/wGD7+e+/D0x//NNLxxJq/JKlsntIB7Kfkqlj2vq+JgacmFNvP1Iwmf3UbB7EvveHG2Lrm4Sug1CWfBYjyRw1AxrbjODH9KKMEr1/3Xb5BWnht3AIAvDxPrDUTBPb5+tkkAMCBA7z0mV1jAa/vQ5LB1nPmeXxHVeAdWYrNusKQa949iisC9Zp79skGAFtjj1QrxA4mNEkw2IDh8HhxB9JXzmE1sHGXIK+z/deZ1jqPODPTXmdnlOD/G84spmry4kLSBPSCMkcA9Pkp2ke9iS5sBwYA23w01Q8CeQYuk/0rGd/GpJmPdXu4hXlyNJHfLBvCePZJd/eATh+T4XVgOkZKZYEmMQloxJhR4plAIY/g7pEdcl0AgCWXTliacyOu5SnM8wzzF+X4O3e/Bvc9+J24vL+P4dmzyKdj5GT3Xt/HlfMXkS5SHMU5Hq5GGCcpelEXnGu0Z5kUBQ5Q4UCfSR/gSHYvVJNxoQDMucdQgjnNkFU8ZxrDdYNNjLTpoOpOQ7DSmMrBIiNqSp2zlLfdJ5jrlKz3IzS4NJ9jEttZZCtOsBcBvSTF2arGQ+VIHsIEmtmwRmCaEtBkAdNzOU88/i5P3UUisJx5hTnG1FuoBkOQXe1BtgbVbGJnHV6rPIyZa2lJwvcTAOaZhHnKrWHY5MP9Q9LSLi+tvO/naOYuNQx40xHHSg2LbqPCOcTxpiIAp6z8g+Vdbms5GKTbWZDy4AZQ8xzGWPP9D15sAeBXTjZrr7SNQBuBNgJtBNoIvPQRaAHglz7G7Te0EWgj0EagjUAbgVdcBP7bH/9hFXwISVDCTECHPPcI9hr4KxAzpqCcA6wiNNpzeZpgI83RaWJMySRmIdjBzSALTYlSCpISBCYAkMmHk99FKU2CEQu88MLzeP7553D58iXJghJQM7ZwB0X/dhSd3Ru8+Ay+tf+z2qqxJ1hQN0THwN9er4d+r68/5ZcpGVdjTt66M8Ddp3bxxrtOYiPPjEnICxJobcVq+YYGNjSlXAFJkP7Gr/86HvnEJ9WFT5CQIBoL5qGDXyCegCPzAA4lyQA8BfYpf29FM5s6AWignHKHUrYEjZbs3xXjMwCzpmZr7+d7WUyXb6/LNZtXsLOCl96+Bkaane2qUCq2400zWGUoZ9SK7eusSbszk6WUJ6czvlWAdvlEA0QMoLX7ZTytWM1iWSHWlgGxNvWM6bvZVDiOCKfo/xaR7VuriGh+c2SGGJs5r02W0QfUWJBrhXaxXjleBFEMeV8xeAXyOqtK90WgwQFilyf06aXnJCkqSenANjLQV+D4GrAjKefIOGpkGhPcFTSu4rJ9vo1UYGwbC958ium7a6ArWR4ERQno8TPpj0m2yRDAPio8Vxe4gFrSieYzGSFz30BKObN4uWSKO1AgCcQgSb02zmQe6jvqRpKKlKnk93EuSULRAWKu9X6Wab2TmU7vbPodcs3N5UfbQxJ3MMwyvJA02H7zA3jtu74Td3/rt6C/e0xsoSgqUFQLk00vGkQELit6h5ICVOpHTSYcy0WBZr5QDAjwSP7Ui8Wcdwa0E4yz+U9ATCBdHGHWlLjlnnsFPjcp/RKBxWiEi88+g3IyolK9jQM/g2PkrB7Lfd4g4nlAigcxGWDGThWT0xsoBP4vGb+mjhAk8VdS0MYUDmxVy02BBezyzwTznAlM4FKeyAR1KF1PSWk1D1Ria/J1gSlcFObxal67nOf2nLzLCeQxts70pSSzGMcER5MIvayDYjgWa3hRF85Ut8Qh9Yc0w3xRIef8XMxQjcfKR3mni4J5qSqBXgfZ9pbAhqzbE4DY6Q9wMB5K4lky9XEk1qrugwBClmuPIZCqRp/5AkmWSX6agBi9ycVgnc1x55134d7XvlbgI1/7uz/9n+Hzv/cHio0YsAT/+NnOuFoCJGTTChSOBGhyrMmUpYcwFSoIaMwaytQTiLC8wGYgtV4Q/CSzmXLXBNPYlMFmA5fItxhSutgYpwRcCCQIaAw+r9ZyYnnfZT7XfqOUJcacA8CSio8anLjzLvyT3/pNPPA33qr3Ul772Weexmw2wfVr1xQXNjFxRhD8ZhwGgz469OrVnAFSyjJXBeajMerpBOV0hny7j06nBySZGH52XUw6pUDi6dEQW9s76GxtCeQhm5xNAUejETq9Hja2twzsj8g0NmF7+UJPSwHQ9IauiXYs5hidv4Szjz6Gj/72/4vD519AOZuZ8sSSiWl7u+UVNq4YK5LLLMg7i7ms5ik2MxGUMQDegBoD+22f4RhYnuc+UkRkzdpzNhYmtRsk+01k14B6AYi+XzCf8GxgUtCr3y+/0/Ml8/cNe6avZZMVWMk/L+fj8pxiMQ95Rk0IOkdZUxCvijl7s6nxHVmCWxYzWWUsND8oV+6KAfKAdxBbKhTGEpa8vxrvjND/SmUAKyYea9s3VzCvmn/ct1WxXLcGcTjW3u+2C0EWfm2vM8fVrwSAw2/sT5sjtkMYgCeQ1/87sH/teYK+BIC5b9P/mqAl9+tI7NNb2MQmr9xKeyrPScx70yzB8Qf/bWze/0ZMrl7Elce+AFy6hGY0Qj62Rh868JKtyrHV0LoSAc9UZI+mbPiSfYNdW4EKEwAT7q29Hgbf8HqcevBBbD7weoyv7uP6lQkyEwAAIABJREFUnz+E+acexvaixHA0wtFsJhbtIOng0bLClzjf8h46WgcRjqoKh1GFQ34u9xABoibpzB/tSfw+qkhQqSXNdYZg+wHX9iBO5ctLENysJWirYkouPC9b3uX1NyD+WfK+UEqJiDYXLyzmGJJFDWA7yqQ48dR8hC9XbDNLdVai3y9Zv5SH7okF7P69/DOxpjr+kClNAFhnIgdv2RxisvCeP0JDpCuf8DrlCayGFPozr+TnjQ1u8yxYmkypJhObtYCaCXTmXEmOB1loNbB4LhOw782o1gRjqgihcSGcs8MUNsWf5T/LdC8/2ALAayu8/WsbgTYCbQTaCLQRaCPQAsDtHGgj0EagjUAbgTYCbQS+IgL/1Y/9kBWzvShKyVBjPcSSOjaFXgPZ2PWu8pj+28BcFvc7lHMlo5OF/swkHVnU4fMqDAvoI5CRIE0JANcqXi8WC0zmUwwPr+OF58/i0oWLGA5H8qMUEC15ZDrjJSjTPsqNE0B32wuwVlzn42ZmldXe7Xq3t3cw2BgI/BUQSRZanODNr74V9966i9t2t11WOXgeB9DOirXBz8v8KWsxor74xS/iIx/+Mzz75NMOtJmEcgB3KVupIo0Yi174XStWimkYCkDOwAxlz1AkkvS0gEUyMBPJwBFYEvAriT/jQupPLwrJH9FZVCE25g9srAUWH20E7bEsZFsQV6DWTbMkSFmq+OrewFbAssLZzZ/H4rMK716sF8vXvYJVQCejxOhgxooNQHRUo1cBu6hxMk5wK9lwVWm+birGkclhXonmdewQiwriBpjZhDCgNTCGCBAwkmKEBQlqgbrEHcnsNc9LypmKpUyQ129KEpuhQOiewhYHCaVrqjVNcOUT39JjSzl0Mjn83v1iJJOuoqf/8LvoZepNFYyrSSuT8W1ywAkZiQSbUApwGpMV3lS4BJOCnqDBxJlsZK+ISaxGDmefeKGSfoMCqcQ0t2uXhCUBV15VVal43eEcErgO9MSAsWsiw6+TEwDuoJsaACyp9CTCiIXduINB1kPdyXEpAcY7W+i++jU49aY34vVv/RacuO1WdLd7mCymSCuTVpREtXouqKNYISbAWZPJyMaHOarpXAoBK1aNrTV3y6bdqUlnElzyQdOIMhdxEmwNcOub34xScvYJ6sUM5595BsXk0OIronZQBLA1sWzSYDWfMXKp57Bm1uWiVUxmvmPelNwz54A3gkh6dyUTTaAysB/F2gv+tCU9fmuTyJbvrv+3g7qWZ60oTE9cAqZif7KI7hLI8or09xlIHQkALuZk/pJ1zM+viK+aDDTZ3J0OpsOxgFWuBf4uKs2nuV7Qc9wcLslGrgg10buVsqODPmazhWSlM0rq33oSne0dY9qS/dnJxexVbmBMvElCOV17QOoMdPrUmrwx5xbXAZG7INcZ8sq9978OJ06eRJKwFA/8yt/+ATz7yU8tZeyDnH2Ih2ScA7PWgUdNsyTBbEEoDWL/TgQ3WIGejQ5qdhArzVQpLJ2QfV3LT5h7HlnZAuKNuC0AbkHcUz7ixkLkfXuLjTV6eAxCxlBa5B6bWROJAATU2D5xHL/xqY9j98RxzcFiMZPn72Ixx3g0xHQyUYzJfOZYcj5xX6PHb48SzIwtLRMkNcrYzlFPx5gPx5gtJtjeuwVRjyx9Y9Za1nEf7tEEeZahv7uDvNdTYmBD03Q8UZNElhKGoZw05apNvhRFKWZ5d7OnMZ8fjXDw1DN49H0fwCf+8E/QoTy7mL42dy3jGNC79KpnvqO3L9dJkGH1MckcONde6LK3fL/lcAP61EAk4IhAvP2eILD8dcnC5lh5bjXrA8vHBNtDE4f5drokgqQ+vvIRZPtf9Mk1mGcdPF6HGQOgozh4w4GaldQYwtxVC2jq1jXemSc4XszV8EOFB8mCu8qEJMfVhGT7q2StCXxzmTpgajHxrTD8eRNY+tXu46/69+I0LiWdDfBdB1zD9YWzSPjvdQlnk/S+ESAW6OYvZn7+quPonvA6RnCflEWGebaqF9KtIsL7M80l5hvuuzW69OGmWkZDcBI4lkTYrhv51BrubHP5KItw/3/w7+PWH3m31Ae++GcfQXH6LIpzzyE//Tzq/ctI6KvNcQ1nB15Ebb7Bc1SgYgdl6glucr1zvlxtalwnUHtsF7d893fhvp/4KVzb2ERvPsPRH70PZ/7Vb+LW8RwpU3XE6wJ2sxQvRBk+Oh/jbJSik/W0VtkQOqxKMXLZaHadwGvMBrwMHSrrkEHrUsZTqkjQmiMjCGxzmWe1TZ7BkWCLcswRBCCHs6hyq9Y4zzpcwxwjqrDUmCcxDtIcjwyv6iCy0+RSc/jy7BDXdJ5NJXG90ZjXcE9+xJSjph+yfXca0SKE4Lv5+VIBR8xoZ9sbPMszmp0D7fvtIRUVnqMIIKtZx3JWuC++znYjOwtyvUltpqGvPM9qJuMtaX/v7gx5bH1vsIZBu5JV64Ptg+F8ru9YpiVT8Fh//MTFZ/+ql237/W0E2gi0EWgj0EagjcDLKAItAPwyGoz2UtoItBFoI9BGoI3AyyUCP/fuHzLfQ9WmrBArAIEFWcpBO0OUss2S1vTSdmD3qhPe5aFZzCEiQ/CBgI6AlNRAERZck0w8IBW2x5Mhrh8c4fLly7h86TJm44mKycW8wmJeoioJbnhNRBWTGFHeQ9TdQtzfQtQZsILucp9W0Layt7Ob6GXa6WBvb08MpTxNdU/33nYM95zawy1bG9jsGhNNPyrMGXhHQEuMVQe/ea9878HBAb78+ON4/x/9ES6+cA7FZGZyvS7dvCzgOCNUQJ5XL0PJUUCbF7MDI+ym0o8V350ZEJhSkpReMlKsGGU+iQby6e8Cew24W7LPCG6KTcVilo+eqqpBTPcrWb98dwCKQzFWBde1SpRkt5dSwlZAlzedldVNqlIAusVREpX8PT2UXfI0qRk7EzsmNk9/uo06wl7T4LYkEQO4VxbYbIA+gUiJgHKAKoETQsJ1TQYG6Cm/xmW8CegEANg9eQ0ksMI6RXb53/SpZmEw1IaD32IAjQXsyE/S1okUhwnMW1B8bGwOGos+QUUA2KBpk58WCG2sF4JrLCAayd5MaentGur0/I18pHlHLDLT409Ac4W6KjFFgyFiDKMYB02Na3WhArBY4GIDW5nQ5IYtOpQ8DH7I5POzUYNMW7Filj7JleaQJHApLxun6LPBgwoABHwzyvfm8gflmuCnj8UUKsQo3c066HR7KDb6eL4qcb4sMel18W3f87fxpne8Hbfedw/qjo0kAWCynMnGJNswJug4XaCkl21ZICpKgUy8fnkmrrKPCsdMEHJndp/ckLskJ60CrPmBor+JY/e9FtnWtsAxAppHVy/jyqWzAoHZvKI16XL1wgDF6jWG6ToovP73IP8cAGCTyzeJdr1Osvcr8Nakqo2RKoCKk0ggP6WLawG/5v/r7F/+d5CjDc0U9E0uTO45XBsZhGVBKWfCmd7MwTlDQJafIY9f8wkWu1i+6NawUpLFyUmcpegS+JvNMZtM1aCjOUv5e4HSpeR9uQ/kWYrFvECT99Dd20F+bA/55qakkmsBwzOMpxPNFcr3MwYEfQVednKkZKtKRrlByfdwHClpyUYhAttL9jPBVhbQE9x777249bY7BCYOL13Gv3zwezG6dNnux5l+IW5iVTqeZyxxsixXbP95Rc/fQqxdvk5+igSA6dXI8UrIvDYQvqyMeV5TRltz1fIbJ74aYJz1S9CRzR7G5LXGBq5vrSvupUvf2pAjOEfcDz2OcM9b34x/8q9+E6dedafmO32On3vmGUzoj61mqZl+JwCRDHQ1HMXodDvyVtY+THn8Xl/xlez7Yo7F8AiT6wc4vHgRx26/HdneHhqOARlx/BwylxcLNIsFFuMpOlsbkuKmSocpRMRYsJFgUQis73W7yLodNMp9/P0CO5ubmF4/kOTzh37rt3HtidNoxlNltdDwY/urgZ8Wi9q9fa2NJkg7r/ztrSknKGN4mtecJ5t31ZjjjT0C4wm8rMBhAaNcBwKafI9y5YrweUsmru8TIVfaFhlk/R1y8Qao1dltJfsfFD2W73Mg8+ZzXtjDrWnN1APCfstGn27d4FvSBrdWpXvAGshLiXXupbxvAne2HxnDmffMvC5QXN7UNwLAQRXjxaHtl8tJdLmVO3gfuihuvOp1MDiwfZf7vu+9oXFP9+1scYvx6gwVULSwf9u3m6S2/W2NZRmYv2u/D1BhqjzK/ADtZ92aa73GJhJsszmjnuOE7DdM56RgU9BggCFqnPqOd2Hv+/49pPffh4PpDJ15ifL5ZzF75GEcPfQxJOfOI5kEAwsqptieJpZ6sFEQ0GlthrOowXUAhwREt7ax/V0P4o4f/TFc39lDdzzD6H1/iEv/x/+OO2YLnVkJVA6iBMeiCNMkwWdR45GyxijumMJHGmFe1BhWJst8EJWYy3YjEeBKFZYgdUz27oLNMZKKTqTUoq03Ins3wQ7ZugSByXSnlLSaEd1qxWNDAJb2Jdy3yjjBBcR4/2wfiyjFqZzqIjFOT48019m01avZGEgPZDahkuVL1nVknr/8Hpd0pqKJmLwCdSnlzGs3FQIDoe18GqTS1eDFRiQ2x4n1y2Y9swVgrpK6imSiTZ1A+wvl9eUpbzlIzXZrku3Gl7Y5aKo99hPyof37a9nBZq9+kc6HFTd9tV5+sgWAX15JrL2aNgJtBNoItBFoI/BXHIEWAP4rHoD269sItBFoI9BGoI3AyzEC//mP/pDAjmVBgmCnGGfGaFsWKKXPKGTEJC31P5c7DV7BlOVMIqSZ+1eZcRkoMSshv7rEeDzC/uUL2L9+gP1r13B4MMR8VqDLonUVCwCeT+nryCJ8iJgVS1UjYYE+7yLqDhD3BkDWRZR1gYwlIAIpxrJjEa7XzfHae+/Fnbedwm27m7jn1DFkuUlQ8zoN+I0dBKb3MQtrVpQKEte6V5eWPn36GXz8Ex/HQx99CLPR2HwKnVVLn0bHBlWFFShOEMnBySBk6ILAdi9imATPyBuLjgFUtOK4gbhkW5vUswPAYiWs/H7lDUwQWMVrGwMbAhbDHHBU1dTH2wtRvBYT+FsVWwNDWQV0vzHrBaD0qQFUKwA4sFQcRPNimiSWiXEtJStZyHZ2tCQMeT9WdCXDohvV2EGCvabGqSTBySZBvy7k+UtOCsfBgB1jcBG6vVGO0yVf3Rfarjb41PK9JuNsrCoDCgjscP5LYrQggOqFNQd3CtP/1vcRiDFg2GT6tEbk5WqsDMndCh/SpFfcxNZy0IgjJTjTZaLF0qVv4HJuc+6ZZyzHTWPvzKNEVNcKSV0gIQhYVSiiGPM4xSiCAGAygdm00U3Me7ukv2m5WCsa0/OO7OJG/p0sxIo97qg3C58LBxHZxDHIcmxnXUk+Z0mGJk0kcahCqQOc9CoUAzkusdHrYS/rCUw/rCtcKkvs1w2m9Hw9fhxv/LZ34oF3fjtue93rkGQmYSmQjXLXZL/OZmimCzEeuY4pJ8n5LACYLFYCpi7RLEY5vVkZe3UjGNNQbGAt5Nq9oYVLokgz7N1zL7rHb0EtU8cG44Pr2D93TqxXvUfURM6HRv62SZIaC9YlcxnTJcs/+MUK4HOQT+81D0HFh8VjKg8QGHT2r9SaycTl2tDiYMG7FoOZoKPWVQBq9dwKzBa4Q7ljvtY/Q9LSZAISoGMMA/NNjGB6KpcmAc0vJohZFohLxo7gqktma124r+GcbOFKXvCp/GBrZFSCmC0wGR4phzPmOf3Ujx1HtreDukPfSJfpLSpMp2OpO5iaQYwmTcUu5Vh3+10xWPmoCURLsrbBZDIRMK+4MTdkmSdEA+J5n/fcex92dnZMGns+x//4ze/E4fkLS8B8mZOcJcpbZvw5IwqCmO7zO68rTLkuXA6UBX4yxTIC1ZT5jwjQG4vUgGNjWxL8YHFfubs2tQABB8wNSx9WY2cG2XSuBYIVSw9gB0B1/wTuALz6LW/GL/zO/4njt9+q2E+nU5x55hk1QVACejwZL+8xgNyMEePY6/cxIzBMv+MoRn+jbwzhil7awPjgANcunMfk4j52bz2F/MQu0q6BxFmSoioXKMX6XqAaz5DQdoCy4WRy5xkGO7uo6aPMpgNKddPCIc+1xnlts6OhgKvPf/gjePj9H8T4wmUxAEk1ZxOMJKm5VqRqEABg27PkCeoAljEtQ3uZ/d14jbb+DaCxBh/GzBqKgpevS7lKNtfzumScLedrtblfvX2avV/IXRCN8Ea3MC6BHXyzzHB4f2if0pwLkuu+J4bfCXz05oRwkgnNZmrAEMizAiUJJhIgewsq3M6cV5UC9Zh+Fvos42xz5hrT3OamAcAuYyvW4Y0AsJqxXG775Q4Ch7FR718A4T14Sqtr5N2vBIC1Mh3INXsKNfWseTprj74ByLV3aJyDnYTPOTX2CYcLFh+rc/Kq1WulRpIxh5B9iwqbskyJkTcL3EXlEveaTU4cx6v/xr+Fs5cuo9w7hcXbvxVb3/52TPpdbG0MkE8nqB//EqYf/ABGH/oI8otXXJ0lxiLmXLBmHp0BperiNhhoMCVLFxHGDdSg1XvTG3DbD/4govtfh3g6x+H73of99/42jleUjqelBH2KI9zih54zSYZPlSVOk+GbpPqh7PS0aiQDfYASk8qYsjo/yF7E9zDuLU2EKc/BZAnrntmgWEuWmT6+O5JrJlOXzTa8dpOuluKC+1pzhjNXFnkHj81m+OPiSOzjvTjTPn+EUvuBAN+6QSdqBEYT9KWCA0F4eYhrKzfgl6/l2OSy2CBDOzE5as9HqzVtE01pgcoFPDN7vmY+kgqKzqxszrMGOVPiMR93tqgZO9s8gQkAK1f5mS98Nl9vCj+1crZZ0qweN8hCu1yEtVZaTrz58eMtAPwVMWl/0UagjUAbgTYCbQS+niPQAsBfz6Pf3nsbgTYCbQTaCLQR+CoR+Okf+QGBoeyuJxNOIKPADWqjJkvWLwthjYATg35Z3GLBXEq+op8a+JIlEbIsMf9c1CiqAtPZRB6S9DE8vH4d+1cu42g0wWS6wGRGj0/K0HYQ1wmKeYFyQXlLAx4FuAQ/W2frhrKwOui9W18cojRHnaRoWLjKEmxvb+Hv/q3vwlvf/CYjMpM1QR9iaePWDhgZCEzSIFluc34vYxVY0QKTyUyr8MXHHsNDD30Mj3/5cTSLygrbLrEcpJtN6tJYvgIVJUHKUu2NkoSScnaA0gSv/ce9fFkUC2wBVpdYcOLD7UiNRcX7cf/dIFHHopY9XL7WxXLz4C3rspor1rMXSP19ocjK5yWVKg86K75bZcyiL/DDa1GBdSQZXEmENgKjJHMbXuOezGoIcH80AZ+mJo7NhnKBwHYTY6eucCKOcIxyhHUlaUUW9xhTA1yMjcs5Jg9gB2H5pwrI9Np1UJBAPGepgCYBLsaoCkX0IA3OeKZFABOt+EyweUE5UVZayTArS5ffNI+8wBhXaBwAtgI1byqR9HmQojZAKUKQgJasKmKkVWXyxT6+YT5rBJ0aThC0l/dAy9MOY0HAsKTIoMkTky1Dwd05AReCWBGZujHm5ULeruF1/NtsQWaneRUaw83nJsc4SgQmkN1H9iZj04lZBJZ+Lmp66dJb1T2SozyVTDzBB8ofdvMOehHLrMDBfIGjssCU8qxZgmkU4eS99+N1b3sH3vQ3vxMbp/YQ55Q2L0XFjgjmTudiLZalSRyLdcNYOhhHoFj3wrgQdC0NOOXzXBdWaDXwVyAs5XWd6cqCLqXAB3fcjs177kZJdi7vf7rA82eesuvQYjY/UuYIgd6c7w7iiCTswK8aQwi+ul+uxo9rPmVmNOBBQOYaABzAOwHAukyXbeZ4OkhzMwBMUFSAJ5nBjAUZsy4Zzd+FejDjFdiwXIf83vlshmI2XcpFc0wZQ3krk/XpADAnQ0GmK8FlenwzR/a7iLsscUfIyN49mmA6HMqbmh7Kvf4GkmPHUHe7qNm8k6SuU0nWLGW8bezkhR0lYAMDwQuyjAkGmwqCxZayzGQdT8YjAZ0ENfNeV/fD121tbWmtsQHj3nvvw2BzgMlsjsvPvYD/52f/MVAWKCcTFEdDzIZDzMZjsXWZAyVLzWaYNNHvCAKTATwvWKq3e2NukYd5UF3IKMtLNpt7lkdsnGhA4LhQzLnXeaOQ5yPLSQYG694q+gabpHTwD10HCplQGJPbH3gD/vmH/hidvkksU+b5zJkzUskgQHtweF3MXz4CcE62N+cax5ixUuomMKSGLAfPqxrz2QSL8RhTAvfDCfKtAaJeVx7InY2BgeN1aY0CRYnR/lV5CXOvoBx83O0g3RoAORn7CWJKjLOhoKwQkSk+GuLqcy/gk7//R9h//DTqg7HpKaR8Cb2jCdqYx71J7FvjEvcqxZ4NVGIyBgUPa94Ie37I2crpnP9xYioMksV1f1+uDfe/FePOAeJl0xHxKW9YYQwFCq4DwDcBKuF9AfhdsYBXByjZQsgn1a6VcyzIXK+kWlf7fZCMF0rke7hOBn620F6sRiADr15fL3CnlNcLzD2vsWmpdhUJ7qy2lxnoy7wuRYsgR3sTAFy61Lx993qb18vgWLym8Rz6/XS2WJO99W3QgFuXzF0H5o2Fuv6ws0sAgE2W259fNr/ZuW557lprALBXcl56s4cDruEbgh+17UUEBhvz9wVzSY0Nsts7XVydz3BXkuIeqn0wb7Jha3cbt7/1zbh8/QDJfa9H8fa3I//G+zGnv3bWtYaI/YvIH/oErv3fv43szLMGhIvNTt48G3nsugjAkgFL8JPAKTPapYoWEbGUOzZOHkf6wDdg4y1vwWw6x+Thh1F99jPYI3O/aTDluZISyZE1sA2TFKfjHI8sppimHaRxLmUE5jQCwKOqwriJMJIiR41eYvLL3Gup5MBI0IpiRnlqfr8aPLjPVvr7bhRhB5TGpn9vjbTmvyGYF9znmN/FswnzXpLgo9NDPExlEzYO6d8c1qbIPZbSz1lTCcjNmwZdNqYop9BjmM2Cxtiliop5LzcCnglIEwAmQ1kNKB47k8Q3JZ3wsPalkJusUU+vV+MnmcS8d1MpCGcSnjG0V8i/mWuTjH02Cdq/h5YKImrEsx+dxXzvCflmJXtvDHM7+xpgLHloNjZwltY1fuLSmZfBQm4voY1AG4E2Am0E2gi0EXi5RKAFgF8uI9FeRxuBNgJtBNoItBF4GUXgH/zI9wvIzRMDdMV4cDlUFfVZDCYTmNeckhVsEmaZuu7JFmYhvEEttehIIMKiIIgzx6JcqNDOQuZkNBSDbHx0iNF4jPmixoIyz0SPDbUT6FuVNUoidDcVZq0+t/IRDEViFU+dfcsSUZDqJdixdfwY/t2/872479575VdJptNsPkNRLJyVqeqwGB5k4xX0NCTIR9BI99ygLo3NS9CEhfknn3gSV65cWRVvl9JuzuhxUDcUbSS96uAOqzzhztYLS0v2aJApdHCYd2yM3wBOsAhlrAlJfrKgRJaby+qZH7BLwK7NMRbeWaxSMc4LqBbOCv1eH2VVSgpWV7f2PK+bhWf5r4YiujOpVoxmGz6VzhwU43/zM/kIALD+7mLJsezwHNWXjHWDU3GKY2SKNDU2mxq7UYxtsmjofewMaBVcxXi0AjhLYPLs1PUZ80kSyw7+ORHTroNgkArLZGUECVFraBBTkw0NTWJ0UWecEdik3GalLgfzZjXupnnXNbWBfCzwsxlADzFQDSCiLCSZkWQEsgDItcRioMAbgk4s+BP4FHDD8in9MClTaKCIxc/ukQVVAmdktBAQr4u55j2Lr1wDAgMi+lwb7EaWzgyFAC9eB5s5WJgcz+by2JOPJ2OhwjRBFL4nseslM5BsYIWjsdcQ2Of6Z3OF30PUzazxgyBwXaGT5EiSXMXhKb1W5f9pBnoMa9zdxom7X4v73/HtuP+73oHeqT15W0dVo/tOpnOU85kAFckNS4bRxlnNBJI1JljqrFubaFa0FTPZZIUJAPO9BA055ouE30FGsbGUor0dnHjd/Wg6Pc9ZM1y9egnT0ZExiZ0ZZMVam9eaew4Ak2UdgJ51j19JxVM2P/YGEJfRD968ygNLoNYAYPkAr/n5BgBYgJeeM61hjoOBxsZ81p+6KGMSc90HP2ACe5S/p7fv3OWcCWjSf53voS8w548AYM+zWjucexs9ebVHHY6trQdJRk9mYol2urkkmKluEA22UHVzZINNNR4Y0d1yXJZlGguOldE/VS2XBDRBVxaxmcsIYk+nzMkFppOxmiw2BgN5ypIVzHju7u0hTXNMxjMs6gb33fsa7O7sYDKd49q5C3jhc59Hp9fF5mADRVXhwnNnceXMWVw98xz2n3oaR2eeExOerN8ZwWKy56tKYGeXnpWcQWz8cc+BmPLHnqsM1AUWdY0Z36e42/pf5TSbf9aU4k0Ckqk3ppexvfgS6b07cFjjHd/3d/Cf/sovo7/Z1xgPRyO8cPasAbJku9eVPOcJABP87RJsD57PDgh38o41JfD7OWd4jRxfgtzTqeZPJ01QFQshDQIrCYr0e4jzjvYxfp+an4ZD5RrZJRAcZhzSVK8nYzhPYzSLAvP9axg/fxanP/sFfP6jH8fw4mUknDyu9mBrxcAYrk3mb4HsalpyRYugzkBwxnOYT2fFKEiyyuM2WAi4pYCYr85aVzMK74HNHlwLDgzrSGG6I4HkuwR/7SRheTg8rA3Gzz5rzVrrDF5/xQ2ntwBEhtcFb9pwPvHUZJ8dAEcBxwZAhrmhBi6XDb+7nuE1aYZ6MceM1x+bfD9zF1es8rYznZnnBQAH6WsBRe496jYW3L+D1PErAQC+YV35euGuHMC5m5VxQy5egcBmR8H1IC9w7R025lqf3IsEhK8pd9wwqqEZj/uXi/e6fYbGM7CI5V9tZ1LNdzQYoMZep4dnFwUO6xJvy3PcVXFPYe6IUfU6yPa2MO/3sfv9P4j4XQ9iuNFVo1kxRzDQAAAgAElEQVRVR8hmc/QuXkD8kYcw/tM/QXLhvOY/v1NnGJdd5p5Itvh2lGLDQehJ0+CCWLLAMZ6n4hizfg/NXa/CqChQXrmEjYMDbPlZaSwfC54v2ExA5mos4PfpqsT/RyA36aFPGw4KQEQVrlc1hjUwbIBxXSGLyb41UFTnI3puRzEmapSpBPT2dC4i6NpgN0qwS3BaDGBef2JgrRRd2LTle3iU4FKa4PdGV3FWOZnNf8bGThjvOFHDoM5MlH0my1fNJGT3GlDMXKOmvuDbywZXAvGSbgbYbsP3sLHSmlJsPRLYDU2WOttxzjh7XmctZwHzTM33mCy0q18oBlSDiKQWIUnoiMoRBt6qScj3W5nhUCWB38n8zYapNcUAqQ5ZonIlDWcl899bakJa5a6fvHj6ptnb/mcbgTYCbQTaCLQRaCPw9RyBFgD+eh799t7bCLQRaCPQRqCNwFeJwE//2A+oAEHwV3JnkjuOvQpi9Ez+joU0/XixthPHyAmcEfBIDKji4+rVq7hw8TyOjg4xmY2R5x1s9PsCgMlGKwkOU2GypKyr4RtFQQnYijV4BzWE4Ti12BnADqqo4LosaK4kkJdd8pLshBiQm3t7eNvb3oZbjh+Xz/D169fsz4PrkpmVZ6azcsQTEkbn/rVrBVsWtlnwYbE8FOB5t2KCOEtExSnj+y5BVqv2GygoJuiSKWpyy+78Kgk8YST8HsllGqCjInIoOAoINgBYhSgyB1zemQBqYJkZvdZKpZKMEyPZJfHWWMbGvI3lj0zQm5KtAaheFr0ZSzENVsCwga/xUgI6XKdJavokYyFryQ4O1Bu7fxYaeT0GKts069eNCt6nmgiDukJXEopkeRDAIzPTJobiJZlfh2fcK1nMX7E9KblsrMwQN14RC+ZiWzpPSEVhB40VJ44dQZEoNflbyfnZ6+XpuRw5LyLrTT56LvW7ZIAHEJ8yhpRhdu/jOGJ5mAxgixGZL2R75UUtMK2fZvI53mgi9MmMcY9Isdsiuw4VJEWLq1GUc7FlmqYQkC9GmNZuLtCSUoyzqMYioR9dLeBs1tSY+/ow6dAKM8mmmqwqGSv80wCFWP9tktcxKsq485rTzOYaG0HyVKzgNEuQNGTWZ2IK08uY864nCcYGacyCLMuyXZTJBpJTt+L7fu5ncPtb3wCy04QRs4g9WQj0KJQjFsZC1PQhsGPokkbewU/BdO7Vak0rBtzVlLAlsM5mAa1rA7rpN80pwDk4TRPc+oYH0N0kw5FAZInx4RGOrl4xhiPZNs6S1pwThklALDGQ10GiwAgOQLD+257W6/lzIwDsIK7nkq8AgB34XUr9OkgsMIM35wzgwDo02e5CgOrye+paACwf/N1sNpOEL0FxgceNAX5Lr10HBdHpyNM3SjOBpCWluCczlPKhjJFtdNAf9HH93AWU4wmaPEe+s4PesV0pL1AuWvEnC6vTMfatwAmgIas4zyQrzPVlHuYW1/HYJKMDQ1bvJeA6m6PT7WOwtYUs7+KO20+Z322SYFusYHv/aH8fV5582gFci+9iUWByNMT1Cxdx+cmn8NwTT+L5p5/CwcWL5tmuorv5P5Npy/gZUERfYs78IB1L4I0sLssrYpgKcDSJ6OCvalLcXpinpLwDikvw19m5QVnijd/2dvzXv/9eAeKcn1f39/H0009aM4mzxhezKUajkX7H8QwsUzFQCXx0u8gz+tizucVYqATQh4dHGgeOOdcemwEooS7Av/ImKjYDEOh32XSCEQSK50WpzzAPbPqEx8jSDGT7EzwpDoe48tiX8Zk/eD/OffEJzK4fSj6bn0+rh7gxVRDlCLF7DSQhw1rnCwEadg0B+NUeYluM+8abX6/JN69JPktOPwCgoaGITR0+Fmy4kdXEav8xEDhsw7YpaZ9zVqVSyJq3b1BiCMAuYx1+F+ZE+AwlLs0T26/Dmre/mcKHfhf2ct8iTerarRuc/WxMSGOT3l7OcHeWIlosMGWzjpqwmK+twYnzr+Se4Mx0/mmAcNjXLO/pKgiEhjOKn09W0JFf4Mvoj+VY+Zjx0sK9fC2Xae83ADiohQgQdzUSnW2WZzsbgyCra1ClPXSO80Atx1ZnPlN9MbaoSZi70wk2ohpbWYzDJMWTs1LA7Ls6GW6jHL7OUJQkjzDLgOrWUzj2D/4jdB78W7hWlmrW2Op20N/fR/3pT+Pc7/4OemfPIpvP1NjAvStIxvOyOFfIvt0S05bP1xhHwPm6wQjAqTjG8SjBsC5xOYrEJGdO2qgbyTDz9Mk5Q0iZ1z9Hiikh3DjCNE7xsWqBc8ixkfewITn3GkdRhAPKQfM7mkoe1ezl6br0te6PeYc+7eVcjSMbVKNwKeiNBgKAddaJyF5OBcJK2Dw2uwflgTTHlxZTvK84wlD+xmbozpzH8SIrmaAvUxfjL/lnVxpgY52UN3TOdIUcsn2pjOJqPfID1vsMDGZeU0OeziFmlcLGJQHBbqMSmLsClpc2LFTmsfep0cfXt2xGgicwGjVxcD9j858aFDXB/J68QSZYfvBJeZ+bsLTN1fDaNfuA9bXQAsBfS2ZoX9NGoI1AG4E2Am0Evn4i0ALAXz9j3d5pG4E2Am0E2gi0EfiaI/AzBIBZpGHnvPsVmnwpZcZMJpXFCsrZyptULDcCv5SNJmjZiF01HI8wmo5x8dIlHFy/KlYai9K93gY2NjYwOjyQvCu9Css6xryoUCzI+KUnpjP3CDwtUVKvzHrB1vzyDHhcZ4BISlkyr6bMKd89XneairXE7+d9zWcElgosFixwE2ywjnqW/EKBV0xDB2r1FAFuL/gJdBYLjwXhFRsl+MnJf9eLgVZBDJ66VkV01b4XHRcW14wpFYpWN8o0Bok53quKjl5IDwCwsaqsWGUFU32j/t+KYJRjNdAlYJmh0CpQwSUiw1jzZaFovBQ3dqBcbKyltLPJuMrHODZfYMm6esFqxZy0oqu+kxLdlMkj8NfQk41FSeC+OMNtBIOrQoW5fpygWxOEFAS5LIRx/nEceDmU85PILEE2vlaFcQMOQgQ5pgJx3bc4MHaNKbbyhjTGhbN1xaqsBIaqFPxiFXNKwDqoQ1xxCRJoflgBj9dCJkjdkFlv9815wYaLHuVbWZScz1XQ3MxyMWP6NdApa8RiIhtISznBgtglgWuy5gmONQVmoCQ1Gb6RZFGXvQxk8tSlir4zyrBHVpCc1fYnwQT5My/lUo3RSJCYIIOYzy4xKqCbLN+MPqyJA9fGdE3SCLWSgHmckhnLNZNEFMOM0I1ZrK3RcfY5S6slf7N1DN/zs/8Qd73jmxH3e1IPEAA1LRFRtrgqxEokK8bknE1KW0rU3lAh+WMHqNk8otlFAIUAtIOrxkalbzIlfenfSlCgEoqXphnGaYLde16NwYnj1olA2d/5HJcvnEdDr2UHArSOpFtLRYSVDHRolBHT0xtnDIim1DyBYjYU2FySrClBXM5d/29JO/PvzloOr7HXGSPVvIHFbba1zXtdk3vm99ErVN7nfJ03yOi9SojmXa3PLCrElLpn4wAbHRxIJ+DHMYt7PaR7W2J5l7MF5kdHWBwOJbXd293Dxsk9RL0cxdEIi2uHYvknGwPEgz5qgoTEP50lb+uBMa0lc865kWz0kXY7BvSqwG7yufS85d0RqJQEukuVU5L8+PETOHniuClNEIgtSsu/SaJ9JUjxXn/+LK49f3YNrPN8wzlflrh0+Qoe/8yj+NIHPoCDM8/pOgmGMr5iedGLWv0BVt1XgwinHxlcBM0pZU4QWBLyzit1f3el1aVMuDODq0JzURLQBFqXjOEG73r3D+Mf/9ovm4xnU+PcCy/gmWeeUeYOPs4cL+49XAeMI0Fhzik5n7vk8GAwcADYfbnV6AIMh0MUi0I+oGwO4VfLP7epzFNbTOEanR7HLVEjFGVYuwSjZYfA1hfzwebLNzb6BpKMZ/jch/4MD//Bn+DKlx9nInGW/oolJ7WGoHCgZjGy+21fk+SqmjQc7AnATmjUUG4yqfPQeMJYS9XDxycwgpW7yE53VnCQAbacbn6uGiVnBMsmwJto1jdhPR+8Zpc6wS65KqlVb3a66bnA9A2fZbYGfjbw/c/AwtVuLFBJCirWJBYAp8AS5x7NGXasnOLuNEOnKDCO2dxjOZswIvcUsiuZ78UKZs7WUcnk7jl+4doC0BT2cmOh36yt8jUfFf9SX2jc1NWPGktuON+sLmfJDHbQN0C8jIM1a3hjgB8pw3lKTXveCHAzq3j9ZtVM5s1+pkbCfL86rxFYpLzwVtrBYVLhqfkch8hxZ1Pju7MIt1A2nQ2MtbPVkwiLkydw6h/+NJIHvwvDpsL43Dk0Z8+j+MLnUT3yWeTPncbGbGFnK84jBxLZ7BBOd90owjYbxtQA2GAYJ3iuqsQAvj2O8KqNAQ6mU+xT1ca9kI316r6zMe0k7Mw2ixIBwLRdYMPHE1GER3heTnoYJAk2Y55FYozqGterEgdocBRVOjPwrEbPX851Ox+STVxhUlWSYO7Ls5cxggDoXpphK+bf6dnL5lOuswZxZSDqJE3wF5ND/DkWyrkc9nBu4/MdKXSYMooAXKqi+Pk3EZQbmh7JBjawnOc7njUFRksKevU+xi53D2F+FtcgYxTmSbB64Z1pn/ezuhQOHGyWJ7AcJMx7nIxuSUGz6U7e8WywYwxrNQGEZhLd13Ju2T8+Qn4QCKw56k0m3jzJawgNKnx/CwD/paam9svaCLQRaCPQRqCNwMs+Ai0A/LIfovYC2wi0EWgj0EagjcBffgT+0U/+sIGcDmaxsE4PyIasPXkYmrxdkzQquscJgSBrYKfX4/DwUD6Fw9ERxpMJxpORJCsFjrDokhtLaToeG6OMbLyqQbFgMZ8AMP0/+XlWxpPEJgvwBFXI5AnyycvQuGR0EHYMbE8SkV26WhcoZg7tIemZSdCAQJ4Vu/hYI6u6j6wXi72AZYq9xg0J8qqB1WMMjCAjGGQuDZgNUovrIxm85m4e3VDEETjrBS0WygPr0di1LjkoYNUATxabCFyIjeCgsK7N2ZJkmcrL00FfMbJcMllgRZCac3bBqngd3JUJsBiTQtJ+AuKcSeXxCV6JJjnNzwxSmwEw9Vgs5ayDHGysYhhBWknxNQ026xp3xylOkqFC/zhK+dFPT2zNIOK58kJzrM+LeWRMpCqSshg5d3lnAXW8dgEKN4p3SqrcWWCsf+p5sUM471lkN9ljss1YOFRzQZCQXBaiV9LAMdmxmlAE+QJjw9jI9D8V9M7xEEOkRh7H6Kb0wovRLUoVTwdixcRIBOZZ8wSvY1FXJidIli/vU6zDCNOIxdlI3qYE3wqCjU0hqddiUco3b0aWjkBeY4exACkwIBDTBVyZnDLnO2NByW8CxkFSlIVQysHG8nkloGXzj4w13rfaDuSHWgswIsLAsqvmKX10OZb0Bfd1VNHHsLONt/3Yj+I17/w27Nx5G4qcIF2B3rxCNDfoWTAQL5WNApovxGftd5JCpmR9TlAsFcOVEu16rbNzDDTle62wrJvOUxTVXDKSRJUWeY70xHF0T5xEt08w0Yq/xXyG/SsXURczW9NENvmg/LWYR7Y21CDj60RgT5BAZ6FZgF0q8HUJ/roE9NIL2OV8BRw503cdBA4AsJoXHAyRT29ZqcFm+VpR1stlk8NSPtqBSbv0BMVsgWpeoiZbk97PLiXNuJKtFXU66Jw4hrTbF0BajEdYHI0QFRU6u7tIj22LTY5FgWL/UBL/+WADUaeLVOAtmxxqLCj7T+CyqjE9HKEcHiLvb2Dr+HF0NrnCTVqTAzlfLGy/SGJs9DeMm0e5825PUtDbWwPbS7wYbkvVJbbp30sZYwdXr515HgfnzmuoFBuf6wZ+kgVe4+qlK/j0+z+Ipz74ISwODxFz0vua5r3J75w/AuBtrS2qRuCwsbfM/zKoM4S9ZNlw4iwtggpWzA9zxXLE9/3Mf4y//9//om8FDZ588gk89eST6PW66HRyxYJ2BZTrFhOYDRlshiB4KsaugYhk/3a6XVsMugheGxnXMcajEeazhZ6jz3BKj2ey2nVBhgLmlK8nLEt/34wWEARfGiwWlbHF+T1i96eSVZ2du4xPvPf3cPrhz+L6medB8Emyut6QReDeAExZALvcs/8paVVj49FbW+C/R8CAPduWCWCyAcz+bmcAgp8m8Uyg08F3Nvwwr4kVb/u8tXKtxjzoTuj3hoQud5Kb+3nWbQqWQL6fH160+Sc0iXkTSpB7tnlo54Hg8SuGqZ8L+Oxyz2ZPjc4RJo1tsTPgarua4s4oQ79cYBSXysvyFpVHuylaMB70fA92BmzaEZa3BprajrTGav2qAHDouvvLP3+uvjGMmP3GONKr+wlrNPzuxvPVjY1tNta23qzRy1nkXNd+9uMc1FnL9/ZwnFweDMMK9TOYnaVsldv8tnMZQUCyWTezFEd1B6erEtdiNo80uL+J8GAKbNfecCgrCC7RFLOdHdz27h/G5ru+EweHV3Hls5/B9LEvITl7Br2rh4inU3SaWsAp1zQzwISSwuayrevoIcYuInkO8z7GSYqnyxL7TYN7sgQP3Ho7Lly+gmv0gffmFWPGukJBVMsfl3e1EJtciVPKPgdxgk9VFc4gRZZ2sCM1D3F1cVDxO2oc8Dtl0RFJ7UPzl0CzGpFisK1nWhXoxSkGEe0r+H01NggARw22kaIHNp+anLIyUtXgShbjQ+N9PMX9hJfEZibfc+XlKwA+gLxBxtnOzdbGF9aTnenYAGl5yX5vDSor+WeCx2QRy0OYrGCBxC5XL7DZwGA+AvOba1qgsxoRKT0dZKitAZDrlWAvz1MEgqkiwbMYz6fhPLZU2nE1HOUlZznLH1xnWPv3V1gRGrvQYOnS43/vIpuH2kcbgTYCbQTaCLQRaCPQRsD/WXhwcHDjybqNTBuBNgJtBNoItBFoI/B1H4Gfe8+7VSQJEmsEeeSBqIIwmUfWoU6Aj7KXkpp1H0UW+q9cvoSrV6/Ib5IgDnFcFo8l1uZsORbRS7LQxFJrMC8IslQoqF5L30kWiPobyLq5Cs4lKhyNRpgeTawu56CP10cEWomR61RcsZLZKa8ikbE9WP1bFPTPDBLSViAXQKd6p8s3i6VkFTWBxMYJNglqdtrzNwSeHDQNRSAWi/Q/yVzaZ5oktJUqV7KRLl285KQGOcrVscwKiiyemX+ZFbKMx6KiVWyasmT+8CEGh+QiDQCW8LT8Fq08ap9MSUlnE/jrAkMpsA+Cf65Epyl5yyKhgyZZnkvSV56SJRmElAU1H10C7Cah7IfMtfqxvZ8gBRnYJqlMAJ7jrsK4pCwbyY+yuEn5wq0GuC2KcIxs4KZS8Y1+bR02BjAemp7G9rIapZXwWYAL0r9xkssnlYCp5FkFKpgfrB6i6a7GRaCCs0pD4VylQoIPnOtkf+m7V8U/k3BcAd2aQ7pXesIay5ighOlPm2cfKIvckB1jTGmCLOTZdQkCN7xfKhBTTt0KoZTjJrNX/nFk/rLgWwMFQSgCyhwDZ/SSvQey9pKOJJopl10UM0zHMxs3Fh7FGTRYwvznDNC0xgHOI2/wIHtaEtrGKCtV2UyQR5R09WYAr5ZzPlK2mg9KZ8ecJyx6Z5Ts9rXA+ZdkijlfS99i+jnL57C3g1d9y7fitd/xLtz1TW9AvLsppnM+rRAzt5ClG1aiir8u5ylvXy8w89qYL/IMi9kc9XwhH1eNN1moLvWpFcwhSTNsbA+wWEwxGw4ViTLNkW7vIN7aQd7ro7+1qbxHK2iu4YPLlzGbHNEZWffJJCO+aJDKd/A3AMFq9DATdYF3fKwzOsX8dRWBwP5Vc4UQbYKOzE/eiCJwmExgYw8L4COYQa9uFtgJ6DmDVr+vDGgOn8vnwuepuYEA8Jx+7GR/kl1N6QUHUyVfSRnZGL3ju0j6ffnFMp7FeIxiOAK6HWTbW5I1j8sai/1rGuvu1qa8YhPGkvfsjOSKTOWywmx4hPn1a7q/rZOnsHH8GBCnYp0yNpzvBIup1jAYMP45trZ3sL21KTBBD/di1r6y5n0oKeQ4Qa9HMVR7nPvCFzE7OjLVCrHv7R75dzG1vQnimS8/iYff+69x7pFHUM240mytcP5z7XK9kTHLKcW5FBiXzD+SIw/S/C7Tb5L+BhApb/PauJeGJps0xff8h+/BT//P/9xydNPgiScexxcfe0w5ZjDoy+eXDQPz2QxpkmpuU/qZ8thcjhnzqQDfRq81BrQrdKhjyRpQxsOR5plJlXOfZKOVuZcTPOTvKdus9Mi/dzL0yATmnGMSkHx6hG6eoJnP8dyjj+HR9/0pnnv4UTT0ZXagKOQ/AysohWpNPXzemo5MQYNrkFLbBsQ4VB4Y0ZLI9x/lKweAGXd5gprstvn+ckpSmcHBPYFDlimsqcWblBz0U9o3VGXZ8iU/VQeubWoZ2zg8lsw6X+dhrJcMbpdiD00gWnM8H3D/dml4qqJwWPicAUm2h5h/qPn/rkvHKk6+VzNrbJYL3BFF6FcljqJSLFaCc3Pmf2/oYZzmnMvO/DWdjBX7d+WHa80zYue75cLNALhHcK0tbhmOl+Qv62tYY+BnJo2X/9jO71fmPtCBrX1zQSs0E6ze7wzL4B3t7G/1AdlhwIBCP1yGtrdw1gzzIjTVhSaAwNQm6KtmBip2oMFOHmHWRHiyiHERCYq4waAu8GbE+HaqZjRzSQsvBECbQ23Z62Ljgdche9WdqEdjzJ59FtULZ5FMx2qIZEMb102P65eNcBGbvqiIUmuf5mCSzStP3djm3zBKcaascB01Xp1muP/kCVy8fAlDnoO9mU/zTsClyS4Hlqv8e7WuGuQS8kjwBBJ8qixxlHTQj1Js08MdMWZ1hSt1g2uocEirCUlEx+hSGcjzovaoOMUoqlAXFQZJLr9gNh5RvnkTDfbiHH3JMROAtbM788WTzQIfnh3hCs9Omrt+dpTHb4RMHs6MP5sorEnVlID4YwCwZP7dGmXp3evAt4B7B1JNmt7OkvyRxDRl732vYJzIKda/j4JKj1RcTFLano/Qjew8q7M8z8fMX8y3MdVuuH7ZnFibCotbCYT5qGYj/XPDcrnyqZpBVtLXYd7q3xo+lqYmEOHvX3j2JVmn7Ye2EWgj0EagjUAbgTYCr8wItAzgV+a4tVfdRqCNQBuBNgJtBF7SCPwX7/kRFS5ZwBEgSJBM7COWH9xbllK21QJX9q/i2vWruH54iPl8apKUDjqQG7CgdKSKq8aeolQ0q3uSc3V2XFE0GI9KlIua6pRi8PR7G3jDN74e995/H7Zv2casnOKTH/8kvvDZx5016d6fznaSD7F8EQ2UEcA1LySPawXxwCIy8EtSrgJznbHkMpXrMmqhKMmiTWCcCZeRDKuBL0Fj12SYWcpb+ccZAGxyoiogelFZMsHrBeZQlHZAUGCBGAkmJ2fubJTiM4YDmZYbea4i84RAqhgJhoQKAJbHqsk4ByBYILLAKPchdPBIAPDaNcv7NlxvkDPlaynZmXc0vrz/OZnbBqMYLLcG/mosgp9xAGdYvEwz5F3zAS3p70nJVQcveHVJkiOrSvSbBrckMbZQY5tzQbFgMa5GjwBTWalAKDFfFrv9+gzYMEZYTeA/NlBDfssE0vR7p3+JXc65bWBaAJLlp1jzMxv5WwcPO7s/8cmsiUEFRxbmvMAeJpgAXgMEJX2oKrt/rz6P5tiC4pdMkbSuJRXYYQFSzxWSmlZhn5LNdYkpKi8WB/CDt8UCrfnyLnhllGfNUrFSWUhUG0BMcK+Q1DrBNwP4TNKZTRicLYIlOU+dOW8scwdYg0Qhw5ZRtzkX+0/FVDVBrNhkjKEUAsiK5bWQQcTnWQRm44jPZcaFDMQuGwzKUoXlOOmi6m3g1d/yzXjDv/PduOOb3oSk3wMmhcBFY/IZLKTivvtg6lqpGCAv5VoAG4FD+ccSEGXyKQmiGjjqpGzzZk1SbB/bxYiA5mQiWWPBRWmMfHsbad7DaDbHLXfciWR7YAXZpsRkeIjp0QG1l01ins0YlIan1DRZ+C57LfSeT8dUSDDvXzZN3MDG5ZA4s9RyJKvEKybvzezfAA6vM4aXTGFn74b8y/zAqjOZ4wI+CVS53LWx9w045/NaxD6WjFtGZikL00WBrNdF2uuJ1YukQwkFLK4fYFbNEG30kfQ3EC3sd8we/WO7atghuB0nmYBgMW6JnFLJoS4wv3oJ80uHGJw6iY1bTwJJhslkorVK0JFjRfnnrLeFkydPYHtzoLXNPUTDr/VtdgTr4BFzC0FyegYHEJjxuPClxzE9OLR55DLBgdkXmFxc41/87Ofxid/6v3Dly18W+1Ses/SzZeG+MtY9myiMXWuMVH6O9ggHD5e5z70heb0C/Wr6IOeaHxyLH/9vfh7f/49+1tuLGnzhC1/A6dNPL+89+PuG8eR9ElDnT5bYfOJzZAgHSXECwJuKlR0ROJ0op01GvBjoLkVPwH9Rm49zAMvEWHe57ZzezNrL+SH8LoJAEWb7V/HZD3wQT33kk7j25BlJeZsnroF25slpQBjBX+1X3DuWahbmrSn5VZd9NvjNvcVdaptsOUnSqwHF1CF4L8zLIus7SCtfYM5hSUbbewzcvxHADeAnWY83P8Kev876DXMqPKf3UHHDNvKveNj+YKC3fYN5sC6ZwIH163s6m5nszEDoj+/h2cFyJP8MctACzRtgqy5wquH+V+Iq/bqZwykBzLkpX2T6ilrDhklmm4y1NT15k5Zfte133gQXcv7yjm6GUl/kZl+C02doptOO5L6p4Wt0RvPLWMpsu/qGxjtYUNxwXT4K4fJDg4J/ljVAhUYoG1PLAzwvmHrFug80WZd8kZ3lKIfOl9n8JgBKhijHm166u90Mw7IS8/Za0sVU31Xj9qrAd2RdfAP92TVS5j1vgL0paEQZPeWp0t5IZSEVTsvvYzOXsT4lpOMAOOW+2QRWaG4aU3en0+WakDwAACAASURBVEXG6y8WmJUNLroX8O1Jgrt39nDl2j6usbkoArqg5LKdU6lywOavoA5TRykWbmGexxV6iHCIDH9RV/gimw+zDezFEbbVfBhhWDfYrwtciQockrlfAr0kFpOW60KNS2pUizCuFuhEOTbY1MJGMDKmkeq8txkzprT7ILjLLSXB58oJPrGYYsymK2e7GpjLs6E1SVpziTdVqMHRJoTyUshRztpW84V8dVeez2puDV7kDggHP2BeB889BpT7OUefYSoJ4dxvLGTKR3NORLLyMCCZdjqW6LhWF7VJP0sOGqZSM1/alTBv23gs57ufXdQwGM7nbLDj/XCuqCMyNNrW+E8uPv8SrNL2I9sItBFoI9BGoI1AG4FXagRaAPiVOnLtdbcRaCPQRqCNQBuBlzAC/+V73q3CZZaSyWd0WHai03ORAI9Jes5x+eoVnD9/AZPZxGVoycyzwkpgpqkYKV9L87YkAMznq7pERjnLKJHE5HBYyP93sz/AiZO34u6778Zr77sPx47vos4aXDm4go9++CN47NGnDMh04JC1kDSl7KoBz4HzIxYQAWcvBPO6WEgmU0KgkXueLhmrAqO/elCDfCvBBYJLJN4ae9XAMtWpxHpy0HaprLkCgJdGxQ70yhN4jb1mxSr/LPfqDQAwWRJBopBMhA7BJhaN3AtURWOX8lMB1WWWBVwzDg4ML79OAKADPw4DGDHKmGhidPmL7YriZUHU3HdXHCHxyMTQvPEhNWCXpFOMKM/ayQ0ApgyuPG2dnY0Y3ThDt6qx0dTYzhIkZSF5QPNig5gh2/SeY0GNABbvXUCAiThyLOSB6J/J2FFOkCwzU+y1ohoLZQSC/3/23jzWtjytDlt7OtOdh/fq1Tx2dVd3VUEPNDgtYnAaDGGwCJGJA4olS05k/iAJkmVZsgSWgkFJ/kkiJ/mDENtxUCTjGLtxwIAZmp6qu6u7qocaXs31quqN9747nHGP0Vrf99vnvPuqQxxEJFP7dL+69567zx6+33i/9a21QjJfyXtniAXWCxmvwbeXEuRibkQGdht0zAQ/GdUOzwsQWv4z9pnJZjMrKebxyn0y2Sv/S7ZNVZknpveLSZPLe4/PQbBJ/rvOTCYAwmQhvfcI/JIVpOMIlrCtOaYo/cwx6E0o0VRS6/NcUsGMS/AyDsBU29YOBLL/hEY2IMZA9TrrGatdXqmV5gcVETjAGXxuycLk5yaUqSYziYleB0eYtszo55xESnJH7AdkUic9XPjgY3jsBz6Jb/+h70e2vYVimlMv0cE2YwEvfa2t//Lz8uJuCz38nsgSkq+3sWbFpBFD0PoLpwYWJFBeV0oEnKuKymQ9E2PWMTnf9AbYuHAHNu+64Ph9jdl0gtnJCeJibsUhjLfPk6EAgwUIKgZwoJKxqSrz3uUYEIjo/s2SrBUbOAC1QXLYwGBj9HqxgopQwveNgG717iDfLKDXWIjmc00AfEUe2kFmFcA4C7AmY7fPUQbk07kS5pw/59Oxvk/jDMlwhN72to3Z2QTz+QxVlmKwvoFiNkd1eiJJ8NHWpmJ36qxTSUH3egIB+r2+KJrzk5s4fv1teS0PL5xHTdB+ngsk5VhLehlY5vG+hx/GBiWl2c/KSkoT8p2n7YCvT6sQVSmw3551tLYmVqzuNy/wznPPYzYet16JWtd8PQgrB8HUi1/9Oj77v/1jXHnlFSlYULJdkrH0ViWj30tBxGx3AFrgoQMB7Od80TuTcy97XY9rJ9UcKIvc7+Gv/tIv4Af++l9zye4SL118UdLPBGo3NjZUaBPY3OEafI8yz/x5yGKcNMF4fIrJZKLrac3OMn0+sM25VvGcfC72B44DjnkVEpB1ykIvZ5yzn2a9PtgXOKewkILgo/yFywJXvv4CXvvMU3j+D/4I0WSudhSwEqwPVOBhxUjB31esOi+4om04C2fCWhXWtgDEScZYcw3BLs5tJlVv8qgBEDZ2rhjYAoVZaCPotZV7Ng/gJUM+rEpnwd/VYq9Vxm+IZfi9l0zdvjlYASpldxCKqbzQRfFx4DewnMVSJNDkYJXANhVdmTqHVEtamwYDtFg8M6xznKd3elPgoGJ5BUFDSj6bjD/H+Zy+79zXuIexlysJANZ8ENi0YU/Uru+3Y9pBFvn/H/jXGYwe4bD0nA34qvS2sfjtZe1vrPzl6wwA7IV+4fcBAA7gcigMctq4xcrPa9cyJibvQZoPAvBt/0I1i37VYCOOsZ1EuBnFeKWocJ2tGvWlhNGv5/j2GvhE0sMd1QIFFTck4R2LEUrAlzMVfYO5ZeC6byokRtXWkznIa8AmIWW2vUmBs/9y2kn6A2zdcx9AKfAbVzG7eYgZrwPgXBrjod19XL1xgGPuwdRP2d+Wyi0mX2wFG1y3i9oYpfTqHWhPkuH1NMPn8zmupANsiAXcYI2KJ3WCm1WFK02Og6jGjAoDsoegakjYsxuYz/1NXtcYJT0V9KVkEjcR1uMIGyz6o4dwQ/C00drwpekJnm1yFBHLRlyJxceWGLY19xT8+8QKCKwY0Asv2z26M4IdxFXxkM9P8n52ef4AJpuPsIHM3Ifq/CqY80INsfldVcctWzgfklHN5+Xc2YOBwATBBU574aV8u13e3sDfGnPt67w9uW4HlRN/4tDhrQDO1x6fg3heU2yysfwzV9+4fb7q3uki0EWgi0AXgS4CXQTesxHoAOD3bNN3D95FoItAF4EuAl0EvnUE/s5f/QmBGkpCq+Ce2RGmvWrkM/oRznE6PsXBzQMcHB4ooSNvQnqluiQxWWyU8yQALOhLqqYmiUhwKXxPKG2xKHF6mmPQH+GBex/Ao+//AO5/8CHs7WyhP+xjXIzx9rW38Onf/0M8/9VXlUQnqEHwyXwRSYmwRHUpEEXETvPgch9CAhOLujTvVBmmWSK5TRKJVrEqkujMYGfKENASqFXXKHIDX1rPQiadmNh2tq8kmD0pHti7ytkETC2wpZyVK8zNwYhwnAGMJgFt3pgOTLmEpJgI8q21xLgYzYHd0LJ76BFJOomBdYJxW8TbPAOVtHZvsxZU93OtgtNM4wtYUU5tyV9eZcko7dYmYQkEGJoodo8eLGhrm1yf2JkEVgSWxxhGMdYa+tdFGPUzzPKp2pOyr/T+5fs7SYrdJMWQzyOGsz2DsXHJLqEHIhngZJYCAybVPYZKjBsv1hKowfOX4ZVHnQEJxigy2W8OAOOdEowIbLcAtpP5Yg5zTKMa44rnNZlwGzfMylrSs2KGsamQ1Y0A/GGUIKsrAcC8AMEMXmdcFxijxCJOJPOpZL+kT431NW1qnKLGxEFKJgol1cwnI8svE+St5CsTkDHHZFkgKUpkBHMEWhkQQ+lKMnAIJJPlvRTZdHnc4I2s2EUoOX4FVFsfV5/yOYJjm6xBSiMT7OI9T5sSZRKjl6TmMyiksxbwRClpXa8sJS0cRyn2H7gP9/75P4fv/qmfQHrHeZRT/m7JEFQf170SLjI5b0mjC+T14pPAFvO+GPyq2SEEhGgs0MDVShn4nvlCsoKgUCKaDMu8LjEnazVLsagbDPfP4cIjD9HAWPGit/Lk8AaaIldhS0PJ7Zj9lcCZFbqw/Tm2g2R7AICXLN3AAKb6gUk/B4aw7ot9w0HrVRC3BadcAjrMGzyG866OlV8tz2nzVTiv4uEKCEE7tOmliAcDzc8sziCbrVwsMDs6kpKCenh/gNHensbyeHyieFHumSzf+dEJqtNTVKgwWF9HmmaYz+YC1DV9ZTGS4RCjjS0MekNU0wmO376Csh8ho7TzYKj+J795KU1EePh978dobeTUZEpdFwIyyTCntzRtCUxi1/rzMm7O6KME6WAo2XnNM3mO17/yDCqywx0wDQzNZekQMF8s8NU/+CP8wf/6DyX5XXkxA+daAx5N8lkKy4GBzMlGsqTGfmXBDsECFjqYMgPBggbZYID/4h/+Mj7yQ/9++9nXX38NN65fFaB+cnKiZ+J6aoVGNTKycdMUo9FIEs9SznB1Bn5mPB6rrxHs5j+2dfg842X9p8J8OkU+m6NhMUhdY31rC6NBH/OjY4wPDuUfvHHHPnKOE4IqSYpemmF2eAOvPvU0nv/dz+DacxcxVHGVCckHP2OBJw6QcPbRs7fgpqlZWAGIlxO55LLWD1c7EOglxrX5k6u4Rz6/tlZpjnJZekn1a641wHOVBbpcg5YVXe/m26sx4UDK6m4ojE2dNNAIz26X1PhtjVT721byu7VaUO80hqCDuQJ8BRD5+2FN5zrsPrQBRCcwLH/1qsBeU6CHAjfqUioVZP6ydTnvc11YCAOyZ24ZwIrNShxW1vx32wHeugPSLOGHLfc7f1p75yVgx7u4FcBt57sV2w1BsS7zrb1MKEpTHBz88z50tn2lcOHs4TB3avSugMgBWK4diLP9lYGyVOqgJQLH4aiBmKu7/R6uNTW+mVc4RIo0Gei4rJnj/ibHn896eIjtW+Xaq/A8VMhggRfP3a/pHcy1IsKc9g5e4EUVEfGPfb21PQ9aCXoWAFiLA/H2Ps5/3/di7fw+Zl/9Gq59/ik0LBiIDJzeHgxxMplg5uOpLXzwPasYwAIrbV9FcFn3xr20JtkGp0kfX2saPEPp9bSHnSTGdkzwOsWiinGlrHAtKnEUlZgKPSeAbOCprCb8uSe0HACwSYDY5dDJtF2n/D0yUHODQPAkTfCl8RFejxkTKqg0+rvExooVXmZcY1uv3Nt76CqjX6uLFoBQoOES0aHo0vcp8v51wFf7JF7DCzckm819DNVL3HpFtX5c9wUYm/Q9GdZkA4tBrPnQlXkSs0zhvm3uUtBclTieKQ/N3Q3nPzK8zWIkyNKbTL/1bjvGV8AWAObz/ey1DgD+05qnuvN2Eegi0EWgi0AXgX8bI9ABwP82tlp3z10Eugh0Eegi0EXgTzkCP//X/oolp0Vgi1FUuViW0/kMxzePMD05xXQ6waJYmE8s5V4JklX0JrXEkaRF5bvpwJoSI4kYSmRWkMlFyV/Df8goBu6/70E8/tjjeP8HHsNgbZ1KrKjjCpNyhjfeegWf/fRncfFrbwhcEoBFT2L6EUtatZK/r2OKSg5Rsm49TrGzvo6NzU1cOzrE9fFYCReCU5SOVOV80K9UQtC9hBljT6YuU6DG8iJQsQoA81ADegMQa98L79Rz1y34G5pObF0HgpfNaVwjJn2D369xb83X1zzHDOiUB1lIedL3Swk0A/CU4AqMAAF27pnWsiOC/KEBqErJu3SefnaQ2AVzDcAJGskOAAcGjfFh7ANn2UJ8bnsSYm0rhoMOAIbrUO6O36/HGUZ1rGRhNEhwM59hVpPTmyh5RlfPjTjBdhJjQ0nYUjKi/KzABoGLxmphepe9kpKMgVXNJChTjsT5AzuKSV4xyVw8NIAJSiYr0RYkBymjaZ8SiMw+SO4Mk+supaxCB2fjCMBw/7bAoKdkMJkqfbIT6XfM55R/X4VZ1cgLjsl8smYncYNpZJ6OczF8jemVC1StcIIGM8mhEsQgCOIMKBZuiAVsDEJ641GmFVUuYHPgcZIHL5O6dY2h2sgYn+bdaUESOEqgk2CiGFYGKvNliVeLtfo92YNk+RKYc2CMx84SoEoNCKMPpvk+k9XNpC8LFBLUTYG4KLCGBGu7O7jw73wMH/uP/0OsP/QgoqSPpuIxJn2tFvHGEbgpwI3JcQOAra8GMGDpnatPmnG0vHI1fn1c6PhQEFLRl7iRdx/bm5K/7DMcJTUnxPUR7nr0UcTraz7X1JgcHaLOp2pLBkaSzwS3yXjUzRFQzgTMsnAlgLoCLMuVe3TQNoC1+sqCljMAsBiZrrIg6V9nACslzDlYHrrGjg4AMN+nbIHa0YFm+ZmzPSgrPOijSTPEZN7y8/MFivEpivFYoLiumfUx2NjQMWTrUtq7R5lutvPBEcqjY5TNQv7PadLXeennS4Cc7ZJubaC/s4tsMEI1z7G4cYjp+FgFHimZraM19Dc30R+OUCd9fOD9D4sJrA+z71T0CK6sHb2YZNV3NXglKzbsn/6VUtDBizWfzvDGM88qrqbcYPOXgX5LqdnT0wl+45f/AZ79V7+JGdUKQv930MiKZ6wIx3xvvRiiVWGoTZ6UwGyWIablQdPgZ/+Pf4yP/tAP6njaIFy6dAmz6QxNY1L+h4eH6ieUv+aLgDBfBH63trZaCX6VTkhmtZDEcwB/eSwBYT5b8JpmHIy1aCA6AX0Olv7GuuK6GE9Q5nMM19aQDDIV3cxPxug1CY6vXMXFz3wW3/i9zyA6nUqyXaUxXHN83eA8QAncIF8cQBLOx4HBKravS8xyPlbBlrM3yawWy1fvGTAn22FXcpD/uqTBvTCHtRtBODsUbri+go3lsBo5uvwuNFbN1S2HNKzAfrx+XMp8377dupUTbCog9hkrsvI1SGsqbTQC63fJ8BXL0j2RTTaWHqSUsvW5NVhAuORr0lTYqhcgL/6gKoz5KfavA8DsCypkWoKi9oy2O7n9WVd3HWHOXAbqLGAelE5WrSv+JNvQMEe3WuW+fwjFXOHcgYlsnM8lU1XzeCj0CTsht8HQqhCsQYw4e9srAMBqNacBq0grKINoCbR9jRVT2SlsHNl3HE8cpTtkqw5GeKss8HIxxyEVA7S+NSpUewANPpH18TAqDN36RAByUO4QuEgAGBi6lQkB4JkYoWZ/Yf3D1lrDYRt5r7MPIKOqis351WAL6aMPYm1zE9E7lzF77TVkBFqdMS2w2fel9uBmuaIln0+qicwYrOw89Pbl/kJMWN/fFlGKt6IUX6kWeDNKxeLdI3NXPrkZjmvKTpMBnUsKekG1EAKhibFlte+L2XdrTItcSkBbTao5kHuPUZRgK+phM260XzlMEzwzOcZV97cNjaG5RfFxX22d2/cvvrN9t37f7nf9+VVs6Qo6Nk+F/Q2lqWPtUwTyCsQ2mW1elxLPdMUw5r6/FxQPAgDM4jdKWdMTWKovJlcd5gsWsPBvEcaZbTkXK5jliwSG7asVH1qhAPfhblThRQ7G/G6L8Vz6+m93DOA/yfTUfbaLQBeBLgJdBLoI/JmLQAcA/5lr0u6Bugh0Eegi0EWgi8CfPAL/1X/6U2LXEjyYzia4fnANJ5OxAF8Bu2R1Saq0VLJYnnxMyCkpTnlJZ0qCoFllABITxGlPAFFZlVgsciWtKec5GKxhb+88vuOj34m777obw7UNMefoE9pEFY7nJ3jplYt46nOfxxsX30Y/6wlYoYw0k9xB1ti8hu0fkzIDSvMxCZekYjedkrlcFJgzudyyYkISzJKLnsf1hJgBRiFZKQxTYJOzS5w9a8kzggCWHDQA0pOFzvw562tn8OFZ0NRYNgSA9fkAykpa0u5TjKsABHv2cgk+LGWpgzSv7sIZCsGfUFhym+s2RkaIoaFGgSFo4LEu0z6TgYDhZyValx9uQWBjxllCrgWALW+qF1nbPclYR5LfrcoKawSAI8qCx5gmEa4WU5yKJWIAMGUIyZBZQ4MhZYQ9ASt5QsrL8piqxjrB1YQFAGTmJAI99EiUKaTkeFVJao+gA9mzLjDs0O6SPRX81pSWD56D7M+eVOa5mH1Tkjp467pnZWD2yJc6Jds1Rb+qxfKhfDUZL4SSF3GN47rASV2DQq4Fn12efUwAA1NA748bejxSyjHS+wR/xZ/xhlgm+w38F0DN3HBlUrQESJlIZozCVwHqZODEKTLvu5QtZJJTUSD4G9Pr20S2mQjW2BIL1xPTkjM1ZovkEMm2Dh7C/GwSKVEdPGU5f5BdGvzxMspARzWyssBWHWM0GiJ99H7c9wPfizs//jHs3HUvsmzD2YCR4iwGsgBZjk0Dgd3c2JjXZL76eGH/bJns6svGhCXbtmVVud8xAV8BzDGZ2XbMvFoYg10SBvRrjFEN+jj38EPob+9IFpti0YvxCRazsUnAM1FN5icTyy55T1DYADmXf3YgltKfgdm7ygBeBYHPykILJFHRS43C2ZwByyKwybG0+nkDx+kFTVDYPHbNS9gAoqzfQ5JkAjrigTFIF/RFPhmjXszEruZn2f5RliHrD5Gkmc6TV4WelxLLmC3Q5FNUixJx0sfG/j6KxmKTlBWKJMHw3D6yzS0x58vpBPOTY1STCeq8RDQaYf2O8xjsncPD73tE99gbDu0+Cdh64YU8XwmkyOOa/dx9uAMo61r+od25LhFADbLIJ9eu48qLL9lUZPU+bVI9DCnG4PXXXsf//kv/Da64Ly9n56pmUZMXvDjbi89PQDRI7Yv0LyYd0GNBBOes4QD/5a/+Izz+F75Hz8E18J133sH49NT7Zy0g9/j4WPfJtZFtzPcYB4LYfIYAbIkBLIZ4KRDY1lKbXE9PT9Uv5FUf1gyN7wYJxx+bviwQb27I1xhVJZbxYNiXDUIzX2B+7QBvPfNNPPvbf4Crz7+Icj73dYfjj+A52dexziV/S59XBIy4hCwBK84TmkdX1gitB15gIW9ll3um3LoBvaZIEOSf2UelwqAhyDFo3q0mzRtAOl+nvJgjNKxNj8sipdDeYYFdMj69GGCFIftuwGFYDa14wNDDVQA4rP9B3ppfNT+2QJ4ViXHlkzqDZLFdZjaiXcHy9+YtGtQmaqxVcyR1jkN5h7IYiGCRFQeJOS1Pb4tJWN+FbbqqxSq7NfRzf4TboPBvBQCHfci7YKp/7MbTtxLtfuq2D5zZR4TjV8eoiq187xKAMD2DD2Z3ergFLA7naQvaFJMVxrBD92KRh5oBtWt4SpX22L6H66hLvW9G9LhNQa/ca2WFN5oSx+4rvEbJZQD3RTEeSzI8EgPDkuVccjk2uwHtj1VaZPLCAhm5eMZS/mChIscE97IGOJq8Ons/25qMUc6CCWXbqbRRlCjRx7RPtRogYyFJkWM9bjAcDXEwXWBcszCFaioGbIYNhOmLmHWI9Q0yVAlIWoFcT768Zg1SIcY4SvFaBHylqjCNBthIUuxEFTZig4kPmxpvIcdJDdysSkxZ9CWJZvZx8wWXRURUqchqJx5YAVVTod+QAZxgMwZGSYwrEfDCbIKx9oucOcwFV9LMYtW7uoBLsLfFG14MsdpPzvY5A8MDKO5FlM6qXY5Fu6LNccbm1TMIADZ7EhW/qBAxSN6b5HNfLGL3Wg5+wM6wDntKzlCcB3P5Adu+lH7AUityuw5ra86VpsRiz+SWI5qPjdWsgqgG+LmOAfzHzkfdAV0Eugh0Eegi0EXgvRSBDgB+L7V296xdBLoIdBHoItBF4P9lBH7xp/8TJZCYjL58+W0cnxxjWswE8Ep+UlXmkQCSRWF+uEFOkQCwAaYuOyj2jgEOBEGY3Ob3BIAteZ/gjvN34sMf/hgee98HsL5O8JceppbsilJgnE/x0qsGAL/58ptICaawYr4olMBWvl/XtYSdEzQE4hDwEiBLXzUAi9r80JhgtvSJp3TDN24uZ+CQJVXEDBGzeelVF4BR8xGzV2AfBJll/hxYvmIV3HKsJZ5WFSYFHgWPYjERnJlBAE/JOQeenRUc6M5iVvl7vC/z3tUdtS3e+gO7BKfi1FJwA0hm6WJ7Wfvxv4FRE67xbt3oVrlov7rfb0g8y5fRn4OgqDym5V9YoipKgb/9uKfk50FT4nKV44TytXy/aQQA95mMJPhLOdXKGDgjJlcRY0RguKYfXYy1uJEs436cGTvNhBt1/bygxDIJ3kvgyGLprNcVwJtJwBALkxw15pEl2J074mwZ+QRTvjGOsSAoJvXnBr2SUtQRNpoYA3oSuzzorKlwhBw3mkqJ43kUYxHFOK2ZVG2Q1xFmUYQxaowjiBFc1MBC3oGrLWwMJTGpw/veV9s+JpYZk5b2b0CfvabBFmW1oxSDqEavqXWflBzlk0nmOAamLLSw9Gxb2CCw189H2UMmPslusfS2MSPJgM457ijVy+StfGlLITcEmiXPLvZ6jX6Z464ow3rWx/j8BhaP3o/ssUfw4Ec/hsef/AiS3hA1o1kCSWWsf/n0ip1MQNRZbGS5tgUMPjadDV+RbWu9WeNM3uQCfa1gxICpGOmwr7mJhQPzydjkW+mfWpZiOTMWUzQ49+CDWL/rbskey2O8zDEfnyCuS1CZ2KTVYxW+cL4i25YAopL/AmF1E610sSFaZ7x/gzT5GW/gMI9yDiTzS6C3e7lK+rllE5M2aQAwr3vWJ1hzusYhCxkowWx+6vl8hnI2k3Q45eObskZBT2H26ayHfn+EeUH2KSPRYGNrU+zUanKC8miKrDfEzt13IU+BycEN9PICRzdPMdjcwmh/H3G/jyaLEPViLI5OcHr1QH1n4/wFbD34EO65cF7FRYO1NT0LwQ2+KPlfFjnKnLAXxDKm7Lm8lleBPvdFDWwvTj3b29vtHHrzrbdx8PobDv7eCghpFqScfFHgM7/9e/j1v//foyKg2hAUMX9hCb+3EtDuCx4ZENGLCflRHtSS8b1ehl/4w9/BfU88ruvXVYHnn39BzxLkuHn8tWvXtKYFNi9ZwGLUsy96ZVOQnFb/VQFALjCZ3sDhxUKDKeWeKXXNfstnyRcoF3P001TAxWI+Q393B8lwIHY6246y+0lVYnL5Cp7715/GH/7qr2FtmosRXtjUaWCUA5Ncz4JEqth4Kz6cBsrYXsFmDk24zvI1iVPaQxDIIuPNvNyNQ8sxTTYcx6Zkt0PBjb7GS1uJlSKPoExga81S8tjWuRVGqMvA37aGCVi0vcvq691B4JX1VgdbEVWIj0BfV/cgcCTw19eCwObUnCkgydiHNp/asXrPFT14vOaRpsawWSAqFzhsSswFAJsXPEEhA8VdwjhI3bfS2LbOhddSISHEZclwVbxWi2ZWghGA7hb4XgFs321PoHOt7ChWY7u8H9+zhUIyO7njktYeQZbawPwgDW1e4XxxnxaUO0J72/ucXm+HqkM7L4vg3p0lLOY0FRJU5GXVf5y/KUq/EQH7lPePMlwuFiBPP424y4gxShrsxcA9UYQ76whbHBRGZAAAIABJREFUdYWMDH+rF0DJeUSdhQUUVpiRpUH1hddJ5DdO6XnObSoc4rygOY7DyKSBC64JOg9liG2O5/q1SHgNU53pN8BeFuPcnXfg0rUbOJzzPMC676m4JqhQTEUcNleQaTrnPkPS4jY39hJTYOH4Z0zpXXwYR/haBbzET8Y97MfA+SyVksekavAOchxVFW7UNW40pRQj+DcAi+CGrq4zjxuM6xz9JhOzVt7hDTCkFQiLQ1kIGDW4tFiogEitXrNIi2DyUvnFANqVvsT9l9U42dQTwP1WIcDeb/fxPt7C3wo8k53T/g4JCj9hn2Mgtvk/U4VGP7PYT3tNA5IJ/AqgJgAs9RWT0ab6Ccut9PdAUEtxK5RC5iXm701PYHkliynOfw4Ayz/Y96FeSGNjywrPuC78veuXvtWQ7N7vItBFoItAF4EuAl0E3oMR6ADg92Cjd4/cRaCLQBeBLgJdBP64CPy9v/GTShZfvnwZb1x6E41odwa6BPlRnsOAXGMaWUrUwV9V6lsy0iRzjT3HJC8loHl8rgQ+E5MxHnrwEfzID/4wttY3xEQiiMYkFxMk5B6ezMZ4+ZWL+OqXn8Ybr75p8neFsUbDi0CyEj2eGOExBAeZcGEShwkgVtETXGSCRQC1A6shQRQSQiHBSaQvcCQCAKxjPHGj7x3sWiaTTFZa1fgrnmL6mQCvmMf8PZmQZwBgT29aUiiA7QSKAyN3mczUPbhEoQHydi6CbEtAegmIy1NQnmnLJJkSoZ5eNU801zH1Z/TLtjE27kFgO3tbrySLg/9hiEuIVTiPSSIbOCi/SMnYmqxyVFlSMI0ysV6vVgXeaXKM1XZkqxibQilW+iG7RCaTbH3JfZPdSjYGfeMirCPCdgScj1NJE26kmQBOeu/WlJ8VC9y5vwT3XUpakp1KGvMf414I8JUPL3ujJxJdkVtpUwO/Iywo4RdFkm/OmawlC6duMCiYvI+wiUSJfrJ65hFwUhc4bArJJBKQlsQzEpxEteQfK/o8UgoQDcYxGSGUJY513IK+mM5elHijOqonzgNQG4CINlHOJDWlHBmnGGs1sIkIWxH9lysM6xojRPJiZqKTdNsyTjAny9DlWkMRiIobArONoDJ9f1163GcCRZBAeE3PVtIiKfUqj+5S3oiUcGeXYAJ1VFV4KBliLxvgeHuAi4Mab28Nce/HPoJP/vCP4vxd92A4XEMW9xCVTK7SBNCkoQn+cN6gVyLlhuvC5HRv6YdMugsME4XY/LNb32c+C+8PqNMY6/u7yEYjSd1TApcS2ppdyKgUxS5Sgp6J8tH589h/9FFU9PRTUcwCxeQYqBdiO1EKOiZoXNs9SbKZPd6BuQAAS7J5BQDW3BmODyoEAnGtCIGywgbs5SYt7axfgr+BMRzUCwLDWD9XpbOBzW9Y13Bvdt6nPGJVSGDUKPlRjmfGGHUQ2RibifxsCcKzkGS0uaGCisV8isXBCaK8wvrODqJhhvHxTRQ3j1GcTpGkPSRr68i2t5BsjrC2vysAenJ0hDkB4nSI+558ApuUJ6Z88nC4bCdJZleoS8oYMy0OJPS9HY0U+9DgIRkeJi71WR6bJlhfW9c8xxhdfv5FjA8PV0BgGzjmBW6S6lfeegu/8kv/NS698HzrHm4y/DaXSgKacznnJY03AsCmHNFPM/3u53/rU3j/J/6cbqcoFnjp4kUs5nMMR6OW/cv2v379OiaTCTY3N7HD2GmtWAKSoU+L9V2Z1zMZwkkaSx56uRZG6mc81/jE2MBcT4o8x7DfR49ASlUhXVsXg51KG4MowaCuceWbL+KpX/8XuPzsc6hPTwR4cSIziVFjNQvskM+lM95CMYgAYFMDCJ63Ni05OElJWzJW5aFcGZtNcs4GeKgewtn4VnBigIdGjApcHFB0/99VcLBt/JWip1Xsr/U6PbP5uUXMufXW9IMCOnTmMyqCW5GbDcCorb/O1iQr3Jm9jBkB3+BRGhjBYvjKJt7YgwKAXd1A67kDwjaf1hhSjaBeyAOYZRdB/pnS/CyYM3lYewWGq62uSwBYZU7ev+24W8FP9bGGwKbvfFZisBqOJet5GZxbwfNvDSqHdglA9Gp4V+F33/W09yhg2vcfxtT1o4OiCYsAbxkx9mzfohnPtKr1U5M1t2IEK0gwv1kqNbC/r0cx9qMGu1zHqwqbWYYtFlRpLHAO4BqROeO7BKW75XvvAJ8UJLgWJRFqepPTcqAqrajCWfq6Pv2yB32k/R7KRYF8NtO44rrBfZQVT9j9cb8if3GpmbhlBIstWDSHBrtxinvuvwtXr1/DDc7lzsjn9fiD1FXcT7fiPoMKI2Qge4kk57Zh3MjrmLLwHK9z7lGiCJejHj5fFbgRZ7Jb2QOB8Uxz1zFq3CxL7eWuxw2O61KM1jUWnDVmO8HrFfQ7jumZayoujAWVBWSTEUcCj29y3tfeqZJ6RJhjBAJrb2t9IxTvaL5QYYDtD4JlSZgHWklv70KrhZe2b10WZxgAbPO7Yu2y05Ll9mtzvjNgl/Ofgb4Cf/333KOy6I77Lsprs68IdHfp6CDWzrEstQPZfdCCosGCxa7aHxoQzFICAsDcf2iODH93uUILx/cv3Xjrtv7dvdFFoItAF4EuAl0Eugi8dyPQAcDv3bbvnryLQBeBLgJdBLoIfMsI/O2f/GGcHB3h5sENnJ6eiIVEEFhqke4HquSrGEjm88vkowG6log3qDAkIgkomFuomFpMyJD5ECc65yOPvA9/+cd+XIlpsqLoDcbEL32C53mOqwfX8Y1vfhMvvfCiWFKBcWyAZYA7jYUTOH48LxkFTLYwocSEDxMnuXuviSfkAGzrJbfidSsgVQCwMQnMb9ReSo46SHI7AGxAb/DkomScuHXuFynAQMwDA4BbScWWZeB+Xs7qNUldO1bx9McNjKOQtDRs1XjXqwCwEqZ+TZ7DvIP9XGLdLFOu9rTL17eSwAwfOcsUCp6a4fcSwXX2le6BIKCzbiWdyd+77yxZaT0xSSKcNA2uVmTGlpI7Dv5sAhU8lRfksYM8oljBLrdN0J/+zxtMfjYJNtMEW2mKzTjBLtmLpNEWbRmAZAcjgXxsK7/pAL6QuUJfNpCVRtYF+1K4d5ciZmFEHAv8JWDN5Cn7P9t44IxksT+aBGWU6JgT1DhqKoybEhNUmJKZTmZHFGMiiU8HRCQwbMULTP6xheULHDFRaww5k2cOYo4uaejSr8EzkPE2SVFLnjJh3EeD9cbAciZ4mQReaxps0BvYixfYSKWAUju/8ZgInvv4cc9KAzutB8mH2osgyOSr6UfsksV5zXiaFC3BD3nr0d+5AR5Ohrh3uIXJRobnMMMz+Rjl3efx4U9+Ah/66Edxzz3349zOPjb7m0jrBE1tSe6Y4H6vh6ouxNKtyZgKXuSezGWA2NcC6GksMJNKbhmDnjSmr61YsNMpyulM90cgz9ifalljoNIfnc+/vok73/8okjUCkbxGgXI+ERAtn3IeR9DS58wA7Oq0TOifYffqnhwgDkDw2WPkacvDCM47IKhjnfkb2MAmv7/iMxxAYHrp6gac1e7jkWxPgdMqeiCLM0FFz1gx1SpERS41BPbj3toIvV6K6XwqkDAbrSMb9oBFjsm1A9SLAtmIIxNYHB2jni2E4vV3tjG6/175AaejNa0bs/kEi9kcu1t7uPfBB0yquqqR9vu6D82+ArdtrFZUkGDLUb6afrkuS6/50CWg7fFMuUGFJ3GMfq+PXp+Qh810r3/lGcwmHJGalR0cs88wuX5ycorf+9S/xG/9g1/Rc4vRLUDUAGDdg4M3LGjh/CEWZxRhZ38ff+f/+nXc+6EP6tpsp1devihg1nx+e2IHU0KaBU30/yWgu7u7i9GIPMNbX6Ed6fFLye3gfzwcDVp561Ulhvl8LgBYDFL5MRM4riRLPRwOgLSH+XyKaLFAfXiEt55+Fk//xm+D7OiITH36Pvtcx/nZvOVjFW3Q35RriQCYxucLMd6Nrcp7E0vZx5RAjcaYawQupJZAEEss1iAJbTEPIIjASz9WBWQr7Fw77wo47kU4q2tbADdDTFYBSqt3Mkn7sI6FtTicIzBFw1q++r7W5FCw5fYPYjyTFSjvZ/MNNZa0yUCbFLYpMAgU1nrjhTSMa7Bq8H4l9RAvMOM9ZNUMcZ0LAKYlANUVBHJxjWDxyx8DAAclD/Uj+WNb/PTzLWodrv7he4rVXngWTA17oXfbK9h7Pv5CvFdAOltqz7C1V0G8sE/xtj3bfkHmPwB/q/sjqXO4vPLZcdS2a7sXsyOseM6Kqeg7rdVddgXGfiWr984Y2Ky5v2DBUym1ERanuRivCpsk0esKLlw3VJTD8a+vpoyR7m5j7cF7sbh5gpNX38CotCIjk5o2pjPneK4xWn9L+uNaUYSYoJS9Z39xr1mBuFShiCOMyQ4G9xocpzV24wh3338nDg+PcPN4rj1DUMKQTDH3Xtq/RyjjWnsLMoBZ6MMX57NBzP1ColjwHrlH575kkmT4ZlPh61QDSobYTDKcj6jAYj7tJ3WFq2WB6yzqaygJTWWE1GTRtYbZxmJS5VIDGiUsLOHfFFQpyWTlcVoXmKnWM0YR27izggm7tx4LyYL2twpIrJCE84sKHvS0y/LF1WKQVSA4KDq041y+5tYnNIe6hkzYs2iu87EtiW6BuXw+AsG2r+GawHsV6FszhiwQMt9igsFUiQjHhpGgtVfKB14wo/1nYAFDUtEChF0Kn0WtQZ1Gzxwl+MWOAXzb+tm90UWgi0AXgS4CXQTeyxHoAOD3cut3z95FoItAF4EuAl0EvkUE/qPvekyyj/RmrQvWnZtJFoFQSpkGr9+S4Jhk6FwTN7DqmATzJJYxUUIS0MDfhD6SWU8J/uFoHR/4wGP44e//i/KE5XUWUYnJbIovf/FLePHll3Dz9BSTyRSz8QR5wWu2KRpjZQkdJfPW3lcCSNxMsiLcb80BspYzTBYBwQIlW0xC0Z7RElJK+jgyzOvJT7GViLSU4+2grl1/FQA2Fs+7HeugbpBv9kRoYA4LIGaszgDA79ZkxkgyR7Agv2uA8RLOFVZO9oL7VlqclgAwr2fsGmNM+JP4V+PVhARsYFvzuiwOIBMmSJkqYc0UnTN0FUy2K9uBsnxirhhQ5flhJTuZgOTzTpoKh3WFQ5Qm00zcuHYQWLLd9hLOtgKGmxizMfHI0hAbj8lbMjEIMCaRpBvXKQXbpNiPY2wlBIVj7EYp1pmQp7d1Y9KkTNLy/HFl98z3xACWFGQrJCxQcBGZXCJZWRMBtjH6lJ4mI04MVwM9xzBWzEFd4pgyi/J+M9nThYBjMmIMjmSCl+Cd+pwXXfDpmNikF/CMktBMEEr20QBZx7laT8ogBR4Y65RoDSxdAREwhpCYPc4CIiOY8pZrLrVNqeaQ6OSgJmOPkq2BldcWQ7QpcLv/VEwo3m+MJkndw7NGQTnhliln4Ae7IROkDyDDhWSIxTDFG3GJ58oJrqz30Ny3ic0793Hhwt34+Ld9B370+34IfQkqJiBOReYqi0nImyFoJc9aBz6ZQDfgLELC+3fPYI1vB3T5lkB09s/CpBnZj8oqV+zF+HS6NZl2mu7oIUypZTIaeZ4swd0f+AB6W9sCvFWIUszQVDNUJYFPA5rFAF4BgoNEbwCF299p0lkCNGcBYEM1+bjVrRLQDnyH57f52eFNN8/UvE55YAeLNaH6tdg+SA144HxB5hufU4A3AcR6gbIyhhLHPvtTvpiiRIzhxraS+pTCLiYT5Kf0RKZMcwzkJZp5jqgukW1uoH//vdi46z5UvYHapqkKzBcFzu3v4fy5fZMzFQDc877tcpnyAy50/2rDLDMJaM0F5sV7KwDM933u8nmt3x8IfGUI8/kcr3zpaZ8L3VtxSaTXuP/q557CP/kf/yccvfOOsTKZ1F8B/7TOsHiJYL+AFEhq+X94/lns3nWnK17kePbZZ1GVudqfhQGUeKZ0M7tUXpW4efMmCNru7e3J8/cWwGvFm5Yev1wLOfZY+EAAmMoawRdaBSr0357OMBXjj17UJiPN/jAaDrGxviE/7cmNAxy9+iq+8M8+hbe/9jXURycCtOzaBpDyQALfZKzxdwI2k1getvITF1BicucBMOaczY9yXSWQxDmRsTSw11i9AjjYt2LrTwYMG9C7BG3cn9kn+wDWarzewo42tHS5dvkzrNgmhHiuljwt17QljLhaBLUEhXwNdCBX86h7n1vpm8UoSMaK8RublDPj1gK9BO1cvtZ8oh0odglbO69LTLdMYz4X/eM5fnJcqwqcEgD2Pq+YyQ99yYDV/HNGAjp4V1tsA+dwuaO4lRUZ2OcWrQBOrYLpAQxeLTrQaAv7MAeXl1cI8s1LSW7tQ8Iuw9VEbD95xqP3XaS7z4LOAQBvx43qA1dae6UQ7vZ9lJld8PCwtqU1sCEv3wgXogR7ZMrXlbE7nakqNQmto5SLNnUZjhcuF7QsiCl1nNp6znmX6hfcBw02d+SHXkynOLp8WQVRwUKkLUTTOXgWm/v4UhGj9qwEWGv0yJR16WSxfxvuMSox7RlHru93pBH279rDlWtHOJmXYpyTWdtjUQ/7mhogtI2p7uT0aNee2PauLPLgc7Mfcg8QqyAk1vc34wify0u8GnFfv4ZzaLDHfUWSSgHksKzxTlXiSsS9Xal9Dvu9AGUWirn397SqMEwI/LJQk3uVVIoC9AhmsRc71iIlQ9h8zFVooYIKiwX3G/aXgAGopX3E/0axYhIrGrFntXa2cc3Pnn2FuEeRg86c3xx85jwnKw82r7OCxQaWPYn7AzsAzLvi3yG9shFLWF7K/h53MZn2qQYGs7+GXa4sKtzbm/2Kez0WCZIRTACe/cDmU1NQoKw+v+dz/cK1jgH8bn8rde91Eegi0EWgi0AXgfdqBDoA+L3a8t1zdxHoItBFoItAF4H/hwj86IfuEbFWkp91JTacQBQmIcrSADL3HDVvQibOLesnr0uX0BUkKf9cvmdADb1AE7GezKvqrrvvwRNPPIHv+PC3oUdG0mKBm6fHeP3NS3jqqS/htddfwzyvjEEcwOZW5s+zYpRbjE22NLDaQm6Y12tZwcbLDCinkmNkiwpMrOnZ2mBeWZJa/A/mvwgakfnsDOBlOtECGGSPgywk3+MVBaa6v5eYqw6kCaB1iWcls5m78rbQvclzztxqQ1JZSTq/8Cqua8wkS9QL7FuRSDQg1s5svGg7pyWr7WWfNDRO0rbh5blwOzLIQjt7MgihKvkVS1Y1gFoh88uPZ/R71sVFvROwySS1knPsV2SXeWKTsti9xpitBH4PqxxTJv6co0RwUolUf54lDGxPYc/KBLj1QmOqmUS1mGZOPiZ4wYTpDmUcEWMjjrDbRLgvzXBv0hMTlrKIShES+KtchrSmXCllkGudi754xlRjkp2MGYK/NaYEA5XI62GIFEN6AkYNpnWBk6bADTQ4RIWjhvKJXlch0CpRUpTMX8pDkzFm4Lw9sSWGna0WRZIFpEcwfYGZKDVZQIuEMdvcS9pyz21fdOyy9fFOIjKUXTpbcpHAZhRhC5SErTU++N6QQFNt0of8vwjUkm80Flkr9M5xEnyr2/5v4D9jZSC6JTUlJ8vnctSajMLzSLAbZ6jSBAcxcAkV3uw1uLSWo9lbx9b+OXznkx/BX/+Jn8SF3X0MegOUdYKoSpE05rvKZDbPKRBAoIgBIerLKgzg70IZiHnw2rE2Vsh+1RiU4rMVu3BcxaoNqCz5TTCC4C/BV/UVi0GZxNi85x7s3HsParLdxeQtUM4mqAkmi9FT6v6qnJCpFZywDwnMCn7AzhrTzy2r15m8Dm7b78hKtvsnSKtx6Dq5xgD2uVeJ7ghZv2d+mWWJxcxknQ2AJqBtxQ88J0HXqN9DnPZV9EPP9XxyiuL0FM1srmfTTJobo5RxipIEyWCo6+fTiTxP67xAXVRo0gyDjTWUsykwnipx39vbx+Ch+5Fu7SJKMsn5sx/fdW4fa8HPlh6ZWW/JbnfZe3ozm3x/hIYsMrYHveBZxJFm8gUOjOBQy6KmcPCdfZgM2yTRDIXJ8THe+MZzJk+u/hi4kTaeLr31Dn7jV/4RvvEHvyc1hl6UinVGIEUSqlJ3MGYsmbb9wQB/93d/E/c+/iHd43Q6wTPPPqOvAg3TRMDt2tqaAGDJujYm2cx/9ComOBwYv2FaVj+tGxAAns9maiuymTfW15FRpWO1AgTAeDzBfLZQEZGsGBSfFBvDNZOiv3INL3728/jib/42Tl57E+miEMvbkNTafbtt/RCTNXj+unQxAWADgd3H1pzDbe4NQAyZay6XTlCGKgpkAasQiIxFWUMEkNgKWUyiOIDxBgaHlc4Jg/bzCrjXkoF5bV9Ql0CgWzmsMoYF8tu4bwuf2nXY1k6uJ0Gxw9Z6n0uDP6izEE3629bXwEo0CWwCPfa+WMAO9vJ7W9/dZ5T+wC4/TVAtAMBaq/2edax8ZEscFDOcNHXLALZY+Zou8NxYrAHoZUCsPSyW/L7UeuKBavt7eD47JuwewrO3/TBsWBw0k8SxlDH8Mw7eaq0PRVpelBeEm22dshhr9Q6y1CwYasF9O6emRl/Twoqvgr3g3W6Yq9Ye+dR7zEyRJtSG2B6KfVXbLJ6WA5bzmwOH2q5QshlQsZiA37SH7STBRlWgF2T7OR5YmCeJb/vHccC1X7oEKpDiXoE2EJRY72mOYvFHVRaokwzp+jaarV1Uk1PkN68j0YrKdRYqbVIhmorQTGo9FPQF9mepAh0rcBtqnTfm/LSJcSS1Hut7oyjCZgz0hj1cny5wUjdYTxJsu2R1KPwTeM5YiXHcqKhNxVLaH9/qea0iTpc6R1TJ7uLVKMEXS+BGPMBaFOFC3GAjTjGKU0woAx3VeLMpcNA0OKwqzFkIFMUYxZn18RggAEygtO8gKC8/lJ+67bVURMh7CdLpYtnaLpXzE1WFGK+gimLgqakLhL5vRRDL8XBLMUjbr9udcTs3mFqJzQtWIGb9TGNe4zqSBLcVB4T4EAw2kJpKGmxHUyQymWj9LF9g+4wxiG2ulQ1JKKQIsvjaQzU2h1JVw4vPOJZDcQ2/L5oKP9cBwMu/Z7rvugh0Eegi0EWgi0AXAXQAcNcJugh0Eegi0EWgi0AXgdsi8OOP3yMALPGEuLzGKF0nWTiyAypjZVFWNTDRHHQxgJKAMRPuJnlXkqbHivdeHykZWwKULWX5bR/+MJ588gncfeEOAcI3Dm/itddex3PPv4A33nwbJ+NJm5ZtSiaCQuJ2heDK5IzQTbsf87l1kIky00ogGYDSAgOeONvOUgySngDGSVHiaD7DnNcgGbk21iCTYwIHVtgtIWhKH7vsKBNZYkYIUfZkqsvEKYnuSWCyo5ixtFitpKCckGsAsLEzQnIpyFNKUtkvbgkpl31u2cn2ywBMm6Sx+eiKIeyZ3SBrx7s0gNna41ZWjXk/6jaFpFgM21t2CW7rA8aiCGygXpKaZx2T0cTCnG2hJJ2DaiIHi0UVIa1Tk36OShzVhbwpybjlmcUO9iS3kZ7c/1g+iY4xryT3BS46w5nJMnmlEZxhwp6MGUoUylO4wWbT4IE4k//sfpZgrZdi2DQY5Q366m8E+Sj/XMgLl4yWoqFXL8eCAXSU4ptxXCgKKQZRihHZMFGKWdTgepXjep3jIGpw3FSYx8ZG4X/kc00AuXbpaPfYVBuuyCxbIzhT1UHnsZgyZA+TJUNg1ZLn7FtBbjTI1Fou0VhiAvyZqKR0q+JgiUc+NwFg+hyOlFxuJH1JdvSaZF4JrBv7KDBPJD3q48uY93weS7haAYTdAe9LALqz0sTsDkOYbKC6wZa8nAmsJcjjBIdxhNeTCi/2cpR3biJbX8Mj99yHH/vkJ/HYY+/DnXvn0RtsoIc1ZBV9B521LzYrn9UZ2z4iyN+Rj3lN//HgD2nJ9lCwYRL3Nn4JinJOMrYngVOyN30uDEUwPHdZKZbsC/RrXrtwHucpY5z2nIJUYj49QlMXqAjVq6LEfCXFdgwAsMBeB3JXZJslXR2AX02sHnMCh4HduwIABx9gDmn23zBn0Cc5IdiaF1jMpgKCJZetAhh6EBNApudljHg4kEds0hvId3lxehOTg+uoZ6V+R+9h0C+4yJUI15juGfBK4FeFQ4xxHUvmef3CPmbjMcqDQ0QnY6DXQ/LA3Vi7625ESR+T6QzrO3u4545zSJTIB7JBn/ThFrSyrl1LnUJsS4Ke9CCmH25Of9RG6wtlo4PVgCXRQ2bfQP0AlI6GIwEefF178xIuv/56Cw7YtGmT33g6xa/9d38fz/xrAsD09qWXt3nd8tk5foIlwPaFC/hvv/oFDDc39dl8scBz3/wmDg5v2AhsKoG+ZPjyH9vDgF7ra0dHRwKGCRCHewisV/588+gmppQl55jl2jUYYH1tbenb7JL7izzHeDJpAROxomNga22EOK9x+Nqb+PL/+c/w2tNfxfTqIda44LHAgdFW8UJtEqbyFzWQg5LFBmZSepbgLwENA781lp05LdYdC2UE9NrcxDk4+FdKcYPFECwIcs9LgYWaO0wtRMUsPr9qiXWlgFXP3neTHVbBhkuBrDKoV5mrIZ5hPW8lnp0hb0oaNi+ErmN2EaEkyuVgyeYV89njIyaggVJWhGTFYJKHDWu/g8QtmCQw0ddrv8aq5HQA6GTxoDmgwGk5wylqzAigu91GkOiXiokASAP0BKYKADZQN4DCHJ1L9nNYn70YLswpGg1LgFzjeWX/wfOaCooxQzXSfE3XfO+Sxfae+eqKnR42MO5hb8zdAMYb89jmNV8nbQvi48HP5R7FVHHhesPLB8anEVfD3sXPpLXU1jA+A6F03ovaxsFStt0gArYR4Y4kxR49f9UP6dFLFij3hZQttgIg88EuBeCxvQU20uaBIB3XOvoyEwAWEzgUEDWohkOs3/sghk88icVbl3D16S8ipaR9RPA3xtCmiAa5AAAgAElEQVT9feVyLua9rZXs+2xvgsDcM9huwxiz3NvwBGMCwPTX5rqdmGdxXHL/EuMQjawltiMWWnFvW2k+M39cW9fYx0sVeJm9BAsvAxdbkueMq98PC83UUjEwift4ugK+xvUmGWAfEfbSFNsNfW6Bm1GNS3WBK9zjVzVusqCuqTFkwQytVhzsZrGoJKc5p3C80XuZxSraLHKfaGVumpN4H5zXvGjS+jeLUK3faP6RqkCQmLciwTAueLyVgvnuaKVwJKim6LcCeG2PEMatQHDff1qRh40U9sel17d7MxMcVgGNyb5LNcGLPzgvcP3gnGrewAYi858BzWHtsr23MXzNR52FNIwhVWE0x7pPcF7X+JvX31wZNd23XQS6CHQR6CLQRaCLwHs9Ah0A/F7vAd3zdxHoItBFoItAF4F3icBf+dDdAmRYvZ8lKU7zOSaq2m9MApZgQai0D0DFCsskONESIGb+goAx8zdkNaU9S3iT+bq+uYFPfOITeOyDHxQz4vLly7j40st44YWLuHr9BsqCKQ3j5wTgkICCfDY9aRXyI6tSf+0jiX1qieQW/F1iAejHBgYK4KljJVTGZQF6avFzZIDKx5BJagLA7WeNaeKiebqcJceWjB6xUFoGsJzlLEHkjGMllMQ+CsnOZRJY/qkC0IxpIkljZ3CtNtdZAPhsU4ptHJJ7DsOJBer3tWTUGtismC5JQSvCj0sAePUalkC+XTpPsSBDhgneVoLXzm/MTzsfgS9JqkprOcP1qsBVFJgSrNfnLObGjrKEtsXafRuDDCuTykZWWUmY2TFK9nkfCAk8k2mlV2gkj14mK++MEpyLY+z3e9gFsN/E2IkzgRxNVaKsF8jrQgAfmb4EbMn2IazPZHJImPJO+/S4I3AVxThualypC1xvSjF2+XmzszMuNgGPWU3PXwNAjAxDNrsz2tVeS9hDbBZnzpEzNG8i+SQTVM7F4rGkvKSbeR6rjHBP6gDysy9a0jiwUJhkJeN3o6H8Mz0P6VdnXzcQi9VDcFY8W8orKhltbVpHxpQV6OBAvUBgSVgnrddmkFo3hp9y255ctSKAPuVpOU8QqI0yFFkPb0QFvoQZTjYTNL0Ua8M+Hrj7Lnz7R57AR578Njz26BPY3zqPYUyomvw5egNbP2GytyF1V37jVpBgmJ5J4QZZd31A7Epn1Dq7RyxasYGtPxMIkDQ+50HGL8uQDAZK7M5PxogKk8Nnkj1aG+H+Jz6ISB62TN5WKKenKMiCZWmDzqEqAgGXSky7bKvJN/P+7D5XAWDVDbi8dSsL7bLngQEsANiZwy3A3LLiDLwoKKEs72siJ5YGJxOV56fnJMHcqNdDmvaQRAkW0wmK6UTKDb3dLSt8uHmC/PgYMSWlywJRmpnkNwHSlBK4CaKkh2wwRLpJr99GoPHi4AD5bIHBfXej2tiUfDSvce8DD2F7k73NwDPOAcaMDgCgc9wlFWvSCWR8aQYSAsb+RjTNWPXyyBVytjLpO9nbyLQ1RqO1dkq7/NrruHppKZ25giXi1/7n/wVf+c3fQj2ZqL0DC42S1wQxyAZf397DLz3zBWyd21cbLRYLXHzxeX2l5y+/DgY9gbaUbCZb2WphAnQBMYDJ0uXvz861jMW1gwMBgQTAtzc2BAIvrQlMlYFs6tl8jumcEuSEXWO1Bfs//dDfePoZfP6f/nNc/cbziCnNzQIGxc0YxlLsD2uZWJYEYZIW/JUUtAPg8vsNIKEz1TjnyuvXWf/yr4xY0ONy9XrffFatfzpY6X6/ZDIGDraNY2MABuuBVYbvqp9rADi1zpwpiAqg7+r7y9KrZYlAKASxPrg8whi4BMhsTY4qA6FuYf7SHzrIYXN9aUFz+tObgoLNu17g5cB5WHsD2zjIThNgavcuVDipS/Tkf1HjtFzgtK7A2YQFQBzB3C0ZyMrY2johQQOrT3C/4GVkFUcVozlQrLgZ5LQEoW0yDfYa7b7LO6dO4UVl+tK6SnCfZvcS9hxFAIl9V2cAo41hAXzuQ6vdFdfDW4ets4GDykvodW7fwec3I1hjTwYFFwfxuS4aw9a8aSOCuixKdLZvlpr6xb1Rhl0WgJEBr3nWgGXtL7IU/e0N5LMc+XTm0r0shKjV7rYfAxZRjDnnb0Nt3RTD9jNSEBkNsffBD+GOv/g9mL36Ol765/8SwzE1RKicYv6xbBiLT2IKINoTmNRvUPzgmQk40vuX4Db3IuwPN3SdBnfEwA54L8AxGvlG89RbiLCVcO23gkDKPedelMYCOe4LBO2qkFOVkF7dobIu38nSa5aFHQbScjG/3B/gi/kC78QpNqKemMfnogTrMf2IY9woc4HA15oahw1wQCn/hDLV3FvY2CF7lc9JAHggkNrmNLUr26sxr2xK0HPfqGJLmyRcZt7VBXT/BhxLdcSbgvOIlRbYM0qeXkuE/52w0udWhn9bVMpPcZzyd7aPtcJOK9oMfwNwbnAAm0Uy7lUsOxLNEZSENulq7r+sOISFeAZqs0hBktE+T3CuD+sN0XbuNQVeu3Q275+y0IyxpKGrBn/jOouZulcXgS4CXQS6CHQR6CLQRcAi0AHAXU/oItBFoItAF4EuAl0EbovAX350D2tIsJ0O0Mt6YsUeVQTmDAAmSy74APPD8tISA85YCsrqCWxxPz8xZInxxSbRmcQYrY3wwQ9+EB/40IeU7P7a17+Ot99+G1euXMXh0RFyJqaV/HHpW6OyyOU15C1biTQXQLwluesZSwHHDjYZScKBxMgSM0zAMHFTl1ZBLzk12yYhkf8lvRMpqWfJxSB1ze9bKWX3NGNiKpUf25KyJPaA37VyS0wQSz7QmYViVDKZ5uBoK9FsgLHJ2zHpZczO8DJJwCUQITDZgY7A7GmhWZfUDIzScA4le1dYxEtusT3dkiFkWbFVr79VdpUey/377JNBgtmSeWSICcRXIpPPRBaEyVsKpE5iFEmGS8UMV5tcCW1jXNkdGevEAPP25TQ+A33tPMpkq98FoUtPQHvCL7CZJPtrhBndD2WO1xuTStyWPHSD/SjG+XSAvSjFWsIEZY2mzLGoS0zqGuO6FvBaKiFH+UfrP2RaE0GRB2cDHFUVbtQFxp6I5O+VjBbzjUziSoC3sYedbaWYeaLeGdf2fOxJltBXX2yY/Dc5aILS9ISzvmv5WpNsXvGtc65PKJ+wtrE+xiTkoKmxhliMX0pg0puOrGCyiPhv2EDJ5gBaCZwIXd0LGQgMhwSrtYLdOZOVgTEdpMDVF1rvUCaSK/R4D1GCUdRDnPVxBSWejqZ4J2uQk3yVRJKzPHduBw/e/wA+/tGP4we//0dwfmff2EoVk7MGevM+KVFOb1YxPyVzbGgI56zgWy1GrYyAwxgPVEaTf2ZBhp2P0uUmkyzZY465NBMglBNsK0zemUlaSnRibYALDz2I/s6WGO0oTA56Ph+LIWvnI0BtYGSQc14FeA3INXB6Ceoa65JgNEFfCe+u+B6Hz7dMYBaP8PeVgVf6nqAvn4EIUWAUuy+37oPMWiarqaBQlKjyXIB0POhjcH7P/LxPpyiPjlGNx6jzuXpXb7iOwc6GZJjHRycm+z8cChDc2NoQy2lxcIiT6wdId7ZRba8j6o8EANe9DezvbGNnewsb66NlMYrPLy0YFnC5Fd9rxkPqD+rTVJ+okRAcdV95m798jrDRL2UKykATkFUfLSu88o1vYHpyupxn/btP/87v49O//Csojo+ssKKqDAhkkQRlYu84j7/1rz6Fc2R+U1Z6MsFrr7yK6WyCsiyQJKEQwvx/lxLUQUXD2pcgMX2A+XsCwWFu5VeCyDcODnTd3a1tl312QKNdjGpMxhPkRW42CwRUigbNYoHi6AQvfPozeOvzX8LRK6+iV3B6MM9PMskIZsuv0oGsIHVqksVkp9k8QQ9LshozVxIwLqLNS6a2QZUEWikYWEU/UpPOpwS8FU9xPQ3gi+ayAF66P204p4aTFy9obl19BTWQlTnx1gNWlosVH9VQDGZS1UtGalheglQ+wSWN/FBUI/AnNvahyz8HAJifkayrx4pxFEubq53L7Uo+NkhB+zkNlrTr2PWsUxvrMKxTxvpTgQNlchUcm684Vgn25VGFaV3ilEoSLAxyNiCZgq0yg4qorL2t8CyAv0t/bVstfCegQofAgm53Xb7AeGy9OEtjM6w9foKwNoS9Ctc7ezxnedu0akU5XkDIn7W+raDzYT0JrWnruMXNzmkLomPZtgI501jHhuk82A6QNYsGmyze6BMGLjEfNNitgPfNI1woyOqHQFz2Ue3ZCOINh9h76AEc37iO6cERGlciIDjHscFzck/JPs512aSHTeFD7GRn29ZJD9H+PrIH7kNycozpSy+jTyUGFcMZw16S7S46brtee8nbVjYKdl+8Losx2F+4Dxkjwg1Xu7k3jnF+uIaDLMXxcITpYoH89BS7dYU9ULXCwMuijmRJQYCesWL/4grK/+rKqsHhHpU9x8sevahSgvEEOxmrtQFe7w/wuaNTzKMe1llQlybYQYIhQfGqwdtNjneqCtcAXG9qHMEkt9eRqPiLkzcLRkdJoj2ZGbg4MCo2tBVSEEjlHoky3NxDaBy4F27wGbf3Amt22R6y71AfDHu20H9Wy07OTDVn9re8tvYGDvpyXtCfPTA/X1Ng4Txp84VUAcQO5s8mGR5kn/U3COcO/k3istAsBOjXPp+IGWzzi/YiPh+Gv7fYFzjfsgdxziVD/KeudgDwt1oLuve7CHQR6CLQRaCLwHsxAh0A/F5s9e6Zuwh0Eegi0EWgi8AfE4Eff98ehnWMdSbvoxjjusRJU8mjVWClJx6XECh9wywZ6bQ+A0yUsKrNKzYzOoQ8Eod9bG1v4e577sXW1g5OTk7xjedfwM2bNzGfL1C6LyW9EgMrTrlKx2havztPYN72OEoikgVmbDnDwdxnbiWRE9gqyuWI3WzsBibZmAons4HJPUriBQ/gVY3kswCwyTYbYCtZ1NaHl4ytwMI06VAm33pMtnpinAkc/mCM2JBJJfjpoIbD3gECXQLAlmhSKFYToQ62WojMF1Cs15X7EFuO90ugfQVb/TcZIC0Bo4Uvl/dh3rVM1IUkontFutRdn1Fm8i6OcBo1eKOY4UZUKrmZVhZHvox3YmyL8AqykvI99mfSsc76MClQ92iTx99KRjl45AZg2BnBZF4IDAawQS/cJMVWEuvrNggORxixX9QVZlWFSVVqbORi/JgnG6WL6QVIZi9l+eZNJXlosUzIUiFYqGStsbPYr+gOK8aW9xcmBo0QZdnn0DSUtVRSXeAxQdVGiWayiudiF7vM6gp7SvKkzk4SS8lBDwuHMVuNO8TkIxm4EdbJjKYcZkNQuME6GcAxMGiMERySkEvpVJcXNRKXR9rYm5oDmJglW8hB4roxFr+YcOzzYinzwAopJXIRYU3qAz3M4whXE+CNaIHDBDiOGxzz6RNgc2sdjz7yPnzye/89PPro+3HX/h04T1nobIQsGxqjzNn08qqtSisAobczpYTpx8t4sCEIrihBb2DqKvsn9Dnz13X4nOObvrPuVUqQT5KcBCLLCiXnjjRBEUe47/2Pore3DZZ8UB5/PjlGPj4GmoWxiuUz7n6YvIcVMDcAwLo3sYE5zxorSs9QkJHM+60Fega2lIp0igJ1Q4ln+hW7fLuuReC5dHlgTqqm6mBgW2TSylLAreVruJjO0OSl7j1eG6J/bpdmsmgWOerxBKc3riPKc/ka9wZDjPa25Rt/cnCIOMnQ39xA7vfWiyPMj08wu3mKbHMN8e4WMOzj8GSGX/3U5zCn6gM9gsnE397E3u4W9na2sLO5gZ2tDWxtruv73a1N7O1stnOeJESF+yjKkqjmvcQ9jiZHS9xHOwB/jAklR/v9QSu5zLZ+/ktfRj6bmainJ9yf/crX8et/9+eB+dyBPQM+OEPd+dDD+IVnvtDey3w6w4sXjflbEPQXuEPV656+5zk3NzcxGPRVSND2L84X87k8fuXVu7Eh4Jjtxc/NJ1N5/7J99vb22qKbthiHYywvcIPtkcZIen3EZHVPFzh++VU897u/jze//FWUJyeg53ai+YRrXq21kgufZEhdslfFIZRddVlTypwTpMjkB+7zbihGcclVAmaUxBfDV57XBkqQnUYAmIUAphIQ/GhZYOXfe0GJJGnDOGvX+CX463hhe8y3Wq9WZnznnDqRUR3FZWelruCe6a0fsBdteZWQ5lBnlhJ8J0DHtT4weU0a2+ZFKS8I+DWJWEm5CsgKdgerHr82N3OyCVKv2ieEddwLUgTuOUgkv/HaLDhUjOcFQgSH2PebplDcgxzspGpkqTBloRDHBUF6HRt4x2ejVzu4bUB9UFtZdtLlXkH7Jq1HPn+vrtbuxSyYWfdo1+PxAt/8e7WRr+GSSV4B8+lX7hixFb94KyqakZ1FhF6tb2F/5QVIDtDZsxpQSlCXazv3tdkgw5VogUuDGkdbEYqswYUT4LuPgcfzDKOCMsruKx58XbM+di5cwOz4GPPJWLYgVO/gnoOA3hbP70Ak+bxUgggsTXnH6wESFL0Bmp0t5L0+cHyM9ORY41EFGCUL3VxaWeA110oD7E2h3AqpaPfAhYDjkHMq+xHb6ziOcFnIYIM7d3Zw52MfwPShBzDZ3cX0ZILiyhXs3LiB6OJLGIxP1E+5/rB8h2s0A86RRg937rdpMUGFBoK/KlJQe1kRJfcfMdctRNhMYgwGGU5Ha/ijm2N8gwVGaQ8baYxzUYw9wZ21FFHeakpcqRvcqCPcqCucNjn6tOXgc9D6oyiwxr0XwVIpnjTI6AcsD91Ex8prO9hIsKiBc6Srb6jYxGWyTYXAmMoq+pLKhttUqE8ZmB76lxW13T42VuXmw1i1QhGz27BCTyto4/c2PxiwK79kFXQ4A9iZ53yP/UbMZt8ThyIbKi6QWW4e6ya3H5jC/JmfNesK/5vF5dLpt04W8I9dee3fZBvfHdtFoItAF4EuAl0Eugj8GY9ABwD/GW/g7vG6CHQR6CLQRaCLwP+XCPzYo+eVcGHygXkGgkuzulLylqCAmAxOH7HEu1XgB5asZZPddy4GUjF/U7HcyMhaW1/DcG0NeV7g9HSK8XiK+ZzpNkcimZQmQ5af8QSzEoOUX/VMjLHlTPKQDL/Wx8vhJ+VQKePsEqAO27h8ajja2CNkwxkLxRicPLeS/yQMFi63psSXRTOwbSXz7C9JwgU26i0gK5N4xpsICSIyBChfN6DXZhxjVixMHtO95AjIBuBKfmfuL7bKgtXjeaI+5Mh5D0wWhle4pufsTErQk9yuvdgmWPk7gVchfp7UOssCtoRt1QJkdr5lMn0JkFli0CSALbOrBBil7ZjAoxcvJXTJCJQvXIHLKHEclTR2Q0aMr14m7QyvXIm3J9TC2yGBZ0wzJvmsS4h9URsrUGCkSyuTjWH+yhL1MwlKeQEGFheT90zAkdljgPA9/RHuSgeSVSRwc1JOcVznmDSQPPqcDD4kYjCboG8A5r2/0es3ijBpah2jPiOgwJLWwTdXkJX6vfHNBYTrgewdtjDhxpmStpGS+osowsx9hAlEmxyoedBJPtITptavQijdw9FBCHn+SgI6xjBq0Kcnb9NI/plAMEFhCi0zWSnAgcO1LXIw5pZA68AKE7jEBLLJWZI/JJlr77CUXSf7m2xRAhli6ZaFpKc59xCQH6U99LMBDvsJLkUVXm8KvIkCCyEnlJVPBQQ/+eSH8N0f/y58/CPfibvvvA/DwQbiuIeqJEhaWAx9XBv4a7LMnM+MlW5FIMbScnCX7EgydB3ssq7PucLAL4G/ZaVzkWlJZr9AfoKlLhNN5i8ZOfv33Yvd+x9E0SSgjWQ5H+P4xmVEsbGPJW2vczvTl0lrBwtXJaCN3WvMTTGZeX3dIwm9lcsex3qPssxNTSUFYy6HQVGX9uyKN/+nwhrrsZHkh3sWh8VCc0I+m8o3OI4zYDhAtr6OhmOX3XKR4/TgBqJFjkbghc27aRqjmM6RxBmy7U30NtYxORlL+lnPyXsdDdDfHOmeL105wr/47NdxMs8NnFsBwgKorWd0WWxdBsDOziZ21tawu7ul73fX17G9NsDW9ibuvOtO7J/fw5BewgE9as8RAO9GChQ9gqUuNTqfTnHxy087cMywNbj43Iv41Z/5z5V45xzGfwRn73jkYfyt3/oUts6fV0zHp6d47rnn1B4EodmGjCXXP34fmMC0Q1hfXwOLnEJBFZ95PB7rH9uDx5AJTDYxCwzqorI5a2AFVCo0IiOda2WSyO+Z4Mnla1e1BMd5hfroBG8//TW88bmncOPiS0hYqOBKHVqX1Gddypj36QCmwAsqGYjdaMoWAoAlO2uFJO0a7yCKwF5K1Lrfr4DfVrLW5nKbB2yuCyw8FmeZxYNLs6qAy/icK0usWOfhddu6FCTOg5Srg7zL/Y99dlmw5MCr+8kbmLlcH8332+YGsXbjAORGYlwGUJftwfmacyzXNK03VPggw899Q/V5l3kN92PFYjbvmLy8zWcBBLXwLu0rjEEaqNZWaBekkxVL7Ye4h6Acv6uHUApd6675LVNtYkYwuKrFFJZ3vEtHi3nrLPlwD9p3aE9hwOOtgPryPfY7+WG7xLcB2EupXUXe922rHs7LQj5veF6foHbrH+9ttmz1tj8QHGaRnwiqKvow1iXjyM9z39erG1DgfYNreEoGb4piGOFyH3gzqfBm0uA6pZA3+ug3Be6/WeH7biZ4cpJgrSjREHjkZ73fWz0AAUhr5zkLwCiF74Ug3COwUIyxnqgwywomtRsmm1PqMykWgx7WH7xPa3Z+5RqiwyP5ENtel8eHSEsHX2NB51DnDTYLoT+TcWpzIfvBSZTgCte1rIc7vv3bcP+P/DA2v/u7MB2uoTqZYnL9GtKXX8b1X/8NZC+/hGw80SdZwCklEC9Om8aN9jUs+uQ1CUZyH8Tij2CfofDTk7dhwVYPvajBOGnwChI8VVS4HlHmPsJeRBA4wRrHedPgGiq8U9a4UjU4jCJcq+dYNBX6WYphE6vQjPLHm3Eqe4E4NfsJqpOYP/AqI9bGtCTQtf8ya46w59D8owIK2yupqMGZwbazX74Xig/CWNTfGK4scYv6jPfHAPyGOYXxkDqEj3cb376/YJ9x9R/zVneZaAd3uU8Tm9ufMeyxTOI7UjwEBrNwVEUozoLWvqVSgasB3LbP+r53Xl1Ofd13XQS6CHQR6CLQRaCLwHs+Ah0A/J7vAl0Augh0Eegi0EWgi8DtEfhLj9xhiR2HseQ55pJvRkoMnloG/AW5YIEI8vclQ8POm6QR4hSS4zTJMp6AoGCMRVFhMctRiJ3mDB/3jRPzxOWaA2AUPDkFaYklYUCfJdVX5SGNARElBiRYosdeLYASTupSqmKMinnpSWc+P4GRythMeq0AwPxxlZMU2JASnzWlQ2P1tB62li7ne0zyEATtJ6lYHwSAFw3BbZeClOdvOIeBknw5ttIyQoOXbrg3C7nJ8ob7M4nfyCSmV7xkQ3LdgCz7naBQy3K2z+aOe/7o1iaUr9b5VxhTIUBtpMXeSSV9a958DdK6ltfbqEnFNOtnPSWrxpQ2rUscRCWmnvgn2CBLSpcXryIDVFscZ0UOmglIu3vrlwITXRlSTCwHKi3BZ4wPhohMN8kku4y52o0ec+7aZwwuA2GZ+NyOEuxGCbZhLLA5CkyaQol0MXoldRpACmPTWDe2nkKGCplBEyaNPX5K6gmEsP5kwAOBHpedlP+mt6H3d3m+RVDymaALAWDyFfnzmDaroBdcIpZQImc8Y7cm8h12xlVIsoekvyQJzfd3xLbx+IzohwjzB+6TFcz+S+aK+rXLmDvgy4cNw6oFc1yqOgDcBC0CCKBexnmBEs1MtBKYzReSSqTMLBPBu1GGnbSHRT/D1STGxajAs80cx6k9S0Ivx16M9e11fPCRR/A9/+734Pv+wg9gf+e8nqiij7cKAAxBERiqagDeNGWRyc73sS0wzQBgjZnAunW/bgINAor9fbGH/fsgB6mnYz+oKgP/5KnbyD9yuLeHC488iorIqQ7KcXzzGqoFudt2L8trum+5txcBXIG6AmoNrG5loZ3hq0N9bAZpaJ1Xks8lGnZQjhUxmQ20VuEE1aAJBjOxPhxoXJeLAsV0asn1uhTQqLbr9QWCNHGKpJ8ijgl4F4jKSuy1cj7DfHxqctqVJdDTzXX0dreR9foGyLPdMoL+dnx9OsXr7xzg9156Czfn0iU22dYAisnL1z1/g9Ss+zOT1V0ucqRZhohxJSBOwL/fQ0oGcJJgNOxje9vkpbe3NrG9uY6tjXXs7mxif3cbd5zbx9bmmoDgMFaPb9zApedftLmhLPHK8y/gV3/2b4qRRhYspbHp8fwz//SfYPvOC7rXw4Mb+OpXv2LFTs7a5fdk/g4pg10QRDewj+AwQap+vyegl1LUBHmvX7+uz8pDPSarjp+j/LYxKQn69tZHGK6vISoqyY1q3MjDkwzgHNeuXkOS55i9fRWvfe4pvPb5L6I8PAYWnBk4LRG5sfGjuc6ZvUHOVPL8QeZYjGADgM3f1u0I2D4sAGj9Zw3szekvHbn0s4BhMhZt/8AuK+aqM4A597crmxeRaR4PhSTtSufM0KAy4Yw9//At1ge2PbFVaGmJYKunze/hkg64CuTkeDcAMzAgbR42GWexf8Xq5ZrhPp8O/KqAx4u0lseaLQGPl6JH8Kr3ePuOySwe2jXU7ytsQ1Z+DNLBkv3VPOnP6Gxak7k1ZnUZJSg5lqV8YvNdrAITMuvNV4GKG+wvlOoWUFYTzKxUiEUATcVDvkYKAJZ09KoWhRfLeTtyLyYVCZ9HQxuGPUvArTWrury4bVXsYU2VP+xbvIG8AM12NF5q4Pdkn3UpYkN9rW/6uXvylYXYp1sbPSSDBJNmgaOkxPFaipeSEpfiBjcE4gJrWQ/rdYmHTmp8/1nOE+UAACAASURBVM0ET0xiDMnaJyjXcC20Ps9Y8TnJdh2RyVvXsl6gYHxJ5YqI79v8nCu2pr0iVqdCb3YR8yxBdm7PCtWOT5FM5gL2TD3DYuk92H5S4Z7FQPtZzuFeNKY9ne/reHeEc6+kQP+ee3Dfj/4l3Pvj/wGKu+/E8XyOpACKMgfeuoTyM5/DyW//DnDxInrFXHskyjQPkx6O6xJv1iUO3V96EAE7ZOj6ukPWMX19qRTCNUR/G9SpvGlnUY2jOMJLTYLnuX9O+hjFDfaTDLs8P++xaXC5rvBWXeFa3eAwbnBYLcRC3kp62GhipFWNjTTDgMB5AvRpPyFlkFj7EO5BTGLdiyTcz5d7ISqvsBBFxQ3OBJbKCgF5B0hl1+GS3Iy1FVAs5xn197YuYVl44uIsNr+4hzUbLvwtYGoqNn/KCiUUhsrP2Lzbw7ygYkOfV1Qg4sxg/m0QWL7ck/FZFQcHgrn+WJGc+bLrfEHO3sfSd19+OUyP3dcuAl0Eugh0Eegi0EWgi0DnAdz1gS4CXQS6CHQR6CLQReD2CPzIw+cF8jF5xUQgk7hix5GV6UwZ+XiqOt7SfMFPU8lXJuydwZX1mbxvBLo0lB9l9X1VI88JkBiT2MA6B18d2FUC0mUEBXiEnwMliOfzJI4BvZ6y1X17cofyp86wEYDgAAnvw5LEStFIBpTsZZMQNbliJVkJVri0XojSqtywsTLsN058VEJm1aPO5OCCPKHJwlmi2JI8UULlWybR3Ac4+C8GCUkHYyXz2iaLA1PJMqKRIesmdLqaq/LEobG1LNmvY1p5TYsbE7fyiiRQtcJeDp8Lzy7mI5OhLhPoBJwlq6qVLea1EmTIJAdaxASXarE5NhoyQTL0I3pBJ5jUBY7KAjdBmcpI4IEYaQKyl8wo42EugXzeU8tMCjljD4ASe95fmBwLSeeQiBbw4LKcTKaZnLYlYEOM2D5K/Hv6mSAJwVoCk0roun+uWG0h2e4ME8l4BvY5mChu7F9TmVyzCiiM+ct7yxJei57TlgRMEl7DEsd9MW8NfJAkJn1wY0skj0tP2jdMvAInTEZHwGkTCRAu6EDHuLtUZwCk2dahmkFt6MxzsUsaoB8bA4dJRjJ+mbRlQp3/wu/FgqJvqL6aW7UVQRDgMyA+9ElT0fXyBH2xecMAxQwlT0IGiwDgXEBinyBzXeEcUpxPM0RZhuMsxWtpgy9XU7yd1ppHxEZPgSYD9nd28OTjj+On/7OfxsP3vw9JRAYw25BMc8bC5W5TApdEr0oBcRzsZMnJGzoMILJrKc97S5db+gSLaeZzjRVQeIGFZ4IF1pJFJpzWmcVkafZ6ePDJxxGNhibZTHn969dQlXOUZW6evg4SBiBQEs4EVyn37AxhvedFOWH+MZ9fA380XwjMNonoVtaajyTQ15ipZkBsc5DGd5YaSE4Jz8LOJdy4rpAN++ivrWN+OsU8X4iBl/ZSDHo91HmJiqDxZIx6PjXAmDHiJUZDpHvbGGxsIkr78k1OswT5Yo7Td95Bce0m3rpxgi9cO8aNOXmjnJAMjOccQZa4gFlnOYZ5gKC4GNlk7rOQgI1VCM3Wc0im2j2UeR6uAcFTnjGTx67LHGdJit2dLdxxfg+721vY2d5ENTlFM5tia22IkzfewG/+4i+qz/PZHnzicfzc5/+obavZbIY/+vQfCkgnoMuOE9qdwDKLlAIIHNqD90LQV0U4MQHgXP2Rx/IfgWP+4/EEj9kmWZpisEkhWyCfzQV4D0cj1AllvAvMTseoD49x9esv4OLnvoBXPvt5+Yua7zwREfMuZqMTjFARkUCE2NjFzomTx6Z7n0qxwYuDgoWApHwFQDq7zll3JkFKANhAYHnOEvhlwUHwRPW5PGgkhAKepXaFFf6oX/vaJVaoF1yc3bGE98NQVZu7TLqmoTO2D6tKEq2Hpy2kzsq1eVjALRVMvDjGWL8GPJkHsB/XStLaz8YMtDVMHucuZdxKxQav37AmB7DT5cZDoVMApcIkZAoLxqLU+scYs6BJLH5japZUEmAdhACwGmVMCwvNAjYPCOzmpJQb8M92Z99IaFtgXqI8HwHN/5u9N22WLLuuw9adcnj5xpq7q6fqCY25iYENgpgIEgBJEJAIiTJB0g5Tg02H7BBlyeHwEI5w2D/AHyzZIUfogxShoD6QGkxBFAFTIAECIIYG0OhGAz13VXUN79Ubc76jY629T2Z2oUFRn+sm8Lrq5ct3h33P2efUXnutFeRzCaaZRYHvA/0BGGM1QmGdWuZ76izP1WekdVf2GvYsGI+QM8M6bmu5czIbriUG2C8UJVaULASg81zuw2wKHcBanEgZIhukuLCziU36i9+1jcvHu3htfIhbTYlbUY3rTY29eYO6G2M4b7C1niLLCzw4BD5+EOOtE6BHNQMxNfn82JJlzEp6v/JcfTbBVKbkwbWWYC7vKaXthO8Z1brXkDnbSN5YAC1BYy64kqZn55gB9Gx6WuwjubdeaX4Ifw/MYFuibBx4v4CNhybGNAF2uwm23/9TuOc/+VVs/9QHMInYfFlibTDQfnu8ewPdq6/i1r/6fzH/4h8jvnEN3apGv0nQSzPs1zlebRqcuI3IOiWeuSeIEszrUtd6CjE2+ayjSvN9XJuNR+5iJeO4g6fp+UuZ6qyDrTjFOSTYiRM9/30QAC70dRRF2GsKHFYl+nGGdaToerMgfYS7ZB+TQRwZC5gAcKZ5af66uqnQaKIx7DmIzXHuO64m1oUiQZCBtpireUKxXGEDr0iVh1ZP5ZXb9tjhmdlUWKqrcE8dFHf4vvZ18gH2xrUgGe8NIrRxIQhPkJcS18E3WHsy7b9s/2lS0dYUSIWUDhnT7oeshjjfz77v+nO3p8n2+zYCbQTaCLQRaCPQRuAOjkDLAL6DH357620E2gi0EWgj0Ebgx0Xglx487QgoQbFIxTuyRZrSGXR6z36bgMntjBuRtYTpxGJlyS9MDDbzryRuU0iG1CUfWVUx5HTBHGbh2AA7r1AvaLVLhFMkODFEgx+hcWUNnGHReemvyGK7FYrp+ekMOg+AgTS8HvNcC6ANr3cV/wnF6AAovo5RFEBqB3ANBCa4tmT1BpawMYD430qsEDILdet+a5KPZHGHHf8ZS7QQm9Cu0Y7H3zPZygA+eejIQPEiUDifSU8biyS8BJKqesiylJXeLfx2wCAvHR6JYudgvUld28FMYvL1/sMBWmdhyl5koVYCT7sRWc+U9k4kK04f3SGB0aaWVJ8dyz1lnVHEcxNoMGs7eyLBa1YMNB9HPwqAL68rXIlhveanZ+wJgiAEQ/xJe+yMBezjWPdIjpj9HkelPHMJYmu8MOYGeJBBpYYJUXZiA2sdAC7rwrzogj80C+H8GGWQ5cVsjBbGy45PGWYWtsksIvgaI0tYBCQcDJTFUn6YI52SkxPKTzojmNKUnLfyI44iHJdkLJt/pDn6GVPN2H6MPQuLPC/ZJQYCU/5yjUVJZwB36whdjsuodh9rA0gIEdGx2xohDOzh5FmOOQcAXJo6NGA0WYJG+qoJKgKW81y+pWQr0w94uzH5SLLlyyzFUZbgxaTC802OI0pwRjWKDhsHKBmf4K6z5/CfffZX8a7H3427z9+Dtd4GOnFPAJuizOP2usiyRHNqMh4KKNV4djasGgGYpyitbN0kixxj4JLLNjv7ircaGmCskcVYo3yPY52H5vcV2aqc6/01XHz0UfQ2t61hoylxcnALk+GRAG3lLweCCSLadRkDWHHzRo0gZc3zU0qY8r/8MmDU5rRyhoM/ampxYNjAbmPmV6Ro8nNk2ctPsRK7VM0+HJfdnpilYjHvbKIazTGdUJaYILLJEhOgrfMC1WyKaD63a5B/I1lgGcosw+DCXUg2NpD1eogIkE+nGN+8iXo8xa3xDF9+5SauHIyc4ewNOZwbiYH3AqPpa0xZUDUU2QXqeJRS5jyknD/vnSC6y2IHO4FIShHme02AVZxGFs/12bCGRJLADq+DgwMMhye4sDPAm+47JW/KT37s43jze96Nbp8gfoXj42O89OLzi9zE9yjdzD/pA0wJZwK79PTl+YMsdEaQmvGXhLc1TfFFwJjjk3/yRXCZx+E4JcC2vr2l442OT7ROpwSTCJLnOcbXdnH5q9/AS3/yFRy8cgWo5pbPa/poxiCwK396eXC7BD3j4UuwcgGljN1XlHGX3++KhQHjzpzCJhRJ0BNgFEgYgF9TJmD7lZi/DlYasGn7gdC8YFnXm7NW1ieN3duafn4cAOypZvHMwiZiFfi19c3PFlJ9AGlCK1jw7BWgG0AbZ+k1BvwKeHRmMJ+OfS54fS69fgmuS3mBudFlte32/BpcLj5sb8KaZjdhAJWG9yIm5YI9TXDUlzED2rWv4USjHUCJKjYgl8CcAPjaWL1iZnOd5d8lm8vzmH940pBNTol/A5R0b7wGSjLHkQFpyhehuc6OJWCUg6YiC9dyvHm9e+r058jzL9bg256zNWC9/vFp3+EAr4DVlS+OVYKB20mK9abGRhxhjWMybjC9awPDs2vobvWRr6XonN/G3s097O7dwlFZ4ep8jit1hbyTochizOhwm9TolQ0ePAR+fj/GW8acK+Y7yzgw5VLWnOOWc8aUQ+z+DBg2Rq6YmGLpOyzbcKQ06Ee1wFJ+9qSuMPVxw/HIuOi4HEe+aHLPwL/yWPL8DZxg61C0vL4AmZnqbHZyWJCBe9jtY+czv4wLv/zLSO6/ZNL9SYO1jXX00x6K6RS92Qj7f/QFHP2Lf4nhn34Va1xzuZeJIwxR4lBqJsAgjbFWmRoH1VxG9LZvGmy63zFPzdgc18AJn732D9zXJLiSpPhOPsMwztCPOzgVZzgXx9igQklUYbcp8VpTYbcscdA0OGau0ziM5NPcryEZ6IEYr5SBjrEe8U87R5h3YQ6pcUGy2/zT8lFOEDgopagxjY1x1jQhpRiXQA/sa+1Uub47MKycJa90b5x6AwD4ttG7sne2/aLt1615JDSDBgl4Sj9TVSE0MwQvYILsshtgE2CcaMxp3Hk+5h5MTXICgC3vqFFFe5cGH7z+/O2X1X7fRqCNQBuBNgJtBNoI3MERaAHgO/jht7feRqCNQBuBNgJtBH5cBD758GkVjAU8qIhvADDlkKvK2JUqca1ILarQKU/bcFQrqFP+lEy5knKgoWhFsCmmZ6EBnwTP4syE78icFOBnp3cAeFkxJAtDDJgAEDvYq7dWQOkAcBnLyMCDwFam3K6RIB3QE0PJKjtkxZh66YKDtMKWNMYmX5Ldc/akVUVNJlFd+C6Ja6Cu+YCFzn/hPfpdouTGODIZPwOLdWwVdswjmOw6vggaBOCA3wd5OWOt3lZRNX7Iomgfjn07AEzch4U6ynQHppwBvgSAnaXjrCTdYgANgzykitsOJKpYbW6zVuY3yeCBvoy50UsS1GkqkPKwqXBrPgX9avliodpgRCtgicVEeN9lIvlzyfZ57G0MkgVjnzNxRl7DCpit8bN01FNsFxJ9Lu1MOW4W9xdIun+GBbjQlyCmLhm7dhbDaThOM7FuOFbIBBo2te5r4t6KwZPNeLEePZemNuDA7tfGz3I+qSgs7zgrNK/HwCaL3ZTPJhhK5halmRsW7CkPaJKM3ShBSiaXCrEGzsybGCMAB2mEZ6fHuFzlGMaUjbZ40WtZILSPZ8podpwBzJGn80h60GQHCQj3+HMylOkT7kVxFSbJXFGDgrVuBHlTAd7yZiYgZH9aidyVApg0lGPouV1aTDSXyUoy/2UB0VGCtbSHZm2AF5ocL5VzvJzk2Os2Yn7xsfSyBBfPnsWHf/oD+MiHPorHHn4L+v1NZHFHOYfXQXlggmt1VYB+rzyx4fqmchDmoEBSb7oIHsy6KjVPkJEfWMMG4hl73jpc7DMwJiqleYtczFGCeMqDWYZzly5h/fw53Tf9VkdHuxgd3XLGLjNYJClp+wUySn0+CADmW5RvNbCdICwBZvrESv6V18BbcgBYfR1RohxuctBk/PP36RnqiAKfaa8rFnE1z8Wm5VV0Bn0Us1zrwNrOFjAvkI8nyPMZ6nwu1jY9dMkSLmdzdvcIUJaoLinrlD6lFPM9F5FsbogBXM3nqIYnmJ4cISPLNUvxb772Azx3ddce/kIBIpI8svVF8LrmKOdz9+u1tYLM4sb1ZwmY61kwZASZQ3OQN2SoGO8MW8aLYyL48oapyGPymmxINLi1t4vz211cOr+N//pv/22cOXfWwdoGJydDvPLSy1gb9GxM+TOSbCvnWV5id3cXk8nEgV37jPn2xuh0MgekKT8dCcDncbq9ju6ZYCs9gckADtfT7fcEABNwt/ssNTf3f/gSXvzTb+D5L/0J4qMjpGRSSoabDExjLzI9GtuXTDzzbJa8sd6n8oCxz4JffWjICXLnAasjqEKvTYI/ZJjK75fjPEivipEXpImtgcKywhK84pwPjSAh9sYqXb5Cw8/r3/3R78J1qYnLjxFUM2w+OxCzaFayPGUaIA6EL6SezeNcfsjunc71m8CUQGCXdyaYLpavgB1LWbIccKnqAPxYM5XnWWcxryqJrLaZKU6urBLe176CU5pz3O+Nc43RJKirXC/lEoJb3CEZEM+5S0BMz0bv8XMO1gsENmavZKDFIq6RsMlAPqscI5wrEWZ1IR9z5nepYMSJMS/9nrbqAnclHSk3sNmJUr46P4FTerISjOZ5Fl6tvBdTiQhrHGOp+PreJShx8D1TonD7ATZEdTpY7/XRZ/PB8BgR91E8bxrj5OIGjk73MNhZR/fCNm7Oh5iOJjg8OMIR/bHrGi/PS0yzBLO4RkX7ATYaRREe3G/wycMMj5xwrasFejqXX3EiaK6cLqav7fmkVNPJbE+Xl6bq4r6vUZOgjGqkbH7z9Y9i/4zvZs3GlgiTulLTGAFkayw0OXJ+hs/E/GuDHYCz4H1PXlPJxrTy3baCSjtA3t/B1mc/i8EvfAzlhXPobW4ir3L0uj10Uj5BYFA3GH7tK9j9nX+Ogz/8PPpsnIliGwsETvsR1i9u4667z6F3MsPxD64gnze4VfH5AttxjFOKj8XgsKllP1H4tcdRhVnawfcb4DnuXdO+5JvPIMY5t5CYRg2uNxWusommBE6SCPv1HNO6xCBOsBGn2EQi6ek1ru1xhA0k6FOdhA0q3sBmLZJswjMvce1/nAVvHuSNLDM4NjknmLskc+6+wPx5kCHnfAmNJ6G5VM0Y/m8e2c7Y9u/14iArKcnUQIJPujU0WjODSb5LWUF5ijk5gLeWh8mypvqSGg3YrOagrti/vF81xpEVTCa0s4D9M2re8+bRn20B4P/QktH+vI1AG4E2Am0E2gjcURFoAeA76nG3N9tGoI1AG4E2Am0E/mIR+OSlHQNvvMixYPFUBo4KmBXgR3lQBwDZpZ4m6JBZVxTIC/6MIMQS1BQU6sDFgnElfMCYkCr2qlDPohxBlKVsoIrfZDSyeG5ojRUgCRwRwJHsboKCTDvDCvT7LNQItpNXp3XVq8wmXMVAG7snMzUUk80L9KvRCozeRUHagbxQQA7AsK7J2bSBpasCsMu6EmxQYZqgsKpI4o8YAXrBTLJCM1mPZAAz2JWYbYUV0h3UMOCXQEs44/KKzffVfXoFjluhOnibKh4sVCdklaYCTch45v0L2HaQUeQeFdf8OYZTCIFiUYpAgiHv9Jzlc2WBymTqcmxHMXbqFJsEHOIM46TBPkrcqEpJ/rFQF+SVdX0cC+61qgKdMzp4/FKy3/TLdam+IBfuPm8skIf7DuMlPK/QNBB8/TJnGfMZ0OdPrBXRbliI5bOxsSL4WGwMk0HVfbKoTVArygSCkLUypf9uXeFEPr8N5gtedQgYj8mzcax6wdY97Fj8JtM3M2q6CqwCS30ssfBJkHcQpWJ7sMi3ThnGJMJOE2OzJsMoETumJ4lub6ZgAZkezFkHo/V1fOHgFp7O5zhGjbmY4rGYTmShOCJrgEcSoUu2cW0MZDFN6EWH2uQII/ME5s/5PuMkxrBAkyB7agXNMM5MXtT8QJUTVoAQycku2HmUnvXGCI9/3xnJ9AY8HXWx093EjabA81mOp6M5XoxKHHdju+4Y2Frv4yefeA8++sGP4n2Pvx8bG6eQdXouM+9Md837AMgaw1byz7WBimRas+Fi8fQ8J9jcdcBe3s0EvQwMJss3gLWaowTj3dubTHED+d3Ht47EgL/44IPYvni3WHSM13Q0wv6N1xA1nOsEYJm37FrFNpd0M3Oe54LQEBNk+HlegsVi5zrwJjWGBJ1eT/dUzGfm2+vewfTl1bhMYmxsb2Oez5FPpijGUwNQ08QYyUmE/sYA9azA9GQoAJLgI+e8CLVlLRCIMsg8djUvETUpajKuz5xC9/w5oEtf5hr5aITR9SuoJlMMTp9Db2cH/+ILX8UzL19Hw0aGTkdALackpZulCiDpiFzexATMyUgjO7g7GBjjfpHnKzGBea+St6UUtHXeGFRAIIBzmsxiSkxr/SErOJZ/KqW2KddMX2G+zp85hXh2iP/p7/1dbJ3ednC6wXh4hOvXb+rZdClTHpqSpHhRmVx7BQHAZPCussSVPusKg8FA5+L1FfMc8zFnf4St0zvsChDiVJU5hqMTW/s43orSlCHI3KW6wP4hhs+9iK/+7r/E0UsvIs0L8z13UMnGsEvaBiaaM1r5nAjmZfTddNnjwF619XUFRNY8tbxU1MasI7BH708xS6XU4J9RTjZ2JNdypVE9A/uM5Wf/0xu6Xif7LBa3LbKLNVfep8s1ToxpNlTcBhoH4He1MUq+3v45rbveyGPqBSb3LOaz/J3N61fvKV7mMStfduZM/YxMT5N0NeanPa4loLy0UzAlieVFhjXYOM7GHtU+ZKEkYJL4tmdxJr978BLwM3awrd+Kd5Di5tjlvNC66UAv878AegfrnR1pz4zpjqCf5WSTiWfjAseVXTMtHG6WbGlKleODVDF/w8TaI7wXNT52+iL6RYyrsxHGmUu/69zWFMA1stT/rBmPzQJ1TMsBW6vmXIPyCDtVjXtT8z3l/E4qSihzbFZq8pA0dOXyuu63XkSVmv+mWYSjuwY4PjPA4NQm0vObmCQ1dq/cwORkjONmjqvzHDfjGMMkxmFRYEqWbxbhDIAHjxp86iDGw0Oy4GusxUCfe0I1LhGINUA7TjgOGl3HPO2gc+E8ptMx4sND9LSHshYoe+Ycv/YspMxCRicSNTUR5aMk9IxsY0pES4nCmggMZCRYGWHGfbZLi6uJIu0g762h7nSRDE/QFDPECfeQMXp1hKS7ga1PfAzdT34ceNvbsXb3RYzmU5TlDNNpifHhETbnQ0y+9GVM/+ALmH/3KQHeahTgCeII2dkOzr7nETzw6CX0bo1w5fPfxMneCFerRnYTp+MIdzUEIU3f5TiiZLSNM7NRMBnr/STGD+sal7Uv6WA9TXC3A8jMuceVgcC3igoHca294Yk3MaxLMrojdjcltNe47yEYzCa4mPPQ5p0aW6TsYIoXapYITXAc73GDubOAeX+Wt8wjmI2FYgFz7jjjWtsAnxMmX+/i5MGSJvhVc132aX27OoH+PaK063mA0VixgzGlF8sXZIwHlR7mFrGB2WTBHEOwV2oMwfPYGnU63Ldr/83mOPOlt32aNa98+vqLq/98af/eRqCNQBuBNgJtBNoI3OERaAHgO3wAtLffRqCNQBuBNgJtBN4oAr90aWehRxwKHPLClYSo/xnABWeGEtiklymlK/OiwIzsMdIljNznnsBW1LIOe1YYpUBsnoQuC2k+cVaAUeHFwWZhpaL4WsEwkF4FrLJYLEAnQk7pVbOQNLlnZ1+KecQCm7AnA4AD6mXsV/Mk1c/I4nLfzhCfUExeZSRZgc/YgwYrh6LOUk7ZQFf3taWEas+8P+fzqUnPCljldS1lNlUYkpSg+/PxDfqFrqDMoaBs0OuSmazfTaxYRAYcmTG6vsCAcpDEmN12dypW6XEERrbdB4uz8o/1IrNxdJfyzPxewrpW33fiHkFDk+nbQClQcj3qIIsSFdxYJNxvChw0tYDS4IXbFQON8RevV6CwJEWFyVknggreevRkubL45mxwgk26F2OCmKQkf24sGn3vbHKBe/wKTDDJORqrSVaGAZwNcdOZrEGBL8JdZOzw2meIMWeBVgwnevtC7F+Cv2RlBTa0eTaGQqAzrO2pacyQXUt2TE+yrMZU5/BkQdZERJ2dR3aue8aREXWG4Lq+IuxEKTYbYL0hS8vYw2KMsKEh7eJoexP/5vAWnszHGLpEM7m2hLU79OiWL7IBgYwPQQ35ADdkcjNmBEmMhSX5QQHWBgDzPPQJpRcjnViNOW1FS5vpAagwADi8BGJ4UdUAYGuzYNEzqGhagdQ8gdebCOebLs5nm5igwmvdCs/EOb5bT3G9m6Dp2LVtbfTx4Q9/EJ/42U/g8cfeiX53E4mYTz6CFyxlKyDrOsT2DUxYcVcXc4P3IPBNILEPdp+vIuKFcnHIiZxLLtdJEHeV5SgAl/lFzEwytIHN82dx90MPoRFbOEI5G+PWjddQFwWKMjcgrzYVAKkjMAeH4zhLnnmSjRz6uUtBizWsRhobe0lGphq9hM1PluxQNX4EoDtq0FnrYzaboZznSEqyVBMk9GkuC+Tz3EDlojQmc6nWEJtcBDz5JbDEgKRIwHKGeGsT2d3nUHYJM5iXNeZzzHevoxxPkG3uIN7awpPPvoAvf/t5FGzo4b04M9yUG4yhCN7bdGrAZNbRPSWdjn3WMzqZvcFfIHj/midzgZrMWc6LLBXAq59zrjuQaEwwa0oaDNZ13Dc/egm/8ksfxSOX7rc5EkWYTIbY372pXK684yBmaF6yhh+zPdjb21PcyNpVrtVXI3/fjQ2OTctnZFKf7B8I1N7Y2XL1CJPkPrh1SyAymdaz2Vzsa8a72T/C7neexjN/+Eco924hyWdIyXQPsuaezwxvMlUHkxElwPetGAAAIABJREFUIGO5kdh9kB7luhMAywBqhGVHTRwEiQg6R/TXhAErylWerwi4uBy0gSi2NoR1UznRwdDQyLTaEBLWI8l73wbsClhaeU+/r03EMqcYw3jp5avPWO+Fr9Hu+e4WAAJ1fR0zSWdjuhqT1wBh5iPFSECkSa9qvdf2xtnCq41fK+daAEErGy2BVaFhYwUIN89fywvhphY+yWqKC7nU1jVOB65XbHwKjEY+E/PwdXliyT6bIoRJ4RKkq03auWI+5loV4DpbY5lvaNXAY+0VM4wp9x9lSPlMEmssYKPdPG5wuorwqd4a3t3bRp4XuJyPME5jjQGOlUndYNJUGDUVxmxukmIGMCNDNCLo5g16UYN76gbvizI8kPB8CdJ+T3OW0uZUK1g0odGOQSohZDdD+alKM5RbazjYyXC8FWP99CbGaYm832C0O8TJ4RDHSYmb8wI3kOCQQCPBVwKy3RRbRYNLRxU+vZ/gsZGB/nFsMvja+0aJwGvOVSYIrrFR2aAarOPi4+/AyfAYJz/8IdbKwvae/gR9d+dWHdb0p6fLvMxn0FDFhKOBdiC2b+GaHWwH+Nwm3jSpo1Ia+e67ce6JJ3Dq0Yfx7L/+Q8xfeg7xfCJVB+63unGG2YULqH7qCTz0a7+Ocx/8EJClmE8muPL8DzC5eQPTH/wAh3/weWRPP4vByQliWilIMpms5BrDFBjcu45LD96N3ijHwXcvGwNYrH7gXBLhXENJfTY0JVI/OVFjmcXLWPERyjjGqzHwnbLESbyGfpLgbFLjdJNind7EEXCAArtVjZtVhSOOmajBUTVHSgZwlGGzofQzgV/bJ3EfQJ9crugmnewAsCcqWRd4fgqqI+YFbNee18YI5vOkTLqUCjS+vIHFpaENCGZu5r7TGzFcPtqms0l825bGlD1Wm1qsidYk90MDjuUNy8Pynw++ve4rHiTmufdnYyDPwPuR77jnKu67sphqKwYAa//FfWTkjZdxhF+7/spKxmn/2kagjUAbgTYCbQTaCNzpEWgB4Dt9BLT330agjUAbgTYCbQTeIAK/dOmUMW8clGVRSsVJ1z4zINi9MFnQYoc6mVYsUGSxQNiCYIlkjnkoZ80FVgQBJweFQ1VWnfjCEchyMl80t3hcSA+zxV8M3RVQQ8yZ0pg08rqTl6WxEEIhLki5LSzUCAxbPUflOMFfrAwFls3rzImXxTzV5wKApbpzqDwH8DaAevY5yb25TJ3YuHGMbqcrxnJV5QK5Augq4NMLZ1ZaWoLKPIsVDoO87pJRFJjJK5i42L4sYrMgGI5j7DeToFM5SgUwZxMHJoIzkYPMJCVEg6K35Br1fWBVW+lLxXP3xEujSn/vEzxBgk1eN5ktcYx5TXC0wbAqMW4Inloxzki3xsIVkyoAsCzKubyl5PdcQpQFU7HIJBFt6LTGg9g15tUmlpI866wITm9dczo25qndAgFiK96RmctiW2hOMAk/aauiFrptvyOWntg8tYA7fgWmrlhxAn8NGBHHm2OT5yAQ56yS26ebABkC5mTvuoQfgVRCsyrLCyQ12j1jaw0F9upHMQax+SHuIMY2yAaGJLfJ0KU8dL+OUKYZbm0M8IfDI3ynmmGYGEuGQFzTpCosCmp2JqsBwCw8EpxuxPg1oDeAvQZaSyJa4JFJQfK6w2cMLOFzcOl1B/KXmcAkQQUoqabuAHDwgQ4TzQEqylL36wanmg7uSddV7Jz06Adc42v5EC92I4yzGnGWYHOtjw9/8AP42Md+Dm9901uwubaNTtZHEpGlmbqscy1gSPNHwItjhsxblNZk6dcZ7RpLkvY1OF4ewPLjNfRGIK88e4NUZCxQVc/KAVfmLs4Ffk7yBM4ssiI0MNjawsVHHkKy1jUQuCiwd/0a8ukIUV0KbOWLEs7MbwKAF37Epn9vwJ/55AYP4gAkcAwSzDRQkvLPLitNAJiSkwLOKtEYKTcsuWp1WxA4TqVAQB9gos9BFtsAK46lCqnI65XmpRifjA9BZnqMr2+gf8/dAoCVR2pj2FUnRxjuHyDp9tHZOYXRbIZ/8vtfwng8A/16yQKmqoOYkJ7z46oSAEwJY3RSLjjKq/xSfBb+yV58d8BVkrn83ckMRVno2PTOTbsdNGxWygkFmN1BknUMpKVs9WCAT338g/i5jzyBM1sbep4He7dw88YNdHpdB3NN+l5Au8sam7KExfrGjRtI01QAPkHfXo+e1PQaTgWwmx+urSbXr13Vc9re3kI/o4g+MJxMcLi3rznbH/Qwm00xPTzC9MpreOGPv4yb330azcmJ/CDJ3BQYwWYSbyTSOiRPWltXuM4I7JTaA/3PmTNNvl1+zloYbW1bKCh4flPuI1suitUIQyA4MCMFOnouDrndl1m3X3Aw2PNXWEpvZ/Cu5sgAQhuQa+oZCwUMeqU6QzYsxQFsDmoXC7q+QDeXYnaQUzL8LvWcClAxNjTzsZQh3IMzAMFBsp+xs1aSpXQ0R4Akk32JCUxgC+UKi9lvzqK8lMW2MW450OLh6/QCYPIGKG+aCo1yBG8XrGvU8jwVo9H9ZbWGCrA3Bmvw8lWrjzyDw5bGAHeuU5KnRYyjusBRU5pKCP3p4wwFjyylCtp7lHhnnOCvnrkH3eEUh3WOW6gwY7NKHGHSNAIGj5tKqhO0Ipg2VD4AxmgwQqHzRxV9YXN8OE7wgTTBNnMdxyZ9vdn4xr1LbcYBWr6deSnJ8TjGYPs0zr3tbdh89BK+/vLTeG1yE+tn15FudZH3gKPrR9jb3ceteoZrswK7TYxbVYm8w+YtoNtJMSiAxw4LfPogxaMjA+CLKBcTm9LS9dom+ucvYHB6G1Feobx5A+WNXW1SB+fPCPxu9vfR0y5jZT1xENGAP5uT/DllnU26nwAjG3+Ygw05Zs407jz3TQQrTbqbMu6MS+fMedz1gZ/CPe99F57+V3+A8dPPIB4da73tRw22qEqSdnDzwll0nngf3vzzv4D+zinUsxxXn34KN3/wfUxeehnZlWtYOz5CV1L41jRAa4gRAWA1EgKnB4n2ENW4lIIHnx9Bya0oxibHdcxmoEj7u6nnA1kK+P6VY/8kzfD9qsb3tRfpYBCXOIMOTkWZZJ3pW00P4BtljaOqxkhs4gqjutQ+difJsMm9DvcztMOgDYUDwMGPmQmGDHx+PgiacGyZH7A1RXBfq8YE7Tu8mS/sQRzYVUOC/1skNByqGdX3KKHBxBpbOK+DsoHPZe8UDDlKcXDLhuBBrv29M+ytQcTybmjGMdWBZbMOf845Gfx/mYeCWoMkosmMpx1HUGGJIvzWjRYAbv9x30agjUAbgTYCbQTaCCwj0ALA7WhoI9BGoI1AG4E2Am0EfiQCn7x0esE0M9lJyjmHmvBKYVjSmVZcFmPO2TYqgUlHmHQR635fqSmbVy8LeSzgOggp/zFKA5ZWGJMXcOwsMLHeGvlh5gKI7Xp0TMOY9DKfLivemY+vAYFiF7ovl0lvEogJjrbOrHFdyjcqRkuZOhS0vNK8+Jyfw+TdjJEkKCIAwPJdNDavfMAEaOhqvUgWSuQOfhoxWsWeVVaxCvOq0RoIvFpUtveXgLTkniWPZ0XpwDRdgrlWDBPwEIBmgn4LANqCy+KSk2ddGtmKVIHtxp8SIFyTN62BmIQs6BlLhkZCv7gE2KsK3KrNJ5dXQ/DGyt8O9DtLV2wH970l0LKg3VIGlcU7PV/qqjJ6ZOTY++QhsuBMFoSkXQkwiYVrjKfA8OL58pjAbSmmrjzhdCFLUNVaCdyC1kHqMEEW74dCP2FaAU/mg8fiOoFtAsO5S5Wr0O6xVsHaSaZ2XosHn5/5b5rn4Kk4w07WFdvWOhPKJSvWfR3JkhlTTlgAK/2AgR2xrs0vb5ssnSiVTx/nxfW0iz8tpngmbjBlpZDjX1KaBC3NJ1lMt4bsK4uBWG8NvfeMDSx/YGehkMtJwJ6f1fv8HFkoKkKyQGvMFB4veInLi9Q9AjmQyMQhYEH2dACMLE8sGXb8XqAyve/oddzEuBh15SXY63aw20nwtXyE70YFrqcVplQUqIHTpzbxyGMP4SM/9zP40Ps+iLvvvh9ZtCawwWTOfWTLRDXMQX/ClI/391YZ/5ZvPP8Q8HVWnorPXtBXH0nWQZokkvTFrEBd5gJWKf9skpDG6iHQSoYRxwhj0Vlfw71vehjp+roJuzfA7rXLGA8PdN6GDGCCK2oM8LiGa5enYGTAr/TvnfmrRobAXjZPVoHBAlWM+VTVpXKFmnrIqhdDmT6EJkNLgF5Zn4zewjxG1XxBUJtS2dOZfH+JT+iO2KjD/CbWLRGWHuIzO4g2N6m3Kt9xgUizOaZHR2rc6Kxvok4i/OnXn8aXn3pe4Gt3bU3nMCCV90Ovz1o+w8yj8ldOA6fOgBXzPObSw9Hp1+2y5MwaJb2M6TNNzWqO67U+mpyy2LmALj6nmHLOMZmKDQbra/hf/7v/Epfuv1uyo8d7e3j2O09ha2cHyaAvQJcxJDMvgL5hDPO6j4+Psb+/j7W1NcVlY2NDAHAtQMvGmZqEmkT3v7u/i6os0M86kobOywpHRycYjybodzOspanY+De//T186Z/8DorLryEr59ItrssGcWWyxZzcknJ2VwWTOl42dpjPr8JrPpQup2pe4JYP1BjlzTfmJcvGFzJIDfQlAEyGon3PMWG5iHM8+J8HflzIqKuALmW7b59fIdeuAih8jzG2eWvA+u2v29dta7jyhqfAgOeSwpVD+xWTrieYklHynw0UYtDR+9Y8kZm/tHZI+tl818M+gAxVxc9l6hk3KReIqWdzcfUeVu/zde9708KCIa3Nke9lfH3WdkLglbEYLb4BELY1z/yXTY43ePqa7y/ft2cX/IC5lxIIKfDR91DeQSblhijBcVnguKZFQ4NeajYPbCeTjDNl7SvaDzT4q2ubeHPax0mZY7cpMFYOiQXykrl6TFuEusYoJrOz0s8p8TuiagavrWKjEvA4Ynw4i3GJoB8b5LxhQVCYNyhx7itvqwHMVSX4fDa2sPGWRxHffwHP7V7GSXmC9bMDROspks0Brr74Go4Oj3CAGV4+meIgiXASk4XcoJC/eIy1vMLjhxX+ymGMS0M25VB6uUTdX0d113msvfXtWHv0MeDMJrrzGvnzzyJ/8puoX30V8SQ3cq7WruX+jEAi97TBgiQ0YSw8gv3Z6FmmLvMvz3TbC1BxoooTWQXIa5s+uAQ/u31sP3gJGw/cj2vP/hAn164hpnc4lUSaEme86Y7M26PNTTz6E+/CVn8DzXyO4uY+brzyMk5ODtFpanR4Okl/G3NXftLssauN6U6lEW6w9TPNp8QaJbTHqgx0ladtar/nTSPMwmSIc00ggH0zTfGNvMCrtIpBjK04w+k0wzZtLQQsl9oj3kKN/arEMI4wQoOTcoZ+nOJ0nGKL60QEbEiamw1nifYb8uEWQGqNj9oPcy2UJLQ1eIr1LnWKIGPfaP+3aGJRgwulyW1OSLLb1UF4T2ygMHa+/XsiNGzIlsY29HZOVzwJCj3yepeyDVfQZfubqdTYyxpxPAd7I6jeZy7yGJLxu2w4MZ/u0KySScWiEhuYey+Ow79/89UfyZHtG20E2gi0EWgj0EagjcCdG4EWAL5zn317520E2gi0EWgj0Ebgx0bgE/fumCSyFylUCHakUFKb9G8js5FFOhZLZeBrzDAV/8181sDFjGUiFrkpqWeMSAmrCeA1fqp53ZkPF9mx4tmJrWYsSsMwDBgu5GdnDAtj5jkeqZ8bA5QvyfaRLeesGhVR/YZMkW0pmyyw2GkLtxeSxSD1ImlgAKu46+cJxzTJuyUAbECtF4gFrNr3LK6yuCZPS1WNnPUR2K8OVAcAmB8xGVw74SoIHMDZVcBZnw/SnsQBnPmr33WQWLKRQebOj6nC2aJQZUVM82UO4LezmVVEtwIUWZ8s3pKdQQ9aerUSuCWThc+LfnD02rte59jj8xFIm6JPBoMfly6npcdATDQBfiYDvPBs9EIcfVIFmNb0/zQAmIXvGSoBu8Z+M9CSv28/c1BZftKxvAZZfKbUIIELkyu0IpzjsQace0HXIGcf54KqjC0psFQgAEHx4GNostazhoVFA0oIrrLATADD/DK9KB+kUXVEm2iS+KsbnI7pddvBBkFOsT9KAcME7Hg8EpROyKwhmyU2QK5bNthwADaOa2w0wL1ZBw80wEaU4CjJ8NX5GM+QjZUYO8ukJ/38em7m4UvmW2geYGwI7BPglefeQjK11vcEgDk2JfvtrGAymeVHR9CEfrCBzeu9A5z7fIvMVzGn9azs76akGwqm1vDAa1Bhs2azQYRzSHAREXbiFNNeD0+jwrcwx0vxHAcdoJuSi1xhfXsNj7ztTfjkz30C73r8Cdx19j6kUU9F7FCQFRCpor0Pdo5u1+AObMNVwCmA00EiXllJ/rwG0IAMz61N9PsDzE6GmB2foJzNbCwT9FOe8VxJH+m8dFa6AZ1NmuLMg5ewee68lYujCscHtyQJnfJaxdh14UkxkQ1IVJRZqydzNxSjyRKWXjS/zOPTWMP+5TL3/F6jgICtA8EEkY1JRXl16b4a+JuzZC5qP7JuR5+ZjSe6f8lk5syYDdJOokafYprLDz7b2UazvoFkY2CewgRy53M005l8PtO0i3Stj+tXXsM//bdfRUWPx35f56GfL69HEti8/6KUfDMBYEpFL31iLcdqvVAMnH3lwJw1IBjgIW/dqkK331MzUFmVkpM2yWhvCipr3Hv3Wfwvv/03cOHCOexfv4bvfeNbynObZ84g3dxA1usaSM38seLPzlhPhiMcHB2qcYkAcJZl2N7eXjC3FV2XOyeLjuIGJ6OR5J35WQKe4/EIk+FYc7zDmByd4Ln/70/w4h9/GfnuTWR8voy7N9Wo72qRP4NEqvvYCjQw9pgYZvqsjX3LrPbS+Jd6gQGvzOPMtQTsOGcpFUvwhH/X98GuYYXRupR+NjBT7ucOaN6+xgYsxIDR0KYU1m6zbOBLYLl742rMCqT/UTB4IbPtMu2hkUqyvp7DjOG7lNQ32fogj72UVVWud4ls+QBrLQ6NWMbUs7XZ2dMrytWvA3pv2y/ofsI+xv8eQPIg+7yIi+kRGItxRVKfXsDG9LW1TOx3iQmH9+xPA34NtA/NI8z9ubRy7ZlLlpqgNyWAI+BWnSNvavSSVDmczXylQGA2clkeemfcxW9s7KBT1LhSz7GPCoUAaLJIGzE5jwj+UvGjrnESV5igxrCu5CNLYJrr6MWmwi/GGd4ex9hUk0wliV6ud1Tn0DUz/zDfaU/j/Gg1ViWmiJAmOOwDk4vbmJ1dw5lLF1BkOWZRgmsvvobjkyGOkjmuTObYoxx2J5ESyeGkUhPL6ajBTxwCnzmK8OCY+6MITaeL+pE3AU+8G/F73o3OI4+i6fbRYyPMCz/E8N/9Po7++Ivo7p+AailqBFLThalL6Hkx1TCfaHGnvUiDLK/FZmWeyclE5vV0O+jfex9iNsKcHGN69VVktAAAMGGzkLlbqNmO+y6pRKds+LH9MD25MyQYNBVOxQRjG1yvKgyjBttZF6cEnlYoqgjDiqB8qXwjmwdf+9SEyVzW1OhKEaAElTe4BsuSQnLVtneVVDr3XBwaAmF9jdDeyxoVxgQvNS5jnEQJXkljfD3PMY46stwgs/cUUn0lUSmZ8P0Y2GtKHFZkIUc4rgvM6xLrcYKtKMF6nGKNTOc4lsKJVEcE/to+JLCsqUhktibeaOhSz+Z3TXa35TA1CYbmFmcFc54I8HbfZmZIY2wbACz1HC0k/m8Xjkudh9mUTz3wvG//J9YyV4Vcu9jfew4Ovu3WSGJNnPZvi6BeYDmKecw8yq3HVj7uavCB5KH/5xYAbv+F30agjUAbgTYCbQTaCKxEoAWA2+HQRqCNQBuBNgJtBNoI/EgEPnp+W8UmMWgW3orupSdDXxZByMiKSMAyzzJ5+tZibgW5XBVAWcCPjOUkVm/QYWRhlb/MIgol5ljgX4AbfDsVSKn6tsuzssApuVgW1ZxJaWw1O73BzM5cco+8UB9egNnBU1jMSwM95Q+5AgAHO0cVaQPbMxRKg3esF22DP6IxgFfZoy7XuyLtbKAqz+ss6kXkDey00BgbwwDZUJxdSv8u5C+9oB4OEVjAwSeYfwYJ0MBGCIVwgTqLAnQoYhtbbJWtHUrxwVM3VIv7qMXAoPTwOhJsxSk2YpUAUTWVCnZTfkUJTkDfuEp/Ugq6SwBYRUcW7ExCtopMXldFeRYenU0dGguMIWcFtipNkEZdAyQayk2WYo+QRSqpPRIOxeZi0dQK4Cxsp5SNjFMBtEdNJclB+v/xZUxWMkcMDlVTg9i4JrssANi9d03+0wByY3ZYIY4Dj6DvFJXJQPP8zo6zYiKBkkiFbXoGi4EtsIUSiObjyKYH+qbS724L9PRtsBEnGMRkvkLMKBbXh3GDAzQ4dgYzr1c+wvJpJKReiDV7rpPikTjGPVEHvc4ATw0P8Vxd4joi7NJrj5KqkjAGqohXZ/erAqPfH0GTHoEnZ8QtmMErbG2LlRVjjQnsoLG8JI0ZR5DKvJyXTBiCZiYba3LfZF0J2gwemBqP1mxC1hDZ5oMGOI0YdwE4G6VAt4/LWYpvRzmexhhX0xpdsrboxZiW2Do9wKc+9gv42Z/5BN7x6LuQpesSLiemyVxk4K5NbgFf+go+4AaYBuA0fEbFZc8bglyE6RpbMtvYwNqpHfnS1pM5hrduIR+OQOliR2hRVSzr20u+tqzEO4gm9lEc49wD9+PU3RclY87jDw/3cev6NdTlVGNGzHBJTysTmie2M3qZj7udjvyDyXblVwCGxaZ14DF4BBP05Bypi7kxfsUg5nyK0FBeMiPLtRRgK1Yv2c/M3Ro4jYDZwcY66jRDNZmimE4RpRE63Q7m0xnKvEa6sQGsryNe69uaUJSSlc5HI6SUeU062Dh7GicHB/jSnz6Jb125hVQAcCLmcz3PJdPMc/Ie0m4XkXv/2jAxb141DskWwBoPguS2PGXJFk7ThX8xPxd3yNw1+fcsNUlmC2+NNInxix98D975pku4996LeOWF55CWNW5dew07585h/ewZ9NYHGj1kLHJ9CgAlr5MA8P7RocBcsn55bLJ6l80HS5DTGgiAk+FQceHz40J3ODqSbzFGUwxfegU/+NzncfDcC0hGI8TyhObNB40H806n1HjI9eZr6yAB5a0dxJQHsDv0hoYBm22WlwKDl7nLQF4DgqlyQCBYYKJynn/W2XFBVUI2DEF236WSGVjO5dDwsoSclzLJfLaL9ep26eQfwxgOTViBHbxg4Yb1020YBNbK45wgeGg2IgjM9SK8V0tuVV7rXAccMNfnHWiyRi42Ivk6oHxga7SexhtIPofmIuUTvy7llRW/37DfCEC5rcYuBe05UmPNgSoBwO61ywYaxpWfN8nnJTAsaV++7/YFaqoTUOvO62QXSsXBPMkplUyFCXqK95FoTeHeyuRz7djdOsdf3jiNn+ls4GA8xuV6jlFCn2Gub5HJ+Nbm6Sq2b0MJ6FqgK5uPJjwe17m6wAcj4OPdFHcXNbp8X3sHa17jHk2e0g6+kTUe2JOKeR1r7eDe83AtwvTSaUzODnDu0kXMOgSSG1x7/ipevXId416E1+Y19jjB1zP5yBcx5fZLbOTAe4YRfvkwxaVRKeZltHkK65/5y8g//NM4PnsXos0toXCDpIPs+R9g/u8+hxuf+7foHhxJfj3YppjkrwHx9v8Icb+DppehyHPEkzm2uUInEWZVjlkSY37hLrzlP/8b2Hz0TTj+1jfxzD/7p+jv7wsEJxNWjYhNbCCfmLimhsD357KbsKY0KoGsRYny0UFNpRPbQ1ARhBYdaiCrKLHMxh4DT7nnktR/J5UyQcx8zPU+op2HWT9Q/nmGWM+lJts0MmUQNYpSHpzNcPKSsOtiHpj7EsGdIcfNYSfBD6oGT5WUtc6wTgA4inEqJrDLfM3GNOCgqbHH3NfUGDYRjtSMUGEjybCDFOsxJAFNpRPuNdhsJllkMoDVkMc9mTW6LJpaggy0ms3MDoTzwlRirAGNqi3at3kjhfYmCxlpt/FwBrHNQ2vI4zNWI0ponAmAsFvRCIQmGr3yUgOLOpQsj1jjrPnehHxsMtBmI2HKA3zuvu9cNKzEC4/yBSM4ivG/711+3fnab9oItBFoI9BGoI1AG4E7OwItAHxnP//27tsItBFoI9BGoI3AG0bg4/ecNu81sUljxCzY1xUaFnTcQ9ZYwQ1SqnCq6N5Ako5k/BKYcLaGAb9LiTQxfwOblfpxLqMq78CqVle+4aOxrDLli6c3CBQH9q8ERs0jmIwE/o5sNa0gqkJoAHrJWhDzLdyqHYsShuFlIPLiAwsmaCiI6zdWAOCF9Otqgdn9fu3Kly8xn93Ty4jRS+bx8lPOuHU+JuPDAla4aBWKeHerbB3/ZWPvBXloe1Pgls5ljKfwsmKSIDUD1pz9mTbGZDVmMwt4Bh4LclVhsVaRjQVGSu6RaUoYbQ0J1ijhl2YCNwgUjOsKx9UcQ3q4uScu/eH4M7LUWDjnMVioNK9beuoKktI9L7zPFsxTk7EmO2UexZh1U8RpR+NkVuaYVrk8p/m8bby6FLG8hK3g36kNmp8nCQ7Ibipz7DubjZfFoioLz2KIqYhohUT63opZUtt1BV9bAtcCT7w5wGiFzvhx9qGxW83flVKTLIxPGR8BwCZnzd+jU+w8rjFTUZL4WmMSyu4LvBY12EwinIoSdEi8opdiQwC4xpF718Yx45pgI87Q47OryMMqMEhj3JWmuBB3cb4zAPIZjucT3ECNq3WJ3QY4BnDE57TC9uacF7OEReO6lvQtC8WKjwPmBqC4FKGkwN3DmAC8mOERugmlwTkWCZK6R56z8jQcArvfC9g5C69i3bh6gP8Oi7RkG3PckI28HUU4Wzc4H3fQ7/RxnPXwbDPHt+ohfhiQdSP+AAAgAElEQVSXKNd6ykdR0iDuNvjIT78fn/qFX8aHn/go0mQNiEyuNzDojepq80sAlI+lVcZsAKbkn+t5kccoyLItC2PQdTL0t7fR2dyU9GdUlpgeHmN2dGwAMP1zWTZ2oFnndxCVuY0NEnG/i97WAE2cKP/dfe8lNJSPTskGPcaNV182QJfgH+cN87IK1oyvNbPwWgjeCMjMc/kJi7HsDOBVQFsSlbHJ2ZJZSwBAEtIOvhBozdbXUc6nmB4PBfY2Nc/t0qEEgMmk3FgXu1fS1sMxxidHWkMIfvZ7AzQEczfXJAHN+OWTmc4zOxkBZYH17R1s33UOzWyG7z/5DL7wnRdwbTxH1utJ3rKYTA2A5hhMU3QoD52mVnMnk2s+s2eXpYh5DoLhfE/3bvmdDOOk1zXpbiYM0WXZ5ETwIlEOC+OikyW4eGYbn/7oE9gYDOS5XFJqOS9wuHcT61vb2Nw5jbWtDYHOtCaY57lkvbvdLnrdLo72D3AyHum4lIre2tpyZi+fE71UgzWC+UDO8xLHJ2O7JipiFDNERY5sPMb3v/BFvPTHX8HkpZesySVOXbqc4IH7KisPEUhY5n5Jt7sNgHlLmkyq2Ior65Sv0CaVqsYMA3EMPFwqF4gFHAASMeMMzjVVCW9scjDSSHJct1dXOgNSlvN/uTcIn9JYdZuDAKYGkPfP27It9hXOEA0NOqFpRSRMedaTTZ0IWCH4K6lnB4BTSeDHDhLbmmRqCNaEwpcY1N6gFfYG4dyLe3DWuVbR4GG/AH9NqSTcU4jHQqEkrO3eVCAfeG/Y0hohuWdn+jqrl6AW91BqNpI1Alm/xgwW0MXnpoYha7AhE5JrJSFENQ2wGS5OcFDnWr+zNANlrqnswPnDtayMCf4DUVHgnd0Bfr63jjNNhL08x02CjTHHSoyRSzyPqxrHEdcrs38YNtDaNUesJoKszvHmGPjFbh/3lgW2ylL5nUowM5cTZii0l1vYe7ADsJIcsZ6FN94wK+8PIlQPnUVxYYB73vQAokEfo3qO5556Hnv7B7iRj3AQJdglANmNMYtqY9ZyXZk0eMdRhE/vp3hkkqs5qNzewenf+luYvv+nMFrbVlNPnFZYq4D0G09i/Hu/h+Jb30J3Mtb4mTYNxtqk2T7Lmgd9v5mwmcaeORteCKzzZ7OowqzfQf7ww7j01/8m1h95FPV3nsLlf/7PgOeeRzydS5aYud7Uc7gXcSUDXz9mVB+IKKVN5q41LpCty7hPOW6jBH3511tzhcaH+py8IaQhYFypD0nX5z4YBIbJOFZOZ34iSNpNlLeT0qw1pD+ic1reoae4/OVdHcBASz4/KqMAB0mGb1QFXo46aCJKQMc4m0Q4i1jPnr/KfdJeXeEW95IAjmPgoJhrb7AVd7AVGcg94D5S1iO2h7PGDgNQAytYe17/94aaU9wH2JjABqxTMp05byZvc1M0UKOD5p3Fiw0vaiyiBD7XE7K61SZnxzDfZ9/juGKB9jLemPRGectWbE+GAoRtMC6aPJ3pGxjAUipxmxbLZd5w6pYZBOrZpMJn/H/sXf3zUmX7szYCbQTaCLQRaCPQRuAOi0ALAN9hD7y93TYCbQTaCLQRaCPwF4nAX3/fO+Qlmc+mmEzGKuQH5g5rQ2J/qRhhrGDJGbMux0IPAWD5ljZiBHiNPTjjmocfC5VkvlnDu+G7CZkfBDSsMCWHMcmWWue7uuzJEFaRhaxFFjyXlKWFD7CK0+7TRdYnWUcuBW2Ai/2ufblkqFgMzgL0PxdxsvrdQj5ZEpILzuAymqHI7JSsFf1sA4ADEBvkIoNPmXEJ7dwmRWxsABbtWGgTqOGnMe9f4xkt3wvs4EUpycDiAGo5eC1pQpfitHLVkkVNnoG5ItozlL+b2LmlJIi3ohjn4kQ+bBtRpOIbATkW/cg2GjclTigtTM+/psZBXWAkzzi7NjGtHZyQnC8l/MhMkZyhscnloUd5bPc37TYNLnT6OEW2TZqg6ffwymiEl2d0EHSgwUX3BNL6GGFJrh/F6DeNQNS1KMZG3BMDareuTI4aJUYch4kVN1nIpOShuRy6vKEAX/O85U+C5B6ZLyab6s8lAOwuvRoKvnybRXmycyh7OWsoxwjJN5MFxUK62L+Uy2xqHKNR4ZNHtZgZ6MDrI4hKqe2uA80sppMpM+fck8SksaPJWhvUwKkkxXYnQ6cuMSsKTGtKTgI/vTHAO7OegOGTosQr+RzfnRM4LXGkIi+fBeeVyX3z3BkIiDAWNoYXIIp7AAeJVD5HAr/0yeR18Ivv9SNrGrA5s+xGCOPXHFxjyWSKuSam8EKZVCOfhVpj4LGYDaxHCc4QBG7oJdhH2t/A5abCN5shvlmOsZdFKJzh26QN3vmON+NXPvPX8JlP/YoEyJvQ/KHkFeawgdsmee7MLfc/V1GW1+Hgqr4PnrRk7sgXuBFA0NvaQLY+QFlWaPIc0+MTyUAzlnymdWVgsY4nuWWTIxZDN03RP7WNbGsNVZFjtj9CFndw9qFLaNa6yrlkzF67chn5jLLL1K4vddFqoNGhDMBmHmIeqctCwK58mJV3A+vZbpbXLcakAGLmG2P4Kh/WkcDUbH0N9XyO2WisHEwAhiwvegJzJpDB3lDCdHsTSZaiPB6jOBnpeFm3h07WRdnroHtqG2m3IwC7pC8yr4c+yXWNTq+HbK2Paj7H/GSMr3z3eXz1+dckKcv4EvwlmMsFJ+lk+iLySWCXcS5mM3t4BH/5cxbwxxNdq3nHxnouyAgau4WApMb5NCM1OaXsZvJGmEv3XsBj953Fww9cRFe+xY3OPz451vWm3Z7ujfdr8rjGhGboCXrTA3oyHqMozW+Yz+LMmTP6mRX4G4HF/B2pXxQlZlN3Sed85lo3HKK+votv/+vP4eZTz6A5PESHUL/SJaFJEx1lE43WWZd0X5XS15wl0LMiIWr8z+UkU6OAgIwgH+yesczhBP9iskVdAto9gAkqBmBSvpjeuOGGrc4ttXVV4KiDMMrvhnIsGsEC6KHnsMLyDUDI6p9/3v4lMOfCWmw51NbFIO/McS5pejVZWY43j3j3/NXPDBTW2rBQQ3Clh8Co9uMG+ew3ui6bHZY7Fs0mvs6G5g/9uQIGhwxpcN2Kmok3Fkl+NrCAnRkrGX3PJwSw2AxC8IpAveRsldOdzegitToP46PmAf4nxojrQFVovPTYVOQNa1UdS91iHlPdosbZosQnejv4yd4ahvMc+3WJE65JsVkLUMp3VFda54awL65tQwKkYi0zlZU4lzb45H334fFTZ2QfUO7eBG7tIZ4TRnY+c1Dml3S7jSPmOMom8xN8Thw3bKQ62EzRPHQa8zMd3PeWhzE4s4Oj2QRPf+tpHJ2c4GY5wl5Z40ZRYZICJ0w9nQhZN0V/XOHtB8DHDxI8OC0134vBOk7/yl9D86EPoLl4L9Dpyoe7e3iE6gtfxP7v/S6Sq1fRqQqkSDFuChxqXAdw3XZ1CwsRtz9RvuXYqhPJaZf9DMWF8xi8//2It0+jc/kqpt/9NnDjJjpMeQ33JQSrDbjlZluKIb5/5V6C10sAtSeZboK1Zn/BxjMpyvhYDIol0uzxFKC9afC2DXvLsC/ydV9+zVwhqfAjjX22BNjKqH8TeFMJgV7uv6kkwrlRcA2yTRPKIpG0/2txgyfnc+zRECRNsBPT1qGDLUpS+95+wn0k7OuQXuq07ShzMXI3okyqM2QAr3OvRyYwm5DUXLjcpyzmvMu0K18pTxmwGzx+JTFOcDt4aTsAzNhxbok5T+DcAV79+8Lznf494nEMNjkr/yyxHk4fq1qDvXE2NL9JtcJ9zZd7epMHt5Fte1s+IzbSStbaGwssp9v5+TnlMak/RPiHuy0A/Bf5t277mTYCbQTaCLQRaCNwp0SgBYDvlCfd3mcbgTYCbQTaCLQR+I+IwP/2G59WAXo8GuH46AD5dIrJfIZZMcecYAIZaaps0j8tllwePc5YeKIEtKQwWaRgwWKl8GtSp5HAX4LELHIE0NEAYANSVJAWcGtFJPMApN8Z/S9Z/TZvYBVwnAosWdRFwdT9uwIA7ACv5E29gCZ/YbEiFlq89vvOBPbLXnj9GkzlQKOfaRFS9/0Toyr8YgCJvUhnwKAXbxaAr8kvL8AwMhmSSIABy/tk7hEcCMCZouAFoyUj2X3nVo6zKMsFD0QVHI0JxoK2/dwKW4yzYFovUvFsktFDjU5TS273vjjFfUkHZ8nslOyfAfMswFLqca8usBeX2G+MTTokO9eBUzHOxDCyoiifOEHlXtMIyJO3rbN1eVb55jUVCADf1xngfNpBksaY93r4wfEhXphPTHbZgQ3WFukLywI+j07GKgFqA4AJXnewnnQkOXm5nOMKchyKIcXmBfP2zWoCl85wFWuawGst8FfsORVRjSFs4IoxhQXqCQggRGwgQ9IIivaiNKWga0ybGjOCwPS0ozSmfIJjFeenaHCYRLjV1DhRwdHY3CoqOnogkMKL9bx5yXc7pZ2xVYHfJbBZSN+KE1xIM1zM+piixmvzCSZlgbf3Uvxkk+CtSYbTESUwI3y9nONz5QSvVJTlNJlqMY4E+nIMiC9v/noCeBlrMnINoGbcOVYzyoLq52QGEUBJBPJTRpvPgXFbfWnUUdqQjQk+/iS96NKUJo/tTRksRjOXkJ1EAJiy40hwhjLQ6GOjt4m9CPhWM8afVSO8mFBC1EA2EiV3zm3jN379P8V/8Zu/hU7UU2dCUBlYvSbeY91UDqpRgYD5RtICegUPUv/GcpEYtGTO8ytG2usg7ZHbDlTTOWbDIcp8boxBAb1yOl4AwDomR0vFhpkU3a0NoN9BMZujPOTvFogGPVx821uQdDsaFE1V4PLLL2I8PDJ5beZSAjzu6Wtgr2cNAbpGwRTL2H8W1AXE9uU1MO8RyHVGsZpmONDILstMhrnMc2tIIQAs8JnNBzHQ7aDJUnTXyEEDiuOhzadeRyzdJM5Q8+ebA7Gg58cjzOYTdHsdzT+Cnzw+x0hBGditbYzmOf7gz76HF67t6/prsvwpPS2P3kRNSMpZJdnBY/dZjhFRGloM4BrlZKw/CWLHWUeS0mwu4joTXotCfGysaQKQF8+dwROPvwlb/Ri9tZ7yQY/3UdPveKicXacpSr8G6QEIm7LcrVgTfCtyhZnAMr8nA5hS0HzxZ2yuIgDMr/F4hqoosDFYQ5dF/PEYL3/tm7jypT/D3tPPoEtwWQ/E7QFkMmpjj9fHb4NMPa9TfydY7qx98/u1ayS1nPNOS6fnGY4LgoiU6iUQLE9u5SMqNCxloA1sJJBiPsm2Vrs86gISsvwX4rDqhStQdEUiOVhMBJ/t8DM1LzhjPax54XivzyTL7wIYGxqdmMPFzGdfQEzmr+UuWgRoXVLeMkawGIQOoOh9MaSNLS2QXYAb86Dl+nCHr2u7Cl7T/meQul6AukFhfiUXWiPWsjHGwKOgcOJqJt4oJ09m9/Ql85K+r1RHEOs3NgawMX7J2DVQmOAgf87nxTViuZvwZjP+ME4k+XyYzxDFKdaTVMxagsM6FoFKMnljzsMCj0cZ/t5bfgJHr7yCa0WFI3r6xpB3MAHg47rCUPK9jd4j63eMCmNf95iZ+hnwwcffiV/50Edw9sx5rfmjV1/E5HvfQ/Hcc0j2j9BnU4waCw1kjGz4LzyPOcTUmCRf6gh7mymqS6fQ3LWBS48/hs5mH1d3d/Hi0y/g6GSIw2iOG3mBfURqWCuzBMdz88LdKiI8vt/gI0cp7p1ZI1jd6aL35rej9773ovOmh1H213BqsIHyxZcx/fJXcPT1ryE+OdK6xz0T19oRab6EF7lPolpJnKKe5loX+djZ7GaAHvcZtmemf3HZ7SK9cB51HSE6PEYzPtIeKOb3vh/h81eDFi1T5IlMVjC/p1xzJJ9c5l1aYpDdTABTQgf0a7cuA61l5gFuTHICqtacZLmAxzM7Ed/veOsCAVBKPfNdazwxyxep7pjIta05zjBnMwrPXW1uYP2xh1Fvn0GW9FDcuon9F36Il0cTPFXk2E8SDKKO9iOnEtpYENBN1Kx03FQ4jAj8OgAcAXsVm2QiyUezMZFNhBThJ/jdJQjs8u1qulSDwFLOXWt4YOkqmdickGoQxzqXNK5BrjTEOcU9GuWnybgXU9jnpiTJvWFmoUbkzRzWGGPNmpp7wWJCQLHNcGs3s9dyn2O58XY1gdBAapxje46W11zdQQPLmnpkmwLgH+299uPSZPt+G4E2Am0E2gi0EWgjcAdGoAWA78CH3t5yG4E2Am0E2gi0EfgPReAf/PZvquhUzGcYj4cYj4aYTqc4mYxwTECDxXWxfE1EWCUOStyxNEO2k7zzTDqYVUQW9yqZ+cYqwBM4EUic0OfXmB5ICQB7gYYFzZLFRvMNVpGYxZrgEey+aircCCkyNu+ioOJ+dZK5Y7FMfxqFRjVEFnMIYjoLij8LDF0CHwY6q6qyOGYoJItltHKu8AFj9nqBfaXQtPDRDbCgPmbnM0/CZQlZBauUgLoxcgkMLArjziwxST0HCZ3hJJm7leMESUn5ifE5eJEveCDaFQTJYgOujFfsPs4E9hpgu25wHzI8lgxwFyWIoxpVXGFSFYopwQICmjdQ4iY9+BoWgCPk9A5lkV33aAxx+cs6k9MYwObj1nGPWLGxmsSAB7JO6xp3Z32cIXgSsZAc48psiit1Id/pTkWQnGwuk5NmgZ+Fy05NVojJN5MVQrZIJ8pwVFP2OBdQSC9CeSWz9h3bddLjVgC1WBb00nT556Wzo1g4AgvIVPH7E0NDEtH2PO1p2lxQkT5ukEcsIJqPHpnHlG4eR7HiNEwi3ESFq3WNAxXyzUtU3A5ROxw8V0HR6B/C6hYevQEwJlBjhWcyhfm8Hutv4HQUY1wUuF7mOEaB002Dt2VdvDXKcD7OsAvgi9UIz9al2FH03KOkJM/PZ5NxoHLuOuAtuWyBw+btawCwgSf8vDyEHXyiDHSPYL6D42F+BL/qBTjlsoUmubgEpQgGe4XUmGrOLl5HjPUmxjYinIt62OluYhjHeDKa4esY4Zk4F9Oa41ngbNzg1z77a/i7/81vY72/jiQikOr8yaAEwGtnDnMpaII9q/6/AYxSMZagKIFqAmk+541VykKyPX+9mK/yXOOJj5JNGJyT9ACWRL4nD+UIz08EkiljLDA3nwmQFdso6+C+Nz+G3ta2ytB1XeD6lVdxtLdrIB8BOQfMRGBmkw3P4axlAb28JAc/mWMMpCzEIpbsp5eqyYZV4wlVq0uTlQ3MYMZFBeiKsuusuGfo7Wwh7fUlJT0bT8R47hPI3N4UMCzQgExZAkKHRxjd2EMxHqOTpWI95/MczXyOlPkuSrD50CX0zm3j+uEJvvLkC3ju5dcwnc7VsEMAWPmazGvGuqowH43QFIV5aKcZooQjkBLQ9CwuxcxO1wZamyR/6yDAMvPak+CzvefcaTzx9kdw8ew28jLH2mBNY4ggD9ezYjQR4zhPExRdnouANIEesuNcwtNHANcJvk/JasZ5dY3iekJZaIK6eZ5jPi8Egq/RF/TaNTz/77+Ea195EvnNPXQooS4PSY4fByQFBNt6SUBc3rYEBIK35ApzLA1Ed29YCRLk9ADlnFN2joD5Cru3WICNBiAWTSWQLbBPA5vOl1MDj3wuGRBka2hgt9k8NkNrWYG/wRoa8sPr1nKP4ao38O37F35e8t2eF83qwJpOgp87pZ3TKNV6YeoVzgB2xQtKQof1yWSi7TM6BtcJrRXm/buy0TCG7wrwu/iZAzHKE6HpQluPVYMI24+sKiOE2BnQ5IxFMRQDO9sBX5el5ftiKTqQRXDe/OYdKJVnqQH2lPc2dRWuWQYCduIUk7jBfj5T4w+bsgjA8b4pC0yrhUIAMC0damxVJX5pbQe/uLGNa8MhXi0KnCQN5jGBxwbjkp9r5N/K5rBpY4oXo6jCRNLxXdRxjbe9+x34b//H/x6PvfVxJGkP08kJqqN93Pr6V3Dw+5/D/KtPYmNC3jCliW3Oao7asm0NT5L6NUC+iGvsn84wu3QG9YVtPPKetyLb6ODFV17GlWcvY5KXuJ4PcW2a4/q8wiRrUKQxqszkk3vDCu/dBz50kuHClB7Atklq0h6yuy8gu+ciMFjDereP4YsvobhyGfHkBJ2KDU7G8x1HZD3bXiyh8sGZHaT9LoZXriOReoEpNLB5hk0aBBttNFCCGaizBBmPx/uhrYAkmcn29YY3bWF9Dsa11l+qgHB5ZqPWJsd2lGAoxRGzQZFkeGxrsu1SvJksNG9QsjlMYvftFiBsWUExEADv18ojMM/IMsCbtUwemcc1cFJtlVSHYaPOPWdx32f+CgY//RF0tzaRf+8pPP1//184ufoafjib4zuUXU56sq/YjiGP300k6MT0HK4xrgs1FB4C2I8a7NYFDssSWRxjM0mxzoY3qtJQDpp7FuZqMvh1jT7GG/oDO5N2pQFSyhlqBrQYmhR04k0v7gvsDRVqjHMwl/ssqSVoqbfGi7CmhIYOj95Cut37P5cy0dzzSO3A84fvexaKAt5UE8Bg+/eJPauw3+carwYVvyc1FSjnxfh/Wgno25eJ9vs2Am0E2gi0EWgjcEdHoAWA7+jH3958G4E2Am0E2gi0EXjjCPyDv/M35esraWdK1FWFvC5HoxH2D25hPp+jLAuUlXke5mXl9CJ6Asf6Xcooki3Dih0BYwIJpq9aI69LeSYax8bADDIfjdHbiHVHnIJ+qKwsGbuA3xN4XvJhTcJNSqJL0MWZeubtZewIA4kdJCELuDKZuiCu3JTBX9dYTQG/CX5boeQb/nTFPA+eFSatFmRacK8v8drHJBvsspGhkClpPhWEjYJhxR0r6BCgDJ6d9vsuA+fHMIjOikcqOEqK1s5lxTqTluVLrCUyWMW0NXYCC/Rkl0hSkmxXAhUKJP3pKJ0c4UIT46Emw4NxD5uxFYGncYVjeu8SzEGEg6jBNfrJkv1CD8DARBC4bQBwuFYen0yVAAD3BTIawzQF2SsswbPkS9ZliTNZF9ti1NUYliX2K0pNsxAfocP7iek928j3jn/vViwCJlhPEvSaGj0WdkFv4kjSjPssStO7jc8/plSuxU7P09krAoHdH9MAcwd3G4JAZLQSuCbYaR5sFn9/bmoo8MKgFw6buFKBOfhpjiOyjyJJZk7TDIdRhFfpiVdXuNkAM8nJGthjR3YghaxLQX8m+WzFbwOwBf6JrVdJx5SFwM0SuD/r4764izNJgilKPDcfYVw22AZwTxbhgW4P28gwakpcLgu8lud4BQAhRUrvJlGpZ8UpITlFLzD2xHgy8NdYwSY/3eX4ooe0F4l7lPgmRij/aiuJ8rpNctW8AVW09AkXmDOBlbgKBNGnmr9P8HlA/2gv+p6Pu7irs4EyzvBUNMfXmwmeTMksYpNJjbRmI0WNn/uFj+E3f+3Xcen+BzBY30Q3W0Mn6aEmU4mZICHgb6wazhU2raj5wq/bfMINYFfB1YFUMsMF1Kz467IoTOA1/K7m5IqUO8FVsXKDDK6qxjwGS9BGE+Q5mrJScwJ/lwVmShtfePABrJ2/GxVVF6o5br12Bcc3bqqCzUI0i8psHNGscTWDwOoNILUBgAYYqzmntoYLjeNuhrTf0/URVC2mpeSX6VlLH2PDfwk5mYR5lHXQO7WNZsCWjhiRWM8nJlNJkJlXQo9wSkT3uji8fg3z40OxYsvhFJ3uGtBJ0VQ5mqNjMBcP7rkb2V1nUKQJbt48xDe+/TyevrwreXBeI5nIjC9Bv4RNRPO5vicrmHmN64QAboHYVJqIkQ3o/WwSpsbYMoaWvKJ5r1WFUxtr+Mi7HsODF88acy7roD9gu0GDiuxIemtXFW69ehVrWzuIdrYEIEmKlqAzzdcJRHZS9NMeerF5TZP1N8+nmFHGWk05BK8dNCbKzmaqogKmI7z6lT/Dta/8Gfa+/TSSnKxfrZDeUMX5YwoDgeEWciubC5hbLed6E1P4nINmmn2SAjZAh2ChQBxn9QrcddlTAYn8EsOQn+FYcZ9y5TMDKIOAhsaD5FttzVm2NyxXTYewbez8BTdfK+0UftzlL/IYJtEsGHaxzvDvaj4SyGt5mvmakTOZWJf+F4OUYJE1EEn2OUg/K//5+uWAl5qDvPlq9fJXAeDAYJbUa8w13JnQHh/duwP34RghFgb+mgrG61mF9izsWRkQHAApA60MICXAy7VO7F9ndJvFuDMcg1ws9x0EIQk8xgmOyjlyrvtxjHWJGTfyxpXvK/21mwQzlJihwFvrCJ89cw/umhd4KZ9hjzLPMbQfmNIOAhWGdY1h1GAE+uKyKazCEIWsEJI6w5nzZ/Ff/Q9/Hx/+S38JadYV2DmdTAVKz69fxtEXPo/j3/ldZK9dQVqVtofTs0nsOTEJLXytLV9yDF8708HJvVvoXrqAB9/+KJK1DCejY3z/G9/H0WiKa+UY12dT7JFVSjZyFCuOlLPfmDX4yX3gI6MEF6bcGZqVAcdW3clQdzpqzmIOKWdTxPOZQMeBs8X5PtnOYyUOoLu+ge0HHkCz0cfBd59BPZ1oLyzJXjYZNpaHtJvlMyIDlQ1xFcetyStLpYZtZ2QNu5qLAbrOiA7+zrJqADa1IUwEvJPFStCTa+zcmedxlCGOa8Uv+Flzr6E+Mx+EbmFse/eFZLI2SAspYtkx+H537uMs7E8FFnPca2+Syrqj+xPvwv2/+llsvflRzJ56Fj/8x/8I8+efw0FZ4xt5ieeZn5MuNuoap8XsTTFQ7qyl+sDxw33mXmNy0BpzVY5OmmGAFNtUV+D+I2FjIRnEMXrsKeW+l2pFwddbzWmuKuTzkHtNYwXbPtCaJ6zhQvnP7QJyNSaa5zmBX0n+r3hzU4VFeW+FYRzY9kHyPuQ9a3LzXLmikGRy0f7PDwHvLs9g6c38ld0yhve0aFQlM5v7/0W+r/GPb137C2bY9mNtBC318JYAACAASURBVNoItBFoI9BGoI3AnRCBFgC+E55ye49tBNoItBFoI9BG4D8yAv/n3/lb5huoAjsLwKXJC1aly1oaOy6KHagie5JS0JIvZnHbi0Vk4pIFWRaoqVfIYmWTY5LPMZxMVPfOixmmszFGkynmeS7wtyRzTv6SxvxV4YSM04JMYmPA2NsmE21MQS80y2fTsE9jxlh93ZTXDOClhB6ZLYLtWGRxcDowocQWdk9XA4HtZeJt9lpyvcL3dn5BdivVbSNxmnzkGwHA1uFvR7ZivjE6CQCvcI0M5F3wS+1uw7kkPeoFu8Wjlq+uAduSHDRIyErzfuAAvPF7slgozTyIGpxrOriY9nAhznC6rLGpAnKD44gs0hqjqsa4AU5i4CaAq2SPyo/QrovgMRlz/LtJB4dCOj1czROWLJd+w0YBxsuK0QSBrTjGim8h0Jkeb2KbEDCl1KTGkBXxWPRiIZtM4iSq5X+3UQM7SQdrmUkYEkQTC6lqMCb7PCHYREjFWgD4UnGdY8kZY/y5gQXmvUt2DUHP9ZjewoyVAcEGEAefxjDECJosBqiNicC2pN8vKJPd6Os4inArBl5pCrxcNrjeQExW+t/J09F53RojAtZdytehVPk8LzhEyWKgRmRJNzUGUYINsmoS4AxibJFpVQG7+USF+n4EXIhi3Jt1cApd1EmCl6IaXxsdY9cBok6TIosDc87gB0nOSh41+ATHihHBWT6HwG6nBzOfdSZQ2Ng4xl4x+VVJf/v4jOh5bXQYYxM6CGJ5hoAOR4gVutflLczxA5xHint7W2L1vhzX+Eozxh/hBDcI1iQEdQjmNti56xweevA+PPrgQ/jJn3gv3v6Wd+GeC/cjjjP3KOX8tI4Sga4O7oc5TcausXeNScvrYqNL+LsYsytMQEoTK0MJKw6u1fZ7+iwBYQd39TndOvMqG2JMIp9MnrVuF/PJzBQTskSezvc+8igG585KOpRjY+/KFexfu4K6KXQuNi2wkk1wN4C+PIe8fVfYiHYeOx+l0zVP+10kaz3lenn8FjVms5kklhMC4C4zLUWEKEXU7yLb3EQl8DVGWtUoTo7lfUzAVEeNyXCLcObUaUxHQxTzkRjHk8kc/TOn0afsdV1jfuMmJnsHiDpdxKe2EW0MMJ/NcDgq8O1Xb+DK3hGG46l8gymlHXIAEaKa34uiScA5kboEEz/nv7xOO4RzTKGCstRLGWgtLJrrn3jvW/DYmx4wWeQ4Rm+wYUoY9OKdTDU+srUeyqJCZ22AstuRJ6rGgppsgG6vi8HWJoqCbMdGYPWsyMUCns/miGhjQDAljcVkltxwBcxuXMfzn//3uPzFL6Pc3UNUU5qWawEvhg0yNm84T/gyGXpbEyRNHxQlHOj0thbLaRpbLivsDT8mZ0oAjMBuI3avgGCum/LhJtjhDDk1Z5nPtPkFG5M1SEAvW6B8nXSG72oDx1JLwz6zKgMd5s1i7foxf7m9sSqAsSGnBPacGp2CtDPHpMv2MxcwH5GpyDwi2WcBv8b0lQS0r7+SyV2xThBEFFQ+FsIEr/cxDvLWmmti/RvIw1gtgPE38PsNtxs+a+uRMTiDP7A1agV2LyWezYWeTG2971LdBDQJ5tKXW2uatgHuU7ri+cp74xgflSVmdYksTSW/+/+z96YxtmXnddg64x1rrjfWG3p4PZLNUaRIUSRlDRQtUY5EDZCBOEEGK5TjWJEQIPkVBEkQAwmcGDbtCJadRIicQLIlWFIUK3IkGxJFimQ32exmz/26+3W/qV7NdeczBmt9e9+677FFyfnpPgUUXr1bdzjn23t/e9e3vrVW17G484CWBZSQDjEpCxAAS8sZ/vLaFh4ruceVeGuWaT+bhAFGVYUhgV9+E/ANIcnnMe0gCAzz/XjOqAL8pZ/6Cfz4f/DvYfXCBURRiiwoMCazno0o0xFmTz2FyT/9Zyi/+ido0yNcsrxU0uCeYfuxfOUdy5NwKBsVbp/uYHjfGtL7TuPsgxcQ9RPsHx7h9WdfxWA8w81yhOvjEY7iADtFqWayWQXZWqzNAnznfo3vGUQ4MzbFCzaZcR6UBH0JpLJJR+csA2QVL7cncQzHvF+e87jvxAmS3jKqdop8d1cNJr65R2saMYqQj9l+yRzFz6AdRR3ZuY2exyUhy8DvuTZTBAK7Jg5JeysHVOgKAA4xdQA/5ZFbHGOC92GMstdTXsF4IsUTXoWXb9c+t9BAqHarBZa+VGd8o6M/4y7Ijuts6o7hkoEWcz9GHgbIVlZx+oMfRLC2ivLWNkbPP4fo8EDXfSdu4Y8nY7xJ8DtMsRQG2IgirILS0DzDUcq6wjElyqsShyWwHwDbZAaXOTpRjFXE6PM8EAXoVBX6QWyNerBmVDGu/Zp3Z2UD2Bf9e+3mrRHVQF6xg90pXA0VnIfOJ5g50zOCfVOGgb/eXsJebw08Qm+tqU8NGZWa+OzscPKXhPZ/19iga3MqAGoOdWMjpQln6SBhJO5tHEs1J3i/5wD/cK8BgP+s/aT5fROBJgJNBJoINBF4J0WgAYDfSaPd3GsTgSYCTQSaCDQR+HNG4PM//zkD7ii/LIZqqQIjWQ7qqPfFhqBCQpCY3mMstLC4TuCFr5PcppzGjElHLzNJ2FaYFVPMZuYnSSbxaDzA0eAIw9FIvsP8dzyeoPDsDxbeKLNGUKO0Ln1HlDPA0KgUrqBi/xcA7EBgsnBUy3JMEvqsmS+eFREFOnlv4YVCL9/w7QDgu8BfRxgWIOIK22KVev9SB7b+eQBgFeFcIc6knh3bcM4A9ixhMl6dgKlj3HppSoXB3ezcE9Fdo0IQGjdLJUgWUB3QTNngUwFwKYxwCV2cCVL0WCyrCuTVDNMgxygsMKbPbxXisA6wGwC36xq3xfCxYjULbwRtCc6x6GWydCZjbKwaYwFTtlneebU4NggDk/AUwECmQ00vX0oIG3QdE2CqKzHHxcpwTAl6NfbkfUYmcIhlBFiNU3To34YKk3wm6WWJlRO04LykrK3YXAyV8TTErZUEIpmDBCuN1drjHJeUcYBeFAq4JousHUTmbVyyKMzirV1zQMavY5EbI45elpxvgfyA6WA3CQIB6APQ+7fEjaDCdcWSjGrgdlVIDpryjmBc3PQWY9lJB4ujJL9Bm2BkFXIOWGHX4FMW8QkOdQjqV8CH+32cCmPcmc3wRpZhV0BuhbNRhEtxjAtRR1LDzw0OcZWgPoApS+BhLBClRalgjZWThHZ+0ZRLZUGeTN9FuXHGjwxtgmsSXBZgZWCVeZQ6f0MVeh37foEhN2fGiQFlMuVk7/UIJAQ1OmWJswSA0yV0wxZ2ogRfCif4zfoAbwWFFhNBHwExrQBpL8FD99+PH/n0D+OTH/t+XD7/EBJ6AkuO0bn7ETTkXHCy1AKnHLPGy7GLcVYQoLWR4ePGKHWLneCPGL8cIwKslPA9ERwmQ7csCBBazvJAFpm6BBcksU/WUpqg3+lieDwQ8KrPdazd1XNb2HzwIRSBeHw42r2NW9deRZVTctpygPf79dctWIkArgOF5qxlAphipVVir4b0IOY9EACmFD+vZzZFnRUI3XWAjFcC0EkLUZ/euonSTlDkwHCE0f4eynyGVr+LKG1jeHCMpXZHa47KEUGWgTzldHUF7fU1gauznT0c37gFRCnSUxtiDe/dvIXVrYti7r/45m288OoN7B8PkGdskfCxq+UFrCaaOJbnL0NLoJjsXoEXlJt2Y0VAmj7BXCXtVooHNpbx4SsXcP7SlgDtYpZrn6OfMzeT7OgY1XCsBqd0ZQVhu4OCTOIwRFFwf8vRihPtldz72r0eBqOByXAT8GVDCfMOxyR3TO2oQsQ5dHyMoxdfx9UvfBFvfflJdKcZwrJAzQXn23zUIOM1AbRS3PpxTShiu3q1BbcP+XXkQEgpajgWWyFPS2P05s4X1oBEa7QRC5g5jQCILQXF00vKCiB3jFbzKXfOlm6tzNftQsPUtzt6/HkAYFsj3+ofbDnRN5YsAOOMB71RCfA6JrD3+eWeoZ+dVYWYnvIHNllt37TExwhAaVx9Q4izGli8H55NtPblIW53b2DQ3V6fetyD4wtv4IEo3oXkoj3A531Znayzl3k2prYpTXCMKN3NBgvuixw77jHca+Q27tjfOls4r1ftuFEo4Jfe8HEUoRvw28ByjjN9T+kJPwsjTNiMUJZ4FAF++vQF9MczvFVMcbvKUbJhqaTcM3Bc1ziuILB3UBdi/FIlZFbxm2OX4z0XL+KzP/MfYumxx7C+dQGtmOsoQDaZqvFP7N5XriL8vd/D5Hd+F2ti9+fmQcz2I45JXdnZwZ0BuI4JAN8508Xwwgp695/F5Xc/gGi5g53jQ7z61Eu4efsOduMMt6cTHEch9usSe5T9DWO0qworoxofOwA+SQCYXVKaI/SyN4lgA9z9GrDczqYPNj2ZBoA1TxB855fY+BWQyaPbmtbUCKA5UKMOOyjObiDq9ZDMZpjeuIm4osKAm+PmIquTH+9XcsMOZOWa0y4lwM+YqjwqcA/mGZ0sVfoHb4RsAAsxrEocRSEmnS7KKkc9mSCtTOb8hHJqc9bPUc0VN0e95LD2Ojer/UvtWH23lQnXg1kM8F5DyYMnSz2duTDLEE9yJHWpdTYLU7xQlPgK/X2DED02HQaB5KAJ7BJg59KipPWgopJLhX1UOAwqU4QpM3SiVGfOpYDns9rJmBPYt+YOnok4V3i/zAfeesXbpvjmFOkdLbDwxbh36i3moc0xZrOBA4fJ1i+ZSy23alzYQOGaAv2/iqmbJQbsnuTURaDX581F9QSvUmSbq/0NxT1cu4MdYM26xI2Wclcd4B/sNh7Af84/d5unNRFoItBEoIlAE4F3RAQaAPgdMczNTTYRaCLQRKCJQBOBf70IfP4XftbJEFsxWcBY6GQdWTxnIUIS0SVaUSKGoAoSfA6BtThCJC9GA6WsMJ6w7k7cYM5kVEmb/qh5htFkgOFogIP9fezt72F3b8+A4OlERXYWByUPXYRig5insBWwTOnYgbzqug8kvZjJq9hXoZ1XqgOHVdwhMMxv57UnYMR165+AbndLOnvw1AQvTwovvAIPwgpU9liQCjdOAvdtJKAXGcAq0i54fM1ZF16alp9Jpp5YDFby8YU6z6g6YQ17uTjHLnTyj3Z/dt30yyVbivdCGcyHkxjvjtu4iC56OQGkHCMUGNYzSQgTLMjIOKxC7NTALioBwAdkHTkAggXRJcrxefjCSSSTMUOQgoU4+fOKHcoiJItaVsicfxFMFSOL12VweyuOxbqR1K0rshIoJtC8JPlTet8GAjvX0rYKqaNyhswVzsSKJMtUjEyJ/poiLOWvXeFfdreMEz19A0pSs4BoADAZYwSZI87tKFaDQ+A6DOQXG7CgSVCQnB1XlGMxtqqQ5yeS42TWyWeOsposaoKFT+BOBOwytgBeKTLcqAsck3WkYn6AgmwPzjEzALY5Tllkx343tqDFLFURskbmGCJE/Hqo8fGlHt6dtpCWMd4YTfFKPsUtCh4GNZZr4LEoxn1pX2zsa9MpXq4zvEnGt0Bo8/PlSueckcysY/Z6AJhjbmC/sX3lC+zkKfl8epGyWEn2p4HBxiBeZLfr3haAIyswUwrZyrUtSTyyeaBCr65xBiEuR30sxS0cRgmeatX41XoPVxk5Miw54OxLaUXornZx+b6L+NEf/lF84ru/FxdO34+objtwlXPOmMoqcyupeHDdJNbJoPVALnOSGDsEep3XKeepGML+Mce6JZvXyz3zfVQ0zguBvV7GUc0PTqoglxdujaTVQitJkU0mBuqy+SHPUVJRgaDNqdM4/8gjAiI5l0eHe7hx9VUUs7G8cb2/oAHArs1B3TEOGPK+xWQACz9Vmw+qKEDBdUbGLxs14kT3TiloAsAECqJWC3Vknt1xt4O41UE2mQHZFOFkitnxIbIiR3dtGe1WF4PtfdTTmUDUioNeGG8NnR5am2uI2gmmu3sY3L6DdqeH9saa5vb269ewdvki4uVlFAixPxjj2ddu4ulX3jrJ1ZLnPomxfBmLEvlspnwZE5xNzYO4mHJFAetry2j1OvjI+x/B+67cL5YyJbZp9FoSXCaQzbzNtJEXqCZTZfyo20UeRdpb0iTV3lgUGfrdHqI4FtuXAP9sNpGMdhzyPa1LKaHnL5tBihJJkWHw+hvYf+ZZPPcvfh/17T1EugfKPjvuPxs8XJOBfNTnvvEG/Eri1bGB9X8pZpzADgYUOcag5EsN1DV/WDYZGJPQ+8VyrxTrzQGP1hpjzVL88u/n16cHLPS7BbbgYjPEHAxe+P3iaWTeNPFnHFHmcPiCh6dgWYHjDtSRxYHFRXmKTRTyRza5fNpS8F/uOwTouGd4iWhOSe8T6pUruGcQ3Dtp3WAMOA4Le9Wi3DVzu/YWFy/9Y4CQ//LgzuJj/J1pczimtZeAFgPRzl2SdXbAsMl0G/DHcwz3Xo4tmZJcVVKPIFBFsqDbC3gP8rrn/+nXy+ao0poouvRSpfcv90cxLsm4LTGQd6+xb7tVhh/trOMHz23hjRvXcYO2DCEbhIBhVei5R7Q2qCtMgsrJPgPTit8EU0s8Ggf4/ifeg8d+8seB974XWF0H1SqyMsdkOkO71UE/jpFcvw787v+D/V/7DazNJgjZsCDJ5sDEWrz6hAPBvCT27pkOJhdW0bvvDB754GOYxiVu7e/jreffxO7BIa5PDnCACjtliT3uvdyH4whxkWNjVOO794FPjhKcGhc6V9n88O1UngFrHrdkBYsR/y1ja+o3bBLjOZBNWHamMI2XPKyRc0Kun0X9oQ8huXAerYMjHH7hS4h2bqBVmB/73OpBlgQm4W0NZbY/Mu9KicOtYc77VkDrhkogJffkdTbjRaZ2w3PGkKx+p8RBJrZ2dTW9GVN1DkC66e0bKxZnu9sd5wxWPmcRALb3MRBb1hRuzvpuJ+Yr7slsYFRQwgh7QYKnqwJfZ8NMlOj8uBYlWA9i+Rq33XmHmfuwpnpKhf2iwEEI7FYFhmWONsFuKp44H2s2D3aCEilB4TrUedSUR/j3CMeHwLrZqngwe75G5evr/LcdAMzGK54ffWOMNctYfmQu5bpTA4Zj+1sU/FnGS0z7WHsA2BpbucbZwLcIwJ+MhzWRKbP55hHXOTZXGgpMgUKsa3d/v7jTAMD/en/1Ns9uItBEoIlAE4EmAv9mR6ABgP/NHt/m7poINBFoItBEoInA/68I/N1f+Fkn3zsXCRZLQ56JcYgwjMTYZLmQDGAVH2T6aD6klNmMk9QkpFmgFfMykeRgFNfqwhd4SRBNoFCFJCEwkmM6m2IwOsb+wQFu3r6Nnd0deQ8fjwaYTek57HyChexScjoWQMxryx1bzRCyUEy6XHJpJvVMFp1Yb/S+lbcdi3jG1mUxx7P+PDPOF6eNt/GtXz46/jcCZR3Lho/5OrFJ9Z4wKvizZ+O8HQDMeIkx64rdHiATBCYvWJMVVvHbsZOs2rQoSWllaBXvnKyu9xk2X2V66RGU408luhXwvk4X74+72KhTYJJhWE4xDAuMAspEklFaS15wJ4xxqyqxW1fYC0zWuKo5DyoxZPsgA8WKi8ZoNn9VyWqKBWxFeH57AMyK+eaRJ3lhevWq6MaieCAAuEvp5YLFUDm3mdy0A4DN27FWsbDDuUZJ2aoEPer42Sx86yO89xqLfyGli8kYCdClXKDzfiNrlwCwoIO5hCp9qguUUYgiYaEVyGcmSR5LqJH/GlicUj5S7Hlj+7AAK0hHjPhQ64ORyMgQAnBEOegwwnEUKJ4vFvQrzAWsH1YVDigZLdaQsdoovSsmmQj1JoVbRjaPeR0dAthC+VmoZqwixePRVhvvSSLcn3RA/PG16RjPlxMcEDgJK5wrA7wbHbyvt4HBNMPz+RBfxxg3yDITGyqw9S5v3YpYmcrjvCsyyL2Uqoq8TpqWcSdby+7YQGBJFjrpTAOxDJzQ/HZMOt9AYZLFJei1K3CHQLSA4Apd1DhXB7gUtrEUphjFHTzTifAr9Q5eqmdaEvJJjg0gbS2luHD5Ij79g5/G937iU3jg4kNoxx0Eou+wQm/A2yKY5dmJJsNtBX9j/p6AvYvP13JTs4pjBbr1R9DWy0fz9QKK+Bwy+BlINbUUUl0QQ1ifVQt49kwlKu7Tc52/52s4t4JuCw++7/1A0jHJyOkYLz//DIrZSOAn5cz9PVQEF518pDBh5xEuYFt5y65bjTYiHLPhhGsylA2APIklh1qj0+saYEWQpJWqs2c6HGNydIAwyxDklBEGMiouM0dNMqRcB0WGkt6OZDFVIeL+Epa2ziJd6uD49h3svXUd+TRH0m4hjSKMj/bRW1tD3O0j6nQR93pA2kLQ7uDV2/t46c3b2NnZw+CI+8MUeUZmtQHzZAPzi/fEn5nvzvVb6NUl+mGFD33g3Vgm+EupZzZ8JIk87DOqBhwNUTPOBIjiCGXO2JRAKzXGYlminbbl/UugmzFIWy3zNiZIP82Q0auYAAnnfByh22qjHScoDo6w/bVn8ezv/N+4/uRX0Gdeow0w4+LkiyVIoJXllBpMx9k8yQkEi93uWL+WJufzUlNOIJEBhAVZgmQnBianapK25mGpHhbHdKN8sMmWGuhl1grGXFQcF0ANL5G+uD7mMsf3bJWL62MR8L173VgjkP+693le/llWB+7L/Nq9FL/bN5znr/YbNhmxCY1MYD1OIIiKBLZX+SaVRfDXg2JsVlq0c/D3qVwUGJvbf50wpF28ZIBq7E2xvhdkn/3YzF/rWzMcw9Bi7OLvrQmc7CybmQSoiRHsfX/pCRtghtKAW+5vzo9ckt66Dhcnl2PJ2j3KCaeVWErb6FU1lsJEewbBQ0oZTwkAs/mHc6Io8K44xY93V3AmDPDmbIwbagQJJM07CEocl7VUQUZhhWmVy3ZhQF9cpdUcWyjxb0UtfOSh+4FPfBzLP/ZZ7K2uYDwZYFaUGBcFLm6ewVa3i/a113D7V/4xbv7W76A/HesMaUCnnQV4/94/nvOE4NssAA62ljE828OZx+/HuUcuouxFeP3aW3j+qefV0DJpQR7ArxyMcZwAeZLgcJKjHQc4O63xiT3g46MEmxPumMYmp++9tc+EWnPO+VrKHoz3VB7M1iTJhhVaFbC5gGcexVNSzeYpwJ+LuEbGfHnlMYQ/9Bl0n3gc3cMj7P3W/4Xpl7+I1uEROhUb1UxVhM1UzP/0CHaL0NRteJZmBpa4jjVccW/kePOsxjlNSeiuvNCt2YOvkY+6Ow/NJZvdnFqUgPbz0/RH7mnwWFinlqHcHJs/z5qnODYEOLU+uJ4qnoHs3Kk46nzEWRhhN4rw5SLHG8xFYQfLIW0paqxGtN4w5Q++K1nllO4+LI0JvFdVsvY4zidIEWE5jKUI049CdAKeEUzWnHLQYvPLK5dnULKFbWe9C+B2/5n/TeBY/XyY8yyrSgPjmUPFuHffbLYQCGxg7V0NMV5BQUcI5lcd4vQc/RnDL/5fxxDbUxdbC/T3iFvH3md9UULfctXJXXCqfH7n+j1ZuPlvE4EmAk0Emgg0EWgi8E6OQAMAv5NHv7n3JgJNBJoINBFoIvCnROBv/8LnDAB2YIeKsSxQkCUlBrDJULLISkaXZKKjUEUKMjVYBKf3Fl9PYI7g7IygV5SoIJsQ9GVhKiKYbFLTUViowCbQigXI6Rij0RijCf2BR9jb38WNGzexe2cXI0lEW3FdTALPnpEfsGMGU3pXfpss0NhzCFpLstNIeiomygONPB+BBieyar6cYl31J56F9/rn+hD65ywCwCqAqb/fvhZlYD27wn5jXIE5YMrSf+X8iZ3XrJfQ5YWLRUm5bTGCDRgwgMoVpRUTK5ryJz5KIJBfMYtwruhF+WcWxej/ew4B3hd38Xi7i5Bey0WBMdkVMClHFjspXUxG0E1Q9pkFuFrgZaZin0kVkmlBZiZBOptDJ1KbZKUQoCRL1QBCB1rMvRXNz0wMLjJXSha1WRAM5fO7UodYEe5fmky0mMQEnFl0rdGmR28QqfjKQpykMTlPBQA4AFjXRCAg1jWwGUH/yl/QGgroXce5TqxMIF1ND2wylTJj9NBetGZh1fkQOqCbgFWHcuiSDrUiHou+s9A8fUtJpFuzhIrzko2kZ2OAKcjKYtG8xi1KHLIQH8Qqql+bDHC9oJS1k3z0koMehAitSM0vfi5jQqasGjPICBISHWO9rnE5Bq7EKS70+jguMryczfD6JMM4yFUofaxO8V3pupg022GO5+spnpoNsCtASY6IGtuURWYC2gHLnsY6JrgippmLB+E3ArD61wMzxmURi9j8OI057wFgWyd3N1xwDbKw7pl5kv8kAxgVztcBLkYtrIYpplEXL7Rb+If5bbwUZCjkxch8Ja13RAnQ7fbwrsffjR/+i5/BZ/7iZ9CKWrwFzYmYSgaOtcRivgd9lKuczLNfxwJ2NDccwOoueQ7sLjIexe4lo5as3NI1bzjZeQfQcu1qFB1Dnf/nNXgg2a9vA5F5PTmqMkeYRog6fWw98i7EvWW9f1lNcPXF5zE5ODJ2vVM4qMhq5X3xvR0Q7O/De0xXlDQXAGyy6MqJomFrMdj18T3ZvEPvXYLCCRsSakknYzaVhnCUJOisriBot5BPZ5juH9L0F8gMeKIlfMn5025JjpnvW9JreDRGnRGKNJZYns1sj+Da6nTR6i/huCjQP3cG3c3TyBHh6OgYt15/E7dvbGNv/xDj0QTTLEfdTtFutbDR7+JUv4tekmB1uY2NfoooK5C0ugjPnka6voGk2xEAzBseHQ+QHQ81/q3lvjyFxQx2rO80ju3+CQyjxmgyQVnVYgTzm7LZ08kUGeW44xCtJBGbcHN5GQevX8P1P/wTPPfb/xzl9jbCgoxfa+rxPG3J/zvQSWuFLGY1/RA04H7J/OnWjnuujbOBCgIQnCc7GYEGDFq+oWexCRdwJYfKQ/zZWGzOX69QnAAAIABJREFUw9LLhy+Av2qQcvR8gZQLQMm8weBtzhPe/5zzVk0L9zDmtfvd1bhkb+LxrkUgWBLQ/kzi5HDZPMbzB5sjYjLhnJqDGnGUAy2/E8zzjy0yf7UnSaWEgLFjXns7h4UmrDmXT9d6AgALxHIqEybLf5K7BAy6+7u3hewkfia5TSa2OwW4M4nNBwGI9B/VOMlQQ+xfvsb2DzI+zT82416srd9ojVSbIAvY5pCdPzgPxmTd0is1jLDmWJMELbnu2eA1pNxyXconfsKGm7LGDyY9fLzbl9f2tdkEOzzrlSGOUGIQFDhCKAloNl1xL6HFwXEdY8ZmizrDx8MQP9lbwUPLfew8eAUb/+6/g1uXzup5vf4a0nYb5/s99Pb2cO03fx2v/h+/imj7Blo52azuDKZmsgg1VWZcE53A0SCQ9+7ehSUcne1i/ZFLePg7HsfO7Ah7e0d45esvYf/oCAeY4U6e4ShNsJ0VGCHEKCvRb0U4NSrxyT3gY6MYG1O33nROcexbnZtsHzFf7lDNZZSmZswFcPomKOJ7TsmFa4xnFc4/sm9zNkl2egg+/BH0f/yziB5+CLOdO0i++Qx2fu3XkbxxHW3mGSK7XOc6wxEAdsoLTr2B98zPtDxg8ZFEcUCQ0marPK0lZe1zhz1uCjJci5QvrlEonsaGFaPX3Y+ee8/E9etRPQ7O2tZz3L1fNeOjbKGk5hog1ORlUfGCyHP5GkpxI8SdOMGTRYFX5RufYj0MsRYAa5KGjnVu5P41ArAPSnhXOCJLvQpwxLNqnWkfX4oT9AExicUIBtntFiuzPLHcwCZFUyhy5/OFezU/b2PSe4Ywc6/59/LvnMA1aRlgKzCYY6vc6da9KLsLjTNcy/ylU+/R3ypSQbK/RebNIsq7/u8a26/nucTJuptdic0Nrm1T9nFNdnWN/2Hv1ttk4+ahJgJNBJoINBFoItBE4J0agQYAfqeOfHPfTQSaCDQRaCLQRODbROBv/fzPWEFoDtCxcGLMxZAazo6tyUJqRE9ggr8EtUhkY4c/2U5pghZBYAIfBLfCWH5rLXbz8zUCjVnMM985ykmriE3GTkIQDvIHliRhluF4MMCdnW0c7O9gTKbZZIL9vX0cHB5iRqaV5BOtQCPWG9U0WfCmlDELTJLVsyKnVFpVdTGAw8izznPXqrBzUFXkDhcr/ysfOu/B5X8vgNczgFlo8sVh9x4eAPaeaoS0TOrtxMTY/84XEA3U41g4CULn+UV2tYrLDijSNai25FnAHgBmsZ7FfruTUNJ/Bgpx/MiS2KiBx4M2HkGCzSjAqMoEFIxrFoBZFK4FUA6DEHuoca2usKNCHAugrgjlioFig4Y12pWT2nQAMEE7gYBixhhjRV+ukClmhPOHJdhLQJbXQCYS/f06CHAmiLHBcWL5TewvyjdbcZDFf0lKU56VMqwqthqQRXYzP9sqeSGSOEanJr83VPGWBe9RaFLLhADoq0rvvpnzWEuqEq26QEQJZLGuzXeS70BWWSFGHVnDxhwmoCj2eVBjEtZiRdEHL6ePsSJvxX459apYavKsWVUjiwJ5A89U9I0xqSrszkY4zDKTd6VvXgCBxTPK8orl64qBAkgM7JD0oVje3o+PBdgSy3WFc3GMSx2ybGIMc+D6LMMdTDGpSqzXEd4VdXE+aSGOQgzDCi9OjvFWRdnMAEd1IQYdQW5xcjTfKgN6XUHVAF0DYzyTymS0HfBPoEXsa/pBnwAUBGJOaIAnqy2sQ723Rk9S39ZI0EGlxoXLUQtrYYos6eGVNMU/mNzCi3GOjMxf0mMYF6nj8nMDrK2t44Pv/yB+6NM/iM3VdZzZOI0zm6exurQu8J8zmmxcm54m/8xbJYj1LQxGMWbtcRVwqUbgmZPu3/nvHCNXScepCpBV60ExX8QlgCgZabGF5ibj9v4EbpnfjKNpEtTU1k/aOP/Io+isrykHcia/+fLLGB4fK5eSKkZPXLJTqzzX64yeap9hPu0msa53pzJAYs0+YrQ6P10OUdrtCJAtxmPko7H2hqIq9NpA4EWIMonQXVsXuDsZjTA5OEQ8myEiCM1rJmN2Y1WymtPDAab7RwJfBTuTCU0Gfkqed40OPYlHIwTTKZIwEVuwfWoT/Y1NpGkLZZ7JnzgfTzA9PjKQmQoES30USyuoO12kaYS2A3Il90xvXso6p8aw7nQ7WN5YR29pRTYEhwcHqOIE6xfOCajOZjOxgPPpGK0oQp/exu225LIJph0fj5BnmfO+tPXNfazb6iAqCxxdv47gxm08/Zu/jb1vPI9gOBK4w/Hknuf9zwW6uO+YY+OYYvTR5vowcqmx6KyJ6IQ57xl1Hvwl0EtmqLxJBRASNHRgIvOTAwk9q1S+tV6CXYIY3s/S1h5Z6fRGViODluoC4OmYcvey4U8Ao7uRpMXHffPU4pFE++hcWt32NF2FGOkm52oNIWzcMbYlgd55s4ksBMwD1LMjaU8gH1D6/TrLAjadyeuX76HHT5h06huRl6lbh74RbIHRqzyuPVz00DlLWtuNzwPz84PbJP3/bfnN2dqyB1Djhc0fzyjkmHFFe+CemYmAfa5154BFx+IkKCyfbzZUuFtRbLi8wxAD5BgVGXoxAbYEqxWbtsy7esYmL0oj08s3KDAJSs3pK3EH//7mJZRHeziuahxUNY5jYEAGMJnCZY5Des1yflW5msa4h43I8K9zPIQKP5wkeG9QYamqMN26gPYnP4nxQ1eQL7FJpI8WmfXXryN87SqGT38N2QsvUmJD181x1UzUnm8AogAxWTSYzDB9h3fO93F0vo/1B7dw5f2PYmd2iOPBBK8//TJGsyl2wxy3sxn2igrXRzOMQ5Owp23EqUmF79sFPjwOsTG1fYojw72UceQeZKA6Y2v+tmqcYHOXG1Y1IXA/12K29cpzgbVa2Nhyv642TmPtsz+G+Pv+AupzF5DlE6wfHeCl//HzCL72LJLJUE1nbHLi3BSmz7lFoNapZ7BBjUxUnqdWSvMhHvK8oXnA5jVj1HP/59mLa8SOQKYiwOYweoHz5MzmA50zHdis582Xwcm6VVOGU4/xqKjOm34vkwcu85K9WPL57sxiH+4k5aVaY2ovamJ0jW1ZGOFqGOCposaNOEIrjHQ2XQ8SrDpmb0w58E4P+ZkNNTLsc25feRhLW/RvT5GXOapsit/77f8XS5MxlssCawUtLkq0HKvfmhC5JlxzIpPAgpe4LU872/i71x6pxhe7cgHBju3L+SHpfK1Tc4TWt/7mOHkPpghBvo4tfgIU2zlQ/2e+9zY27qTI5iI7vps0tX9H/Q3l6NVsMqCqQVqV6EcJ/ovthgG8uJ80PzcRaCLQRKCJQBOBd3oEGgD4nT4DmvtvItBEoIlAE4EmAm8Tgb/5c39VhU8WSqxuY4AN2ZExaXSe3UlWnZMoFdtERcca3U4L509tYL3fRTHNcDyeYHfKYhOlfMM5K5gekkEYi4XqEUEWyfRZYu6xoESwzwrNaRqjlUYCZyiD+swzz+LJJ5/C3t6eCQJTGpfF0YIyoFZKJ44zzTJMssIKtZTdzUwG2gotVkMR9kSgUEUVky1WEcuBqlb7OoGDF1lLiz+fkBfvhovFWHFALmMWU0bbFYl5P5KFc0Cxl6H0RXK9zsk3qsQkQrZxpMQAvkte2orhvBlj+hpjRQCw7s1YixzFZQDnogj3Rynek3SwmhNwneKoyjBl8bc0gHeMEIMoxg5qbJcV3qxLHLPQSAxfPq9WWPfMkSSo0KpYWCXTgkAwGbwmBSy2igq5DnhiEZXghFggVpgj2MsmAQIrlFgkOE+B2/NxgnN1hLDKjLXFz41itGKWsCuERYlZWSCvCSARGDUWY78G2ix7Sm88QRlxZgeYVZC08nZd4GaVY68qxCghw2RM710HYJJNsh4G2AhDLIk9bAVVr6IrP8aI8orAhP6fBHJRgSLEfB/6JLJoL1BIgroG1C7K/LHIT26ksbyMIcxXsFAreWsCn2EkaWwWHEf0XMwrsbQJ7pDlbpxoY39L3jSI0I4qdAnaCWyIBL7RU7EXABejCFfiZbSjGFfzIV4tJpLs5Lw4C+Bi2MZWu4MoDnFtOsI3synoLMfrDAKuWwNiCCxrfstT2YEuTgWVs9QD/2LeOX9gjgULlp7JKPDGy5m7nOPXn5eslBCnPKSNzUNf4zM1cDlMsRImKFp9XE1T/BIB4KhEllD6ukRdGJCmaxXdJ0CchDhz5jTe/fi78J0f/BC+470fwPve8wGtUBV5xYS1NSkpeza5eHaflAXI5rV8ovFkfJ2ssyq/rtDr06t/LQFiA3yF1EhW+eS5Jg/J54h+7ovn3vuP4KyYu/xs511O8JkgIlnraYyzDzyI3qnTmj/sEbl5/S0MjgiuUvkgl48vvwnoSipWDSRkhToms9OkJLBJgJOyxpTez8ZDVLNMa6jV6yJpJSiHU4G7fIwguBjGMwPO+eFRmpoMaJEjG9MTN7eYhgGSbg9LW6clzDm6sY3BrTvWvCI5bNtvkrSt3JwmIYrhEMXxQHmzThMUBPfZzEEQpyjQ6vSREBggoNuOESaUam4h7PWQdnuyGajoNy9QMUZQBKgmI5T5GPFghLSoEMQpVi9dwJRACsHqTgsrp07Ln3Q6nspOYFZmmu+n1jctn7RiVGGEw8NDNSoxl7PpgPNhudNFlJUYv34NT/3mP8NbX/wS4sEQLRKxOWZSnqhRR1bSj5nblM4N2Q0F7lsDg3lvM1oGgLLxROuPgKiaaEw5g2ABJYHFBiXAw/3OecSS/cnHmaeYa+VlOgc2LD+ZD6XtLZSJtjRkgI5alZy8sQEi7tf3+PveC/re9f8FSWK+ei7o7IBtv148qLTYcKH2GQd6S/pZDTf2HpLgV06hzy9/tlyTSNqfudDyi5pQKucTTPBY8TTmr88//jP9mub6n4PAXs51wTNVv3P7sQfQFa+F58zzgF7POJ7kE77GGNkeMDIwyLxt3VhR8ll7pQG+PEsR/OU+Y681+dmKzReLoBNjICTO5sRxNkESJ1gLY6yS/cvzTejY4ZRwFquywnFA+4Qc62WFH1k+iw/ELWyPh7hTkhkMjKhSEUDPHVRsFqMUNDAO6C1MH2A2KGXYQo1PximeKHOc5v6eJhhwxM6eRrR1HnmHku49tFsp9l55AdXN61gazbCczdgbIrUWtSLOfU9D5Ci1r3J2dl1geU7Z3urheKuP0w9dxun7zqFoB7h5Zwe7r9/C7tERblZjvDWc4KAKsDOz66WCwlJY4/SkwvfvAB8cx9iY2b7EtcHGAO63xvrlmLj4yhLF9ghj0zJ30emYa7FASKsOfyaiykgQa8/I+H7nt3D+r/zbCL77o8DGWZ2jNvIxXvxbfwf5F/4E2N1RY1SUJspjNT3Ip1NEYaX1rfMqm36iCK26wiazARVZykIezGx54DyQcgYVXtyZwBoV7KjNdaEmAadSMl9XdwkiW6OgdsyF/g0P+Yr1bDumRoGANOOwCACLfexeKy9r/Y1gjYjawebnQTbRVRjHKV4sSzzJxgI22tSJ+QHHCVbXNrD5rsexcXEL6eOPYeO+i1g9tY5ZUWA0mxnzOQwxzXP87H/+N5GWBTpFjqVshs3ZEGfGR+iWpfaMxIH1Ak1d8562rQULl4XUp9OajtpRZPv8gkKI5VJj6Wr8JQttuVTuEgvNMm+ndjA/B/IM5/KLwHK37wv01XsQ2HfNY2oysOzJMWQzXVTO0I1jbJ09g59+9lmfcpp/mwg0EWgi0ESgiUATgSYCaADgZhI0EWgi0ESgiUATgSYC3xKB/+ZvGADMxngy+dS3L3lceuex9GzSsiKeEZQSsEYJaPqilWi3E5w/vY7lbgvVNMdgnOFOViADwazQOvGJgIh+E0mGjQUTvodJQodiGvFtvWfW/HHKRTtm0EsvvYQvf+VJXH3tKsaz3KR7Hbu4025jY20dp0+dVWF+Mh2LxZVnOQ72D5DRT5gywZXz22TxJa8QlJ7daaxbSfHdVci1Yrsv8N5V3HYsJQOf72Y8yYNYrEmCm5GYqt4L9C4A2BW4jQ1oQ0P2ifkAGxjv1Iz1O1+cs/e3B/SzgGIDD8QIYolcxXcWnwuBoveFKR4JE1xJWzhLWnRR4KBm4a2Q9DIZDiw0HwUhdsMQtyoCwCXuyCcwQCAp0gBtgn5OxpLXRBBX7FOQoctv+39HPrImAUyWjDHVKI8c6JvFUcZIz6VcJUFUx8wg2HchDrFVxwiqXPNIAD/lOB1DE0Upn17OD4KmBoyUWK3oI5cgDFPMwgh36gKvVTm280w+cqMwxiiKrfBdkPl0UoznvOM1dyrzCua9EojQ+Ks4b1CFl+uU1LNj9pq0JwubxiwmSCCpYxVprVnCWE0mXc77JXhjbG5js3H9UVpbfp9k/jlmG+cdP5ssbRbfydCmfKc8IMVY8gzcQOuNXMqQMeD1V4XG5VQQ4LG4g8f6K9jJZnh2NsYb+VT3swpgK4zxaJTisW4Po3KCr1UzPDWx8Z9FMVKu/YLrpbB1IqCZgItvPDC/bw/GmAS4ytNOKtpkbAXO3MNAUjeGW0KSZxXQZUAPx55j0q9DnK5rXAysSFy0Onit1cIvjQkAV5gKiKsRFkBBQNJJT0sqMWGuCdHv9vDgfffj+z75F/Aff+6vSb4+l0y8q9zyutiwoYYUKgjQ95m/J1xDv80FeWSXST0D2OeIRQahJDFdEdfAaQf1u5xB0M8vfa4/FnwFujm2rqrQrKjLpNcpGtSlyecTAIpTrF26jNWt85YLUWN3546+UVIwuUYxnSGbjFFkuYHNBId5sQRerXJtrDf68LZSFLMC08kItQzYIR/4pNUyQJzzLDHP7WwwQj2ZiWFs906phVJNKpzThIaDVgtB2hI7NqL8c1FKbnl8eKRmDbGVc3t+0mbrCJARZB5PEBCk7XXQ3VzD8HiA/HhkvptpLKbd0tkttC+cRdzrCrgmk5/MqoC+yeMB6MMcd3qIen0BJNVkqlzSIit6NMZ4PMbaqdMIe32wV4ITN2515CvMW6USwmAyQrfdwpnNUxr/oipxfHQsRQopYUQMc472rER15wC3n/46nv+Df4XpG9cRj8bk5jlc3yTnTT7YQEHmefP4toYk5khlOYGjVuy3tcQ90NaSB1fEQnN+lJ7tS79KNrGwYYMKAwQOCSDyMTFKObc84ODymYZU3s5epcCBX5qUprDBdSCPas/KvecEcS8LWPuU3zPdnuYBpbnUs5pq3B6mF7jGJtf8JaDWycWbGoYBvlFlTWjyElcuOWH+CgAW8OtAryBC6nrNzHvcq2s46WfPzls0I/YNVsrhJ3nfA0AuVc+h7BMG9QLzz8d2/nqD1Qw3tzFhFuAYyu/TMb2lYrEAABt722wFxOrm75zUt7EPDTgWcO/iwYYc3ijVNCY5z0ghlgio1SG6IZuyDKBis9KkAoYlbQgqHHG1lhUeD0L8lTNb6GYFXhmNzHM1qPV9jBqDqta+qX2IoDDVXkrIfmEZGT4Up/gImZzlDEmng3LzDIJOG4OdXTVgcP0SFEw4m4sZ4nyGZcRYktoGVTzItjQg0kwvQjWF8fM53ktU4VCTWoXti0s4PNvFxoMXceGhS0jWu3jz1k1cffZVNWZdHe3hxijDnarG7qxG1UqQFQWWU+DMqMandoHvGMVYzTgfDIwXSKlmDBsveWc7pQo1YDDFcY9PU1Tra4hPrWNyexvx0RGSYoaU0tG+QSCg1UOJ2cY6Nj/1abQ+8mG0ti4L6O0c7ePq//bLGH/9a6gPDoBOB90Ll9E+fRrT29cxee1NSUOTBWzZ1RYSzwU8G/HcNFQTmTXR8cqZ1ZVHZdFhi1QYptQ63P85r9UXaDnXnmMNah4UVrOde49cij4nzX58nvkke6DcsaXFACYw6RncxlpXI5yATmtYIYhOaWg7Q9lcGCQJXihKPF/WmLR6OPvAFbzrox/B/Q9cxtrl+3F265zUSXilXsJe60QAPXDt5m38Z//t39W9SI1EzR1AO59hc3SMs5MhTo0HaFWU2KYKiTXXKJ+qsdAH4oSxb3u6l2u2J9g5lp9LSxKLnli/XhLasavtlcYydkd0a2qdx/tkbHz89ReE+9vLWMdOFcDL5dvR3hjUqNHLCslld9oxLj7yIL7rX/7hPVm5+W8TgSYCTQSaCDQRaCLwTo5AAwC/k0e/ufcmAk0Emgg0EWgi8KdE4G/+jZ9RNVVMU88AcCCv+WQaB5hqqWRkRWRUEWwJQ+RlIQD41PoqemmELCswmBY4zguBU2lMv1YCmiwQGQBscLL5LMoPmMxgFT3uElAzYJiFGoIxCHDtzWv4+tPP4BvPfBNHg6FAjDhJ0el0cPbMGVy58hCeeOI9YqDls5n+ZdF4NBoizzOM8xyDGdnBUxwOjrF98za2b9xGPpqpmkS2oAdcPZvHJNxcMUfsBc8KdqUdgZiueO3ia+ptDgAmo1Pg+gkAwOtSsdFVhEzd0IHIAoQNAOa1E4Dily/oGVjoQF8nm6kxkzSfqkhOopKy2lY0Q11gAzXeE3XwnqCFrThCnE0wLksckrUa11Chj4zWMMReGOA2vX+LCrtVjYGTEjWPOkrxUs6XDHD7TP7Mx6KgFAhMcJisWUo7k71pMSNLggCzARIsqhJs5vXKn41MJgcCEvxbRY2thIAfGcDG7CLwO6ooRZmbH7SYYGS8RugFoa4hjGr04xRJlMrDeK+q8fL4GN9EKfCXkpcFwcMowaiscEx2uSu2CSBwARbg4KVHNdTG0mUx05fvJNPogQtDdebMXGOoG3ChAqNjEM9nj/dcdf6TfI4VXp2st1uHfJwgNBnVsZhbofwPh/TCo4y0A4B5GQRLa0pdh4wXWU2RyWRXBdoB1ATwYNzCB/praAcR3phN8PxkgO06VzGU3ntXEOAjrQ7WoxI34gpfy0M8PZlgWyykBAkBYM7eoDR2rgBy55dIcJAyla55Qew7z+CTX6epDJCpLNCYXqgO3/SdDZ45LwBYoA/Z3JQIr9EDcLoKcDFsYYUMq1Ybr7RS/KPpbWMAu2JuUAWo6O3sPADpW15Sslj5LcTq0hI+9tGP4r/+L/8rLC8vi1VeFiZTHxLkVrGZWKbzZmRhVqgEry5CTWloD9K6wq0RfI1Va79yrGDv60sgmIB/aYx+EXr4Pr74zjVBsFksXfs2VcoTcIfMZoHRWtaF8iobDqp+D6cefACd5VXzrARweLiP2zduICDozFxMAHgyMXaZAGDHrhSwbMVnFuOVQsQ8NulmAcBk5y73kfb7iNNUuYye4dPjAaaHRwKBJcNMZYPKwFPtJGR0ra+htbyEWZZjNhpjOhgiEcAeIptNMR2OwI2l119Cu9cWsD3YvoP6cISqKIDVZZx78DK237qJ/GiAzlLPPIjzCmF/GcG5U4j6PXSSLuJOG1WVY7q7g8FbbyKf5uhvncfShYuIu11k47HiudRuI6bcdVWhHSQYjMbY391GWWRY2dxE2usjSlrI6gq7BwdYWVkWE1t+j1WNyZBM4gJ5PhXAGxwPsPfsi3j1D7+E45deQTgcIiXrVKHlWnFggt8/3PgrSg6gZKo22WOTJpYFg8022wu4vtX4Ykxc8/A1iWc27xD0pYKC2L9OzYDXT9BFDSmOnehZgX6esuuKV+dlYR3GYGC/k6M2xqvPeydSx97b8m0B4MVNy7EQDcRyYJP7Pde/bzjjHjZnEypvcr811q+k5XkWYN73ud/lGvP1dRYELoeaBzkbTdg84qWzF2S03Z60yDj2lg6MkW3zTubdWze4NW2gr8sRC41fiy1gJ5K6tid4BrXYwA74Mm6/6/UQA9U3RzFTkOFbI5NVgWNxV/S6N4Yw2d3aY6T2oXcxgByhPOAHOWXRKywnKVYQYkX7o90T32PK5idKmZPNG3I/ATbKHJ9ZOYMPRBEOJhNcLyoM+V7gOaHEsOKeE+KYFgp1IQloMlAnFc8DBd6NEh9JYjwg1RGg/8gjOPfpH8KFy5fw1K/9Ewy+8XWE47HNtcrY8NxLukGAXhSgVRAAjsRs1jxRnCOwRYnewry3LtmcBFaDCjfOtHF8voczj9yH7nofwWobx8Mhnv36c5iUBXbqGa6Pc9zMStwZ1wg61uyznAY4N6nw6TvA+8cRVtgI6M5O+lfIM4Foi3/Osy6AThkgLdm0FaHc2kLnox/E1kc+gqv/6o8x+OpXEd+5pb2KWZ0qAfQe4WgXSQqcPYf+o48i3trS2s1uXMfwmacR7e4hZVPOxjouf/wTuO+978PNbzyJb/7Ov0Av535S6JxlzRcMiLf6sLnDvUBtMw6UVU6RlLmBm/JvJ/A5l5KmR7HXIjeQkXNVKjKu4YLxpcYKfzetS4HMxk61sxzXpXKC9iE752rf5rnDMfXVv+RylH52ALCF15ortF4Cy13HSQvfrEIcPPwIPvBTP4XH3vcerKwsqfnLzmH2GXzV3MdcawF4+oVX8N99/pe1XnT/rlmG658Syb0iw6nRAGdGR1ifTUCLD14D9yHuoZ4FPGfmumZCJU2fBxxgLha1a6Sx3dLOeWLrSyLaGbyIwrsoC2/g8UkW9WoILhZO/cOLgHCMOP/sE+y1OlPUNXp1jrUqEJs/DCv0z2zik8893/x920SgiUATgSYCTQSaCDQRmEegAYCbydBEoIlAE4EmAk0Emgh8SwT+9n/6OUmnsoOf4JHVwkKUqkobcCkQmPLNBGsjAiUnfnksTHeSBAmLlZT29XK8BFzixHxSHYtXBVd9E3AhU8G+zXvPiRkuPC7PP7Hxaty5s4OXX30dzz//Co4HIxVI6M24vr6K82fP4oEHH8Ijjz8mdgPZrSzsLHW78gmjtPR4mmE4mWBYTHHncB/PP/scnn3qGRxuH4jZ4bmdklv13ogL0RI450HbeUH8RMpZ97FQBTZmpsl3ilHtCtleapZvPZfVdKwwVsVYlJLkpQNIrQrkikG1vZeobZCXAAAgAElEQVT/MoDAAOB5UV/sDZMPTVFjifK+QYD3hG1ckRdriaIki4eF30J+tSwKTxBgNwpws65wq66xJ5DRmEcCncguqQwAJiDHopcA4CBCRwxWgo4EgA28ZlHe+7fymsnAVjGbwIXYTydFR3qMkpnYoodvHWAzirFO0LLkZwGtIBFj9rDIcSwY1DOPa/nFLdOnVoBsiGkaYRQmBmSXGa5PprhJOUYXtIIMKXoYsqDNorrqmA58nTOufcHRKvS+sKe14cPvAUcOTehAlrlHpI2Zl4X046WitvNlFoCitWU+w2L6OSllG2PKNxPcoMxpgFSTi15+ASY1i/ClpDcVRhViT1iEXmLZwBKyXmr0K+BCEOPh1jLOpinCssBbxRTfnA0xdmAueY4fSFt4OKrRiwNs1wH+eJrjhaqSz6NYziriEuw3aWZjntsUZRHY5GoNvGVBmCAX84VYzbweNpHU9LCze/d+v8YOcgVcx7w2iXAC2ubdeLoKsRV1sIwURauFF+IA/0t+G69EBnQR/BX4qPVmIAJBXeYWArq8Muarxx99BJ/73F/FpQsXsba8jn5vBcvLK0iS1JQF6lIMUnG+xcYkiONk1WXk6Tx0xcI0liSBU2/yKUalfH1N3lnFa8p5OxNyNjVovHwxnZ8nQNiKxF5e2t7D5VoCstS4J6hLcI4fl6RI1lbRObOJqNXBUn9J87OqCsymY1x743UUo4kaAiaHh6gpWezkn3k/HE81ijhAWkxngswcZe4JbCOgNPTaGgJ6Acex+SfSizSbyhe4PDhCcXgkD0/zZA+QV+YRn3QSJG0ygFtIkwQzgqdT+uvOUPM7K4FOF62lVcTtGAk9dvf2Ue0fS8o/T2P01lcxPNhHr7eEpbPnxCac7e4LuK/PbqB1fgurK6clQT2dHWN04y0MXnkVnaUVxPddROv0GcnGV9MJlldW0O50NT/IiE2jGAfbt7F77XXkgwEuPHQFndNnBCbXsxx7u3toLfdxNBxiNstQyb83QDYYYnDzJiZvvYXnf//3UVy7juBwoIYLY/Aa6Kc14cAPD2IwF6jHgGxWAjPcFzRPLe9TMUAyx2qcclLmLqcy9mSOEkSiDC4VOGY11ROssYYKCsqvAoHN71PTxgETyl8OSDFmnjqzFuahW4CuseHew8KiDLSXhL33OXOW78I+pXt3jTAnufBkv+QeJglbzz50jTBi8btvxkWAjRpLTBmEOUT/J9jjQGJrPPFMYGs68WOi84RrnOJ+o611ge3r7SfsDHQC5iwCutq33R5gEtr2ZQCV3x9sJZs8rAFo3C/9nm9NR8zlhMmM4M/9TTLdjlEom4DAxpkgclnyvRzYRHzRqYVQ4cP1rKCmukVWaG4vJRFWgxDLEcyigceiOkJeRxgGJQ6Q47AuxHTnmv2ebh/fm3ZRZzm26xK7ZSl5dAHAQY3Dgj8H2ncGfDwgg7hULr+MEt8Tx3iYvvNslohSnP7u78LFn/wJLC2t4Mu/+D8j/8ZT9OeQXy0bFRgUG1OqPJhHq0F8xg7lHKY3OZ/vWlbsXMHH4xr7F1dxfKqNUw9dwANP3I/b42PsbB/gxRdeEnC7U05wbZjjrVGJfcqwt2g1EqBVVbiY1/jBbeC94wB9ydGYVzQVOLggybqmwsYxG7A2V9HtdrAyydE5HmkfKB6+AnzmB/DAD/wQrn7hD/H6r/9TFM8/h6DkOQo6N7UBbCBAn2eTJELUW8K0y3NMLS/1ajJGKy+ldpH3emhduoiVM2QA38TB1Tf1OwLkmovcGF0DmjVxzHeK+ZqRdYvkz22O88vLujPP+Hnrz6W+mYRvxaYT5mvGn01d3dosWSZwthxavyaDrU927+/XgZqtqP7hnAyYd6wxxM771kRi68O/3tt2ME/V6+sovudTWPnMD6F79gzSNqH0kzOz6RAZaGpqMl7lAPiDL30Nv/grv2Gseidbz3W+6AeeVgXWxwOcGxxiYzpGt2QDlY0Rc4VuXSoIBMjt7P12jS33PubXu3kE63CDgnYS/n65FzOPLOQdO9sZk1dnAG2+/HyvNWOe6wYA2x5gXVUFKDp+uiwkhW5nhwpJmuJT27fvTcPN/5sINBFoItBEoIlAE4F3cAQaAPgdPPjNrTcRaCLQRKCJQBOBPy0Cn/+5n1XpREAigSx12bMobICawC0H9FAyVV+evSumEoG/EAn9sgT+2reKpmLURY6Nai8VE9h3twuhOQGC51RXV+DwcqwsCQ5HY+zuH2J7ew+TSSbZz/XNdWxurAn4aHU6YqgJxKhKMUWWen0Vpghg8jWTYoYgjXA4GuLrTz6FL3/hK9i7tYtIKBqRlhoB2SlOEnOR1eMBYA9ae/jWF4WMwXXigaZ7dR38VoBmgdskAv2XL6iLfSBAkQVuk3R+OwDYF689W0mfJ2ZjZXKSkrUjq4EsjlIFyEtI8FDcwqUgRLfOMAvpFVnLu3ZC/pBj41LO8TWUeKWssO1AWi8U6AvgBIC7ZHLeCwBLAtqxZglsOGC6RRY4Ja3lS2kMYDHYXFHbv6+B5xX6CLEWpViJY3mcRWWFXhChG8XIqwJDsqdVMDZAkUxj/i4NYhRhhJt1gbfKHHsqXAdi+ZIhx/uQ5yPZQ3WNQwGavH/BrCq9+y9jpiyA8/PhOpHx88/1Zdi7xtP7wC2Ms/TN5wiBFfw8y4wFdANqHdjjnqeYOClMgSAElARYiHeISWDFWTJoKH0rfNIBsZJNd3ORY6EiO31KyaJFiM0wwv0pmZMJXh3u4wYZXo78dDEEHkWAh8IIy2EL18IQzxYFXikzbFclpo7FT1BRkotiMfqips1/+0yTnpR0ppNq9WCN/d7E5fV6D9i6GHjZWw8AkwHdpv9hFeBC1MVy3MYoSvCNoMQ/rnbwWkwgP1ABXuw8vp9jw1pziYGzhA/4mZuba/jYd30EV+5/AA/c9xAeuP8KHqCfLuWANSnZJFGIaWtyvAYAixTkmLlk5xP0Nb8+BwC7MRKHTUApARID+1hgZ4GaP9PHV1LtDhAWUFSS2W4qAx4ENlDYUYckYcnXGxzCJo4gJTi7itbmOqK0LQCbcs3Mm3z/8egYt669jsnoWL6+BHcilycElCexQF0CyhXZwdkM1SxHQJlvXl8YorW8jGRlFUFKiM3dP0GLfIpscIx87xDl8BjIM2MM1yGI64YJWX7GeKa/b7rURzWeoRyPUcwmlgfZOLS8DKQtgdvF8BjBdAZQtnqWSVo26XUQJi10V1fQXVrD/s03Uezuo8pyBJtrWH7kIcQr66jo3Up558NDzHZ20VldRnBqE2j3BA4mkwni8QRJv4/2+rq8weknebi/g+HtOwjLChcffgittTXMihnKvQMMbu0g6LUku058P05DVFmG3Vdfx9U/+CMcfPMlFLt7kp2OAmNuC9Bd4HoJTPCqEG5P8BLHTr3X9gYnSepNF8i0E8g5B0AtJzH/ifGLEjnzeA0Dgyn3TACYzEUnMWw+wQZKekYZL9ApHTtJaAdWuz17sUHp3n1q8Qxxl4qFt0NwT7Dc5VBSzxx0IK+fz3bvJg/vQWMxDF0O8PttHBmTl1maewnf1RS7nZQ89wH+7JpGJC/PmFF5Q/nTNdaYC/O86Wxx3+Zlz5sxHJA7f8zJcc9jcRez71tPVc5Ew8k+O0DTgfYGbhp4y6Yryb6T7esf09nLmpLk3+zY3BxTDxQbQGw7Ft+PDS1iZQaB9kdKgffjlnI8831PrFlTKMgp+4xQks+DoFADFOWlN8sMP7F5AQ/mNbanU9wmyBubR/BxXYKC7YOSe2qNcVVjD6WAYU6ks6jwsSjFe8MAy2WufYbj2L7yAJYefwJpGOOtr3wRwZ2bstzgHOX81FnFjYl8mz0Q5+6FIKziQl9r12AlCwHGKAaOLq5icqaH8088iO75JeRRiDev3sCrr76KSVBgL89xa0LwOsLNaeF8hGuspyG2yADeCfD4GOhR/UXNSjZPOBl5fcMKOECIzplTWN5Yx/mqRvrWTbSyDKPTGxh954fQ+dh34+abLyJ//QUEt++gOhrgaGeAO0dDtErgDAJssulO9irWmDHlWmyndkae5GLoCvpPE0RxjJCDlBc2poyx0r81SxCE9Yoli92G1mhiCj5x4LzFJRduLFaeB9XQMD+b2ORhLuEZn9em+aRGNK4nA1zzij7qNlYmieyaKaTscSJVbOd62+cWz1F2vrP8Nz/ruafwM2mBUaytY/nHPouzP/IjUpoYIVB+86xnk8G3Nc2fTSfB9lLOj1/753+AX/3tP7DcKCaurTlZSTglAGu+rNHNclwc7OPS8T46RaYGNeURf15ymcgD3MoBvuFv4cb8Qx7U9k1gFkMTz/A5V97Auh4GiONpr9Ze73KkzvPySWa4CCbzb5HIrHIkPZ6jV5fooUCnKpT/3JtofD99cPitiah5pIlAE4EmAk0Emgg0EXjHRqABgN+xQ9/ceBOBJgJNBJoINBH40yPwP/38fyRmp2BegrcEKujTJWk3Y9OJNSDQ1/x/rawDgbuSpWNxhj9THlS/jFBROs+xe1XYFQhmYMa9NRXJAZIB5agsvjjL11HClR9J+dTZrMR4OkNe1EjTFJ1uG612C0kUq/teopcybzNwigwvFWlc0btAibiT4mh4jKe+8hS+9idfw/72vqQnJb0q1qAr0Dg2p4/cIgPYM5YXo+oBYBVsFpFjB5qYJ6mTy51LR1osF4tjiwCwK5255xBQcv5sc2ll838Vi8lJVJJhmdQl+nWFLQAPRx1ciTtYrSh3PMM0BkhuZAwppZiFNUZhgDsI8FJQ4+W8wIFYaXwfk6L1IJcBwFaIM6nGEwawFTlZSTQmCkENFhJVEJbvbyVwgkU7Vgud0KN5LdaVWEArYYz1pCXQY5JPJIF9KqLna4yiKpAXGToEfRVLY0sRxGLR8CCv8WaZYzuoMA5cEbGmRKIVRiWVGISSTj6oKxzJC5ElOcf2cDLNkvBlkXbO6DoBMr5l4i6wYb6lUPjnSDqe3cH1Y2DFCQvWMwbn0tTOH1mvCSmhTS9gFtRZWPYAsM2neWGRQKsHZCnRSCZwDawFES4jwcWEDP0ab+RjvFnRR5esa+BSHeLRIMZWDHSSNm6WFZ4pZvhGQXDdAE/z/zU/TYMi7EtyrY6VZ/dkLHh+NhlC/DyutxYZQ7pf9xyqC6jITR9pa5RgEweB324QolfX2KwDbMV99NIW9qIYXw8K/JNiD9diCqGGkmomw1qMe2HuzCu8AgI/FBGN5Fn70JX78Z/89b+Gi+e3sLK0geWVVaytrSMlA5jPCwnIStjRCs4CNh1cJfauZ2RZ44WmtLfxdqxePsoid001As4zepx7xnB+4gWswrzkllUmFyhs7FFjUYVxKmBArFmCoy7WBT1y0xTp6irap9cRtzvKu7zfJG5J5pjKDvlkiKsvv4DhwQ4iXkth7Fc18XTbiFptMe1qNldMM0lFR877uAgDdMiMXlpCkFBPAAJxqrLAdDpGvr+PfP8QUZEjKCj/bM1D5OinnRaqGeX1CwStFFGvJwA4mBHoLpWv4zRB3OuhjCPU0ynG128gKsh8r1EUZDKW6KytIdncFDDLeTPY30U4myI7Hsm3uH/5AmbdNmqyjOMECXGpLGdiQt3pIgwShFmGdDbC8Suvob25hlP334dhXuJoNMZgNEScl1heWsHm+S0k3S4Gh3uY3byF/dfeQLDSQ9Hvga7Suy+8jKtf+SpuvvACpne2kRYF4pIABVntZNSaS7gknNXk4TzQ58CvFfmtQcbADPu/NcAYyMEGG2v+EBPYN68QNCxLUMFAUvqUfpZCg/uZgBnBYO8jyxwtj0oHQs6lnE/AIPlKO/aa7e2OredAFM1I70P5bfKZ7mXu3+vlrJ0XsAM6TN7ZmG9KYW7N+Fxl4K+tWQPDT3yABQIRBJaihgN4XVOJlAZ83hEIzG9jWRtr0HKq+Zy6c4a7Vn9Lfs/nujhh+VkuldT/Qn7Tfv2nxMKkWs3r2cdOgJBAXvNgNgDY/k81B4H0Aq5M0pY/C8BX9nEgsPOXV3OeY/55ae6UdxuQmVtgVGXohTE2whhriNCXFYMBdQSTxqixT8ld5BiXOSZsJipKfE+U4Ee3LmO0u49rZY7DMMJYTVIlDgQABxjUJUZVLlYsAWHKMvfrGt8ZhPhEmmIlm9nYuGYuSiVPpFwRI6HNgLOzIAh6ksXsbJbUtfYDjiO1hRkjMnCp6sA4kTXL62/VofztZzEwvrKJ0WYHpx+/hPB0D3WSYv/6Lp577jmMqxw3RxPslwGGcYQ7BbCf07s+wJlOhPPDAp/eDfHYKECH5xXKHpd2VqgjqpXUuk/Bat0eemfWcV/aQvLmDXRnEwyjCLfWVzF+6EHEZzp4+OFL6IdtYDjGzgtv4KVvPIti5whrVYglNsGEAdpRjbCMkPX6aN13GYPZFJM7e5gdHyof+FklH2flEGOSSojHehPN63fRdsLNQ+Ucl2M8y52/UsORWy+LALCfw2wcY35g02PND/FNY069ZvFsOmfwOtsGs/ZYlIQ/WRVzgNSvH6+m7JpZfANouXEa7c9+Fuc+9QNYPrWm++Pc4Bltpvc3INoDuKYuYnnCA76/9H/+Fn7vC18V8GssYGPb+2Yqy5/+XAL0ZlM8cHAHl4YHOt961QHGXb7AUtBxzOu5rDRVQRbuz3sAO3UYm7Z3506dcSXbXmlOuYSgmKkZx52jLOgBQp5dnLdJokbQUM0cnAedMsdynaFdm0qIj5+Pww8cNgDwt9meml81EWgi0ESgiUATgXdcBBoA+B035M0NNxFoItBEoIlAE4E/OwJ/7+d+Biw4iAcZAROCBq4sTYjHJFCtMmRyzCfwrRVLrADpC8jyHRMNyjsKW/e7Lxjxeea1ajURyYYSe5a0NAtRrjuegLAKy2yGN49O1kdKVkpZGCJLlKajDqGsyfiLA1T0VCML1QPWrqufn8OCWNpNcDg4xFf/5Ek889QzGOwNVGair+W9ALCXyfMMJV+wN96zk5B0ITYQlsANr9XYGv76jcFhhUbjUtwjMUf6hlWMjanqGMAnALAVn4wxY7ds7833NcDLi3vyNe2gxpm6xgNBgCtRB+ejFEmRYVpnmCYBiozSimSSVThKQuwFAW7UJV6ralyvKkzk80sPXxM/JoOan0Awcc4AdgAw/Xl7jhUsANgVMzmWBH8lxUcZUjLUnJ+hFfFsfkhwti7RCUMsU85ZbN8KwzwTM+Z8nOJUTH/PAjWZEAglq8hXHyPAnbDC7SrHYcn/my+m5Had2jh9+8wH0jxTD6sau2SUEyBx8p8COXiHjgnDkSWw6hkzLErPZ71QsHvX1QmDeFEm3NhgJ+CI/51n6xpobGU8FR8dY9KDI1wnvC4CoSYXa/OA1yWPQif3KuDAsYD1Cn2AXTPHgEAtGbFhYLGgr/BaADwaJfjgyhr2jwd4K5+J2UXmUyuIcSYMcSku8UTURVqFeLkq8cVshNcDFsc552JEdSmwirG2eUnGq4HzBgLb42JYSW7RAIKY8ruSaXSgl2P0icXkPJ+NzRSgXZVYCkP0AWxWEc7EPURxihsJ8GRd4HeqQ9zkxKSEIj0aC2uIEFtIYbB8Q2ln+peTWfq+Jx7H3/97fwcbqxsCS4mHxnEi8JQAMMEj+W8HjCzXqoi3JpnsiuRacR6MEXFnQZiTPoHu3pGRSWzF6To0H+C5CoDe2Lx9PSPIAGADopjDOsvLaLXbGA9HGO3vO1/gGvQEJnsrXl7G0tZpyUHzHgnoBGGEbq+HMOa9V6izKV56+mmM9veMWUZAOwqQtDsI2qlyNa+BEq0EgeVTLqZxgLDdFgs47nQwI8M2t/spJiMU+wfIjweIuDYljc1sEaIiMN1KUYxHSOmdudZDe3UVk6MRpofHusaw0xLIzs/h/bWiCOPtbZR5hSKfiY2chDG6p0+hf+VBpBubKopzIJhnpvsHmO4faoy7p9ZRpAlyzgECTswhdQ5uBYITixnS4THyN95Ad3MV0fIK9gYjjLmmul1E9KpPU2ycPofl1VXMBoeY3LqFG6+9jtapDSTLK5Jt/aNf/Q0887u/h854jJbWkzHZgyIS8y4gBd3ND65lNSI4kJePa1t0DTHaBz2j3EvAOyYwcyobJcSed8/3+4uYvlz3lO2vC3lfC1Srbd8mK5isPWOMellTAw793u2BIa/wQBD4XrDXg5iL+/3dYLCdGXRf7h65fr03MO/fjFwNBPcyzPZ7A4LN79hJQTt/UQHfkno28FaKAg4ANuavMRoNFDawdw4A63XWWKJx8Mxqx0q1Mbg7eXuZZv87TeOF9C52vGvG+HanKZ/LJfnqJWC1vI15KS9Xz/x1rSUEqgywMknbIjQgmHsYAa1CY2ltKMaadV9qmnE2BXUgS4NBOUUah9ioI2zQV5c5oA6QkFAamT3HcVjjgHtfUUo9YlSVuIAYP9pfwX1RjDvTCW7UFcYIMa0DyUTvs1mqhgDgofyAyQIG0irDEwA+1UpxPstl32De1ZTsN/b/iZGCsdkZ26lYzd5mg6CXjGrFYDU7W0pjW1OTfN2jBGErQc01GoWIDo8QxTWO7lvH4XqMjQfPo1hLsTtironx5tVrOJgMscP9LIiwVwS4ulMgWQGiJMBKkmBrkOEH7gAPT0K0SoKAoSSyKQnMGNP3ltc5lpRxgDIKFFM2ILWqQv9/MwDunO7i0ne9B0989MPoL62jHme49uRz+NK//GPMbu7gTG2vkxUEGexBgvj0WTz4yY/h5vY2dl98GYPt24hdE0ZAFYOaLTQn1gkigxo19K7p508kAg3VaHJyJjQpeQcAuzPEfOpIltg3BVh+kIqPk9fmezFXOEXuk/edM/rdmcYuyti27mzCtUwZfMl0uxxF5RfLigZ0zs9ArQ5aP/2Xcd9f+gy666u2xzrmL8d+VFP+3De0udwpDQ97fzsy1/jv//6v4MlnX7J14iwqpDLj/LZPmmhcYwjtJIoMj+zewtboCDFBVZ2R2IBAn3E3HwXovs1Rb3EUZIR8N0vYRcfthe407Jq/BMLLesHZRuhc4PKy2ztkuxDGUg9JqgLtaoZeUKFdVZILd7rR7m8JywifaBjA3y41N79rItBEoIlAE4EmAu+4CDQA8DtuyJsbbiLQRKCJQBOBJgJ/dgT+17/+M2h3O4hbkQrH+4MBxizyhyqHqDDCommpCm4omWjv+8nqjxh2LOoSvGWBx7F4CQr5iqXYva6AxCIhZR2F2zowS3Kjc1DYKMIqJuq9Tlg7VgZjod28iOlJLNlNgXUVgojAphV0jJHrS83mq0lGWUwJ6MGBGMAvPvcixkdTAWYCgD2yusBs8Hif6pMOwDWg0MlJOq+zOdinKqYBXf6eDfQ1T9c5U3ihyrzIAL4XACYYZNbJHjxmDcj8wwiKi7PgWNVigtQFegDuR4CHwwgXwkQeuQRbhtUUWRxjVoYCs8gA3o5D3ECNm2WBW2WNoRhDJqnJsWcZkeCtB4ApySwJ6HsAYEozysvRg55k9JAB5IpoLISTbWzOovyd+a3Jt60q0I8jdMUWqjEtSnkUc/jPxC0sRy1jAJeFgMNORC4IBPreKKe4w6KsAwfoHkfgOnBq5VFhgEheh5hGIfaqSt8zDdMJi8XAdLsmFuPlpzmXgnbNCPdQv05Yvx4IsTmvYvfC0ns7PzlfOPQcQV4JL9kYcI7ZzX/FjApVyPcAsM0+k5QU6OPYUs5F2wBgzoswQIvjKGBZq21ePE3CGo+FMX54/Qw2hyUG0zGuFyM8jxL7QSR57XNRhY/HHVwKUuwHIb4xm+DFOsO1usK+KyITpNX613wwCUkvg2tsPSv+m0Q4r8VAHTK+OU4m03jC0CF4k9YmchgHleYyfawJAJ+qU2wmPRRhgpfDHF+sJvijcIp90c8j1EUpAJF1Y8qeClFgswAZPaqdstGjxHd88H3433/5H2F1mTy5GGLTihVo+YViBsoj5LOGxuQhs5h+lATmrObufH5d3lLjiZNw1ti7RhYxQ3ldlDg2jWR9e4avcpe8c00WWjlGMpIWz7DVAj2yswk9d6eWR3hb8gQFom4Hy+fPo0oiPY850XQ/I6StBJTt52flkxmuvvAcjnZvu8TLF0cIElNP4P0SrA4yAr+VQFEyj2dljdbSEtJeV5LJZOaSyT0dHgsAriczMY3FJOXYtbtYObUh1O7o9g7K4Ug5N+HrxzNkwwkIdFCieXj4/7H3prGyZed12DpTjXe+bx57ZDfJbrI5i6JpSqRFUTIpKooNhaYSWVEkQElsQzECJI4dOwgkwwGs5EcM2ICtxDAcxA6iMJYUUbGkRJxEqcmmemSzu18Pb7zv3bHmOnOw1rd33XqPFDXkH3mqefnurVt16pzv7P3tfb/1rbUGKCcTA/laEVrdLjbWN5BOxxjdvk3KK6K1Daw88gj6F84hiVsICHDXNaaHBzh6+QqmN3fQ6bbQphT2mdPonDqFfn9N11AQyJpnmO3fwfyVl1Bfp9h5hbLTQ04A4tQp9M6cQdyKMRkO0V1dxcrqiiQS8skE4yxF2LVrJ+AwuHoDf/CZf4OvfObX0CkLm1cEIMPWgvF7zIJ0oIxntrIpaSmHG1PPZr9YaE7q1Ly1nSKApNEDASxqlhIj1EtAE0yjxD3ln5mzDACW969UDKzJhzAcG5ts9lsCO+Yb2sJhwMRxcjv+/XESsyYZexiIas1IzE/6SW9fAqL4emf3YExcL/Vs7GbP9NW65gDaBejr8oFisxQLNZM4//dleVeOHzYaSTHENV7wnIxp7fYrS/lYc33RwOHYuk7JYLEm6GpMevmPexy3PTnfX7cGmq6K+TZ76eeyqsznl/fHSXYLBOY9dIAw1x4xhuXbawAw1yK7V66pRh66QBqFGJfSgMB6GOFEEGKDzH2uGQRiKzZeVZIxH6PGESjrXGFWUh2iwIfCVbyv31Xzzm2qf9SV8/etcBRU2OSd+yUAACAASURBVK8rDNlsVdViZh7UuRowHkSNjyYJ3sz9BpUdFpsYuxe8XkrJi1jO/yplLnkI01vYlFmYd0y2nGuZX5F5qWpqarWwef4Sti+cR397E2cvnsczn/k1jHZ3ML5/HcOTXZx503kEJ3sYFjkGO/t47Rtv4Gg+x6gN7Wf2C2BvViJnw0YSYCWMcGlS4iN3atw3JZDNtYKqIqFAbK5jZKFSVp3npNwUAmt1oLVIUs5BgOtRhYOzfdz3596BR9/9DnTZcJOVeOGLz+Czn/1/EQ9T3B8EOKNVpEbWaaFVskElQGtrA7N0jno8RpBmmg98qGloCbAVY91mnO3/3BR1Q8Ei5gBg/5x/PQeKvyVL7WtuTDv/aSfvLD/cGug6u4MZ75GTHReA6vfjXAfdePbyzotmNTUsRToG+7E4xrWPoprEPUx6/WnwvR/EW//z/wyd9Y3FtatlwMzCFWNKlC/LQR/LOnvLDOBv/f1/hFev31p4ADP3+aaKYyYwX2/+0WoGQ4DV+Rxv372KzfnEWW0432AXczWd+gnn9mXKCN5DXLF3raHf1BC4zIy2HOAl8xeNOa5h1O+Xq6DU3zVRRYuPGt1WiJNJiHB0IM/fUH/nWGOQMb69GDbwvoPDPy5FNb9vItBEoIlAE4EmAk0Evosi0ADA30U3u7nUJgJNBJoINBFoIvAnjcD/9vN/DetntxGvdoEkwvUbN3FwMBKjUGw4x2RlAdKKdl5O0QBRARZhrMqVACgBxMc+uh6IFVjp2T6ukKJ6lpdOc4VpNblL+jkyFjHlQl0BjCw9MjIEKDvgSUw5/t6ZjXpWmRVKCXQaK5DgIYuvdVBiOBngG19/Ea+99BqmoxmtPk0CWrU2VyRf9inW08bgXX7o2hzzTXLE+qXJf5rc8xL7c8HqdWCucKDjip6YFI7RJCakqspOKNnLZrsioIe15XIoEJ6FIceKqkps1CUeiRI8FIXYklRvgFlZYljnyOIIWRU5L9wS10PgWlVij9J7TooyYpFS3r2U+DaRSj5Y2LsXAG7Ro5fMGJ0jPSeNaW0MNwP5jGPCgqp5HhLE5e/o81eGFcKiwlarhT6lYMsS04xi1SHiMMB6q62xcDifYFgY0MvjGVgaGKOIDJgAWKUPIQuZTlaYLPGsqHAUBvIAPESAg6rEqCY4ZA9HPFqA9fKxBpnwVgiWV58TOv6jveG+mQF87/wzJ2IHON81jHzJ1oq93rdSDDo3fhJ6sQp8dJ66Ons7T7JkZgTNK0gelg/560m33WQ1BbqqOYBS2JRul8Y37qtrfCRZx5+L13AKAW7kI/zW/BBfpz9yDWwgwDvjGA9RyrLdxShKcKXM8VQ5x3P5TEyumKVVjUuTJ5RX8YKdZ76bnAsEgAnuGxue8uAGCrP4LAYfPW4JWIu1bBwiMpcp/Uwvy7WAbKoONlurGAUBnq5n+Hw5xbOdGuMk0Y0s8hw1wVziwTyZymYKJ6RkNEHJ0wLvffc78C/+xf+EzXUCwAnKgoxba2Yh+0a8HNFkCwfGGgOYBWrRhT1Qy49wvq8aGw4ABsexy2ucewSdmV8o4ZvnOVARmrTRwPfLv5vAphiTdhwD5cyjW+BdXiAqjXXKnFizSYfHSBK01zekiBA4hYaKHr4EVfISJ86dRXtlTX6+VZ7iua/9PqaDkfxyyRjWuPQSBzTcLJysdRyh1e/Lpzdud9VwYy7jDEuFyeAIxeEAdZoiabcEJBcEwQm+r/QQxxFmR0O9hiAHr63ICYRXiHodA4D3DxGNZqiKDEUrRrK+aooTszmqQ7J7A8Tb21h/9E3onT1nAEleIU9nmB/uoby1i3TnFvLRBL0TW+jffx86l86h218HeG0EmPIU8+vXcOMLn0e4c8ckjTdOIDl7DvG50+ie2gbGE9x68WV0V/voba9jMp1JJnvzwQeRVqFAbXY2cE4evvoGvvLrv4En/81voJcVCClxTXApYmMM/RotRp6h6oEZD0YyT6txynl2G8BpjQXGQKvB+W5yp06i1LH5xGwLjnOT94hVs4oDgwkccsxwWfLy9pIhXvKuZY4weVmelQOHnfyxmMbfYvOgddatf0pfrtHDmpCOZZYl3exy8yK/cj66g5q8s60VWiedpYStfc5OQmu8Yxa6JhHmEN9MYs1J5t8pEF1+n/Z736hlnqmVPHIdanN8VU4CepnZK7a7/MIdIOzidU/PzzdFxvYM5lWrqeuamizGBoTxPnj5ZjZKENDlfeQM9tK1eWCS0GysIvjI562pgq+ltYb9rPzpvJL5WcMy1+fQPmE7CLFOJY0I6JSmmsLmgDHZu3WFSVnhCCWGZJEXNe4H8Omtc0jSGfaqEgdljRkKsYQHbLCqgYO6wCisMMhNFrkIKpyscnwobuG9QY0tepJWgXy+KenOuUyVBZ4rs0vCe895W0Yag2TVCgB2kSSbeKo4RWJjrgcBVpkrggoj+qBubmL17Hmsnj6Nk2dO4JXf/hyywz2MH9jEwXqIU4+cR//sBg7mM9x+fQevv3YVWRxg2Irx8tFE4PUsaskzmwOuVwIXpiV+4DZweQ6zJaAqBgFgrWdsqiAD2Jj18jCvCQBDKiXct2RhiJfKDM9HwOlHT+HtT7yFaRKjgwFe+8ZNPP/KHfTLGm8KApzllXbb2HzsbQizAnsvvowwm2uDx6afBXN30UBBWWbHkHaNfsdNFrz7WoW0xzYFCmOF+q3pvfYjfsB6AFnj0IHSplLBfWONfg2shNYsJLlvB8KrwcV9nvyK3d8Afm5rFeN66JisZABzTmrcS9ac77Hr0YMNT1sncPYXfgEXH32T5R81VLqmASebz5eTAc7GA+7xvKKJ5N3VLGPNMT/3X/x9DMcT66uS6gEB+uN5ZfPG52SvTmINCxeGe3jz/g66ZaH7LGUBl+d8w+Vx0+Yxa9fH1MPz3yJdfpN0vm/AWc4vzBlqlHDS1bxGqtzEYYVzW6top3NgMECLykCLkULVFA8A298Q7z1qAOBvdQ+a55oINBFoItBEoInAd2sEGgD4u/XON9fdRKCJQBOBJgJNBL5NBP7Vz/+nOHnfBcRrlAONsXN9B3u39pGllES24gTLJyxW+kKyFbXN01bevyrwWJFSALAHulyVWMxgAZTUQrPis5eTZNHVJCkNYOBDAK/3JHTn7qUb1SVP5hoL1Q609UAr2QNZnqEgm06yrQZmELMxALhEXs4wnoxw/fp1XH/jBsZHY1S5VWKMBXhv+dt5oy1LX+t0jZFhDD4WvHzhmMwuY+cszkvXYHK3/jnVtBwIvMzUkEeqk8y0yB8DgSbva8/ZcUxMWcwAVAJh6Zl6oq7w5jjBZTLtxFQMVAAeyfM3lhzkUVXielXgFqUMWfSj/5qYOQ6Uq00Ol1J0AoDFsmKRkG6YztuMvnxhJFnmjgP+CLiLeSEQ2yQBVbZ0vsE8bwId/D2L3mVQoVUApwgAh5FY2pO8QEbgOgrQSVqo4hAHWYq9LFNxnMfrIEBX/rAEXli4LdCjVHBdYYXvpRxsq4M7RY6dqsRRTT/DWkAwWXLGM/GAqt1LMeVUfIYYUgKXNWStesk4W8nOHp5PJy6GK3Aug8TfsjB4D1vEjmmAiJhyTg7We8ryuAQRDTBlMboUqM47TwB4HkD3jvdXstdirRjgwIdY3GK9mMdwtzJ2GBGU00GAd9UJfrC1gceCFlLk+K3pLr6GHLsCkEKca0V4uA5wMUiwErRxFEX4vXKK300nmMvH15pEVFZ2fsMm++yALbEkef7GbFbekL+vsXRZcOUY4bmxMYAsrLaJ/SIOSvQrMttYgA+xEbSx0loFy51PYobPVRO80omREnAVi5aSwmzyMECNg47ALfk3PKJEa4sS73rX2/BP/vE/wvkz59BOOqAlL99HhqlY4DVBFRZ8CcpazuIckneumJwOVFpiTTLJ+MYVgaXS7w4QE2QrS8tDRYksy1DlmQHJsswm89f7/lojivcEpiyz7iOr05SOFrWTF1SapC79eDki4xjtOBFIW9QFKr4vJyuXUuYBLrz5EXROnpAEdVQWeOWFr+POrVtoExSm/LT8jk1+m59NQDxoJ2hvrEoCWt01AugNVCKIPiNIOh4hKEsklHDudZGT6TyfYToZ6f7Ts7gaTxHOUwQ5GY2VmjXQ76JDsDfNER6NMJ9MUK900T9zDvs7OwiGY7Rz8w5ee+AyOhfPobO5KQY2AepiOsNo5wZweICIst/zDFFvFa2zp9G+cBbtLgHrWKB/MRxg8sorOHj6ayiPjgRmJ6fOIjl/HsH2BvprfWSvXcXNLz6Jdq+D3rnTmHI8rm/g/Hvfjd0RfwoRkWWOCvPpFLP9Qzzzm7+DJ3/1NxAOR6jLVOoTHNfG3rUvAiECv8RIt8YgrnKmJMHXGyuW+YtrF4EmAcAup7FhwrOGZX9AJmEQiPVLhp5AX3qZu+8FLDrQRaw752fuwQdb3xwg4lB/ji+/FvuGpG8FAHumn4CRhYzzMbPX1CecZDUBKVowuMxm8ugVkpBRsfcsZKA9m1i5wzfkOOazy3NsaBG47oByHkXWAgKB3DnwM71Eu+6Y5T+NwyX5ay/57MFe5XEXC1NQONaA/nbgr2dA2hlzWBoD3oD2Y+/gipLG8pc3ZjZZv9wrmFe2NSKJsUiFDDF+K+RhKAYwm6ko8+6VHfx6ovsYAJOqQJEXWI0S+f5u0R4hJJOT48hUPmaoMQ6BUVViQJuEoMCY+bDI8CO9U/jI+gbe2N/HDpvECNDWBQ6CAodBgEFRa908QI6RmqLoIV/iz4cx3h2GOIUcXacUEnTaAoHZcJHPZ8pXvD/0fmdDmYGVlHWmEoj52lZVIICWx6bfOJnEZwiaRrbvGFBpguoE3S7aG5sIkxiz2zuo6wKHF9cxONnGiYcvoH92E4P5HDevXMft3T0clnNcn6Q4CkJMogD7eYWJmg1qbNTAw1PgB3cjXJi5nBrQ/5fNF/yXMQ8wJ3judgmtuhIA3FHfFOMU4xtVjmfrGitxgAdOdRHWJfZGOQazCoPSVCsuR8BJ9sR0ulh721vlP3/w0hUkM94Vy+GSgVcTRWR7u4CMWQNNNX6XmPd+Xtr66uSHvVe8a6Qwf1gHCNemyeJ/1v4zYANgqVhyfPHXBL17VYC+jklp8FpAPVnqUutwTH+TlLeHn8cecNb665jurofJ5oJ7rZSDeK39VbR+7C/h8Z/8CeUItTh6+WfXJGf7IPscypGTsc485z2BrVGOa3uBn/ob/43lSHdi5p1twLNnA/O8+bNUFpziAt/fqmq85fZVnJ8cSanGS8ZzX2I567jZwkB3B7gv9n6+c+pb7fSWdolOYp+xP5bfdxYSLkty95cR/I1yrKHAallJYUK5Tyx1xkpZ3akcHP+d9Z5DOns3jyYCTQSaCDQRaCLQRKCJgNunHR2xj7N5NBFoItBEoIlAE4EmAk0EjiPwz3/uZ9HbWEV7rYek18bhwQBHh0PzYiQDRewhE2wUq81JlApQIgAsUCBWYUOywGIpOjFgIWys9pknKYsuAjjuYdfKb8w96F9JNpUeosJ6AMa2MWIRJ1ZmJ0BSVrljCRsjIstyK5xSWlDGnZVYd3lZSka4rFLM8zkO9/dx49otDA+GKOcsnVsx3oCzJUan8zH0DAp/qioIOXZ0pYKuY1z5grSFwrGG75Z/9mC2L7iL4+eK1JL8dADwsQewyT4y9gQVjkFhMnQlWoukrtBGjX5Q41xd49G4hfNhiKSklyA9/GoMghqzgJ6BwI2Knr8s7lIaMkAqphGvwwpM5uUm/uICFCcAucwA5m0UAFyH6KrARgCCko5WDBfzkzHSLTRfQxY5yWYg7plT21SebDXOtbroBgGmRSr/t1wSlgE6ESVqIxxWBe7kKWYhC/8EukN0UGITAVbkQczCdy25vJ7A6wRpq4tX8ileLzNJW04lX2jAhIB+I8Iam8QVTX2zA5lJLNN6KUiTPDXvPA/9Lgat899d3mj7VxpbzkbNsWS0Z9JbIVyNFk4qVvPKAUN6j5M0ZRG2FQYC+CnXyCIlC+oEqYdkyhB4VxOCsf90TFdg5vi0ecnYWOw4LTdQ45EgxofCHt4fdnGq3cUzs338YT3Ba1WJQ96eJMC5IMT9JXAm7KCIu3i6muO307F8lBfCrhq/dm/FNvbSzk5Csy2Axxog5OUpZp9JRlOCk/eAYAHvX8dlEP5MQH89MAB4Leig117BbQBfqmf4XD3CtSRCGccGpjrmq3KUOk0ov+x989iAQiCzwtvf9hb8d//gF/Dwgw9jtbfqvGJDJIn4S6TbmiSyJKAJXjBvmUS0sX9D5TEP+hp5y9oEKIMZtGJ91WIUk3lLZnIp4LTIMhTzudhfVWlsXmP+GoDm/YC9N7DaDwgik6Usr2C+nnGrxQjWdRNsk2Qn/YQpZ+CbX0xWdhrWuPjII9g6d1ZemlVR4I0rVzA+PEQxnSInIFGS7WwqDgI8220kG6vIiXVXjB0ZkrxztWSgmVSYLeTnG0VIkrYaNqrBCAfXrgv8RUnWsnmy83vlAI7vbgf9k9vo9XuoBkMMb9xG2Wlj+4EHMdi9g2z/AAFB3XYb2/dfQrS5iqrVBqI2Ot0VIEtx5xsvYnbzFta2N7CydRJl0kbeaqPqd9CKIvTo7RsEmNy6o9dG2RTFbIaot4LW+jrCXg9lK0I7DJBfeQ37T35N9z8+fQrJ2bPYePBBbL3tMdw4GGA2nxlDNwi1plAedHjjFl743Bfxxf/jV5Hu7qEtyXqbDeZRa4oMnonKcWDeld4P1+63LBZco4ZYw2yaUUOLzXHX4qO8w3tJuXeBvwSCCQATFCbrTWxxgoWUhDcVBlvJ7J5aLjn2nte9dl6UxmJ3Vg/LTQ0uwYn5y3vomYCuXcuAGicFLbDErokS9HyLAVXH834B/Lq4eIlnjmdvmGDXa4w9A9LNO9xLo4v5q3xtsbPPP5anXqydDhHya+3yns/WXZvPPif7PciyFLb2G9+c7d17jgE4Xqz2Si7m8lDV++g7bz6fAubFirTXUT1hIVfL9wsE5v3kvawcUOyYw5J/dQxlh46leYZpVaIfxDgZJdh00s+9OlQe5Vgg0DetKgxCYFBBgCrfU9c5ziHAj/VP4nwS48p0jF3neTsk+5e5vzaLhQEqHCLDjB62VY3HA+CDUYJLFRt2CFIZuzukZHwr0X6rzjMpDtQxW3noQZ66PQTHJ5BF3ANyXEYYgedkOaxXAafCCGcoZV/Rjz6XJQWVQgiwiy1OJYV2gINL65icWcWZR+9DuNnBUTrD4NYBdvf2cf3oELdmGQYEDwPzMJ5xrCQBVssabx3V+ORhG+dnQJalirnsCeg5r3ETYs575JqJqFTBdanlxjSZ2vtBiKO6Ri8EViMqzNBfOcBcqhP2+n4AsYrFbVfPkNkGyGfXs6CVwrmvtoYV6r1zveZzvolkAerKX9nWT9fqtVCRuWucO6UN3/DhGzm9mg8bxeJ2S/tkqmZ45iuPzfHORkCyn3kGzEm8fuaA3Km7+LnE/a9JrttmQ81Ibg/NdKEV0SO5bjMTP/QgTv2XfxsX7790nJM0yXxTnlMI0BS1Rgk27bHBjTnP78P43f7+If7m3/3vF+fg9+YGArs9+UIS2hpffM6ypsEAK+kM7772kpRGJCPvmk7Me/zuXOTjaX+HcC+7DAC7fYYLzt17QXvSM4YFlN+TZzm+qVjQrudYqQt02XClg1gDH//Oor2L2kO51ixA7xrf03gAL6f35vsmAk0Emgg0EWgi8F0fgYYB/F0/BJoANBFoItBEoIlAE4FvjsD/8HP/oQoo7ThE0m5jmmaSDiXoUZJhxsKONBsTVXPte2OLkdEriUUvceiZn66cK19gabFacdkKYE7K0DEcxIwTzuv4QgIaDDQOYlbNQsmGks3L95LlZseix2GFvMxRUgZRLD0gL+gVS2DYs+oqse7ITiM7Lox4TSVGoyFuXdvBYH+AfJYhouSxJH957QaseO9dFb6XvL8828CzfOXrxSKlY4L6IvTxe+7x/73nNjihWj37RwPAVt4yZpP5HoNgk9i/xpzs0QcQAS6GNR4OImyJQUA2S4QhWb8oMQ4qjOMAr5U5Xq3JHjUwQUd2bGZ+BhkxIjG6sjbLmASdyBJhUVBsSBU4HQNY4Feo5wVGOJk67yFt0qRW5GuJMcqirxW5elWNS+0VAYKDfCpgsQoidMpa0oydOMYwAG6XmWSqyXwki7gXlThVh1ilBGVA/zmTTyXbpECCoyDGi8UYb5QFBs67Lq4jASu8Lo5tXnpS0SvXGB5EqwmiTCvKYQaYBgSjjdG1YOV+q0TCov9SI8O9OIp+5VgsBAisIGjAx4I9LIaKSZ+Kuaa6qIGZBgAzdrWYSGRA84ZliCTXSIBfYHVIANix1jk2BDjw/I0B0xVLLkA/BFbqGmeDAE8gxPe3NvF4dwuH8yFeLSd4tUzxapHhVmSF7IsAzkVttIMO3shzfLmcquCdsjDs4mHsRgPAWLzm/SSDicAYz1dsJzfGyW7xgBefJwBPIHiF5yhZzgD0KV5FJSnqNRZrgy7iuCfm+hcwwxfCOW7FsXKS5oVjIQkApkwyi/FU/uRE5PxWoGu85dGH8Dd//q/jfe95L7a3T6CuqCgQgxLzXgIaBC4Dkz43UpUT61Rl2wFOBOL4OgfSGwAcImwnCDoJKioV8KMp18wcxtyUpshmU6kOeKav0p0+xwEEDmwjSMzrIBOfDS2UgWYi4ngg8zWxKrtA3Zr+2nku9q4AYDe6CAIVBF8D4PQDD2HzgQeVx3mM62+8jttXr6KezpyktJNvZxy6HQTdjgEXsjc2dQedaVlKtp3Xwc/sdPuSgKZkdT0YYnzrNgJ6qldkZBeIgxhhnovdrzkXR+hsrqO3vgaMpxje2EHOJpbtE+i2IzHc08EY0/2BGkYYT3Q76G6fxOlHH0WVznH76T/E+PVrCHodrF2+iPbmCQHG03SOdDjE1gaPv475eIbbN29i7eQmRodHyPJCfoogSJXO5Hlc791GdvU6klYL0ekzCM5dwMp9l7H28IOYFjlms7n5aXc7RtdkfstyDPbu4KUnv4rf+pf/CrObu+iwocEpXRBMWPh5C/C0nCU2sJQcnPqAn/OaM5Ve02aOdQCwB4w5xvjRnGuUpxdQSDalwEQImOb6Q+Bv0bjlmwKUeyy/3/VgrnDrpO6vA4Hv9Sz3a5JnvxP88AxbASoOIBKg60AhXqCpAND/lXk2sF4wx6zTXFE+sN/xmPzZq4cI/KVQgawoLJ9o3Ms/3rOs7Wo8c2+hEqLrXFbOcON30XgWLXLugvXscreXaLX8bCC2/97HTlYYvqnHgb1+bbMpaWuBgZwmuStQVwxJ2ycYQ9HunTVNkXFJ5q81YREw1uvdeXF/onNlwwJKTPMUCRJsxi2ciAJskP2r5h6+J0QWBpgRREUpQHdYhRgEFSaosFZk+GhvC+/pdHGYzbGTZphFAY6qAnthgFFZ4ZD+uUGJIzaI0Q+9LnB/EOL7Y+BRROhRNUWyyrYultqyWeOCGpjWVhGdPK15P9u5CVANQNYgAaYxlStCTIJIfsO0G9B1cm2jikcUC3T0zYIcX9wjdApTdshaFcaXNjE50ca5N19CuN3BQT7Dnddv4eD2IQZZJnD2xmSu6xiTXZlAYPhmGOFtwxKfPEhwIQ2kDLPwu9X6aHuAgn63DoTknG475Qc/XgouXpyjlYFzac1YybZcDSKUVabvcaz3mf2FSbizcYPrdIi8jsWIJuBKxQi/r7TmLWsMUQ+k9mcVuiWwUgJtgYVmT7C05VisQ5ruDiCUZ69rpvDNJmwUk0qLrBd8q4WHbrkvs241zl3tO1xeIyDOJhT93m1nuHcyD3Pb3/O42gff2+RJ5js93v/CR3D5P/5P0OnQ7MHviQw013xT85YB/RoSAoHNwoNS4XS79nrXL115A7/wS//UgPJFs4zNVmvfMiYw55IbrdbgKXDXlBfaRYGHd6/j0vAQLUl8m9oA7wV/LysX39zlrsv/rWLNLn6O3g0A35NpXRI5Vjnyfw95JSNqAURVhlaRqYmT56B2K9c4F0ehmiKY3y1CnHRs3AE+0ADA3zLczZNNBJoINBFoItBE4Ls1Ag0A/N1655vrbiLQRKCJQBOBJgLfJgL/7c/85IKZa6inAzH4jSuCqZjiWLksErPXn+AvpZhj+oaJdUhg18noukIzpe1UVGZ1RnUXY5dZadaYwIanmGSzfu8AYEk1Ov+ugrKf9H8lsCsWHJlu5iepolNdyn+SADEBYF/MNilpY1yReUOmWqfXQZQEmM8muPbaNRzt7iObzA2okaS0A/IcAKwalStMqyCn+qDJ7Fqx2gBtFmvJ8PFFLRbWFj96T19f71q6H7peLxftC2DOs9XBso5tcHxsFcoE7hlyRHBhjQBPGONC0sb9UYzNLEVQ50irADMyYaoKo6jGEMA11HitrnAbLOhZsVl8D8dwEcNK1++ZyQTdjXVIRoswfRcLgnaUFGbhmQUzd2edtKUVUY0z6xgYEdAWQ9cKfmQuU7ryVGxcmQMCwCQ2U6KvINgZYS3sIA0D3KlSDJx/arsO0Q8KnI8ibBaOHRS3cYQAu2WB/TIHhfF2yYBkAV7sNAMlOXZVZnfX26aHsTxgTeaZ8EZaV/IqJBhN9gkZWmoSkPymscc0fgl6OglnsdIEZnjfSQd4ukKmgIGKsrzm/8hrFJ7kWDMcVyo8Oo9jfpbk0gUMEeRm7AwEpiQ0x59AIScLS2lPyVb77gWWcPmBLv4snluxtkarAvoAtmvgwSDA94Rr+J7+Fs6VJYJihv2wwithhS/PxrhT5wKdKZ+5HiUqQt6JalzNCtypagzpGU0Il+wyAZSMIMenAfz8XALAxrAxkJsgF8FpDyAR6OPve5LjBLr8HsAGP5de0IjQCluYxR28WGT4PczxlTDDkWsSYZHW0JpAXsiUSxajyjWfracNwQAAIABJREFUGFBRq5Fke3MNH3j/+/ATn/o03vXOd2N1lS7DzGcGAjOPeAjV/HitucSzFHmdPi8sJJwdQ41MuCoJxYiTLy+jwdxEWeaiRJ7OUaSpAGACvDqOpo3NNe//K5DZ5cQWZdCLEulsZs0fDiwLcvNdDiIDgCVlL+DV8hFBJwIcBBN4POanjYsXcPrhh1DHsfLknWvX8MpzzyEuc90/VtIpWRp1+kAr1gD2OZGfY6yvQGB0OTzC6OAQCeduQvn2AtV0jnI8Meavg6HZ0BBQqpn3Oyb730DKXreHcp4KsGUzSxmyOcOx3HjtVHNIMzVE1EmC1uYmti6cx/hgH5PrN5ANh5KoPvPYI0gFSEVAK8H8aIh8uIeo1UFrcxvh5jqqVoTscIR8MkOZZUgizoESwTRHMDxCdbCP0XCM3sWL6Dz8MNoXLiDcWEPS6yBNczURkS1IyWsCXFybeF84/D7/f30Wn//Xv4LhtRuIi0pAAuWcBUhqPTUgyOTw/ZxwrC7nn6uGCQJolTWxEABr0+6A81VMRAM0eMcp+cwckqI0Sd1lCWGBwJZrlTucp7nHfoVvOfavX4YsPx8//LplSgnm527zdGldWDB0DbjlNRqUZAogzDELSWblWdNPEHjhGL1ct+yxxMxbePke+3VaRmYDkm8gMYDcPvHYWmGxVnsvX3d8svj1KS4mai5zudX6aI6lbe/FyO+Sj3bAkK1xbs/jPUx5PLem+Zyu3My9inxJHRPYQdMEf8VslXw3QWADB0WW5z6G95tNHXVpSiuuAYXvGeVzrWEbUYKtKMYJhNgkWOcaf+hRO60recNTTYMyztSBo9IHihTv6vTxYyfOYHC4j/0qxEGVYRJwb1DjqKqxV9U4KkscBgWGYY1ZUeIMKnxfFOIdrQAbKZtPKG1d6tyNwaqsIJllxnD94v1ILp+T1/iNF76BYjLHHtdl7kNQYVRT3pdjmOuVNTbwizGzfY9jkDsP2hU2LQUJ1rpdrK13sHImRmurjfNvvoxilYB3jVefvyL7kjQKcCtNcTvNMQli+cgesQkmATZL4K1j4KP7wP1zKmpwvYh1/cyVnH/eY1kgrpNrjwnmqnGtQhFWyrec48yHBLbJGB4z74r9byoYpoZhcGQaxgLSCcCPed1OvYMZPXWApQBiF4PjmWFzkzGRxQfM53mT+546wDobrOrU5qAmsgGk2ru5fYmBiMdNZVTCUPOkrsbvd8lIt/2s5rKfo2rYs5zsQWMpiriHsfw5H21e0z+ZqhG+SYrrkPaKXH8efgSnPv1XcN+H/rw96S3vNTnZiRcj7vdkZzAjqKnGA7MTIROYexuCwBwvfO73n3oO/+M/+9d3KQ14MJjrqAeAF1LQiq3lRdkzKKdUODEe4NE7V9GrS1OdEcvWNaEt5O5dPB0grzXN3V3zY3ZGIcv+zW5Zt8tzrS36bL8ntoQSFBmCKkNSFeigUiORcpvzU1e+pJIIbU1WVxEnCcL5XBYM3EN9sAGAl1av5tsmAk0Emgg0EWgi0ESgAYCbMdBEoIlAE4EmAk0Emgh8UwR+8Wd+SpUYsk7I4GIxQziKY+saFGIohXx5hYQYS1cAa2Dyq2TILSRuiTfIE4/qvbFe52u9vtNfBWoVzOg5SYk/x7x17IWyLpAVxpKThHNOlq8BvvzizwKDxao5ZjLxOS9nGbGgFMfmGcyieitBb7WPVruF+XSC1156Bfu3bmM+nhj7gkUjV2xfDpQKMN6/1xVjiB56ZoaXNvXFNJPuc5iOKxj5mtm9jA0xo/zxHYAaqpjkCpECyQxUM96qlcutIG6AQoISZ8IID0QdPJh0cYr3MJtiVM8xrQgYxPJ0m8QBDoIQL+Q5Xq+NDeyhLl675DXpNSsA2oqBdc17bCAVn2ch0JFfzB/OsYDJLJVMrONykPErYMIX2n0xXkVMx8KtKx1zKwywSQCxDnFYk41kxcF2Tt+9WN6vc4S4AwLAuRg3ZDutocL5MMBaWUsWfNzu4dU0x9Uiw35dqqA9k68dr4YgKou2FteFnzVZRwIn3bV5ANiBqTwGi+Bz4ov0Fhag6BglXrYw8LLZVmRlsZ6FOdbsDfC0xgZHPlERk+xiyrkqRo4570LufOoMCNYskpcoAWACrQSuzC+XAIrYaK5wzGKyCsqOTcbCtGGLnvViLBUCsi15AVNaucY5hHhr2MMHOuv4nirE6SJFGla4niT4vfkUL1RzHNQULa2xGoXYoLRxnOBqluMKZcR5vLqFQv8RrLICJkEC+gsaAGzMR54Rx1BX8uA8OYNLDDgK1GBACdwepZ8JOAeBgcD0ow5b2I0SPFPm+HI1w/NxhXmLcTAmobVvRPKTFOtQQC6ZhJFuhIrJZYF2O8GFs+fwsz/9M/jw930EFy9e0OsI/lLm2OSeLT/5h9hSDjyj9yCbPjT/2STjfHwVaz4Xh4gpicq842TvKZVMKWjKQIup63zK/aCQtDNzrVcu0HFNgaGVJKjYBJOmBrJXhAkM5Ga+NpC7FsjKDgMx5yQXXIn9a4wqGQ4LeCUIfOrRR8RQ5jXsEQR+/jlU85kYxwHlk/urKsgL9GaeT8yXXbLFZCRnOea7tzHc3TdJbI5xgt68m/MMZTo3uVMyvX2nhcthjAXPLem0BYxTTlogL0GydG4sfh5RLN0cdVYharUQrvTQX1vFdHcX1eBIkqRB3MLGuXPI6a1MNt7aCpJ2B8Od6wjbfQG50YlNFPMZZjfuIB+OJRWesItlPkc8zxFOx8BwhMlsht6F89h+xzux8uAD8tdO4hiHt3cxm07V/VOnqWIYdvuIe30k/R727uzgtT94Cv/P//4ZDK5eRystBPZy2EUR1wLmVJMyNlas+XETICLL1aSgzeeRY8zmOeeB+aUzfzCE8o8lYOYA4LmTgCaw758jQ06qHQsA2BquOB6Mbeb+dd6/SxiFxpSai3zTk1Q5jO1uqhYGtpocs7E9mYPE+lx48XrZanecBaBn7ROOR3/sfOnyIuemP7bAXefXqeztJG19A4kH6GyNtAYtPjx72Pv7Ls9fzxr0UO8C9L4HAP6jtoiuR8rmkZrgCJg5pq9AJVNZcKR859ZJAJhroEn+GrvXpLe9V7MHPgkEE+Riqi5r+s+WKKMKAb3JletD5FGAWZlrTq/HbWyHIbbCCBt1gFXXNJSxcSmMMKLcc11jXBY45FofhvK1P1uV+Nj6CTxSlrhZ5rhdBpiF5vXL5rCDssQeoJ9HdYZRXaJT1/jeMMRHWgnWi1y2EhwXBKndtskyuCwV7FqjzdOYbK/iIE9x/doOxmTl8rgu43uGJscRVSsI7s0JEmoAHvtlm+qG3WBmF46NE/0Eb39oEye3Wjjz8HmE233cGexj7+oBhoMBdiYj7AcBduclxnUgAJiNXBykJ1Dj0UGNjx4EuH8G9NnMEYQYB1zjTdWECiXyBA7ItLU5p2sjAFzXAnvJgpX8sZpBCPCbNLvWCQf8cmxK7turiaDGhD7Leq2BvQSC6W+7YIXze8kW23EZao0fdx6cy4yBmrcA3BdGOBWHWK1LKWcox2i5dx4kzpfb79t4Th3EUgygcgg/W/s72VgIudXexVorbFZpX+jygK1xdj/0/65RktfM9VZ5yjWc8Zh5xHXMNb78wMdw/tN/BacvUf55GQh1s7fVQrzaRzuKMd0/QF3mC/RbzVAC2oOFHPSv/vYX8b/8ym8eN554j1/HCNZccp7APn427rwPujUz9eYTXN67gdPzIbpBBDYEepl5qcWo2dN7t7uGLVle0HzFwHKOE79RPm4ncaFyf6OoWcuZLEhBgPuzKkdYzhHXXDNK7e063Btpv2LrouYI9+VbWzj5oe9Df3UNN55+Greffx5JnuGjjQdw85d9E4EmAk0Emgg0EWgisBSBBgBuhkMTgSYCTQSaCDQRaCLwTRH4pZ/+q9Zh74pMrKiKYUtmhHwbrWwhWT8nv8w6kViwHpoUKGtFYf8lIENAsQeAPUDjfPAIRnhWb2Hsi+WCbV5mAoD5GrKv+K9+79gJBHr5nEBneVNaoYTnTuCFRWACwEmSoE0/y1ain1c21tDv9zGbjPHiM8/h9vUbmAxGBpKRpXYXF8oVlh3w4yWABQY7Nqh3DTaJPyuA3QsA82f/WAaAdTzv+eteYIxgk3hWcVuFdWMcqt6mCzYgTQxL+rqixMNhG2+KOzgftrESArNsgsNyhjmLcPTDTVoYRGTRBng2G+NmXWDmvGfdgRfAgwAKh+Y7Ib4FAEx2Jj9XwLVj51AGmmAiQUmV/yTVV4ndIyaTB3+dpCEBYPlcVqXYDhtRjB7lxskKCs2rl9dHT8AeIqyijWEE3K4LTOtMjOPVgLLAFc7zvWTTJAluJTFemk1woyDzJ1BBlsV0AksEWiiTTearuEoa88asYXFUACVlzSVNbWwkLzvIwjgLyMTXzBvZeTNq0Flx1CQFnV8lAR8rwZqHHj+T45EF2riFUVVjSglMFtkZJ8e8FEjjmCcGEtl4drXrBQDM8yRI5Jyydfv43pRSlyyki70cHsslynvZivPmt1mjXVHesUYvoGw48Ca08MFgBR9L+rhU5KgiSoW38I2qxHN5ipfLEfaQy4f4ZB2jn3TFIL9SZLgjad8IKQHgwLF6VUSlPDkBDDLHjwFgfk+GrxWVj0EcgWACvmpJca7WATYJOBMIZq6J2riZxPhqMcNXqgxXohpFy3KO5oYaTwhA2PxQCV0NG9YEIrC2LARgddpt/Ec/+VP44Y/9RTz22GMCtOMoFnv7XgCYeUf5xM1jUx8oFkwpuwFO0tk1UVBtQLnQJq01rFB+mIVs+pJTLtlJ8Jq/qgH9ywAwWb+8rwtAiz9XZPSaEoJyBJlBIj9bsZhjk8cnc1AAMD1rxWiy/CZpcX5tbOD+dz5h/sH02L61g69/9SsIyxR1EiFY6aEkwzVqo0VmdEQfSzbgmEwxmbTzvT1MDg4XjTOtbgetJEYxnSGbTYxJzWYFgo6ehUmQh3k9idHdXlfjRj3LUE5TdNtdDAcHyn8EucvJDFGWCymhxHS00kVntY/R7TuIxxPlFYICUcRRY6BE2G+jf/IkMqoSnDqLemtTwFk0TzG9egPFaCz51Go6QXE4QDAdIUwzBHkq+fp4fQ3rb3ozNt/2GHpnTmN0cx+3XnoZZT5FvNZDun+EsN1Bvb2FcHND3sQ1acCDKV597ml87lf+T+y++CriTFCs5gvZ+gTBjYHPceSAUw9yes9fx3LlPSTo1yb4TwDGqLhOxtR8gJlb2ehhfp3GIs2obK1mEK+x4TyAnTKHxrZroDIZ43v5rgb6uJYC1+DkG5GY9wmC2DyQLDPBfUm1L/kaO5awAGMP/i4am5zVg+RdPUOR/RJklhvAsrBPkJ+4B1f4GrfmLXlfmsS2zf1Fg5X7rOWNjjH+7t76eL9eTc8/wb7QIE8HfLm1UfLOTqZZILtAd5N3NtYiG9tsLaREspiIWkfI0A8EDHJ9lPyzA/3sc+wYVQyEZYl2FYmxv1/OtE/ienkiaOFkEGE1ipQr5d8qILEWuDioHaO3JAhaSAWDeeH9YYKPnzyP9PAI14ICt6sMedzGIdm5QSmW7iEbsYICE+a4usTDAH603ce5PNU4NvWMCiUxX65tHI+8h5TjryrMyhL7YYw3ygw36FntGMIcq1yLJRnugK15FCAta8mac8ZYQ581uAU8OHO2mNDGNGUeW49DvO/N27h0ZhWX3nQZ85UQs6DAndd3MRgMcPVgD2/MUuynNeZJhHEFDOnBLhuDAI8PgY8dxLiUWVNYWdlegeA5LUsoa8z9ANdgNRtyTrH3kbsbKng4trLp2RhALQUYN5jUv+bGRaq9kM1XzVEHuvJ5UwKhjQKQhfa9cpqklAOkCCTlnXKv7MaUsf1tktKh4DScPUMAnIpjNQJ0C64NZsdgWxQ2Vtn+p8t9ECXCyxoH9CwmsOjmMxvW+ElsntL7GH7vi+vsfLX7dKDy8tzxa/DxPpWzhSxx2yvxf/2f/mlc/MQnsL5BQwf3bjf5pBSUJPImJoM6nUxQOaUNP7/VK8J9HQKMqgq//Cu/iV/7nS/ZHloNJLb+2d7IPsGkn4197wF1/72yJOdOkePMwQ7OD3fR472PnA8711OXo2OuDU5+2cu9cx3kvo7At/+8RRPsUk6xCNi+3RQ8OI4DBFSzKTOBv1FQSulBNitxjD73Qa6Zq4wogR2gdfYszv3lfxcrG5t44bd+B9ef/CpaaY4fPbzzJ8hgzUuaCDQRaCLQRKCJQBOB75YINADwd8udbq6ziUATgSYCTQSaCPwpIvAP/+qnjRnkADE5TNIHlcChPKesQkpWBJkZlFNkMd8XTfV6yuA5UNADwMYiptynFWIE2BIoUiErWLB6DQQ+ZvT6Y/P51DF/PfjrwRAP9C6kG8mQIUDjQBeCvkm7pesi+NvtdtHpdRElCdY3N9BfW8FsMsKzX/0arl15DcN9B2JQpnWJ9bccRt/pr2KUCkzm72kcTWP33AsAe4DXH2e5Bu3ZSvzdgl3sJaZV5GaF1Dxq5Yem4px/rYGQBFbaqLGJCm8Pe3gwakkKmqy7cZniCLlJDQYxRkkLO2GAnRp4eT7GoZiaxhYjKGUSpAbAmY+j3WHjCHsmq0kQ83fyppOEcyDGggBUscfJJK9MolTed1bMVtw4jgTEBugQGKkqSf6yoJ0UJndJ1h3fK5ZLQAZoC+06wV5YYadMUYYBVutK/rUEgTfaHYRRC/shcKXOcW02E/uJMpgsKscVWY4shpp8dUsMGedB7FjdLJ4TbCFYyc/lmLcib4CsDsSUGaISu9ZLU5qMn2dgOwafA4fF6KMkrwOXycox9lqEOG5jGpGhFWBQFjgoU8wr18jgBoqBJ771whjiBJhZ2KRkIUF4DwAvAx+cg2QD0lNxTHCIrQMOEPEAsLzjKLNbhwbKBpV8gc/VAT6IDv793mk8lJFFX2BGxngY4vU6xcvFBK/mUxWy5ecbJBjEMW6UJXbKEsPA5KclT+zGMSWzlwFgeepRbpvAM++FF4R3TROxwHkWWslOrkHZz60owlYQYL0KMY9beKPdwpeLKf6wmsmfmOiY8hdBAl6bLHCNpa1GCl0/G1Hoo1shiSK0KaGIAJ/4oU/ghz72w3j/+9+PXq8vtQLJJUtu1R5SMuD8c1LtC89QFqcXx4ckmgUUOxa8561VTrJeWBs9++wEjTnHorTzEKbcpT7HlYkF4tJrl884oFg/8/4TEXTy98rRLBQXpRilAoB5zvIVLSQnK/YUwV95PlqeIuMw2d7G+ccfQ9BhSwUw2L2Np5/8MlDmaPU6CPurqKMY7biFhPFjk1DIOVVhtnuA+f4BitlMnyep/ZhnAOSzueQ7WcAXA74wqXTjZ1PqOZR3dP/kNlY21lHOUoz3D7GatDEdHKEge5js3yxDkBpoLhS010Xv1DYGu/uI6VvMz0jZIJQLqPKNMlG/j/5bHkP30mVk7Y4K/wmZzUUqxnF+eITp9Vsobt9BPR2J0UzgOhsNdC7J+ib6jz+Oy+95F9548WXsvvQy2kmAcKWDgyvXsLG1jdaFc6jW11ElHUS9DqqswHw6wOvPPo8/+Oy/xdVnnkeYFbxak213TTuME9dS5iNj1plfqBj+8ts0KWix4enpqjnvJF2d8gD9STkPmSspH5tRyt+pCYhx6vxGTaKeI47AmrHhTVL+GPJkjvJjzo95yz8ePXLMXCdVLeUJ+hh7H15ZAzivUmcPYLx3D465Y0l5wcBkgi5OZ0SAntjDmq/O65f52lksSP550SRFaPC44UO9X0vNWff6jupnx1JdzGd3Wf61fxz467Y/C49StVo4drWxHY0NKvsLge/G8eNoJ4uTbHFjAdta6pmIBAv5vEBB+rQ7z2DZYYQGBHKsqHEAIUYoMapS9KIIp+sEZ0IqYwTohcbQVNNeaNLg9K+nJzz9e+n/SwsDetRuVTk+tX0RD+QhrrJRCgVGcYlhUWMQ1DioCxxU9P6lFDTlnSs8gBAf3z6NR4ISwegQwZxX5fjTAnR57TFw/jzCXh+vvnIFO3WO65R6Viol0GVgvrt7yrFcY9OQTVYV5pyTDvjWenWXf6zJn5vySQD28WzGIT7w1jM4d6KLSw9dxmwlwN58jJsvXsPu/r68jHeyEkdFgDt5hSyhpQMQJSG26wpvPaoEAJ9PKeduJq6UsM4pac3xzEYvSTnbes9zJeuX99DkhG11XtieuNHB/NomM5gS6yWZwlAjWhqGBi5zPFSV9kWau9wHO9Yzj60xoePa9zMpmBh4zM/j3iclIK69tc1pKnic5j6Iah6oBRyeo20Gmb6yy+CazGavAH0CwJQYlj90jV3t0ajsACStNsKkg4JKO+lUV8h9mtYqlyAc7qxGI5PGNqTbRoOzRfDew75JwqmU8BxO/d2/h9Pvf6+k8+/NOV7JR40lPGZpCkKWtRx86uYuY0EQ+Bf/2f+Kz331Of29oiY5x472ALBfxW0uWlPrAgj2c1f3v8L63nWcGeyr6WyV6wX9x6UKY6okkvv2zSbOp9h8nk2+XkCwl/13DTgKj5ubGr30wHbaB1FZIKlztNW4lcMrgHCe9IJQ+yPmfz7P5gPepyxpI7zvMoI4xuDGTeTDgRQCPtkwgP8Uf/E2L20i0ESgiUATgSYC3/kRaADg7/x73FxhE4EmAk0Emgg0EfhTR+AXf+JTTt7ZgWLyuKVHIySxKWNUAV/mA6uCjPM29KAvGXZ8sDimgjKP4VgEBC1yfhU5Mnn1FvLp9X6+YoNV9rwHWjxLicUyATAqntnnUtJZ9S/P9CXbN4rRarUE9tIfixLPBH0JCpPt2+v10O60WaVBp9dD0mkJZHj6q0/hpWdfwN7OjhWc3OfdW0jm5y0DwPazRO9EkxC2owKTFXI9A3gZAPbgrzEC7Vo8qORvmhWxPKPJlb8YczMgFVuPIKu8eGsIBF0JA5yugCeSFZxWEbrAvMzF+qHcYI4IkzDCG3WF1+j5CWC/yiX9Z8CzwZgmTWpAJkE6E5v2EnZWzCdbxhiwzrORP9eh2Lz0AJZsnStyewCYwsEeGGex3pigQC8MsMKiJYuVlJotchQEgSmVSb89/i4KsZ20EQcxbhU5dvIZkijGWl2hT/ZRSHZPhX2QHVxjF5S95H1krAz4IHuKHnYErXn+LOqKOetAYMZAssqO6SLx2cDYyyzWETajZONBnYutuyiCij1svpSSa3UAuPf9E3ivT6KkIv0cKbcYYFazMB6qQE9Z6RnZnDxnLxPtBoPGTngMzps3qklLCyiSJKXdH41Nefuqli3vx2EFTOR97MXDPTBLFqgBT5KlpXx1AJyogXfXMX5u8368ZV6JCVqFpUlFBgX2UeAornEQADeyFK9T0pPM0TrAXg3sE2RYADmOtUwAmCxGSUSb/zAjQknRFbLAHSvZwB+yX6yoTNlFNhT0WdiOQpxAhI0gxkEY4xnkeDLI8XJSYJyQgROpEF6QDUzWEwPNcUsvYl8wFkMnUi544P77cfnCJcXs0oXLeOLxJ/D2tz+BEydOSS2AI904ms4zVLKgBqoyp/m8Q3CTkvmax6ohH+cPP9clcS+A167Ly0SquUOk32PWsHkJG2Cq/LoEALM4zmsjyMvYrPd6CAtrqJnO55hlhAEtFiwI06dW+Vie0yabb57C9qVyOFnIZY321jbOv+2tCHpdfe5kPMbzf/D7KKYTtFZ6gFhZHc07eveSRxcVBaY7dzA/PDQfYzu8FeGdzDZ4DrxOB2LrUwn8kSVI4CEvESUtHVcgy2wq8L8k8FsUzsvYwN9OuysweT7PEPbXEHe7aLdCFJQqvzNANpoIAOZY0zmu9NF/66OIz5wB2nSSJvveHCw1PPISIdmNjNtsgiTi8VqY3bqB4euvS2q8/+ZHcPqdb8Ngfx+T27tijo/zGSbXbmGt00d4YgNYXwOiFgKuLZzjZYFsPMXrz7+AL/7qb+Das8+iTjMxuUwm2cY/vX0th1qjDX/m+PfSz57FRrl6+lGSQayGnCV1DmP/Hnt+e19gYwAb4GEewGzmMnlt/9DK4hjFx60O9lsPcsh7eAEOu7nLBg2uwc6nm2CNfI3d3OZHmHyzNXpobXEqEwufeydPy+P4uaPvPQNY48hy2bI1gn+NztGBT3dLP9s4t4YPx3Re7rhy88HH4I8DfpfXZE1VB8JZ05kD1j2IpGfYbMP5Zs0VBPAIDEvq2cn3kqlNgJP5nuzfgveGDG7tG3ifrHFDYJFY1cxEodaMQZGiHUfYjmKcqiPlxNWI66nFmseZo5Ts86QKMKSks0DgSv623aLAR1fW8UiUIJvnOESIvTrX6wYBHPO3kkTzARmrVYlTdYEfevBN+MF3PIG1bgtXf/d3UNy6ichRULXWRwGK3iqqJx7HnXmBZ5/8KsZ1rmuTLLzbK6hJh6C+kxqeBVS/4Lk6YNwla99w5rZJbr2lEoalTCp5bLZDvPfRE7h4Zh1n7z+PdCXEndkQg1uHOBgMcX3MrwyHeYXDMMC4MLZ8pxNho6rw9iEloCOcnpsFhY3NWKxmgt78IMmbu5XAWKcG6HJeGShv98kz5ntsaKEPMl9L0J3WEVzjyfSmYoL2xrznbN7g82wys2YCawIwn2juEbT3dgx/fiZjybHD16jNRY17vO8l+nWFB5IEm6VBi1QV4bw5kyQ4H9RYLXmNocBcgr/dkCzgCNOqwG7JHAJEcYT+iW30NjYxG04wv7UrUJIAJ/cTYucK0HXwpfYd1uRBdrZbLG3ddZLuvsvJMGTLXY/88v+MlUsXFw2P9nrbD9se+rjBzs0CO+YCADZAWo1IAP6rf/hP8bUrV8WU1jl6ENg1MnqfcNtJG4t84Qu8mNN2X9r7t7C6f1Mg+ibjpb0255c1Dsrj2CkdcJ/CnwXLOxUE7icIAtuDDSyusUaqRLa/4drEec69Z1zm6NRzdGoqeri9Ba+Vf6NmtWISAAAgAElEQVTEsbypY66DagZwXu5syu3EsuuhKhKXXj4+3ngAL9a25psmAk0Emgg0EWgi0EQAaADgZhQ0EWgi0ESgiUATgSYC3xSBv/2pHzfwSL6LVpFhMcPAXCsAWRXX/CKXJc4M4DSGAR8sdBI0rgimFqUADkoWpllm/xLkc9LNBC/og8mCqdgrjinn2b2SNnWFasmH+oKx/HzJBIkkHUk2QezA35WVFYRxJCCYoC8BHf5L9m8rToztSkAjiVTQf+apr+GFrz2NG29cU2Ge3pQeNLk3UMtyvAJMlwBgvlYSgLwmJ0spyWzPvnQH88UxX5f2UpvLn+VBYIFEeli52YpoIbp1KHakecDRjzXE+TDG/XWCFRQYBjMBi/OSBcUQeRDhMI7wXJni65R3FChoAK45fFpB3Xs8LstwEtw2DzLZlUkakQCuMWPsGASAxaAVsEvIlSwLFj3JTKvFvGHR0yRDHcstIABIBm+I9ShGVwCgeZ6qwM4CK1m+SYiTZKYEEW7nBe6kc3TjNnqUFU5YRI1xZT7HdVQYSjLRMWV9tRhkGidoU/ZXxWNjIglotDqcrpvgZEIAQt5/NsZTsejEXxWQul/nOKpzNx+cHGVlzN6OpFo9EBup0C2mmCv2E/iaByVmDqAe0wNYBXHyA83H+o96sOmCQK1nBpIBbMxBA+oXYDzZYq6xgMXlQUUWsLGwxYx1MdZ79TpjixJY5kwj8+UtNfDXTj+KJ2YlWlkm5nSQz1HXM8n/lq1IIOzLZYGvTie4BWAvDLAb1tgji9/lA32W2KZ2P1hIpvyk9z/tkmVDiVsxAZ00tYruBuDwfrChoMdif5RgO4ixyiaAKMaXygmealW43i5RRJQSj1BFlFItVTgPSzemQ2PtGsGHFeYQp0+ewke+//vxgfd/L/qdPtpJG1vr2zhz5jw2NjaUSwQWhpFYtWLOOklOAqkLmccl6VzPfFowhYUWWVF82UfYl4Y9GGs5z7x8+Ts1vxi1Sw0fBFYNsLVxmtHL10mUr3c6iBzLdzKfY5Jmym2WlyhzbXLSvgnH59RSrNwCAXOz2MiW27M4xgMfeD/Cfh8ppe3nM3ztC19AkU0RxAHCVoyk1ZcPL0HqfDxCdjhAnnLGWRMCJa75eZzH/BLw63NYQp94u9fUxM15vmJH1mIas3gvADhNTdq6pBeim0/tBO2VFczzDIP9QySr61jZXEcxG6MejVAOpijSHJ31VdTyKU6A1RUkG2uotjeB9U3UlIguCnS7Ha05bDriGhDx2sQ0i9GJ2+ikEwyvvYEoiNC7cBGts6cxG490PpPpFIcHe6iOhgjzHOj3EPR7CNttWQuQmkgWIWVqmUue/fIf4Pc++1k89/nfR6sspHzAXNpm44Vsop0kvGShIdYh2b6JfCUp8U6GvpNuFSPNAbLO15Jg0AylFArkBcxcT7ldSn875QYPWqohhnM59MAovYBtffGgqQdjJU8qFj5prdYcotztbAHETJZkc+HyR2Q+z8rvnqlnOdbR9xQTsn+N9WcMT9tWeHZweewt7DzaCaCIMew9h5dUnL1ihs+Zdsa+4cNk8/1DANZd8/XPsgm0digCtTZDHfuTIRID1gBh5nmTcvaSs84fVsCvgcJe7lnKGA7IMoDY5QzjaRsDOowk1XtUZaI6n4wSnK4JAkdYqyOBeWwaIKpFkGgSViZ3XJYYhZCs80Qy1CUeDEJ8cmVTa/XNvMAB/YEDsn8rHKDCbs3mngpDNvxUlN2f43vjNj7xwQ/iiU/+MPJ2jBd++Z9j9uKziKYZotLkvMlQ3Wm18EIY4IDe1wxAVAgxt1Y9A+f44BgnKD7huVVs1jKg85ilbR7INnCOY2tgo+1HyV7d7kZ44tFTOH2ih3P3mwfw9cEubr52E/vDIW5MxjisIxzmNXbyCmGvg/E8RxzX2KoqPHFY4yNHIU7TW9yEVhY011xNbPbgvzxn7r3ExuX9c3tRznEqlJzkWsZ9QxRr/hGAPQoI/tLKgvfbGL057RkI8HJf5OwkCAaSGUzQdy4pd6VHY/U7RjAllLmHm1Sc67Z/4YrBDMrzWgsCvCVuo13OnZVLiFFh8t+XIuCBMMJ2FWK1LNGh2gcbsIJQjXJkAPN6+2GEXreDuNMSsMgmFipHGLPcYkEJdmsaOW4Z8cxsqaJo/2RzegHiC9i1vTvXp6/8pZ/C2sltbG2sYWtjHdv8d30Vm5trSLg/dzH393+5SUMNIG72eWbw3/g7v4Sdg4EsQ6h6otnpJPY5LzjWmb98s5+Xg+b9WMhAO1Z3e3SA5NbriKscq2pODAXoU2WHuVvHc3ssWnpYTjS1Hd4T+VMTAK6sKezYp9w1xLJZLI5QVJSMLhDXOTrFVGsFj6t9MwHnjVVsnzyB0e4+iuFIzUraUthibf+5hlifYj/SAMB/lqTevKeJQBOBJgJNBJoIfMdGoAGAv2NvbXNhTQSaCDQRaCLQRODPHoG/9eP/nrFNBABbldW4O46kxsKLil4mteoBkeNyhH02n8/KSiAvwQACwAT06CM8S+d6jiw2k80zZhyLTL7ApMK/A6J5PA8A+0ocfSrl4xkGKhbR05fsMTJ/k3ZHjN/+yorYDASA+cXftTr2L4vQ3pcvjCm7Cbzw7HN4/qk/xOuvvGoShSWLtCbFumABuyrUMkZnIC2L4IyLxUzX5gBzSSo7AFiF9eXb4wrZYhIuyVn6l6hwJIYFASxFVl8qu9U11hBik8ApIBbQZhDgNIt8Je9ZhqMgBVm3ZWXg5TyOsBOHeKqY4RtlDor78dgEIVSY94yrxec4+VyNgmMAWCCFGLzGzmVxnkwTAqAstPGLMRVDQ553xlgRE8oV8uUZLFYFAUBIwpkMZnnaOhYyQRKyLXm9/ajGqXYXdRTiTppjP02RENClz2hY4agO8FKaYickAGiAirF5jYnIa9PnSULVpJPlhedYm8Q4BHCwsMrXEmgV44Vs3RBz8CsRK2q/LMSWokegsHgXAxaIyRIhAMKxSfCbRd+8psytMalY5J3zHMUec/6d8uM8ZlrfNYM533TbDSgxKULG16QIJQct5q/JcUsiWsVJA1DJiJmQCSbg2dhDHl7ga3WfzGFY0td8X68GHkKAnzv5MN6XxljNyEwpEJUzhPUYVZCLfjWLItyqIjyXFnipznE1KAXA77KAXRnriwrKmiMCgI11Tca6SdtScpr33yQOzQfYGgokHS3pQ0pVmgT4ZhhjmzLgcYLXWxF+t5ziqXaJvRZ5MMY+p/xzwZnLOFQSQTb2tK6TTFHmlhiXL1zEj/3ov4NPfPwTuHDmnPG7KoJTljMIuNDjlPeF81MNLyxi+3ygZOXYwA7A8gAw85dJQNucErCm+vBxLlFOYf6TfPMx+9e/zm4SGyA8G1jokhg/bJwR29vNXdHcCQ4UJeZ5oeOZv6xJWjL3mpejQ+XF0uVnFpIrpt8gXyvJczLQuh2cedsT6GyfEJiVT0Z4+ve/hCllX6MQrVYXEcFVMk8nI9TTuQZi1GkrL1d5gXQ+R03ZYylAFGLyalXx0vwstqcZ0lmKqJWgigIpNvB1dTpHSEbafK7B04oSsXKDKDK/VILaYYiVM6dRU93gxjXkN3bExkM7Rky2suRMEwQrfWO9nj6F5OxZgJ69eYZWu40giDCbzhHT57EVm6JE2Ean00VUzJEe7aOTtNBe35LMaFnmahaZz+YYHxxiPhohyHLEnTbqblu5iaBp2ErQ6fa0DlFmfD4Z4cWvPIXPfebX8fzvfRn1dGZNMgK2LS8Zm9YUHfhFD/W285ykdzDnOOXWTV7fAAfP0OWcJquR4C89X5lbKCkrJjDBRr/WerlaR5cVK9jLurqkY7CCZ6x5BQuv8mBy1Tw35mg2JSRkx3kGs8tHXvbd2LvGkBPb3Cli2L7Cedp7iV/fgLTwHXavcX6vEkxdeP7a7+4Ff7/dzscDJAsA2HuFfwvv43uPwxzgjYVlZe2aeeSfvQSwm6+o5VcDiZ3XqJOAJnxDn1++hv+K3Ulvbi8X7X7nhbl9LnSrL45oe0BWYpzgNCJsByE2KOdLcMqtt+b7W4v9O3J2BUdUmiAIWRVYqUp8cuUE3rG2iVcPdyXbPwxDTKoKBxXVHajgQCYwvXgLdKoS7w4DvKcV4a2PPIoT73w3qm4H1770Zczu3AKGIwRzcmUD3EKFF4scAzdGOVa1CjhZXtvCGBOYd3AU1FKMYFMVY2Bwoo0T2ydZg4CpbxhjVu/WnqhWU9DJXoK3PHICWyd6OHvpLKL1Dg7mI+zd2seNvV3sTCe4NikwRoA7WS0LB3n7tkKcKCu86wD48GGALZpmO8VpM10wgFoSx+7+c17moQGMBHHndYgJfYvDSrn3h7odnJtn5ktL5Q2Cv+B9CARwy/tX996xeDUGDBQWG1VMYHq2G3jKfccYpYD1sqYSj8lA89h8vcST3VhiXuxWNR4LEqxSfDzi2mFNfztlLsD6oSjGmzodnMozrGYZ1ggARzEOad3g7hP3Yj23R6gohc97QwUHNWWa+j7jwXvoTAxsH+82trIP4VribqL31zaglpL/EYqVVfzLc49gHCfWTUi1C+5xXS5a6fexJmDYfa2vYEMAsf18YmMda8zxUjawsfIf/PW/p0YtzivmQCqfkC1tjVBspnGNaA46XZ63Jgt9rFrUng6xeuNVzIqpmPhrUQsrlGImuM+mNKkd2N5SwLLynAnZHzfH2BhVcyX/pmJu952G2hlab1hY0RYgQ7tMyTvXOsD4EgDubq5hfXMTg/0D5KOxGpTuytfyDzZWtO+w+f5GAvrP/gdw884mAk0Emgg0EWgi8B0YgQYA/g68qc0lNRFoItBEoIlAE4H/vxH4Oz/+KWNoCC2xMqSYqyx06rljBofV8u5h6xKgkP8l5WJrAcBkERQ5JZ1LZHmOLM9MItXDmZ5VJzD4WA55WXo5YmHeAc5i/MaxSTzHsZi9xyBvG21KgtLrt2+sX37Pf/mIW4neQ3k2lkzIJKMcZiuO8PqVV/HsV57Cyy+8KHCqovIoHRSXfIAXYI7Xk3UB9wxgL5VsAqNk+pgv4Z8EAPbsJh9XwVVkhjkAWDKYTgKPAB8Bs606xMkgxlZdCQhe4xeBWcYaBcYhJYV5z2LkQQujJMKrQYlnyjley3J5FIqBxkIVPZ0du8bKn/bwHpBigDoG8AIAJgDgZD0NAOaxnF+eq5mzuCb/XCdHqvvgCoSU1iPAtxZFKjpKBrgqxCrrEOQneFWaZDOZGNvtDrIQ2KPkcFagTtqo4gjDOsOdosaNosAwZpNChF7BAp2BpZR21NcSOE1whd5qPXmlunGuEqVj2YqJZ8XoaRhiTNlhhNipauxVheQcPZOWzFwDjk2Om2N04dtX0duQDD378p7CfDuBZso4mi+yuJ8GjHglRQdAqxTuJJ7JoOV1sKCoaxJIZMcSgLoMAItZBsyrYHEOZB2x2Mlxb2wd82bkjOC5E5iiD/AlhPj02gV8sOrhLD8xnyMoKc1LcdEUeVCgCiOkdQc7iPFCPceL5QwvVzmuSSLTxBpZGOa1EgAOyVIj6K5zNRCrW1dYDUPJHBIQ9mC6GM2SEycDmM0OgRjAW5SYT1r4RgL823KCp9s1Ri2Tmbd5zbYNyyVRzcYMVqx5N3iP6f0LJHELF86dx4984kfwyR/+OB5+6GEE9Cgn49WZHAq8ks95rAaV2AGXUilYygn09RWw6eSUea88A1jlZwcAazKJ0e6Zg/az9wteMN1E0by76UQ8KtfEIG9nMouERJmyAuWnOXCouEC/SUlUCqymF7CBGGQnLbMfhQ2zqE/wt2RsrAjP82HRf5a0cPk970Vrk46SlNPO8eQXfhfjwUDgMicGC9JFmgq0jdotdNZW0O31JPE/G46RzuZiNNVsApqnqDLy2th8Yzm31rpQIel1gCRClmaoRxOde6vbw3xI+KRG0u+i2++jzEoM9weI2m1sXTiLzQtncbhzG+MrryLf2zff9/WeJP2RFwijhElf+adz+RL6Dz4EdHvI+XshGSbTGlWMQynvy3Z3BVE7wXh4iHQylsRtHLcQxAk6vQ7mxRxVUaOYpZiMRyr+02aAeYhzW/kqbmF9Y02NSQTaQzZLHA7w6nMv4Eu//lk8/bnPoxxO9LkEESRFL9l8riTWuOJzFcFWMtv5HJtlOmrUMK9Xb0XggUVJ09JX1LH9+TPBYYGMYopRttu8Lxea6I4xaw0Jbv1V84iB0ubFW4vRJpBG50dQnvmZc9QYytaoVAoQJktT65Zv5BFAcszh8+DtIt8pwdmYNVDbM4Qt71HdQ06rSzRA5Ym726kWa5ZvTvNPaDW+F/B1+4k/fs/kGj8cu9cz8BjDuwBgB+JxfnIcsEeB/sv63jHcJQftwGPOBIHB8uA2MFgM4rvYv05Gl/OxyDGtC6xGLZwKQ5wKImwglDe6jQdbZ8keJaNzWgEDArmg9HOJKcd4meGd3XX8aP8ERpMRbtY57sgbmMziGrsBlS0oGV0IMOYm6LEA+Firg7NUvCCwHHdQb53EygOXEayuIz86xPzGdezduo0Xs6nUN7iGqJmLjSgaX1S34JplUG5Vcz0FdqtKwGzpGvL4Ko4du1e+Tcl5VTO+YsASfDVFg7UIONlP8NDD2zh9Zh3bZ06i7gSoOxGuvXEDdw4PcHMyxhvjVJ/DaxtkNco4QJQE2MwrvPsoxIePImzMcw0266Wx5iX67HLdose1sdZrZDEwK9nQlmAYxni9LnC74nsD/Gy7jYfTVDLbBLWHNZU3AoyDGmOu/5KPrsTU5/0X6OjtJdSoYfuIPps/4gT7RYHDusSYlhH09aanMwFgty8QAFxZMwGjxXX1wTrAtrYmbk9Bieeoxu2CjN8Q98UxHoqA80WOE2xYC1vYL3LcFKM9wFpYSXGDQG29uYmSiguDQ9TjMQKqp4iNb/YT1pdmLF+Ocz+vZa8hGWTHiCewXUeowwjodpCePYfP9E/jDhJrGMpSqTJoidT/+5308TMLZRQH+LaTBFtba9hYX8dav4snv/aCbGn44L6WctkCgdVtQvsJ7wvsJZtdU6uT7lbDpgNlo9kY5659XccYlblA4H6YaI/SCyM1DZrKDZthaJliuVhNPNy3uIZOs7OwWPB+KI8JKLb7zHhGVY52naOlFk07f+3DmQ8YP4mP277U7wEVFeYON0+sccL2FR8+YIti82gi0ESgiUATgSYCTQSaCFgEGgC4GQlNBJoINBFoItBEoInAN0Xgv/7LnzJfRHrZLks8ExihpBkrOqw5keHmmDPe25IFZHn6ZubhS5nSTF6uVuQ30LeW568KGI6hKDab93wj49MxCcxb2L5YJBIrmUXiOBKLt9PpCNjlF5lW/Gp3OmjRo7JtHsB8jwBfxxb2x/AM4GmWoiDg2Iqxe2sHTz/5Vbzwh88YwOEAYHl1usL4csD8ORt71zyAfdnKisCeaXkMAGsTtswCXmIA83diCLjY8F8vxU0gVMwCsakMMCBIdyZo4ULcwlpZoIcSXQJmZJVVZH6V8pRl+b6ME8yiGLeTEC+WGb5epDig9KsYZ3ZslpkM7D0Gf43dbExClWQXwIBjAC8BwJ5hywKYpF/N8tYYhEsMKGMasoBmEstkm66Rqc1bzbFQlZJ27AQREgJbApYjbIQRNpMEo6DEfpHisKiRtTs4KEscVgUGZDmRUetkSlcrY47SK5cSsmS3ir3mxnLHA8D8nAWUYJLKknJ2XsC8cBarD2rgelnjWkXPRBZxyWY1BgaPywI8AWwysThsKQFJ2WUyjgj8+n9V9OVtdo0BvM/m0kqw1GSzvz0AbDLKkhkUUGQMPIHYAl4o72rXYGV0JwfLhgd+UWbSy7m7Ae39OlnYlOQyApwE8AOtTXwgWsXlVk8+zVGRokinyOnrGJWIY76+jSxs42o9xYvzMZ4rUjwf0PcwQilg0joBCMSykOmBLA8AE/gnu4ZF52UAmNfFayLPh8wmAsBk/66HMbJWgmfbwP9dTfD1TogZ+0PIchVTyhiwYu1RYrEOEVCj1PlbU1J8pdvH448/jk/88F/EX/jwh3Hu7AVJ/ao0TFCWHrmcOVIaSO6SyBUQS6DZ+YT7+cyfJd7qPHbVHEMWsFXBF57mBgLbz/YgmOF8gJfAY6VBx95lXrHXEwSzor8xh1kULjVuxCIj6kTJdIIVAoBZsDf2r36m1POScoPYipKIZvE5EMiXppnl6DDE/8feezVZdp1XguvYa9O7qqwCqorwICBCEE1LbEqkTEiipIhptVpSTHdLo5mHfhoTMTEPExPzMybmdSJapkWZmBYlUo4aTFMiAVqQICxhCuWr0mdee8w+E2t9e99MgeSIRk/gvUBGZt2899xzvrP3t3d+61trTbIYl556Cp2tDbFvy+EQr339BUyGAzHCj/f2EBG54nlQujLPkLfbmJYF6qJULDutll7vxhOAALBygl2Lzoelcc7/hZ6K6NVwpGYh5vJi/1gS0VGeiiVMVK0cjtHuL6C7uSr/38nOHqY7exiPRoi7HfQubsmTGKOpZKCbcYk0T7H0wIPoXLmCqttVY9LS8rLWBmsWcBgMjpFFlLfOBJgWxRQlz3k0BYoK7TabhxLz3/TMMsnejsc4GQ5kPdDp9JAmHIwx+q0MvcW+Xs+xT9WLyXiMe2+/jc9+8i/wxb/+WxRHx5IVDezrwKxl4wPnIfMj7wsZwAQcCEBwbrYSa6AgMCXPV8+OpFTsmI1XZAAr7xAMNuYk77VJbXt1gsA6Z7Lwkq6WyzwHWHPWJE2VV7j8e8WAU6WH4Bfv5ec1h73Ev5coNRDZAN5Zcws7iXzzib6fUb9Q20g4D8/4DePZbw1sHxDUOL4Dkzcwfs+upzbbvruHrXXMWDwjz+pVDI3taHLSQZrYg2D+9wbyEpA1di8ZwwJ/vT9v8AImm5TTWvcvAPH+HINlBD9/2tQYl/T9zdTwtRUlWPPStPSFtoYM85MdRk5qD2QAH7gaR0mDQV2JobqFGD/TW8QltLDrCtyuShxEwAFq7NYO96JaQPCgqdRksg3g55MEHyDoVfJaHIo0xuIHP4T3/s//A8qN8xjcuI7P/8Hv47lPfVpy09xvLMYxeqjk904Zfj4qbh0VF2tGukPPci17icnbe+av0t477pI1sTHtRWoA49rL611KgK2lNi5fWcbKRh9rm+tYPreKw2qIGzfv4vbOPdweDnC7JAM4wbEDTlyDo6JGlAFrNfCIAOAY54paDV+SENfh6dNq/racj1QXqGgtQCWPOMUuUrxWl3hJeyzgPCL826yNx1FiRJl4ymqTgc09AP3UBUiaHcY4tgYBjgvlbdP9V2MF9zlrzEt1jRt1jUM0AoD5/hFjx4Y0MYdNKUX7B8XPZNcvRBG2Wy0Uk4nkpJmLqFay11BFJcOKq7FFr+A4wgNJriaCg6rEzYYjNcIKLRq4C+wtYP3p96F7+T5cffaLGL19FSlzsTaFCVI2Pvm1hHnFzsCgW62kgTQvdnCsxgQXp0gWephcfgCfTpdwwyVSfajGI3naB9ULAcl+fhm31e+sz0rHMwe0WjZv2IDEtZaNUWGuItZ84DxgQ1OwszGllFOrE8sJBv7ys6iwkU8meM/Vb0hFYRRFOKoKTFypPQJj2AX3q5afud+TYgwBeP69oX1LUGTx3uV+Peb9Enju1U9a9PJ2BXKwUcv2zeFhKj/WRKNz8/vX0CTDkTrTGgh/MwH46BwA/u4S/PxV8wjMIzCPwDwC8wj8kERgDgD/kNzo+WXOIzCPwDwC8wjMI/C9ROB//43fUAFERRcW9CWBSoDC+AQsJqlIwq54D+qaf69Jnk4KFhpL88+lrDOfZ3GFr/X+e4GFFgBggqUBTDV22BkvQrKOWGxKU30nmBLAXwLA7VYbaZZKHpT/pqxnSh/G1OSgA1hDcMIU6YypJxCEEpmUqHYV8izB8PAQX33uS3j+i18WE4vAkWjAXur1HaTf2TkbM88AYAE0Yv+cSkAL6AveheEg75C9VGjfwWgK5yl/MQHAXl6OTIGIBdYI56IUF5McC3WBvHEgqEnwlwVhYzOwdJZgmqe4FwNvosIrVYGbZIl5Bqb5956V+IxmfqHB79FYYF6JWOCjL3id8WrlMQQieXlAxdiDxgRBxMSQnKcVGAlksJBGgI/yvjpjD0aLnUtwml6oZJt5ttNykuMgKrEjEDbCHmUdvbwl2TEqQYqR0aDn6C1MwCSRV3JOaeCoRhGlvoBsfmss2AWpbd4HAqgEdiXBKtloFhDpo9uI/XuPkrOeryt2pfdPJrApTz1f/CyjyFi/LBg3Tj+bNKFJXk5iSkIbQywojMq78jsAwIydFf884zcOrF8vva3fGQiqsTJTJDd3aYISxoqpYcxA7wccjkf2L1lbnlnYj4D3xTmejNvYytrIycInkDAtvYx0LVnuhSbBEmVz0wS7dYmvVwX+vj7BXUq+E3g03U8TXoygBgUWTnmOjB89nzmWCbiblKxdB2VuCUgzpn3XqFC9kbYFFA+SBM+3gL9pxnilHWGaeKl0NV1Umn9MOE1lbETKYVIGWsX8NMX21jZ+4ed+Hj/3sz+Dp973PvTI+iQQQW9zI+aqFUJyvt4rdebrK2n6SExPNrcQJCagK4lbQvne81eFed/cEpQSWPxVlpDHr2e4EWh4BwBswK4vBgsstiYaHp/nJTY1L1GynJZjxeE2o3QDwZm7GMvacocYw/xZ12PSswQgBNyShcsxn2QYjcYYTekhWSN2Fep2B+fe+wT6W+eAJEM5HOHFr30JR3t3gHKKmJ0OMjut4RiX1HIPwUIDu2u4skRS0W/YA9m6Fs/o1HXSazlFzXMmsE65ca41UwLG1qhCVFDAtBjcqYBmArvjk2PUkwmSxSUsP/AeoL9ononFFHEnR3w8xnjnFtJ+H537LqF74YJYeN3eApLIgJaqKTElEytqq+mgYmG+3RYAXB0PMFmwYQUAACAASURBVCDIfLCHuCiwev99qFdXBXKrZSZLMKlLxLQgoDJFnlvTCq+jdmgvLohpzLVmwoajqsDBrVv4h7/4Szz/mWcwvLvrlRNszEvanfOCQIKaTIzhyZzI56iYwDxvMqRk4hnkwYYjgr4EfJVrvBRwAfMBpiKHAU5kAcu40uSKfXNTWJetCcgAGNoDSMJZ/rzGSuZnEtzJtSYY+83yoDHrrJnIwKCzHvKhOUog0TuknMOyGNbA0AAjdrZee6qMEN7/zn3NWdZv8NA9+9x3C/yePa4xUWmhwIY4W6UrSv97b1Nr3DFgUo0Eyj7mf65/S+rXs4A1L+nXSlUO87sNSgWBCXoWtLbGkgYj7qs0b4G1JMcGIqxHZv1ABQtbl81fmGDXiGxTV+MEDodwOOL6U9Vo1zXe31vBT3Y6ODmZ4mZTYDd22IOTosVh7bDbRDhEhXFTYqUB/kWS4kNJhM2SDEWukzHqLEbr/U/jgf/xf4K7cD++8Xd/h0/9n/8HhrduCzDNuaYTnI0j9Dh+JetiqhPTKMUR/YVRY+hBdO0tTH3Z9n4eMFdgvZy2AXMGsss/1xKdGMDnVrq4eHkJyxt99JYXsXhuBXvTY4yGBa6+fQ23h8fYoaz1xOGwcgJjB5xDrQzdosbqnsP7d4HH4hir9N52bFjzvunhHD0ALKl1ADfjCC+7Bm9Idp32FcByA/xakuNHYzKEyaAmC9hkuAnYcs3n2s99F48TxoxlvwYL4P1N0NMcJ2ObgDwkp31MEFINZZR2J5hqADLnBuOgeKiBqcEqGjze6aMYneCAnx3HOHZs+rI924KkjBtsRcAT/Q6upG0MT05wk3vhCFhl8wqPlGVIt7dQ9PqYXrsDNzjyXt825qUQMBPqtplrVgcGB8sGw+/JJG/Nf5AtnCa4t7qOzy2ew7XOou3FpcBg8t4zBRC/bQje5X4HYVAz518rR7q6gqbdRjUtENNL/uQI0bTw+uF2JrxuejZTFYH5LyjtBJDWctWpbDv3zAvjAR68/qruLefUOCJLvpKnM73daSPCdqUux0VsDY1syKRyDfcwpubA/G37sCCLHRRXuNfIXIl+M0WfqgneT1yqGrZrthzJ5hDOOe5rZM/BdZ8NaP7vMW9Pwd/pfsTAT+3OGcDfy9+889fOIzCPwDwC8wjMI/Buj8AcAH633+H59c0jMI/APALzCMwj8H1E4H/7zd9EzS76M952rOpJ3pQMFjF/zbN3Op2irCsroHuW77QsJUFqtRuTmQzgriQoA/Dpj8/XiWHnPQqD72/4fIK+BHIl9+zlmwn0ku0rwFe+kObdyMI7gd/A+iVT2NiHp4GoKwOj+RoWckuVYFlQaVBNSgHAX/78c8glxckqGxl0BoTPHipYGXNN//vKsl4hmp2xCJwJbRorwheSJW8YnvNyl7OC+HdgJ/H3M1llgSYG6BCYXG9isYFWWLSKnPxnxRSmdDSBtihTAWyY5ngFDl8vx7jJ4iKBLUoIs0ZH/7UzRXkrPDuTrg5AAPEC/WyFKRX+xXY131CTuTtlVljxymQBCfwTfNCZee9dFq47OucECywsq8Bu46Mdx2IytxondpykieNEfnXdKMVJU+F2HONGHOOtYqoCK4vpvJZulAggJMRB8HaJkthIBSbTu/Q4qXGvBu6WlMas4V1Jdbd0TUGCz8uczmRYVSJkMZ+sEmNK89qThiwYAzQJZLNw2pcXrckdV4kxn8RcYtG7Bg7qCPdAzz0W3K2gTLArciYFLSlFFXSNCWUlfgMgjCnlfUM1Lj1AxHvhi40aL/J/pXiggSdWhDT5VwLlYifR49F79xmjnF6SBjrxGBxLlBldEUORssD0JzShQY4FspV4zUuIcCnK8KH+JrbyHl4vRviz8W287hyOnEln0tuODQD8knys/5LcLb0c+fkEh/Vvk68k+NuPeV4xlihr2cRYplxkTH/FGM/nMf6qGePljoEDKpymBEJqNBXlFYGK0sYCFylhz0FeY3lxEU8/+RT+29/6HXzoAz+OtZV1D043GiMszlohW0jELGeJXctRTDUBjm0vl2w4heVHleDFhvVFagG9p5LQVjg3Bq8aR1gYV+40NlVoUJGqAsFlFqz5ckk7W0MNz4tgrTKJJNLtd8q1vE7/3rpWy4WXxhY1GmnllNuimEBOApdZCV9scZ5TTeYrGcAlyskYCSX8XY2q1cb9Tz2NdHPLZJObCl/57DMY3L2DuCZoW6MSidlK6Ub6Nm/juixMlpxzWdKWjTyCg5oAr10xJKNZLC67LpBZF5noPdnIhNcMOLdEmaYtLG6s4nB3B1Ht0Ll4DhuPPIaq3cV4MERVFgDXgPEUk3s34SYVouVVtLc31STU7fUQRRnqssR4OkLeyeCqGI4+v5TOjmIUfO9wgOL4BNXBHpqjI6xfvoxyYwMTehxPCiS9riTn4yxF1mqZHOq0RFQUaiQiWM15PapLNZ4oE1Iqvgb+5D/+Lr72N5/BeO9QDTycF7w+AsGdmv6czNMGIjAnhvzGedeWD6/lgjAGJTsvkIh5hYATmz1MjYDsTUoEa/32ueVUaPl0ebMmE1Ob4MOAX2O1ieHmmYfGZvOgLxuU/Hpi49jep/HuG0oMDPISp2caoYJ8OgVGAqNQ0tbhNb6hIoDJZ5bzb9nhBB/S8IvQgPRPbYXeKRmtqe9XavM5NXA3+IFTmlVApZ6PLRdIzhkofLMb5VnJ0iTITtZokHm2Zij6vZpYfVTHAorlxxzzM0xSHlQ6oDxzWQhwp/85pZ/XwYabCAug769FQ8eW7LCTPDHXxD1KBTuHg6ZQY9UjDfAfnvgxHFy9hquTKe40DnuRw25U405ZCGQkUEiQsYcSPxpF+Kmsg5VqinZjUvI5mat1hOyBh7Dwcx/FZG0Ff/wHf4j9t69rzvC0qbDBBMD1+0KaYJmWIATSEjYINThmPGJrQGECNOlw37wVmsy856/tIkP8GSOHqd7LuFJmGji30cW5+5dw4dImzt2/jZuHO0gX2rj6xg3cOTzAjcERDsX8jXDE2HhvbLL5u3WDzm6DzZ0GDyHC41mG9arwex/LVWS7ykOdbFBwPiV43tV4kfLAbNaYsT+BX04i/ARtBsoKh/RgjmOcqBGDzWBOPsBFlIiZav/b/madrF2xpiOUbKiUF3CDI/D9vE8xdmo2kTHHBznoRI1uzC1s+mAO4rnkTYUtrp1kHTsC3tZ0Zso+WgJlubDsGlxa7eBD5y5idPMO7hwdCyBd9c15XGfrPFMuodx94MJLecDneGvLMIULa+qwu8XxGuTZZfErz3kDvfmWo1Yb/7B5Ga8srJ9yvWdNkV56XrnQyzKLaWx/VYS9dE3LgfPnkK6sqkHIDU4wvnUT0WAQtD58jCkbzuY32++wEU6NXV7NQMxbDzwLjHcOmycHeM/ONTHvCeIPa4eRmNsxRlWNCRuVuF9JMs1B7p06XtGGag1xU6PtuG9lA5mp9rBhhp9FoJ42J31XYCWqZYFBFQ9rOjMA/OzfFuY5btYhXDfsfA0QpmXFzNYhNlWYn9rf/6fS3fz38wjMIzCPwDwC8wjMI/BDFIE5APxDdLPnlzqPwDwC8wjMIzCPwHcbgf/1N35dLzW2mxUvTdTN2G6BBUcm1szL1zkBw/w9wWOBrCpImVy0CkOU/gtd7V42jqwagYlJZgwbAbGx+Th6v82zHr8BAO62Te6ZX0lGeWeTeCZYTABYjLwZAO2pCvw3Jfy8/DRfQwCYwJ9TIYVoUYOvfekreO6z/yB/QzFDyYASjm2subMPFS3PyDlbYcqkXI2T5yWgZ3aLQZLXjiJ2rS/6hKL2t2MphQK6QDwvlSiWatxgqYmx2URYIRAXmVwui7QCJRsW6yOMoxh3EOHrTY0XXYl9z7NggZ8gG+MQzudUqvMdALAv0kqKc8b0MhDa/GcNzCLr42yB3tg8BOJMipjAGMHRfuPkVUzAkRKWHDd8XZCGJtiRRw6Z/EwJCkcCgLMowZGrcSNJcC2OcbUoTOZQ/pjwUsIcb07+uJQLXnDm88vj7yc1bjeNpJzvSgrZztfcMa1QR1BV7FQyOshObYzh02pSjQm+QwzmiPKoXppbzF8DRAk287PpqSppXi9XyvlACcTjJsLNusLVpsErrgbLdSykpoRsKZMoxNC0wVmEDSCevHS9ZLhAfs8WYbFVctoqaBowKMae7ol56vI+E1QiU50g7nHjJGPNUinBCYG5vB8wBotAwabBCuNO6WcymWoWUDlSzPdTjOcIWHTAfUjx4c46Hmst4yR2+OTgBr5cTnBHDQa858YAqzgmeWzPXhYATOBerOBGvpEE7ukVSZbNosZ0jBWCv4iwwLkdk8GV4atZhD8vT/BSx5g+HJsukwgzotoAYAKHnJK8p5KsTyJsb23ioz/xL/E7v/XbeO+jP4LF/jJi6ZV7HpCf10GimcCogMezUrOSqvdyof53YuiqYUGo68wfPRTHAwvYgDADjSWdrNkX2MAmf2vHOmWhERBl7pIsbGAb+8aNACYLQBIobL7ClN+Wz6DCEEmVgX62nTRDTG/alvnjJimBBJOQJZBMqeK6KtEMx8BohGkxFlPdZTkuPPk+dC6e9+B3iW88+zkM7tyB4+s9O4ky7rw2jntdA0Frz+A0tQS7PxZf5l67VgHClBVlfDzrWc0PvGbRUY0x2e73BI6RGbWwvILx8RHcZIzu2joWLl5EvLyC6WCEupwiamV6ezE4wuTuAao4RXdrHa2sbZLTrbaaR0bTMXoLPZRTrmMEzGqBHsWYfr+1QOwWG55u38UifTGXF3FCYJwNK70uksrgwmSxi7qoUIwLRFUhUKycTgUOI2+hSiiLDilXEBwuxyN86nd/D8996q/gjgaapxw/BHaZT5hnONdSzYtIIDDBBjXQeBaw+Uvag/OA4BJl3iUB7cFgAs/8ks8s/cl9M5YBpnbvgwevWl28WkZQgAggFxUTxPwV8MvczEYTk6kO0s/KoZYmbC4oD52eo60xp/KmknplHvXs+KB8oUP4BTFc39njnF2Ltd6fWXjUkPHdbnq+w+s8R91knr3ssxoceGw/Fglo8XMYT+ZRgjQcEya1bZ6uZO8Fn18C8GzLkGezmmLstZQI15yJLVaMUck8xwY7V2E5zbERp1gDgWA2Q5mFAvcPvIfM6WS1k/lL2WHaIYgx6ugF7LDUFPj5xU28v7OI1452cZ2Sz4iwX1eyT9hPgJ260vvpt/7+qMEvtltYmzpJQbN5gCodXGOpwjJp9zG6cA5/f7SPq/f2dC7BOoKtcwTLKuewnUR4KEqVK3cr2jTwpiaWi32znDU62cOGham1zJRi1LsSgHYyaK3BgUskGcBb53pYv7CAzfs2cOnhKzipRjgppnjxhVdxNJ3g1ugE9yqyOOmPnGOYJNgfT5AmDfp1jO5Bg+49hyUHPBQBj8dsGrP1iNYDPJkyjkF5dTXqxCnermu8hAa7vimKgDsfP5/E+Mksk9c5maNcX48J2LoY4yYWO5ugojmhQ59zIcmwxL0PmygYazXNJSgc2dwRDuMGN12DPSnX2Ppc6jgGnlNGnFYTVDqxZooKK5E1ZnFO7TS1pIzlNeytDXiMy2kb/bjGw+tryEcT7B0d+nPi3st8l0uqlHgQNiiPqCnOr2Fix5+RSFejj/ZPBqpq78I9ppdCDw1CbHj47OYVvLiyCd9+qJtvcL/JbutvB0NF/fg49QVWXkkTtDc2kK9vIG7lqE4GGNy4AQyHtq6eyQeaj54NPJEktJ0XzzGopYRzbtUVLh3t4IH9u2pcHAgEJgAcZLidFGCGVDpSrozRjhM1/rH5ME28ZL9r0GYzBAFgWrPIo5kKOdybl1h2Bdh61tbfGEExSFfvG/8MCA75RqoaXjVF7VCaI1xPgjqB7b/nAPAPmPjnb59HYB6BeQTmEZhH4F0WgTkA/C67ofPLmUdgHoF5BOYRmEfgnyMC/8u//lUdxrr1zZ9O8nuuxrSYymNSTDQWqipjcYmd5r+zXlN7dluSBA5QkA62M5wV9kIRJk59QdA8bwXmeiCXDF96/JIBTF9f+iu22y0V0PkcAV8Ca3yfSUQbYECmiD7rbFHYRQaseA9PgbRkNzRk1pUC4F74yvN47u8/JwA4MEIpw2bMpFNp6lCs9G6JZ0uXFr8A/r7zpvjCtIpPHhg8W9T+zgBwkNM09hiLrSwGEURdoxwkGixLShcCS3nulGzk5Q+iCG/VNV5oaoGOR/7cyJgli0wyoB6QDtfzLQzg7wQAC2w0AFhM4G8DAHtLVOO6RAQNHVYcsErWrG8SGFMulf6wUSyAg9fA42au1vX24hgLBBriSAXNt+MY16IItwqW0O21ZKxKIlX3vJFUaj9OsdgkYmPwsycpJKv4VtPgemlSzvZqu6MCW1jEo5RlDCwQXK+BtTgREMwCn7w4PduNDOAgH8j7wc+mBDQLpARICDySlZlGbChgs0MKFiB3XIM3ncMXXIE3ySQSG4iSw6esOUkfEh1h0a8OzGCPh70DAJYXnWcOsvDJaxDw5+8LQWmCSzw8i8EsxO+CvogGALOoSwCYDEMVdwnwukY+k0vec5qMJvqL8sgsIJPpQuCYcdlqgA/mq3i6t45enuO54S4+M9rHa67ElJ56vohLAEQMQt53D07yXvfJdqTsbcwiqcWOYPqypDFjLMHuP9nhnPOTJseXsxh/OjkQA7ghY5+ga56gjshIJdBowAGLxUkSoST6BeC+i9v42Ec+gt/+d7+NJx59L7rtJcRRqkJuyE/yBPQevZJO1r30IE1IiobinhZpfQ7k3KOEcWAFW0nXCrnMnZKLPsMangHA/v3CRTRpjPHKPMqfxfL1YJp+54FVgv7yHOdzHthjzrL8bZ7aglprh7huLLd12oi6HUTtjrxrqZag3F0ZANwUBZLJFHlRYjw4wuDk2Ljo7Q7WH3kEvUvbYjE2ZYkXPvd57N28Kb/uqCRHnqrNBLOMCcjzI4BKOX2OR8oi895YLvbOi+Haa853dQ0YKCxV+Fk7j8D/lXMbyHo9nIzHkuFuJSnK4QB1CWRrq1h/9GHs3r6rHJn1ycuKUA9PcPzWTbHfV95zH8ZVjd7iItrLy2K5sdDfauViEtP7l1+aK+OpZDglOzoeY3Lrthjrrp3BLSwgXllCnmUod/ZRTMfobC6LIYlRjbIYal2pKH9NwHdxUfGTdgTzR54pX04ODvCXf/CHeO7TfwN3MpSSASVBmUcIxEhS3ksvE/QVAMzn/Zc1dpzmMQ5zgoEEgE89v803lV8E5glKqmFAeSfYIxjgYhLsnoXnPecF+nhpauYxSZv6hh95kHuw96xqRJC6CLKnM0bvGWBXQLOkYjkOfIOUX7PPgr/hvaEBZra2hwXTSwfP2HDfQU3ju90jGQBpjF41MXnQ16SWvQ+w9+bk7wgAUz7XpJw9WMnc6v2X9d1Br5FauonF273wnsfBooIxbOjb6goUdYXlJMNanGI9ybRm9pkbvSQxr4dgINeUESIcRSb9zCYpSRBTJtg5/Gia4YPtvuSN36zHuAsnO4O9psIBv+oSh2J0O3yw28N/s30ea29dJa1Y/sAEwKjCsBBT0YIs2hZeQIWvVbVYqVoz/fo/iWMcNRUKBzWmPcL8UpUYUUmCjHY2dUXWgOf7idSmpMYnPw4CM51rtsWeAJ6B6wK7BcY26AkA7mN5u4crj13G0sYyponD0WSI115+Q0zNW+Mh9tDgzqDAsAIGcYJR7JAlMXpToL1bo3/QIK+hfckVAA9mOVabGkuSJiZwHAkA7nnGLhu50OlgwGau6QRfLQuBwe8D8CEq0RSVPG+HlOMmSCwGMJvxqFbikGr/A9yfpViWR7ITIzrsJQiSVy7CII4E1t8Qq9wYpNzXsIGKTRhkm1Pi+8CZQoCaL8Tgppx0S2PrrislQc0Yk8GuZoamxgbVPdIEvYpjLJHcP9f8Lvc+dkpaN8ie5S5LMsZi/9t+QbfLezprhQmsX+93a2xWWzPV7ODnqIDkBvjy+n14fnUbk5RHs0ZNA4ANfFb/Vmgm8cojoVFATYdxjKzbQ7TYR5TnqMcTlIdHaIrpaWNVyAtab61RjNdDSw7JcGvPFSxa7PtCMcbjB/dw+eRIf8swdlRSGDUEfgkIN+AY579PamMD81xbCdVsUsWOX22uTdxXKJ7eu117Q4duM8V6U2HdUSad8XRqjuRQYJOdzBt8jrW/J6wHinthqXV4BYdCOi++uc3bfnxsn8Lf88c8AvMIzCMwj8A8AvMIzCPgt1iHh4c/aGPsPJbzCMwjMI/APALzCMwj8C6LwH//Sx83oMIDwCrAewlSeh4KwJiBvbaVMNvJwGCjr6CVaf6Rd+YZIFZsXw/CikGbpJ4JnMwA4CTLJO9M8Jffw8+SeqYcdGqyz5S9U+GJoAZZw2RZevBGso7+c3XOwbDPn6/JODp5AJflBK2khZe+9g18+dnnVEQje0IMSi/VPAN0PLUgFKOtOE2w1ctCq5hlReOzD/mWBVDJA8BiTHgpTdV8vg1ziUcPvoqU0xVDjsBr4yTzt8QvAsAsXhEkIwBIKV/PjD2Kgatljdcb4FbTiPnJYqZJJkdwKkB6m00PEn43ALCKcPJqDdJ0LFJ5aVoyo1TB9wyGUOmNnIC984iwneQ61+O6kCwkC5wEcAlwEEiVDClBHM/kXSQAR9C3qfB63OC6a3BUGVst43vESD0FJwickGHcY/GN8qqMW5biKInwduTwzWkpCWbKM2q8eoCDXrT0wm3HDqsuxYZLsJ1mWKJktavEkGLBTlfn7zOL8IHhLkacMz9PMpbJ3iMDs90k6FCityErK8bdOMYX6zGedyWuNRDDRF6dvHYPzNTS/zVPuRlLKsTGM4CJD5JZQhYW74dkWcW0tAIqC4YE2gkAc0wSKKA35L5nAPO4koAmU1rvNSCg5RpsxAmW5UPqcBwlKuITjzMWr7Gz6dG75iI8lnTxgcUtXMp72J2WeGa0iy+XA+w2E10Xi5q8x5Ix9BLwQeqZLGKeP8cD7yNBNsp3rzYOKxEZb4me57XkWY4qbuNLWYpPDHfxEgHg1Pv45ZS6NFnNjHLRvI5WhoV+F512Hyk9NNfW8SNPPIlf/ZV/hUceegz9zpK8YLM4E7uLzFmy7oRL+e6FM+lrluuCLDMlfg2k9N6+VE7w79e88l6IkmYOrN4A2PlcSuCDnyGJ55A2PACsnEA5Z99cYSwrzltW6O15grsh70lZIc0sTxeFefPKV5cMMyCnV22/i6bfQ9NpI23liBMW4WPlp6KYwNFTdzJFNplienSM4ckR8jxTjqXP+/ZTTyLd2pQ8KtlaX/9/nsHutbeQp1RZKHQ+lFcm8LmyuoKD3V2xdOOqUFORxrcASA8CewltegSbtLVJbCsWZHOH5wieZJkxWWkPkKSYTsbyGM6bDMn6Ki4+/SM4PD7G6OQYUWpS+JObN1Df2kPc72D50QeRLS/J47fT78GlGQ5HUzFzu2SYE7wqCoEDFdmuVIsoC0wO9uEODlGenIBrR37uHPLNda1Z4+s3UQ9O0N9cgUtyTPaHMmRsLzLbAVHeQpkmcJIYN99hscfIviYwtL+Pv//zT+Ezf/ynyCaVzQH5ANu8CPLLhLPZKEGpWEmOClxgc4nF1NQnjCVJoIwsQYLBlJOlYzHZh5yHAh+9B7QtkpartYb58WWKE5znlhP4WQJ/lW/5s60xpgBhUu+ztcmkP3Ss0BRky6Zfa2ZLY8hq4TehGed05Qyy0MrRM5jYmK9nH2cby77fbdls/aXUMRvGPNNOc9vIoMbaVS7l0LR1gONx5vVrKVvMSMlue0BHssWmxC7A2AA5Nq/weKZBkTpK/CY4LqcYNbXWi/PMWQTrkkyyvcrRejctA8zreeQI0kY4iKnqUIvJe0y/+brG+cbh4/1NbETAnWqCW2WNnRi4WVXYjSr5/5Jpyvx0JYnwHx65gqcb4PjVNwRCHiHCSVSLrdgjiJ0keBsJnqkLHOoeJOb37WWBCUgesnHF+7pvRFRvaNBJTN2BAJh5m7IRgUCiNd4QALZ4hhtr49LY1rZ+sIGDQCIBb8a4k0bYurCExfNdXH78Epa31jBOauwfHeCt167iaDLG7elYKhu0Dbh7PMEwiSWN3Gmn6IxqLO1BLOBWzeuo0QdwKUrweJJg1edXsnGzJMKiLAGsEWeJTOEoxTiJ8VrkcL12yKoa6wll5B1GMRmjbLow24Ui4s+mtrEdRbicZuhwPw2n61ETnvYhNsopunw3avAK/YSlQELwn+u8wzL3fGmG46bGtdrhXtOoecpsMnzzX5rjznSC45jgM73YEy87btRhNjYxv2wgxhr3j2mMTlkbAMw5LfsG7oDNR5f3IaUUOFmssmQnKG22EqaQ4eWZ+Z1xMi6vrotzQx623tecDWt3Ogv49PZDOMq547L9ovXuebBf0sm2l+FRJIPs77saYriHppUBc7aapBo0JT3iw97MN1rNmjhMIUF/z8iH2Zpi+J3nqb0rbVWGh3hy/zbOTwtEzNWc21KLsbk1bBzGTSQAeIRYTXQnbHSTh3wq2X7l6CYxj3aqVqjZkvvBWPdvFQXWXYWlusFiQzUZ7tvsGkeO+dsefG/4G0YAsLO9l/6WUE6nOcdZADjCT88loL/f9D9/3zwC8wjMIzCPwDwC78oIzBnA78rbOr+oeQTmEZhHYB6BeQR+sAj85gc/YP64kuC04oM8Lz0TMTBFVZyQnKX3/hKgaQVJyX56MCMwbsnc0nMe/A0AsJi7KWU6I4G9QfKZrLSzoC9/5ufxiwCwFUAIWhrLWIxazwKWEKr0SE8rxLwWstJUXxIbp5bfJ5kQYgCXZADHeOO11/HC81/DaDAwH11fEDcpy1Og+ywYIwDGF+BV8gpSsWduBdkH9rTFS9fvPT/FtgpCsN9ButKK6wZ2GgOYLF+HjmSUySJwWIwiMYLlo5pl5p9Ge0ux2AAAIABJREFUhkKe4FZVYwcJ7jqI/XMYk2lH1qcxNIyR7CWtBTD/0xLQAgEDA5ggpYDLU+9GK7RZoZbP89opD0hG6ZU4w5W8iywBbkxOsEdfSkk1J2KiUlqaMs68u7kD1rIc/SiVFO11AsBNLVnEqQcnjKFG2WDz4yXY2yOYTFBZn0kGKVm9McZpijtpjFemE7xZVthVkY3FRnr3mswqgSBy9ZbrGJvIcV+3I1+9pbpCu6JHqIHoKlY29E1kYbDCODJ/TTL8BAST6RcnAuT7LsEC7xXo1UyZ81wF+a81FZ53Bd52FW46h2MPlAYPPYNmDPDwmLraLjKCBSqqsuBLgNnY2Iwx5b8JEponIL07bcyxEExPQrLAKRs5FUOGssyU0CaAnng5bxtbW7GBsAReR0mKw9oZKMbPJ9BKCVzPAr6IBI93lvFEexnn0yVcTRp8cbSPr53s4E40FYjAeJFBrfHO/ymTKCY7Y2XNBGQ40RN4AynOgZ6EqZjXLHXSW6/f7qGJe/hCCvynwS6+0QXKzErNRVSjyRq08xT9fhetXo6N9TVcvnQZT7z3SVzYuoiYvq+FwyMPPoqL2/djdXEVedpCGmdiFZkcvQdjZWZLtMJLFCvPsOBdmzrCmXkcGkTo/6gcwIKu91PXzCcI63OjUoNXSvBJye5xkEX2SguSfPbgKEFDk2qmh7mx/CVXTLDUN+YwB1IpISJIXkxRjkZoCp6rMYjJJG9lOVqLfTTdNupuG1mnhTQhj5OgcoPpdIJ6OkU0HgHDASYHJxgNBwKpmBNZEXcuxrknH0Pv8v2SdK0nBV770hdw89pb8jfk+JBNYp6jv7KEwdExMBojK8mW8vlZMRXFd8aWJjswxIXASKfTNXYlAWnekylhTDKVyTiLkbQIBhNcoNxpjmRlCRfe+6gYXpPJGOVghGr3ANMb19EcHiLr99HZPo+o30cxHktyml6gyNooyeprxShHEzTTEitbm+hubgo0ng5OcPjWNQxv3EDe7aK1vQ2sLmOap8qj9b1dTO/cQ03mdK+jz4kXlgT8EuqLCFqr4cjyAX8ia64kQ7hwKKdjSc4+/8x/wSf/r/+I1pRSvGzC0CmZZ7ZyE3OaeYXO1Ah4z3n9UqoIMtBO4MaU4FNkMq6c6wI8vAewyeraPDTPhODv7hnP/HwqAnivYc5NMX/9d+YEMvkD+Gxy0ZajCFxQ+UDr4Uwu9hTcDevkWcbuO3cuZxnDs9/5tU9ryzsarH6QzvawPhOEsvnPZiPLufY5nsHP3wfGPaV49dpIwBqHrhjAUhU59Vzm+OSaICB45udJwJVy7/Qmb1DHzpjvSDChb281Ri/OsJrkOJdEWG0iLCcp+syT3l+Z6yqBfrJKh2T8IsJxRNnnChPXCPzlK36xs46n+mu4dbSLqyi0B7gVA/fKKQ48e7RuSlyGwy+0Ynyol2PFxRidjAV0Tckk7WToj0/Qq4GjOMezdYXX4bz3uoFqbGngPWOTEN/Hhhr6WnPNo0IJbR8oI81xzr1JAIBDZ5N5KAcYNNzxEFd63RpoRw9Xzm/GspVG2Ly4jP52B/c/fglF4tBeWcTxeIA3vvFN7BwNcKecCqjenzQY0j8ekWLcaWXoTBus7NZYEwBsYCb3j104PBhHuKSGEICWJxtZLDUR+qi72EmGe5PrKhtsmBeR4DCJcbUscJuNF4l5FRNE175YahbAI3GOi4l5txMctqaAWuhvUrOpgvtoh8MUeLl2uKlUF6FPKwqujTHXRtohpLjnGlytHfYo0R0D23GEtSjBCfdHdYObDcQQ5tij3YX8pwMT128sVhqC0SnWXI0NNCYvrgZIA6M5N9jgxngbA9UUQrRe+HzDZhJBvsHSRGM5/J4Z0OSJuU/hHo22H02S4o+3H8Dr/WWNBZMF94x7NjB2OmrwoTR2U5X63ZT+9LU1F5jPsH+93x9pqnpVjlkfgSB270PsgWzbR/F+G9jK/Mh7z/F7Yfc6Lp3sYbmmogt9tmPQcoX3j+OOPtDcR02djXXupygvTsnvw3oqGXfGaCHKZAfC8U7GNkFgNjcu1MDFqMYySrSrBn0kaEe15W7ZpSRij2u/HGJIWW3eEzL6LbS+ycQaXsOD5z8HgH+wv4Hn755HYB6BeQTmEZhH4N0WgTkA/G67o/PrmUdgHoF5BOYRmEfgnyECv/7+H/PeUlagZFWCoAK/Cygkw9azdwnW8kGwi6wVesMFlquAX1/MCaclEEJAhJd7pBxgkHz23wn0BvA3gL56TZYiy/IZ85dAsPyIVbjxAKaKcKePUBgRi4FkuTM+noG5QyZEVZeSPWUB9vrVt/HSN17EwcGByWD6SouwZBa5PHgrADjI7AYJTe/J9u0K1yyiWaw8U9CzPOX3J/DCAx9nGDFnC9oCZAWgmkckC+2x902VLKj8Z50ki9u6XVaMF4c5TcX6Pawo+QjcdjXuEdQSUMoX27WpeD9jbZ0ySFlw0rVqOHivX4GGJgVI2WSCkSYbavEnq4dF0hBngpS8VoK0aw3wQJzhPXlX9/+tYiCZQg48smTJYBHYx2um92XdYInS31GKQe1wNwHecKWKn2R/EICRJ7J8ac1/l0VGeuCREd0nM4bsXXm1xSiTCIdpKubMNyYFXo/ou0ew1CRXDWw1+eaWi7BAn+W8ja2Efstk2ZinG30BKR1bNA7H9RTHdYWR2HYmq0o2nHljGpTLWPdjfjlsphkupS2slw3u1A4vRxVeclM8W5e4SmAhjRHVBuoISFRcrbEigMACgD0YQElqSUN6AJisQd4bAke8Lp4BmWInUYNDNBiyICz/SiveM35iHAq4NqC+44DzcYI1sosoVRsn2OU1ygPUfH1Z3GTMOQYXXIMLcY6nexv48MoVlHmOl0YH+C8Ht/Dl0Q72dTFA29lnGMObRVHGlBLuDWLnBP72HXAuyuUtzPvIc4sbc89caHXRxF08mzT4w9EevtYD6jYL9TWKuEKTAd12hl63hcW1JTz88MP44Ac/iA89/SFsb1xQZMopsNBeRqfdRStvCxTVONdUCIwmG8zKMF4aV/69ZK7V9Ly1gvFMVv5MEweBbYKbbDAJ+YAArHk0GgBqLFn7tz5nJvtsnzdjAuuen4K8gVvFOS5ZaEdvdjK8TKa63W6L3l9PS1TDEdELHV+fTwZhu4es20JN8LSVIaW8fprPZO6nk6m8aaPREBiOUI0mGE3GKr4HeXFJUicpzr/3MXSu3IcmzhAVFV547lnsvP0mcnqtN5VYugnlOXkO0xJxxTI6S+38dYVmJstgDUccIlp3fG7vLS2Yv2pVqeBfDoZwBVlevA8Jkn4X6coConZ3Fte0nSNrtQQWT/eOUO7uozq8C0ymSPIWWksrQLuDajrFdHCEuKyQ5V00C4uI1pbhhkNMd/bVQNA/t4F0qY9qMMbB29cxHQ+xcOUBZO95AK7fwriuBNI2kwlqyo8enWB8fIJ8fRnx6qo8liVtm6VeEtu85QlSEFAfTSeYjAvkeYpeu4V6NMTnPv3XeOYT/zfiwQgtgrCS9ScAbOAvmb/yAJZHuTGBW1SrUA4nNY9z2ySJJfvs535gBZdqejJgjY1ZRt704v8NmwxMtpv5z7x/jYk3y/X62XsTi+FmUvPmDW/s9LPkXOUoz561X5yO+bNrZZgHoRlqtm84ezD/5LdTyvhetz+h8UnHUneWxcK8tL3ySVA4EYPSwDqCc2oQkcRzYPoGdq8B7GRGiv1L0M3LzQooFhjsQZtgg6v1WgLrGMcNDouJ9iLn4hZWkxQbMdcyNnol8kNn3uR/BEMJXrH5iOoRR/ScbRocu1q+v8zpj7Za+KXFLRwPB7haTnAjqnCjiXDPFdhtKBMdyav3Air8aprjRxOHLr3Gdd4xRt0MycUr6G+fx+6XvoR4OMT1KMYXqxJDf1/UyOZVSXgPsjhVk9UuFWOcE8N0O04QuRKLEcRepURusIaQMgSzAmPJ55UTJSRva7HPGIwl11YC7FLKcA24Bd26tIr2dheX3nsZy+fXsT8d4u2b13DvjesYlBX2AOxTKrlqcFQ77JcN0k6mnNQrgPW9GFsHNTKp3VDBhsx/A4HvS2M1zRDIJTP4vjTHFj8XpRrVVrk/9vYM3GeOkxSvlQXeikzyWRLKsmtocC4C3pdyTWPj5BQTR7ZnhCo2SwWya9kQQP/fYRLhBhy+UdWYcH3VXqbGcgztIbp+jB64CHcagto1lpMIV0CrigiHCYHhCrcdDPAOX5GTf7LklWXvYk1ka4hwJU5wXveL+zAC0sYy5bwIsScYy3sXfL5nzZcEJ0PzI/dv7Q7yXg/FeAQ3HmkccIxwHaevOfcklDl/ZWEZf3bhYc0JjWr/NwNXiERWLy20MypsMDYNxpMxxuNC80MKBR78ZJyDXPtZZR6tM77pQpYIPkmoP8t2U4oBFRII4HJNunD9dSxMCwHtvZS5lqo0psTAT+H95DgkA3iKSIzgIaWi4wQDUBZ6KqCY57MY5/IGTmOOJ4K/DpsRcLmu0Y8qsallz0E59MTnnTqVbQY/jnlTzSUJ94KmBKMWhVkzoDVwzvaF8RwA/l7Xgfnr5xGYR2AegXkE5hF4t0dgDgC/2+/w/PrmEZhHYB6BeQTmEfg+IvCv3/+0/DBnoEaaGEjh5VAFEKpIxuKbSTcTdJDco/finYEaRik1BnHo1PesORVfPWBMEJDv4esI+tL/N4C/OmYS67MSgjSeBSyfYLL1yL7wAPCM8Sv2skmiqjDC4pL/XPu3vx6VnBwqV6EiQEGW7L0dvPrKq7h589aMXUmgxoDXs5VoA29CcRuN/TYUpAKp6p23IDzP4jFBNHuPsTVnEtMqpXtwLhR3PABMxpX8U6VHSaYnQQAD/sgYo+BoizHzRflWTA+yDEdNKe8zyiDecw4361L+kLwqAhF2Hr5474FeFtLM1+8sAMx3GOv0LABMcNO8Iw34FMuPspb+GiUhKg9XFsBi3N8kuD9rw8UJ3i5HuCdAjdJ5lDg1+VPyM3g8FgwpDc37SFnLnQS46Soc8j6zOUDAPAFMz0Yjg4fFWXnIRliMyLxhoY1x4vXGKJIMh3ELXxwP8ZWmQMEx5qtqZBnTh43yy2p2YPE9iVW4Xo3oR5vKw5CfTVlAfo2qSswrAsCVvz/mdcd42HHEmAPQh8OFJMX7shz/Ml5At4lwtynwKgr852KM56MKh4lJkMbO5g7L4BIN9U0GrI+zCMr7Zuzd2KSpJf9t/yZwxMIyY1g1MY7pDRk1oJsrgQMCmGljMskEjwQAi/Vu19x3Dc7FiaQ/+4wZItx2JQa81/wMfQ4ZvGQJkr1UYwURnuys4GPrD2G7t4ydcoxnDm/hr/eu4WbCsinQcubXq6K3I4BFtowdU7Lm/HdDmcwWLsa5ZLxTedmWSKMavbQNl/bwhQT4/fEOvt6LULQo/96gTGp1JXQp79lOsbi6jI98+Cfx8Y9/HE888gSWunTRzBE3OZoyVQyyNEOW2rhmKquJXbJg7RlBYuVyjngpZ0lMnmEf6veeeRTmewCA5RbqtWpZdhdryks7z4q2/k08ppi8YvOSbWtQmI7vP/OUQezZxUGVwAPKygl5Trox6qIUoE5gltclt2x6DnY6aNIUVZ6i4rW3ciS5+TBSMaAuKgHA7uQE8WiicyL4W008ACx5V2vu4Dy5/6mn0L50n4CL1DV4+YvP4tarr6JF/8zISfZY7CpKOZcGWHO8NZUB3arQewBcPQKeGc3PzTptAUMp5WPjBOOTAZqy0BxOkgxpfwEL918AlnqIqhrDOzs4unULOQHX0QTV0QnSqkA0pVgnwZYEUW8B6dKCXcPxIUa7h0CrhXx7G73LV4CTExy89k2UxwfIsgR5u42mijAcjpCtL2PlR55EfN8lFDIyNiUHWhBklIAdjLD39jVZCqT0/W130GQJooUeqlYOR7sDrhW+eUi+n2TZEs3gPU9iHO7s4gt/+Rn87R/+kcA4gumdNEFO1qLYYjF6MQFgUysw72yTD2ZjimAKyc3WAioKRzlZa0xhE4jJsRrT3djTzPG+mUvrhrNrkhy7B3+ZKzQ/6f1toC9BHK0ZBGskCWuABedxWGf5XbLQajTyzG/9Nsj+fusmJfgZn/0Np9A72cI/COM3HJvjaDb+ZlKxxlg0lrF9rwVYefUQAr+MHYdqwr0Q21JM1plzTAxgF0vyV88JSIPe48T4NKBHURB4SvAsRkFWbjFUnlmLW9imNC9ln8mejbl+pWpu4sPkvR3GgJp5TpoKx84JjDpOY5xMCzyUtfET3R5WmwY3igluRRHuukYKGrtViYMmwqQpcBEO/1WW46NpG61qgtLVqKhWwOtdWUTv8Sew+cCD+Oon/wLHR4d4qa5wnb6wVICgJK1XN5HiiNjqEY7ZGOWVKwguUr66jmq06hrn4hSLjoxHgszWwCdmtLc/kKTwDJ4zwIuxDiDkKbAOJGmD9UurSM+1cOmJK+hvLuOgGOPu7j3cffMmBuMSO87h1nSM45r+qvRWdog6mfZ7CxNgaxfYPKYHcPBm57Wl8nFnvMnapZoIZbf58zoSLCdco2qsUe63MjYy1886TfBCVePrAhU5P/j+Bo8AeLKVYYNXSx9islkFLDNIifZxahkQCzrF7STFl6sJ9r2NxKJzWIHDYmIqAFSw4XtHZB1TnYN+smmKDTbe1SWO4hi3mxoH3POxEQQxxvQyjjlmTL2EbGPO3hKV1uL1BngMLVxChWUTS/bNoCa/zf0iH1yv2YwzA1x1nZYL5EGfpuhvrGJhYw2DnX2U+wcoa1v7eZPVsGcJAkdJjr/cfhg3+xzlWgU0Hc0uAui021hY6KkRkCDwaDTBcDg2aXr/mTJyUWOGTeUwp6Se4Z8LajSzeWcfNVM/aNjM1wDLh7tYuv1N2+PECbh/7sWNmi8ov90OTaQx76/Ju084Dx2k3HIcmTLI1DXYdVPNzx4y9JNUNhz9qsCVtMGDNVnQVMoAus4ko11cW6NfHXuWtuXLOkvg2BBIe4TKN095ZJtxD41ioZnmYwcUPJ8/5hGYR2AegXkE5hGYR2AeAYvAHACej4R5BOYRmEdgHoF5BOYR+JYI/Nr7348k8R6FLNIF8NZjn2dZtBDj9hQAZrEizVKBtIEtLI9D/tt7AtNj03YiBIwNTKasKIFevk6sYhazvccvP58AsPx9E4KZ9rPknslGFjjjpSVDwSeAJbMy6ymYSpbZTIZZBatK8nvy06wdjg4OcevmLbzyyisoSpMbNV/DwIANgTA5ZlOINfaOiubeyzPUl2bd+R44l5yristW4gxAAKVdVXAj+ObZWGIlsfAsdpUxgOW5eAaMlqdeKMwH/1SW9QQIOGRRijjKsd9MzUuM7Jw4xa1yih0PAvNzDLwNX+bnGLwgWewLDODAOA0AsEmTGhgpJhivw0thIjLWhkkSs3BocszrUYzzTYxzeVug9PVyjH0yGQUSmx8a/dJyVyODySczZhPKVUbAXhThgB57BEzEVKsF5qSORTUegzKJlJ2MwcIpgV/KUNJXWFLX3hm3ai/jc+MBnqkHGKeJWGy15CuteG1FZ2MF2TXYdQicjhI9bxLXxhAiw47v4Zfn0/nCaHDDMz4T378sKcgEv9DbwJPIseRK7Ec1/mx0hH/AFG/EVlCsawK0Jh/JsWMzjudENoiBPfKY85KwBGJZzBXLRk0GZPmlGJMB1TgxgEce0OA4M59oHrq2e+SbB1S4do0koNfJXGHB0yW41ZQC4dmw0EItti4ZvcETkEyZ80kHT/W38ONL59FOUnxhvI8/vfs63ojFa0HO15OlLTlQAgjm98tjdJ0zqUtQfrqN82kbGeezq5C6UqycdtpCFXfxhazB7w138fWFCAU1Flm0bseIc8ocJ+i2Uiwsr+CXfvFX8G//69/C9uZ5tKI2nEsQO/EZDYzj/ZTKfZAvN2btWRC4dqXyjaIlpu0p8zcAw3x9aJwxGUo7pikeMK2Z/3NNdqx/BBZwON7p58oE2ppVvHxzkKG3HExMmEi1VbjlHewbMJRX+AJKRpNlXBlnkd7IaUyv49RYRcy1aY60lUlhwTyKa51fVZSIBmQBjzGajDClBKfkum2eEMXgPNe4jyJsPf4oVh98SAw+VBVe+8pXcPuVV8Vqq2KH/uICpuMS9XiCiIAs76k8jE/BdOY5AcACg8wP1KyV6RtN/2JpscrbOe91ddNG4ymS1RVka8tiq47u3cHw5m2B3qhLXT/qQp7cbMxwvN5OFytbqyiPjzHeP0RJhHlxAYsPP4B0eQ3u4ACHb3wTGB5L2rqualQEeaIEnc01bP/I+xCfP4+jupBnNCVV9RgMMd3dR2+hi+PbdzG8t2ss914X2doq0o1VpEtLyFpdUxCY0A+ZIHfLvJUpSc052O7g8N4O/t///Od49pN/Dnd0pKYYAr6UTuVcp0oC554AYfl/EkSyBhf5QxPo9YAkfUcpcUpAcuKlielhaxLQBrR49VVrdPJjV2uNmHanagJiAnsGoH7nAWCthf5neoOGNdlgXlvHAlJh4bJzPPV7Pd2KnG2zCs+aNLDtG8Ia+v1s386ux8Y0taPYrsBbFnjJWA1zL0vMzGtj0tiTBHoF9lKTwDNXeY6nPr8BIDKAM4BlbDjhz3Yt9uFcw/jcfkmvdDI5c5yL2HiTYC3OlAupsEC2NwEfsru51pD1S9bigEPP1VJ2mLgKJ5ROrx0+3FrC5VaGo6rELVfhVu1wy9W4HdfYq4wZvtVM8DOtDD8dx+hNS3lGs0FAYD7zFfddvQU0eRuDwTGuTceSJaZnMF8k8FfgJSWzzQeWgeSx+ZyakGIqaRjdmWv0ehxjS77BbBAxwJwBkLevOJbGtGbMw36Kz5GlKQljrsuSJWbwGqxf2UC8leM9Tz2I3tYKdkfHeOOtN7Bz7R4G4wr7aHC7qnBQWlNX3U5xUpRaI5ZOHC7uAtuDWP69odmNOwrGgaoUXd+kxH1F2qRaW/uosBRRyQNYdqbUwWYJlyX4alHia17x5AIc3hvFeDBNsNQQ8OM9gsBYUwqxtZSrEdsOCMweJileLR3e9C2MBFwJopMNziY/7le1z4g4FiI1dg0BrKSp1uyqbuRLfEAfaHofxyYBzUYB7qFsnxJxu6uzZF4oY4e0Bq5EMT7SbuNBNpeoKc9mHlnRI84L7inZy8HmN6mfGAud4z7MJKoBZd022v0+plRsGE3UkMS1T3vpkA54T6MYr/fX8dmtSxilHC2Wj6wxwCw7KNWtVk2uNWWlfG0ewB5I1pDjvLJ8ovXvHZklMPpt2tl+l2PvzFkjq0v8zPVXkJRTXK85X6gMk+rvFCos9MXAh6TZKbnP3hGpBVDmu2nkKz2IG0wk7R2LIX/IpkB5RpPxm2ATNR5NIlxk44Sr0WZjB+eJunCskSx4DvNK9PfOYh95v4fB/qGtn16hRg1rfjcbQGBez0/PAeDvZ2mYv2cegXkE5hGYR2AegXdtBOYA8Lv21s4vbB6BeQTmEZhHYB6B7z8C/+YDHzQPYIIAlAxNyJ41tpdkRlmWo+8ui8eqGhtDWEVUAmTtlsBbSZPyeS8hzdcayzdDSq9fSTpnsy8eUyxf+Q2f/sziC48jtjHZU957mM/NwJYgn2rIx0xWNTCDpSgaCr2+YGPnS8CD4IgVPFkRY7H/6OgYzz//PPb2dwWEpJIv9IDOmdqtfZwBpeREGQAsUV0rZJ1hCYYYhd+x+OSDppKVAXsm7RbL29Wjy5JCtGOaNK8HWv3bBUjqc2uBCmRksjjWShNJGmZkkGYtXC+HmDY1FtMc3byDQxaFywnuealQMXe/AwCsz/US1jxnFp5MFpRFT6nNWiF4BkCZ5x2Lt2RsEsylXyUl8ChTvBwBW0mC5SzHGDHuFGMMVW03Ni+voR+TcUGwI0WUphhUJXabArsEgRELyGB8DRA3AJhewUtRIrYvfZH7Am0JuDZirfA8VPFvErSSDuruCp4ZHuLT9TGGvMfe65FAEX37yC2XfKuR1zQGBPaK5WX3xxiMFhWBKWdKj4yTvJpVqPQACH06BbJWYma9Fxl+IevjI6026Bb6wnSKz2CA5+oC1xrKe5K9d/qwNgGTpz4LALP4zGuUFzIZ1AJ37X1kPR7RI5ISiiyAe1lTsmg4o4ylzeK2SUAHf+keGcBRjHXFkkXZBDebCkMWUAXe1iqIsoDZZpMHG0bEQI+wXaf4le42rnSW8HJc4hO7b+LleCLQJKuN8UIAmJ/JcbJEWcsIWOQ9bOhDGAsIIQBC9lDTVBo7CywI5y0UUQfPpg1+nx7DfaAWgNsg7eeIUnruNejkCTq9Rfybf/Wb+J3f/u+wsbqFjMxfZ1dodBtev2f3Spo2YEyerRgSB+OtphP65EpOYMbYD7kvJJnA0uWniNAjL04vrx5bET34AYdGgXAMMnCVK3V8L1jpPX4tv1ietS87rjzX+W8vnUymPPOwPoMFYzJxXS1GKOWHVUDmcajukKTIWimyNIEjUExmY1XZOY+naEZTFHUhxhmL2HnD+9woTzI363lJhDqcf+JJLD1wRbLPnCsvf/5Z3P7mq0hjv45Q/rmgjzMlnJ1eE0DzcP0EUqSGz4GUpQJe6WdOlnsxGMEVBfIsR9zKpB4wGZyIcebyDrp5hnYrxtHVt4FJZTEin44ga5wiWloCshzNtEBWTZGQ3cy1amEJydoaXM8k6YuDA4x37mK508b4+JiXjazTkSRpQV/lNANWVpCd38TS6gbqKMG0GMEdHmN0dwcL95+HGxcojo5QTaZI6cnc7SJdW8Hi9jaSVhtlUWI4GFhjQ5oIkB+NyGyL0e10BQLv3bqJv/3EJ/D1zzyDcmdPTHgCEcxjPUq9yhOYyg82b5mLOe8JThDcFPuU4ISXgpYHsJiZ9DCNtaaz4UUy0H5ckckruX7lKWP/2pfJQcvHU37plvMNMD71BDUGsO7mOzYhfh2b9U9Zs5Px7v/BT1clAAAgAElEQVT/HwGY1X7CP97JBv5udzyn77MYhXEXACJtAzzYJDlga72RUoCAXMWVAJpJvBKYJFjFdYLe6AYKG6M1gJWnx7N9UwC9zUeVjQkpjsoCI8f1ObUGqSjBShRjkfc5Ngl83dd/xPw1yWfJzjaNAD+Ce1Fd4ZEkx8+ubWNneIhrxQR3AdxyjZQzdqMK49phCTU+1unil9aXsXZygsHJECNhUAaHa0/GnQ0bW9IYd+MIr05L3BTYFjjcBNK4+mrbhlxAn8FwOZv9HKFGyt9yvYgth7pa6hznEjadEPI2uI4MaQLHHK+MH7c+2iZ5IF6yz15SmWsihaopm7vx4AawmeGBpx9B3UlwMB3h3u5d3HrrFvZOJthDg53K1r4ySQScT+pKdhBLQ4cr94CLgwxZzf1VLblm83W2a2KTnewVdM3c53HO1eZlm8ToZTkWuV+pqNpQ482yxMt1g/uiCE+kEa64WIoWXGcLSgjXBppS9jjMLV4ox8kwSfF64/BaRaYuwUHbLwn8JVhb8QhcukxVgXLuo5jMZgKTCbp+jz6JYgwahwFtHyQVTknqANbC/MAJWHu58klk47nngB/PYvxk1seqJP+5bnC0pxjxGpxJxHMtUiOCQOUYE+2iT1UAuMePmb+9lD+VHziOuCfhJ3HplcoNx2/axhfXtvHiyjmTR9ccs2YMxlxNbGLYB09uA36DB7A1mNionUk8+0Y5Nct9Sybi/tqvo35L2HIVnti/jQ/sXQfyDJNOD28Mx7g7nYJtPCVBYDZPSQ0lRTciO9jyIhnvYqk7NkOxMYP+wAT56Tnd4MSxAclpDK3C4dE4xjJVYVALxGZjD8eB9vZqnrB9Jxv02GAULXbRWlrCcO8Abji2hq+IEu/8e8HW82ALwnj+zMHBd5sO56+bR2AegXkE5hGYR2AegR+CCMwB4B+Cmzy/xHkE5hGYR2AegXkEvtcI/PoHP6SiDD1xyQabMYA9y0zHswqvPVig8GAsQYM0N1BXAELwF/RgKMEFyqrRy5eMM4K9LUpv5ibtTJCX76UENL8LDGZRhGCmns/Mn5AFf8+KC0A0izxB2jmArQEAFn/Ws+mC/KoVgsn4NHacAFjJecYqxL/40ou4fv0aTo4GSFkF9GCjgYSnXrn8mUXz2FHC1orhgU90lm2k97CsqKKNFbfsuTNfnqFKmdbwEFDFYg8LPYwfi2K+iMrfmbSyFZIl0elBwE6ayr+WgA1aHbxaHOHEVViMUmxm5PFF2KmneLMqxKrlORE8kKScB7Z5LSpQnpK3dFoEhAMDOADAlAPVcAiglyiKtUBNAhU9SQcS+DOJ39UsRS/NxErZLQoVzIzQQ8CWgGCCFWRoxTmQJNitJrhZF7hLZqz3YmTRi0XRPCKwRXlUMmUyrDQRFjwbmixklukJkPKLRTNEGfKkg1F7GX893MdfuRMce0YTARheoeQEI5aYLQYtzxRlUX8MSqtasd943J4ZKk9dX9j0XBSNDb2XY98J3KfcKsveLI6vocHPJ238cquHh5MMxdThuWSCZ+oxvi7mFnASpIc1YKwqzuP9Ywlok4I99WRmgZRF4gbTJMFhXYstxvO2+es9+wQmc3w7MYDJIJRnMD3rnMMWYmwQAAaBaPoN1gKAeaW8T+0I6BHcZ2MHwUMWsmOHpQr4jWwTj+VLeD2P8CcH1/BSOhWLq12bpyGBLH5OXNVYjCOBwMt1hOWGMtkx+kkiidsxmZYRPRgdFgl0pW2M4zaeTYD/NDmQBzD7HPiarEdJ4xjdFhnA9LZt4xd+7uP4zd/493jw8kNopz00Ncc05Z9NRlmlY8l9+3vJa/CgrULucwfDFNQD9FPIBR4kFvARJJntBTM54zCfBXsR2PUyx3r+zM8BPJacqoBbg4tOfYbtfAjSqt3AS/5KTtm/lsBelKX6/Kgo0dQEdilN6STDnCUZEgKoBLKmU+RJjE6aoy4mKErzQ5evOgGN2jMduRbQpztKJB2cpCzw5xiOBmiKQgX5aZLh/OOPYvmhh8S2TasKb371q3jrxReQsZmIa0hJ4NhiQLBXigyUDT0TK+agJo2R97sYDSdo0Rc+ijA4PkJTVEgpp7m4iJys4qM9jA6P4eoIvYU+FjaWcffVbyIuG+S9DlzcYHpwiDa9eFdXkC/00akanHzzm2gXDvXWOuIL20i7i9ihdDRVC8j4LQq0WjmmRwM4Sl/nKfKlnnJtyQaApUU0K6uIkhztVgfj6RDH925jvHOApcv3o7W8DKoqN5VDGmfKYWm3h5Rypnlr5qnMJa6VpBhNpxhOp2jnbfRaXfR7bJepsXfjBj79u7+Hl/7us8DxifIdgYQewSHJAsdqwKBEKec+2cACJMh2FlBpX8aeNIYl2YAE7Lm2kp0eensCcGcgcLA0oNSzgS30IM5i86I0T2DTUhCQqT4Zv354WYt/BNJ6NI/33dbpYHngFS7Cv78N/TfIP4cmsu91T/PO1+u8lAM9ICs/ZL8ue7CJn2UsVAOdrOfDlCFMppfAugG9+iKcw3zLhiox1803NQDFp6CvMYYtVpRSiHFQlfKP72Yt+eXSImE1huT0CTaR2S1pb51HIxbnkKAvJZ/5PWpwUteS9y8qh20H/NTSOlacw+vFCDdchdtNhGtNjZ3YYVgV6DcNPowUP7u9icdXlzG4dQv18VANHQTl2TxAgE8rF0GtJMJOv4tXjydir8pgg01BMZmODU4qrrH0xKU/bSy59ppa+kkj6XIqSCSO0rYRxq7SWvVIFGMl4rpSmwesfOktlmT4qgnE519+FgF2A4BNzrymTHPksPLwJrCe4sEPPI5xUqNIgKvXr2L/3hFu759gHw6HDjgoSozjWP7IRHbJqF4a1njsHrA9TKVMwcahxFVU4RWwbwonkZrp2mp48ExmMjWTDG9XFd6OeK+AS/wiUOibJh5OqJ5RoFOTyRyreWBaU3A5Qsl1j80a3stWDQRIsJdm+GoxBkV8OZ+pvrGS2v6jcE5yw7ZBS9TYVblCYO6YksIRfYI5qmoMyRCPyBCPxBAfqUnHPMEpAz+i5LFnzNJLmaAr/83/z0cNfiLKcR/3nDWbZNgQZ4Am133mIIKyBI8F1svT2s9jyTuz4y1GtrSAlSuXtRacXLuFyb27yl2yBtH+yti4/O9Wbwn/sHk/7nQomG2S6dpP+qlquzi/Z9Z+yvbvlrs8iuub2QLgK5lpr94TdtvWamC+x2zqsPHV4NLwAB+98zq69VT3Kck7mFQRdusSb8k2pRTQXXK/mVB1IZYtCJUZBAZ7T3R+HsdnaLoZk11dFjjP97AR0ZVY46yqKrGu5YvsJbFp+cD9O+cDr4l7sTTNMeX2rJWhGk3MzmE2Key+vfPxc3MA+AddIubvn0dgHoF5BOYRmEfgXRWBOQD8rrqd84uZR2AegXkE5hGYR+CfJwK/9v4PGLhKwICSs5J59g9fTFHx1Ms3k/1BJpj8BKtqJtEc3mLHMj9eFkVZ/A3ewfLzpUQ0wV16KJLp5cFfgsIEk/n5BIwJFGetlsDYIP1MkIYMA6vieA1KVY3scwxM8dxasTnMMzgUpiWbqgKKAcF88PjFdIobN27g5Zdfxs7O7gziC+CmkUJ9IcmDwQGM06kE0GhWxuKzJhkdeDMsgrHoHADgIO3LopXB0XYcMk7sHA38NclN79NIL1ovSSzfVrKtJQHs0I9TdOsGOf2cO128PDnBXk0JXWN0bueEEFK8PjrB6yjEVJB8sKrt/v7OWF9W/JZ8sorCxgQj+CzWmUBSnpP5YbIYKAdVeRJTfhnoeUCWrBn66S2122oGoGfh0Xgi/18yZFhKJGi8HlH+soU8yVWYvFtOcbUpcYNFbg+Qp7GBni1HIDKS7+9mlGJVUsY8DouGVmwkcEHmEZnL8naL+riddfHp6RH+rh6Y9KTA2lPxQP7EAqQVgWMBqrw7weuRTDAxeWacb5OLPkOW9sCIxYbVPjYY0O+RI5NSjvQYfCKJ8ZGsiw9nfTxYN7jZlPh8PcLnqileahrcYfHfV8MJSgQ5cEkW+3tkXtAmJRlAe54tX0/AgL6H8jUWqMF7I+3y2fhvUZJQTGVKR/McyXAyCegNAbIs1Ke419ADmB6hsZecZQGUgHuETIRUK+gT8P/lZAEP50t4M2nwt4MdvJ7Qh7pBu4rF0pYkd0zGmnkbLrtEzBj5Nuse8WRrjB3Z7RxHjVjTed7GQdLB59MYfzQ+wEs9h5K4OMGGVox+v42V5QVsrK2hnXbwyMOP4yM//hF8+F98GIsLq5JEpwewgbXMc+avTMSOM0xS7ARfPSgpZk5Clpsvvvt8Q6lLtUvIYNyKuQEADizdGaDrm0MCkBtk3cPvjcVrjSXB81dZI7B7fQOOvMI90/eU78QwGagsSWWxwLzQLEFAyeSbJLQrHdJWC53lBYGwZKlGo8J8Jan6QABLbF/eFyuyV4yRf05ytZQBbeWIswzjwQBuOkXsgcSSjPFHH8Xao4/AUVa6qPDm81/F9ZdeRFJOEHupd0dAyMtsM/78LHklE1hg+skztLptTI4GtgaRJVtVSKiOUDVoLy6gtbKI8fEBxnd3gKJGa6mHztICdl6/quJ5e6kvIGJ8Z9daOvpLiBcX0U6A0etvIC0ckitX0L3/fjTFFDuvvaqxn/Z7aNpdVFWBcnCMeDJGEreRLy+j3af8eIzWyirifhcnu/uIJgWKaoLpaIDJ8RCdrS2ky0vItWa1kXa7AgNrqmmo0cD8YDlWuLYxbw8nY423VruNTqeDTjsX6jikH/HdHfzNH/0J3nzms3CHh5o7bL6Qp2SUoOcSNVSQkcZ8SIDG/MyNlUdWmrFWydoz71hKzXq1ba/kcQqWqJnINz1ZUwhXCuYFawZiLrNcYcw1g4q9JcJpO8y3bEgEwki63NZsL4wuGOrbsYBnzN8zLL6zuTWIaHynnU+ARv7xsXl1p2xBzVPfkDWLh0FLWpOM2etZvV7imeNTa5zASgLrJkccgGDb6zh7PoBZvjFEwJNX8WC+Iev3qJqoiWw9ybHVJFiPEyzFkVQQ2AaQcW2kv7nWPkoIR/KQHUQVjpiPCeg5ettWaNcVPtJdxeU0xd1yjLe1njjcoqRtVOPAleg1Dh+IE/xy3sO5Xo61jWUc37wNDMiNNZURydDSX5jzv9/HZHMLL46GuHb3HjpqkqoElB01MXZAYJLAILAWJdhg05l85m1lXGQ+T8jwtUYExi+nvQCAK2zmUHytqco1Jr1MWeLAvg4y8KawYVLRbGJQes4i5A9tIN7IceXHHsW98lhxunHjDkbDEa7fPcRBWWMQNdivgCNaGdRmHbLQibE5avBjdx0uDa2ZjsxKyXxLMh1qsKDkOpsgCOxSacUlbOOJ5YP81arGXe5tGmAJwPsAfDhN8XiTYZWSz3ElNj0HWWAvc7BzXLHxivs3gsr0kR7EGd6oS9zwexaypJe90gjHFwFgjmVrujht8KAoMJu7uMfp+TEbpJkpDc2xMuG4YSMImbsCGflv8ynmeTE38IsZI2vc/8femwRZet1Xfucb35xzZo0oFOaJA8BBFEm1LUotUQ5TLbGllqW2whEd7oW9cITCSy+86J3DEV57ZYfDXnS0O8zWYDUpkWzREkkJIimABEEABRRQqLlyfvM3O87535uZpBTRgsgV+CVZUVVZ77187373u/fi//ufc/BYEOFKEKJHq393T7Oxgec8jYcOs9boYP/ubPvltMLGkBi4cg6XPv0p5IgxfukVTF/7gQAoD0V1TWDszlrOVeDl9R18c/My5gkz7M/c1f7+dO4cOoc74xUb2lO8ayft0zY8rQHuteyob2cm9x8NmkSXFmP87P4tXJrSLNzOR1IhU/nLcQpD7NcN7jU17jHfms0bUSp4z3W3LxDMtZhON4yokV2Mxoafs6iW2K5KjCK6UVjjE89hPNLREp1zgGdL+68k93nk5BAhompd7h3SV5/894JfP8+uh/4z/fJBmwH8k/mv4fZV2hFoR6AdgXYE2hF4f4xAC4DfH9ex/RTtCLQj0I5AOwLtCPxER+DzL3zECrTOuvkkZ1cWfw5MEmbQPlSwS9I7vQcVbM/YnbK4SsjKXyqKEiy5/N5TFQ5BmIFmAWH3791+78QeutPpot/vo9s3i86zAFg/+ARGn4JKy86096WyioM4hAgeAPN35Xqy4MnClFP18f2Ox2O8+uqruPnubWSLpYqisnuuDRFZmchBWpd7a8pZK06pyOTUTnxdX0SzZ7qxcpDGcmmdfZ719598ST0qyz1TD5udsAHgIDgLgMlIIv07i5RUhNHCtx8mqLtdfG85wf2qECBcp/Xw6ibOxQPcn07xWn6Mm7T2PUkU8+/XKWBsYHT9wsBsfgmACQRYFCXEZBFL5Txvq+nUvIQVLGZTmcaiIdVAgyDGqNNT9t9RnWNBhZ230AatfoHtKMZq1EMYxco3fFBmuFXTfpJqQWFx5adRUUwFKtU5tJk8F8b6fB3mDirnzuxyCUupEibkRthBHQ5xLYzxpeIYX69mrvhpw24Q18abD+dnIwSh8lpW1yremuKFBXkCAha2qW4Sdzmxmj6JedT143Xn+yacor8lM1lph7vVAE8GET6RDvAryQi9qsIbxQxfL5f4elPiDSnOiLCoMrP3xUKsLNVlz23FadmECt66eU0ligq9jZTWOQuPuoVtvvl5yQkru3AJ0qgAdq8ZNFKjbXFsg1BZrw9qWkDX+hxe/U3ITwhMlRKLswTbVEp+KupjJ+7iVgC8vJxgTxCDVpAhhmweoAU0c2krKoBDrCLGqtTbtLZVqiSKiqVqqrUaFdhpjxolHexGHfx/cYMv5Md4fUA1VkNRFLrdGMOVLi5dPI9nn34G6yNC4C62Nrbxmf/0F3D54hWkUR+oTcNe1ZbDapbrXNN4d5kilfBVqlo3p3kN1WQRExRz2TFLeo4fH8s1glTotLHEK3X9tbI549dEvp5fc/hzlIUuVWaFxjWq2BrDQrKto7z2vhHFIzTv2GBNJGwW4BwxRTBhrWaezxIuTRk7XF9HVeZYHB6gnMxUiOZjqFAjeJHVNC2kNQ6EGKb61PtnU4+717neE+pSLSw75yhULuXlZ57B6JnH0MQpwrrEm3/9bdx69fsIi0zjVFSl5ptyhAl/nXpaVp4REKUG6CvaPlPB3E3QWV9HpzfEYjxFuVhaXmex1GNoMdokkfKMp4eH1rihhiGgooq3yBCGiQCI1tLlAkGYoPPYVQx3dlDt7WFy/QZSAtvz24jWN7BgBnxZ6v4frG1h9dJ5HO7vIp8tMdrcRP/CBrKDQ9x55TUEVLytrwC9AaJuD8VsgWKRIRkOsP7wZRws5rq2bGwi7VsWua4n1cHcg6i6ZuQCm6BWVlYQRwGWszmWy6ViCOr5An/8f/5fuP61byAcT9BztrpDAqrG4APvGUI4KoBNnWtAoVJeJ+2ga2WuEw7lDnQZ9Dzdc6TmdfbPHH/eo1IqqrFIq7TWHrZDcB4KAPMxbj1yE9qhih8+mpzMQ6ecl+rWuybIhtpZm/vzxBm3jbNxCrZGn66tf58DkG9g8rm/mtf+bOCs+wnlDDK6f5NNq8FAQkna7ur3EztoQl+uaTamstR2+er8M+9GKVV9tIOzipVLSGQWvYd5pjm6FibK/T0fxlijoluW+AG6ciUxxeiSIAihWcvWNSZhjXHQYFzWmLMBoynxwbSPp7sj5PkSN5ocN5sa71YF7jc1DupS6/ILQYBfTUc4XxWIacfuziq6vlq72f5D5WiJWRShuvoIwo//DP71n34Z070HOE+L96bBuAmw19B2mlmtzG2nAjVAT2tOgJzNPS7PfZV7lZTDoWB5jlL79cMIcDXkGlGgJBiUoppjaoBX2cmCcQbNpAR18Q+EdDUDaZ/cQrPdweZTl7DHvVyOAhHuvnMb94/nuDdfIEtjHGQ19soaGV8orLHWj3FpWuEX9wM8NqPatcZxzXxjs5fmdSOcXo1oW23NUnHDgIUA+xHwN2WGN3V9adVd4xNBgE/HEZ5BiK2STUsuQkKNPAZYmUFMACiQzGOAu3eyJlSj1zs8L/OMRpge8YwQYVHyulvzkdZ31yjEMSEYpLUzVb49AWADoGxGoGPHhDESYSDlMBvAbOxPIXDmIiY4T6lo51zm9NyoG1wigHbNfdwVlcmryAc2m1Dc7Sisc6GQ+4ecXnhWShGc38D2R55HFScY/+A1zK5dR0/NUj47l8DdGgLYMMaz6/dXd/D1zYdwlHIlsxtdDRruftXa47K7fX65OQOc+LC46BVTzJ+08zl47IJW9NJ0m7k0H+PjB7fx8PxYDjuaW8qgpv+C5aSzqYnvk9dgGoW4W9S4jwBHbIQIY6TMBg4DNR0O61hAuBcB/TpETLeapsBqmaFLK201hlgnrc6U1uKpyW5uDe4688zpwLpZfnPeOwDsFj+uVz+aoc7GgF/a3//7LIntY9oRaEegHYF2BNoRaEfgp2QEWgD8U3Kh24/ZjkA7Au0ItCPQjsB7GYHf+eSnBHe9GleQK2cGZ3Ni7ezhLRW5ysaTwowul5EK27Qj5fMFyQRxzH6UgMWri5kR5m2cT+zeHGAWIBHgNNhLVfBwOERvMJASeDAY6PX5xccJ4kYGT04ApMCFywN2RV2p+AgpnALJw2TWU5Rz7P7NgBBw9+5dvPnmddx4+x2BbarfBF5PVL6u/CKA6wpOXm3gbWP1WCsespBO5eUPW+B5HGxg1xJ+zWrPzPFYcjelJNV9JwpgV3BnAUmFJAHKyCyom0JZkat1gFUqgPs9vLyc4nZZCEqPmhpX4hiPxwNs94aYIcdL8wleyjKp23idBIRcyiHr8R3aAut/ZtCnLEgPRgVJnY22K8TpMTULiGbtS/s7fsUNAXCKES32mhJ71RI15wtfm0VF5dc2WIkjpEEqZcu4LKVyOgqABw2vjdmdEoIo77eppEphYXKbP4/vixbG/Owu15XjonxcKoCCBEdxF39TlfgP9RwvN5lyYb1URH0Dp3+1jGdnr83PxAJkShUgles1UNQ1xmWOjOo+erp6NafG0NsU2p8F8Gn7SKWO7JipqKmw0jR4qAnwT3urUgKnYYTvlzn+3fwYX8ECcyEXlwvr3o+piWsBKqplpSRRQdEUn6b6MyWXLGAd0LC5aODSBEZm60pwJNjjsvdYgt1CiA0pdCAlzEFZgraGHjonVPSeyVhWVrQAdYNn454+L9Vn9+pKFpeE3lw/hmwGoJo3oC2iXUfOVYIPKoiYF1hWJcqA0CKUJfQG7aiZvxqneDeM8dWkxB83M9wYRkh6KTr9BGkvRb+fYmdnE889+yw+9fGfw4WtC1KSn9s8j9XROpo6xmKagQ6ldV0iikL0Bz3NewEpAYTaGlLCyIq2GcvmBmn5b2ZRn2rdI6DxztqmvjXwwa+/lVOuhgSuBwbpq8Jyd3UNNHdcRrAD0HptgpCysEYGv/ZoOjklpXNf8M4DBLfsMaCLA/9s2d5mcZ1XpXNhSNBQ8ZvPEbumFroxcP0WbCP85XrIF6WzgwO8sqd3ylL+u6A3B7Jk5nskWMsxyOoaO88+hc2PfMiUzUWFG9/9Lt566SWkdSGgIhUlxcYE1bKEpq050CQBgiRBuSwQcu+pSkSrQ/TPnwOopl3mWD7YQ7m/j163g2wyAbKCb0tjUpeF5Sg7IM+fRSU5lf90q+DnrosKna1tVKMBisUM2D9AOJ0jXhkgXFtHOBrZHoQIK6sbGF08j5XNVbz2199BkBVIVofsIVDm7/Sdm8iXOQZXLmP7Yy8gWBlievsuyrzGYGsLvZ1N7E/Gst6ma8GyouW92XzKCvhM5n2v10dC5wvunWWF2WwmUEwb0WI6x9f/zRfwrd//Y3SXS6xGkVwP2FxD+MOc0Z5yW7keMK+S89ggkwdntLVVs0oY2b6sxqzTNUp59M7pw6t8CX+92leKRTZBuHtce6I7YDgj/L/zuCG467V5BHdsKHIZlj/6BG/5fPJ9n7X+Xg4yf8djdW+77E8nyjQbeAcbpex1sEnwR/OfMIiKU7sXCGGUBeyAjdSTDgJzjKUWphjfNY1YTIDd8zrLyF4/wjyosJvPUYYBNsIUFwiAm1C2z2yGofU9XS243xD+EtwtK2aMBpiqCafCJASOywbzKsA8rLCNCv+os6a9/91ijnfrCteDEndoD02cVdd4EsBvdlNcLanItXOdXUHm9Nraz7VMcJFW03GC/vPPI/nwC/if/vf/DXFZYJvrVt1g0UTIdBZwziRsJFI2vDXC8FUZEaCMeO6fTaioB8FGWi03Nc43UF4x4wZKp/m1jHpTWFvmssFfwkmzKeZ4clwC5F0gfGwb4U4H5559GNkgxt54jNu37+Hw9i6OigbEYYdFid1xg3nM1zG15fogwGOLEP/5XoNn5qHgKe2hd+sae1TJhsyjZ9MRz22MNuDyEmEZdfD9KsNbTSUV7QoafDqK8bOdFOeyXC4WHX4WLUim8rQM6UAOALx3tKy63F1+b9qEuFlVcutYAbDN5pQQ2K1KqXf1DN5r7l7g/GIzi8AurxOb/pQtG+qsyjFcIFS0xSwAspq2z/we7bMN9PI8wHnN5gU6oPDzcp5xsAdo8HAY4gJhr6JHDBCz4UOuKzxDEPRr07FWE90XAqucAzHyKEDT71nW93IJ8PwpmGlg9USHy/OlcyDhv19b2cI3t69ikjLUw5/K7NFmCe0bM+x+Nb2v/dvp4+1xJ049ZxTFtj83gr+f3L+JxxdjrW98n8vq1NbarwG8/7iFqPEyTHTOGzcN7rMxsQGOuJ5GKdKowaCOsRImFnvC5gfa5iPHWrFEp6nkVMLcZLnluIgV7UlyiLEcbB6ErdHLzllas3S9relFAmOndLZ15rR5hmtMqwD+MTeK9untCLQj0I5AOwLtCLzPRqAFwO+zC9p+nHYE2hFoR6AdgXYEfhIj8F//4j9WPq8smGMq5LEQeSAAACAASURBVDwwtTKLz/CjZTMLyHleoihLAdg4ifVnFqAISLyih8om/gqZ2UaYUpTo9ronMJZFD68uJlTI8hy5FFKmxCMY6Xa7SLtdAeDRygiD/gCdbkdZh1Ecm5U0lSmu8Mr3QKWolG+u8OyVwz8EXM5YR0tJ5+BBmiSYTqd449o1vPSdv5EKi8Vus3o1m0SB2hNlAUf/VFkp6KLHm120/atVq6Sx8E9Uhd4VtzwkVsarU3sEBnU9ABaEckpSFrhYbO1QueitfwUWK4E1FiK3wxRVN8V38hluEDYRFqDCZgBcjRI8kfbxULeLV2ZTfDWb4UgWgZFsJ0lUqoBKFT4H6FI1SUtApwaT0kyFXebmGRjl5xbkDBoV9Wj/uKr3aJ+RtnkdZvumHUyrHId1pgKpcvNYSHagtRvFyIMQ+1WJmYBWJOXKIZWNtB8Gs2cbrBB6gIpfSK3DfLUhC5D8+bLopXqHUNSskTlmWRTjXpri6/kCf1FnuEa9T2XqCl4gE447zO/ggOygXUGOgIW5gMyCI2TmZz4qM0HqkjavpxJvU4eesR70ttLE+npXqutSSdcIZH8iSfDL8QgfSocYByH+cLyHLzQTHKo46KqBbv6kUkKbGpjXQnDG6rG6ziy0K7NShVlrKTDrYffpPADmO3Eqbg+QWcinBfQWItlQxlEoGD+paONsbQoEswQGHQeAqQj22dBUAV3pDzFHiVvzubIIpQ9W8bZ2iuH6RMFNwLsSJwZ/BU4rU34GVHhTYRVhnfaiSYo6TvFWEOBP0gJfiTLc6keIuxE6vQT9VQK0EGtra3jm6afxa7/y63jikScw6AwRRx2kYRdl2SCb5yiy0lSYESGfZQ+yUE8oTKcAgfLQrJEXs7nu+zRNBOy6SYogYBNLaVnnTh3sn2P3ukFe7zigdccri5nhHEUCtH6dPJmBbs31YE2QyoHV0+YTg53KE2bN3tkpk5rIHpPKKt43zrJdWbthBCSWr85Qx3w2Q5gtHVBpNA+ZASrbaUGLGrRqbspC6riG8ijdxoRczLC2z0AALAWwGlxMiWgq4RCrjz+Ocx993vI8ixqvv/gi7vzg++hS9ZvGysblc8vlHGHONZs/U5V2VCVzhysLYOV+tLaCcDAQGC0PDhCMp1hdW8Hx0RGqOe2lzU6cxXWqAKUeNLmZgQC6VnB1XGaomxDnnnsW6cYGju/exfTdd1HPpxhevIAgTrE4OkJJW2bmMg5W0VtfxcbWGg5u3EaxWKBKGlRxiuLwGPXBAaq8QLJzDqsvPI9oc11wK0g7GG5uIux2Mc8zzKcL2UoTu8adVIBLqmnXAMA9jupf/8VmISqDF4uFFNNlUaA+HOOv/uCP8O0/+hLSyRyrAfN/G/QE2mDgkCpMruG2Y9slc9BVYE9QklCTIMZcArTmubXBQ10zOKdrAtcHc30QtHBNPjJMd81P/7Gzhy2J1vzh3wufY+1U9nXymBPo8x971b/7373aV6/pGrFO26xO1YReWeiVhFJLu1x32QC7ddOyfr0VtL1PZQC75hpCNFk9ywbaoi4MFLMpwhrDdAk0dpEg234xlw3vII5xLujgPPfqKNZ+RjWhuTkYeKSFN/c+gkBaMlOZO64rzIII85pgmOruDB/t9PFkbxV3l3NcqzPcrCvcYJMVG9qaCs8FAX4lTfFBubKUmFNt694bf94KVeSyKjYFL5sFFrReP7eDu70+vvn222rs4PU3RwFaZLs1jYCQSlk2j7EpgecF1+TDeZhGAfKylAsFoRVv8X4UYRWNHDs2wlgW5hVVkg6YCgI7GM33kjnoTocDXgWB8U6I5NEN9C4MceUDjyLvR3j3wS7evXEbR/cPcGdSYtqNcYwGk4LjF2GyrBCkwFovwNVZg1/eD/FsFmKLkRlUWKPGg6rCPj+rlLix7PPLmAA1wq0GeL0qtbeeC4AXkg6erwOcrwtFXsjhgzP7BPTZIJv7hjX3yV1fMDTEEiGO6goLOWkQGjL+IMKsLnAk5xWzfPbNP7w6zKJlMwDVv8yBpiKcTXPrhOUVlf7AjBbdDgRz7KgINutnziln+8xzggAwrY7ZLGbnfDaEXY1CPBqGGCj/3Syxef8T/nLP53UmmORaKvWvu2dkbc93K3AZWqYz94PQGguksHU3vD9T2bmRDZa2Ft0brOK1tfO4NVxHGfIqeGNna1izn3UaguB79vw6wt/lEKGGltPzNL8/LJbYzGb4+P4tXJlP5GTCRi+uhVRUq6nDZRuXVS2FO9cKroFc7+SEEfIcGeKgbnAUBtjNacVuMRlsNmMjDu35R+D1LHChytGteZ5hI559Trnq+LXB3evcD+nWgP4IYZwgLnPUizlCWUobNPYm1tr53fPt5azp6bNtBvA/bONon9WOQDsC7Qi0I9COwPt0BFoA/D69sO3HakegHYF2BNoRaEfgxxmB/+5X/4lgriyZWfwTuDUU4aEIISwLDePpFPPFUo8hiGVmr/8S6HHFbT6PYDhJOnpt/p2A2avjlIXrrE/5b3lZCBKX/L0kujJ1MRXHhBf94QCj0UiqYL5H5iayeO7to1VYc7BM3fNOiecVwN76OSSsc0pavV8WZGQDZ4o8Pu7atWv4y298UzbQXmEn7aZThQjg+WzkH8k/9MXxs1mFXqVgcrXTL/8YFd2Vhevzvs4ogD18dj/H1BiB8hqlWKyp4InRRLTVLaXePB+lqNIULxZTvF1XKOpQGbsrEQuvNR5uAnx6tI79PMc38hluAdgXMyFMZ+GrRhOZyrQv60IrgkkxSrvgHwHABloNwLKoPGoC5ccS0nIWyfKOSsE4wWGZY97QCjJCjwrzoJKCSD8jTTEGcCfPlfdHRRvLxmPiCmXnNbINHAlo871Ar0GVKL9P+0Vao6ZRLMBMZSsBBq/bPI7xThrjz5ZTfKspcYvvTeG4VpXlH4ntLQ/YAKoBfVMCS4GhHMwAK0GMbhxjVrIoX0iVZKaadv1M+cafbxnHvgBslt9U6zm1H62QlXFb4FNRFz/f2cBG2sU3Jnv4g+oYt2njWvoyqCmlBWupunIFV74v2QoLFlcqEBP22Btx9u0OCvmCqcEJK5LatbX8XyrKqcwlAB5RWR6HmFONRBApAExVMKEzLUOpVuP4m61hNwwxakJsjVZxWC5xZ05bToMZsmpkXiRfH5YbSXA/imL0Iit8kwDUpY1iFNYYVRGYWM2x3k46qJIUrwP4UqfE1+IlbncaxGmAJI2wurWOOqgwHA7w/Aefx69/7vP40LPPY2WwiqAmcKULQIO6aFDmhGqlmgK4nlieHi2YS2RUw+s9mIp3fHQs4NpNu+gQRipv2xwFONYEohwjrkOxQKOptdhEwy8PgQ34mtHsDwFge5DNFz7GNcXIhtp1FCjn19d8qQqTRbXDnA4sE5b6nF6tc7LcbCw/t9dDOjL3hGqRY3l4JCtkwWMHAKWcpSLYWYEKwBSlIC/BggrqWttLVFQGa4AMEBA4q7yv6OZKoah5E2LtA0/h3Ac/gIr2/ojw/T//D9h74zoGG2tqVqlmEzSTOTjB+T4Ib7Xf1JXtE1UjGEzL+6TXQU2IulggyUv0+j3M56aSVfwAYS9hNB0Rhn3Ew57Zrc8Wet9lvkQ2PgK5/eDqVfQvXVL+/PLBPUzv30N/Y1MAZ/LODb2v3toqovV1bSLL6QRRwTW0RroxQjhaRXE0Qb57D8V8jmZ1DatPPYN0dR1RP0F3cx3dlTXZ2LMrYzydYzqfaK7wc7FBiI1OuYPu3FdXV1eRxGyrsIzQxXKpLFNeS+6zdF3Ijw7x7S/+Kb7xb/4dRtOl8tVHtD/nvcQsdN6PTeT2htM9RnOLNsZsdJJdsTWGEFpyeTD1uq0BulcJLGX1ag0fzKnU2u8swgmApbILTpscfvTsYcDXAUO3Fvr9WFNesMzBX6fOPSPW+3GOMifPPVH+cna6Nd5U0d6C2lk/E/SeAcCW6UtIY8BKFq0CcgafNI6awbSGdvDYjTEBH/NkpcDnWUrjFqFgnmi50Do6CJlzH+N8ECu6YCVoMKCNt3NzkJ0+c1uVsQss6gDjoMIMFY4aqj5DLNgkU2d4KO3gY4MNHGUZ3qwyXK9L3Cxz7Mr5ocQzAH417eHjXLeLHLOgwSyw7F5eZ67f/LXCfcpZcxOCLcMGh2GMN+oS95sAk9ryo7lHsplLjWlhhFnT4EFpmdO8ompIOtnzzeLXpZK7cwDPLtbMxsfz3zl//bX3vyvz98xzeR/x/MKzBR8c90KsP3UOnfN9AeBpVOCd23cxOZjh6MEhbo4X2Asj7NYFJjmwCGNkXCbCEpvDEJcnNV64D1xdANuyPLa4A2aOTxidUBTK6aYbBSEqlcHvNg2YlrwTBvhgGOG5JsBOXWKFkQbODpnrkAICnCVzrTO0uaecnDFqWocHmDPDF7Wa7NaMm8qumfbN2oH0unZPWhSHAdwl1wfaEgOY0G0ljrBBq+m61DlkwsY0l+NMYFw49TVVxlT88mzg5y4hJ7+v73EdCGkBHeLxIMAm3ROoRNdZ19xAqOhmgwKvBxWtXKv9iVZuFi5ygO+fKneOHf+dzYFajx3cp4qYp3DFw7gYC64vVMqOky4eDNfx9mgbd3sDVFxn3Bwx54LT+WL7kn3DjO9Plp0TRwM+5srsGI9PD/DU5AF6bKhxkQq8bvLqaSqzGpfa3LKmOd9t2eB5hGcea4TR92JmVnM8azxAhHtVpUY5hWSoqSHEelDjEVQYspFKa44zmHGOA9owK1tLZROeJrj0yU+jSDtYvHMD43feUrZ3ILsM998zsqV2Nv9uTfMLXguAfyLbRvsi7Qi0I9COQDsC7Qi8b0agBcDvm0vZfpB2BNoRaEegHYF2BH5yI/B7n/81p0hiGQaYLxcnYFVqudgUZCy+0J5yyXxCKphY5EziH1bhOnghEExgFqeiaF7x5AExlSH84mOowM1zszv14Jiv7a2g+TNYKPe/kk6KXq8nW2iDL5bLSVigIhBtnx1QOFEZu/xKn//Lx7H4osKPy95U4boJcePdt/Hiiy/icP/gxAaaaprT6rLXihrw86o9KQGdnaYvRul3n13oAPBZeKz3oTKx6aJMI2ot/iy0EvZIKeGAnayIpZw1eBTTLpqZwSELsBV2EOEiy7Bxgr8qZ3iNCgfEps4hzAoLrNfAxztdbEcpjsMar83nuM68QBW8DEOHkYEkZZJ5FYRTghiINDWIlMmyELZiMmEFC9oEFF1CDxYy+emCCMfM/0Ul9QlVbEPaCvIxVNDQnjRKcBg0uJNnKop1mbXWMDex0CDyfbCATDDIYiSzKpkvt95Est4juKAapxtEygfW+yaLSBJMOgleD4GvzcZ4pa5xz7oAzHZS89CULV5tqX8WXHWqEhXILQeXirtRnErxmNelLBlZMGRRUEpGXjEpllwBV3arVqDk9ZVilipiQfwKaZXj4SDFC2Efj/aHuJsd69pdQyMAYEVWwiEHgFUMt1xhjj3nCaFdQctHr5hyYNcSGJ0torNS9I0PUqZKCWOqYv6ipSybCAhnadmZl5XZtjr4bZbThPNUAVs2IJW/LKCvRCniTgdHTYW9+URKJ0JCzn+qI6mQYdawIDCbBJIYfVrfUiGWF1JccV4PQmCljtCBQeCNtIMy7uAHAP59vMQ3OyXu0b2ZSrQQGKz0EaURVtZG+MjzH8Ov/+rn8dxTH8KgM0AcddFUbOzgXCVotrXI29t7tS7XANrenwXAR1SZlpXGp5PEqIpCax0L87PFHMssQ6fXxdbWhoFdzjnen4lQxYntvACl1c0tz9zd3/xZ3hJfAM7bjnr7fBa8VSz3OYCn6lHOG713rsNS6ZrqXBm+LDq7Bpuw30M6YI56gGpZIB9P0MznpmaseZfZ5PdNKuamEGgcZEEtdbGpmqXO5rrNphS+L1E9sxS28E5eSFv3CYG3P/xBbD77LBAlqIoFXv/Gi8gWM9T5HMXePur5zJTEUaxMYL4uLWo7g1W9FApmDRNms5ko11yi6wCvCW9O5bfyOYTCaRdJt4Pu6gjRylCANd8/QsAOijxDcXyEcjxHtbKG0VNPYnj1ISBf4uC1NwSP+drlg/so5jOsPfwQOhd2UMwXOHr3FupFiXB9DZ2rlzHc2kL2YBfTGzeQzyYIVkZYu/oo6rxEXuXobW+hv7OD4fqG8sEXWaG5QlWv1lXXqCRgw3z2JNFeNuoPpDDj12Q6w2KxPHHCoE12mIQoj4/x6pe/hi/9r/8HNmirX9cYUi0fxug5+Mv7RardwFTRXHa4xpVU4tWES6aS5r5nlsgG/0xpaA0bbHbiHPd2pWx84PXVGuGUwbavnSp5f/Q04m2XLX/X5rFWsTPw10MbW93+4V++0cK/An+m89wweORAlKl+bc2zJh0CFWs+4PcrZbZyfPg7890tV1XgyoFgKRtl+2yPVdyAYLFBNBNBcqxolxsqHuCwKnBUZehHifLMLwQGgTcZZcAmJqlmbb+hilh7CZW/AZW/tUArVcAEwBPljec4F4X46GBNjRpvVQWuEf7WFQ5oKYwCj4bA55IUH69DjGThX8pdg9DPuxIoU57nBjZXOTcMqRWjALtNg1erGjOEsh2mVfC4qdChAwQ/exBitylxWypT2/v8l9lAB1hvzDpYP4f7kG+gc2pLf37wLVIe7nnQ589WHEvaExO2UvHaSwPsPHUenYt9nH/uCnbzCSaTBe6+eQvHe8fYXdS4VwHHaYAHc0Y12L7cG0ZY6zS4NKnxgV1gJ4vQKyu5lfDcwLMVfyaXIo431c2LKsA+GGUAjMIQD0cRrlYVLjYNzvEcEtHC3ilO9UGokA7kouCdX9Qow7U8jFC6/OSFmt9CjJQJy2tGuM+fbU14Yuyh1302UojyMfPIQO6UOb90W4ljbNVUZpcCxDMEOEAtEMxzFq+NXEFoCc1fTuVtc5yKYvXsuHlHS/EQT4QhtnnW4doq22e6r7C5z/Znfrac5wylwJjLh2zUQ9tXOX7cWXS2UASInZd5TwkoK3faDsXcKbvmE4KM48z1J46x21/D9cE67vUGOEi7WLLximuVX3JOe0xsr3VnGdfPpbXv0uwYlxcTPDo9wvlsou8RvqtBzjX38b1Jde8s8TlmhZpCXEOMGjO9kw+/x33a7LG5gmZhiGkQYcmGsabBQRgKzPdR42oTKNc5RqkmR3NX8I4DNs94sSt+tjTCE5//HBZJgvH3foDxq69joKgIa5BSG5ZguNno+y/ftNoC4H/4/tE+sx2BdgTaEWhHoB2B9+MItAD4/XhV28/UjkA7Au0ItCPQjsCPOQL//W983hQrVGtFEcqyRtrtmCWnUwN7dS8hiaAZIYqzSVsul3ocAS0L2oK46rQ3euafayUTK0BSbafCRk176AIlLT6ZT0k1Lq33HCBWcZrqgjTRa/NXt99TZiIthamqStMOOmlXhXTabBIInwW9Kk5RsezUoP53QQ2fD+gyNfnz5vO5soBf+8EPsHv/gUCPjESdbafVoEzJoiL4WTWwipynCmHLW7UKtwqaZ6TBZ6GLCn4qwJ8+TlmgLP47+03LNjMLXqouledKq2OqSgnNwgDnAipTKOGK8Z1igVebWgUq5UMS+ASVFJyPhAE+3OnjkW4fx3WDN5ZzvF5keMBrw58iUGUqPyo4CC1ZKCPQZWGQwNcrf/ln5gUTyPJ3qkENAPNxhLsxsjDC7SJTdhoBBa19WRzr0m5UgqIYc+b9yiqzULGwT9tdqmUImVzhkJmChI8C2soErrEB5mJaluGIQIR/V6HaLLmDNMV+nODVpsRfLaa43lhGINWytDZm0Z3KLqrjfIYfC7m+1mjjbl9SyIGZxhEGtC+mSrcqZZPMojGLrVSSsFB4+mUQjRBYxV0VBSO9N8sGLgQ7dxDgfBzrM9H2+u26xgFog00AW1kGp9R5VrQ0fTQBsNlm8n2wOGyKLGsSsHll6nIpml0jhGVaerjMOWqqYtpJXgipJLRCaC51qeUM+8I0Hye1Na0VaXnYcO5F6EUpjpoSR7TKZONCaGnWnL+xsqwJ7c1KkgCbamJTg1GNbXNK4IANBHWEHn+nsjhOsYxSfA8N/iTM8GK3xF4vQhBR9Vmj00+xsr6CCxcv4tlnnsPPffIf4enHnsPGyibStI844ppUo8xyUzoKQtn9fNaGXorSk0xw+zfL0a0Rx6FlAlMNHoZav46Pj1Xw5rojW2SJg8ySXppJt0b2uz2kSYxQUiibQ1pBPBhzgP3EDpoFXkFqZ8XvsjXNXt5gmsE3Uw0T0goscikqK7Nv1g9yICLmNYgF2YOiQMPMX7fusYpPmEslry8sW28Jv+eaXoyYoamY42u4hmpfs7amtM47LnA9MkDMz7ZAggsf/CA2n3sGNdl7VuCNb38HB9evI6ICuMqBio0/nKix5nhZZgg6fVROyd+NAhTZHHmeIQ4S3S8ZbaydQ4WyL6mG3dnEYGVFtv3j/WMU2RINFcNytSD8XiCfTNE5dw4rjz2J8Nw2iskEh69fQzCfIFxmqI4miOIUTb+PdHMNKxtruu633ryB/tY5hFtbAqvl0RHmD+4hSCL0zu1gsLGF3bfexvRgF1jdwOYTj2PjkSsY52Y7zTlBNwzunRzbbpRKbbfMl4oy4Pc4h9jMxL304PAACdXC3J9q5gXbptBJE+S7+/ibP/gSXvqjLyI4PNIayrWOKmA1YoDro7fpN9cCPlfA12fZuntfdqpnrSp8+4/fc73zg1PWcQ/kFDYng78fABbU8yp3TUrbc/2Xd0v4MY8wZmB8ko3p4LZriuBr03FEYM7ZynIs7M/e5tmgr+C47HbN7tmrgaUMds01lk/L551GTXh1sZrAuF7UIZooxkHN9TAX6NqIUuyEIXa0xsVSnjI3lHuq2cMaoF0GbPwx+DsJmfdbCuwdam+usVY3+OhwA4OqxOvlAm8VBW4AuNewuarE4wA+G4f4UAIMMzY3ENhakxLRlRrK9PMMEBLyEfhrT5eXvDV1NVGE3QZ4o8pxN0xw1ORq+DFlNG2MG0wDsxmmHTEVstbWB4yQKCeXDQl0DFFGvbOZlr+L3DHM3cLSZO29WVOHWQtz//KQ2LtHcLxWBgkuPnke0U6Klcd3ME1KHE8WuPPau5gdznCcBXh3VuAoAR4sgSIOUccx0m6DUVzg6gR4fjfEehai4+Ik2N5oqlS+NeamA3kYYdLIggObvL/YnATgIho8wr1aylizfXZHQnOTcPmtbGzSWqosY84XokCL5OAZiI1qvLWpKKcqm+cGPTg4PatqXAjgaddM6ItASuEpYW9dYy1JsMWxpF08ATEaHDQ1xlQM67VNxStlN8887nveypzXUtATEbKgVv7x41GMSxwPOgZYGC0S7rOu6Y8buvKw1TTH+WRNJMrN5fN0WDMbdJ05dO/5Zgo26jFuhHOtkoNI3z2e6nTOIa4xbDLgzNjtDPDmcA23eiOMOz0swxgl91pFkJiDiv2HCCG97etPTh7g4ekh+mWOUZ4hlWOGXQtvhc1tjH9XExvnPhudQmv2kCLaA2bv6qIDvF1oA/52PizDWmpnWzP4XGZexzr/9FFajIqL1vBNXlIYEx47ZbCaG6lyX181p4HFAlhm5tAiWG7nOVlvg9bvbpq4BhyOfQuAf9wdpH1+OwLtCLQj0I5AOwLvrxFoAfD763q2n6YdgXYE2hFoR6AdgZ/ICPyPv/tfCpwakGAhxHJKTZ3LEqh9SSVXFlL1entKWiezaM2/D0cj9Hs9/X2+WCjXzat/qZakqtfD4Ex5v1aYYS2SEJi/+Dj+PIPCppATqIlCFcVlo+myf70ymQC42+nJHnq0tnqiWOa/mwUmfwbhjlls8ktwh4D7jPZI0NoplQh4Xn/9dbz11lvYvXf/RDXowYqHvIK0+hBmg3pi6+y+b6o+PeAkK9cXo7zS119Ey4/zNnam3vIKVBWdnEUoURNhqwqWrhjF7NbzcYJzBKJUhcYdvFQt8f0ylyVgECayRaYNddhQ9dLgw3GKj/UG2Ej6OMhzvJpN8Uq5wG1ejygS6KXtMhU8xBSmOiV8tO+xiCwoLDtJy/xNG4MQBBJUjOgxDuBdX04FgFkUXkOIzdCUPYSDTZLikJZ6TYUpcz2Z9RuF6EsBXDqFkalKDG42yi6UAjgIlYXJn79SB8ogZr4sC6xSqHS7uB8leLXK8d3lFHekqAqxZKFXhbhAOYdSMgUGlKxAbRm6ysn015lzCFRCATtxFxtxKpu+cZnhoKmk1jLTPz6fgNKu7klTgKP+VoSnGtjGmby4T5DaVNhMzU74QdHggCpCFVsrzQUW6DkXNP5Occ73RhWb7EldBwGLzz4DmW/BgxvfZFBEfDyz+tw974D6ZgNcCWOpxRe0C2UUK228vTpaVqUBEil6CYBDZViu0Ng6jXE3X8oyVNbfIZWlRMD8NKUAKFVPLLZ2ObcFE20eE4KwKMw8xI0gkgKYdqnDMEQ/ijGOUrwcNPhSkONbcYH9boAwYWG5RqeX4ulnnsQLH/kInnvmA3j4ymO4tPMQ1lc3ASojOz3UZYX5fIokMrDGL0Lhs7b1/s8ezHKt4X2rbGLXICJkTtieZVguFsiWC4Qh1b+NQLPWlKpCRPtyN2e6nQTdTufEKUGPDS2/nH8+aZAhyHWqXrOBtmYY/mxCZz5HU9PZQnNNM9cCU/CqWYbvlQpZD684t5ydPte/uKaiy6w7mU0b0TqZTTdsxPEuBKIgtu56eCdFe12a6tdZVgvoCO45K2HeG4TELFLLujJCGSW4+sKH0X/iCVRhg6is8O0//SrGt95FUuWoi1x29syWZyZjUJSyjZadukAmNMZUGpM80aKdKuSoEwmeKj5gmSHtMCu+p32DDhXcw8KgRCcK9Jrz4zGqssbgyiUpdEtGGuQV5tffxfLgLkIC5m4X21cexfHhGPUiQ7g6wPrjVzDen2CxzJA1OaJljno6w3IyRbK9hdVHH0VnvgUwTQAAIABJREFUuIp7b76FtBNiuLGF/rlzCNdXsD+damwIoZsIyvXlgjDo9JB2UiyLHL1eV/bjHEc2UE0mEzUWEAhzvxOoLHPFKPAxXIMPb97Em1//S/zNH34R8eHYGiYEsgioQlOU0o2h5lptoNZUsPzlHA8EPj0YdhJccRvrVtKaoXU2lD24Igp079vv0tj6Pe6MfNfvt35PE8w7s8dKxXdGwfbjKH9PfobbFU4OQz7awf1cH2MtuGg9VYYjZQlNyMU1m3+284AHvR7ysklIjWoOClsWMIGMbhMDyfJ4dU02WpdDKWb3S/lC4HyQYCtKsBEG2KKDBHPrea1cc42uTwhl9C4agrBGGbaEYrPKnB0IhKMqx1PdFTwU9XAnm+DVcom30OA+KizqCpcA/EqU4NNphG5J5EflPhtH+I7ND4KbkVnGE+CSTiVYTTsIF0vdW1wntkPgUpriQRTgD2dzfMs1fF1MYiwqqhwL0T2JGOmQECdYVhXGVYmp9kjmoJpbhvYsNsy5RhFCNlOm29nMlL8GTqWodpBLlvtsNqobDCNGRvD+r9DrR7j67CV0L/Sx+dRFjIMct3b3cefNW5gfLXAwqbFPJWwAHC0bHDCEuBsh6dXYThs8Mw/xwv0GacZ9hw1JASI2wAgAmn0xl1DOC+7z5905hXbK/FznADwZx1jXemowzqVum/LcRUbIGME5g+ShKWb5WaV6pRuEV+FydxTck0G5HkNVaBNEArecfwSjM0LfhhnANhfo47CSJtgkXqeDBvco2YYTFlco6QhCy/mT+WtAmNbFXhlMZwCOPaEnn8t9+WoIqVd53dTE6dSyBPkpleJsZOP102czFxXaRNchv+8iC04aRLxWVunYeo4/l/R1huO+b+CWcDbnmUlRHDbWUva68eS+ME9SzMMOxnGMeZxgwRxfzrMyw858hs18qetIeM2x1H3tPgPPSxnPSTrX2Wcwa+tQ19Grc7V7cvzdOsX/ZDB7fHO9sLXPN/ixcYrtDbUAOBXVbP5T0xsbJdWYyHYw1+TQ8Hqw8YI27Q0C7k8189zZVmgNiIqyOWkiMACsDGKBfKqk7b8g/PrbAuCfyH8Gty/SjkA7Au0ItCPQjsD7agRaAPy+upzth2lHoB2BdgTaEWhH4CczAv/zf/vfCPTSipkK3CCIULhMTH7fOI1lZTGf16trqYzLikJ/73W7SLsswndQ5LlyDK3Q2iDLc+TKVbO8YBZTCZI9/GAxhYX8pbNg9YUXwg9BYarNCICTBGmnI0WerFjj2MBInAhKUxm8sblpmcFUcaWpQZfQiooSQ50UbgwC++K0FAxUxzm7U76f46NjvP7aD/DWm2+pMM88TJPzutdpTKlxouTl66sIdlpI95bQUv96BaYrnp99nmpU7rVUZHKvI+tYFk+dpTGL7ywoEXbKEE5FUcvAfTjtYaeusUqwlXTxcpDju+UC92lBqOcRNloBjpaHV4IGT4bAs/01rAYpblcZvlXM8b0ix77Lm+UVY2lKoJcAmEA3NLUtX4fQjt9nEbUjlUiAQWPFWlobClrGKWZRjBtZjmNUUv1SuUYATPUo4XUdxbhfV9ij7WATyup5PTSYPEMtCMrCGTV0hJb8HF3myipDLxA8pUJlHSHWEcnWMSXCoEKl28WDKMT38xneyDMcKuMtkjImpyVjEEiBMwVz/py9oX6OFYRlDe1BvrOdTZsa58MOtsMUQ2YHlksc1qUgsNkws4nibwNgXU+feUzA0rDQS/TAYrRZMK+nhFcRJnmDIxXpqebhWLpiusvnFAB2cMesSq2groKtLFsNFAtHu/dPeMuvLGQhlNmg9hkJ6tVEAODxtI+0LDFFLlBOlRTBDwu/fPOcCwTAUgALOgUYhjGSKMK9MseipkKYKnWzCbf04ApNZIplqcWdPbfgJWGV7MNZCG1U0F6j/XMTmLI4TrAXJ/h20OBPmgzfDjLsdwI0MRtDgN6gi89+9pfxuc99Ds899wH0OyvoxD0ktH8mwI47gpxFkbn8Um+/zexfrjHM/jXgqaKqclHZuJCoI8OvV1Vdoq64HpUCwLJHFpDl9eM6E6pgvVws9Xc1hwiW1UgTrlGnzgRduhd0OifXT+uOU96bqtfgKuGz/zcqSXXD0wZW5MncATyQZRGa483nWk6xFeN9fjVBmGxFJTA2q2gqr6mibQgYE6qWKQmz/F+qe1WA5wbgFL8qncuWmSNUIeh2kfBemi9QUeHKzGA223BtlMqayrAQlz7ycaw8/agpMZc5vvPlr2B+4ybSoLLsYKcUZTGcH4pbDi2o+XeqmgW4laXM3gw2E9lc8g1G9bJAE8YYbK1juLWJKW2u51MEi7myj4uMLgIxejubakTIuwFW17aQ747RHB8in4+BfhcXn3wKh/f3sLz3AJ3NVVz8xEexYI7oZILJ0T7q2Vz7zHwyU15jvDZCGKc43j9Er5tidXsLg40NHM3nGM/mUv92Ooky613ZHlFEt41EiuDuoCc1+XK50GfKs9zcMepaz5VlMl0YktPmAiq4J3v38ebXvoHX/v1XEe4dYMVlAfNepKKN4I3rY8e5Q2jfPWOFzDVNSjK7irougnla72xeC75J4Wdz2ENhwzXWnGSf6fTrR4GurvcJAKZTgcFoXe/3cHzxYPnUl8Ge7MGr2kjOvK7f17Um8lbR/moKVc0t975k9eyUq17ZawpXBwO577iIAIJhQmE22UityvvrRIVne37iIOc0brDH81RVu8zfCNtRiI0gwGoQyTmhxzgA1xjH12WUAPehjGt+02ASNDhmIw5CzLn21Bmupj2cS3pY1DVezWe41tS4XXGdbnA+CvELvR5+vgywxTWNECyNkcQhGsLdmm04CnZWc8FsWQhEjdZGuDAcoNzbx3KZyRGk1zR4Jk5Qpwn+fLnAX/AMwXzTOMD1ssK0rrGSxOg663ZaQ4OWybLIVq6GYiIYB0EQpsOPyVk1k9gMorvcNyHQxphzUZa4fj66TOrAVO6c09xH+sMEDz97CdFWgq2nLmC3nOJgvMDtazexPF7g3lGFWaeDB3mOaW52yXkSIe5WOJ80+PgswD85ioFliXFu54oiiMyS11kz1wTmVPxGzNi1Big64nBfHQQNdqJITW6KYAioXDYgmGt+sKHGrqNsmxkRIavsQJm8unFkd19hEVBJbdmzUqCz6cfdjxwbsza2OSq1rpubsox2UJ6NHzpbSsltDR7WQGNnF4vs4HnI7uSSMRzKumXzg90XPFM3VLXSOjkK8AgbyKhuJk3lNaRzjHMS4Wtw/yewZ4YwzxBsZtN5ROcEa6wwlb278cw3Qg44XNP5fnrcz/xaL4cQOqJYM4VAOBcgTp2TnGVrduJ+pm2KwJ7qdjeHOIM6bDDTmcPGjPcTx5aqbjVUuoZTO8O7c5JraDHYbIrrs8YI/uzu1zn914Qgs+2tHBklFnDuE/oqN93OR4lbl7imeut4bae8nk45LGcXzSMHdc+sTXzfaviTMtycOfwadnb5bBXA72EzaR/ajkA7Au0ItCPQjsBPwQi0APin4CK3H7EdgXYE2hFoR6Adgfc6Av/qX/wLZfsuaJtJQUi3h5LKM4KNOHbKWWc1y6zEMwV7Knmp/B0Mh6bodSpiFrIIsfj7dDaTIpgFbeVs6nXNMtXbNvL7iywTWCF8NStqU0bJmlT1txAJLTNjs1mlYkzW1fxeEIHZwKurq4LQzAcmBKatJkFLxCLoGevVk+Kzq2LTgpoA2BeVpX6ra9y9cwdvvfUm3nrrOrI8k12pie5YYjNgdDbT11vsynrTqVWtYO5teE3xZ0rM0xK4q++4IpUV7ZTJqLqPZc/6nyObZVkxW7GeZS2Cw+d7I5yrSqR5iSZK8UpU4tv1Erdofys1HQvOViRk8XmlKXEeFZ7r9PB02kcUJPhus8Sfzye4URvAMas+p/SVHV2DNKTaNpBqQjCQhTdl4zYCsSx8UeXCwhbtn5s4xTQMcSvPcBxUAhMrdYOtMJQSmbCYdpP3qhKHskeMsBZQJdygH8RYRLXsDsdVjSmAhZvgVB4Tmq5RAezygTebABthhDXlDzLLmG+2j7uAFM43S2bl2fxhwY5FfYJQ2W1ScQVaTrPobpaJAs5SjJ5afVN1ypLfehNiBwk2Y5b5mAGXY7cpsFexqEwFiQFgF3d3YsPsc5OpwmIhOAotH1EF86bBahRp3JZ1g6OKNtAEAzYHTAFsihBlFrLYyuK8K4LanDNFqKybVaSWXsTNRxs8KZKY7yh1sRVmWUi+VAPPdUfoFDmO6wxjl+Gn+We0UTCY15e/BJxoYUtbxzDCXl0wuhVpZI9RQZjFfcL22O4dKhO7tbOB5vOo/iU/qCop4qgOX63ZSNBgDQl6nS7uJwleRIUv1XN8p8lxnAQIkhohlW7DDn7jN34Dv/Nbv41nn/0AwiBFmdcoct7DfC+puRdwfaMteZxqjaBzQFGUyLKlMlfH47E1m9COMUkxGg3R6XUQxlTLFWpsybIF5osZqjJHGiboJh10055TFQfOwvdQxX3Ghlv526svCRIirWG97gBUBhPEqBAtuE/lkOX6mhOC5eKaypfWmbT69Bo5imKVVGj/I+CWQvdUDcy1V6usC7lW3jDfl0C3Ua2An5dwejRA00lRZTmK8RQNG3gq2p+613NQWUooKZDNljxiDnuaSmFbzOdS+XEuCSgQkOn6N1jGCR76mY9h+PDDUvtX8wVe+tIXMbt9U8BY8ehU3XPdoRU7AQNzc/XzTSVlQJyT2X4+G3K4PxGsl/MFirrG+sXz2Liwg8ODQ4sSGM9QZgXAnxlESAc91LMFqlEHl598EsXRDNnt21jsP9A9sXHhMubHR8iPJ+hsrOHSJz+Oqr+qiILx3dtYHI+xfvkiMlrT0+KZjTg1cLy/j6bIsLaxJiXy4d4RqihG0E3RXR2i3+uj2+sjThJlGDNWgHtefzjQ7/P57OTaqBmJUQu0X6drRhRZrnQUWrRCVfKPKA+P8fKXvoo3vvxnCHf3MALU+ELoRljWa7gu2prB+SWbcAd6CXWkyHP3v3Yzp2T0akZ+Ltm4UwVMhwu3n8nNwueJaxM/XV/OYl2z9bWf4c1+TS3pmhbew0HFkNBZ62kDyVLyKUvd/2SzD7Z8d+cOe2IBbdHsZn9vGb+0GiesUt6v4JjLAHYWt1IDW0+I/q1wNrFcV/RzbMF1TVqh7m/uG/erBSaosB4mOB9E2EaEc2GI9YCuF7TYD9RIJatlwcFaEQiEaTM6SXAvaoDjig1A3PNKbFc1nuyPtBe8US5xrSrwDh9bV9jp9/HZp5/CZ0ZDDP/624gXc5TdPiJai3OuHB8jKwkka1RxhKTfx2wy0302WuvjsfObSGYL7N3ZxUHFvF/gchBgo9fDW3mGl6sa99MB7lUZ3igLwSwqz1fDSPsB1xmB9LpSM88ohJweqHTm+UD3K+dJTYTLPdUBYIEzkwF7FTDHmzCUjSfGS9lgxqYww/r9lQRXnr6AweURRg+v487sELOswt1X38VsvMRhHuJeVuKgJnyNdHZgdvJgjarmAJ84bvA7hyG26hjjosS9upbV9YLrQxPo7LERh1jKPcXWn0pxIVRvMkfWzrmKPde8MKBnENAgrf+zLLbdPPe2y2pAcL9k0eweY+06BiktGsHyk/mLjXjcJ3nc82NNVbDstKXgdQpTNbXZ6/M5/jUUueBcaMxO2G5c35SYRoFyoHktd8IAV3WuKy1ihI9jM5ePwnDRJLyeshV35xGdSdx9SrU87wO+D/53AAGm7LwDqmJlRaMx4txmdi4fx7VrjZDd7X2aL2caUfzdLEtknns4r3X/8jrYXkf3A95b3CL4fcF3t7bxc/BMYp/D/sd7mM0XaoA5cUCwSAw/1hqvM+HD9jhbw7gOMiCGsNvWO+Ykh+B48nNyDTV7eIJbB8P13zSWpUxFsmWv+6thI6OVzcFx+48SXgNzTeHn5vPPNtC0APg9bCbtQ9sRaEegHYF2BNoR+CkYgRYA/xRc5PYjtiPQjkA7Au0ItCPwXkfgf/jd37Vc3jwTnCU0lUKGXfkOxLKURNhKKEvoK7VLkqggTdtlggxm59ZlLSDLXyzMU+lrCieziWbhuywKpN2eVL3eWpWvw0I4H0vVMQEwHy8rUaf08XakUWKvHYWJ3gf/zOI1fxfwTQ3wEALTFlpQuNc9sUyTcsdZakoFXNbIc7Og9vawsnGNQywWc9y8eROvvfYa7t+/j8WcJT1XznYucCe2cCyUOfWvh8N8rPL2XPHaoJ1TEbuiuv7N22q6vC+vDjbFqBVLBfKo7KpZ5KLKgFaBLEaGWGuAXxxs4EKZocgzFGGEH4Q1vtUUUuwsCcpdQZ/K2FQq3QorKHElAl5I+7gc93E/Br52tI9rYBH6bBGSVs9UgtSIQyrLWJRNrEDZlGCGHlVotCDln5nfx1JWFykWcYIj1LhfZVhQ6VkFyppdDxusUlHD4mAS436Zy0K5h8RsTZmhRnAfUckB7BU17rOYqyhUI6vdoMKIyj7Z6AFbTY2tMJYN9qipEFOVlPZxu27wWjZV9m8cpgLoRc3cOMu/o9XmJKjMWrFqMEaAiVQ2zDI1CBzwjahCa6U+guutJpK950YYowgz7DY5bhS0ZwxdFqBrFnB5mhwWWh6yIEsIw+Q+2loyYzcKA/TqGptRKMtL2gkeVg0eVJUUYeTQLF6a/bblcRqIc4opNSNYvqBvRGBBNmUAq94337VlFrK4yuIprR+pWOKUJDS6UgIf643Qz3Ps1xkOnEpLKl7XgcDCJovLsrLkNaZ1s8sQP6JCtmF+M+cYfyghuKl0eO0Jg6gi5/wdKgeRCuNar0UrbI4LrUMJDkZUABMAJ33c68T4S+T4UjXDS3WO4xBI0wBNB4i6CX7nt38b/9U//1184NkPqxi7WBRYEPSVtGbu2LpFcFuUWh/oWMAGEbJMrjHMjj08PLSmE87RKMFo0EfSSYCOs14mlGNxusykPOY1SKsYQRUIEC/nCzkdpMMhMir26CPKLNxsiVm2VJGa0JhA2jJfO4K6agiJqQqNkdIKsmoMBtJC25d5nZUwX5M2kXxOJfWdUQgCUr4HqUWpSCO8PQkb5t8N/ErdTPcFNTGYhW3Y7yvLNloZIp9OMb+3i2J8jCanI0ItsF+VpcFxRSFaHrVygLtdxGmC5ZSgdYmEFtOaZY01EPH9COTUWEYRHvnMLymHl2rjYDHDN7/wb5Ht7yKkpMpnH/OiOEjd1NYEpI/iKIv5NpjdaRDFen+19o0cad/W//lijuHGNpogVoY4uP7zBopCxPMC6foKLj35OCa7u7j74ovIbt1CkVeIu9YswKJ/OlpB54mH0bnyCKoowfT+HRR7B1i7eAGD8xdQk8ISPhYVdt+5gWJ6gJTK6WWJxSzH8PIlNNvrGldmnPf6AwxXVrBc5DgeH2oucR5IYZ7nzoGiOrUK5/eZBZnE4J7n90EDE4HGn+rov/i//x+889U/R7h/gLW6wBobEwQaY8tgVe46FfmmIOc9qD3IQQvOS6rePMTyil3fcMSPebbJSeuAIJVTpEtZLkxizQ4uxkHYT/udqXN97vR7Uf6ePcucMBidB2wP9Y4den2thgZPCMbcrmu5mmqWsqxOwV+p9SyPmEpZqX71Z/5uGcCFnAA47djIVsl+lcCLr03XjYY5v3wlAvaQ61qkfWK/oA1yjl4UYyuOsSPb4BhbiLDi4LxahoLaFITKy27UeERFJZW/06DEsmIGbYBxUwBVjo/01tUo80Y2xffrEnerEvuMfADwmy98DL/9mf8E8f1b2PuDL6KaTRCMRkh6A6RVjeL4EMuqxLw21SaSRLbBtKYdrcV4+ulHsB138OZLP8DtWYUHzJ5mcxbhcwC81QAvNgHelU2vWbGz0Yv/zn1DNtoCgYwDAM5Flu3a5/6uLHjXwEFVqAAvIaSNO5/HuchHUV1dyQb41DKZVsjcM+h6wuvXW0vx8JPnMXhoBaMr69jNJ5hnFe58720c3JviuIlwv2TjFLBP9T6vYwfoDAIpgH/mKMBvHQW4nJk3xTQEblc17rh5u4kAV+JEOa7Xmwr3GujccAjoNX3W8UmO7hlXGSFAyUwta9mf7TrcCgQVTV0vvfMZ6bxAt3s83xOtg9UQxHOGMmRri0ngnlnZvDxWkxpXw0iq3jqslfFLG3HOZbkm6N4NdXbruLuijCMsSmvwIxTmF508VghPmwBbaPAweP5iYxobXKyJhI8n5KX6nRCc94kdK3xOLfce2xcJ8BcCtAbABYBdHi7dPWqetcIA4yTG7QVPIcCWXGEiRRQ4sbjeO8f09NxsIJowWRbUbg2zJpRGtupsRiTIpsMLz3O03uZ4JDxLML6DMShS5vJ90vGl0mPVTOJgt885FyDnvqEmNofonQ20nW4sC5ufgO/ZbPNtXmmd5D7mDv9at13DqDKDnT24GQnwfOncFGRVb3CZ1tp+LOT+45pbdN9wvvLsEIb4pX3O0ParHYF2BNoRaEegHYF2BNoRcOfPo6Ojf+h/c7Vj2I5AOwLtCLQj0I5AOwLv0xEgAGbRWwUMl69L+1BvvyyrU0IA5mc5m2TVNNitH0eCrnwuMw4JMVTMIJjtpIK9Ui055REL3QQRtLQ0p8BK6iopMgmBHWjwRXHCGSnX9DjLBCZwOAuAWQDxAJhQ2ttDEwIT8qysrQoGy0La2UITBJxmgVYoi8rGwIFvA8sRyqqQ/fPt27fx0ssvY29v31Ro+nJWmc4G06uBDQibFd7J99wzvFWfioAOkJmu0r6k1Kq9rs9ZKKuw5DOBnQWvL1QppzfEJoDPDjfxSNXI2pXWkdeiGt9ChVezJY5dgZ/viUWoTk1FDYu4FTbCGo+FER6LBxjGMfbyHO/WBa5XOe7LYxroVmbzLDtochQZ9sVShqWoMQgrjGgFLHtfKoYJWhNUVIWiwW5ZyMqYBauOcnorrFHt2UDP60QRpgRxNWFiio6Aay4bYVoAx0Giou47xVKqHGof+VpJU8rylEXBXlDjfA1ZbZ5vImw3wCBNsYsA14NKBd7DohC4XlEOnKmPysYUNDNUmISlbKBZhD8SCGYR0fL3CKGlVqJVoq5JhUEQ4VyQ4FIToR8D46DA9TzHAUIBXLurTGmjcqFUywaAeZ/Q2pnQgoVVKkf6BNi0CeV9FIYYVw3uVRUOmlLWmCzISgGjcrm3NLTio+aOt5e2b+inspjs5xiLmMqOVhZmJLUQi+4sTlPN/VANfGa4gbVsib1miTtVJXjCZgvCQH4AFmgJbJmP2CPA5e/OCpPXkD+6wzxXgSWzH1exXMVQUwb3qFSkvTOzoisPlAmpDCgTDtNKfBgkSOMe7nRj/FW1xJfrKV5FhTEVS6wopxHiXorf/q3fwj//rd/B008+iyjsqKEjX2So5f0Kp7KcmgqbBdrI1q2S8NT5chcZAW8l+MrGgR5Vl3Gg4rEsl6lI5RAUOe7dvInFwTGayRzRMkPEnOr5EjmbM9bXMQ9Nwcaegd7aCtJhT00o/cFIzS1hGqMTdVUsJ+6QGlG2mKmp4aT85b0WqFGGcyVlcdw1i/gGHW8JTdDaNLRuNqtwAd8z2dUGow0KMOeT84DzRyo7wsmtTfTW15XJO7v/ANnxsSydlb/ubDvJUQmWrX/F1mXqw4T9lEnOsSlR5UtnS23AWE4FLp96GcW48rOfxOixx2ysJ0f41u//AbLDA0EGvn+tniWbGZxa2fSDCEoqqjiXvcLYlez5+mVh4IWKRFqLUoZO69dBB/HFC1h76DJqrillITtZ7k3dfh/TB3t48Mr3sLx1V8pmgtaqyhFk3LOA6cYK1p/9INKVVcTFEtmt2xgfHqGzsYrh+fOIVlaxZEbr7gGG2RyL27dwcOceyiDGpY9+GOmjD6EeDZGXTlFG8OaAr9Z75qd2OtYctZzrd79/ce9gQxT3Le6z/Dv3Lw7TfDJVBnUSs5EnwF//v1/Ed77wh4gODuVMQDXwMDSbWir0CXpoAcu1X3u3uyZmoe0aQmwVOYlFMJGbNYeYCs4BH5+Hfsb+2dwMXBauaIzXM5pczv9NrO+M88V7OVL9XQDYP9+rcS1T1sFgl8GqvztVpGycndKXrhhePejBr4d69nfa2BrkYTYpVe0+P1irugCdW3elMgxw2BQ4KDL0ggibUYrtMMRWGIFQcbVh00tk7hluDea6QhtmQlYqVZm5TmjF3PtpUGPM+7Oq8FjaxXa3j7ezJV4plninKjFBLZeMn48TfObcBVzsp6gXM9T392RpT1cNuUtw9Ctbf+lsIetv13DWTwOcv7SBi5e20M0bvPLyG7iVNTho6MxQy5a/SgK8XDT4Cs94akIya1tm8/JeZLOXejfcnrAG4GJkOfIdNoapGYHQnJbDtu/S2twyZKnQNCtf7ZOaK5aGa9fKcoHpRMIzBW2BO2sdXHpiB8PLKxg8tI6b0z0cZQWOb+7j+NYYd6e1wOJeVmJWhsiSCHMUGK1H2A4afHQS4teOAlzKzXXCLIUj7EUNdtkA2TTYSBPlkk+CEPeaAK9WJd5sGoyVYWsg1KvITc/q4hjc3NM95iYnGwAZv0F7YN46BIR29jtDEs/cCAY42RjFsx730gZ91+DG+5hzKEpS3MsWmAk+25hRnS7A7+IrNHJRjLiulOm8ycgHxHiLZzGfDU/lbUBlur1fns15LnskDLFBq2YX48AGNTlXnzSPmX20mpd079s4cn3h+Ybvne4BtME+QKmmATUH1MClKMXOpR1Ej15BMerj2ptv4e7bN9EvGp0N2ZCmpjS3XzGnmEpanpksEsWGTjn2UWixNTyPBSFGYYIBDwZ5ISg+4c9mnrMiJuiM0KArNTPPJ2wG8dnDdibyZyvl/UpxbddVrSXecefM+seVcUKbdrlW+OfbfODZh89nAw4bDtk0IttnNR/aHNc80NSnVbpz21Bjp/1DJGt08mdT2fNsxPudjv0LAAAgAElEQVQta5jvbD1RtL3+xwdsTWi/2hFoR6AdgXYE2hFoR6AdARuBVgHczoR2BNoRaEegHYF2BNoR+Fsj8K/+5b/EwcGBit9ra2sqOFOxS0XvjNbNLKhQreigghTCVSVb58FoqH+nZSkBbrfbO1HTpt2OCth8Hm2YWejm82QVrcKzgV1ZOycETKzbMDePFplLTKZTQWX/OIFkQgcHqcPAVFEEOCwG8X3wl4pSTpEo+8B+TyCYv6gIXllZQdrrqtDOLwJoqu5YmOb7Oc0stKxMe28NvvKVr+CNN97Q2PBnnBbEvcWmyxmzKvdJppcX4qkQ6+s9ZxQfAskqyBpY9I+X9bMr+MiGT6DQlFb8IpghfGOxbbNp8J911/FMEAui7VUZ3o4ifDss8Z3FFHeZSeeKzvwhvZpq3Vh2oUlDKMrsVeCDcYqfWdtBPc/w1/kUf1EsMA0Jei3XVbCXhe8mxJIKiqZGP6ywHjRSN40qArwaHRa6444snQmTH9QFKoFa5vkR+jZYDSAFMJ9HxagV/Kj0obwyxLLOBYTWohRb8RD3ggav5XMBUWqXVFRsCnRlG1ihGzZ4iNaVsjDs4EqUoJ/EuJ5nuBUDs24Pd6YThBVzg6kqYgHfqcBq5uLRHrpGHhAIB5jUNY6o+gmBBwFkH30gpQhBHBUk1N402GpCPIQI27QK5uOqQqoh5h2zuC3o7ugFVSG8Xiwgc27SApDFPipkaNE9aCoVajeoeopizGrgTlXgQcP3ZraFXp3Cn+0tHAU1Q/e6tRUSlSwsm1FXMWVBODQFMQuKVUUlj1lQsiDP177U1PiltU2cLwocVQvcpEVyZYVdvQrBjuYBi9IGcQk0aNtIxRzVZSzH8r2pYURFY4VamwqRMIpFYqqGAzYhAEnF+WL2jD5zekigjkjNAEHaxbsxBID/AnNci2ssEqr/gaAToTsY4L/4zX+G3/z138TlCw8jTbsIKdF1FswEumwekcKfyhva0BdEPaHWG2WKM8+ykxpEjwBm9HbSWOB6ki9xPB4Dy0KWwodv38CXv/D7uPPam4iPjrEdxlgJavQRqzB7kBeyEydYTzZW8NynPo7HPvwBXH7icayd20GVxqho/0x7zYrrT4nxYoEFM2HjrmA7M3TLKkcniWVDzTziftKR7b3ZWxr0F5QX9KVKiZadBtlpFc314QS2ubxi2ZkW0kFaFb1k4TtE1O8j6tNoNUA2GaOazU1h6uxOZcEsWsZB5XMMiNEilM/netrrdVBOppgdHSOShT7nIRsGrFpfxA2COEYWp7j6yU+gd/myXrNZzPBXv/8FLPfuI5DjQyhVtexxKyIiQnqXt1w6CM0CvSVLu/0sQjToIux1EXc6sjOdz6doVkboX7yE3s62KZUJZ2/fRX40llqYil9+nqbk/K3tntvbw/zuHQS02H7oElauPIrZeAJkczlbNFmOfDoDCPUvnke0vq0s5X6ZYfLqD3Dn+6/JYvfSCx9C94lHgPV1ZHmDbMF4AyrkqWq2/U92yhEBuuVR+5xoZTS7TGruU9acROFmgsGgj8V0psakTjfV3EjrGn/2r/8tXvmjP0F6NMVKU8tSdahcTKhRhQ0/WneclbwswAXcCExtD7U/m2LXA1ffSODzsb2DhSEY+zJI8sNfZxsQ/L+YHfR7/7L3o1XXvTevlzy1Yhb8PVECO+tV2ZHbZxOwcw0vBhgNDPEtKb9TzUD2Z2v6sMYPvuNceZ1A4M4J3s1VjRlSKUL573s1jW8DbEUpziPGThhiMwxlK8yGlm5oMJPrM5s+BH9r2j83yo6nupSWzmP3d64N20mEK50e7hc5vlvkuA7gQZUJ8v9iGOAXki7OCTLxHi0BNnu4TFuviCZ+4+ciVPbcsRvxPQGrnRiDDhsfGtyaZXi7Ae7WIdaiBiuEWmkHLy8L/ClKTAKLeNDeScDllJdaiwhq6warAC5HCYZsTqsrDAMIAnPf13mL64JzyGBmMPda7hMnVsJUjLt4BipJ3f/tjMRogbUezj22iY1HNrHzxCW8M93D7cNjHL59H/euH+EgN8XupAYWDR1AYiyaAv1BgK24wZOHDX7uIMD5hpbdtufQFaWOCGkDHFdsVuO+zEx3WvzG2EWDG1WOPTZvqPmLVNIyzsVgXdzDqY7XrH259nFfYwPlsrbmHJ7PCDSplvVnuZODIRtApPg1FTBVv30pW01tzevFs9I8CHCvLHS4IFBmcxj3nIlgpympm6BE1ERyQrkY83NGeLsC3qVbBOcLGJ9Bxw2eAU3Zzf2ECu5Hg0DKddlIO8cBAlHeX7xnzmaG26nE2TULxPJ9N0ibWBEThyhlB82z6hbPGEkPV598BMEzj6EeDfDG976Pd195DcmSJ5YQ86DWOYxAtKOt4zRbWNnvOoJEBlK1ZplivLu6gq2L57C6OsLem+8gOxyreYJnLM4vfg7GXHAcBbTVDEGravvsXCM4XorocKpja/Bw/23g1P++mZWzmD/ZzosGgH/oemr8nDqa+5eaH0KBep67zNnCXD64B6hRT4rpBoTevJ/UnOBylZkvznuIzZFzRY4YtKbt9S/uUZ/efrUj0I5AOwLtCLQj0I5AOwI2Ai0AbmdCOwLtCLQj0I5AOwLtCPytEfhffu/3pJA7Oj4S3FxZXVWhmfD24PBY9s6EKCw2UUkry2VVEe3vLFCrS50Faxa6skwFa9pbMteXhQ4PUb26iYVN5XIWlgksu+emlhKXFtD8eQTQspVWoZx1zdLsoWnJxm56B5Nlh8oiioO+/BkqFrriNlVT/AxUhvE9nTt3DlvndszqmjAxJxyypDYPgPla/pc+b13jxo0b+N73vodr165ZTrGzb7UBtbxOs22zYhOLfSwQW7iYKRr4xbKRVwZ77e//z957BV2W3dd96+wTb/5y6DDdPdOTgcFgkAMBECRAmhBRtkjJj5Zt0X5yKPuZL3K5yk8KpVLRKlapZJVlFwmYSRQJUoAJAiAwAMiJwExP6DA9nfsLN997smutvU93A1Bg0W/i/VAfpsO99ztnn3P23v3//ddaem1jBe1eJzWYs35m139jDaiSlzKRWYytkVD1WgNf6GzgaelygeMsx1XfwwteiT/P5rhSlsq4k9OqVyIsHQA2AfwqRy0FL/BM5eMXN/ewW5SCrd/I5ni9KLGALyUD1R2BVKssVFlVSFcqH+a1euhXzBe2arM4aOMWSlyqctytMmXBWbVopaIwAQUzgHssctaebI9ZHEddoDJUp9os1LXax4mgh8PQx2tVistphoVUWSz75WiZAAEBjFfhIVR4zIvwuBfjdEA1OPDGcooroUERtzDLqAjhkZeICqcqkaKZsN1eI8IYXiUWLccwOPSAdzyDV8sUV8CxYGG4gas871rFUhb728bDtAauVQXuokJKN1sViK1KslHAChowQ4+gR8VRW8htU9XlQTnGEQKpj2+VOW4zy+4ByGIbAqwqhN9SDRHkCTazsOhy6RyXkSKdwFp5oNYSkQCY0IPFUSUH18A2SjwXt3GS9wRqKccXlGWzYO3AMe8fFnjbVNSwKBlYK/ZJnmFO20fmi/K8aOXpnoeIAMpQEcYCOAECgYURMKDKjOoe2tbSPlzZwhUBMO19AxRRgoumwgvVHN83GS6FNVLCO847gUGr08Hf/pt/C7/8xV/C/tY+6too/5fPKB0IZG/dStT8wS8qfQmBedpUDxH02DknR2A8xEmo1wehDxOGKu5OJ1NEWY3Xv/k8vvYvfwPXXn4VvaLErmewDw/rLtOY4zqtCI0zZIGPtB3iyK+x8cg5PPWxD+MDP/VptPb3UHXbCj4msCUonUzmmI1myshMaAvse5gsxsiyJcIkRidOsNEboBXwCTJSh0dJqHNcLhfWWlRBqJUsl5t5heBUzQB5YecjOgTIYtpeXymHCQ1827wgW/48g8l57az9vtpSCA2YkU7gwedfakg6N/ioOVdGtvmmnM+RzReuSG9zzwlS6bXNrO2o30OdLbFYLvHw5z+HYO+EjsdMx/jT/+c3gdHYgqWCcNlmAQtE0rGB8zOhB89FtI92q5WOn/NFe2MDweYG6iRSFIFspltthJ2eMp3NcokZs9yvXEUxHsNEBsGgh82HHwE2trAMbYF+efsAs4tvoxodY/PR8zCtLu6+cwWG+eqnT8kaenr1JurQQ3JiH60TJ1TcTyIP+Y3rGL75tuBDvL6O3qPn0D71EKJ2D0fDMXLCX1OhzApdO3416xtnVa5dWk9dMxKvh0A3r5uzxSYAFhRWbn1mc6R5xacL/MXvfwXf+L++hM5sjgEhMJ9TGGV0KyedeZxurhB4cHmlOo4GrnJ2ZGOBrJsdSHUNTfexq40muPflYHLz+ybSQCuje+9fGf6q2crZPTuV8oNqYJvfaRuyGojdKIGJlLiv0Hol4MsVwyrnqMgkAOL8TBcIq8ZltqizNNa+g3N9IScLNcoIyjTpwow6CNWUQdvda9lE9+p6EGOr9rBvImzw91RZ0u3AuXZYkG7zhhUxQAhFVXdlVX1jKhcrD1lVoE874n4bo8UCr+UZ3kSFO2y6YqOOH+AzgYe93Nq5S43bKLb5+QSUyhi258RzXfil7HODCgh8NghYFwavzrEsgSPPk93zlZrreIU9xnyUFd6BwXfqEnfZ3OUbRKUFlfcs6h0QZaY4IdVJP8Qmm/XqEm0CYKo/+fy7HNsGtHONlSqZbhhun8d7VM4Hum52XhMglqsI4K+3sf7wBvoPraF/dgs38gnujmc4fOM6jm/OcbwEjusKY89TnvERoW0JbG762IyAc8MaH75TS3FKuDgHQbyNNKDjB5u++N/mPuHY6jnxjZrCeK15z9DyW64K8u61OmAV3O49FrQFt4COVsM8P+7ydH7NOu0cQu6lVQtOck1kQxQbpWq0PWYpW5tmwl9eY8I/Ij82jiV+KJXtkDEutQe2OclRgm4fFbDlAZtxiMOswtuVjbSgFfIOs479QA0pBNl8H58J/qzHjMEem8rcnohQ12J523ik+6rp+XCn3py2Gna4xleMuLD25mzeYOPAlhdiN4xx6pGHkDz1OLJOC6+88CKuvvEmIueSQDcWzoXc83K/wM/lccjxhPcBm6C6PXgbAx3D7NYdmGWGoN3B2u4GOt02RldvIB+O7zlsMPuaL6ajDFdQglk2J/Eas2mN9xfXPzY2Un3NmAvuBXgMvP94DJwf6B4gVbqzPSd411zXjAHz7Nkb4GI6CJo5PxFoK77eORG49qt76yub4pq5lcfBTHCtvs7xQo2sNRsBPETGAxsnhi5fuOV7+OkVAF79y341AqsRWI3AagRWI7AagQdGYAWAV7fDagRWI7AagdUIrEZgNQI/MQL/y6/8ioqnBL7MAWaxo7FKXmaFlLsqbDm7Z5+5h4owtcpdgVYCXFqLMlPLKXVZmGah3+bp+lLgqcBtbIFbls95pterSOxAKyE0AVKTCaz3E+qykCboW+szpOojXHC4o1FMCdxK3XvfGlf5j1QmxBG2trawtb2NXq+n81SBtKj02VJeEeQ6AMzza86Rx3D58mW88MIL+i+PT+PC85c3pLONc6qJxsj5XmHwRxTA94vn1sTPgRZnJ9hUEYUkXLYeoR/hnnOs1X8bJeZOXeMXuxt4kooQAqWswA3fw0tehT8vUrzNXEIWswl4mBonG18fLWaSUjno0Ya3wuNegJ8fbOJpz8esLPBakeKPZ2PckL0fM39tQZxqWaoOWezt1oS4nsAlFb2CfAiUvXqtLvFOneOwyqUMYW4uC8KExGswAsC0+2VW4EbAjDYPecXyF4vw/IayYHfRwrQV4c2gxiuTCabKz7Vpjy1lGhOe1jhhKjztt/BetPAQr7nJcWE5wxu+h8yP0Y5aGKUzDOs52iWtUllYIxgplDEYsOAmhavQOzLjq4h81Q/w/WqJC3WGu8oGDqS04bXrVVTNFNgOmJ9H0BngdpnhWlVhpOKfU+MqU69RHElKLIUMLz6PgcogjktfiikqZn3Mqhq3UeJAuZWNdaRtLmABnioZfUt506iKWDAlvLHleaUrKm+SP98+q0uCECq4nXqIL6T2pefVOIUKJwCs0U49CDClNTKtkpVfWClrkDNCl0XdEkjCGCWzL7OFrCVzqeXs/U3YwCJ4Ah8d396vUsVUJWJjlcA8fllK0zqS93RVgQrgFq+CH2GeRHjdy/FSNcfLfoGrUY2snSD0Q5jIR9wiAP5l/NIv/hL2NvYsLCsrVEVtHQRYRG+35G6gzHE2e+hZ9WRF7/k+srzA0fGhzbdOQkTM/mVBOAoBP0S1zBDNS3zny7+N3/mH/xjdxVzZmzsmwH7pY0Aba567z+Is50Jap/pYxgFuZAvknTb6p0/j1Hvfh9aZ09h/z1PYOv8Q/ISWvlSrLjEeTVEsU8RxAkQB5kWK2WKm56bbamNnbRMxYTszGWlnT8tX1yjD86HNs51z2MggH2lEcaD5I0/dHFsyw5guBwR8tNakZTznPN5fdr6UgthZz8rCmY0uzEp3IK1MM0HdWiD2AaWoMoJtxiyL2K12Ww0wVZoB6RKVT7VqgCpbYJnO4XUHOPGxT6Czu685Kb19G9///X+NcjpCwDkJNqPb86ld8/TzCn4WLbplZc3GFVu550wcbWwi2d9F3esI7HcImwmoeb2nExS37mBx7Rrq0THA93LObbXQP3sOOH0akyQWdE7mKRZvvoX88A62zp3BYpFifPOmmhFaZ88h3NvElJbVXBu2dxHt7KLMcnQ7IZIsxeKda7jx1kV4SYzew2fRP3MWQdzGaDKVlykxCpuOuH41jUpaf7NMY/xg85EgvSSGzKq3echhFGIw6KshKk0zxBHbbTxZQps0x+tf/wa+8s/+OcLjITY8NuUYtD26PVANzGfOqu1tVmVzzV0Pk4OcAh5NGwEt3B2cuxdX4FRpFvTa5iW7GFpg8sBv72m0/6pbLwt37bvVS+N+kCyZ3SqvzF+X46nXNnm+Tutuc3+t/bNgj+5R62AhxZ0a0AgarUWrfu9gc1FZtwC+l2p3/orHQRjJESS0vZ7N1VSz4YXY8XzseNb6WeNfe+j4hEoOplOsX1obV6oPZwTPtYcpaowJ90yteb9V1thvtXReb80neAvAu1UuMPupwMdnPR8n2MikgGO7f5AmkXCSuadSqBJocZ4n7K6wNFzV7DrCa0b4yyYLNg/xeCbG4GpV4i2uvaixzjXJMzj2A3yn5DrOHHNGGNh1hwpFqwjnqFj3AZ7nth9gT9bNtFSmGp0Q2KqAed9xbAnfCL1njP/wrBUvLYO5DrCRSmsiwZ9nVZYEaGp62myh+/AG1p/YQ72Z4G4xx7XbBxi+cQPLSY3x0uAgKzCJfdwuayxI8bi+xBU2QwuAP3TkoZVz/bUAmNe2E3VwoZjhNudIzhv6aXZOI3TjpywJWX17H1KxKdtql+urmVPQ1Dm0oJJlL7Ogqepm1jHfx8YnjjvXQI2c4ijsNeSvtK47VS4Vqx3uCdgs5z6bc960ok04NJ8uygrHVHfrmbUqdu7idXg1pEaP/Brv5DkmitwwGPjcdwE+1yljIWvGpkrGWtTAWePhhLPt5l/ymikz3j1vjWNAs7+wNuu2AUOqehdRod87S2qOIzN62dxGd41ybR1ZEuP6nVtYzBdS53Js2NHDW4qzGhvHrEG3s5jW5/sINjYRnNqHF/m489ZF1KOJxjGWC5CveZBxBfwgq/C3Slqu73KMkWe53VOlur/sfMfGIjpPELby+baREdaqWc0izpJc/3UOAnbvdL/Bj3cOAT9fXBlP1z138yXnXYFeAWSj5jJ+Lvd+8jNyIJrPAd9jd29A6BvE3BexsdLns1phyn+vcD43Bp9YZQD/VZeX1ftWI7AagdUIrEZgNQL/UY7ACgD/R3lZVye1GoHVCKxGYDUCqxH4/zcCv/p3/gupiVhYZvH56PhY0FPg1zArs4Wk3ZL1cllWUoKxuKS8X5czyuI11boERj4zW/lfqueyTGA5Lwh7rYWz7EmZ20vbWKr0HMQ1QShYzM9iQaxRQTWF8kbXRljLooiKuoQOzk5aALqxXm4oqRsagV1ZrfkCv/ymIrDT6aKVtBCGkYrvjRqrKcJzDAiJeT47OzsYj8e4cOGCrKDfeOMNDIdD+zPvlcBt7qUUwM7mV0Uc1XIehL4PqKecilOqNlcE4sfJ9rL5O6cAZsGVtnzCk1Kh1GhVHvZQ44udDTwhdU+JeVHiLhWzpsb3s1TqoRHLaLLNVmimVTsSulGBp6K2hx0P+FCriw+GEfb9SOqkPxzdxctVgWNCd5qIVgUqr5DSgaqyQeWrwNujFTThAm2HaTnph3i3LGVhPKbq2HhSjFIJIstpFccNOrKFrrDpB4LBVZ07NSOLmcyToyI2QtVq4Z0kxDcP72AoW2pboqWtaUI1KgubQY3zJsZHvY5ULFW9xIVigVdrT8qeU91NHC9nuFIcK1N1o7TqzU0qb5VvaJUmyssk9ILBrDK444d4tU7xJgi0a9wsPQxVyDbKDGx5uXL2Tkmt3MKwXOJaXeN6XWHIAr8gjr1urEer2KfCpLW2pT0ri+oEq4TptCnkPbWoPRxQ7SGwZjPwLHagOoVFeAJUqwBj4djVFlXEJAS2r6aq1mbz8XdUjwg6UPFDla7LqmMuHq9Nvy6wZzycDlrYSGIMlwsBUkJFlWMbAMyCfu0jCCOpaO7kSywclLG5oRb+0s6STQEd2Ty786di1imBeewCU7KNZC41rS6tAroKYoxaIX7gZ7jgl3gzrDHa6GKiMFsPJgyws7+Pn//Zn8PnPvVZbK/vSv1MOMzrN5vNUfJnRZHmM7kEGDahuBznINC8lmYFjo8OURNMt5i5SkaYSWYfhRH8RYmD1y/ipd/+Pbz4pS/hRGSwhgrrBbBdhOgVVn2X+RxX2tpHKv7ye2k8TEpmSpeoBwN4J/bw0Ieexe7734ui2xE0KPwQSGL9ut3rwacKOPAwnU6RZ7nA72ZvIJtwqYJoG6zCvbXRJwAmVAzYlOMT+NMGH1IxM6+TAJ92mMy5vW9XWuv3hOW8F20B3xbyVR/nPE0FmDEICNzbbWS055/NYLIc1WwOv6QZu/XRFWilmo83aRJjfXcHxg+QzxYoFzOBKeYmM+edSuCk08Usq3Dmg8/B31yzP/POIf7s938X3vQYXpFJXRwmHbkHlNM5ivnCQkbiqdwia78OZAlu1tYQ7e0g2Bi4BgmfwfTIDg+R3bmL4tZteMu5sill58umIirZ2l1Up04g2dsWOPAPh1hev456OUNvdxfDW3eRjycIkzbC3R1gvYNOL0GYtGD6m4i2trHIMySdWCrc4ytXMT88xslHziLZ30GVtFH7gZqh5ukMabZElVVSeus7jjXmXEtSKpydKrjJB6bLhucFsuTmGpsVOXq9zr31qt1qS9FO5h8EBsVkgh9+9ev4vf/91xEPJ7KTH5hQcyzBE59FNtrw2bSw6UfjSO3qej9L10JW2zhyP7/XvulBpW9jDc05+ScNof/dexSthA6a3beXvv/6BwGwdWhwAMWt6fx9A6ulTnSIWDm+LkeWdybVv4JR9wCvA71S9lkYxNHnXUWHDcdVBU6F5rSGKzTgnpX20vdwk7n0VYH1IJTt8z4Mto2PdeOryaklgOjgNWEnbWNlT0z1YYUZIaVy5msMvQoTotSywK6foB3EuJKneCNf4nrN1abCR8MIP9tKcG45RyAVuVUgyh6bew7OcZyHFcvMv7MNGcrc1bRpc5lJsJoGDqtwBJaBwfWSABiYcn2vCLUNipAZ7CVus3GMzR1SeDq3EzqB6JkqbRZ4aa12142nMeiUbOipsBUEaBeV5vna9zQvEwCPqFj1CWKBMecoWh0bo8aFjrFxA3KUcE0JwXYbbSqA33MCZruNdw9v4+7RBLN3jzA5WmK4pOq3xt26xijwlYnLRpkgqrEXenhy4uHpgwrdgqCUMQx2vquDEG9rr8I10io3eTdxfQoMdbk1UsWX2P2drJ3treicX/z7WeiwTSp83vjeacVMWguL6XRBJS9t8pWg7gCjlfFblavi7aXCtg4p656PFi3iPR+pAUaEf1y3qkrNAmkYYFQVAto8atqJc7/AZ70fhlgUKY4Jfw3nAjYFcD23j10D4wuP8QIl1mlbXrMJzMVNuKa1poHBzg1uPpC5if01nyFeI81gauS6vyvm/U0ozfNi9Ac/i9c7g1HmNY+Z+0BCaY6b1L7cP/CYnCWzDd/g/wcogwiLVoSw08Ls+AhBVsjFRTbKbs/M60UrZY4Dmz24nqnprBlvB6aZ7825Qk8591hqbrh/HRrjlSbn2l11NYrquWre6zKKCe9txrfROXMOoisHfy4bDkNDhTYU6cF9OhsfuIdtlOYcT9rCcxzV0NXEUtQeehXHxB4rmwd53Pz3z0ePaHq++lqNwGoEViOwGoHVCKxGYDUCrh40HA5/tNq4GpnVCKxGYDUCqxFYjcBqBP7aj8A/+J//J0HaJoOQ2YIsOrNQf/v2XWxvb2NtY105mcOjYxwcHGjMBmtriFuJs48eCY72+gOcOHkSG7TjjFgig7IKaS/NTQiBRrpYqpDc7nRUS6GKKS9LzGYzqYKjMFRhnJm9LCjy/Yt0KZhDyMECZ2MZTWBLZW6TEyzA7FRoxjfWlpRW005dRUBN62er2qXlpsHOzi72dvcRxpFTs1gFdAPB+V9+Do+H76WNNH/9a7/2a/jGN75hQS1hJKGSisS0L21UmvdVmz9+o9lkQvtllXs/nqVI209bTFc2qWziKquapEKERUIqhUAAXOGLzACmQod2z1WJYRzikufhL8oML2cpbhL4IVDRn8Vavl9KB2WzsgBFJS0tiEucQ40PRV080VrDlXSGb2UTfJ8KIEI/5gwba/FLFRAVTusV0De11B2JLAg9HNY1bpQljqSCtSoawlLa3SV8D/PnqAiua6lcWGgeMB/Xdx9TaekAACAASURBVHbMJRVXVNnW6Mm+u4ub7QR/dPcmDmRlyjGwascYoVTHVVBjs6jwGdPBx5M2ojrFD8scf1YVuJItcH6wh/F8irfzofIMtzwPDyHAE16Ic0GALq2qBdRYWLfbZmZiZmEbR0mEm6bGa2mKV9Mcb9aV1MC8drSf3gZwtjZ41E9Q+zVueMDFIsOVspClJIu3VoVrwYsaHHTf0Bab6hcLSKmsZTGQxb15RUWYh5lrMrif/2sLgYKorrdAAECNAtbKkMVQ3i98XYvFYBMhNz6GZY5RXUq5xrJtYz3IEY3qEn3UOOUZnI1a2ExaOFhMMStym0dNGMKifG0VwJ0wUSF/qHzEUhbCBOu0dpaVpVPV8BgJ6akIo2LFqn6t3TPPQfm/TgWtbOCK9uKB8htvtXz8ICpwNQkw3dvGxjNP4c58gls3bqtK++mf+SyeeuxJ7K/voNfqI4k76HX6ek4JT9kwwuYOzhN8bjut9r3c8nS5xGQ21fwXR7HNMlXIYIXh8SFaYYyuH+Do7av48j/+pxj/xUt4tK4xyOfoeyUGtY+NKpJaj+NeoMSS6lVCGNlm14jkbED1vY+ZZzBJQhyokaDCzbJQnuP2E4/i6U99AueefQ8GJ/YRrg1QRjHGkxmG4wnSxcJCfD/Q53E+yspc86Ws8PMc89lcirB+r4N2K0YUUGlF9RebJRQqCEMluFNDCWoxL5SKN2fVq3uSxWsrELZZznwe4hCm0xYITsIIXpphenCA7PjY2mQ6ZTHnP6r5Ks6Xa2taA6q8QLmco8zmSGcLhK0uBidPob+zg9GVd3D34ADnPv1JhLRvroD09i18+3d/S6pdPuPKsabam0rlOdsXbCuQrKjLGkHUQuvsafhb2yjbLeSRUUZntVxgdvEdpNfeRTSbwV8spGxehgbJ+jr665sY3jkQBQn2dxB3Ozi+dAXxdCa7Z0Kq9vo6lgdD5NMp6lYLZmMDaZ6hWo5Q0a57cxNrp85gQavm/gCDjS3UyxTpfIr+1paK9LM0VZNEkMQoAw53iXyZiRyxCUkOE8ZgNBoJAHPt0bxTVbpfg4BKb2tpzrXQNkTValxgUwPXajVU8Vo6m9Tl4THe/OZ38OV/+E/Qms6xxnx2gid9M2uccMiCB87LWn9kHe4SC+5lA9s1iBauwmFqSnKq4Qcs6R90g9YcpbWq0Qv/+8sPasz6MWTcgGZZjLufp2NzoLgxYSbUvadWFoyx6Fkp107d29i2UlFH+EkAS/tlqzG3mbTWDprNCxYmy+aV521dWG0OtYA5HTbocOGhiHy8m89xXBZos0EMPna9ALvGYAOe4C+BG5tbOFTK6+ZaQvCJShED07LCwrPq35lHa98SaVVgDSXWki7uLCr8oE6l/OUxfyqI8Munz+BEncMfHakxgXO9BeDWTl4KX2XA2hVMSkWBML4oQN4K4Uch6kWGinnoslu291sZGNxEhdcLqoEtpOxxDotC/LCscK0qkXC94nrGOaJRgBMmSt1uYWjIQdOaDmyaAL2yQgcVdvwQUVkox5SjSwhIK9uMzSHG4LgoZMfM9WLg+bI97vh238D7c2kqhNsdxGc3kDy5DbPVxrW7N+H5CW5fvok7149xd0aQbnOA556PaVrq/Dtd4IRv8NShh/eNDOIsx4LXlhMi95kVMK497VcOaujv+NXh3ogW4ARuFYGw3XvRTtjuzWx0BBv41JrFfREqNa7FcrthLEQhlSnXULpc0BaagFfNErLvtz+L48m1XxEJDoiu+z7iskRcGzVXDssCU6rE2byjPYCPqTG4W+SYEfJrqifAtpnBsbHKah4zreBlre/2H5z7+PoZlaoFXVkC2XX3TIH92ofx7JxiG7mUvOLWCmuTTljJuYdNEnKRcEBUOcaVbaTjXnVh7D3PZ4pNbk2DiBoSOL8Ldntoc+/nnjXNZZWFt42zRPPcwwsUW8BrwsYYNbFw3bZCap0rf8HjkQKYSmC6O9Dxxc0ZHCO1EN1TYDcqbOek8sD01TSfak1U7rJVJvOZVIb1A84EilVwc1azi+TxrBlfjiG8Fw/zVGpsOlcQIvPvZePeuARwbmJ+ubN55pzKVaHL/bL2GTw328zCue6njtjeuPpajcBqBFYjsBqB1QisRmA1Am5PuQLAq1thNQKrEViNwGoEViOwGoEfH4G/99/8iv6oybSlyohfUkCweLNc3gOfyh6USsNT8ZlANK9KWa0S4M4XS/TX1rC5uWnzgqNI0Pf27dsur3IpeDFYX1fhm+8hOGZhrVHw8mcQ2PKzCZgJOcbTCZaLVAWkRp3LYjlfx+PgZ7I4TPtoFuj5HhWhHSyWstdZSPPX/HO+h1+tVhvdbg9xkqjgTnDEb37ugwpgFuZ5TDyvfr+Pr33ta/jWt76FS5cu6dgbC2oVcZyVn3I3f6z+3dgvPngdmjzFB+2gpaxw1psW/tq8ORYRWeSVdbHLj91CjV/qbuC9WYU2rVL9CiPf4Do8vFJXeD5f4i0WXKnYlF0d82ArJM7ymIqHyGNpk8W5XJm+T3o+Phz2cT5JcDlf4uvpDC+VudRKNGWlNaNfl+gaZvlSOQpsegEGfigb3DfzJe5K6WGLWbEUwyxQU9VLW0OjLMOW8mSt0miNdpkExbKqpGqRuo4SiVejGyS4Hcf4N5Mh7rhiKe2kCRNjL0RWhzjwSqxVwOfjDj7X7qJbZHi1KvDHRYrvpxPsdwYwaYXb1RLv1rnGcBfA016A90cJznge1mtaQ9eIqBoi1FRh00MahDg2Na7C4NWqwreyJV6qS9lTUhFFJfEZGFlQ02712PPwtlfih/lSBeWQ4FxVXpbsnPyGf87zlQqYkNRTcZjKx2VVY8piryv4ybKVxUepwK2SlnaTslS+d5/ZorTAjrMIZ44g1dGRn2DhBbhVpBjWJZaejFMtjHa5fp26xlnj45EgUoYly5w3s5ksLKk+JdRl0ZrFyDYL9K0WsrLGUZ7hTplJVU71LpVPggS6yW351KqV7XGxCMxCuBoCZP0IWWKGysoMELNZwRgMCVk6AS70DA76XaSba0geOgW/x7uH+b9tfPTjH8fpEyfRDdso0wpxkMD3qX2yKmrCXT77vUEfvU4XIXMPXVPIfLnQs8uxDX1fFvGCI3WB5WQCk2U4fOsy/s3/+Ru48fwL2Dg4xhNBiLU6RQcFOoRpFYGALVLLWtZZcrOIz3OzfEGe+SiYkR76GClfOcCoNFj6PkbtEJN+C8XGADvPPI3TH3oOp555BjnvuZnNQu9EtH8uVdE2knu7PN+iRJHlsr7UfVCVUjJHIQFhhCgIkfgWKlrrWoPaVZbVLOOaZhrHhQay0XpY9qZ8Da3jgwBeFKLTSgSOluMJ8gmN5XkopXJ7qRi2ENnaVBsCEM3tGUyRK+M9bHXQ2dpG2E0wvn4d+dEQRaeNcz/z0wg2N/UZw6vv4oU//Ar86Vx205VxkCQrRCgphGaeLsc1avWw/r4nUfbXUIeRcqFRlPCyFLM33sL80kWY8Qgmp8W/gX/mBDp7O2oOKMZTBMtUiuUwCHFw5TIi3sdhiNpE8vldHh+jXCzQ2liD2d6GyUos3rkq6G7aCfx+D3nYQu/h8+ifPQPTSqSIjDptRRTQtloWyrRsoKtAUSj6gOsc10dGJfDXx8OhQArXGJt5C/Q7bSnJ+KX1dT5HSTjNppc4tgA5chENgvUF5tO5XbtqDzdffg2/+Q/+EYaXLwtK9ni/gtmv1r5fluyym6dq1JlUCJD86KIl8Mtsb2f5zb+/377UaOLsfd6sb2qmcHmgmvbcR96Hu/dzRK2LRmN4en9lFHh+wFJaAMg1XCnnV3CWjUJW8SiVqFwIrIUzs30FSZzqV0pf/VmNjG4mDvAqk9bj79kyY4GvzlXAm5EXVhfNphrOFQyXp83/7SJFbALs1AF2fINN38eWMVqDONaJF+j1XN+pYiW4yWqr9uX8PqlrwV8CvUmRC07T0nm3k2BY1Hg9zXEFS2WCfsTz8DNJgsdbHcRVCbOYw0tTOR4QXNPmmdRPw+xEvs30S/jL/UTJJq9zJ/HIM0/jwvPfBxsFsrKwmcBcZwIfh0mMl+YpxrSRVrhpjTg0OCg8XK9KrXVsJOD8Zk2LLc4zDgALlFe+8rnZoEb74r6hU0aJXePLGjpgU4nnCYrSzpgQfO57OCoqNcQQ7NF6mnEIbA6TApbqUu5btrswZwaIzm8g2uvjOJ9hMs9x7fUrmBzOcFwaHJQejjm2mYdxXqIwNXp9AjjgvUcePjD00coKlGwioUsD1cIC8UY21xPPkx037w82THAX0sA8PlcCm4KBXD9t8w8bA2Q5zDgNNjhyT2V8Kb3ppMJrxLnNxh3YNdDu5Zrnjgphu7ZzL7AOgy5dXpxilU4OVCxPDLONCylLqZpl5MTIGFwpMoxdN5edbgiMAzlZEByyCYRXjLMm72Y2K/G5oAU27aR5r3aML0C/ZWrs8/hl8W2vMI9VU70ea5ufrOve5OE6JSyV57ICV3MX9wG0OqYqmfOv/QxCX+7bbJSF3csSAHOPKIcKOQC55gWp77mm2Kxeq8e3qmP+nl98xmTr7I5RH8Nn3tmtN2Ca48pGqtLw+O14NA4Wgvg8K+de0jxHmlecG49ALF0pXMMmn1fCX8Z8sLGDr2Mjn66tOzY2AfEeoAPKjh8JAN/JUkybfRcbKkp7DnYOtPLjpnmDkJyTJxvKqJDmHrn0PVSdGFUcqGnoo5dvPfjPidWvVyOwGoHVCKxGYDUCqxH4az4CKwvov+Y3wOr0VyOwGoHVCKxGYDUC/7YR+NX/+r8SFFBhxsHRZZYJ0HZ7fQxHI4FVFpUJdll05lcDWUfTiUAsgep4MlXuY7ffEyRlwZvvZeFaVtBU+EYRNre3VfSm3fN0NtP7+XcEsyyBTCZTvS5p0xbVKoepAE6XmY6Rx8LCJT+zAbMEvvw5hDoNpG7yeWUt6QAw38PP4PFaS1gq6kIEUahzGwx6WFtbFxjmz2lygPlz+G0BcYw3Xn8Tz3/vu8oEnlNd9oByQWVRZ9v84wD433cXyjraFfx4zA8WyxtrO2uxSRWSzdIlVNsE8Ev9TXwgB9Zz6ntzTFDhdg287ht8q8zwIkoVdaOaZa6C7t4qmlF9IRUqwRtzY6sCoVfiRA08a2J8cbCpvM3nFwv8abXE2yhlNchcVyqGO4bF7gqDymATPjb9SMWtF4oZjmh3WVu1hHL9KmYN0963EjwjCI6ZlQdgwzfYqK0KuBeyoFeiKmzmMFXKA4Q4iBN8dTnBbRYefao5gG5FZUuMIQJcLjMpkj+fdPCFbhebZYkXsyV+P1viW/kMHVoGo428Al7BVJbFLCyfB/Bc0sIjtYcziHASgdTBbSpW6wK1rDYN5j5khX3BGPyrxRRfQ44hbYKpgK4qnIKH9wYtbNJ20xi86VV4oVjgjlRDgYqPtSlQ8dxctjP/jApdFtaJLRMCSt/DuCoxobLT3TC06yb0tQpwW2BlUZD3i7Ub910eoc0NpfVoWxaalbVqNglGtYdrZYahxxxnq/CkQpjFVYIJZjh/KGjhiSDCAB6meYbr5UJFYjUdUPmivOhait5OuyMbSgLguwRnhEu1VW4JEvCpMCzmEgzymloArGxDAhJnB041ItXcLKzGtRKkkQYe7sY+3uzUuLieYL65jvDESSR7u1jfO4Gd7V2sb24oa/bEzi7Wu2so5oUUwMqkzG0xdzqdaA4hAJb6n8VjqWYLFAT8LguVoJENJxGtotl8sVhidP0aLn77e/i9f/Lr6B6Ncbos8XgQo58vkXhWDUfbcj2TolE8x0YFxiI8z92qqHzar7NG7YfIBB0CZJ6PPAhkrXo9X+IG2x3O7GP9uffhsZ/+DDYfPS84ulymqIrU5rY6GbjmMKl7gSqv0G5F8GgdmS6RLhdSCvP8Obe3opYFcCzqMx9dxXI7J9rcc+b+MrTQqo74Ytts4iknmPCKAIlzcxAGqIoCZZYJ+gogU4dUlfBdDnCzlvDn8eeWVSG1blQZWS8XQQUTBSimc/jLUm4T9fYGHv2FX4DXbUmpubh6A9/7nd9BsJihqm0sAKvnUveGPkwnhkdb+tLD5vueRpG04QURfP4d4UKeY/HWJUzevIDi6K7UZHUZoPfU4+jvb+POu1fhzRaolwuYJEarN8Di8EDKYZMkMFEbWTpDvZjJVpl21lT5enmB/PAYFVW3nURW3VRYt8+eQ3L2IcSDdZ1jSMU08yilNOX/PEHn2Wii55+NRJx4CZu5xhwcHqqZiuuSdacIsNbrgipYgks2Ssmpg64XBENhiPX+QK/jn3mBzQEeH4+wubWH9z37LCYHB/j27/0ufvPv/yNMLl5Rjijzxbs1ITBBFi15jWvuoPrQ3cs/tkjp1nFqM3u9CVUb74D7L9Yd4vJlBVQciLz35w+saXqXi5AQAH5ABWk/keD1fhSCbMadMrmJR5BlucCmBbWEv2rCIBBVjq8FXlYRbCEvf6+GM5dFe+/v+BzI9t81vznra/ucWOW8VJC+jzt1jpvZEi0TYsOLsOlR/UvbY6N1g2sQs0bpqmHHgdn2VJxa1SvXZtpA06p37NVyZFiyiaIE9qIe5kGB15dzXCwL5CjxbBjgb0YRTqQpEt5JFOWz9YLPacWsep4Pn1/O5dbaHIxpUCazXd/JXIl5g0dO4/yz78XF7/w5ZnfvIqsLhHIwqJH5AW7HCb67WMpaWHO3XDaoVgxxROWx5m/eM7xm3OlwjeZcy8Y6e91MaQTlbR407zHO98B2DTzCJjHmr3qMRqCqFpgbfns4LICJZzQu/LlsLuspOxZYk7uEh3C3B5zuYfuZ06j6IW7NR7h26wDzKwc4Ol5i5Ps4KIFRUeF4XmPO56Kqsb4ZYQMlzt0p8fGxh+3CV8MF10EC0CO6M/gejgurDKYSmbbIPE/m0nNvxgHl80KwzaYlOmLwMVA0B/c5Ul7TkYT7Eq7JBlP+DJctLcBLCMzmJ5eT2yhe+VrOFgTlfEbZEBfLcaNCznFibrTny1mFEQ78GWw2oHvAFdR4W3bCFiyrqcP3cbOksr3ECRNiSwrcEpkagKxal2M+07RfoedFmJpSsSrPtBM85Idoz1LtB/nz+d3ElPB5liregVALSC20bNpB+NTZmBCrtFUuseix1fvzSWPDmBrCpGzl/GObk7iUMpqCzybhKs+9ZjOR1iAesLVf5jXiPop7IzZnuJVI+1i+NGOjB9X9fA4qB919Nh546K4NUOQ10tkUgeIOuEbLS10NEZrz+G+GyqrVpW7Xfsna5/PXhMiE8jOPY8RmPl/7wP04Rj8IkJc5bqUZbhQWFLPphsurjlvA16hRgkpt7ss1/2oitG4B+neWs6+nU8fAOQzU7QhpL8Ii9BSt84HXrq7+cbsagdUIrEZgNQKrEViNwGoE7o3ACgCvbobVCKxGYDUCqxFYjcBqBH5iBP7X//ZXYEwgGMs8XoLb2WIh283t3R1BVRafCVWZg0tIykILX8+v69evSwHc769J3WTtVg3iFlMHrbKY1ZgFwWxRCqLSPpqFK8IXFpyowpNNM8FMWSHPrQrLD1hUI9hdYDyeWAtM5nTGLP4bgVd+Bq1P+XMIm6muYgmFr+Hn3VPn+kaFcr6Gf8Yvwl+rfCaYMPbYBn0BYI4DYS8L7VIjO8UzX0N4ffXqVcHf7373uzo3Zow9mGEoe0RXDG/KYs3gN/qqxgpPOawspTK7VWUh6iseAMC21usKcLayTlhGGEgF6XpZ4efaa/gEYpwqKoRlimMsMKwNLgYGf1aX+G5V4CbBgpTdFCRawNMcG4uGceVLvUIYt4EaD3k+/vZgC/tlgWt5ij+vcjxf5bgmG9JA4JJq15ZXKt9su/KxZ2KkkY8/S8e4w8Ili6hVKUUUC6cscskiUJnAPA9mswFbIEAGOlWF9SiUApd2qazcs/g+8EIcJC18dTHGXd+aZlNpOkCAxItxBA9vFgtlrX2y1cEXwgTnAx/fmw7xW9kC3+Z9Y0I8GveQVBVeLqY4ZNHdr7FVGZzyI9k4E/6eCH2cCGNse8wwLNAqCqxR3VHnylG+bkJ8ZTHD72MJlt4Ie7tlrfzHR6lyYjG8CnDVq/FiucQtFShDZUESaBMH8dngWFApRJUTC8q8lr6gYIhRXkqpywI5FUiNqoQQ0I6jfT8LyILAUsFYJR+LqwS4BD6ErIEJsfR8HFQFbtS0pKZKjhraGgGL/FR7EcLXwGfCNp7yAqmw72YF3qmWAsAsWBMWS40i5ZJBErdkLzmi+ojWxzDocMzqSmoVWkrzLbRgZBFYCmDmAfO9Te4vz43PsJoDjNTcPKt5GONqy+C1boVbGwmis6ex8/gT2Dn9CNa3drG3fxLra+u4/s5VrPX62NvZ1fuSuK3zqThwHpWTE81VSYvKYOb/EtB6Am18tlVkzQssx2MksQ+fdsfMHhzPcfXFH+LCV/8EF//4K9heTnG69rDnhUiqHFSfs6DLHGuWaqWVo6JeD3et50s3Lkdah0Lra3ZdhNZuVkp8whuAWaJSdqHGu3WJ6fYm1j/4LM599CNIHjqBLA5leZnEEUzAQre1YO+2u4j9WPa/ceBLCbxMF2qmIQBQ5Zy5m7RipnKWz50fCACo+MxcYgd/rXXvPS5sQWtZ3VeXN5BYsNvCBI/ZwlITUynPfPfC5mF6NuO9yXwXBKd7g7OGLStrmunLu5Y2nrZIn/e7eOxvfAHeoK/cxFuvvo4ffPWrCPJURX8qswnpwl4Xg91dWXAObx2gf+oUPK4pnTY8P0QrSFAvxphfuozZxUsome9MZWi7h/Yjj2DQ7+Pw0iWkd26gTlN0t7awefIhpLMZFvMpgvV1JN0uhrduyk58Oh4qa3IxXaJKlwhaMeKtLYTbm1L0ZTduIY9DtE+fRby7gzzw0e4PEIYxTBTZnG0PWMyt4wXHZ20wULOB9YsAhqMx2HhlldiVlMGDXk+v4XrFNZbXtZI9PUWoPvq9niATryd/xmQ6w2CwjqeeelqfyXvx6huv44+//Nt4/ktfxuiti1jzAlnvU13YrtjUQVjpq6mEjSxUA0sj+IB7ReOGahW2hIy2IUCQhPDWqdcESTgPOftk6xJtn4kHcbEwjvVF1rk86JThlqR7n9vYvlrXBDtaAkTNM+cU5wRC1vbZNrTwGaPzBBV0zZ/x9002MNWnyvcloJKCmJCztJ8tpSKVxVTBV2CchLW1D3BsSlzN53rdthdZ62c/xKaUqlSt+mhTNctxFPC2MJpZo3Oqf/nNHPaqwBIGo7rS71Hk2OTc5ft4K53hrTLFDDU+uL6Jv7Wxgc1rV9Aqcj1fBFTKGFf+rFVJcz7gM07VNOcbEq/GBpq/52sFv9sJWr0e6gkb6hYaAwItnjRzZa9XvvYKE85PYprclzgQpamtkpUwYZlVatJ1gPESXEudnS0BMNvMBNStkpoOEGsAzsHgDJvukGNR1cqBJQRjJuqdqpZ188IEyKhyrmtsynLXOn1wX7C234V3soOTzz2CsZdi4de4eesurr92FcejAtPAw2EJTPIaxyXhHDDJamzvxtisKpy+k+PxY2Cba5UfoChyAeeRB4wJ8+hawmeVQNxZ/jLvmA1NbFQSYOWaqvgMu5dpnDg0VtwLUK1JW+W6BM15S64Rapggnrdrd5uuHFL8ctWyelTOJesGGLDZJCdat/cwje+XPK6ANtmV1k7mK9NqOq2BN+Dhcm2trrmnSoIEh0WBW5wvAewYD2e0/yqRUv1ae8pGHmn8Pc1Xk6rWGr4dx/j0yRM469fwbt4CZqnGYaluAsZz2EaiBxsbm+dej7u2l1Y1bxW21jqez6f9srm+hM5sEmAzi/aBUtfbMeKHy7rcNXBw70BXBe2NK2vjzjmI9zT3QHFl1MzSAGjFEkhJzixdl5XrFMm8H/PAYOfcWSyWKY5u3ELAPWYTh6KIDjtnlRwnzgtSNdt5jcfLceffF15glchc3/hvnjhEIMU1lc888xLjssahzsVedzae2GXvHj63bi5qRLP4nM+rVTF72jtxXqJ1Nx12zrCxqxNj3g0xC+iEUeF9L19a/ct2NQKrEViNwGoEViOwGoHVCNwbgRUAXt0MqxFYjcBqBFYjsBqB1Qj8xAj8/f/xf0BeFCoyS13k+5jMZipeb25vSX1LUECIQGhyPBoKmHQ6beX9MsNxNBypoEHY0u600ekQEgNxq6X3ELoOxyOrDu71sLmxIfDL7vXGTnome8sSLaqvqMz1fZjQWk4PhyMpgAuCjrb9TMIFAuCjo0NkqS2cy9qZ8DCK9GsqpvizacWpLDBnGy0wwZprYQGIfi9nR1+fzfdToTUYDO59E3w31tB83a1bt/DSSy/h+eefV3H+QavKZpAb5dN/8LaTvMQqSQiBrcrXfqnupl9YNU/jc8diGIEaX8vc1g+bGJ8Junh/EKNb5DjGFJOixLUwxIuhwZ9mGd4kQHDmfU3R3n4i4ZAtwlGhwiJnj8XIGvhUEOO5OMZ2K8IdePjD0QjfzZeYSoXsSbnB7DbaNW6XBo/4HXhxhK/PD/Eu83/hC/JSAUSIaK2sreVkSzlxtApkhq7BugqjNdaZ1UxVmzKPbfgcFae3oxBfyRY4kHiRsJG2pkSKVMYAV8slSq/EU0GAL5gIn+z28f3xEb6cp/gL/WwfzyRdnA4CvLac4nqVY2Jo/MniqKefSf0oC71UyG3AYBsBtk2Nx6MYT8cxTtBuujJ4pSjwB5jhG/MpxoGPoDbYLj2c9giCCUBD3DEGLxZz3JBKNLRZdSzKylqT15sA3WBQsahuXWJZpFceYQXZP/OSs1BMtTOLzbJWlHrPwl8WLnkPEKIQMHLMeA23TYBtQnraDtcsQpa4VWU4YNFYiJjXnGpCB4BrYKcGPtca4AkWQ6scV/Mc15ziWwVwKZycmo73XhBKAUyFFRU+HEeOW0vX29pg8ngEgGX/bbMPZUktq0UW0ZmZkNnFawAAIABJREFUaKEy72eqaPygg0XSwpW2wYtJhuKhTTzykQ/jyQ9+BP31XWztnES729Xn1bmFnIRjBYFlGFtHg8KCKd7vjSMAx7zJTe0Rgjib1+Uyw9HNWzBeAT8JUWUl5hffxSt/9E1c/trXsXH3Ok7WC2zR2lXFZiDxeX4eOoU9bmZpKrNbwIcgyeYlB75VdlEl6tfWRFsqQzY4UMpHW30qjWoPuR9iFkUYdVq61w8CH0drLWy/90l88hd/AabXxXQxw6xcYn1rXQrsyNldU+JHdel4NnNzaiSF7nI6R8jcXqcWBpsqaEdNJSvnTYJcPsucb1lkD3204gRx6LJopY6yMMIqhwnN7JjKsLIs7T0oJbFVOzfZ5cqlLe3rZZHffAaPgRV+jZdVdCmfl80nZ07j4Z/9LDyqtUvg6osv4cI3vokoSx1UqOEnLSTrG7bAfusugihBsr2B9t42gm4PflZjfngL82s3kd05gDedCpzHJ04g2N2BIRi6cR2Lm9eBLEVrewfJ5g6mkzE67Ra2Tp3CcjHHpVd/gFOPPoEq8pCNh8gORsinE8RrA8QPnQbW1oDlAocvvoLlcoFgfQPdE/tobW+iu7ODsN1DHYQYLxe2MYn3aJbJUrvX6ShygIPCterw6Bg5bapljwsprdudroX3TRQAFXuzqc38ddbdvE58Ddfu3mANZ889ouvEsT48OMStmzeQzWZ494UX8a//2T/H3dfeVP5616vRA2Elm1PYhGHUUNPYm6qpROuLXSH0rMju9T6EleWte4Z+ZM1zysDGLtZq3RqLU2cjq3vBNRw0jVIuV7hZSxvlcdMw1Sjxmj/XLXQP+FrLXil+BWcIfqyK0CqB+W1hEFdBC4Xta5kzys+mJbDrUdB+hgCYClA2Ixg/FAy6mk+k5O2ZEHu0f/aMGoW2pa4OZLEt63cBbqs4XtaVgOKcsLe2CuCpbKANphXjIwrBTT+I8fZyjstVjrQu8GQY4pfPnsOp4Rjm6BB+lVt4pqYjq4j0SoJSB8TVcWYzVS1kq0FLXrX6EIa5HGSq2XlLcZ4iYOT8xeeQ9+Vdz8d3ywp3+HvCLjalSf3N55tNLJVskRNlB3N0+fj6KAmg+VlSSlO1buEbx7ax0eXst+t5eDQIscGmkYrjYdcTNopxbTqkMlXgjXDSRQT4vuYZjuvZh9fQPdXD2fc/itvLEbLIx2g8xqWX3sZwUcha/25KtxPaQFdITYBxVmBrLcBuBZw5KHFiWKNTWhcKNkAQolGVOaPrRZPJXFG522TKWsU8IywS55rB+ZDPivYycjKx+cdsbmLea4RSYP9YzJyYks00dj1sIhQY+UAXFTplcG2lEnSD81TtYVET/BEuUj1ao/B9HHK/yiYDEyKoM93fM2NwoQJuqlEBaAUxxmWFm0WudZ4/j+D9JJ9593wsDQQmqQCmPfGYSnS353x8YwtfePYZrM1GyC9eQX48Qk5nCa77mhPseXK/YZ99uzf12XjQ6H/5XDbqfWefbG3J7T6T8z6vL5/XJt+W77b7GLvW8Nnms2MTje2+h9nRXE7YGKFYCe6HPF/OEoFhE5IFzgKp2nPYe5I7PEUnuN0zIbjf7WNB2/XF0u27ae9srah5PflVUMHNiBu3AbeQmOs4gT3PkfnHblbSv1k8Ne/QhcA24jUbd7vX4+lwn8D5gOfH/by12LZNLfriOTh3GH5CbjwBaK7v3I+e4HOf+Ehbge59Yu8PrhTA/8F/Yq1esBqB1QisRmA1AqsR+Os0AisA/Nfpaq/OdTUCqxFYjcBqBFYj8Jccgb/3d/8u/DAQGCHgZFFnMpvLFnmHaqac5Sen5GVReXiMY+YilqXgKC1YWSwdjUaYsIDe6ShTl4WJMI4FVQU7HFxut/n3XasKcH/G10znM30msxhzqouZg8XCo1TBpWxQF/MlwiRWthkL5QS8jXLYqqPug1wpAGjnN19gkVn76caGWuo0xWnWej+/ebw8jsY2miCYBXoqgTc2NnDy5Emsra2p2M73UQH88ssv49VXX9X7LdtoStX3B/8vYwGtDGBXAJLtapOuZ+u5KuNZO0xbqBU0cFnAUoTWFR6Fh8+EXXwy6GGnLjCvp5jmOe6GPi7EMf7fRYoXi0xKG6qahAodXGZhXKpi/rzqvmVjrwQeA/NxAzzbirEdD/Anw2N8NZ/hHakrIGggq0ZU2KyA9wY99Fsd/OnkDt6qK0xY2DO11MJUrvBcCC5ZkKNqg0VQqk03af/MrN8KylJUziHVaaqjWzh9NfbxB2mK6+78paIxLMIRlnoYEkwFFsB+rvTxn27t4eXjQ3y5WOIVgecAH0i6OO/5eDud4mKV48CvZH2p3FANrVWf8Cg7/KbaxivxqG/wU2EbH/JjnDYhRjXw9WKMf7UY4wrhHyKsUQFdF9gjxDY+jn0fr+QzXCewkSKMVcPCKcMtbOn4wFpVSzVCCEcgcMD8X+bXOptVFdUJdnWtWWC3alyBU1e4ZWFScF1K5Qr7foxdLxaIoMXozarA7SqV5SgLmwQA0vD5fA6t2mSrqvHZpIsn+VxWJa6VJa5Tr1wT9PuyNSW0JIZgdmPuAzktgpXzzGOj/bOHtkdIUAnw815rgAyvZywLcHufsdgbGFtMtfcFLdlD+EkPozDCm2GB73oTmJPbeP9PfRKf+OzncfLsebR769b6Ns3hlRVm07nsdYkY44R2x1Y+FMUhwohZtFbtyhxVPqN8ph966CHNF2wQWc5mGB0cKkOVVeVqluLdb34Hr//Bn2D6wit43CuwX6XolhWigrmPFUKfDQ1GIIHlfRWr76nlpNFF7XtS4qo4TvtjASeCYhaXM9TG2d4r0JQAlvbfISYmkBLudl3heughP7OHD/3yF9F79By8VgtzL0PUbSm3nBm/dDKQXeYiRT5PdRzddkfPT7akbasv+3ye62w+VTYw7aOpvM3SpbX+57PJY2UWMm2JCYSlSmeOKVXk1jpaSN3lHfK666wIoWjLKZBL9WiNdpKgWGQo0lTwSfNjyb+32dP8tQXAbECghTRvCh9Vtw3/0XM4+5GP6XrSVvqH3/4Gji+8jSJdwC/sVFkwS7vMUS9SlFRwJRFMr40qieClJerJBJguAJ5fmlnr7H4Pdb+HVpSgns8wvX0L9TJDe3dPKmLGEfC10i9OZzi+eQfrD59B3Q6VA4zDMdLRMUwcI9o/gfjESURRgDs/uCDYZzotmDhC7gfYeewRdAib4xaG4wnYZMA5m1A89yutY+2khTiKtC4p3zdnXnJhGwfCUC4aDextsn+51mxtbd27n/l5bHo6ffoMHjpzRmPB99y8eVOOGQTEs+kY24M+/uj//g18+7d+Fzd/+Br6ZYU+5zc6MUgdSDt8q8xXzq0sUa1ez+baN1plm7XLRpAHv3507bOLmQUuTpfn5v5G9fvgexu1sRhJA4HtJKz7uvlqFMeyghZHsnOPVHgClJyHGrWqg72CujZXlmpg5QGzKYR2yXytmkTsF4Gozeu2fQ5qjOC66PnKpn03nWCpDFwfG8a38NcE2DQ+Ntn84vlIpKK240UIyrgERg0svEowaWaAUV1jSHjHW77I0TMGg04Lb88XeJNWvnWG98Dg8xt9PFrkiJYl6rxAoHOpFRFQRx2EzMKez+5fH5eRyvlIdu7qQLNjygYLAWF3vjw+zlk587UJuB1YnsQJXqgrXEm5B6PKlMrH0sJzw+xoruVA3wRo87nVPoDA11qd89nnfGPXUQvApT52Y08lNZ02zocR1vnzy1SRDDnXVNQ4qirlIhO6TajErZh1a/NhCdYefriH7RNrOPu+cyi7Id4+uInpbIFbr13DnUmOIXxMuPYWlTJxh2khcL/eAU7B4OGjGvujGrEVmsqJJObcVnpS2g49m8ssdbLLmSYEZwMbAS1jK9i8RMhI1xQpeqmeL220wSYBrdxlqEQucSQgGTiwyUaLWvdIi9ERilXgsVRaNwe+zTpmcwIjIAjHBfBrIwg4LCu0g9haONeZlLkzP8SFgkrjCkkUYl4B14pc9xaPse9bxw3up7iX4bWh8veYMRPMSeb+Wk1l9vvMoI8P7O9hk/Py9bsoZ3OhfP4rgNdRcNLtVRsVPp+de1nGDr7aFgTO7e75Z+5vA431rOkO0X3Hu0XPsTJ27XFIkS9VcKlGMs5NvBd5LYeGTQME5wTDVOnT5tzatEuZ7dpWrDX8/bxfu0e/r6wl+Ne/MeSKQ4hPy3H+HKuS5phP6lKQXHtuwX5rlc/GRJ4hIT1VvbKndupePu+NkwAbJHnv8Pj5tTDAVNbuDahuYLmdNHi83NtxL8QZ1G/HQBxqDm8VtNS2DSy0kqfim3uJ/+yIOvPV12oEViOwGoHVCKxGYDUCqxGwI7ACwKs7YTUCqxFYjcBqBFYjsBqBnxiBX/0v/46gLaEIv1nISNPcWkyuDe4VoFXkIaBazAV7h8OhlBd7e3vo9QayWWURmwrepN2y3f5UbrCIxWJNFNnKfQ0kSQvLNBVwaBTCVOnyi8VrFq4JbAhlqa6lWo9qXYIeWbcm1FuQ2REYE49B2b9UKzeWz/pD39pCN0pgFs/591I7F7ZQzr/jzxCwDkPBEAFhB6dp/0zQff78eezu7soOmu97/fXX8corr+Dy5cv6vAcze/+qt5k4MAuyzr7T2kE7UNdoITxrP6exYoGI4MEAewA+Hnbw06aPx6i8qSZYlEsMDXAlTvC1RYbny0pFVSqamhI9y2O0YNTnOfUBlQxUwXYqD9vwcc6r8YEwwHPdddxKczxfLPEXyzluqfjpY0t5dbkUJu8Puthvd/Dns2O8XBZSEtHeVTCVpT4qPgUcrfIzkR2pkcXyALUygKmgIYAk/5TyVcpkD1ciH3+UpnibhXvmpqkqx4KYLfYTKfNctusSn648AeALwyF+t5jjdZXtKrw/6eAJP8ClbIY3yxx3WEw0kaquvirmSpaUaoSKdapSfFNiva7wDGJ8OkrwiVYP60WBt6s5/iAb48WixqQO0aZaGLTqox1ojYXx8UaxwA2n2LJZdDZvjuCMBdGBqbBZQpbNbC64k+d4FyUWLGc66GbqQgojKX85Fio+W/irHOfGltLl2RKM7/sJ1jzqkGitmeFmleKwLlSAlPJG15qFUwIUW3TerCt8PGrhSeMpi/BGXuKWAG4ghSB/XmGo9vUwKXObTShIw6YCIKmtAi4xhEmlitmyjJQNtAMqAv9U2bDIKW2Oy+ENYPgsy+KwjztBgFerOb6dHQHbAzz74Y/gp3/25/Dchz6G9mBd47ecLbCYLJClbP6g7bIvKBqwaM4cxMCXhS6fa+skMNSzzsaOxx57TE0h/P18NkU6m6thhCqn+niKl3/jS7jxje8gvvIungwDbJcpWmWNUAJNa3dKcJBUtqFBzRSyObY2uYJIzmpaFrdsOJGS0hq8l2aJOsitNbLUwRYSs4ydeQHmfogFMzmrHDf7MeL3PY6N970H7f0dVL0Y/b1thA4CUxW2kHV+oaxpZo92Wx1B8py5vFSTj6cYjYaYzMZgE05MxSFtSnM7J1K5xOq4XBAErK1yNwkjxLLOporZTuGa64hJg0AgmRBzMZshX6Y2h5owkcrVzCpeCXk13zjraP4cNvDo85y1NNcJHmvv7GmEp07DW9vC5unTqEMfdbXElRdexvHVa6hmCxTDIYrxEEXOO5G52pQqRjCdNkpe/PkMmM5gljm8LFdzR60sTcBEhOaB7svZeKhjMr0+os0NVD7HDqgmI5RjWodXiDf71q50ukA9naNaEK1UMN0+AmbZb23KArdm5EFknyXOpnvnz8LrdeSukc8zLCYzLBYzNS+ZVgvsIDDK/2UzU4VssbT2z269bCzKG4Ut1yOuVfz99va2/sv7l9f8kUfO4+SpU4pt4Otu3LihNZqf0Vg0U4FMAHThu9/HH/wf/wLXX3gFvWWOduALrjHLvVvSit3e17I6dU1Gajq6l/hpn2cC4Acz6p0z7L2l756FtIMa7l36T+M+oV87FfC/c838MZVxkwNs1b42K5NNFYQi9s8a5S/VdhY82jxg5qFyrbCZwBYes5HAQiE1QbkGGimXZbVv1EBDFd6NIsXdOkPbMO83xA7zfhl7YEL04WGN8Fc279Z5gLuXtK6VyzoRAAYmsn2m1S4hp49pmWE9MBi0YlzPcryeLpDWFT5oDD7ebuN8N0bCARov4M1yVJ4FwLqH2l2tH4vxSHOIjt6BZ2co4obU2o/zCeSaeU+Z6YAvz99eWzse0zDEG76PN+ZL1F7jWkEACMx5nlwbqkoNQduEmITDhMoC6lZxzfuC4FxzIbNY7ymzXR4rla6ehzNBiDViY6omlQVsBDKZyUuV51juFZXmVTYmxIGHM+fWMNjr4fxHHkfeC3Hh+jsYjUc4uHSAu0cLDMsABynjE2qMfZtxG/cidOIaG4tcAPjMyCBgRAAbTNw+IvYCHesYBWYVFdt2zbKeBhbg0R0kUWQBs3y5HlMhbm2R2ZjFCIs942HAezoKcTnNMNbabJ05uKfimkjQy4YLzn1cywfGQ18eIWwU8zAuCXC5C7nvzsIYBmbXklimsnvmPWYw8wL8sMx0vB4tvAtGPLBhh/sq3zmouIY7NqFVBkNjcAcljisbRbHhA+t+SIscbBqDx+IIa6FBOEu1V0ydmpvzAdfrBgBzXJyLv7VI1rNsF4nGRlnrm+BpE49w/0lv7LD5vHAm588hXOceRwCW4FcZuWw88BTfMK093AUbEgp3HexN36iEqaZm44qWG2cjLS8ZNr05BbCLy3Y7PQtr+UXw2ql9Z97M3GNatlu3ANsFa5tDeL0Ji+mckBoLqqnm5VXmXGPHyx4TnxM2SEYORvM6zbkOuggPvohZxWxIbb64J5M1OIeS/9aJI/37BnI68vS8ZVwnXOPcfz5km8HqazUCqxFYjcBqBFYjsBqB1QjYEVgB4NWdsBqB1QisRmA1AqsRWI3AT4zA//bf/3cCrIQihJs2F9Pm13lU4TYFW/4+sECX34S9165fV3Zup2Pfz+Iz1b1Jq6U8YBZrCRdYuG7UdgQxfhjieDi8pywmpDUsRDPb16PN5UyfywI31caEzKy8LBdL2ZlSqUzVMgEwj4/FbR5Pk+/bZFsSFPPPCHkaqMvjIPy1FqbM/7TK4KzIVTDnVwOKmwI3//z06dM6DkJyjtOlS5dw8eJFXLt2TT+7sen8t6mA/yq3HUeeYI+gy+ZqusxFKiYdVGPJSVZzXo2+V+EpP8an0MVHPINePUddL2Ttdy2K8fWsxjeLErcJDlzBy9bqnEZC6gaX4Sg1sAXAVGNQmXs+8PCxpIszfozDvMD3FzO8qjxZWgtaEN3xKjxnEpyLWriUT/GDssRlqnqEtVhADWyOngpzpeyHabnH4uegqtHzKmzCFwCupJIokTCbufalfLgeBvhqkeIHKqLbseFgNMV7llpZFN+uKnzYq/G5rT28cUzF8hJvEzqixrNRgqeDADeR4UKe44YUTBGKiiVawjiqmnjvWnvSJpeNBd/dGnhP0MJnWn182BC2LPGtYoqvL5d4tzYCkLu1EQAeeJXy9a4Rgnsu61BFUGejKLtV5kiWUj+v1T7CKMGVbI63aLtMAMGMaqmzqP61lpMENLJNtuxbwEGqYJ0f/0tVto+BHyPwAhWS7xRLHLKw7SAJbx++1loQUr1qIe5WXeETSRvPUllalXhntsANqmRJO1XCLlXMp5qOFqUCmk4Z41PV5K4vi50E1FRL2cxnnoGFvbzHWDhvqYgu83Gr/CRsSlpAt4NJEuNmYPBatcQL6TGKToyHzp7Dxz7+U/j5/+RvYO/kKam5F7MFxscTq4z3CAppOx+h07Z5v431c6MqbBpB2MDx8MMPq2GE+d1pthDgXKYZiryEd2eI53/9n+L4O9/DzniKRwIfg6pApyjViMBnhs0BBKgx4a3LI5TGh1ngTlJYC6QFNufWWZlrxiIc8XKgzhwMs9mGfB4rL0ABI+tSqvUJQ+7EwM3EoNzdRLS3je6pPTz8/veiu78LJDFSgosikzq40+qhHSVoh7GK3mysKYoKs8kU08kMeZmjlcRqYmE9m7bNVGkRVEpNyj+nOFd2xUt0Wk67VNAunNnJocCynj7m7XK+73bkzrCcTNmJA+SZ1Or8bDXSODWl0BvHgcCKamFSH2cbygr4vCqx/4HnENFe2U9QMjJga9N6o2cp3r7wGqbvXsPi8hV4x4fIygIex5fuFbu78AdrgsHeZIz04CaKu8eoZynqIldjDS1BrWKZhx+gpoQy9uGFCQoqxdtdtAmux0dYTsbwWn0EoY/08BDlaKJjzrO5FJGIW6jX1+Ftb2Hj9GmkrQ7mXiVFduLH2Nzc1Dy7WC5RZRnS0QjL4bGUvdHaOmoW9hmrEIaoqQrOUzVAcN1TC4rU0sw9to1KXEcbpwk2bPHP+HePPvY49vdPCmJyrBlNcHBwoHW8iT/g+r5cZNjsD9AOPHzvq1/FV/7Fv8Stl36IYLFE26dqH+jT2lfuAnbeV6MJ7wcH/pt1qIkh4LWz652dR+5ZNzfri15gV78mj7a53k6c+pdaGu9/rlX70m2Al1CKVkEXa1HbNLI0cLixnpf9s1TCNvdXecEOEPH4pBzWw8tPszCVACupfRS+wZ0yx+0yZXcadmj9XHvY8j3segHYitKtjSz8I83v1q1Dts8OZE4IfA2bhEpMK/6X+w82OwFr/Q6uZwu8vqTSssZH/QAfM8D+2gb23/8citAgffNtLC9ekpsC72C6JJiI6w2Qp0tLutzXPSjv3EMaDTbnyNIwvbTQfGTHwGYUq0lAF8bDxPdwkc4VKaEvG7Y4XbF7xRMAZtyEXDfKEtt+iB0pYtks4oCbroOVjFMhy3PimqHMaCp9OTbKZrZK4jPMY60DeGWB1K8wZtYtv7nfA5RxO+dnUklJAHx2XQD4sU8+jWMscGN0hHE6x+UL13D71lxAdFTQEaSWFTTn0HgQIolqrC1ynD0Ezo0NIjZ88VyUWW0dEDxjBMnndamfK9DGRgflzHJdbdZXu4dhUxTXXlk6o8Ip5UID616AsWdwMc+0jnPOETjWXsqXO0hZ5honPncd42t952XU/aFRIwC0zxah8IRToNw2XNOV5lcfY8/HD8oUBWG5AW5yDqfiV5b/vNYWNirPGoHyja9XBY6kfrUNC/ts+GOzUJbhYT/Ao7Sy5lxWcv32kXqVlOKcxy0AtmpW+/zZ56WZI9igIEiqP2saGN2+8kGXnHsuJvbGXahZwsFi7THYOGDBLxX3SUiHojaOZjPtZ9iysS67bLp7WLQreOyeg3s54c7infd6Jhv0+7MX94q8Jk6rLHBM+Myz5HmpmcTKcp3rBDN5re01963cy1Ilbo3ZXQOYI8R8jd3vcP9jr6WcCuhGLXjMZr4AtaE1fK69osI8XMyG4jBkQ88GFOtOwHXZ17Ngm8x4z9Kd4GcOD/5S8+jqRf8fe28eY1l23/d977nb21+9V2tX78t0N3s2SsOhuEgjilRC0RIhQYkSx8gCBPnDyIYglpNAMYwkSOxYtmQBRhIYEexEQhxSsuIolEKKUmhqITnkbJx9eqanp6eX6q7tVdXb7x58v+fenhYDQaJD/SHyFdWarqq33XPPPef27/P7fr+LEViMwGIEFiOwGIHFCHxvjMACAH9vnOfFUS5GYDECixFYjMBiBL6tEfjl/+a/tqpaP1Bhv7JBViG6VMGy2CxLZVn+2YJPVfCdRXOMRhPs7++r4Ex7SlomxyX4laVlCVqp7OXX8ZMnlTNMMEsoo3zdZkOvyVzg6WwqVTJBLwEtFbh8rqynH4C3/FzwXEEc/n1tbU2vR4BM+GN8T3CWaih+NuUKs3CeWzDN7wWA40iF+spOWpC4BMT8Lx9Tfc/nEwBfvnxZn5tWm6+99preg4+T+qd87rd1IqoC7oNwVjactoBYlPmagkelglSAKScozlB3CqznDh43dfyQcfCoA7SKGDMnxb0gxFdiB7+fAq8VM4xVmLVFexaVifak0rBOeFIUs/hP22aCRhbzll0Hl5Icn2z3cNavY68o8Hw8wzPzMW4XmdSf/aLAo46njL9RNsN2EOK2cfBOlmI34TygRTDtgV0keSzbPtoTshDezpkjbGSl2WNGYZZgXmQqjLLYRvvFPT/E7+c5vllQWawUOKvYdewcY9owi8r9Isf7DfDR/hquHh3hD5M53iWUBPB4EOD7/QDz0OCVyQzXkwwDFlYd+1os1EnJJIpnx8jLbPGWyp+24+JybvAzS308HNTxTjLBFw8PBcNHxkGPambaOWaETi4GBHgsFJbWg8rBLdV0VJBsIscKgS2TAN0AV5Mx3nBSFY7rhMJSxVN1wtI/s3mtUoUKK2XRsrjM/GLOS702y7wuUkKHgtaQGcZIEUkxZKEvGwaUHs3iaJEhZqNH7mAZOX641cMT7S6CvMDLB7t4N57LmpNWnrGxRUyrYrWQ134Ga2lJBbXQIF8/p8Lbzh0WjPnZZJ/JnG4pbawluDI4OYONj8jzMGyH2K67OFpq4aDbxB2TYZKlqId1XLp0GX/5X//LWF09JvCXZwUmYyon6U7go1FvotVpolEPZU3Kaz6OE13X1bXOa7Oyu7eZhDzrKbwgQBKlIkPx27fxW//V30T8wou4YBysp4m1f85tVirnCKG28gBLNTsZOS9dmZ9KyWkvZAtYyIVtsVzjJ1vZAh7niMM1qWwzoIzOuNYe0/WRUO3DwnGzjrFXYEpHg9BF1Ail4poELtJOC52zJ9C7eBrL7zuPlVNntEYSqKYs3LORIk6lMiaqDtyaBfJFqqYXOjGogE9A4fnIk1SweD6boeb76HbamE8nmI5Gyhxu1BoaSysQNvDrDdTaHPO6MohnuwfAfA5PCwofk8KlsrngZ+D3pMHMDrYW0Pe/shRz18HZT3wCwYmTyBwXo4OB1Mp+t60MZVo+v/AYcjAGAAAgAElEQVSF38HR1dfgz8Z6LdqrMot35eJFON2etdCczzC6dhXjO1uIj0bwBE4sDOG8hEuA1kDQ78NfW0awtIQ0oFrWIB8cYvb224hnY6w9dBlxkWL/nbfgMkfY9RGPR8jnCYJjxxGcOoGsXYdxDTKqbblWEEirmcSD22gIyjs+4LARaWcXHs9Ft4va8rLgnhsEAtJJGtl9OGBiOofQxhZwrDlfqigE6zbBnGwPjz/+OFZWVjWnqHh/6623tE/yDxuyuPdp/+xxRfLRYZOXx3mb48WvfA2f/9V/ghtffx71KJK6sUGLX1OgwYzRPINHJbdAEo+G64bde6ovwfTSstl6RNuGkG/9EiQqLZt57isVOZWd95//Z9gsqyxZWZ8K5nL9YmuJVfXyD90gCGQIgAh8pPot1b5c13lt8b9UDOsj6/q11zE7N/jabHwLaAXrEP7G2ErnytztmwDHchfrrkHfAH2u9/DlesDrmc093E2p/KWikarfozTF2KV9b4aJFKYFpmmOTpHj8vIark6O8Np8gkmR4pPGxwd9g+NZAnPqHC79W/82wDzw3/t/sPPlL8FLYjXLaJUtEo3pfaV1Cddkf0+UpIxeC94J1gSAudaU+z2bKzhOajIoM+S5JxAQ3nKBbybcN4yAF0+6m7vKyW1yr/c9jJJcdr1nHYM1J0N430baKBeeClU1ywjW28YhfhjerUTMP5Ylt7UAPu4YxSqYPBYcZtOLtes2aobhZxryXLo5Ni8sY2m9hVPvP4eRmSNxHdy8t4Xbb93D7mSOwyLAODM4nMcY8rp3PaRuilbNQ3+e4dRujmND7pceAjb1MN6A1xfvbXkHwDx2ujBQZcvrkLCtUn0yv15xFlbJS8U3Iyp4z0H3jDOGSlpCYh+30hz3dM/GxxSyzu46Bg2H7gOZxpT3mdq/weOk9XSOKLfNCHJ54fkllKZlc5lbretPc5vD6WHHc/FKHCH1PMzyFDMqWMtrtBp33icmMBgD2Mtpk03LbZtZT1eWjuciSmMpmB93PZzKbTxHIOtqB7M8QcH9jVOhhMCVNb1AKz9nmQ1s8eZ7wJezlV/2On/PNYAHwfsZ3gPQFlzXjf6/BbQR72G8EDWvjlpQQ7PNvb2NweAIt/a2EWYz9Hn/wc+nJj7uzY4gsAXTdt/ll9YH40p5S6+fyqGjRucD3mPZQF7tS8y4Vs55qaYngFXPVsE8Xqvu5ZrB5/KekE0mkcwzrI267hNp3qL5bo+FR8VGPoHb0l3AL9g8wBEAZkgw557I+zDdH9gmQU8TwQJgumMQWDNyhZ9pRgcN3vMZDx/b2/kzrJ6LhyxGYDECixFYjMBiBBYj8L0yAgsA/L1yphfHuRiBxQgsRmAxAosR+DZG4Ff++78jCGLhKEHEe1aC/CsLzZ7vSfGWpokKEizm8OeyTEYhADwYDLC7uytwS/UTi+GEooS8LGqzWDE8PNLLr6ytyR66KlAzW1dqPZe2rZ6sWgmSl/o9QRwWm4bDoQAwlUx8X+Yeyq7U9zGZTpFmqYre/KrUuFT7EAjzuVT7SbnGwmLGHEurPuN/pVIuVcQP5vlWdtD8DPysBMsVTLpy5YpyRPnZaLnJTGAev+o+leLv2zgPf9JDbXJoZQNtC+YCKSq+E0ZZJSXPRBMFTsLBU66HH3dCHHdoJRxjxwvwXG7w5TzHc8kMuzCIy0xaFoT5girayRrakmAWsOq5Lfq7rkEdBU4kGT5Va+MHwia6tRDXszl+dzjAHxJUFA7W4OGyY3DWc+DkMdKwgbEJ8Gae4KXZBDz7far6WFgumE1a6O9LjoNORgVwgZXCxZLvSSET5ZlUGVKBADgIAjxd5Hguy6VMTRxfil2H1pgqvnlo58zfBa44wBOdHq4Nx/jDbI47per1kdDHBzhv6gHemsZ4dR7hLgvOhhpl6weqVyusyoWFQSqHqUB2SqvsjRz4iVYHT9U6KrR/4+AA35TVM7NhCbkNlpn1a4wyDfcIHErQEFL9yuIfLZ2LHBumQA8eGizQez6uJTO85lhFSA2uippUKkkxzfMs5RHhKdV6Fo4rn5caazUH8Aw6OMxj7CPB2CktDDVvSkWO9RovIQoVWlY9R4D/oc4yrrQ6cNMMrx7sYiuZC1rIxlPqFQ4J7YBZvOX7s4gM1AQXSvVPCSG0fkjpXNpnsrAsdaFj1YY5QaeHmAV34+HQM9hquThc7WDcbWG+1Eax3IXnhwgbdZw8fhIf/MCTWOmvoaDiV+fICPLyLRv1BtrdDjx5QFqVf0RVb2nRLphPlSWLqkkiy22uGe12XSSIfRtO7mD2xjv49b/2s8he/CYueR5W0hRNAmCpjGjVaY+pylwW3FL+JXN0bVFXgLRUGQq+EGBwrSGmopKWiFDKM5mB2yucuddcg0n8HQuCCUG4VtpXKwTyh8bBTkxL7xzjeois34ZzcgVrP/B+HH/8MQTtDvyaj9SzoIs0jP0MvhOg3WgjSdjUEguE0a2Bgi6qUEHVL21LD9kwM0O9XhMEjqMp4lmETrujzyu1X1YgS61SjZ+12WwgmUVIJzMp6uoes49L60+BNmsxzTNDdwiuK8oAJnrWWlxg7hmc/8Qn4K1tIPMDYD7DZG8HrXYbPpXARYB4fIiv/9NfR3p3Cy5jA3guXQ+rZ8/BW+phNJtgtnUPxf4+8tlUx+Tq9W3+sGz1Ax/13gqKehO1zU04K0uIXatwy7f3MXnrLeUD+7U2ptFcql9C89B34SYRolkC7+xZ1C88hLDZwGjrDubDI5g8RZFkiDMH7dOnEK6vwW024HFfY6bnvR1E+wMkgY+lUycE9E0QwndsRigty8N6HSkhPC21M44Tuz/sGHE+V41aly5fxurqmhoLOO/evHpVyxWbG3h+ZnTEiCJ0l7rYOLYBx/PL5gVOh0xqv5uvvo5f+bu/hNe+/AdwRxPUi1wAuOZ45bVtnSCUAV3Nea1HZd619iDuFRaSVPCGa2alDNZ+WGb5vseOSyhU/aDMNOCc+JMcNCzUoULOqt/YGMH5K/Uuoa9+buEN/06gRvBLFWeqPFzblMGfVwrhKvv3PbWlhb/cy3ivcEj79XQuNS8dFahUPWY8rBhHALhFpw2u5/K3sCCVQGiSMaOzkKXxKM0EL4fIcVSkUrdy3T7ebOEQKV6djpDmKZ7yAnzQBdayDAGbclaXsf7hH8Q4KRDf3sLs5nV4kwlMEluVo45JXgTl/UEFDW3uKeerNR4uQG2x4HkJgHncU95/KfsZ8PNY6zRfK0aOgWvwepJhG44cJJiFytWOe1K9yNB2fYxzWlonOOkYnDaFMmO5r8manKBdLjLvgUwqG9Xso4YfIwBMZS9fk/cgtNM+6ftoEublqYV0gsUORoWDQZHhwOTYvLyM5Y0u1h85gZETYWd0qIztnWvbOMyB7SjHUepgd5pj7gFzEje/wGonwPI0xcm9HEtjR41UXM/ZfEbbYwJdHjstsXNaf0sNnOl8qUWGik3uyU6hTFfejxD88lz2mJ3ruthwctSKXBb+t7JMWc/cq6mabjt0SuEeCSSuzYGtGQdt+kfQZYPPEyDk/lHGgHBPcIxswUcOz6Ft0uMJZ2NDbFzcdB28mqSYcZ4r49kt1d3ca+w1M4fBPnIcyM65kFKY9+fc69SQJov3AucDHxcVY5GjnjHSg5DYWufzWtK9fwn6dU9qeGdSwlNFUdjXswDadj5pT6xyvaub3NLqXveY5XXkseHCD5ATxBsfbmcJweoaEhMgSTO0l5fQX1/FaDjC9bevIbt9E2spGyLs9cXxIEzmPK6Uu2xq085ZupzQvJ8WzFpjjM385b2T3R94eHRTsYuSGkx43LoNtP8u4s/YBMtzQDU4j4sgnmpxWTqXCmQ2FHBsuc/znPB12YSk88bXKP+RZddRWlC/p+pVhED5zzC6gmivVQMem/5s/niS58qH5jpGt4YfPzj4DvxLY/ESixFYjMBiBBYjsBiBxQh8t4zAAgB/t5zJxXEsRmAxAosRWIzAYgS+gyPwq3/n5+/bTEpRq0KgVarJJlSQ1dPfpaqlgs9nfqRBRkVcLYTrBphHc2xvb2M2m6pIXSsVSCxk0y7QKpImAi+1ZksqWuX85rlADEFtvVEHYfD2zo7ydglz9nZ3MZ3NBJIJceMoRa/fR7PVEmwhDOZzR+ORwDEzQKkcJuiZzKZ6D6p7x+OJ3iuax/cVug9CYMJnKqf4PtWXBUg2I1hZodOpzQvOc9lmU3G8ubmpovuNGzcEgfn470Qe8IOnWAV2Vais/bMVK9jiIIvVVC1QKUpQyWLkU8bHv2PquOCwsBhj33PxuuPij4oMX42muEGrQatVlPK3Uj+wuKeaFEEirZqpLubre8yABXpJgidMiI/W2ni4WZPC8EtHA3wunWOaQurXC/BwyhQIaDXr1+C7NdxwHfz+5Ah3ihxLLJozby+nujdXEX0JQKco0C6sBXQvoLqTIIX5xoVUMnUW0H0PL8Lg2TTFuzyXVMKJi2UqmjErrsssYQ+4BODhRgdvjKZ4Ok+wXVqaPux7eMIzqAUebs4zvBQneJdFZ0E2VkYtvLC5pdbOkyCrRhBiPVDRTnN80A/wVNDC6XoTt6cjvB5PcYPZfYSz8NGlZtY42M9z7Kt4a9OcqaomICa49YtMWcEduKizwcL1cSOJ8JYTY1rQYtBI0UJQTrjBT8jiP1+jSTURrUdLMEO1WupaRS0tfQ+KCIcO1b22fMmzTQioQzDSfOnYeA6VLZg7aGcFLre6OOb7cLIMd6YjDNJMRWNl/Uo5zII9cYBVvTUIjTS2LPjb4ilBtTUstzbdIZUqKpbboisVzL3CFTBIHQ+R62LuBjgIA9zuBQgeeQjRUht5u4n6+oos5rv9HpaW+nIDaNSaskFNswKtVkfrQxzFsifudi2UZyE5CMqs8NI+l+tMZfPOa53fd9ptLC+1lSUumJY5mL/xLn7jZ38W0XPP4YLrYIXrV5ldzII+ITztTanCtrm+hLsKB7ZFctnz2kI+4a8KuKXijVCBdV1lS8sanfCo1EmxuM4117OKYEJuBL5gj0doGrMNwGDmOZi6HsZqMEhxlypFJ4F531msf9/jWDp+HCubG/BW2wBzRGsNpPMMRVagEYSIk1yWz/VWE8sba3A9Fwmz3Xd3UcwJOK0zQxgGKDJmdCZqHqiFoayJM2bqZjmiJNVrFkmKWhAKXOa00EaBVhhYWC4oXtlgW4WX5kbFDWwoqaBFZHyc/sgHUNvYVKZvMRlj9403sL91B+c+8iG0Tp5B4RoM727hmV/7dbijkWxOCU14jHA9RLTqHc3gzGmxyrJ5bhuW/BBZHMMwez5wZV+dugHCtXUUK13B1mI6RTHYR7q7C2dMC30HRRiifeo0nGYTyWSI+GAXk+EY/Uffj5VHH0fuuTi8dQv5dIxiNEQ8HGOWZNh4/GHkS03E3G/GMwHigqpqXqCMMFjrY8bIgyAU5KUFKxca1/ORRImAu+NSJWjVszxfbA6gIvrhhx/RHlgZ+O/u7iGaz3Wc3FdDP5AjB/++1FtCQLDCceB6yuF2jZoROI9vvfI6/vf/8X/CVz732wgnc6kiud4yl52KfSn01MTBfYYw2DYdqTGozI69v76UQFc5oA8o8GyDhHUOsX+s9XD1xduO95qmrCrfYs3yOfetZnnFlAC3BMBcx6rcX+X8CqJZW2jCGWtvb59jLaKrv/9xtXLZEyP7XNdxZd98K5tikmdoez7WcgI+D8uuQQ/W6YGghxa0YammpKK1yvyl1wmzfyeFwVGeYkQnBipeiwKnGk3MihSvzDh/C3zIeHgqCNBN51Ij8n9p6CFcWUXmN3H2B34A3eUeXv6t/xvp3TswtAsvoTvBF4dSNrNlkq/EzFIz2vsGqh455gLoHLdWHd1HH0bjxEmMbtzEzssvwo2JH6nUp9MAXTtybBUA0dKEufG5VQMTkDGiYV442C5S7d2nHAeb2sOBGmNC5BTz3rkWzxKgt5a6VB5TTVyppJlnyvWRCtRTng/q+Gmzzr2KysgjONjNCaSBzSvLWD7Wxdpjp5A0De7u7GB/9wA7b21jL02xzcufuffTAhF7SHIjN4+NXoCVaYKTewU6lGJntsmtXQBrxsGqIgQIH+WXrJYcrkljjofmjm3EIvjjfteiYr6w/z3GPGPXQ7tItMceuQ52MzsXCX6ZEU3Q6afWVnpIsMzXcYAula6aqxYC6hwQuPP9CP+MhfAExFozy2uJrz1zDN5xCryc2c+oxiaOrbFZ4nwv7hdUn7M1kXOSTQOyaeYVVu5NvG/k9f2v/fhfwsc/8CTCyQjbzz6DveefRzIeowhCeK0OxkcHWkMUc1CeUzYhVvelamVik1m5/xO82su4vNjLHOCqUUTjaXhfwM/CSAIXnaUl1PqrKPp9ZCvLiH22mDnwunXUex1EaYK923eQvPQKWrduw2P+scl1LxCWURVz0MLbrh1sXOEXxbRzKct5HWh1kqKWDWn2fsXeQze4Z8km3sEMjprfeE1zEeaezcfwHkx3FrJ6twCYJ4b3ibwXV2648q85Nnx86Yai+c9zZMEyTwPXVN4T8d6pahgTcK9uy8sGF74O1xk6vHCuUPUs6Gwc/KX9BQD+Dv6TePFSixFYjMBiBBYjsBiBv/AjsADAf+FP4eIAFiOwGIHFCCxGYDEC3/kR+N/+7t+7D4AtVLTvQQio7n1au5bWyZUlNL+X8qpU0YVhHUEtFHR5882ruHHjJtrdrhSytIi+c+cOej2r5k3TDEGtpvdkgZrvQRhDkMo/QRjKAppgl2pbZuweHB4I8vD9WQdb39yU/XJl40wAy9e+deuWlMEEwPyi8lef1TWYjKeCwBXA5c8rZaBqOa65bxWt70s1Eh9PiM0//Dvfp7LjJExiJjCzgXk8LLpTCV3ZXn+nzpY+i0pWuTJgWaNUSc24togkm2aruKA94Yfg468GbTzuu3CSCEMHeMc1eNaJ8dX5FM9lwF6lHJI6g5DEtfBT554KIggAsyDOYiQLok2T4xgcPGpq+GijgRNhDW9Oh/jdaIJ3E1rUAWcLD2eMCy+PZCm75NWxE/j40nCAGzJtdtEgqnZSKXDaLIIWBNdUhRYCg33fhclyAWAWZAkgWk6KufHwhvHw9TjG27Lzq0CBRSG0k14mBPcLnCscnG60ZPP8HDPvyoLtw46HRz2Dug/spA5eSHJcLxLMpfxiKZTFU8I8W7SUOr60eySQpW11PctxpjB4wvi4EtThmQz7WSoAfItZqjBos0HCcbCXJThUjZRggcDAZm0SHnhZhiZtCKXo9ZT/upUmeKeIVKyliktWwaVqheeE0KZFiOy4UoMQvKpwaKAsWKpDCCOjIpOdpiyYyzw6iTUfnJSl1aH0kSze047bI4y2UI5FVNqHsuZLC3LlQQpXWvtoAnzl/Qrq2nnEL+YisghM2MTPzqKllL9lXiKPo69cZ0IFFzM/wKzWxKjbwvjsJh756R9D98wpFI06vFYTY1m6F1obwtKCOKLalFaqnSXBMa1Ffoh+f8le88xb7HYFfLkOMBeVX1JIPpDzTQhMm+OV/pKaDkyUI712D//Xf/ZfIP7mczjjFFiKY8EwZv6pyJsXykalnTWvlWqt4Ppklb9lhjqL7d8Cf2lRS8hiXRd4ftnEIEmWZMOEx67PUjrzNx34jRoKKl2pcp7GKpLHtK53qZo2mrfDIsXNZI63vUwq+frKKs48fAVnP/wYjn/fFfjtDuI4A8cso8qXYt88R29tFa2ljj7PbHiIyWAfXswc4BIgeZ5AsDLVM2YA2zmsfFqCYAKa2QxOnOla53rN88CGjJpHa2NrW1nza3YfKUX1ypknRFBubalm9HxkjRaOPXpJdp3pLIJP94ab72K2f4Cx4+DJf+NnUKwsWwv/wQBf/ke/DJ9zg+ozwnNCXMEn+xkVVcmLo1ZD7+QpzKcRisEA8fAAORXQnPPLK6itr0j9e3T7FrLhIZwkkdVp5BbwNjfRed/D8FbW4Scx5rv3MB7so3/+ISxdeAiZ62J7bwfz6Qx+NEcxpu1yjNbqMuZZgvRwDGc2x2w0gpvGcKNMijqzuoJwcwOxFOlGuczMrI/VpBQhiwh87cXKeUAVK9XaTz75JOqN1n2lLPccji33PJ4rNim1Gk01Q62urirTmQ0KSGOpu5kzTEtYE1iDdlrLb11/G//wb/88XvzS7yM/GNxvLuG6RHUgGzg4331eg1KW2n2BGe52b7Awjc1ClSN0+cnLfcs21ZD1E6RZW9Sy0UaQ6L1VyWZl20YI3YeUa581bC5hLxtiqNAr4bisoGXvTOjGxxD0WgWkrIRL8MWGtSo7uFoGCYasrXWVV87cXxdb8Qz7eYy66yvr91hBi/wCfT9Et+BeZddJrs8EamlhMC9t97nfDosCh1R9F1SwWgUnbXY3ag20jIur00Otlh91PHzYD9DPZNQMFGyWyJF5jnKi89YSznz8Y1g5eQIv/cZvorh5E4jtY9k4wMYgjhmvTcJ5Nj0QPnFICav4krT450ZKNwCiu6S/hJUf/iiWLl/C8PW3cPOf/x784cQC48KRGn67ALbyQuCQlsHM5JWNMwqsyLUhxz25Ihh0kEsB288LdIxByy1gEmuhzPfV3NA5oMrV5uoSmjE/NeZ15hhlJBPidQGcdQ2OuSGCNJF1+9AY3MstkN64sozOegf9x05gWMy1N924fhMHNwZqhtmOChwkjlXuhkFpNR2j1/CwGuU4sZOjP7HbO+cNIWsHwEnPQ4/ns4ws0Yw0BSa5o72Y84g7LQEwFcCMpKB98kqR4ZTnYY3HmafaR6lUltLbEDBXkQ+28cHaENtrgeCPr6cI5TKTmZ+Lc9k2CDHn19H9m1XYO2rYkgU6s4qNwdUiw+sZP6MFuyndRnQfQCMJF5O8wA4bEZhHLjWxvVfSTl26MPA4u7U6/sbf+tt46lOfRHF0hJuf/wJe/F/+MaY3bwG8x2m2MB8foohTuVdU2eTc8/jxeO9X2UDbJp/ynvUBz3ipcct7ETZQEaRy7SCI5vjSlvrkqQtYOXce0eoKjrptFO0OwrCGJDTIap5y36d7+2i8fg21F14BdncxyyNkxt6HUOXPDGcCc44pbZZ1X+Ja8KqGCTly8Pqxa5ddCa2jSde4CGUrbzSm97JUzjVcIvh528bVPVtAFyEB4FLFriYZRl/Y8ef55/0pj5mgn01vPM9ay7U+lXMgB9rw4LG5To15780ROmsoA5pzge8pC+5cTQECxIL4wI8O9r9T/9RYvM5iBBYjsBiBxQgsRmAxAt8FI7AAwN8FJ3FxCIsRWIzAYgQWI7AYge/0CHz27/2iAGmVxWcLraxcWLWIbJY9qwBmsaf6u7LnymxgY6ytKpVk05mFpVSvsRgdJ7EK16tra5hNZwKkzP8lKGBWMEHuYG9P1pcEwsogNg4GBwcqYvM9aStNtS+VvLs7+/DCwP6M78+CY7Op1xGo9lwBC6qFqcitjoHFYuYqqmDFwnYQ6A+BrlS/xrmv9K0ALp9LqME/hEgssPN3/N7CbJsjTKjEz8Lf8+d/ko3ln3buSuZ4/2EP5inq77KSs0XLqmiusyUwZ/P8qNS9VBj8e7UuPhqG6MWJrFq3nAyvI8ZLyPF7SYJrZU6h3kwyYBaXygK+QxVDgSC3xUsCPwI938lk97sGgwvG4CFjcCpsKTPvlWiMO0mE414bZxttDKZ7mIDgzGAS1vFqNJeqaEQoSXUL7Wdpp4gCnYLgFug6wBKtiEtQymIxLXNZyO5yXroe7oR1PD2f4/UswVAM3KonWbzuyIY6x5qT42QBLIV1vBjFeLFgEc8qby8aD1fcAq3AxVFi8FyW4o0swlQAmAozm3MtFQ4LhITg+ryEt7QzzFQo7OcOLjgGjzgGxwlx/QCHcPBmGuMgsTa/VC/tUhWsQqAn1SjzcpkHyGOnWoTlPVlJMlPWDXFA5a2TCx5QdWthCy9HwgYDP8+sitjxVHwnvGMu3bwEHlL4lrnBBALM8iU0VoH5fj4ei8s2l5cFaJW2qcom0MsjxLSNlmU0i5JWFV0pN3XuFPpXql2oziHEtOhcU4mQm8Vtfm7+qZV5msozpgrOoe1mIPvRGbP56g3sFQ5WPvh9eOLf/TcRPnQKRbsu4DCczpDGmQAH4ScVQHGSImOWKiEswRnzywm1pASt6RqvrNyrzF82alRW7jy/VPDzS9ayJsfG+qqaDtxpBlzbwe/8l38T+Ysv4hQydLNIyjw3T60drvJ/qTKmVWla5qKzaE8oRjN2C9AlfFJhn4oe5kBbZREB/bxIVMjlefALOzeUK8z1tiSlhJh0hCZ8J3A1qS2WU1lE8MiXZyGZrzt0Uux6Do5cH0XQgOm0MF1tYb7aQuv4JjZOn8Hxs+exfuKE4MA8S5FSCVp69zrxHNl0imw6ge/RXt9ojWbB3XXs+p5y/Ysifc5mra5iOrOGSXGj6Qx5yvPvSE3Nsns8n8GnMq7ZUQFbCsU8E2iXwp4qaeZ0pjmcsI7GyZNonTmO8b19RLduA+kcBfMnJzznObJ2DQ//Kz8Nf2UNDnPF33wNz//m5xDOYji8XgpGFFjoRNtsN7UgN291sPrYI7aJ5/oNRLv34GSJ1kuf+fO9JdQcH4PbN5HOpgi8UJbJsyJD48wZmPUN1FfXsLy6rnMxHh3BtFoIOm2dF+5nw+FM1X7fBbwkRXRwiPjgEPl4op8HzQazBzB+9x4me7vwN9awfPEiimYTjudqTws7LVmMzqdzJPMILvN6Q7YdFGp8uPy+K7LhJhlO0gRHB9L06Tpotpo6vp2dbYR+qEzmtdVVnRPC7vhwgGQ60/yrd7rw6nXM0lT79Ww6xs7NW/iD3/wcnv/CF3F4a0sQmNm2XK+UdyllnFX6WwW8XR+lDC4dBrimf2tOsHBTmQ1MOKMpUymCy+9JRuS6UP7uwZzhChYrO1v2tlbdyLVM2XPL4VAAACAASURBVJ6yVbf5v/zeXg8WALMRp/qdVtrSera8LEsHBNtQxWOijT7tce9lMbazGHXHR18A2GDNGFBzTeUvbXvpvMCGGa7fhKGzwkiVN0SGQ6eQZfGQGeWg20aOcRpjNQzQ8wK8PZ0od/VJuHiMOcIJM7MJtB3ZtztegHFg0Dx5XM0OXE/zyVCZ1u54ItDE9VmsXMyW11KpB+djS6Uo1ygbaWCVobTwJwvLmk2El66geeY0ott3cPDK83DnMxiZGFiSR4vovYLgNcMum9scgwkygbplz2i8d7gAOB68IsOyU2DTGHSyHH0XUpCbMkzVhhJYBxM+jwCM54j7O1G2lMCG2ckcg1zqytPGxTnjoVYkArD3ANw1OZYvraCz1sba42dwhAj70zHeunETB3eGGGU5JibA/iTFOGOmrsE0ydBqG3RqLlamNgN4ZaIeFaS02eecpTMJ39Ph/YNtcLCptFSBUsntqLmKYywATIcDNXI5OEFVMqMQ5LRv4R4BJM8LlcLc+zjfOG+nsscu8Wh5vni/FpT7KZ/L9YpjxMYifvGaIWSk/pSNIlQzy4pYANjBc0WGd3Pm+7IhiPsRFda20aIV1HAnnuGurIc5/21TGl0o1EChyAj58+N4o4m/+h/8h/joj31SmeR7zz+D5375f8b0xjvad71WG62lFkZ7AyTjqfY/Nsrx3wucVmwykyNA6SCkvZUvzSYnrmF0jUgS7c3c6xq8/ysBMI9uRgjs+jhx4gz6p88hO3kC81PHYVZ76HaXUfhUjWeYTGYY7e6g8fYNdF+9ivnb17FzuIcxgyRkl2znlMZSbizl/QrzldWoUToBlOeTxyGbezX5EQBbtxKO0wiFGg+or+VnlGU411qeM4JYx54bvhfXR/3cOFg+voHtyQi39oYa3yat18uGUq5BXC9kWS+o7KDtMMLDqoE5FQiPaSHP3Ga/UUfYqmuOpkdjODEDO8pWu/Je7+OHbG9cfC1GYDECixFYjMBiBBYjsBgBOwILALyYCYsRWIzAYgQWI7AYgcUI/H9G4DO/+AvWFpVAg7ZiZZd6BYRdw6zfQN3pLEwRuBF6CraWCmEWm6z1KbPz7O/mcYyDo0NBXBZ3aenMTn7C1m127dMOk3bNpXqXhT8ChyiOlRnMTF7CG3621ZU11OoN/Yx5w1aJ7EglzC++DoFwq9O+D6qpKqYl9TyJ9f5pwnKLzTRjwZzPrZTDhMVU0vC/zC0mKFLxLWNWZiKYRJjN7/lV5QpXamIp5AiSqFB+0Nvyz2G+seRsS4oPeGiWBSoWCJ0iw0YB/JWwj4+HdZwhjItiDLI5bjoR3vZdfDFP8WKWYzdlaZhFS9FOFTitHR6zd23WKYteUnbxf4a2zQVqubV7PA/gk40OnggbeBsxXpgMser2cSxs41ayj9vJ0I6HW1c+3/U0xrs57Q+tgqzmWPvgTg6sOa6KsG0qeI2DhrLmrJqDsIEqndB1MfJreDaO8GqWgroHqjClcDXME3awTktHFFijTXJQw4vxHC/DWnFStXXKAc65kMo4ygy+niZ4OUuUx0koxYK5svaMhZf84+v4bXHcpwK4sNaRx4yDyzlwGQ5O+3UgCPF6nuDdaIZJBkx8g3tJrCIyISkVxFTNUhFCpTbhMlVQLEByHELjy1JwjwV3QV1rpawiJecsgbCUqIQwtkFDwIMFReEOKvb4e5sVJwveUukizQ+LkDw4Kb75ng6WmD9auIhcXzmCO/FUmZEEKISd+kfE/Rw/FsvtZ7C2r9ZikapuqZQda/9rAXCZc8zjKiy8FptzrHq25wTw4WPs+TiohTho1HDpX/4RfPw/+fcx8DIdO5WKRWrlUbQMp4p1PBpp6hvPAdcmXp+ypWdWuRpVPJvpHUV2fNJUjSZnzpwRIGOOOK9XqSM9PjZBksXo93q2kD0H0mt38YWf+xtwX3gBZ2nRTfWzYGIsAKacQ9q+EqKmNDO1BWKiJNpQ07ZXwIqAXrDLZigSAitXsCgwKRIp4Xg+1BhA2GGsoltol+pG2YLa3FoWt62dtAX5lc2u1inq5FjYJ0RyPMSup5zgO8iwRbi2uoLOieM49cjDeOQjH0JneRmo+YLAtM6P47lykzn/k8Ra2BP8K5dd04UKUhbwM8TzSI0zBOhUO9E5gJbQRwcD5Mzb9WxzDZ/Hp9aZs1sLkU1nUtYS/mpsWEBPUsF9rfPdDtYfvozW5mlMtgcYv30NxWQAkyXy8c3p8U5AtNbDlZ/8SfhLzAQGtp5/Hi/99m+jnkTIsxiZIgpqqC11kY3HSIZjFGENnZOb1uJ6bw8Zlbjc81Ku2YncHzi+WTTTmHfXN+B2l3Cws6/PizBA/fg6ls5fQLi6Cr/ZhuPQqnmO2eEBZvOZ7Ohzw6sghjOfIN3bRz44RDrYl+3oysWHgHYLR7fvYX77NoKlLtxuD0G3i8R1ME8S+EtdBLW6cl6LMZXNKRprK6h1O7h45VE06m24uYM4neParevIpxmCsIZas454Nsfe3i4m8xFWeytY6i5jlcdBi+zxEQZXr8kanarSWqeLeZJhMJvITpTXOuehFyV45nd+B3/wm7+NnXduoJalajZhPnlIJwZZkFqoYq3cbWOQcuhlgWpVtPftoUuoWwELgS1CWarzrKvq/T2TDTPlYmMbAx7YR+9nZEo9T6VjmdFJ+CubW3tdEe5wHUxNbjOqZZ/6Xu7v/e24XOcLw88CawPLWxhD6JlhK55qLV02IfqmwJrrYxWuADDdG6iMFvDiNUL1PAqMcgtuDpBi4KQYFMwBNjhKqQJOsRr4aHk+diZjrKwu41NnTmNz6y78ezvwMza4UKlrUD9zDmG3g6NeFxc/9jHsvXUNo68/g/GN63CT2DYkqaHEXq/MjqbIkcu6BWBWcSsoLKJu1dJ8vGIICMH4uQnleP8UJ1IUWym+jRtQrjpf13UxSHJsEcA6Dg6lrKQTCNcHF3fTDDHXjYxZqjk24Sg/Vvs1YSq7V3I6R7hS/HuEl4o9tUCa++JUOb+F3Co4L7hGylIXwAnH4KLn65j3ihRbXo7+lTU0Vxo49v0X8e58gDuHexjuDXF46wCHKHCQOTiIgIO4wJCHRJBe99BygM1phgt7OZYnNouYAI8NBAKV/MwFs3w9rHC/5dpHW3rFZdCG2TYKMPO5g6zM9S0Eqpd4T1l6ayhvmrsBG4UIwWUFXK79pQJWKtgSzvOa4n2WdUq2B84x4jnjtzYz2TZOWKG8vQ/nrjN2Q3wtjXAXhPMEwrSCdjDnHHGsDf/NeYxDl2u53a8JKgnyCTfpIuFK1V/gsVoDHzh5CidOn4Rbr2N69y5Gb15FfjSE32jIkePyk0/gta88jcHbN3S90PKcY2i0h9EdwwJMxUTI7tpF4hlsnDuF6HCMZG+gOAE6M7CJgfbybG/h/82pDG80sbl+CisnT8M8dA7ppfOobW5gaWVNQJx68P3hEDM2gV67hs7Lr2P06uu4tXUbAzb/lEDUzmO7JimaQq4c/GxlFnhu1wyrgrY9Q1TXsrGvTmcVZoU7BcYO1MjBa5vnhE0ibcFrPt42VvA8cM1hkwytvtthgBNnTuLO0RDX7+3ougwLVw2EPKG8VyPCJQDm+eX7Nh3ms/P8MCrE2nmz+Y3j1z5/GiuXzsLJCtx95mWkgz05OlTNHzyEH1tkAP85/Etr8ZKLEViMwGIEFiOwGIG/uCOwAMB/cc/d4pMvRmAxAosRWIzAYgT+3Ebg137xF6SWkmiNxStyItdmfFYW0AQl/BmLIMz/tXae1qLRqnDt7ytFrMBKaWe6dXcLV69eFTBYX9+QUpeKKcIYQtU8Ta2dc57r++FoqPdYXl1RHjBfv1FvKs+Tr+sHgfIaKxhLiMv3lWqXxbTy8ynrLssEgAl0mf1LOFNlDVZ5xmmWSlnM72kTS4UyP1ul6CXkrZS/FRQnEObjlEkcW1BNEFV9JtWVyo7/7/SJE5z5VgAsmztbxGTFiRl6H/c6+Fi9ife7HpbnKaJ0ju1iji3Xw9MmwFfyOa4lE6QsdgkA006atqxU8bGAaBUdLDZXVnOEwVTA0PaTdeIN5Ph0vYVPhU3SAbwdTRHnATxTx65JcX2+j1kao+aFKLwQ1+ZTvJwmsmO26gwLPqnFpPKGNtBt2kCrGGuh11ifh0VnKC8Yno/XohSvFQUGZSabTdctpMBYpYLYECh7qNdqeJHvmRGmOujCwwYLy16BfuAhSR08W6R4OUkwF6C0xdsKAOv4CS+lgrYAVYXLvJAVIJXGZ4sCj8PFQyaET0tsD3iDKvg4x8R3cTeJpOZQIwVV1Hy+ofLZkZ0383UJUfjZWXwktOBx0bZxRotVQXgqeWnHbovQlTUklTwsirI47Lu01qYSKROAbSlX2BZ9NTt4bnWtWiVcTnVj7qBLxShcjI2Pg4JNAREmjlVyKnFTmZQlBFbh2to2VgCYQJiF7tCafGoM7XHazETCaFqlElzxe64bvEbrTgDj1jAMA+zVQwTnz+LCJ57CI5/+FHajKWZZKvXjWn8ZhjnBcYLhaITxcIzA81Bv1VTwZaMHrz2uDbTBrQBw9TMeOu3naS9fNW4Q6vV6fYRBICCSFYmgJS0zw8zD5I1b+Pxf++twnnkW51nYLXKp3Jw8lQWjDJq1RubIaM/sUAlFhwQW/plfbQv5zOgmYLIZpSzoEm5YWD9lTmEJcVgcrrm+VYGXUF1lfqmq+N72ehPQJrRiIVuAmSDfFrHdzCqIc6pDCRQdo0aCu0kqqHXEa+jEJi499YM4+/Bl9E9sIui2pHRXtnk0U9Y7L7GYa1malvnurpwbktlc8F/AOrAODJWSN4kTHAwGUuESjHtyYaA9dweNZluq3+ngCPF0YptMAl/zj4rU+SSShbfXqqFz4gROP/oEov0jTLduIxvtw6OquHCljqSldOobBJsn8L6f+mmgXlODwJ1nvoKXv/hF1OZzuK6P3PPQWl5GPDzCXA1I2rikhC1S2iDTArmOMAgRDQ+RjqiqJAOzqvv++fOonT4uxdVkawtjKqxcH+HyKsKzp9C/cA5Bo4P0aIT9d65jfHiIYH0N4dIS4jRCOjrC+J1bcLb34UymUrMf+8ATSDsdDPcHSEZHyq7mXGgsLyENXUz3x4g9g2a7hWI4xvT2FvIowuqVK/jwpz+NjCCMOaVZhsnoENt72xiNY83Dc2fPYm9vH1u3b2I4PcJybxm1oIFjx46jXffhHAxw44++imZvCe5KH0VQwzROEfsO4jxFTCv6Rgdnjh2XCu33/o/fxOd+9Z/g1ae/pnUuyFI0DXPgeZ3ba5rAh/blsn/nGlD+jM1CBICEw9/69a0A2Ob5shnARk/w/uLBL843C2rKaAJZHpfPkdrSAmFm08pCVhbQVmVqmyWMmi1kD11ZTt+3p7UKfQI4KReNhwOnwFZsLcWXCH1NgA3HYNlx0Aez6q11P3PZuScSVhK28TweFQWOSuUv11FaQI9RYJDFel4/bGA6H6FXC/BXfvSTOO0B4+eew3zrnvJuCayYmZo3u3AadeSnTuH8xz+G2y+9LABsDgag7lYNOFppresCm3F4DbMphA0Z3DGktCf14hcBMNcMjQuXO/7OQ+JYFWKVbcsbP+2jpRpV93pcX1wfd5MEdx0jW+ixsY8rXA/3klTWwmp9KfNwNzwXLdm7FzZb1/NQS5mNa8E9HyzAqXXRyIqe7XaE6IT53A8JMQk01TgI4HwQIsi4J8ZoPbwGb72O1UfOYKuY4u74AAd39zG7NcJOTPju4CB1MMkNDicp0OB9a46VmocTkwwPHxis0PAls/u8VYgTCNqMXYaHHHO5t7vKrB8RAHLN5t6fE3QDK57BcpbJFnyFCldarP8pXwTD3DwrRbtcNar9VI179ngJVPlB1JhRjhd3GkFgKbjtezGeYeCF+EoSSeEbGU/3DXfYTMBj4Hu5Lu4kqayiuTc1lIVuMKITAV0g5PDhYHWlj48ELWyOxmjkKQrPQ87GgNlU+17Ke8N2G/XlPsbbO2pO4fyy7ZC8/nmPUiq8S3hNS33O0aLm48zFC5jsHWC2vYuYni6ca+V9FdcKws+Ih7W0jNXN4+idPQ3/fRfgPfo+hBtr6C6vIjeMPjDKXE/2DhExn/gLX8TohVdwa+ce9tkoVcaF6P6DTSuVO0EJ1nVPKxW1VbDTOcVmLzNz2robEIZzDeQcjWmZXarVK9cAgnUbqWHtmtmoxo/ONZFNgVwf5CYEmw9MS/8qeEORB9U6V651hOdqminvYfkYuhDwvpzqerfXhbeypPOe3N5FPteVcb8RjP8e+Mn9hQL4T7v+Fr9fjMBiBBYjsBiBxQh8L43AAgB/L53txbEuRmAxAosRWIzAYgT+jCPwa7/wi/fzfpVhyQKjSytSa/ts1WBWEWZ8C2Crn1PFJRjMvEcWmWjvWmYGq+xhHIzGY9y9exdbW1uI40SQ5tjx43pdWUozO67Xg+vTdrS0Nc1SNFpNKYZZFJ1NplLqCX2yGJemmDMTk4WeMiuYMHYymwo0V/mBhMO015SyeB5LyUzYTFDL7ER+Br4Wbar5OnwNwpAKKBP+Vt9Xls/8zARJVBdTLVzlAfM5fJ8/TQUsq8s/HpT4ZzxTVlFXPVVq1ftfVPaUmuDcWhRecUJ8tN7AR70azqQFimyOoyLGoPDwuqnjy/kczyeHmClXzo67fQUL8VjkZqFLShQV0hw0aZ1L1ZdjFUJ9FPiw5+NTXgMXqPKDg90kxYC5eWGA14c7GGeR4FYzbOHd2Rxfz+fYKgtsNap0ZQMNrDC/V3l8uQDwsusqv+0oo8LTkeqCqqK6G+KdJMVbyLFfWDtBKaKLXAB1SXnCtBj2UGu18MzkCC9mmXIGe4WHjSLHusucYA9F7uIbAsAxEloIl8VAKd2VD/decZOQg6CORXGqPxquixWnwLk8w/vh4JJbQ82v43UfeIkAOC0wYZZkMsestFkOy0xNqqUIs2n9yMI3x5zHR7tI2i0eIMdukel5/AxUkFDxa8+xBR/zIlWxnMVLm03nSZXUIlQq7a4bsMCGcIvnVIp9x2ZBxgSaVAt7IaaEhVRZya7avqZUpxpXaWc0O/gzwk8VQe9rXvk9lccsYls4QJghQCy7b6v0kbpVKjVaxQeohS2pjg9rNWSb6zj/1A/i5Ic/gMa504hrHqZxjDTLEFBh1ekhCOuI0wSHB4c631luVb5U/8tJoF5Hs9kSxK2aPyr7el6TVYNGmtCwsUAtrKHVasLzXWUn8rXzJIefOiiub+O3/tO/DvPMs3iIDRTMOmaRP09UiOU84FhSRZ051nyWICWTuponydWayiuJcE3KRMIGl4XuTBbbzO4lVJCbQWHzhAmAeS5ZQ+Zrc04z29bCdAvuY4IvKq3uZ3hbxR7hBJkbr1cCr6hseuC5HRuDcZ5j6Hs4atRQX1/BxsWHsPm+h7By8ji8Zl02nX7NFxCnopWNMbTu13zLMsRUVKdsdKGGyVrOE6iS5HAeRbSQJfhTXryDw8MjdDpdtNsdu/5OxihiiwCZ5VyrByiSFMPDIxwdHMmwN+h0sHLqPJw4BaZD0JaaIME3NjOe8J1W37M0Q+v8OVz48U/DaTaBPMYrn/8tbH3jWQS0k6bddBgij2JZOovtMLe4zEh1qUj0QtS7HUwHu4gPRzr+ZruB8WSO5hoh07IsnGd3t5BGc8QRbcczuGs9dM+ehtto0a9W1srzwQB+u4tweQVOgxn2EwRxhuT2XcTb28jrAXqXLsBZXinzaF3UGnUMDw7R29xA0etgPpwiylMEnot0OkF8dIhes4sn/qVPodbrWWiWJcoG3t/fw+HwENN5omaIzc1jGM/mGA4GOBwfod1so1VraL8zRQJzbwdXP/8FrFw8C//MaWR+U6C80Wsjp/mHZ9Dv9mQZS5tljvM3vvQlfP6zn8Uffu634Mep7NobjqfmEmV3mgJcz+qgFb1VpQqwFFyPqBi2TWRlIrYFf1pLbP6mop8fsG6uEFq11mjpkZ1s+bxS9cvHUSkq9aYUryX8FeS1wJjXoV0nrdpettEVcKFKUCCGqm9+VrqJeJg4Bjeiia6vrutqL1p1CYAdLBUGS7Q3pqtCuZbyvWkLzEzXETPmnUwQeFA4ygw9KDIc0jreMdjwa6inc1xe7eOJU6fRnyVoZDHiu3fVpMBrneum1KJcN9wAea+PzomTGO3cQ769I1U4G06UCqpmEhtXwOYgja2adeh+biMRbEuKjXWQ9T8fLdtb/tbF3DVoXziLzA8x3d5GNhjATVONudafUmXYCVykaYEbeY7bjoeDgo12Ro0o21km6Mix0D1hQReOAqsOm50ygTTaKm/SbaIwsnzW2kF4WNp4c20kZON9CGGatYU2GkPGGhDm0RnkGBt8aj6cc11gs4alC5vYd+bYj8Y4uHeA/ZsDHMUFdpICR2pqCzCOUgzZGBgCG20fp4YZHt3LsR4ZeFT/l9bItEdWXrRUmXSwKLDiGHR538uxVK64vdliU9WaY7CZ5zhVWvfaWVp+lfPswbszxZAIvFcNDaKlNlqBe2R1pdCBgWpuZpzL5sIqiTkv+CjuF7btxyqAd12DryYp7njATsHzwSgANirkuGI8bBU5tqUAL+AZ7sEeJlmi53JvYs7tPDD40A8/hQ/yHv65b6LYuSeraestbu/++DjmYvOc8RxLyc1m0RL+896E81KPVdQEmzps0xg8F73lPtLxFPlkjljNUoxT4Glx0a7V0G+3sD+eIuv30dvYROvkJlzGQFw8B2+1j7C1BLfZRtZswG+2kB8eIH3ueYw+889w+MKLuH2wK5tm39goDWb48t5KLgWyVrbXAtclqoJ57at5Q8pjugjYc8cmBt5bCMbqmuGea5sV5MWifbdS19umLOWPq+nN2uVzLeQ1ZK22eZ1y/jx4D8W10z7Xftlx5HxQY0VpKa2xpRMCG5oCV+NtIuqC7drp+K6ahcbjCX5qe+fP/G+IxQMXI7AYgcUILEZgMQKLEfjuH4EFAP7uP8eLI1yMwGIEFiOwGIHFCHzbI/DZX/j7VjlalSNKqEog+iColGqqBMCVyjZNkhIQE4tZy1IV6g0zRa0alz9nfi5h6b172/r9xuYmTpw4oQJYEsf2NVwWGlPMo0h5hlTlspjZ7XZxl2qwJJWikwD33s42tu/tKp+SKmG+JkHtlBDCdfW4RqNhIXNZ1CNYYxGPyjX+nLCXn4+KY+YN8zNXCl7lXTIfcToVvODr87+VHTT/SytZHldlDU1AXOWOVuNQ/VflnW+BvpXd37cDg++fp/tWd1UVyVpwVxSYRagNOPg+v4aPBU086gXwsxlmyRzTzOCmaeCfJzN8LR+q0Eqlg7WwtdbSLEqy0M1SMiEjf8pCM22Zu8yDoxqDWYgucDbL8FHHw8dqLax7HnaiGbbiBEmzjdcmB9hL5oJb3bCFe1GCbyDG28y5LG1EqUohEF0xLlZzoFWkygI+HtbQLFzsRRMY15H14nJh0G80sJVEuJEl2E6tVbVVRLFwa+05O7RxpeK23cbTk0O8TJU3sxZhsJ4VWDdAzyPCrOEbiPByHKmgzSKeFGelWlaAgACzzHsU+FDess1aJiQ4VxT4fgBXPCqA6/hmnuClJMKscDEPAmxFU4wJ8lzf2jMz0xo5OlTWsbkhZWk+VyawzZRk9hywC2u3yXFnFiXnL1VcBBrMJqWNI+2jWbVs5gZ9x1WOcotwGQZN46JFYJETElib00BZvVS/ADMnw8ShUi3DXp5LccwMRc4jAk6qYQR5yykmbCClH5XILEdbO2hBBtkjlpakJQCuQDArwWwmkIKQSqGC8K2G1A9x5PuY9ZZw7oc+gss/8hS6F87hwCuQekaOAGmcgmtMv7eCZqste3iuI4HPXHIXUTS/n0nOZo9msy3VKcEwred5DVcNH7xWea3RrpjHQmjcajeUd6u8UAeYT2ZoOD6CWwNrAf3si3jIuFgnTigyuPpji8S2cGuzGjVnaP+uV2ZOKUGHtaCNMpu3KBWeYfZuIsUi8xtpuc0au4rTPD8EuYQeAmwsAFv1e0C1H6EGm19YcBbzsaCnTNcsV28ioVxjR5cEWq9SzTXPaS/rYOgU2GEWeuDB9HsIjq2heWwD9ZUeljc3sH58E50+YWOmhp6wUbfQlMfA80EATMcDAhGq/OgrSpATJ7L013lxLdSmUpvODVxjqZJOo1j20YTJYZN574GOaTYZ44gKpnLfIZilstQpEr2WZwLUCCw5z2jdTE00x8F1sf749+PYj3wMeViDieZ4+rOfwfjNN+FmXLVcuIk9Z/z8UWTX75T7SkalKINtPUxHB9ZKeaWPzdMncOf6DakV3WYdk70B8miGRret/SzeH2KezOCzcaCzBKcewkkjmKOhVKze0jJqy0uYymJ8Dfn+AeK9bRSBC9PpwO0s0RMbfq0upTZhSef4JrzlFa0DUiGm1KVlaHWX8MT3PQm31hCYiw/3EXOd8gLc3tlHQtteXoPMwQ5raqrgPIoSWqHmaNWbSKIZxqMhsL2Hu88/h6Xzp+Ec30TutxCaAL3lJfrOo91tot1oqtlAoQCmQHE0xOt/9FV86Z/+n/jSF76A6WSqa79e0K6c85QA2KABKoNtQwjBBtdHwmJlbxImCqjYhgltwJWKV3m8Vq1LRZ4UwAItpYWuAHCZn/rHVMCELtbWWPa4BCZlc4VUpVUTT7mWW2toaznNr/sZxYWrRpbAhcDarWiOQzoxUPnrMErAwYrnYYXOEcZoTeVexTWPAIYKTKr8uLYP8gR7BMAZwaWLfSfFfh4p6/uU20A3m+GDrRaePHMSPc/HvTfeQJDk8Hj9yDa3bLARJCTI5vphLc+lDJa3rYVv3JP4rTJ971tuW79g/ooAWy0hUjtae97KGYTrRsFGIuNh1m7h0s/8FIKNY2qc2Hn6a/CHo/tQj+/D+UmQthwE2EtiXC8K3JN1M+euiyOk1oBxLAAAIABJREFUuF3acFdZsNwH2sZB33HQzHI1Y204wApzxHUYVqGaGZ43+x50QpgzT5VqagfKU2ZuMvc/fnbOAsK1fiNA+9IKnI0A4WYHSd1g++gAe/cGONybYhg52IszKYAPpjncMJDVfuYWONb2cOYoxffvARtzu5dxnCyoczRuBKPcC/g5CZ7pyrHsGOX9cq0VkHaAYzlw3hipbF1GFNgbvPfuob9FyW5Zrm3ZUSNHadltJyVdHGzEhtY1rjO8knNeX9bKmSJSzgdlORs6SFhoftc4+GqW4aoBbmXWqpqQd7XIcDEM8armtFXr130Xc/bVyOKnbNIIAnhrK/iJn/lXsbazh4M/+DKSW3esmlf3CXZfZHMT52TV0CGj8fJ+U2iTzUeyHLddiPwPr23+hfCTDUFs/uL9WcorV3sa7wlc3c+t9vu4ezRC2l9Ge3UDjfVVpMdXMN1cRdqqo9buob66geb6Bgwbew4GiJ95BvN/9gXsvPQy7kwPdR9LuEsbZ64/ciqgowabgRRZQSBsmxo5V9kcEhGAS+FsAa89amtlX0UYcE3SH622VqGt9pKy4UG55lJyG4FxnizNKzspbGxOeWvNn1exIsoELuMc1Jyia8M2uHLN4rxnY5g19bHXutaA8u6DmfHHjm9i+942fvz27W/7332LJyxGYDECixFYjMBiBBYj8N07AgsA/N17bhdHthiBxQgsRmAxAosR+Bcegc/+/V9SwV7FD6p2CH9YGGJG4gNfVNKykkHASrtU/p4FdRZ9CLckGChzcKkQqZTAtIausjj39weyY262Wmg0mwI0hKYVpBFwpdLXGMHcydyWQlns9mnr2WhI6TccjrA/OMQ8jrC+saEsX6p/K+hD+MvHyR42tznChEN5lgsoEwLzc/D9Do8OsbvHXK3CWkyXSmT+Xsq1KNKfSkXIz8u/V/CX4KM6DtlQl9nBfBy/rxTBD2YaapwJyb/N3GBpE2ygWVmuevAEWRM5nUcnQzMHzhoPTyDE+8MaNl1mOUaYzVLs+nU8Hc/xdD7FXaeQjWOpF7IAWAUzqz6xqiGr5gwJaKnkzF0Yzyq/enmKh1DgKdfHBRMI9iU58+V8vB1PcSeLpGSlhfe4MHg1T/F6EmFQoiuCAuoMe66LVbDYmkjFe9wP0HNcjLM5MuOingGrmYMTjZbUqyw+78ep1BzK2CMsy601MSFaw3jIayFenE3xVl5gZmx+33JeYNUQkAYYwcELiHGV0IRAtlSmqfBeFg5ZCK4rr9iqM2n3SyvmMLeQ/bIDPOYanHdDZYC+EM9wlQDM8THzPGwzH1SKjwqOpCpSNqn4LP0wWRTnuBGssGDKfL5Dqtdkt838OFf2mHGRy26USqkZi8X8jATAmYXbKwTAUtv6VvmbW5DPY2AesLUYtnmnhL8Hbo67eYRd5MpLZIGZv9Nz+HyCuHJW2Rxam93MucDXVE1SCib786ruzZXDAmKrfCHc7LgearlNDCb8nbaayDc30bvyEC780EfQv3RBdoe0TaU6h9cHr5/R0VjXMmGmlKhxjGYjRBgG+j3t2vlFe/darY7l5WVd27Ror3LGuV5VjRxxFAsIcg3wA1cKylzNIRbC1FwP3u0BvvTf/i04L7yKC4AUbPU8EkyXslnCaJtl6/i016zyG0tgRahEOJXZeUmQJWBFa2bCUFpAG4OZ4GppQSkrbVsoD4xV4PM6pNUmLaDdQobcyI1VPnI+EUZJzchzxJhNQbXMgulSwcf1V0VqFuONzYocZhlGbD4IQySNOrxeF73jG1g+fgydlT5y5noGPq0gNCdkS1qqx1nt5nhy/ILQ2l0TqidphEajLuUg4TPPUy2sa+7OZwzdLB0KmNHLjGAyDsJwrsPDIXy6Tqifgcp8qnULOKEP44YInFCZnIZQO80xj9lsE2mMN3/oR3D5J35Seab54QC/8fP/nZSVXCbraQonSXVuY+4lUYI4miPNE0QpXSGodJ6j5ndQO7aBUxfO4K0Xv4np9h5MEKBwAwStJtq9PhqNGqLDA+zfeFfzvLm5CbfVwHR/F8F4gjTN4TbqyuvNGFfQ6GjN8v0MTsNHoisiQBq48AnJkxT9hy+jICj2W8jCAGGTx+qgs7KMCw8/hsD48IoE+bU38eXPfgYnHn4UrccewyCmej/RYzmfxvMZlntrsjrnHjY42MdsMoLD/ahsLJgfDBGZApM8RRjWEfo1G1PgOjh27Bh6nS4KZjgzyiGLcfvlV7D3wqu48cLL2D7cx5e+8VXs7e6gxqYSquuo/i34p8wa53rhEsJU+d+0z7fuAwSRVY4111ZaFivLmrBDts1Vo5bNZVV7RXk9VtbQXBf5+MpClY+jra4UeGX+731VaakaFgwWSyvhlHLlS1jDhhXjIPUc7EYzDPIcdROi5xisMkvetRCTe5DW6srm1hSIM66/wBAAtesHSLCTFjh0DHYLBzv5HHGR4JwX4kyW4oNhDSepWlezCC+EDD4zWcnIStUk9181IJUqQ9tAY0EVASUzd2WxTvWl4R6r7h+tQ7YpxZGSOwp9pHECk+ZSPHKB4FgT7vM9NNaBh/T4Bn7o534O3YsP4drvfAEv/6+/Au/ujgVYajDRSAnKcg06HgTYT2NcKwyu5exa8aQWv5FFiNRox0x77hvWDndDgNQTgGM2eLswOOG5shjWgkmLYmVA27xTwji+ztShPT4z0m0DDT8HwaigaVDgxCObqK2HaJ9ZwdTLMJiM8M47dzDcmmKQAwcpsDsDEt/DiG4PNQd+zWDZdXB+mOLJHQfLEW183wvS4H6T8P0J7ASEZeivtVhuIpzzyii2jhjHHOCS62M5S3S8lrCXFtfVLZn2vvca/7hPypa8UgFzzJSFbm2Y9TK8b6IFP/fanM0VNltX6uSycSt1mCELTAoX7/gBfjee4fUSCPN8U4G97HgwnoN3k1TXRsNjU06BSUaQyPuYDJ3SLvnsI4/hU5/4Udz92tdw9MbLwNFQ13dlV2wt1x01rNA2mw1PygsnAOU1qfll42FkT859SViboLdqT7L3ZYqLkCrXwHdtVEWdjUa+j6M4wZHro9NbRXNlBe6JNeTH1+D3emh0lhB0++itb+oeb7Z9F9Nnn0Xx9Dex9+4N3MtnOCzTrwl42Y5qLemtKwbfl7uPflbed1r7bzZSlC435c2L1ilB8lKxLQDPvZNz1Tp86D9lo5uVhpdxOGUkA+8PPe75GbG9jdKxJ9g+0c4D2zjG+zrOP76Hbi9LC/Dy0tV4qVGG1wobDugSw7uoMMDGxhp2d3bxyTt3/oX//bd44mIEFiOwGIHFCCxGYDEC330jsADA333ndHFEixFYjMBiBBYjsBiB/98j8Jlf+qWyKFHIgpkwtSq+8vvKTpkPYrGWcFaZwGVRg8DUC8JSCczK4bfIHwi/yp+xIEIlGcsgb7zxhiAN4c7ly5dtQcV14Qc+bt66pZra0XiGb77wPB5/7BEs93oCAwQ+GxvHpHhiVuXaxrqg7mgyxvXr1/V6AkPTKY5GQ2vpF4ao15vKfGSxu9/vSwH89jvXBYn5eMIigmM+lkrgCvrycbSwFkSIbZ4wx6QCwPw5n1uNVWURzefz51KdpTazuBrXCjTLgrrMDr5f8L5fJPp2raIrVGcBLm38akWODRS46Bh8qNPHpSBAPh5jWLh4o8jxQhbhWhZh3y0QM2OWkKIslhHksHBMRZdygEubShY8g5xWmBbY1GAVu5tFgSvw8CG/ifcFNeTJHLedFG+nKd4pUsz8EJExuJMneD2NcYtwzL6jQDJVVj0qtJ0cHYIdx+AkLRY9a5U7y3IEaYaH/AZOeqGso02ZgTtGLHBIhcsoS5UXx/kxyQvcjGNlFzLzkO/VMT5axkfqeXg3muFqkWCnUnBIZ2PVOFKyyTKQypX8vp2gzBhpW104OA0Xj3k+LnouVmkjmmV4aTbFbeNg4PgYslFAlr/23FgLT/uHY8dCOfMhmTtI+2pCsFmaWvUTcxpdpTBiltNOlNaNtmBYWVYSfrOkX89Z+HWUK0xr6sD3pJwliNN1JRtom2XMY2LpmyrUkVPgIAempeMjfxMqb5jQ0UJwQV69hi3eWqhjBIAs8qVBpLVAZHa0tKmljajskgmJHBcdl3mtjo5pWgtRv3gBZ374Q7jwgx+Bs9bDYZEi8z3BNs+l4tno2uB1NhyPMB3bRgsqdwl/febVOg729ga69njt8r9sJuHPee3xD68raw/d1LU+n82Ub1urh/fXNiqYSD1oCU0L3vnbt/D0//APkb78Kk4lGU4UGdpFjBrzlUubW1AtTZWTqdKQLYTh/1FRpOIu7Z+lKLdFciqqqvxBKd64pma0PSUII0fIBaQDFud5DdOSXyCd2Nza8UstVCqHWYDXG0qZaDVHpZRI0ESHVSowqZzlwsvPFfNaMR4i4yLi8TLrkNbDnqNcSKrLZ7SRppK4VMmxAcjzAtQbIdbX1nH6zBnZGJfsQ3bRtUZNaiceN7VKtOPn13jCGQ10lnpo0MJT2ZOQVfJkPBLYYgmd15wTUWmcAjy/YYBaoyPCx3UrGhygiCIMDw5wdHgAwvxZ7uCpn/3P8dinfwKFyTG7dxf/4D/6j3H0xhsIo0iNDJrDGRWflV1uBuf/Ze/NYi1Lz+uwtaczD3ceaq7qru6u6m422c2pySZpOZQcUoMDxYYg2PGDAsuRYkBGjCiAgwQJkgcBsazEliVDRqBEihRLIsVBIiOLtiKKItkUyW42mz0PNd57q+547pnPHoO1vn/fKkp6cGA/SecUDu6tM+z972//0/3Wt9bKEhQJQXyC+hG8ahWdThuj4wOxlcPlZbQfuIiFzdM4vL2F4qgHL55gsr+vAoL28ppkxPn5IKf8f64BU11oo376NNpnzmO2d4Tx7h2M8ymKMEK90UXYaaLSiJBNEoSra6g+cAlYW0NWrwhAP7W2gYcffgxhWIVXpDh67hv40j/+WVQqEZbf/3603/c0xlIvSAyoCDwcHh9jbXUd6yvraLfa6B0fYOu115D1hwJT1s6cwfbOPvKAfZHc50IFUWmca+1eWV1BOwxwvLWNsNnBUf8QvTvbmO7tIxmOdV3Xb9/Gpz/xW7h77TqiLFcsqVjAJ6VWOa+IUUu5Xy8w9l1OxqTzUXdKDaVcrjmX3+/Baqx5U+wwANgEaO0pRn0JxjgwjmPGZKTJtDPZXIHBDlwuj8fzUEa3XCEFrhL89QPsZSkO01gqFQtegA0vEut32ffE/uxIgYHsPps3eQ7K9vezHEdeLunn/SLHQQ7s5sDtIkWcx7gI4P2Bj0eDCGthgG6thmI8BsjcFkhmjF3OlRJGF6BmqwSv10ovLAYpRz+LQPgaY0AgmZ66BJIoEywFgQDNhbZY/Ye7e0iPWADgikF4D7j3chLMnGeT1WWc/tgPIFpZw9G3n8P+V7+K8Livs0valgCtmLEhjvMYLd/H+UoF19IU30hT9Cm360fYplKKizvXM9oPUCaZ4N6iJJTpZ2texGd8Dw/6IRpZ6iSDZUygdY0gN3+yWKxPdQpX2ELFCs5hvK8Fgdwr66isVdC8tIpxtcDu0SG2bt3F4d4ER5R/jgsMcx+DIMJxwkKUDK0OsBR6ePi4wPv3Q3TZ710xAGPH9ZQgXKzrJShoRTlcC+tU6xCr2dY8srbXPQ/n/ACdItU6+d0qDAY43hPpd33Y51zOe20SyZrvBUIbzZksWWMAW/FQhFDWCVQwUNtOmOGF2NJ3gwq+lOX4apbIM3nF97HKBbvIcFBwXTeP4yptVbjWpOxlZnfQ9U2qO8gKnFlcxvl2Gx4VM8ZDzcWyHFD8bQ9oihY+gjyz+8A1kEufG5sCJ7kXMdVqk60uWa2e7ffdSoU6rICEnYwrJ4vNcp8y6tyP+GhU2mjWGqivL6N+ahWtxQ6Wux0USYFsnMCbxfDiMdKtLcxubWE4GWK3SNHneancwL9RXNGaTsO4OsRWEvUCom3vomuTZLPNN1IqcCxgTU5aP80WRwUnKkowwJhrMXumjse5wZ2jRo9w2V3kWr/VFnk/W6Gi7CByA57J9OW9ZmGfGP1u/WZhD/edZP9zreRDUtTci+cGLrNQh2sC/yb52P7Bv/ffgfMDzCMwj8A8AvMIzCMwj8BfnAjMAeC/OPdyfiXzCMwjMI/APALzCPwHi8An/un/ZgkG5+dLgEWynwRvAspt3vMEZSKYDOASFGYShKBAQD9VMYHtvRMmsDKvTG7Z62KqyTvTk5Tr7u6uQGB+78KFC1hfX1fy//bt2wgrEQajCV565WU8/thVtMnapc9hvy9PMZ6XxyOgSyCCYBGPWbZNEs6zqRi9ZKxRQpcANIEgAkJs49Fx7wQoIlhUyl7zPcaBMSBoVMo90zeY5+D39/f31RZ+liBxCeDyO/czgsvfCQCXDGG2kUAzgWB+nkkctl85p/ulBL/L5/e+W/7nMIC/S8ZbyTcDjBpIsVl4eKazjKfaHSz5QH8wwlaW4TvxBK+SpSvQx2RlJWdXJt0p7StJWktCydJNyUlfDBomCilTyERlPc9wFgW+v7KAv1rvoBaPcZRl8vt9rUhxs5hiGABHoYdXsxyvxZQxttQpmbctn16LZJRRItnDugBgYImy4wWl+giWz7ARVnAxDHDBr8iDN0hnGOYJDiln7Hk4JDAXhWIO9mYx9tIMfYEJZGISryNwWMWR5+P1dIIbeSomF5mKgZ8psSnfXSf7TLYuGcqUoCT4KT4VGbwFcNEL8XhYxfkoQgNAL03xWjzGQRjhkP7FaYwxWSbyx6YUoPkrM/lMAJjJz6UQaJNRVxBkCDBBLvbTJPDlkTtOEzE2x/TtdWwVsnikpqr7YBLPhITErCH4HVDuMRaTqfTps2SrAbjydxYg6WHABLPGpkQoBdwweW/8fwPmxAB3PtAEJpmcZAGAPIJdUrXK5KuTDy/7MVm7vHdNj8zwigCXIYHyVgNP/o0fwoUPvQ/RxjL2kxliepEGBBlrWOwuCmTj2Kg1G/LrPtw/kA8tfWWrtbrGD8c1CzI4jvh7KU3P9xgDMvw5RksgmONPfoyBiYZXogiz2QSj4QzdZkeJWvax7PYeXvvUZzB84WUsHvTwgFdgoZihmWdibxPYMl1OMtMsdj4ZcUrmG3uV95usRXmdOsaQpG7lDWygyIzew5Q9pdw32YzszwTwKaXr7oHay9jL49d8heXFqCBTSYD3m8n3DAUVBxzrswRNBKw6diG5llN6FisbH6rtSREYA48S2AJicswCykYXmOQpxix8cSAALQB8MnUr9OOs635p3qEMca2CqFpBQKuAwEen28Hm+ml5ucdk/dEbnixXeg1zTq7XJOFPv2EmtAkeFnGMeGDKC0qQC8gzo8XkuI+Yqg+DPgb05h2N5FMcZx4GQYCf+q1fx/m/8iEVv7z1zW/gf/+Jn0Rt/0B+npS9LYpAa0BBo8g0BmKTyK52W0CSYjYcgWLg/H4aVlE9dxYb73kCXhTh7gvfRqXXR1gLMSS7OE7FbibrnAzinOM68VFtL6Cy1EXW7WDp/CUMbt1Bf2cbeUDPUw9etYbu2Q00N0/heL+HhXNnUb90DtlyV0UAi0tLeN/7PgD4Jhd/9MLX8PVf+hVER8eonNnAygefQeXKoxjECeJkLDn3oEixt72DbnsBnYUl1DotZMM+rn/la6jGOVoPX8Ly+mkc9HsIa2Scx0hmCWqtLoYJmZwBVhY6OFUJ8fxnPo/Fhy8LJD68vYPpeIT18xfgddtIM+Dg7Rv41V/8RVx/601M4hnqQYQwKwSQcg2wOdMUEwSWyS/UwEn97gpqbJwYkJQKpTEvTYKrAmNKVh73Hvf5spNxyjEi1i9ZcZIQpmoCwRTbp5jks8n4c0+icSKmfIGA1DyqRJAVHwK9LMOdeCY2Kwt4FosCaz4loAMswcOC58uGgOORB2EBx4zqCfT3LYA9j9L5KfaKFPvwcJvjJUtxBcD3BD6ueD6WG3UskVm/vo79Wzcxub6tmdOkYelrndqc4UArr2DRD8eU+WUTnCy8SOoLtn5IbkDevnyPUsqck+nP3Op2USx1cHRwiKQ/Qk6pdn6f7OGCVhYmdZtwnqtXUFk7BS+oAv0jzA4PgcyKAyR/67xcMz/EMPdwN09wKgiwWWvg1dEANzhn+B7GhS85bKLXBL7YF1iYQFCS475OBqa7B1xX6Al8OQrRSFOBhATG2PdnBF9zCNwcsQDKKZBwH8M5U32j5qP9yDq89Qoq5xZwJxniaDLE/l4Pw16MMSWgx6nWmIO0wJie7iFQbwSaux85Bj54EGIhNnUK87jnHE51DefPq2Ixe/Ke1KgkIOao+f8uFMAZL8C6RzUUK3wiWKpLZEGQAxA5bwskdFLTZTxL+XLdu7LAwXkos08LfCZw6ywT2D4Wr3EdJ3DIIrrtKMCzWYovpbm8k7ss8qtUNAa34hh3igJ930NL8tmeihUCrQKp2OwNri9phgUPWPcCLARANSvHDcesre0cUZIl5ijivj43RjGvRXsNMX4LFTypUMgx2NmBVBB2EhdX2MG9lNY1gqFWwKC+5nN/A6Rr61i8fBlr58+j2W5j1OvBO9jDYpYgPTrG3tYO4jHXixz+bIaQ9hkF/aMz3T8Bz4bmnsgrm++7SSdzL8tCDsk8aydm84jJXBuYa17G90l6a7FUJDTHCAAu2cJU6xBYawxg0G6D+ye+luUC9csYsLBA/VyewM6DmQWgno8Ji8Doi+24xCykMAsWi1spd89YlZYbVAvRXOZ7+GsHdECeP+YRmEdgHoF5BOYRmEdgHgG3jen1+KfK/DGPwDwC8wjMIzCPwDwC8wjci8Bv/a8/Z/8pJZCrTD+Y7B7B3rICXZ5fgW/eVw7ENdnkCugPrAQmk/x/CiCW3HEQ6L0SABawnOcCUwnuEKghg291dVUylnyNYAK9LAkGb6xvOGavScBWqjxniDCK0Go2BTKXDFuCPCWISpnPE5ll+oJVa2L2EhDio1Krnnj98vUSACYAQZCXD/5O1nHpK0pAiYAT2yiJ6SRR+wkC8zPl/0s/4BL4ZbtKAKpMDhIMKYHmki1cynH/+/VR4xAx2RUhE7D6SK2NJzoLOFOvoprkAkffpnzg8Ahv5ymOxJxyVFCdXHdLwAyhrVKSTkkyJfcNUCRLRszSwsMaUnxf1MbHmws4RWB7NsN+VuDtsMAL0yMcRjkmYYC3cw/fShLsq98RAGZy1UOrIJssE5Cw5Ac4RQA48LFoLqgCcbN4hNNRhMtBDZeZqGcSUO3PcAQPR8yShZQk93E4maEnyWSCv5mArDiMMPRruJ3leKuIcbNIMJLinyc5ZQLABC3J9GSbyGiirDIZtmTGMsnLJHzb83ApCHGRXppkOlH2OS9wq0jRY4FDDozy5ARcM3KogSCMm6SWC2DBJ+s5RMVjlH2MQcA6wwAZxvRDzHOBcWRB82ESlZYUJLuWiUICA9rkOy9B8XLFtHf+j06esWRti6UnHrKPQU5PWmNq8XsEupnYpfSkS2ueJLINBHay0gTtBErYtdDfl9ha6SZtXSZCQOlnSvhGdRwXBY6rIaLzZ/Dxn/gxrD7+CHpZikEeo6gSxI1QD+toVhtI6BdLpmK3Iz/w8WCIJLZxyXHPMch55P6CCY5fPqRKEIYaj+XYJVBsY9S8U+kV3GzWNRf0j0fo1tsCk6ezCYKjIbb+6EvY+cYLCK7dwpUgwFIyQjvL5QMakUVJGVQCUJSqFgnXSXoSuHa+2XIbdmC9MRotkc4fZHSRiUsQiwDKlGxbsQENRIjY4znOCK4SMmISX/6plrAWx4wJ+ChErd5wwN5MXunyFXUgseQiBbyZMOe0SDS0WfBAlYBMvoyO+ebANfoFE4iZUAmB7DEnl0kWMBmz8nfU9VhCnKwyzvNeaCA1AeB2p4tFApK1mqSvKV/JMcn7wtcanTaKIMAknYk95fO6JlPEw5niIj9YArPTqTyEC3r3TmMk4xHS8VTfYSqfa4QA2Ivn8NOf+A3UH70iZt1rX/g9/Kuf/m9RPeojlNQwWWuUKs3hEcimpUHmoUpVhCTGdHCkzxFQ9+otRMvrWLx0Fmk6Rf/6DVSnU1RqNYwOD5R4J+DPe+MHxt70Ex/+4gLqK8sY+sDalUcxS3JMBn1M6evLApOwgvbqEmqr65glGWrdNoKlDopGHecuXsKVx65KUjyMC+x+8Y/w0u98AjUvQnVhEdUHLmDx8XdgWK0bCJOlqARVLAQ+rr30EqaTGM3NNYTtBrpxjLf+zR+iXa/Df8dDqDaXNE/EO9uId+4inYxRhBWMF1qIVlbRWVnAgu/j7T9+FstrS8BkhuP9AwStFpYefBDRygpmaY7h3j5ee/ZreP7ZZ/H8iy9gOBigRn95jX+COwSAKUHPwqBAP8mEI6DEz1jxidlMMIYOqzEA2I2FUgKaQJlBL8a6Nd9O7ksIztm4ETDi5FM5L1JaXf93jOFSltbsMx0g5/Yox0WCu/FUzLsFvyJbgDWCYfR99QkGe2gSzCHM7hsQTQBnnBc4zin7DNwtcuwgw50ixa00VkHHk9UqPuKFeJQy83kshvXC+ibCxUXMKiGGyRRp6iNc6KI4PEa+cxt5b19sTI1QFW5xLs+R0j6j1UZIYDeeYXawj5C+1iUrlj8JvBKkZOy5v6lFmEymKgSxuYJrNWdlsjdLIMuKKziCGE/GxtYnyt9qIdH5zXvYkyfvNgocFjmuRhG8IMSr0wkO5J3K1nBvJ9dijWOqCBx7Pg6KXOvbEgHFjIVkHhYArHnA2TDEYkqwmVYGXKNZgELwlz615ptK9jijopZwbmpGKB5eRnSujdalTdwa7mPncB+T4wmO90Y4muTYGxv4eRCbfHYQeahWCZICDw5yfPC4gnV6AKcsbiKj2hQbuDfgtMZ9DCWwyfLm9wkAsw+wLfSBp83CaQRYFPhrnsDcZ0na3DE+OU+z/c7a2d6T5K/1c6623QF1AAAgAElEQVTfpuRhhQ9aveWD7SGRHUuBbhDqvrKfc63gz6kfYSeM8Gw6xR/nmYG8eYFHokCg7n6cYl+3LMS+T7UKT+OW6wrHJwFhAvJar2mFAQ+rtLPgvsQ2EOoT5lfsirskw03Q19Ym9ifZWahwz4q+5OMs5rQVYvC7JQBMkFf7FlLwCaK74kXtwB0Tl8edVCtoP/001j/0DFYffgidVgf1wQjbn/40iu98B+M72xj0+wJiTdLdQFQVXjpAlqAo1zsWXjHOFmMqafB18y3nvkb3pyxycOsY+/p3yTXfVwhR7sWlTuCY1XzN+igtMawdApEdIMzL5VojwNYB45w/pNNxv/y4ZwUQ7Acqh3AWHCzEM3l4K8BinzHFAAOpqVige1YU+OjRHAD+9/t7af7teQTmEZhHYB6BeQT+YkVgzgD+i3U/51czj8A8AvMIzCMwj8B/kAj85j/5WZMwc8l5SjCTMcWkFNlcAnYd+MQkELMeJ/8nGzCqCqwVU8v5CJcgcOl1S/BXuQoHHPP90he4BEbv3r0rYOD06dNi15JBRq9gSjs7h7sT9rE87SSBJldWk4HMMj0FxJCZR+AsvgcA0feQCVKCznzy/N3FBYFIJUtXEtSOMXy/pHPZRgK9fPL/PAbBJZ6TYC/ZzPQgFog0nZ6AwUrrOPlofq5sJ49RStYyTuX3SgCY3ylZxSWrujzWv9uNJ+uKyXeTL17xKzhbb2GjVcdmWEc9KzCKZ3hz1MersxG2ixRTJ/tYZi7pG6hEpvMlK5NZ7C/kXzMBWBO3xGT9GojxFBPgtQ6ueBHas0z3Ydcv8PK0h70wl+/pdc/H15IZbpE9ImatMSnYTraZydYFL8QyAcCAHnwROmFFiUpMRlgUQ7iK85UQa3mBhgCqHLMcGJJJQUaKX2CYppg5ZgsT2kz2H4YRboQh3kgyXMtjbBeZvP9M/s94sAZ0GhhK1g8ZyR0yZwgU078RBTbCCOf9AMvEwujLl+fyMTz2C/TTDMMiR6zkpDE+NW4ck1Z+jUpeArXQfHk9jjkl2wsMilQsM4Ig8h2Uj5zJKzIJSY9A+eQKADYxQybRLYFoMoYEhwWfGMFOT4L5BP7oMVvNCf4BA8o6Or9jfs88g4GIUob3HcMugYCOSXaLVVrKQjuQMfAtyS82sOaQAFlYgRdV0FrdwLTdRLK2gMUrD+FDf/M/QXVtFUfjIYpqxBOiUamhXWvLa1Ae3HkmGeDSSzBPbHxLTYDMLfrC8neOdyexXhanaF4QYG/zEsceizb6/Z5ep9oA5YynsxkGx2NEmYfJaIxJOoU/mmH42uu4/a0XMX31TZwZDLCRxVjKCzTzAlWxrnMlyktPR1O1pJefk3Pm+ZXUZ5zNC1m5fba3ZNc5oFjMN/YX3n9ei6T2Q10bxwWZXRXHsBaQTAlVFdEU8v2kn3qSxJLEZ1yUvM8IFLEvW78R6MZEMpUeHHBPmW0m7xOBW2Q4WcKczeT/CUwnXoCZY+ISHLUCCAPTJGnN5Db7ai6OnlAPMdPDUIxbdjwmvfOQsWANUYhapYpaq4WiEkr+kkxeyTFP6e2bwm81xYZP+yMBXxRBlb83mYtxggrBES908U4kgzsLQ3Tf8Q78/U98EsHaCrwsxf/7C7+If/sL/wIN+kQTsJeWJ716a6i1u5gRSGYxEGX48xhB6COq11BQfplOmSxo8DN4ZJuRLFuNkM0SAQgEwUJaJtRC+PpOA+liB2GjoXt4+p3vQm1pSeN+lLKNHjxS+OJYfsULa6vo9fvwm3WcfewqHn/iKakT+NMx3vrc7+Lrv/IrOLu+hs4DlxFtnkLj7CmE62u40x+i0Wmh1W5hodlGMBzj9eefwzTJ4S91Ua1XsZ6kuPEHf4R6vYbsXVcQdFbQCnzc+uKXMXzrbWTxWPFuXXkI9QvnBDCzr3UqNUyP9tG/s4sizbD5wAOIGw14nY7sH45u3cDhS68iOx7iay++iG9+6zkc9Y7kVcxiFvm538eKa8g7t2QBe4hyk9ZnvyyZcffAlbKYwJiR8kd1crlWaGBs2FLq2fopZVmdtK6KYowVbHsNK2EySVcDStjfyVrnd+4ksdQWCJzRM3XDqwgAXvQo92uqDGSzCoahx3wp/Zzn6OUF9rxCyhm3ixjXkymKZhMfe+b9+JAfovuNF7B0yPIm+n1zpo8wDXysvOfdqD12FdN2A63zF5DcvIP+H34Rw+e/gWqWaA/GB2Vs+ciiANWVDTTXVlFkM+y88Sa8GVUMJPChayIgJLUAgUM+ppSfJ5jsfJZNntbQTQGOpd+sk9mWR7JjdQoocwCwrRvGkuU1HAcB3sqs6GWhWsPebIZjB7yJxekYiwRDBwTHPeCA86XWag+rAdBgowVqpjjreXggrKCVkqmdKr5kgQ4I8EtanMxyu4c8NkHaSbuK8eUFRBcXUT21hL1JH4eDHna39zA6mqGXebgzK9DLgGFK0DHCKIvRqHpYDQOc6aV4oufhwdRHhxLGWS5Jbfm78mozxwINbH3RWsL9g4B2A1BXixxrlLN3bHYyYCVdL1l+fsf6N4FArbtODprzLNdbgqQsYLA13OZek/41mWX+v+7lWKIPe2pMZM2/vo/dsIKvxAn+hKxzgp15gYtBiLXAwxEL6tgPuFZ4IW7R59wBkwSpWdjAojVJNKNAO/fk09wiK9apTThBarVf8ulSGLGWqb+5dnKvwh19CRSX18b1TmUFLgaSLXZ7D+3ZWXjGYgSPUt85aL3gu781pq06Tn3/92P9ez+K+gOXENXquLKygRv/5B9j59d+E8GkjwSZ9nM8AeW6JyrsMSa9mL0ObBbIzri52GrfxYIUMpPdeqj99X0S0Pddnfv1uwvgygJIvWl/FDnFj3ty9byftrNzKh+uqK7co0ksw8nPW5GerbUc94yJ5qq8QERw1wHxmWesYXqOa3eaF1IkMEsPA5c/cjSXgP53+5to/ql5BOYRmEdgHoF5BP5yRGAOAP/luM/zq5xHYB6BeQTmEZhH4P9XBD75cz+n5K/YdJQSlYQzZT5NOjnL6ZPoRESc3KcYvScewN8NACuVVVbEC/EokyWWzCt9hsUYu89HmP8nqHr9+nW88cYbuPrYo3jk6hUx9EajCY4ODzEYj8W8MvDUE2DMtlRrJvlKxl/p4TuejDGkD/Dxsd7rdhcx6A/0mbINIT1HOx35hpIdyCcZyPQk5msEc8joZRtu3LghgJdAE1/f29sTAMwYlYxgvlYen4ATwWJeY+kxzP/z9ZIpzNf5ewlcS/6VctWUZqUMqpOF5vEN+LFzO7LGd93nE7aJXiXLMBAbhywXJm3pKRciVZJ+AR4ebSzgYq0l+dSXhkd4dTZAnwk1l8yUZKYDuEof2PIcoU8fYDJHCNpSOjmQT26ERInGSznwBKp4otLGZhAi8VKxpI4ievTmeHUW48vpDNcoIck0GoGskjnBxGKeowEfDclPG2ul4/nYgI8rzS4a4wQFZVwxQ0fJWKDpR/IOZjKWPIuYZmlkrCcEWgMBmlOy3AoPz+YZvp0lAn97sn/1lehlZMs+SQCVzFomOQkEk7lEEJjgL51NL4UVnM98hFmCAQGoiDLVOfoxfRfJ8LTsOGVHDYw1hjwBOMr+UtKaVzDxDOg1AXAbI0okKh6U/iU47qMaWhsJik4FIFqikcAgU5kzLxObymS5meykrK5Z1FoxAeUc7fqUas6MtUPAme1inAk8GDhtkpdNxwEuwRi+TkCA7GiTAL8nCS7/X48SiB7aBQGhEPDrmFQipM0aHvjA03j0+74HZ558AtliG+NqKJYp2zNLCL6FqIURIq8q8EljI08xzVJ5GQswKr38whBpnmlccqyU4C/HloBJAhUOAObY4bHugcSZ+ZhHISaTEY6P++gd9hAkBdI4xTCeYDYcY4US0nfuYvDSa5i88ALOBT42CwIHORpZgqZkMIGc2riEul2RhEApJ/lNKFSglZma6j4LzCBoRclml/wlAMAiBMaDrG8y6FQ8QADNMyZiXew8FnQYmHu/UoCkzXnX6NNbiyT9SgY1ZSiVzOe5dG4m7lnaYPOyWFKSXzWfSZObNSlyxoi+4DOy46SUSpYY0/42JgnklkBb4Rcn6gacl63wJ9B3jNzG4xrw5mUFQnpb0++a/dZ5JLNv8ZpYBLGwvoaKH2JwZ1esu4x+vYT32JaUyhQhIoKlBHW9DJMsQUyJ/aiGzrvejZ/+17+LotGEn6b49H//P+Drv/braGYzZHkqpiWT91nAeStCOJuChS70oWQs6p02Ks0W/DiX17BfNWChVm0gbDY1BokGRdUa6u0G2t0WwsUO2hcvoXP6jF6/e3iEuN5E0GihvbSAxvoijns9TO7s4fjGbXlQn3v0QezvH+Hco1fx8Ic/qHIKP0nx8q/9K3z7N34N6906KptnsPGu92Ho+RhlCfJuC+3NU2Kvr22syEd41j9GNp5i9+gIoyJFPpug2Rth6yvPiqneetcTWHz8nUgmQwye+zbqsyk6q11M7h4iWewirtcwHCeotzu48I7HENBrfDxCSCBzZQPTkP7QwHg8ws53XkL/m88h7A/Q3TiN77zyEn7rc7+DUUKljUBqEA2CLGT8cg6Sp7upFFRYsEXmoJujTcrUScA6D04ncHyPWe4YcKUEqpQPxBY24Mc8bZ2HbgkGO8nocg8iZYdSOjU0ufPDZCYWL1l2a0GAlSDEauFjGSGWfMo+56izGIzFPW6cTOmZTnWGvJDs8xaAa0WOG8kM4UIbP/6TP4G/88M/jPqrb+IrP/MzCN94DZVkpikr8CuY+QXajz2Gxnveh+jRS2hfvoKgN8LBb38Ktz/7Wa0j7JdhnklinliaefxWxeCUGzf7u4oxHJCkQhx7aBZygCm3XQIlna+2QFQVajiwV8ARdwamQsB9X1FIn8CQc/cgt5dzBTFjrld7QYg301g+vQLiCfYTaXZy25wX+P9jFAKLxyps8rAM4KFGFfV4inHGe+ehjQKnqaLhh6i7O0klDnr/ctGqFwSPDYBm4aC8gZfrGF7qwj+3gOrGIkZIMEgmuLl1B3vbh9ib5OghxBGloAcJksBDUQtQC3MxvDf6Kc7fAa4UwOkwQJViCU49g+A5C2oYD+4pufeRtYIfYJRlGOaZ1B8o/bzBOZlAnVPKUEHDfYxf9jfuN0pVDc69BvYaAE8ZcbLFpbygONraQCDay30s0aeXcxT3Y2IneziOQnw1SfHFrMCh+nSBJS/EuaiKAW0nGCu2i/vgNMMtFizQeiUv0KW8fAjUuMdxMsyUOF/kOs9Cr5wMfaofmL0Flx6TczYWqkYZi2GczTwFog3oNWa2QG5tSt3rrmiNexSyW9kuHpq9iYoqKUFNKidw/8QDswivUkXz3e/G2R/6IWw88wEMkGJ1mmD/l34JB5/8HdSz2Yk8NguLGJMJ1wYVHPHYxurVWGABoPY2LMKzMcy9FAsITd/IMXZNiMCKRVyBXSl/rv2aIxfL//tER9EK8owRbUUYXN95PnkhM1q5vTdT5YWTwGcBEy02uI6zLop/I6X2PtdM/ZRKhfP4VVGeSVxTDp0AMAu0CKJz71Wl9YP2RDk+3Ds8GbPzX+YRmEdgHoF5BOYRmEdgHoE5ADzvA/MIzCMwj8A8AvMIzCPwZyLw6Z//Z/YaAQxV8Fv1eumraf5ZsIS7vH7t42U+JIgMABUQowS+OwUlHlmdT7AlDOGFIRL6UwKoRs5V1gFAknONzA+XICzBVrLZyNC9dPGiANvhYIjRcCxggr7BlHeuOD9JykATsCZrsPTgJdi6e7CPnZ0dJczPnT2P/f0DvU+QmJLTAk4EVhibmPLOBIsoM0sAmJ/jg0DTrVu3TgBmAk0Ef8kWXltbQ7fb1XtsF0Fgfp6+wXyy7SUYzM/wQYCqBJZLULgEgdmuEsTmcUrJVP7k/8WMdMCw3TYng3fC83QEBZdQMpDGZbJykyxkMuyd9TaerHWpkYg3h8d4ZTbAnSyRFKNH1JB3WIChA/HLJPoJQ9Zk/shuYCK94mVKIpLxtQIPV706no4aeFB+qwl2kykSssvDCG9kM/x+PMAbuYdRQb9R+k0XqDJD7WSOmROrK2mYww8JKhY4lft4V20Bq/LMzZEmE4ByvAWZXJA84xr9iMl0FQWKDB5lVcXkG0YVfAse/iADvh3n2EOCMRnDTNzlnsAn/h7lTHEasJr6Oap5jq7zhCQovVYA74hquIyqwIjDPEUvSHGcJxhlDswl2EFPW7LdxeokyEaPQx/jnNLOPqaUfPYS+a4aNGjy2mSAEEwhG7rGaxXgBvlwMmlc3iMm8SXBiAwTj7LEZA8Zc60liWmyoY1ZwuQ8ffvKxCWTpwTgpk4OmCOS56CUNe9Y6ddJgIHdRyCCS3ITAFYi1UlAGtM01/cJ/tRRQY2lBkED/WqEdKWLj/3k38UDT78Hzc1V9L2SeexrXkmTREUEEeOVRwJ8p5TlJXOSbB4CKTTOY6LczSFiKLkCk3LMlxLrAhIdK7j8nWPGXiODjqwzA2KTOMZkMMLw6BhkGE+nM/nS1ugpPB4ju3kbh8+9iNVZIvbXZlGgnc7kAU0wkYUQBCmVx5anLosorO8QwJEs7QkD2Io31Cb+pkRwIBnjSc5iCB8TL3AemLoxqPu+7qfkaLPc+TdDALh5ejqGN39nkUCNEq2eZH7ZNibeNd+4SVt9QGOMSXLKT5rvb+wAaQMzIgG8fC0O7ZqClEwxptlNhlK8c8pc+gYCyG9U0wy/b8C+ZKjFHDOmF4OufxxnIeXOc8wyY5qRFUtZ6OFwgEaNIukFJoMhIjGWeb+4trAAhv2UPt709DWZzZTAZ0aPbA+DSoT3/9h/hr/xv/wsiqCKpNfH//lf/UPc/MLvo06QTX3GrXUco2TAW9remNKcr+QT7omZzIEThRHqtRYq3TYazRaigGteBUEUIWrU0Tq9jmhtCbM4wWQ0gc+iorNnMaPkdKWC9vqiClaOrt/C8bUthEWAjSsX0T53Co8/81eQsK8lKV75vX+NNz73/6CdJ6hyog4CrL73g5hW6xjnCcKlRSyfu4ClahXT3gHSJMPS5qa8tStBBb3REXZ3dxBOEhR3dnF87XU0Fpdw5Yf/Jvb2D/DSJ38bxe5drJzegBcXqJ8/jVmWYrx/gMEswdn3vhfD7duIQg8r5x9E3uzgYDaBH3ko4gyzu/uIX38V6bU3ke7vYTIY4NvXb+BrN2/hwPWrhmOkNlBz/vBkzDugyUlBs0jElBaMLSkOr/PhVN9wfqxiTDoGObESjit5/wrwNEargcMmr6tCNY09AjZu3XLgD+ezNPSwnyTYo7e4pJ59rPoR1uBjxfc1x7dY+EJv6FIAv/DEwDwuUvT9XH6qW4hx3fPwchpj4eJF/O2/9aP4sb/7Y+g0Wgjv7mHwx1/CK//HL6P39a+jSpljsenJ0F5CuroK7/wmuo+8A1FeYPQnz2L0+qtYWVvF9HiI9PAQXkx5YudRS99vx9JP7pPNlhKCk+MXI9JJC7v6BgHDAoe1H3OAl+Bcx7B2SJdWHU0iJwiXbQdPXvetcIUFVPBxw/NxM08wDOhxTk/cUEVHZPWyMIws64OiwHUqYvg0oGCxWII138MptplFKYGpRHSKAmcCYJMqIkUmv3GCpARdaz5Q47ruVBPGAdBbiLB7sYvm5U10z6/h5mAf1w93cXD3APFghrtTD3vjHL3YQ59gcgykQY6Flo9lHzjVy/HAgY/NrMASCqmMUAqZ6wFjzJgey5Pd5Jm5zrHwi33C6XAIlKYCSZsKKLo2twfzzd6BAB4LvgTUKabG8CXoLQsKJ5VMz2Ot5SpoAGbaO7O4ysMpsP85H2vuGaIQz2U5fifLcODWFhahnQsbSNIYvSKV1zGL5vLMExh8WBQYUkEFHtYIqEu+2dq8kgPLVG0ReMr9jZUFURVfe56c40kcX+2dVOBkquQCpMkAZvkPr9f0yrVpRFahLUsFyXiKLE3EzDWAloC1FdJYIY8pTUiK2h2CLOtseR1LH/0ePPADH0PQbiN+/S3c+eQncPfZr6OeZ4opz6dip/t8wuXRazrVKjwp1zfZZ9hKK9BU9halBLSbN0xe3F2CW794H8RmVsGKyThrb6airPJvH5tnyr95GCXJ0Jde0rweNwfJfsF5CZdFEpINp2qJ28NzLZMvdcnidlfJPSmZzOPCzCHKoo6oBICR4yOHcwlod4vmP+YRmEdgHoF5BOYRmEeA+4W5B/C8H8wjMI/APALzCMwjMI/An47A7/ziLxgg4ZiAcvFU7jk48dgsf5d0M/12HbiipEhUERDK95QMcWzhUopV7GICxHzfSTQbs/jeZ/l9ejIS5CxB4DfeehP9wQBnTp+WLDQTi+PRRMcYTyYYjEcCQgm+MmnF4xHoJUhKwJVgUG/QB6Wlm80mzp+7IHCH7SLAy2dMgEngY6DvEtQlCFwyC9kuPnlOgrt8EKAlq5jnIAN5ZWVFrxHcLT2NyRQuJaEXFhZ0PPoF8/1SspZtJ5hbgroliHW/tynPwXaybWJKzmYCyAkay2+uTL4xWVTKdDuWYSk/qDyuJB4NQJP3rAdcqTbwrmoLC/U2tsdDvDTt40Y8EQjF5JexYR37457NmknwKqFHVrF5i5LVQLYXGcYEEuU5jAo+VGvhIQLsyHBjPEReraNVq2E39PH5/h5eppxmESj5GfkFao7dTHYRz8HjmqcsvSMLMZcvhFWc8aqS7WxTyhgZwixDJUuwgAxr8NAlQ5kgtgBgggFMYOc4qFXwbJLgC0mC1wsfPaQYOzlGAXNO/tYkDk0elwAXgVQmqxdAYLXAJoCnqi085FUQ5wkOiwS7BX9mGBU+ZnRe9plCNRoWWfRMBhLMiL1AXsHDnAwR+vnaWZkQZEyZAK4zAe4k/uitK4dFtjOn9KExgkqQigBfWiRIvUwem2QpdT2TuBQAzISn5KzNr5nHSb1AYHW/KEAvPgL+PDcTtkyfEpQR+5ieeUpo3yv4YH8iu4zAv8n9msQwE6tkastnOCeTt44kqCNbW0bjkUv4oZ/6L7D4wHlktQijPMc4TeGHBBp9pLF5dYstjYoA4AkljTk+Ce7kieQ12ec5Jkrg936lAY4njo/S87sssuA8cOLDHSeIkxkSeoNLgjFDSgl3SraPpmLkZDE9vSfyCq5lOar9IWY3txAe9rAaJziLAqtZinqSIMoIUkDSkmJPkaVDEIOgzX1s31KWVslmJ+3O+8K5VL6P9HfM6LVLVixZ4SwUMJCaUCj7Qz0wWVSywXU/CGQ630H9dBAFC2kE5HOuZd/KmNDPxCLkNROgoOQkE8vGPGeS3vqhpKcF7lbEAmZSPWjWBUSSZZrFFDkvJaVNh9YS2ARujEVMqdLSf5j9kb6MJkMtaFiSyIx5TileMhB5bp601cHmIw/j6HAP+XCIfDhCPBypIIHXoRmJjacUNqWlOa+oCYQUUqSZKQlwVupXQnz/f/eP8Mw/+PtAtYbp3gH+6Y/+KKavvqICFUqrmldkesKHps8r5TXl8egAAHor15t1hPUG/EYd9WYD9UZDAJWKZHitZJZ12vBq1RPp/0qzjdrykhQBvGYbzTOn0N5Ylx/w6OZtjA97eOCjz+DRD34EoNx0keKNL3wRN7/+TbQXu/BmY6S3bmJKsPaJp1B98EEUSwuorq5hbXMT8e4ODp5/AXlW4MLT70G+sIQorGKWTHHr5nWkhwNcWFtDf3dHbOOlR68KtL/27J9geOcuakGA6a1tVmKhUg2RTcbYG81w5pkP4/D62wjSGM0z55AsLKAXT9GoEGwPxZIvju6i2NlGeNAHhhMU0wn+4Mtfwdd2tvD2bCJFAhahyJeWDHYCaScMPDLabY4QY1JzHAsC7tkdcH5h4QTHRwkAEyBLWCjg0wc+R8L+IyCN86IxWfnZst8JHJLUcYFKRkDRF+g0zHPcTacCqxb9EKtBhFUQBPZN4cEjUMYxbb6eHFNkahKAGWY5el6BO0WGW3mGt7IUvXYNP/x3/jZ+/O/9JM6cPS1me7h/iL0v/D7ufv5z6D/3dWTbOyhUZOAjCyJkYYCsWUW4siGVhPTwLtLhAM12B/F0DI9FJ+rz5pdqAFmAMdUQBDK5/ZnqRwium6Q8ZYVNDtuKO1TM4NiOTjNELGCxhMVUZMycMsV9Mr3l/lClgKXvPOcsgvaVCirnLuPbd3fwVn8fSQC08lBFFByHnLDiIMCtLMUhgTCxg8kCzjR3kTm7RkWN0FdhSgs+unmKc34FFaQm25vlGpNtB4KqfIwKG3wu1HD30gKqD6yieWYBe/EAN3fv4uhwiGyU4fY4wc4wxdEMAoBTJ3G/2PSxkKfYOCpwZVDBcpwjzlI0Cg9rno8G58nAwz4LEAnSCpy1dXARhTyL226NjJCruIoALAsZrGDSClEkHK+iLJvzyG718tSY1jqmKT1Q9YC/x16OSeCpICx2c2nHK3CO62CWyVojCSv4TjrBd1Dgpu/hKLM9wpJkqq1IhQVjZQHFlB7VfogtpyyyWPjYCCJEWay9GVVSFv1ABUy8lrJQgEU78rpmIUFmewyrCyCj3wrIyN5nEYZASNe/uIZxHMYc050m2kuL6B8eIRhMNNcS1Cw9u0uk9QRwdWPf4eRIWWhz8TwWH7yMSquD6Z199N58BeneHiJXuMW+zYbJ0sCpmfD/HBesQOh0FpAlCdJpjJR/B7iCETZahXSCte+x3O8HgIVjiyXPtcGtbQEVaZyM/Mme2Pyz9dDaa/sjfY/v+KHzJtcHtF4LLpYUtZOr5issbioBYI1V9xnnL1yaG2uddOoHIsiXMvp2+LkH8PzP+nkE5hGYR2AegXkE5hH4rgjMAeB5h5hHYB6BeQTmEZhHYB6BPxOBz/zznzfQhInxIJC85v3gbwnklr69TPgwgV8y8egBXKlVBZRKppggngNV/bAUKFRqRZmLUn7ZgB3z6BSDODRZaRtTNoUAACAASURBVAKkfLx9/ZrkoI97fTz5ricF4kpSmb5lrRaOhwOBrBsbG9g/PBD48/DDDwvEJRgkJhEKyTbzQWnnbqeLgMwtx0omMFICwjw+gSIepwSCeY0EeXlt5THZvvIcAq0YM/caQV4CVPxJH2O299SpUwIG+H+2t/Q+5nlKALiUhObP0ie4lLIlwM1nyWQkYEwQ+EQOWoB7yVFgUskyREpLChAxX05n5+rAOh/noxDvqDRxsbWI4WyKV6bHeG06Qk9+upFk+pj5koz0feQggULOn4x3t+IFSuKTqRqIBWRA7WVU8OFqC48rCZrh1ekQvTDCerOOrNbCFw538FKe4RChpH6jwJiU8nRTcpIggQObHTuCrJhGToZxiPWohjO1GhYDH2369CYpltIEq1mOphjAAXKx0kX1RBoU2I98fH06xlfTGbYpIUgGLBk2kvk0lquxyyScbSwQAWK5pE078jkGNgofT9SbuOhFmKQz3M1nOEQuT8SJV0FSRIi9BEWeIE2Z/HdesZRn9IEh/ZczMtnuSaLWyKSm/x8BP7KfCcBybDhpyJFHtq7JRxLAVXJdLEsCo4k8H2vIlZhezOihbCAy2ZlkZjPhS1loesoNvQCHjL1HIJr9IzBmDBOSZPBJatDAd95Xenee9DDnI2hiwAZi8tz0BW6RqUqd3iJCXmki7iygfvkSLn7kA3joo88gWu5KxtdADMo/0seVFqyJQEreKkpA83eyf5mkz5lAF5hpnZCfVd9PTQ69ZPpy3JSFH3ztfpn1UmqdQLOA4niGlGz32Uy/k1VKyVsymihRPBlONF6ZMGbivzKLkeztYWk4wtkMWM8yNMcTVDOIeV4VcJ460nwJt9j8Qy9JAwjuqatKWl5C5bwfvpK7vK9x7jt5UCD2GQ8mn+n5R4anr2eVct0EU51/ZU7vc3c8tp/+jxyXvI/y5pWctEkrW1GI+UTLm5pAG9shFppJVfMtRYKMXfoPt5uIKKM9nmI2oaR9CbQRSaZIrPlTx0WKNAqRVSsIahVMBwOEaS6WowCEMBRjkOdgRNg2Wg0koY+U68TSMh5873vR7x9idHsH8fYukvFIIG2REag1xjRBLK0mKlBwbGJKimap5GZrQR3TLMOgXsVP/cavYu17PwrQNuDaNfyPP/BxNI+GAiAJnJC1rrmSa4/IegTVM2RkUFPKfGERi8urqDeaKnSiVK4X+WJ1S9bdeT4HgXjyRtPna1TdDwMkNR/BwgLaFx7A8gMX5W98tL2DtYsX8eTHP4YsqEgX9tUvfwn9t95Cc2EB9fUNpMc99J/7Jg6/9lUsrm9g+bHH4T1yGfXLD2J1fRPTa2/j7le+hsHBPs49+QSiCxcQrazBDyo4uHkT8WCEtVObCClLv7eP8cGhQMb6yjKSKEC8f4Dt3/s3SO7cEbgb1kL0KnWsfPAjGPR7SPp9JK0mZq06OosLCCjRXqmj1ehgsn0b6B+j1Wqju7wKL57g5a9+DW/u7uEzz/4JdrbuqBinEcAKJKRm4GSgeX+oahCY9Ksk68kmdGu+9S0WhhkAJ99fsQUpfW/FCgwzfxeDXUxFK2AoC3hKj9OYqh6Fzamco4Y+sBNPVITQDSOs5MaMXKKPOwtmWNwlmVhTP+BxyNYcEHyhwgMK7HoFdjLgWpZiL5/h4SuX8Y/+5/8JnYuXcPrMBVRY33DjFr71G/83lmdjjG7fwN6XvoJib1+wU95sIW83UHCxY+87OELAMcU53rHmOa4zgU5kb9qcTcB6klH6n8UStoUzqf4cAYEqB+oKstax7DNWzsMCKKfd61jSnAukBOHGe7kplBcpwVB5CxvbXyogLNKhp3ilio2rj+L64SFe3LqJA7J5OY8LuCo0jg8KDzcoI+7OITlrFRXm6BbA1UoNYTZToQVBRbLD1+kTXAlRJOSBeqir0IqAqhWQEMQbc91cbuHOpS5wpot8OURe87Czt4dbO/tIxsDeJMVh6uEwLXAY5xjQ+rsAVpZ8eRCvHeS42AuwQACYxRt5hiUAp2g/UPi4m8WYeSzgMsCNs9sai8p8Dy0WPyapipzISmYhDhe+/RwqDKA1A/cGLNiRRQr3ulRGcXLcFfZUgosqbuC8m2GaZ2IFj8MQdIw+iFM87Ht4nGz0tMCs1sBL0zFe496CssY51wttwHQ+zqdcD3j/OTZMECPAse/hepZICnm5CLDCgrIsQQcFVshu1xpiBWMsCiMwzPWcewXOexNKYTv/XvZUFiGwcIN2FDkl/gnAmlq0CuTIeqWyideqo7HYwah3jMYoQZPzP/dEvFax2M2nmg+OMd6b0hZBDGPfKQhFFfjVOuqtRSTjPpLjvpNDJnB+Ar06OwvbF5CjXFQjrJ7eQDYaIxmMkI9nms8F0NJTufQtNmK2aa5wHXSy1xY9zv2MpbWThV2sO9Iu0NNZdP20eSAluhTI0VDh+GFRRr2udWU8McUfWWs4MNyKKtyGmnF0MeEKwnFXjlzXNBvHWsttjpMDwUnj7dMfd3/jlON4/nMegXkE5hGYR2AegXkE/nJHYA4A/+W+//Orn0dgHoF5BOYRmEfgz40AGcACGwUEeSBoWwLAYtQ4v0myw0J6dFYigcUlABwEkfw05VPrkhjy3Ysik34my+1evkNtiMgApk+nS3rqRd8T0FrKSdMXdDalp6d5fN69c0ds2SefegrtdlsS0AR5mJyk3y+BHbJlJZEcJ2L3Veo1sW4pxcz3V1dWkaa5XuPnStYxz0vZZT557QRo+D4BXMaA4DB/EnglyETQmdfIY5Yy0GQBl6AtY0MmMcHnE8YfE7jTqeLGn3xve3sb165dEzBcshd5jfydnytB51IGmufiQz7ADnxIEn4ulRyoJZCcJDQzU2LUWtLcftKLzcC9Jc/D5SDCuxbXBPJt5TO8OOrjxmyGsWMVEaIiY+EeX8KSVMbKdf6vpVctmS9FJiCRDJmz8PEfVbv4QEh2T4EXpgO8WcTmq1dt4GYtxCvTGDcnUyU1mVg1wW2T9mX62UBIS3ZLclAJSyfL51nCvi1pZg9nKhU8GNVwmkAqgfycbNxccoZBZglvevXeyDPcLAqMxJQiA5HsRSY9c7EumaQUM5eS0I7dI7Ym0+lKuGZKpJ73q1gPqhh5CXbjCXqS6bPvkvVEIJzJTgJLHFuUIpyQTUbGjFigJhXZYEJWYC0ZX/QbNu9Der9qRBUElXOxk8gOjTkeghAzyvrKo5kMZbJvzX+znRcg62fJj9CgjyWBEBBYJiCTyg+2Bx/HnifGci9LBUKKzS3PQwOVCSoSRGQyvkaA2LHAjcdpstICOPmvyFHxyZaqYLHSQs5x2G6jc/URnH7vU1h/8nHcmgzEGKs16lhaWsHiwpKASPruUhqex+A9EqgYBGL5jaZjjEYDyfuyL5SMX4EcSfpdftoclxw75fji2C3HEQs2WJRRMo3tbpq/t4pZmLQle4+gR0Yww1cBgUfgm8yj2QwhJeePeqju7gsAXspydPMCjTRXcp0JfjKqCNyYH7BjAVt3OGEJydeRjFzJ1vqSYSYDNi0oBU3PTwLCuTydE8oeSx7XGF4sXKkGZCnynrKPmTcvWZ4lu5eMbUlOymPSzkMGlske2/iyH/dkNEsQjfO65P/lmW3FO1RvEEBHdnRCaMTGDe+X0uWSbLXXUK+isrSAZreD3Z0dxL0hAs6RZM9Vq/ArBIHJSk4FtDOZTaZZXokQrK5g/epV5NMx+tduYHTzFgeOmPvsh+x/umsCHpxnosFbAmTtcmwd84IQmR9gvLSA//z/+lWc/vAHBRG8/rufwy//l/8A9SQ1udOcgJOtPQKeqnVUmw0EzSoKsk2puR5EBooT0GGfqFTE9uXaElarAlkxTVCdEbAnoGw3m78mjRBRt4366ipqS6s4SlJcev/7cPX9H5KOtpdk2HrlFYGznXYDea2GGSVMRxPMXnoJ1z/7aaS7e6gvLMB/7CpWP/QMNh97DD4LFF55GXvfeRFFHGPh0kWsve/9qJ06jfHdfWTDvqTVw0oF4+Me3v7qs5gMB7j0gQ+gdeEcJnd2cPvTn0Hvy8+iODhApVlHhVYLjz+GYH0dCCMxIavtlgDI/PgIfqOB2uIybr/8KrxBHxsPPoCz73pK4NBkZwvbW1u4sb2PT3zq03j1xW+JwSh1CFeIQtUJzt0EyTjXsc8QbCFgRnlWKQlo7uFdNvYt+y4BMvZuAcDsZ2KqOw/a0if1BDixLY6mkZKNyf2BX2AnjSWjuuxFWPY9MX+XvQCLYgOTEWle75Jm5flZcFN4GHKtKDIc+PT9LbCVeNjKpthEih9897vxwe//j1F5+Aqa5y+ivbaC/PZNvPxbn8A7z55B/84u3vjtzyLZumX7iNOnUTm1AT+iTLuP45u3Me314NHzfDKWkoWKueSrSsn1sj1Ost0VKpUgmIA4BygyZuRHG6OQ63SAzAsltQ6noGD+rrYZ+/MAYCncsohB7MTMsYg5j7n51/cQVqoY5zl20xQ3WWjhirQIAI9DH7fTDAdaGyyGXFMc9KYCr/ME37NU6xwjTWl7Fi0x/vxkEAZoez5WKApApQUWwBCMD3zsLjdw/WIL1UdOIV0KcTgbYDAcYm/rAEf9KfZGKXpZgL2kwIhFKQhV8FQPCyxRvr8PbNwFFih5zKKXnHM2BAKz0IdzkwrCeO+dasF5P8AKmdgMI9nJ/Bzn5SjEKM1wl171rr9y/8L+LMam223zNRZicS03wPHe/EXFDRbe7BcF9lkIBeD7wggP+FBBws04xQsocJfrgxjkofmoa/5lIZjFjLYGxoZl1/Gk7LEtf3Von6cChzzDqh+gy/MLKTYgk/sx7g3kKy+zDtpy5Pou9z/cO3AvYt65967BCi3setQWP5LMeUZhhNyYxo3c0z6IqwblvQWqs4iG453rgPOSVokACwhdwSGPG4cBLj7+Tgz297B3e8vkl91eVtui79qUssAqgBcFaC10WSWGbDwG4kQFDPqm4m5qKOr/7kUDf0sDDk9/r9jsU56gBGUN+OYelCNEvtxONt1GjOvnhYdmq6UXhmLzZyafzb+l3DJcLr+lM4sVUWiTrmPaDGjrdcmOtpXbZKbvjWG7kI8fzSWg53/ezyMwj8A8AvMIzCMwj8C9CMwB4HlvmEdgHoF5BOYRmEdgHoE/E4HP/sI/V5Lf8m++QFEyWpkIITNOoAuTNQ6gLRm6kjgVe7digDEz6kwSOelogTkuQVT6hKUZvVh9efeWSQyBxWRXuI9LApltILPWMxCCQA3ZwLdv38Ly8grOnDmDaqMugFYJFsc0JkArL99BH8fHfWyc2hRIRGDI5KIX4FNOcTwWAEuJWYK7lFgmuEqQiP8na5ftInDE7xKQLMHcUqKZYHEJSK2uroqly/dKUJjfpfw0j1kCywSy2Z4SmOJxeV1bW1snoDTBan6HIDGvhz/5PbaP18Yn48WHMSAJxmdIZsY2FTjs/pH5Y2Q/S+IqSSig1nxyzwYh3ru0gXUvQD+L8dJ0gpfHQ8k3WhaZaVzzKStvpbGDHADsGBNMmpucZy4wkqyeVXh4xm/gI2ENq5UAr06P8Xoei3VLgGHS6eKtWYK3RyNJApM9yu8zUcaknElAG1OMCTZjw5qHnWSMhbMwMW0JTLJcLvkVnM7J/GLynp6CBCfJLPYle0oWxYhsMDGhyP4umZgBxlmBGZk1lOBlnzMLZOQFfXqBXpFjwuRrQGZSjnYeoOlXMPNSTLPY5Er5PSZAC2PVBOSLSKKZUsuFgFwyuCSxLB9jtj0QyCLpUdCbMhcAbHKFlkgnC22X8pSUyGR60g8xJXDL3wMCx867ssjRQoFuQVCjioZPb24DWygHTYntIMsxK3wMAh+HyLCfzpSsLmWfGU+TB7UELdvHJ+NvUr4m/U2QU0UI7B+UNQxCdFFFu9IBlpeQnFnH6nuewPLVy6icXscbW1uoNRpoddogY7LbWUSj3jAGWWggGxPs8rlzjLNxPMVoODS5YwK1fCZkBJvnayn7TNC3BH45tji+OYbKcc+xyLFEGWn1Y81tmRWhKDlcoBJVTFZd8qtkn1OA0/k3Z5lYi/6gh3znLhbTBItJioUsx2ICNOMEdS8TczsQcELGssVRLG1JPZtHKcehZKcl6RggoW8wQYWChSc2yggAx0gkEWqSreZ9ynFclT9miAbBNYG0BFTZZgJAxmAmUCwQnwxg3aHywQy8SVUr2ewSzsZQNulmK/Cw/sC4Uwo6ZOrfzSsCriXPK6kBMaIEOPOQUYCg2USt1cBx7xiYzBCkmQDZaquJxmIX6SzG7HiAgjLclOaNKqQHw+t20F7fQHzcE0CZHB9b8p6AAcEKNtaNSauLMIl6S5ZTDpXgF1FFAjQa4Mi9CP4Tj+Enf/s3EZ3eFMP9D3/+X+Df/st/iXboY5ZO4Ke52OT0c44qNUSLXURLCwJwB7t7CMlQzhPJQ1OyvNJZRH19HfW1FTSXFlCh9/zePtI7ewjlZQ0k44n8krN6BR7NOQMfSauDx3/wB/Ho934vcr8CfzLEi5/6NHo3b2Dp7Gm011aRNxryAyalLrm9hdE3v4Hhd15AftxHsbKK5lNP4sL3fhR5vSNm3fjll/DGl76EsNHEIz/wcVQfuozh1l2Eh/vYu3UdG+cvora2hvHuHmrtNsK1dSTVCmp5itE3vobXf/lXcfzya/DqNQTra/BOb2Lzw9+DxrkzSCpVkws/PMLx9bcFeHQvnMew1xN7sHX6FMLNs1jqdrD38ou4+8qryMcJevt7+NQnP4HXdrYFWFW9SOxKSsrL1zUnC7hAJaTMPP3WyTCkJLDtNUrZYY6d2AHAZDcSAGaxjgDgUvbZFejQQ/ueHYLpuJqMc6D5lszOozxBPYywiVAe8iuBJ+C3Qy9aSVXnAgPZhwhIzSjPWwDHGdBHjn0/wc08w1bKNS7GxypVXGw2UFtbQfWRR3Hxr/91rLz/3ch6h7j5uc9j9PyLOH7rGvwbW8CU1g8BOqfPwut0cHSwJ7/u7tIKKsvLSCYT7L/4bVRGI5O2tUq6k5oNqTK4DZJJzNvYFZdQY9ggKALAKlbQOAlQdBfhL7YQ7+5KDlcqCvyim/O4ZtnvNu/wv7V6XbGcTsYqIOPoE3vRqUKofxfACB7u5Dm2WaDEtY4FVihwALKUffTpb8xIsmliy/N+cK3K8JDnCeClX3RNBSsGGo7d2sv7sEYlCyp7BD6alSpiMiqXq9jerMA7v4j6uUX08xn6R8fYeXsbx9MEB+MMh2mA/bTAUcK11sc4ybDcDgUArx3mWN2FpJ+bnKu5lgWUbeZ6XKDNwqMiw6QwH2CO+XNhiK7m1EAs1kGWqCiAaybXe61XkmPOVUjHtZxz5ETy5Fb0IFYwX3cMbYkZuNiLuUtGblTBQl7g0STFKjJUowB3q1V8czzFjpxzPYwCD8dJpmMuhhGOqZJx314h4jrD9cOjn3wupREWXCx7kNT1MtcPMVFtbecUTiCcktKSxJclgCmj8PrYDwi+E8Dmvsuu1gq/1GOcfy9VGainkDgLD+4TrODDFe349Dg2pjCLPKQu4UqiSodh9l6OPKrISIklDNFZX5cKxHQw1PpfMtK1pp4oMLu2qHCCf3+E8Dl5a603kLt88H6Xf5ZoGJBV69Zl2/I6KxWuJc5rWYxbkX0DMaDZxtJz2PapNg65XpaDKaS9QVmkqXPeVwFrSPF3e2pIycId2X2e/YXj7p41t4HUHJElXG0FBTl+8NBUjuaPeQTmEZhHYB6BeQTmEZhHQNuDuQfwvCPMIzCPwDwC8wjMIzCPwJ+OAAFgwx2M9UYPSfnUlvitA3r4GkHI+5O0Yp0F5v/LJBgfpd8vfyfAUjJP+ZlEsqWeZJVLFitfF1OYSTQHMhAAEhuYEpkuEUUw9ebNm2LL0ld3aXVFYCgBH7IK2T769BLM3d3bw87dOzh//vwJWMr3a9Ua2u2uQI6DgwOMJmOxhgneUlaabFy27fHHHxdoSyCJTwJIfLJNfJ9t4Pd4LQSe2J7y//xcKSfN33lNPBZjwXPyOwSn2J7NzU0BvGw3n6VM9N7engBhgs4EhHkcnoff4bHYhjIu/EngKJ7OxAQmOCbwToi+Jez4OPFdoyefEno5VqIIT3VXBZzmaY434jG+NTrGHTu6yQ8zIed07sRYUCLYeZVJvo5PY48wicrkbQ2BWMCPeSE+EEZ4qFrBJB5jO5spaUzWENodbCfAa5MJ7hSxEqdi/BIIkPQjk8UBzAPXWKfsDUwsMnuWKbPH81KWz5L3i5R7lKShga58Mq1I/+CWYCxfgBIBPwdzmscsWVQuwcvv0POR8ok8K98beAG26WsohhCZ6wbuMrFLSdPVMAIlnJngPchjAQhWOGGgHxOfTKqSsSPJcc+Xd2w1Nz+/Bnx7DRkqRSrvR14rx2NK8NnzsUW2lZOs5hUzeS9Z38Bkmtti3GQC0jtBiGZu0twEyrPAgHWycroZZYIjeR/vFyn2solYyXxfjDPGR+w7AoUEbQIB8b6TS6ekJ1l9eo3Z/SJRFtT3K6h7DURkAG+uov3UVSw+8Qiqm8vI6lVcv7mNpaVlLCwtYZaWBQ01jWGOnbJIQv2ZsSJT3hVL5PTxvY/xWwK+BIDLAo2yuILvcXxx7JRsev7kk+DHia8l5yancMAssUnYU74+Q5HbvWMEWYjCB5PrEX2se8cIRmPUZxMsJDlW4gILKfsXQfsUYZHCI+NOCM298ynRzDlR/S2TzyK9gsnsSnyJqEremE++PyN7V+xqS2xLSFx+jMbIboaRWMtkehLw5b3gMeR5SECcstm8Fv5zABklNksGFAELyohKelteupaCp2cwixzkbKgYeEp8U96SyXD2ZfZwgqzsM0r2i+FGRpQVEBHMSCnDT+a2SkiAsF5HVK8hT8nOmoghKnUHrh2VquRDK/UGZocHYsCmyURyo0GF3zHQXN7PYmtx1Bdim7HtBFNY1MI2BCH7ssUwyQNMogrqT70T//Dzn0HY6QJxil/9r/8bvP7HX0S9HqqN+SyGN44RNVtYfOQRtC6cRTYY4+Y3n4OXjJBJaSJAfW0DCw89jOrmJvJGUx669M0MphMUu0fItrZQHB4i4OcJLHU7CKt19OMc7/tbP4KHPvbXdH+9OMYXf+ZnMHr+eTToM7+6Aq/dxaTVxPKjV9FaXxNYne3sYPsP/wD529flwYyNDaz91Q/Df/gq2kur8I4Osf/6a1J/WHr4AcSdDpKtXcxeegFJ7wAPPv00Fp5+GnlQg99sYP+4L5ZjMwoxeeMVvPErv458dx9LZ04JoN/evi0Z6M7jV1FbWUWD9/TGFnZf+o6KJpYvnMdbN26gs7mKzoOX0VnbRBR6uPP8N3H00ss4unYDw5u3ceeNt/DlO9t4jYBmWJWEvJiGQagiFDIK+X+yKm0O9TTvlKxCV5+gQgj5pos9SFDKZPMlD116bjrvX1uxrHAoIKObfSUMsZfE6GUJojDCEuj5GmDTi7BAtQQqSHgBGhq7ptjA/kRWOn24R3mGvhdgL0uwV2S4nSU4ymf4sB/iychHS3NiiGJ1Ge/4ez+Osz/yIxqjt3/v87j52d/F9IWXkLE/B5Tr9dBcPwW/00E6PMZkMEBlbROL73svOt0WXvnEpxD29sUKZ38WM9Gt3fIB5/qougYr6CBwSGlsUyK3NZ1AE4FrfqDwApx++j249M7H8fxnPof+3p55XJNVr8IUFnvYui2M1pV6UZ2FKBm90lUA4Dzf5ZuqwqpSUYQy9SH2CuCQewQuBVwTWJyEAG+mCbYK+vraRlL7DxZ55TnWiwKPRhHWKL1fZCax63lS0eAax+ukqgdPSTniQQDsZ8D50w0sne8iWQsRrjfRn5GnG2D7xjZGkxj7E2Bnwv2Fj8MkR5x7mOY5VlqU/M6xeVhgdc/8lSnX3WHhFVnSnFsKA1apdsC1j3tQFvN0ta/xtEYeuv7I/UWU+1L14LjgASn7LglxSkjTgsA3mI7KBdwblHzSnDLH/H9mzHZGrR4FqKcZHqrWsTmbohkGGHsBvhXP8LoYyVzHCxxTLjoz72Tu3zg2aNvC9oUseGHhkGO0Vih775FFnmOZPtcEvamyoiI647iykI6FBdzDiXUvtQgWIJn8uqxSVEBn3rnWBbgnyk/2MtoDc89ky4Vjwtq+kABmee81Xl0fYl/lHlL9jn2dBVkF1SRMz8G576JWrWt/MUvSk2JL2/1ZbE+KRVic4/qxpJTLscN5wA0i7V0FQNsLpf+1He9EF0P9kNfK62ZzGfepCo4ILLMQLjNGPfdMOq8VXjnevF3TSXGcnYuy3zqHO7e1xSlwOAa1lA7cmnpiw6Hxdy+G/E32DeXM4PYU/+nRHAA++UNn/ss8AvMIzCMwj8A8AvMIzAHgeR+YR2AegXkE5hGYR2AegT8bgU///D9T4ofJOSa5K9WKJVbIvLpPdlWei/fJQxurlACHgb+STia7gAl9MU3N45egpRi6PpPyJrdZdWw7Sf0yyVSJBMDwQTnYJE10rkpUM3awkzsmEHr79m3c2t4SaPvggw8KOK3WzaeXoA/BpN7xMQ57RwJiSw/fUtZ6eXlZxyXASlCBDGKei6zi1157TSADj1teOwElHpcSzyWQe+fOHX2nlIomeEwgi4AUwSe2he3g6wR5+T2Cxm+88YY+t7Ozo6TjlStXsLa2puMQ6GWbbty4IeYw/08gmL8TOCaDkcdXPB0oVTKQDUynFGCGJImRpskJwP6n77iuyyUk24GPK60uHo6aaKYFttMZvjXs4TaZswS8cjJOxVtx8oIlAGxJKDIqxDp0jBIlVkvZzxzY8ICroY+nKlVcJpg6muAaUuwhx6hSxW34eD1NcS2PjWHEvpCbYCQTiGIAO7lh+Q27p9ixBIYdUzgQQE2pPSfj6dhR5iVMT8FCoKrSsASZHa2CgKyIjGKCeEiYtL2PFcnYpWIN+7iTFdgrtDlYAQAAIABJREFUcrGHmaxjVyZr96zn4dF2F60iwO5shpeTkeSlJeknJjHZnJbQ5yu8Jspfyi+Q0s2UugRBCAcKI9P7bDeT+FPfw57v4VoSYyhZ0nvJSGPgFAKSmcxmArrpmURw3af8JaUwM/TSGfIixQIIftTQDSoCV47yGAfpFElgoqv0KyS4yPjHZOwwnj4ZoCaLaB56QK0I0KD0OyNKtoxQwAbyooa83kJ46Qwufs/7Ubt4Gn6rrnNtb+2i01lAd2VZMqKj2RRTJfCBdquFleUVNOsNJPL9NZlkAX68s5Q4j8lwTxE7D9/SQ5sFGnxd36EUMkGEwUDzQvkZ/uRTBSkEEJksd+xfHp84dhSZhD2BAPUHSqX7ISryd7WEdpglwJQM1h6i6RiNcYzlaY6FxJOEaZ08qCxGkcUGNhMYNwqceQ0arKq2St5WLF0fuU8FBCugUaJcTCwrYODr9FlUxxTL1Xyja1EV1UoFVQKIQSgwNc5zydySLZlniUAB9jHdo5LlLSUASimbt2mSEyxWat4KLYixBgaxcpgQXCBAQ3CX/YGSpezTGjsgQ9jkw40dbkC0jmM6tFoH6L/IectYZ/RUtHYRcJanJeWU2y2tJeODfRRJbCxjv4DHeTb1JMese+fOq3gKdNIdVFtZQFLhPJL9f+y9ebAl530ddnq/+9uXeTPzZp/BLCAAYiFAUBRJbRa1Mo4UyyU7sqxElkplRxVVUqmyVWFVXEmc2Kp4K8clW3IcRVJiURslSrLEfQFAEgQGBDDA7Nubt7/77tp7p875ut+Mwzjl/K17ycFbbt/ur3/9be93fuccKgSQqewgt1yEQYD3/dRfwcf+7t+F5daQ7e7hVz7+i3hw+TVkYQQrjmCHCex2B0effxadc2eAKMatL7+E0dpdMZmDRhvNc6cwdeECnIVF+XBTXp6xpQc0Bn1k715DdP0GHHpMOzn89hTyqVm88GM/jtPf/kG13QpDfPNf/SrWPvF7CMLQsMNZADU9A+foKo58+ENonDohC4V0fxc7L72M4SvfwPjmLRUB2CePYfrFD8A7fAxWw1Mf6Q3HCFp12HGG5Mp17H3m0wjSEQ49+14sfc/3YerJZ7DZH2JzdxOuY6FlORjcvY/9y5fRCFzMzi/CGg1w86WvoHXqNOaeeS/mTp9EPUpx64//FMMbN6QkELSnsTUa4vQLz6Nx9jFNanF/D9moL6Zeb3MD4ZWrWH/9m1jb6+KLWxu4fO++QDZK0XOFJ/uSALAKheinWvqk0t+6YpvyifK5cgxElOmXJ6lhJ5KhKV0KeWpbYtoZZuAjADDf82zsE7hNYtTgShJ/1iokgztv+wL2WmyPlCbM+DZMRuMJTyCyX6TYKwrsWsCdNEE3C3HaBl5wfBxdXcZcZwpbN24iiWIsfdv7sfjs+2HZHnavv439t95AevM+UioPlB7wnbNnMPPEezTP3fniVzDc30ft3Al0Zmbx4Mtfg5uGwHAMpGyFmS8IhsmHVV6sZuxz7WNpR0hmpeYJ4yXK8UXgMc/5voP5S+exdPY4bnz2Swh7fRQHXurG69vgcyVAW5WLiV1pCrwEmCk2fDJGbUSrgFQJDPeevrQ9ZGLvUjZ9bLm4m8fYhYUd20KP4Gq5V+RCwWISFxnO2DYuuDXUs0RAK8Exsoa5VtZZFKWiLBuDPMdtWLhTZHjs2AxOHemgebKFqA10kxD9YYjte1voDxMMUwvbiYVN+v/mFoYEgW1gpuHgUF7gyF6BlR1HceB6TCUF3ldMhZWqeIBziZ3LR53MV3qYc66RvQMLBWz6E5u5ciyFFDNvR1w/uRBaNob03y0jy4Ksejk/8Vlqp+JQftp4z1Im2bMyzBXA00EDtTxG17bwVhTjDqD9BktbcoesYhYOWZIpZ9FbxTqVJDpVImgfUBb8sP1t10FTPse21icWbxmfYs7F5voEd9kutldWAOX3Ku4sJYgrprlhrnIdMPsZMXElS56L4SstBu2vSiCY+8KyX4ktXa4JLHCgcj6Z3wyI8bUl2Gz2lYw/+3uT64PsMyi5/ND/Vn7Z7PBi5B5QgfXMOFYelYem5Ymmh9JznO2rGMxSx6nIudVaa9x+wd0Ndz1RkcKdncX0hQtYPHoE9776dfRu3ERuZ3BZ4FTK15t6BYMa6zYVD9MWAsClpbBZrarKDvkKA3Ge6R5ZrKd1jE+cz7gcgypY1HxHwq8Bu43gt7nGj04A4Mmf9pMITCIwicAkApMITCLwSAQmDOBJd5hEYBKBSQQmEZhEYBKBb4kAAWAmgyhRKBawq1p/MYEJZEryuUwEKpHCyvcSGK4AYLGGXcOkMAxRS7Ka/F5MXt8rE0xGLo8+avLxLFld/DyBWoKjYqaVbFfHNp7ABIPELLbtA29eeuySMct/lHomC5fALIFhno/gLkHTyj+3Amz5frPRFliktriuwFoCsQSYKdFMoJVs48obmIASP8ffE6Tl18ormJ/hOWZnZ9X+irHLz7JNS0tLBrgq2YwEpvgZHn/u3DkxE9lOxoKAMQFunoPHEyh+1MeU90xQmPfJc1TgF9tiGIzGP1cs4Iw+rhVrzvicVYmnijlBNuGy6+JCvY0lK8AgT/HusKcELj3bmAqLrezfcUSrWMCUnmMOrkqAlcaDAmwJAhM4qlkFlmzgfYWFH2rO4mRsYR8Z7hcJ3skivJmleNMu8C6fOdVbKcVouSVrw0hBE6E1LBQji1yzrVKS0DA1yBwm85gJUabsfHmwmuSlfG3Fss0RkCVlcrX6HP1dxWJUMpWSwDkyMSQdXV/uq6VHn6QkYWNIQLawJP3IpGcHOc44Di5OTSONc7w5GuClZCyGs5KZtgFRxfwtWUMEeg3jjEwcMkctdMSYpqwvGURk3RpZ28h20LVy+fldjUYCgOkBTPhEHrACwQ0AzGRvy3GVPEeaYXZxAXariZ1khBubDzAMQzSyAktWTYA4k770ho0JqFi5vJspJc2kt5GDNAlhJSNLeo1Ag7SAlzuoOz4cSTmSMWojrdeR1FpoHz2KpSfO4+j7nkJU9wTcMPHPMcfkcZQliLMUe719jWuOe4K/h5aXxWK/fv26ANBmq6kxNzMzI9YaxxzBXxaH6Ps41lzAccCvHCf8Hcda5fn76HHyBqc3YDnnGPl0AzBXTGAygA30RCagKUhQQpvPSvOPkVgu4gh1sov6Q6QPtuH0EzRtFhpkcNJQzFsjtWokVMValVy28TAV3E6AU72MWV/2SEcgCMEIJcTJjpVPokkoU2BBPD+y0wRaU3af7F9HLDTK4o7zFCMC9ypsSOFlhTw0XYIFHAdlgYRS4kpQG4ofnwMHm5QBCHgrGW4ABjczLDYCwBwv7BMJFQfEAi4Bacmam6Q3QfOAkt6S0zZjkQls75FCHsmJ6z0mwG3kNR9Oo6G1ZcDCnHCssXrA8qR1QJn2JjOffVeAjesgE2PdQCH0ojdAo2E3O5Zv4kjApd3ER//r/wof+Wv/uRLpe/fu4u/99E+jeLAOP00NuNZsYv7sGUyfOYVavYbda9exf+smMIrhd6bQOHEE9SOHUZuahe3R9ZmNoTJBDidNMb55HdGNW7BHISLK9Ham8exP/STOfuDbDQARDvH6r/5r7L/0JeS37qrggsgqrQjsqTY6730KSx/4IIKTJwX6J/fuIbp+HXsvfR3dd95FEY4x9FzMPf8cGpceR+3oYRStFsb0u6cFw2CE0eVv4sHv/B68rU00jhzGoe/8Hsx/9C9gLRpjlEZSdWjkpuAgSSJMz7Q17gdXruPBy19Ec2YWnYvncfjcGeRr63jj134D8doavEYNSauNxsmTOPbi+xEcO4bR1i42b93G8QuPoUHbBPqirt3FO1/4IvbW1vBgv4/PfPklvPvG2+pTBHmlfFAygFn80pAEPqXNaU1AcNC8GBrOnQTdQhbRCABmn+BoNOxXcVnLdY2sX83tqmWzJZf/IB6qhGjWdsT8pRQu/VCnbQdtFd0Q/DVS1BytAlVh/OH7BdArUnSR406eYDdNMFVkeIHepFTveM9FHDm+istf+BKy3V3xFsOgYbxMsxRBkcKPyFw0hXEFfWgvnMfRb/8QGguLuPr7f4jtN99AYmeSFs/CFJ35BWT9HsJ+V4UVKkQplTzImKT6BT3jfa5RGWWqC4xyIwNsxgpVBSjXboDi2HEQO/R+N+OUBSRGmcCASZKGl8JGxYKsQL2yrOKRfZ8p6jPzEWcOshWNlDElgy3sF7mKlXYLC9e1nluIYIs1S0llrSkCV6X1j2kA52wPp1j4lKco6Hlers9ct7UASSHBwt3Cwe0iwdKJOZw7OoWVi8u4G2+gaATYoQT0nW0MwwRh4WFrnGEryrHRp0+vjcjNMV2zcZRyztsFVrul121m+hOBRRU3cJ5TSQr3wpmxnJAsPvcFFvKsUOFEQ0UumZjWIeWrS0leWVs4NiLKY3OOFvMXmHKMJUUlR8zvGKcwK9Ak0E27lTzDadfDBfjYsTJcTkMBv33Ns9xRUQkkkSe8eV7cqxupZBbsSKmE0s/aqnOe5zzuYL4WIAjH8qnnGsAX90HcJ3Gu5cIigLv0dRcoXBZ5UUZZQs2S0i/BV0NjPVgLysVTaxqLNaTgUjm0l5tNFSayaI5FhaVkMtcTFqJo1tY6ZArL+Nw5m/O6dQdokXlNBRaxoA1rV5oWLFjjfMp1gR2ZiyO/SHGiLJYS85zrTMm+FQBsJKA1bxxQsku33/Le5cKtPsq9laNn3z5zCo//5R/Biccv4kv/9F/g9p9+FrBTw1wv5x+drvRhLrnOpVh0CXyX85qKKkoA2Ng72Fqr6LlsVDVKSWmNtxLo1Xgt41cqXlQFVrzdH+lOGMCTP+0nEZhEYBKBSQQmEZhE4GEEJgDwpDdMIjCJwCQCkwhMIjCJwLdE4Lf/0T8UeEsAmKCC/DGZOCED1y/ZwKV3nLyBxRAxiTzJjFqO8Q3mOVT9bxIX8qVkUp3+jvTEYvKQzNVS6rECXsQCdh2xZOWrW55XXpSUVyTQQmaoawBpfuV7ZOUSCL17766AEoKnBIvI1GUCOEpigbV8EWQiyFsxaHleAkVkDvNzlI0mAFz5BRNAIhBVgcMEj3hugkcEYStGMNtOcJif53kIxBKIItuX7/H3ZBzzuowF21ZJ05KdvLq6qvNVgO/8/LzawM/yXu/evavPsh189fsD3LlzGzdu3NB5CBB3u7vlMYRESunhwgC/zO2J9VhJP4rpbZJgVkGgk0nIAufqbZwImkru3QsHuJuMsEefUsoZPuIB/K3Dh8+oSmiZ7C395dgSAkLMy7UBPJc7+E9bC3hfRl9nyjmGeD0Z4XJR4HWrwBtFgj0rF5NJjPIyCWYSj2RZlElNgstiGVNC1DYgKpnKTNaK6WvJU1AJPDvT7+vy4y2TsDaTi7lALR5P0EwJRzEvJNwMt6DMX8lssSm3SZ9hI/RX2K68ASmTmGYppiwCwBZONFvYT1J8LRrhy0mCoRLnHCsmIctnz6Qfk69i5xK0tSg5mYtNNFW46MBHk/6uHhO0xjNv3wI2rRz38gy3kjHGZClbLlyCbPQ6FghcAsmeg7bliiVNllxjeR7WVAu9NMbd7U3s7Q/ErJwCpZrpY8mEK+NgWIwEQQjOmOdmPLldSl2XjGwieczJk/XoFC4Cm0KSpmgk823EzSb8lSWcev5ZXHjxeUyvHkYeUBSZSgEWdne6iMJIYFcYjTGOIlPY4TgCe5cWl1Q0wgIHFnBUigMcQzX6kVJhgOBjyQBOSkYwiyCq4orK/7f6XQX2ssiC47QCiCu5aH7Vv7wQw1SArQBXXssUBxjF8UTAIhlMikeeo87ikThFvLOPvB9L1tfLI9gJBWSNHiaPY19kYlySq0zky8uYsuqZQE4WuRCHpn8ik9uSBaWKgk2FAUMjkzy3xpThSolNRPlnzpcui3QcSZ2OshRjnl8s5xRumsKJEwSU0KTSgcaRYe1y7ItlVKo3OAQ001RAbRKnSBJCCmTUs8DChh2w/1uIWCCTkQFswGwWIFQcQn7HNk1PdZBFCeLhWF6/As5LYIAS7wSnOETF4CQ4IIlTC7lrpJtdAhZ8JqUUO+cvjuHK0JpFHwRj6C0cu2QhEmy24XFtcY2kqRihlLD2XAFBNhUm2m38rX/2v2LxmWd0rt7Nm/iln/xJ5MMh6i4tEDg72AimphB02hoTQZjBimJNZnHTh1uvCXyTdUEtMKBPHKEWBGhEY1jdHtJxjH4Q4MN/82/h8IsvCoB2drv41C/+t4jefhuNIkaQsm84yCj5K7YzkM7Oo/ncs5h76imtvRsvfRXZzZtIdrYwHg9Ab8kMLubIJH36KcycPy/Z6t5+D0GzgcTKMPjmW7j5a78J3LyNlD67Z89i6YMfQG15BSELqLIYXlDD1OFV9LMMQTNAECUYvPkO7n/+c1hamEVz5QisJEd66xbufeFziHc30Zmbx8ozz2L5+RcEAmeeg/7WFrbvb+Dkh74N2dICYo5T28Htd95BuLsDbzTCG195Gb/7id/Gzeu34KpIggoIZu4h+EXwmX6snNNZkCQQifNMyZZ8FACWb7bmEyhexoe6ZM1xnKlog0oOFu5HY0TsJzaBX1seqAuWJTncloBUI6XuC+gx444gs7xTAXRRYL/IsI0MDyj1nIR4wvfwuGWjyeKxoAYn8JDS7zkmfEMAx/gHEwgv0ljFF5wzKgJ/WgsQ1etw2G96XdTjFFnKTmpJdnr5zCkMdnbQ39nWZwhuqfBBRSNmrZUUvWpLzH2KjV8yATlnpyxaoa82xy/9yNmnOR3lqeY2zg08Ec9nZpMKaNJEZ4CxEh1Tocmji37leUpbgwpwzDlXErwtMM4hSeh7oG+yAe2onrGfFxiTKam9AucMwyyeAfCUZ2ElcwTeSQVB8x091EuUzLYxclkIlaK20kH7cAfzpxcwbGXYiXoYdAfobQ2wO06wMUjRs2zsJQW6w0I+spGbYToAjiXAqR3gRNdIjXPdE+BfQLLWhMil8kBArwQz6SEdkwFakJVs+gstAqhMwH4Zk83M+ZLqEypYsRARWBZ7M1f/ZrGXnNp1Xlvz3CgjPxuY8WoY5SHqGXC61cJoMMAOIOYvi914bspMx2Sml32d/UFMYz49gpuPeNia+dh8tmVZKnyg5LrkjEsA2BQfmYfKfQ7n2LFUTQyblG1lu7kXYCy4NyIISpUIFVkIlDVs/ArU1hi0jVUA1xSWNUmmXc/bjMsSO9Y4Z3uotMGxQlCX7aGKC72YjTx0qdoC9hvKgpOVb3qjGLKBBy/wEQ5H2tvWKMfv2Uh6AwHa7EYHIG8J0PIaLErk5yWv/ggALAln21bhFP+W4KzCNohpT+/zs2dx+oe/nxVGePf3/xD9198ANbwfCnubeD7KKK6GjWHLG6BexSkHDr7mvo1cNQvOTIGY4PBy/TJjoWyrrA9KlQPL7BGFcecFfnhvb/KX7SQCkwhMIjCJwCQCkwhMInAQgQkAPOkMkwhMIjCJwCQCkwhMIvAtEfjEP/xf4Irp6xi2L5ODAngJunrGf5JyqfSf9DwleG0m2pmMFotOxlolQ9cAkKrKV7W9kSsmcMAElqSgS+lBw2wxWQxzffOVx5C9KqZImTgig7gChAiiVsANQdz1jXW8feWKgKFnnnlGICulZbslUFuxeJlQl69oGGLQN6BRo9nEwsICFpcWBfBSapngEV+UXuZnCB7zWB5HkJcgE6Wc223DIiajd2Vlxci6JomA5kp+loA2z/so05BgLkFfHktwmDEnOEWwmqAwWcM8N49je3g9toPnIgBM0Hdt7b6Op2fx3bt3dD22m3HjS4BLKc8nuVuCS4mRyS1VkJWMZEIqKDIcb7Rwst5BzXLRC8dYGw+xlSdiUY3y1LAuKi+/MvFUYskmCSjQv/LWNexSJqj4eyZAn8xt/JXWMj6YuZhBhnEW42YR47pl4Y0sxdfzBO8UMXYoTVuSfwyvxYDL9G0Tw0+StEYij+AnmXdemaxl4pFggqSexQbje5Q8dEzSUclJMnOMvKME/iof05IFJAZazriU8WN76A9r0WfPcFPIfiQllsn12aLAIRuY8hx0keFKmuAbCRlPFlKBh2S2lD5xpTQ229cUsEbZScoGkwXkYKbwMWW7qNuOgJx+FmMHBe4VZEwDW/IfNj6rZNAHdKglk5KgHtm7rmG00cNQTKDpJtK6r+T2KIrR6w8xHo3gFwY4p3x1QwA5wTWCgQaYYwyqQg4y9BQnAjJirALqYgKhawLEc8dF5nso5qcxe/EM3vvdH8F7XnwBNfqf1huSNw7DGK+/+rr6oB8ESv4O6K09NuOQY4x9vtVsoVYL0O50NCZYGKExVauhUW9ISYAvKgTQY5YvjmfDes8O1AEeBYB5TMUI5rUq8Ldiz/P89M5WkcbDP5sE0mouIzDJpH9m5KVdAo/yxjVFCZTDzscxsvEIOX2G01jgKz3+Kj9Sj0xdFsmwoCIhczlGSlDZI9/cEbssTCKxfym9bnuuvNXlqSk56tScUxKsBjCyfQ9BvaFEuO14AmX7YYRxlhqZc86/vN/REOl4iIJAo7wNDchtADdLbF3OmY1WE+F4jDxJxRan/zLHDMcPwVe37qPwHAyGRq1AkqMHY99488pGgIw3AlBcM7JUiW9mrsl4JtDGc1ZML7GPC7LwLKSOBbdRM57GUYwiDAVW0ZvbSDuTwW/i2HRdtBxPa1TiWogo/Z2ZOcdyzPgneENQieuIXSMT2ILneIhnZ/ALv/ovMXPuMfmNf/UTv4V/+6/+NVYXZ5D0exjsdFHrzKLNAgbOP7tdNIQMOYizAlk8hh2S22gA7Jhyr1kOz6+joWx9jrDWwIf+xs9i8fnnNVdgZwtf+Pv/ANuf/QKcMITvOfBqAWqtjgBgPiNGMw/qaDzxHrTOndOc33vzbQyvXYfTaaJx6hhayysY7fYRbm5i9vhRzD3xhO771c9/AcfOX0Tr4kmMbt/Bnf/zd5Bcvwm/XUc208Z4TL62Da/VQtFsYPr0CZz5ru+G1WqbsbG5iWJzG52dbWxdeRvba+tI9/uwBz3YcQifTDsyy7lOLy3Cnp1TIUeyuydg6NKP/ccInnoK2dwioiTHaDQAhgPg2nVsvvIyvvhnn8Hl9Q1sxqn6EhUIAhacSLae8xb9gDkvGU9giRhI6tn48UZSayi9SSlZzrlIYGvpRV+uFQSoyAjfCEcYgF7DHuYcF/MCwwj+OvIBblN2WiB0qfZgkc1OALNQ8U7PyrFbFNgpMuxlOXpI8cKpY3gy8FBcuwY/irUuiX2ecQ4m+GtYyWmrhanDKxjv7sHZ3pVnqFiVkkHmGmmY/ro7zgsJ1SgK5Oy3jToQh5K7l+pKKTVs2LpmDazkXznczBpD+wfDJCTYHNQCtKZaGPWHiOkbrTnD1E5wv8YXC0jE5q8w1rLgqsT0xIMlwFvCdqYgsIw3QUHuywhkUq6Z52AbeH6yoAmekwXcZYEFGdR5gR3Lwk5h5InJhuU9sO2+leNoAVxyPMxKqYDTCO/HAJmVqC6FJkKngLfSgb86g8bJWfRqMfbTEZIwRm9jgM3eGOthKvC3lxWIbR+7g0TSyTNNGyfiAu/ZLXB+n96+hfoz5xWNYYsgdYakKjDgPEUlDhXIGd/2XOAvdxWc++h/bGHIDsrCKI4PncsUbgnw4zpfFqfpVmSBwoI6Fqyk8nBnLMMsRUf7C1pFFBhzThNrPNWcSkaxWKkl81r4PefEklUs33eOF84geaZ1fdYCZsSuJ8PXrGoEcfniuJJ3cG7GGlfRLpVADJlVaxrbTfllrf1NlmxYyMcj2Bl5vmYcmpIHU8hBZropkSM72thekEnPMcu9GkFZFndoX1gy/ckIroo81D8J0Bp6rvoHi2/o00ywmXsYPptK+JjzPv+xYEy/ZVEo9z5SDjKFV7rn0oqGayH7vGwKDIm6lFg3PsXs28b/m9YMxltZe8QK0W22gKUljcFocxPWYKj3aL9hXkYmvPqp2kc8/BvHsI85T1THG+D3oWy94T6bcc75zagrmb0XH4zK07iv13ksFaSZPgB8/97uwc5l8s0kApMITCIwicAkApMITCIwAYAnfWASgUkEJhGYRGASgUkEviUClICuGKZ80zDtmEh3BbgoKVHKplZMXAIGTFAzoaj3ygp6yeYS6C2l9CpAwHJLX2AmLZSMtEv/XeMBTNaYEckr4BAAcIykNBMfAi0f8SMmwGpYLeba/H57dwdra2sCQR977DExe/d7PVy5cgVk1XbabfQHAwG2PCYKCb54utfVY8dw/MRxnYf+uwRWGQ+yeAneEvQlg/DUqVM6F5M6BGYJPFF+mkAxgVuBQ64rJjHPTQCL4C0loNnWirFc+Qgz1owh//HaBKDYPgJhBMT4PX/P6/OeCV6xTRVIzXu/f/++pKrJhCYoTcCs8giuYsTzCLAhAKzEqmFxV9/X8xwrjSZWGx3M2J5keLvhGBtJKFCzV2RKTDKBxiRzJbn50MesZCLoyRqmkiTEmVRTEr7AmdzCDzaX8BGnhWNWBo+AZBpiz7ZwO8/xeh7h5WyMW5RuLdkeTCCqP8oL0iTtXP4zub3Sd5Tyqw9938jwYAKTn2HmjGlBJjIJHgnwEp+KTHR2LcOIlJcwPyNmeibArfJhk4erEqdM4FG2XJqISrxNOQ6OFDba9A1Ggn6eYq3IcTUDRkrKGslMMWqZTGRCGQ6aRek7KQltgtQWfM8WM3cGno4ZWQn2shhbVoF7eYqNwsagcIzsLhOqBIDpp8ikY5YqUcqfKbHKfO+YAEPdR+o6JVOHsqBAOBqLNSOZaWRo5RlaNuW1DRhoJBnJbDESu4H8XY28LhPHTNhaji+fy8L2kTgecs+DPz+L9uljmDp7HEcfP49j587i8OpxDMZj7JYg7vz0Ahq1ugBLArjffPst9VuOh8onm/2eY4ljgP2MhQ2UROdYYx/mWGEhBo9feaLTAAAgAElEQVSrxn9VDFL9/KgEdOX5yzHPogv+XMmxE/ji95VMdCW1XnkJ85qVNHR1boKLPhm3/Cbls7Mx1WjCIYsvSVBkCZIwQpHHRh6VSeUsBQHgar7hOB6GY13XJ9OZDKg8RxQlGPE+SylRXYMvvU+fXpVhCByhxzeLazzfg+P7Al7l6UtmMRmWNTKmLVhJhmjYR2+/i7j0QKYPJEepPLUJGHkOOq02pmc6GA3HiPojDMKx/IFrZGfCU/KeDLeCIGhsAHf5f5aM6VK51RRsPMKcFggtP0MyV7lKmP5O72hxbSXdTt9SRwCw53oI4KJGxYIika+m5pw8V1+0KTvuuWjV6xrTBMq9es3IrI8jeYnSW1KpeAIJUpGw4DBOlLYugev64xfx87/8y/BmZlGkKV76338dVz/3aaR7Wxj1hmivHMHUudNodVrYf/MKvDQG2adJb4w8GsLLE8PwZkLe4dh20ZpdgBME2MlTfPin/jrmnn5Gz6XY3cUf/52/jfHrl9FMMxVhaI0Nalg5eQr9/X1ktCoofZn9lUPwuWYUOaIHDxDv9jB16QKmn38GjSNHMd7Yw85Xvgx70EXtzBmsHDmK177wJSyePoPaU5cArnu//btY8OuIXAtxGqHN2ESJPGcJpPgnjmH5Ix/WnD7ujdHb2UK8vwtvtwvrwTrS3lC4dTDTwdyRI4h7Q/SvXsPe7VsIpts4fOkSxlGK7cuXMRrsw7t4EQvf+72oXXyP2PPpqIfo/n2Mv/51DF/9hhjK2ydP4Pe++g0MkliFJgSA6Y/KAoom+6JNGWgHdXnEFihssxYQAI5zU3jD/sZZSACJ5BUM4GRnZCqy+MDCXppgh6xH5JixXSxYLuZtC9OWJZ/0Nmx0JINr1hMBWhYlwyHp5/08FSC2ZwFbWS7Z7EOdDn7w2adR33yA/rV34I9j45sqUM94XxM0qh9awuKL34bVJ5/CjZdfxv6XvoxkZweFRXiOtQGmiIGe2PXFBXROrSLd2sPW29eEyMmOIE81iApaFpTy9Bx7hkVoionkhU2VBi1zxoeWJQmU9J92bXSaNYzGMcKIoGZJhS/PJQ9ygpo8Zwn8aoVjoUnp/cv7IVBZuCye8Az4No7hETVkrOW/bct/WZ7cmuu4D6BMPD1wc2yTueraoDjtepaja7vYz0x7CGYRLOYg4rOnH/B520MzS0plACoAGIsGTYEARm6B+vFZ2ItNzFw8grvRNkZ2hPEowt79LvaHOTZTsrcL7EU5Ej/A3jgV4NgIgOPjFM/vAe/tllL1WvMe7h1C+hdnNrYLSmqborPpHDjn+xgWGdaSTP2D76WOjRELrTLuoxIBe2QHM669nPslA2A2He6ECXYbqemIuL7mPMp5GyUWrq60o+A+Rn1K6iYuxnYqyWe+5xaewOrYSjDm/F0pHJQFkgSjWUhD1jGLHch2b7PQTQUpZhelWIpZT4DTSC6rzXkOyleLTV76y3I/0XTqqM/MYvbscRU2PfjGG3AKAwCrEEysXVvj2GOhTclglSIIi65KyWfur2h1ofsriwi55rFIzTgEV17TpuhOikBlUZ9RI+JSa9Rs9CqB7IM/ZITmGl4tiwvIzhbTt9yDEeznWVIWWJRFhGIBl8zjai/JIj/2zIiS3yWAL6Y4i624dxLAa1RqxOrPWdBVcuirYsuyv1YSzwYA5n1x/1huXKuGSxGkAoBNwQDjorHBYopSrpp9i6dh/0lZ/Mc9Jfe55d9SDMxHuxMAePKn/SQCkwhMIjCJwCQCkwg8jMAEAJ70hkkEJhGYRGASgUkEJhH4lgj87j/5xwYAZvIlywRUkPFAAJjSzKxEJ9DL5A2PY/K6+kcWsJIcZCSQEVxKD4v9RilCJjuVJGdW3iR4KNPJayhp84jMH+XrDOPOgIyeXzvw2SUAXF1bCcEKGKa8c72GMIrEZJI8bBRhfWNDoDB9dgncEpStQBx5DzOLc5CIscQq4/s8hxJQTG6SZViCp7w3gt4EcyuZZl6HoC4B2cobmJ8jG1jsrV5PIDB/JpDMF4Fkvng8vyfIRLCL8agYzgS3KilptpWSuDwXgTK2jX7B1Xkq79NKJprt5/EEw9944w0BxGxnJUGt2JYsYSWCcybNMsw4Lo7UW1gO6rAoa5tl2Esj7KQR9iURaDz/yHKiZJ+RxTXJK/P8JVBpGA5VIrAEPV07x3wGPGa7eM5t4rmgiQuWjyAOEeUhBkWBDQu4ZeXYcBx0bQt7OXAvDLGeRxgykayUoPFTpdUlk4BiqvIakiQu21Z5QJaJOP6ejGEjVmxgqpRS00ZAUb8xAK25J4tM4zIRp5TiI16JubKuTGYa2eaTro/TcFHPmVJlEtVCl36FeYQxE6u2aVuNTBYBqmS4UfLUQY3ysS77WII8i5UQbtBrDj48J8DIyrGdRtjKMzwAGWhG+jV3OGY4rmzUHFdgJBOUklgn+GgxkQvJU/J7sm859oyvsY0sTjDqD1CkkbkPANOOjUAJ/NKPrzBJTbEu6ZFpe/BsV/LwTHwy8Z/klkC72tQMOocPYe7MCcw/dhK1Q4uYObqC+cVFgTNk+7J4gfK4vH5OX2oCW3GMt668rb5JFjz/Efhlf2aRA/s4x0BV7MHjKjl2jgGCqAR12a85vugVLK9wMkGL4uB9Ar5VcQvP8dAjO9MxAlIOfLOzg595Xo5tfuX7FWhcgcX73S72d7so0hytWgMgaJNkApRYSBBnEXK2Jc0xIss5igTIUlFhNA41fikl6rEzE1PJeI0MYRxp7qVsvubTtJSkLL28jR97LvYzmbKUCOX8mhAc1rgr4Po+PM9XcUEaRsjiCIPRoCy4yVBQflQMslzgNL1jOV91xAAOMe4PjbRuWRBQ83xYqbkmJZIFrgpfNWxkl4xfrhVlcQjZ0iyaCFjYIjlP2/iZ8v85Jdtd1NUfCjhiz2aI5c9tGGd2bqFGT/i6pwIGsp7qXJPCEP1RiKDdMGxwy0Fnfh5zx1YRU4K1uw+nP4ITjiS/S1Z15SPMNtQdD0HNl5fz2HGx/Pzz+NDP/03k9K/uD/B7H//v0Hv7LcEb7uwM6sdW0Z5qYfuNt+CnlGm24YdUeRgjTcaIU8aPjEtPoEOwvIikPY3v+Kmfxsyliwbe2lzHH/2djyP65tuoxRHs1BQJcJ2MvADzh1eQJqH6Dm0Jov4Ytgd4DXJkC+TDARzbR+Pxx9G6cE6M3WhzA6PXLyO6fQveiVN47NtexLs3rqM+PQ//1HE4vT1c/cKX8cy3fxg9y8Ho3h00fBdFFGHvyrsYbWzBP7SMxWefw+b1q8hGIxUopGkMK02Q7u0hD1qYO3EGs+dOY/rIMravXMHWZz6LvXevIji0iMc/+lH0BkPc+dQnMXz3GrJmG7Mf+ADc8+fEpi+2tlDce4Dw+rvyD7babcx+14fx6rs38VsvvwzynT3HB4uPOjlZwBYC9qNSEpqqBIwfgVmCHmQc0gdYLEdJ93OOYoGNURshWEcZ7W4O7CSJ2OZTDr1/XczDlgT0lG1JFrchb3pb0s+UcaXHPcHfERwV8fQcw/ztZsAuwXMrxYuLh3Cy1oA96iHe65qCD62Dxieecz0BG+/USRz9oY/hxAc+gGt/9IfY+oNPIeX9U+q+knll8ZHnw19ZwcLj5xE+WMfG1183RQ+lP25VREH/VKO8QADJSJtLOlfgmVl7vRym0Kdm9gczYYgWpdrzAgMBfg9lb7mXM0u38X/V/MdfSJWFvzNeo1wDIxanLc5j5vRZjClzfn8DuH8PGdndBPz0LGx5vxpxe2MZwOIO7hd28xw9i17KlkDZ0AHGjiOP8iH3WjnXKYNPdgA8YXk44nhwKKNPAJUFfnQYMLUcGHgFWqfngaU68uU6nOkAwyzEXncfm3d20O/l6Hk2tq0ce3GB7gACoD3XQsPJcSoEnu96eKbPuTEuVQhYkJJKSUPyzDkllyljnQjsZbse92qwixQU2b2WpZK33oWNLRTo2C5ayCRpTsB6bAE7FhVAgJobqJglTGN0i1Qx4Jw3b9noqDgs07pLdjPnS6PmYeSp+cvQoi8yUON+OfPE2B1bCQZcP409NJzcgK0sruG5ZiwL89yrEgwV3mgAer5U2JbzvHweKWou0MmAVil9zedD8DNN2WeA3PVRW17CzMmjwGiEB699E3bpFS/wtLTOeGgdYbzpBbfSf7pksHIVML68ue6VW2/5Aj+U2/h3/iap+qSKiSSzYJj+1etAurkEjh/9MAvzpOpStaNUBpAnb+UJXIKu3M+l5X6PfZbFdDyO/ZlFHZKTlzIKVzwXiTy5qRJiip9YwGDxofwHvipbk0clqFXsVRZMyZKZgVNsDfCtsVjutbVnZVFlabFiihlVVYLvm3gA/wc+hclhkwhMIjCJwCQCkwj8+YjABAD+8/GcJ3c5icAkApMITCIwicD/rwh84h//IwPoKrlv2Lkg4ENGpFgemUBgeR7KK7jie5ljmbi35UPJRA3l+5iEMbKdyuBIk81ISvNFsFMAQPmz5PXEJDHnE8mSSQ7JTdMf03gEUxpaoAgBgzgWeMT3KHlozLCMNjEZVg/W17G+aZi5ly5dwpEjR3Q+AjkCUEdGwI73Q4BmMBweMAxNosi8V7F4CdISnCKgfPLkSZN49Ty1gQAwmYxk3/KzBIkJ1vI6BG4JYh07dkwgVwUmsd0EsPhZHlv5GvP7CvQSQ5A+kBsbAqPIBK7uoZKprhiNPB+BMH6GABrZwK+++qq+EhDmdSoZ6oo1TfA3Telvm6GRF1gKAqzUW/qePYHSzzshvYBzDOl3J+aIkW5UEk65L5NErmLG5BRfTFsRqJSEoENZwQytrMAZx8EHgzb+gjeDY1EINxshQYYhk7a2g57tYeC42LVs3AhDXE+GYhKNxFhmQswwPAROKUnnGDlHsjZsI53HVyW1Z3LaBJXKxHdB1qKRL6wYMQepRR1rmDF8ifleMnfE+jG2rpIpnWVi2PVxhmAuGfCuAUWZ3N5FjJiARGG8LilvShDYMM4oHU22sQey4kOCFXkMj569lLC2fRrcoWsDD5JQQAQB+NTiWCDzltKcBLYo3esjYJGE74m9sxMOJLlJ5rTGrBjTRi667gbwCnq7JhgO+gLeyQRto8Cs66Mp72Mz7sg2lSefTU9ggjIuPLemMc7YUfLZCupwCeocPYJjj18SAOxMt+DOdtDsTCl+WxtbYvYePrSCmakpAUwctxxH3X4Pt+/clZQlCyo4Nti/OV7YZ9nfORew6ILFExwTHIN8kRHMcVyxhQj+8rPVOOKYqUDfCgCu5o1qYlQRiPzLH2ahH+3H1TxRAcA8lqDtaBSqSITtHA4GYsvTN1fPtZRWbjTrSNLYMIujCNsbmxhSDpdzn+9LZpnnIJOcTF2xspJU4C+vW3kPE1BlXyQri/MvWbAqrmBRCuWZbRvNRsswqim3bBUYjceKcavZRBpFiMah2kc2L4s6OIgctZfAc4YkiQUoEYCo5NZ5HQEApURla6pjSFcjAoSZJKLJQjYS7YbhrkKEygOeBQeujXqtbgp6WEggOwFKZxMApnR1Hb5DGfMCRUpWoAU78FAnc9km2w2wPRthnmI8HKHtuUAUScXBa5JFHsByapg9vorjzz4tCfJwYxvx7buIHqwjH/QMSFey7+jxTIZXo+6jXnMROL4AvvM/8FEc//6PIicQv7mDf/PxjyO5ewcZJVnbU6g1mxhuPYAdhagRnBJjLkFEue6UoIIL23EROQXc5UV89Od/AXMX3qNxlD1Yxxf/x/8Bu6+9ijrVHFLeK8Ff0gDJSOPaVqBRr6ExTbn0Nnrbe7DqHhzPQcE4Uybeb8BdWoJVC5DuddG7dgNBONKc5588iyPf9gJ20wSBxbnDhr1+H7euvov3/+hfQjo9jcG9u8B4pNjvvHUFo61N1FeO4PB734t3PvNnSOIY7WMnkM8vYOnQIdz64qcRZi6Ov/hBnHjuKThFis1Xvoq1z38O3Ws3MX3yFE5+8Nuwu72BO5/8A0T37sFy66gdPYx4qo7xYAyrN4Td68Lf78IejVBQ1WNqCqNxhK/2B3glTbFTuKj7NtqUz6aEPeWgJQ9t5E3J4qM8L/3MWZDAfUIk2XF2zJIFKUUIznEWQqvAWhJjxIIm28WsE2AOlsDfaVgC85qlEoS2JQKiyNbMERU2hoWFfSvDDjJ0ixw9+mFnCZ50C6xSuYHWAGTtad4o14iS+WdEngsUU1NonzqPo5fOY+PGFQwufxOg9zoZl9xbuaWLNws7HB/+zDSKJELa34dTMmtVeFSxGiVda+wXXOppaGyW0rklEzKgD2xQB5bmUXgWgtv3EbCfseBMa5gZd2L9Puro+wgYbFjBZlHXPeZA3Gqi9ezTOPaxH0K2sIj9V99A94/+CNnVd2HHCQo/QBoE2gNRXYSQmNiWlOuVXLcrP+WInG3Hwj6VMciStuWIK5WM7aLQP4KFtEV4yvGwIGUA+heXTEsBnBaSWoHG6TkUh2oIZ11403Vkno0b9+5h+14PaWwh8V2sS3baxuZ2Kg9o37PQ9HOsxDaObwKPhT5aNqWdLXTyDDNce+mPzrmKdhGFg8jOsU3f4twUepFNTiuNfdfFlSLBK3GCdRQqBDtMD3ub6hzAXpFjix7SKpo00tEqWCjnoXkAS7R84BrOPl9w3TWVbFJNke2J6kFU+OLQa161MwbSJGg+YCxk8VFK6xe59hkzsLDAIjLV48k8QAeo/8hD3gCZgyDAqObAjUMcihIcch2cOHscXivA7sY21u5vYTvO0QXBZQcWfcTZfxOuCtyDscCpkDcxz09mL2WyqSTCYjtTA2h8XlhoVLfI588RZgkieVRzb/hQLlmA70PNZLFdxYyt9m6PrNFmb2nuR/s0SaCX1ywLMQyb3QDelYWMfley26tLmQKmsrCQTF+dS0L8prhD6y/HA69K6XY+K5bhGQ/tMVUx1FhTNPjve5lxV47/shjD2KlwT2tk3bWXYVGLig/5j9dj/68AZsbMeAUzArqXsmiR885/tEue/eQ1icAkApMITCIwicAkApMImAhMAOBJT5hEYBKBSQQmEZhEYBKBb4nA7/zTf6LEIkESAoxKrtiuSegzYVmyy8hOMaxew9DlZ8RaJVBLlphAOgMGklFkkkWG/SsVQsdImlaevBWYLO9cekUSTK7K9yt2Sulfxs/Qd5hAh8CYkQFtCcoI+PENAE3QZXl5+cA/lzKzBGwJwPI4AiyUeV5/sKl2dDodJevH9JtMUwFJfBG8JXhcycQSoKIcLcEmnouxIhjMrwRYb9y4IbCYPxOoImBVSdESkD1x4oTaVckyVzLQBI0FfpesRV6b12XbeC+Uu61eFTBcsRYrUIpgGc9TtYfgFH2CCfry67Vr13D12jW1cxyOD4AzZiUtShhaGZwiw6zr4EitiVkxV2yEWYTd0VAA8EjJd+PrRhBYTFCzvRSodACal0A+gVMm+dyCMnlMcaVKSi44Np6rBfhhew4fyB100hBhOsTQybFdZOhTyjIIkDg+ekmGB8kYmyjkKxhRorNIMSRjS55zZAm5ki82yTv2R6bDKO1cJcwssWaZMBPoJzlR43cnKUp5+xFUNQl85fbKgDM5SMAztowPH6VIk5L1MV0UuOi6OE0AmOOAxQVkNGUZCGnT4zHICP7aaNEntsw6km04IIhmM7lqPPvIGm0TICfQ6ngYwsFmUeBBFqFf+io6hQ+XiXOyS5kCJOPSc+EHNdhBDf08wb3eLjajkWRzea8+pZklFe2iTrYowZM4UV8PyYDKcslRz7s+2nAQGEq4AHn55dmUzWYUeF1P/5h4tmsNtJfmsXTiGI6eO4fHnn4arcUl3N/fgdtqwHV97O3u4taNm1hdXcXRY0fQrDcwO91BrV6X7y8LJnZ2d3k5jRX2c4K97LuUNOf4qIolCOgePXpU3tiUZ798+bIkoDme+Fmei2ONv+PPHMMcr5WMdDVPVV+r+Yvj62DOKWXuq6KUan6rQGH2b+MjPNTcUIHTBFtZoEFp67IiAu12C3mWCNRlocb9u/fQ7/U1VDgvZqUMcJ5H6HSaSjSHY4KbfcNiTjIkqZEVNa6JRqqV6gyj0VCAKGW/+d78wgKmZ6ZVZMP5lcz/7c0tTE9P0SgZ4/FIHq1RnIhBKZYy75vfpgnCNBQwJMlz9hnX1VhO0hwRZaZ9F4ePr6JVbyDtDTDc7SIkQ5hy3PQv5jjPDDgSeB4IfgeBr3lQSgaUqaS3O1nmAjXJGbThBjV02k3M1JtIOPeS7T01pWIemxRYi6BfhkG/j+0799EpctTJfItiIwNMBjoT4PNzmLtwDrPHjiBIcnTfvYadb74FazwU695otjug3yR7Mgjk1hzUA/ZnH7t5gRd+5mdw6OlnVFix/urX8Af/89/DtOOhVp8WCBXtbyEb9mBlBNHICTNggFXz5AtMWepxUMOP//cfh7+yqljke7v43Z/7L1DcvmVkU4tMXpyO2k1mI6VOE3T8Bm9VxsX0KW5MT2HmzEkMegPsPNhCe2UZs2fOoLa4gLTfQ//tt7H+la8iGA8lyd4+ewar3/0dGNWb2HzrOpKr78DbuI8wTnD4fS9g6YVnEdDb/vY99Dd2sPaNr8O2M9TPnMbYCZBsrWP+wlksnr+E/t4Ao1u3sPHSFzBObMw99wyOPf0k9jc2sFSrobd2B+9+8StYOX4G2/0eetevwt/bx9zhw1hf29AcevTJCzj0xJMA+/PVtzF84w0Mbt+XgojnFJLo3oSPV50AX08S7GcsRCnQIEPbJjBmoZbb8MSIpMS9K8lnhUg+oBWoX9kDlB64lo+7eYxuGmLaCzBj2ZgvPMnhTsFB2yo0D3M+5hMsHMN85TMnWzPKjPfvjl1gD/SQzRCnQ1xwXDyGFNOSkS3HI9dCqolzT0KQkuxwFqLR49YhsO/Ca9TkBe6M6BVM9QQjX+3Pz6nwJ93cPTDgzSgPzYK33ACQZP3Ro0ArGcdByVIsHAeJS0/3Sg6aqg0F3CiBXW9g7omLyJs+ui+9Bo8FJqXUMmW0uS6agg6CXoY1bcaGOVc1BxjmMQ0NLKSNNtrPP4fV/+RH0Lx4AcmbV3H1f/sVDF97Dcl4hOljR7B48gQ279zD3p01pNHY+I6X3sR54WFsU065MB7lhYWtNNYzCS1gQMaz76Gfmn0FWfzUSZn3A9Ro20ClAgL/8ny2kQQW5i4sIZ+14KxOI2pY2I2G2Nntor87wmCUIXZs3B7GGDkexiML2wMWygAzLWA2ttBcLzA1KPcOAI4AOAEHda6ZtvGZZfspee/WAgwsYG001l5HVhJ2Dt93EDt1vBaG2MhSzJRy9tqjyP/WrATaJ0n+1/jaMvKrlo1l5GhzzWdRFwHWIpPHNIvHKMlPKXTuuVgg08hpW2FYvCwW6ZGlm/MzvAey4w0Au6BCBwtNzuEHbFnuxy2xyimcLoWWzjSskycwe/Yk1t64jPr1mzhhWzj/1FkDAK9v4fa1NayNEuyrn3D1p5S0kQfnno73Ni4s0KyA+zxen/fT4fcUjiglkjlejYKIq7lhzH22ZNMJZ9OywCiNqOyu2h+VqiyP/pHy7wNXD/xxy4O5Vqvo9GD/ZryutYYT4BX4ahjCAlcfkYA2VgWPorj8W0R/wRifXfkKG/llSl6zfmqcMwZG8UbPo/Lrra5fFYmoCONhYaF2zQJ8K6DaxIz9r8STS8DZnKhqRxX7h/tTcx7e31+ceABP/rKfRGASgUkEJhGYRGASgUciMAGAJ91hEoFJBCYRmERgEoFJBL4lAp/6F78s1hhfBFsMu66UeZbebgltlIyTSiLZyDhDALDnBQ9l2krWl4A/AcAOEnl4GaCQcrBBjZyFKsFBH71S5E1IMUFlw/alCBvBBr4oG9sb9AUCkXXyKFOXYAPBav6evrxkDRKoJYjx2muvCVB95tlnUa/VBIzubO8JZOLnyMpjYpQAD69ZefUSUGVyhSAzgZmKecxjKtlZglI8xzvvvKM2EhgiiFWxEgkyEXDmMYytAddtgbw8PxmS/L4ChsmOrCRuq2dSeRsfPnxYbeA1CYhVIDHjQZC5AojZfrIoCVhX98iY/N4nfx+vvPLKAeglcFY+e2R4J2hZDlaCJlYabSU7ozhEPxxjNw4lw0x5QCZqmbytkpulw5lhMZCJW7IGmbRmwqry1+X7TGnXrQKrro3vcjv4y8ECVjOyJPcxdjJspzF2kxR9MRw8+H4deRBgTAA6yzCgNyN9g/NISXC+jL8omVmOpDDJznDEmqhkak1y0aTTmZw1DGCCuoISKItskYFkfN8ob20EBI1ENJPXlFMmk0pelOI55SDcd9pxcZj+dkQxyX5XIrCUw7SZ8CPw66BlE4j1lKwdIkU3jnQ9tofJvLbtoeMYv8DMdrCXAg/EkIsFjLn6n2EA566LkInqwFPy3PFrAoO7SYT7/T10KU1bQvM1l9clkGKVEr2FQEQCwDyGjJ5GVmDODiRlGcj7uJQ0pfcjE7VkiaZMzlMS0oMVBJheWsChEyewcuY4ZpeXMb9yBI3ZBYFaQauBJoHc/R5ee/01HF09ipm5GYGWy8uL+rkzNaUxxjEzpjdpOebY3znWOP9cvHjxoBijkn7m2K7Y7BwnlXcwxwTHEOcD9nmCrhwr586dO/DSroosqjFaSbzz2tXY41itXo+qHFTS7Czw4PW3trZ12MzMtJ45xx6BTrbTl9eskTwW07c/UJEJ74ufJ+JNsJtA5mjYQ6fT0H1IEp5y8B368I7ELA4cVwziKE7Fmh4O+xiNKD8ci0lKZvfU9DTqzZaRgc4L3L9zVwDwTLuDZi1Aq9VEENSxu9/Dzn4f4Xgk5nfNdQVk98MhGu2mPJmzKNY1+RkiVnHE3g/MryyhWa/BTjJkIyNtzeQ9WZq6bxYO2WadOFB2INhtOwK8jTwvBAAjpgczCyZYMFSg5XmKUcjkPX3U6fVOFl7gwDDNPacAACAASURBVPNtxOMIw7UN2N09dCi/HgToUbEhijCKUgE+NgsLpmdVSJH3esh39hBkCYLCSIWDxRKtFvzZWezcvo3x9pa8GylpHlNhYmkZf/EXP47G6lFJNL/7J3+Ir/3WbwnW8aIEAVmXaSggKosLREmK5tQ08oanMZG4Ab7/534OU+fPGXbc+n189u//EvLLb8LNYjGt08zIgfPeZk8cQ73dwtVXXhaz2YaPlJ6YhN18G43pGXnUM07tpUUU9TpCeuU6QD0aYnjjFrLdfcOwm5/F9NNPY+HSJWy9ex3hV7+GbHNN4KI7Mwt7eQ5J0ARcH+fe/yLuX7+O2kwbtccvYGtzH3tvXEbryCHMnz2NdGsX737it5HevYWs8FDj74+vore9g5rtwu+0MbN6GCuPv0fje/0rX0Hv+k0snj2DUZJj98E9pIMunMBHza8BDx7AWt9EGoaw2200Ag/W7g7CcYyNWhPvuBZe3tvFDkEmxxMbkkAc/cnp71zCYwecVZXviBUs82XJENPzPCPol6bYTmK0XQdTFjBP39/Ck+9vy6YkLgE86Brsd/LU1ZpG1QbDlKV6wk4OFSJlWYwjIPvXxRyLI/JEnrn03U28BpwTh9E+cRztoC5Z7ejmLVjjMTKL86eFjBLsfgAvs2CHETwCcFRMuHBOa/je628iK1KpQtA73ABNBmIm648FTGQipgSqBajaYuE2Ll1CvriApdVj6AQ1DG5cxfoXv4R4cxuo1ZBS13djDx4ZubJrKO0ZDGna7OWEgJniPCkKVBqzpewtFyUVnPgBsLqKmQ99CP5jjyHb2cX93/8kknffgZOkqM120FicQ7i9i3Svh1Fq5gtektYD/Jo5GYe8gFAymFseMJsCN/IUa/TEtTyzLtuUsOciY6NP4NoCqCNBP28jYWwhaLg4cmYRjeUA9VNzWE962B0PEI5CbK3tYz/K9dlubqEXAX3qMXs+4mSM2ZaLuSFQ30zhEtWVpHaG47aDFckuJ+oTLPQyfr429ooCa1RVKPca3O3yH3UoqJpxtcixQTZ4CWPGJbDI7mm4t0ZBxJhjmP63attYKnIx0gMyY+V1buSxd1hUY7NYwcJWlmJECWrJpLNNLD0rxKBm+xhLqXHYuZjt87DERhZYWbJitdYVtG1gf2fRnIX28VNYePEFrJx/DN/8008j+9rXMTvo4/SZIwiaNaw/2Mbaxi72yNYWgEuf+Mrf2UVapKbQDaYQjTEjQNwoDLtektayCsnhZCZeXBnERrfpo8s6skDANwsGzG7p4d8Baru5BRXfHEiUm83ew/W5/IHTADuawFHaCMgWnFLXKtORbQnHuYkZAW1zxYrxLv6wmN9Gorp6SY2oYtjKV9hIrLthhA7VfywCwJw3zGdUOGF6lX4W6FzuCfVzeWJ5bssu5aEfMVnTjJGKBlRkaKSe1TSJTVeSNOY71W0Q1KcKTlmg+6PbZk8yeU0iMInAJAKTCEwiMInAJALaNnW73f8PgZJJkCYRmERgEoFJBCYRmETgz2MEfukX/kvQy5esOYITSpqTkSS2L5MMRva5YgAzRpUcdJXoIGAsSbWSSSx2r+R/DVuqAoLJBFIVfgm8VCy/cRSKMSd1R4JuBHgpA+kaqWgCugSF9/t9XLly5cA7lEBPBf7QB3hzaxOD4QCzM7Py/d3a2UGcxAesQAJEBHQa9ZYSsQRPCaLMzc+JLUuQpgKCCMwQqCJQQnYijyeQS4Yhz8E28XveM48jAEuQl8cTnCVoU3mZEgTivfJnAr8EiNluno/XZDsIXB0w50pvZbaF7F5+5b0yLvLr7HT0Pa/J6/O++Nx43Uommp/h+Xj8fq+Ht6+8jVu3buk4yuheu3IV9+7cExuKUW9YDuacAMen5tBhcjJOMBiPsBP1MSoSRGQ+2RYGeYaQ+feDjJxJ2mmzqf8YL1Lj0VhK2pWJSybayBZ50vbws60jeIa+nGEfcR6il0ZiYeW5g8KrYTuLsYsIDXioUbPTZY/KxbgSiFtA0tTDnB6iZKnYSkK25LdLkMC0Qsk8ymSK6Wv87bIy+U1WB7kx9M2lNCGBbYvsKybG6XvIvugwGQoM0hQjSvWKYQwsWq5kFyljK4trAjICpA0oLflosdYIGluIrEKStvzHxH9gU27SRtvz4TpM1mcYZDm6aY6+2EQ8jwOPMrOWj9T1kVB2PLAx8h0MCwLjuZhTZB71KDucRmJcGhCy9PQtJYozQgpsD/1q+aTSHF6SoQkHHcry0lfY9eDUfTGUbd/DwvwcnnzmfZg7dAiWFyg5ubm3AyvwMXdoCbvdfSUia802FukFvLCAdqMhhv6169fg+C7qDfLuLMzOzQgIiwhAJwnq9QYcx1Xf5lhh4UTVhzkPcXxwfHGcVWxeHkMQlmO18gpmMQaZxvxM5dnNIgl+lmOE46cCifk7jmXOT1XBh2RVH5GU5jis3qtkpnlMNaY5VjmmOI6pStDd7yKJjCQ9xxG9bwnO8p7C4UisVl6fvryUwiY7d/3BOu7eu4PA9zDVmTKe6BYwMzsrr900oldshnBEr1l6mlKS3sGI8vXDsXx9yeZm8Uqt0ZBUMRnhUQkeN6iKUHok8rPD0Rj94VhtZDEE+ynZ5/SnjFWEQR9qS37AbBMZw2Qq09uXoKtU/EsfYIK/9K4G3/cDSVGzsGDQ62mOFr/LttGuN1Dn+/SwRI6a5+gcIz7r0VgJ94bvyRfaocw0vdD9wEhvOhbSPEYyHqMWpnD3dmH1BwLJt/r7cL0AtaAmYEFyoq6LiHLWcQw7jiXv6pFhRvAjt5AHPuypDrprD2APh2KYOiwaaneQzs6hcf48vvPHfwI2meejPv70n/8z3Pv6K6gnCVyBPKZIiSxgcpibK4eQtppImk38wE/8NdSPriLj/NHr4fL/9W9w9Q8+iZmE6fwMbpwiGYeS8M4KG7OrR9HuTOHOV1+BV6TIWSAyu4D68cOIsjGStU1k+wMxRWtTbYz6I6RegPZ0G34eY7z+AMneWGPUolrE8iJaywuItnaR3biBbEAdBVvvp/RQbU9j+txZrDz7NPb2+mgeOw7/PRewt76FjT/5E6RxLBbwobk5vPrP/yWsYQ92q2N8gfv7SPf3UaQFGnMLWHj+WZz43u9GbW4B2994DXe+8Bkx+gksUWp8fPsGkrv30ajXgb0hss11FQs4S4tYPHwYyY2b6K+taV7d9z18MxzjtbTAmjw4XdToBWxDqg4sXiGjj4U9nF/F5eYDZ1FaZmRvCUCtI8ethMULHuZQYN6xMFM4mC4IptFv3UKNxUcsLBAwBMRSVuBcaGFI0NDOsEff39zGMIsxm4d42nFwxCrgEUWyUyTNGrKFZcy891kEj59Ha/W42JbjN9/C+qf+COHNG8iTCOjMYuqpJzB9+gyS7R3svvI15A/uobm8hMbqEcSjEINbdzC1eghFGCPe2ETU2y/XS61wRo5fACkBIwfW4iH4zz2DmY98GOP5eRw6dhzL0zMIr7yFa7/+a9j5/Jd0LQLGHqWk89I3laxNqWKUsrwlGFWWSBnmJYvSzMJtlFpKkInrYca55fwFLH/4I5h57DSSd67izh//W/SvX0c6DuHUPdhJDDtKtCbTJ5V+ylpHuc7axsOUfqtcU5ddF094NazHIb6RZXgbQJfj3ZXILjzKRmc59grD+uaLo4/vzQY2nn58Be1lH/lKHbvFCAMWxvSH2NsZYJQSRC2wHwG7wwLd0ELhmblpoW3h8NhBZweIqUUtKwcWo/mYkp8xeeaGAcwCBM5Da2mC+5IfFzwvgJ5c1ml6ClsO7mSZfIKpTCLP1kcASgF3AjL5ewPidXLghGVhheoCUunIVJxFkJ7z5R7ne7J5WTAJGw/oFS5w18Yicsx4LkLXQkq/eDgYck3JU+NtLf9gAxdyb3MAHJaYphjEjgV/cRntC5cwdegQ7r1+GdnVa2iEA9T4rLk/KegdLSHw8hz0Jjfjkaxotkh7GbJfD6SNC9QKAtosb+HLdCJZXpTgJsHxUWm9wWIP+tfmqSk6/X+CwHL4KMHXh3LNZstyABZX+82yeEFqLYUNp1nH/Omj6N99gHy3r9aK3a62GNsQMm35rMkAFnOXgLFQ1f+3NKmlIrzm6ioOv/857Fy9gYie59290nu53F+WfVUFnmLtGpUkvrjnKp18zRXI6Gd7SjsRSt6z4CCGjT69sYsMSWmPQwa8kbo2MTHxspGQ+d1q4OTZ07hz8zY+dv3mn8c/XSf3PInAJAKTCEwiMInAJAL/nghMAOBJ15hEYBKBSQQmEZhEYBKBb4nAL/7UX1eygkDK6dOnBcIQ0K08gA/A3kckoCspaJ4slUQ0k6SUtTRACf8JFKTfl7yArZJFmwsYIQgghq9lGV/e0fAAhOE5CYpKxjaoH3joNppNjMIx3nzzTR1LUIgysAR+eCyBmVt3bus69BUlgESgaHZhXoArQZj79+/r/lvNjoAgArcEXeYX5nH37l39XMk78ziCTQSDCEKRxUfQh9dj+wjC8j75+wq45c+VLy/PxTaxjbw+21hJNROg4rEEhAlkkZVM4InAEttVsXn5LHh9xpuANgEcxo+gGb+v2MMEgPl73jvbSjBfyaKSdV15mRJMYtuvX7+Oz3z6M/jKl1/C3v6uklSUfZ516jgxM48Zy4eVEqwbY2e0j1EeijUbWxb6kjk2Pn+GRfTQh60ShjadzCTA5MNbJeyURC1w3LLxs/VD+A6/gUNFDIz7BsAhoOrUMLQDvJMOcRMDA+rSH9J1MG05mCaXgzK1BL5tG5tJjL0sFiOFydAlSuOKSUaoRo65yOxAbRWzSWwow/TlVyYnQ3q6OZT0M1lGWQYLAM7l5zsgOEv5ZMrzMkEvaWcXHdhKJNOD0iLgLAo0E9ZGHnC/SLFbpOiRjahg5PALoAUbU7aHhk0JWQ8jm76FIfbjTPKKBG8IaPCZUIQxdWuIazWEno2h76DvFuiygCEO5e1KthmlrJkQdnJ6tNKrMpcUMT1beS8SubaMl2aWFQKzrKyAk5HR7KJVq6HTaePwETJ6p1BvtwX8fvt3fCdmF5cRJpn6+fWbNzGIRmh1pnH33j31z1qjjsWlJY3JKbJOPQ/bu7sa12xLu9XQM9vY3JRkMueJxx9/QuOCY5nnrYov2P/5Yl+uxjjHM4sl2Oc5XngOyq6zGISfpe82QWB6fVfFFTwHAWOOuWqM8nw8P4s7Krl7jjF575ZS7ByzHPe8Pn9XSeBXEuscS5V8vGm3Kd4QgB1FB1LsbGsSGq9xzTmtFhYX5g5k4+/duy/pZ563Wa/Ddl0sLi4IEBWgPBprfkgIoPkeWq060jgRgER/XzKM5T/s+Wh32vADH4HnC8T3PFfgqbyKh+Tv25qnCYawJwjclXS/i73evuJDUI2sQZ6DQCsBYoK4KrsoQXJKSpOpJ6A9TvR5Jqj5+b3NbfgBfXIp9+yjQ19megMTQLAKdOp1MbMYqw0xlgq0PQ+1dgfB8iIsgsAEhBPCDwWGUR/xcIR5J4DX7SLZ3kV30MPWXhftqSnMTE2j7rnq53GaYRiOVViAOJb0KEuSKM1L/99xnGIkH94cAeWo6zXA9+DPLaJ26piUDfz5ZXz4R/+SaIdFNMZv/+3/Bv1r1+AzCZ/aoCez5eawvQCYX0K8OI/v/5m/AX9xSSBlOOjhlU/+DlrdPt741J+iCQLokAcuWaCUtrZrAeq1hnx3Bw/WDADsuph9/Eksf8eH0Y/H2P7q15Bcvw2MIlgeMB4M4S+voDXdQbq3i8G9+0I+3ZUFeAuL8Liu3LqJYnsLdXlBk0lGDXcPfmcKnVMnMP/4Rez3dwCrhtqZcwguXkA+GmLtD34X3TtraD52EhcuXcLrv/KbItfWTx9DI81x6/OfA7bW4RU2PK8B69hRnPie78LChUsYbW5h7XN/jOtvvI75C+/BzMmTKIYjpLfvCXyPd/aRbz5A3O/BmZ3F4QsXMb55F4O7d5CO+6IVDuDijQJ4OYnwQNLMLli6UGMxAj1FS49RfjXFNfqveb4WsO9auDzqguULC5aLBbvALNcx10OHHsNc1xzj7ylQufQele+v1hALwzzFnl1g28rQTRK0swhPOA4eYwFaloiJKPuKEyew+H0/gNUf/iEUR1YQJgX69Dne2sCd/+M3MPz8ZxDvDxCcPY8L/9lPYPb5Z9F99wZu//pvYPfP/hgz0x3DSB2ONcaXHr+IbBBieOsWxrtbAqFYqMQVi3dJ7I4Ad2z7mH72Wcx+7AcRPP8+jBtNzMwt4PDCArIHD3Dzl38ZN3/zN5DcuS31CzEnOcoNuismsYBIzUIGqJSneLk3kMcpZcv5nvxZuVIQEjVMSWvhEJ74ib+KM3/1x5CnBb72D/4n3P/0ZzF6sCV2O8c2gT4CXxSmN3YRJbuY7P/S1JV+sj4yvM93cdT2sWFb+Hwa4TNxih2xH7ku0kvW1bq7LkamJ8ngIk+wVAdeOL8CfzbHRm2MmWNLGEUR1je20B+MMYoLbIcFejHQT1ys9xMULvcTwHzDwqG+hbmujbiXIc3JwgUWucbmxlOVhVSylbDs0p+YQJyFLmNYGAC4hRRznFvzDPeyApnrYJga9ZDqVckZG0Z3tROiX3CB83YNM46L/WSApmNhWs+qkPoHi8X2WRQDC02ymGk7YGU41mnjmKT7U9yPY9DtlasK2zpHiwfOT3piZk9DwFx7HPool89BNX5SbnGQ1FvaLxTjkbzE2WH4ycgGRplhsTZoCaG6TcqTEyyn1DOLOc2+j3LVJFjTA5fPnuORbGFzPSOHzHmfACbPTWCd+yEVNFCKWseYfqliu3KvqKLR8vM8hyn5K4HUcj/7LX/AVDYetKyYn8aJ557E+mtvIbq/aRRMdB22hWczfsPs2+yWxmah3KmWj0tyzOX3XC0jz8fCe5/Ckz/2Mdx65VVsfuHLSO7eM/68hRFkfvQ+2JfY9oKFGATWHwGAzX64kqSGgPdmwT2khdC1tafj/prFRFLNKb2OzbayHFMqeLIRTLXx5NP/N3tv/mzZdV/3rTPe+d375qFfo7vR6G50NxogCHEySIGUSEm0FIuihlKV7EjJH5CUXYnlShxbVhJJTlWiKSXHsfKD4pSrTIVlStYsKqRIgiRAzGgQQM/jm4c7D2dMrbXPft2yYovKj8a9qId+791zz7DP3uectz/ftdYzePONN/Aj71z9S80y/cW0BaYtMG2BaQtMW2DaAu/dFpgC4PfuuZ8e+bQFpi0wbYFpC0xb4N/bAv/yF38B9zc3BR2Zl8sMT5v/ewR6BfvMKpS9xcmZIrPXAmBaMHOmRcC4ULByeU048hsC4jTHZDSSMtfarFoLVk07FusmYJClaqkiYEM4bXN1h5OxJo0IaQiD7HsEHVs721ovgRHBCuFNu9c9sl0mhKE9Mi2gH3/8cUHVaq2qCVFCWC7P7RI2Wdtn+zuj4gu0P/yX79uJH6u6tctYYEJYRNhEsMsXj4vAiT/z9wKZcXwEn2y+r1UPaP/bbe0X95UvQh1CFO6HzRm28IzHrkzkIoOZ//Jnuw/cL0KlJEvxwgsv4Mtf/jJee/11qfeycYpmEOJYcx5zQQVBliMdT9Ae7GOUjBFpYhfoZQ8AMKf3zNQj/y1+Mu7LRrFRTHYZCmzVuMAyHPxUaQHfW27gfOCjOR4iGfWlEPVcT9aQB76PHS8RGB7EQ0zcRKqwhTBEjfbVzKFzfByktGKMsZsnCGjr6IU47nhYdM2EckDwxf4re01HtoAJJ0LhYgQXHQdoI8O+k+GQyguq1DUpTECcSDEbpRkSFTRwEptAmuqyABXi2UzTicZC0skxyhKppZl513USdKi0LOwBwzyXOrHh+Gi4IcquJwXzPiK08xhDWXIzazBAjerL1EPuBojZV5pNDD2g42ToIMPQd2QdSWgSeKFUx1k8wqBvgKSAJif2BVipsvKk0GQbTKS4T41Yh3axuYOZcgVra6t49mMfxaPnzqFBC3Qq8qp17LU7aB900KjVlNftlUO05ucQRTH8kq/8UhVy9HrKi51ttaTgp2U7oWPJpwq9Ixt3gdE4Vi42CyHsGGC/5rjg2GU/NopaqJiBY9nmAtviB44LKtm/9KUvCfKy8OGJJ57QemmtzvXo+lMo5JkVbC3WOXYIjPniWLOFFvxZMPOhbG4VooShYLTdBy5n7fIP9w+0r6OxgaOE0Rx3dj9l8UxwSyvcwiraZoDv7x+gUuK1xtjpz821imvEWEr3w/1DRLRzJc/zfJTDEAFzZ6nkjmOTUU7r0DAUQCoz95lffoDJeIJuvyOwzuux7M4zgu5YbpflsIRSWFJfGAyH6A0HApPzzab6vop5eA1m//IDKWAHo8GRWoqODdyHZBJhPBpj0O2hUikZZwMqf9kfCdbjSIrbhZmGVO/DUeGMkOdoVWuoL8wjm58DmlRsR+jvtwUf0jxCNB6hmgL+3gH80VgZ8J3RBGG5jFqtgjKzfNkWzAaOIkFpwjWO3zxJkLB4huMkTtHt9hFSbV+MgcT3UV1agdesI2G0wMEhnv3bfxtnvv/7RAUOr1zDF37+v0d50EdG2A1HObZuqY5xo4Uf/Nn/Co1zZ+QU0LlxC1/9tf8VrhNjrTWLu6++hcnhITzmosbGzrs800BrfUX7tnf3Pvq7e7LpdsoVzJ6/iNmPP4cu4dL2Lgbffgfdt74NV8U5KYJHT2lcTTbuo7+xAafewtyzH8axZz8KP81x5Q//GL3Lb8IbmRzpmLbcs/NYOve41L8E8zdefAFhvYnw9GOoXziL+aCM23/yp+i1D+HONVBzXVz7oy/DbzSw+MxTmC1VcPWLf4bkzh24aWzsU9n/5uelZh0OeohvbyAdDeHUKmidPoHG0iLQG2JybxOTnW0VERESOq6D1vETut7E2ztIOl21cR54aKfA9SjFt7IJrikjNEA1pyMBM1GpCs1R4jWRCj6BYQ+e66PrZHh33EUnhzKbeXec91iU46BJ6324qBBOecZi1VjAGhBKBfKYlvxphj6v0znQziIE2QQXHQcX/ADl1Fgz695WqaDxPZ/Ah/7RP4H36Flk5QC77UNsbG4h39lG9I2vo/17/xbRxi5WPvRBXPrP/1Pkpx9Fd+cA+1/+Eq798/8NQaet/XfpNkCwVaoioFI3IRBmojWBD6//vE96Uozz2jhxA8w/+xEs/viPoPShD2FQLqM108Jis4H07n1c+d9/E3e/8G+Q398w/hZ63iIANipE3Zlly0tFrsmElUUuv+QQbTSYKpBSXmyu64OFh1m9gXN/64dx+id/DIS43/oXv4GDb7yIZL8ryEhVaLmwTea9iwCYzwrKbdYNxkAyKSGdHI08x0Xfxbrr6153Jc/x52mMN1JmxBLY+hjnCdqCi6Y9eG1bm/HxzNlV1Nc8DBY8TEIWiUS4c38LnWGCzPNwGAN7/RQjx8dej9dND/XQRcNNsNJ3ML+fw+sbW2fmRNdZZGBdSvIcVZfmyrQDp7qX0Q8O9hgPoRDYXFbLs/DU53bZNzz2m0SgmHnQttCteNwplNe5+t4q7Z+DKvYnQ4yQ4pQLrLEoQTbLbHcXQydTQdmKoh08bEZ09ABmaZPu+Lg2puaYsRGQ9XOVhRnK0DWQVPBSlsWmvaUcpYKetuRSgjtyOuF/LETjmGKkRZ/PKwLdBvRS2U5wTst0Lld4qagwg0CeGdm0qOZWea3meoRXi2hpFhVQ4arE9NzVMxfHHAsIxaLlllJAa33GgFnrGEPgaZ7YCtVr8beHeS5mCdODz9g/bHRUvPc164i6AzlBmL8/uPe0/OZ44LOgGQ8E1D7tuovMZu273GLM3yvcB5bfEcx7yytoXbyALt0X7t4H+FxT7B/vi6bxi0Rj/m0kiF2MP4HsouhCVs/FuZLFOR0O2EZsG2YrM2rEBP8qAEcDsdifowMlNHeMQ1Ip1LPLT04toG3rTP+dtsC0BaYtMG2BaQtMW2BqAT3tA9MWmLbAtAWmLTBtgWkL/H+1wOf+l/9ZEzAH7bbgx2NnzgmKciLZZtYaKzszKUgYyX+PFLwEbJxkYm4vP8MJi5QWd8baTragVNNRNRolApBU5hLG2hxbgQyCKp/5jw9sn5utOcFYwggLM2l1yn3Y2d7Gvfv3BXsIkrg9WkkT8hDgEBDxcwRIfsnk71IhSGixs72n/SBUXeHnZw14MXMvD3K8rEqQgMdaNHM/2E4WAHF7VB0SYBG28HsLhq21LJeVKrrIKX1Ywcx1cf1cL/eH/3JSh9uT9TYnTrNMwJeqYx47t8n257Hwi8tRFWnzkq1K+GFlMo/N5qzSTpqqYSoo37x8GW++cRm3rt1AMhxjudHEXLkq1Uc2jjDsH2Icj6T2IMgkAKb9MPEcVacPXiYD16g2OJlsJp9NJh6tlsmgjFqlkQMfQw0fq87gI9UZnM0chIMu0niEmOCHn/fKSDwfPSdDO43RTseIsglKroOyJqjlRY5ukmIXLu5y0hg5Zl0Xj/gB1v0Qa26IhcRBq8hEHHsu+i4woHLTcbGf5djKU2ylE+wmE4xkOWosDRu0RObkbE5VEC2bqW4URtAEH1V/cGk/nSJymCcJWVFTScQ0RCqFqZLhhDhRApXPpTzHjOdhxgnRQKCJ4a10hD3E6MmekEUFvlRIzK4sO2VkYRkjAtZGBUM3xyjwEBEIN2pIaddM2ON4AkH97iH2DralPE+pAGZua5yo71WqZfXz5uwcxvEEOQs4aFU8HCOPIrSqdTx64iSe+cB3yVKYqjcqez1mQdLincULzLMMffi1CtxKGXt7VMoGaLSa6puEFrQvph373sG+lJaE03mSavszraYygtmnLeilKv/555+XKp39/xOf+ITGF/sqiz6Y5c3xYkEsx7MdExw3hMAs3uCLnycI5hjkeGH/57JcjuNdube9ntbP3/O6YXO8bSEG3+NyfFn3A7YfxzCLY/iirTG7nx2nHJ9cG9cfZgAAIABJREFUr7kWzAi4cf2Eo7wuWCUy24/b4z5y3Yftfe2LVIa0QqX9rSzeG5hpzKB9cIjRcKLCCKqJCGYJeCvMIyyF+uw4jpAmGSb9ntZD+2kqgwV/qH70aYNKNXimvjDU5LWxB08nBKa0Bs8Q00adtrcra6hVK4LFB4eH6Hd7qFdrOnfMCuYY53H1h0NZUccTkwtM9fNRwVCRB85MaRZ0sJ9Hw74UuYTJnOivBgEWmi3MrCwjXVxAONeU4re/tQ8viZE6EdI4RhhnCDs9BHGECW2GNU5chD4ziD1dG8FihjjRfgh45SmScYRxr2vaQjPwdD03qve8Wkbt+Dqqy0vobm1jeP8u8tEYUaOBH/rZf4Da+QuCjFvffAFf/I1fhXt4iCSawA08VB99DJ/9b/4h8hUaszoY7R/ipd/5Avovv4xs7wDeJMao38VMq4bB4SGidk/FHrRCr842kGYx+nuHGPQHqM3N6hrmhmX4px/D3LMfQVIuYXjzJoavvIzJlevKUnY/8gxmZxfQe/NtHFx+E0GthvXv+W4c/75Pwg8CvP2n/w8O3riMjBbw9Rnk9QZmTqyjtb4OJ84xeOt1bL3ymmyv/aUlBK06yqmD4b3bGNFuvFpBUKoi7o+RBw4a5x/DXL2Ba1/5CrLNTWTDsRTiLCKpUKntOhgfdjBud3XtQb2G+TNnEFTLyA7acAc9jLY3kQxH8NkpkwRBuSlwSiCeyTXDFFCxT7LI4a7j4FUAryYxJvDRgI8Knf8JmOCiLKVcjjKvgeUQbw/62MtSlB0f81R5Oh7mEKCpKIAc1ZxKRlrXGphzdE9W3jItaVPlzTPrlfeQap7iDBI87jmyBZYTRHF/cxdmMfs3fwDf9d/9HLC0hjikxXaOmzdvIdvYRvTNb6L9u5/H4eUrqC+vYe1jfwNzzzwFr1LD3muv4d3f+i2U+0O47KsEUgoMdXn7EHAkhFOmJ4GeQKmxDiaJJXDzT53GzPd/Cqv/yQ8iml+QbXwjTtF76QW8+pv/B4ZvvgG32zcwi0UKGaGbUfHyd4nnIC1X4NWrArLZeCyFuUe3F5lOm5fAmoTDTgFfM8SBg8rKqvo93Qa233oTzs4BAmbD8x5Hm2fmohYKYj4n8EvPixmLBc0zAq8vLATgeGVh1hN+gMcEXHPsODm+nWT4ahbjZu5gABcDpGjyfuwAUZZjYbaM82cWUF/1MV700HdZDDLC5tYe+pMM4xzopS72himGmYfuOOMlAdWSi5qbYnUIrO0CjYGHLmGvz2NMjQqUFsZw0FLxWYpulskNpJ/laBcAjs9Dc4EDP3VwkDoYMAPdy9ChK4jNri1yfwlgefoI8Vjwwf47y+iGKFEh2bzj4rhLq3ICX3WG4pyzyIRFXy6uxGNsJqnaatYtCh/SFKuM6hB0pT2zW4BnFk8atS23y7Y3URe0PjbPK3q2FZDnskUGLTy1bZ8K6OK5jfrYstT3QIljLuN9x5iG8xwnRdEaIT/HVZnPHtpmJmtiWu7zjAuwFgCYqmQ+O9JFJpFiGaD1sTGaLmygC8grFbAFwAWc574LEhf9Uwm/BTjme1TdchwxI9x1fd3PTMGB9cC20NiMvYwFVQSwBQA+Wq+F0CzAkBLeqODdkEVudcTRRA4Tbs7iOf59RH194ZteOOLwmSeNintRkWfMESYjcwHswmpd+2zayqWrhpwbjPuMxzZVwQrb1aj49fdUAdkfeO5weQc/0T6Y/nE7bYFpC0xbYNoC0xaYtsC0BY5aYKoAnnaGaQtMW2DaAtMWmLbAtAX+Ugv8y3/6S6iUStjZ3cXGzjYWlhalYms1WqhWqibX16cihVDPTETwi7DAWrSlhQW0BS6yTS1UwrKELj1QwBLG7B0cCgAL2hbARZPLRY4ul+Hnao066rU6Ot2eMh+VBVwKNZnLzxFiEtwQxMi6eWFeAIXqYCr+uP6VY2uCQVyG6jRuYzyK9FlC1qXlJZw8dUqf47FahaKFP/wc4aq1aObneXxclu8R7vB33CfCW8In7juhNqGQPSbCEZs7TEDHZahetr/n9giouR+ySd3e1vqsmpfHy/Ni4REhFdfHz9l1cJ/4xc9zG/y9tZQmRCMY39jY0HYJ7Pi723fv4NrVa7h25SpuXbuO3bsbKDPn0jM20NGgh4yZo8xwSzP0CDDyFBPX5NtKV/KQbd7D39vO9hfed3JUHOBY6uCZch3PBjN4rjSDlf4QYcy84aHUIr5TRgklRK6LvueghwiDbIRxSu0J29pTTibVKIc5sJ8F2Mpz9NJYE5hUg605IU65FSxR2Z1z0p/KnRRbHu2jqd7J0EkTHKQm45iTglQZUw037/po5S7qhNPK0zUKKaqB2BZpmiBCrEnPkSa9TeYvJzuVJ8j2keJFwcaa6KW5MTN/S1QwE4qlGXbzidqT66VWyKXK2PNR8csIq1VM/ADDwEeXWcScjqzXUFuYR2NlAV6lBD8so+SXEI0jbG3ewca9u8qK5c+EK3ESS/kYlktYXlnB2XNn0Vyax8xsC2GljN2tHWzf35Ri8/j6Op586klM0kQAe6bRxHgSIfRDgTPC1vmFBSysLCGsVY8U9yoW4XHqUI3NO8cgx7jN3bUFFyzYIMSlCpZ9mv3xxRdfxJ07d9T3+R4LRPg+x8P58+ePgCz7/vHjx4/smy1w5HoEAjlpXRSQ2L7H64PN9WX/55i1Cnur9ucY5XbtNcDCYK7DXtNU8EKYUlhW8zrBddlrQbtziD4hrOMcAWh+fntzS5nIsmJOTI44ITCB4CQao3PYQVRkxDIvlfmpM80ZqWi5LbalnAXCUPnAcRLJCndxaUkT4lTI8/j2d3dQLVdku8ycZbYHi2UIjSejsf5FmqB32NE1iRbPVPHSSpqMhuCYyq1mbUbgPspS9Lo9HLbbKGufmqjXmKQKZe3a7HLmFBMOcjwwE5nrIbSRWjMIZAfN9Y56fakOS1QwM4e9WlEfqi2vIFhYRFhrIGLm7NYenEEfeZ5IncwilCqBchJhEo0QeVSa+fDcEJkfyI51xAKAMUF6qvxgKZcdTwCZxQgm1zSX+pgAojTXwtqFxxHnqXId+3fumxzUwENwbA2f/rmfgze3JJv0b/6L38S1P/1jJLTcXpjDT/3izyM4dlzFIMN72/i9X/s1zJ1cgt9JEF95G92b1+ExL75Skj01XRS8OJE1tx8YYD3ReRzDDyuA5+s64LTmsPDBD2ISOlL6xtduIN/bl928e+YUGksriHf2sPXGawjTDPXjj6B68XE0ThxHbxLJBpuFG1m1goPuQOcsGwyAK9fQv/wqhnt7KJUbcColQ38msUCFM99C5cRx5VzWF1YEN1jww8EceiHS8Qjd2/eQDydozc8icHLce/0VjK9cl/I6CkLMfeAZLJw5g/ywi8G776Dqsq0nUk77wyFGu1twqg3Mve/9oMHvzjvfhtPvqZ3c2JUledxqSjX79Z0dvHxvE/2cCkRXQIwFMTUW0PCZwvNwNRrjDrPMHQezHm3/fcxlHlqeh6br6v6iXFIVoRkAzFeSEowZ2/9hnuKQfZzAK8lwysnkRjGTEPCYe5oMcQmtKmWUn7iIk5/9URz/zGeAY8eQlirotfeB+xvY/v0/xM7vfA7dN96C45dRXlhEc20FQa2M0WEbB5cvoxQR73CVPlz2C884ZvC+ROUlC4hCj0pnT32Udv1CY8xeLVURnjyJ2tOXEJw4psx17Lcxev1V7LzxBtK2aUvuM+9NPFwpiQv72WR+Dqd+5IfhHDthHCaGQ9z98peRvPM2kkFX/dTkXBdKTBE3QzGpHE1YiOaFJtIjGqOW5npGILhmejHhHl9SS4tnGivfI0VssV6jSqU6OUMNDk4HPs47OWopVesubgUu/nDQx4uEhQX4JHQcE46XgPc9tYrycoBstYbDZIjDcU+51v1BioMR7+E+troptts5Ep+KZ6BWdrDgO1js5VjZzXEiDTFOUql8qd4volpRIoym9XLOPGNTAMBiE7qe8JiqjoManRBSFqSlysDlQsOieIfuHrROPnRSwXcWvVFpTSt6nhDm/RKYcz3rYYA5qj/pLOAAXdr+ByFiKpcjFsHlYAkS24BFaLSrPgHgEd/DDCMbimxstbmlvoXSu9gccipei2JGdTsBxFyKY1qiE0oyq1nQUUDVgEnjxFM842em+C0sFL0ErOxdVEezTZjlW1LGMe2gM0RFP+aWWPKpbcEB09D7UlQzf9eog6lgDqhULlyCCOFtfjwdS+RgwqgKnSBzb5ebkFS6vBebv0dUB3ikKjYwXX1Wy5vjsLnCij940GjqsbIoLzD0g+fVQrVeFGvoUiB2ayyrjTq+kDuz0FHPh4BXq2HlyfPYv7OJwdYOkCVIWXTEHO+HjkMFtZlRhiv7mkegtjCknvdOjiHeLzlm+IxJ4E5FPMG6fVlXps8cHP6lv+umv5i2wLQFpi0wbYFpC0xb4L3bAlMA/N4999Mjn7bAtAWmLTBtgWkL/Htb4Dd//p9okjWaRGh3O+hPRlhaXMLa0ipq1ZrgLW3OOGHhUHUlVZ2ZMFS1vu+pCv2okt9OkHDmVUIXV6rews1NMKNPZVCRsUnIQZhSbzRQq9f0Gap3CVY5IUKgSrVUozGDxcUlWRgS1PCL62J2L4ERJ4wWl5eU0cvXkJPfBA2NuqALoQ5himySw4qWJ9BqzMzgxElOr0Hv2wkeqzLkfhDG8kVwYoEq4Y/N5CWAIdRh3i/f574RNhEy0zqWn7NglpM/hEFWOcz3rdraZpPyfe4b12PtcAl0Cc8IbwmyCdQIkS2g4na5LPeLX1ye2yTo5fL8nkrJmzdvCsqxnQh1ur2uQNzuzg6uvvMuXnz+Gxi1e8ijGMNOD0m3I4UoAR9zd/tpjG6aYOSkmqiUkd9DAPivGmqcv+IEYAU5jnkeLvkVfDyYwbN5gOPMAY57UtVmVEFQ4ed4SIISYo9Zn0OM474ycp2AbRNgmMUYUMUCD3uOh63xSL/jNtiblryqVMGcYJywDbIYu4jRpQ2osgc5MWsszTmpHTBfzTO5ww2qyKhoSXPZz3LykH2dE4wTQnDEGFH9qylKgl8zDrhcXKiAOMlXyh1N5JaZ0xv4migdp6nsn0ecfs1l+GeytwubWi+sAvUq4lKAgQPsRkPEtPRuNbF84jhWTx5HtV5DtVxDpVTF7Vt3cfvOdexub2HY7cv2kSBwOCD2htSL68cfkcXz6fNnsXbyEfX9zY0NXH3nCgadrvrKiVMnEdQqUgD7no/9nV2MhxNl0t67ew/rjxzHydOPYnltFb2BKUIgDCTAZZ/mWGN/Yx9kf7ZZ2bRr51hWcUmrpT7Ily2UkDJ/ZwfXrl1THyXsZSb5yZMntQz7OT9H5TDXaws0eN6USVsUQzysjLeFIhwL7Pt7e3saM1wPbaVt9jb3mZbwUjEXltAP55xzP2VVPYmO1MMcM9xnjt0kjXW96Q/6grEcW63WrCybeR0guNU6WCQQx7oecNxz9BCyDnt9WRgLCMl5IZNadabR0HHxPRbC8DiHowFGgxEWFhfV1rawY//wQPbNc80Wup2OPs/J4zHtvscTgVgnyTDsd9X2VI5y+wTIJVrSe57yZtMo0jg3WdnAKIq0njJB31wLgUdgR5VrH3v7+5iMJnCSVFbUhK+0ny5TPc5rkxwgPK2banTKm6iII/RgURHKIcpziwCBFifRuz243R5A2+U0wZhFFixAYNtFVBqPZWMLL0TYnEWwNK/7webld5Dt7wlWEhBWwhIa5YrOdUI1MEH6cCSraqIEKm/nVpfVNv3NbYwOOlIne66DxHcx976n8d1/7+8in2nC6Xfx+7/yKzi8u4HP/L2/i9pjpzROu+9ewVd+458jah+i/v4LqLllJG+9hYN33oETMQ0VUoLznMbDkaAf77OE/IR6sm1VEKWHrF6Ff2wdrTPncHDjOoZXr8PrdOEmMV3nkTVqCKszUvkf3r+NQC4DHpJWE80L5zF/7pzyk6naY/vs7h3IIpQ5w/k7V5Fs3oVTraGxuKI+PO71ECy2MAkrqJ44gdbpk6gsLaNcrsHpHKJz7TrGeY6zH/mQwNzeO9eQd3pYbM5gtHUPN7/xDQyuXgeyWCB04QMfEpDO+30Mb10XJJw98ajU16M7dzC4fRPh4hJOfPoHkccTXPna88D+AbzRGGGtgtzLEVdqOP3MB3D13n28/fYVvLi3iQNK9Vza20PQy/Mc7Oc5rhCSwUXLdTDvuphzPDRZrENQ7OaoKZvdhSf7W3YepdkKzEUZc3Ud9BJaP0dwsgnOwMHjfohWGsPLqZ43MNOgJUJQIG1UUTp9Gmd/7Cew+NxzcI8dQ2d7A8k772DjD/4Y3ctv6r5UWT8hJ4TJ9iainU3k3T6y8Qgh1bCy2c10n5FNL+8troE8vI8SmsHxBZuM9tCANgK6yHORNOqoLC/CCUMpy5OdLbhx8gBYZ3Z5cxcW1CV8OnUKH/yln0dw8Um0e0PUkxi3//iPsPH5z2Pw7tvwEmNoqzRWPb8VMNekpgoMsyNyP4M8Q4sRCC5za1OpsAeFhTEXSxyjZuR9zwJgo/E0LyocuQFCYI7r866D824Vs3mMvufiS1mK301ijJlhbbwKMGDRWM3Fk+eXUV+vI14qo5uP0E/GuLexjX4vxeEkwygDdvs52mMHWRCgR/t5P8fxkouVdo71/Rwn05Isv+/EE93/BSCLe7Y526Y+gtd7q2Tm76gUZnvySYjlEQSM7FvWKJyK1roX4DBl+ZpxPFGkCZ+ddXbNAwFzqVs5MMfnAj/Q/X+b8QnaB/NsIYtwAlEHmMkznHIdPOq6mKWaWEpxqG+LBRbKX34rJql+Zs+fAaYWFPoswJEqnueagJnqZVMoYF6Fo0vxPCd1Km3Y+XQiBsuNMjrDwEq+TwtoKZ0La3XmA/MdgmEWYASMc4CDHp8di3amtXudLipUphfbPsr/pbI64D3VZNYTepoBYVTlVMcL6NK+2jX7IGBaLMPCBY2ZIqOYe8NnQSmadTxuAapNnzRZw8atRm1os0qO1MbF9YO2y1TVC+gyl7r4G8jNEeiceEBYxuL7LmCPBSxb27pP2pBhc05sO5u/i1h4YbLNjRq6CE9RnynqL3Ty2NdoWU+LeB6LzrN5KNE+f/ZgqgD+q/7umL4/bYFpC0xbYNoC0xZ4L7XAFAC/l8729FinLTBtgWkLTFtg2gLfYQv81i/+ghSHVPTK8th1pVijgpAwZWFlWcqojBabhK+ByavkhAwnU4z1c3BkI3hkEc11FTBYUMMxgJWAhKpCTvDQDpYQknBSucKEy5yGLNS1VG9RwcjJknq9gWqlhu6gL1BDiMP9s7bHhFDvXr2i3/GL8JQgioCAy9h8XgGbOBNgJoRptlpSrtGClvtAiEuAQ2UiwS/3hTCKwMgqbXlcUjYHgYAO1Y78LPeLIFbZfZPJkXUtoZW1f2ZGKber4yWYLJTBhFzcns1EJTiyWaI2S9jCNAIkwjT+a/eBMIvg3G7XZv9q2o4Th2EoYGS3KRUC8iNQLJvdLEetXMbG7bt445XXcPm117B94ybS4VBTfMwO7scRulQdUqEnm7y/JgDOad3Kif1Mk8nzWY6LOfAzjeP4aFBBY9xDHo8wZiZuniClHR8ligQ0zPlFilQTh/ziZF6C2MkQuR76vodRZiwoOdnPiUdypyiNikl1o0bhpKdgbmF7SFtDAk9NgUs1kgGFapj5ky7Vv1JTURFmLAoTHb8BuFTq0C6UbUGlBhVEypkT+PVQcahiM7ltPKYelZgw4LhExRgCBFS1EACXykgrAdJKCUm1hKxaRVYNpbqh9XJjYQ6LK6s4ffYxqUUb9YZy9v7kj/4U9+7eQZYn6LY7WF1cxnA4wI1r1zGiPa/v4dz5x/G9n/okFtdW0VyYw9zcvPp++/AQvXZHhRY8x4S8jWYTh3t7ykbd3z9Er8ssbU820szPPXX6tPoPIQ8LHa7fuKGiBPZZjhVCRqpq+TsWM5w9e1bjkmOFts8XLlyQZbNVsCvz+6GCB9tPrSqf44NfXB+X45jkF8cJ12fBq83b5nni91y/VcTzGsEXxwH3kZ+1edrcH14jCIm5HY5Rq14WrKWV9GiM4WioTF/Zahfjj7pvqwa21wbZ31O9V1i0c91JFB/Bak26E9COJxjrmsjrBYtKxlrGqpKp4maeL2Ewry3sm71e/8ji3lreN2dbmG00NJG8vbWlYwwLZwKqvwgbSF+Y+UpLafZFFubQZYFtUfF9nWvaO/O8sh/IyYEwo8jU5f5yUjuOxhqPtJ7m73j/MGrloayXszTWsQ9kpZ3JUppqLtqN0zK6TKUt7xulEG65iohmoXFkgCDtgpnT6EIKeoZgSvlEiM424phLc8ysr+HYpQvqA/deeh2je/cx6hwiTlLkLAbgxHrgSREp9S8dE2iHTjDI4oZSCeVSaCbeeW2hPfaoj9F4gpHr4+Lf+Sk89eM/gjT0MdjYwozrIV9YVKEGt/X7//C/RbC/j/riAhoXzgLDMQZXr2G4sYlsEhkFpEhSrmxiyk953YuSGIHHDHkWMCXIfAfN42tYf/ZZtE6ewBuf/x0cvv4WSjxHtAB2eN8ldDe5rQ6vSyGzKSFb0vDMY1h9+mlsXL+K0f0t5NVQ18JKo46k20NydwNOr4MK4w7OnFHfOdzdx9LTF5BXG/BKFZTqNeS+i8OdPUzu3kN6e0MW72tPXULEwpudPfjMXp5MsPnWZUQ7O0bZ7Bq1Y95cgL+0hpm1FXhlF/29fZw5e56B2ti6/CZGG/fQWF7G3LPfjYnn4971G3DbPZQO9tGcr6uI7KA/xtkLF7F59Rp2Ll/G3TzCK8MxdnIXDtuLIMp18E40xgYLdeAr571JSEa3BrioChRnKrThmWXGrlH/GshKq35a8jP7nbmntKc+4SZ4KgVaGdvb5KKb5xuq8IhbeF1PkSBBHHiIWwt4+sd/Ao1zZ3H73bex/dJLGN6+g9rqMTzyqe/Ho9/zPerL2y+/iHtf/BN0vvUKAqqKE943jKms6/jIgxB5s4UkjeAMBggmE6lF+bzC6znHlYCsBZRFRECq+7ZhdbSg5ZgmEPMKZa3u9xY+8v7G3586hQ/98v8E76n3YfPgUDm8/s1bePuf/TPsPf9V5BNmgxt7amsXbHJLi8K+wrKalyxGJLRcH3XX1X3uMEswZHFMZmDxBATARq2oe+VDz6F6HpQFrs1wICQEzjgeznmMCnHx9STGHyUJuo6vfGEeL8/VbNPDB86voHViFt1ZF1sDBiekuLu5i9Eox+Eww9jzsTNIMEg9jJIcsZejGgDLjoOlTo61QwfLSRnbUYSdLJESnO1LYC1b+cQA0sLwwyioiyxdHgafG1i8xS9ZeBPYCgiaFckeX8DUgG4yQcM3qYxmDm0mKDrrOFgIyujFCfZYwKZFdLE4ArrMop1BjlOei1OOg3la9FNR7NBCPzWL8hrAp5gjrvgAM5pyA5MHbIoJTN4tr3+EslySRZ10K6GS2+ylMKx9vC+sogugrOuZcflgqRIVv9wwR0hIqAwPQzfFmMWhuYMKYXcBm/kcRtX00Mho1T4s6PDVh4udL/6eIFi1L95DTWWpURmbkWxGJP9V9jILCtlPWXhQiHmNjbQj23HCUxYacF+oOi95VHlnsvfmMyCvyVQB26xskxf8AJqbrfKYClVwcQwGqhP+cvs5Qr7v+mhzjBOCK/4gR0IVc2G5fXRgRRay/RuKudf8y4fFQaxV4fliK9iig5jjqliHzRYW2NdJc/CT+1MA/NBlZvrttAWmLTBtgWkLTFvgPd8CUwD8nu8C0waYtsC0BaYtMG2BaQv85Rb47V/5Zam2CDeoBmWOb70+IzBy9fo1LK+vYVGW0A2TociJG8Iyj3oJk1nJ7xPalRWTNxbkSIVGS9jJBJPI5OjSerRSNtbShK9UIRI02DxN5kxSHUbAIgtkKpsEW6oolyrKvCTctApdC4+lQrx3V++pUj9NjVK4Uj5SDHI9fPV7Q0ErfnZ1bQ1rx9b0M6Evt0nAxfXbzFB+TlbYhd2ytWmWTXWthtu3b2sfCV24XcKbh61oCSkIagh4Lfiy2cZcrz1+KiC5HLfL/SFU4SSYzSC1cNlmEBMCcz8J1WxesM1L5T7wRQDF/bbAWvbdvi9LWbYzv9dEG9UZheqCqrvO/gGuX72K3/1X/xr3b9xQjivh/yCaoE8FcBZjnDGdzNjifacvTqQRumQEKk6mLLu1LMNPN4/h+8oNHE8iVMcjZOkEfcSyS+VkKudYuWxZChlXAJgTfpETI3ZNBi9/NlPMRtU78jxZifYFZo2tIyfMrNqEu00FDycJOZko60DCJ6oGxedyTe5yj/VVTDRyAlK2g2wzsmJNGNISk1l3KUZcBzJ4GUGFixJlfK4rFUcnHqOdpxhw8hgOykEJdaeMMOOY8pGVQwyrPkZlHylt0qslVOaaOH7mDOrNGSyurgmc1moVHOztYTTooxxWcPWdq0f53Ldu3EQpCHCwt6/ChhEzH10HFy5exKd/6AdRadQw4jiqlPHss89q7DFvlstvbm0q+5cWsjGVa0H5qFiBk6XsmyzaYCGDVeFyXHPsEG5ZhTv7OgsfOD7YX/k9CxjY16wdNIs4pNIk9CvGuxwCirxetj+Plf9ybFDtb5XFhMss1uD6CG0fHi92PNlxaMc9P8vvCXS5bWv1zHVwfValz0IKC4K5PAEpx/DDgJpjgRm0pnDF9H7CcMJhKpf44n5bm3p77ZBtvtRDkGUzl2FRCwtSaHFsxmAGn4qv2Vn1Ve4nbbznCWorFV1HaXEvlVqSCFjT3rvk+7J07h4emox2WyBDmMQCD0FFY5NN62QWiwiUl0pSAdP+nJPOQ66j29W66MzA5UaD4ZEFNgEEc5A1bc187JDYhIB3KICcpqZoh5bXHkGAFNs+RoMxoskY9XIZ0WQo618qwIaTVCChrsLx+UimAAAgAElEQVQaD0kyEfz1KxVUZhqyT3XHE/g8Bmafex4GVFcxNsDxMdndByZjpMwjLtqWsE0FQnmq9mOGL5VvUs9J5QWUSyVZyQsp5BkGY5PjnCUOsloDn/xHfx+LT70fuSfdFZzcQ/vKNXzxH/9jBHtbKHuAV67oWpZFGbw0RjIaIGf4KK9ZhGQsPiEQsKpqASUjy3PKVUHwaq2CmePH0Vo/hlsvvIDutevIeLy8bhM5837mGEU3rycGzDvI3RA4dQKX/uancOXlV5HsHGDp6SdQXltDZ3cf3Zt3MNzegjMeyMmDFqXV2XmEMzU5fQy29zHe3EE2HOr9cK6F0PeR7h2ivbsj23iq1ysegY0Ll8UB/SEQTzDJCeYiRHQlWFhE65FHcerDH8KpDz+D9r37uP7F57H7zltIDnaRDQeCbNnJ01j88IexfOIEovt3cO9LX4I/GKEWVnVpnqmV0Nu4D3fvULa/e36At6jyTDPZ56+UAtx1fLzAeyQVlxwjno9mHqJOtw/EqDqEbL7GpJ8x59UU5vAeMcoiqRfbuYOgUsL7FxdxcTJGbXMD4DW/gCrFcC60hYR87HcGrAr71RuIwwCIM/WvfGURM5/4FOY//gnUTp4wOd8lD3c+99t4+9d/Hc7mplFs6jwykzdAeWUV65/+FIa9Ae5980VEGxsIkSDIUyn1DSor7Gv1A62TTVY4+w/Vt7rKCJw5RpHI9Rf3Yl2X+BkqHufn8ch/9jOoP/cxxPU6nHYXh1/5OrZ///cQ37qqbGKOEUu/pbAsHG4NUzPFYrLEJogsFL78HYuYqKTlPfTI5kUQzBwv983COwsqjQWuAX2yEs5zrDkOlus1fLPXxxsu1+mjnxllLLex0vLxwYtrqK3V0Jl10Xcn2KdavTtE52CCbgLc7WWY+B56UY7BJEOpHKLiZph3crR6ObytDNWkUPYWoJznXGHpYEGagZlGNcuiswfXcVpnJy5BdwEaOeaL4hI9//CYXFpv51Lq80nTD3xMOFYznpcMJRZQygnE+BnTEpk203zJ3pwFQbQ6LyyST3gOTjgu5lPan5vlCFd1r3FTFQoIAj/0+CUr5+JhTC4DR6WZ9vNHZ8lAau2KucYYUwIDhfmSArh4nuLxFYEfKj7hFcj0DKMQZqHcWG4oVInTMps27LSbLhTAtJbXcxzbwHwZ5bDpWUK6xT4UdTNHETNWwWyO32QIGwBs9o+FHqmbgaCUe8T90X2Tz9ZOLtV0NXfRYFGQB/SQC0izzypHWSDdZmDb70x72WdbZSubi7qe9wTgBZczQVtjk027chesi4oc03fUs3RcD50kKeBNdjCf+eZbLUUk8B7F31sAbc8J+yPHwNE+SpVvATDwdw7a3+nj93S5aQtMW2DaAtMWmLbAtAXeAy0wBcDvgZM8PcRpC0xbYNoC0xaYtsBftwU+/6u/ImVUp93G9u6OFBcnTpzU5N31G9c0GUZr5dXFVVnOEvYKKFLVq3xg34AGWlsWagdCCdmyUkHBSZgsRUSQV0xSUs3LSWzCIWUBc0IzjgUa+EUgUa1VBVQtAA58GYHqc1QfcKKe0JdQxwLMwWio9dnsTMKbUrVyBEAJULkPBFLdTl/r4PJz8/NozDSkCLQqQcIlbp/twOX4xfXyZ36Gy/J7Qhqqby1g5f4TMFlYawEu95PbpY2zhUlcp51k4nHxfX6egIcQjO9bJS8norg/fHE5/qw84/FYCku+Z61x+R6/BD6SRJDXWuPyZwuyuG+EW5x0svbTFi4TPvQ6Xfzuv/4cXvn6N3H/zj0BHgL6caF+HWeJQJJsHf+C1uc/0AuVRUdrysIiPM+kSPp0pYnnyjN4yq/gWJqhJmgzwCgeaxtcPRUjZZeqIWaqcSKOuXMRJm4qkBsfSaMyWaFyMjViVid8KVNo38j+rHlRTXSaPEjm/zLHl+9zwtDk0pnvzbS3h9Ah8OJkIW0Jc5RzD2XmJDNrNOF6XUSOgy5VZp5REtM6mtavxMep56KXxzhMIlCHOjazf7KrrXgh/NwXSBqVXAwqPpJmFf7cLGaXlzC/uoql1WNYXl3B2rF1LC0uCObtbm+je7Cv7bMIIWQecLmCu3fuKr+bSuAbN24IFlL1SUvlT37fpxCUSxhHE3hhiLOPn1N/Go9MRi3BnyblCyBrc3E5bjheCUfZ1x45/ggq5fKRql/jkvC218Pu3i7anY76OdX0HC92rDysfmefZH9kX+f73A+CV/ZLQk3uw6VLl/QzATCVvjb7mus+ceKEIDDXQdDKQgiOHQt6ub8ch3bM8F/ui1UP2+uGHSfWPp1jiu3Jn3n8dgyy4IJwR0UTIiSmaELKKOY4xrH2m5bT3Ce2Gb/nWFQebrl8pNino0K1VJYSl0UtPHaqAQlimfHLcyE7+SLznOtTBrrraRs8Vr4EGeNY50SgMKYddmIswJmPPh7qM4TT1irbFo70+n1T2EL1Nc83J5WzHFE0wWg4MAC4WhPUpsU1LZIFAQr1MnOhJ0msz89Ua7K8NvmSUAYuQTTVsLVyyRQZcd+obg4DjPo9DHo9jAmWXWMTzXHFwRnFNCd11D+DIES1VBKAFGYOfORhgP12B+N2F24UI0rGqNTKOgfOJC2KlB6AdqqWOblOFXSeO7qGRbKs5gR9jiClEwMwjsfKRQ7cQAVN6fwC/tYv/A8oHzume1v39h186Z/+EqKbN1ClsjtPEVZLcBhHW+jSsiQ2bhksAiCk4z4xO5WQTNdKTvBnsrV/7Ls/hplj6+jdvoPdt95SO/YODpAPBsjpfBH4KDklWQNHmVFmsxBH1yYWCczMo/X+p/HYRz+EKy+9jMHdHcy/7xLWL57H/bffRe/KdQy2N5D2+xgN+6jML2CGBRVxjP1bt5B1+nDHQwRpgpBW6n6ApFKB3yjLZrq/sSXwzuIbFiTwIHzCyZT290A+t4jW00+itL6K7s4evNEI1Rbv7Ql2r9/HYG8bHu28Oz0pnVc/+jfQvHhJ1qcbr76C5N5tON0h3NEEpTwVaHbiCM6YZ9/kUnc8YJ/X0MzBggfs+gFeQI7LSYIOs2gdH03HB8udym4qq/2Q+t9CiUkYREcIqg8HVPIS5mYZLiwt4nEvxGJ/gCwaymKcAE5Qq4A75uZsIE5iFa1FLihBcJ65iKoV+E9dxNxnfgSVD38Qk0oFYVjCheMnsPM7v4Nrv/rrOHzzDZTZF6igDzyg3kBeaWDpBz6JhJbtzHqOEoTRCO6NW8pu5rhPRwMMt/eQD4gKCythOcWaOA6X2e/FcxXHpIW/Ei9rrw20Sktl4PRpVJ99FrNPXEAYR3j333wB8eVvw+111I+P+NTDGaMWEBbZvoo/UD5xAcAIxeimwTFVQEMVa8jq12Sj8su+HihVzW+MVa9R4Ou64jq4l+bYdKFsXd6bCQ1938Fcw8OTT6wiXC4hWqriXn8P7QGLVGJ09iJ0U/YTH8M0E/ylStfhfdVNMefkaHQzeFu5ADB3lcUufEVSwZp9YZI9waTyk+31Xde6QhVrol6N7TOvu3y2tS4oRa6uWt2wPfCZlTb2ejriM0OhLpZKllb0fMbS80GOVd9DiceeZzju+FhFhgUv17ORYiiYuSwbYKOGfTjf127PtrN9HBOnfBgQc/8LeGvzZgVdqU7Wc47ZF6N7N4V9LIRLNPRZTGHIJ88L4z+4XZXj8VmH6y3ILAFwzWH0hSkCoHq1XzilsH0ISs2XVbkWSnc77gogq8zdol8V4l4dIot41LcLq3JaI3NP6O7C5QWWC7tmQnABasZ5yHXHwRBUABt1MAGwunOxTj6dsh2OIHqRX23GEvOFgVLNjPFxpwukSoyWEpjHTUeElH2K/uDKgGZRgBkTKgTSxiwANlbcvHfnExYK6Qqv6xCPjavgcy7PNa/+RnRslPe8jwgxu8DPTAHwf+APjulb0xaYtsC0BaYtMG2B914LTAHwe++cT4942gLTFpi2wLQFpi3wV7bA//kL/6PgL7MoB+ORclKPrR3D4ixNFSFrVwLXpeVVrB1fR7VWO7JZjiYTAQ1CDFkxC0YYoCNQQ/BhrYc5wc8JbarNSmWBVoIUAplASixjI8oXl6H6yGbaBiHzKo2adTxiRmUqsEIIQmBK0EOwxM8QiloAze9H0eQI3hIWcX+M3bGxYJZ68PAAZ86eFayicvGtt95S9ujp06cFSC1QJVyylrGEMIQn1oqa+y8IVti3WjWwJhkL5SGP1SpyrcJYSr3CDpr/8meuV5aztO5lZnGppPVaxSW3pYkwz1M7EFbxM8qxLaA1AbW1n7UqSwulbLvyfaoyuZ1mYwYrq6smg7RYFyeZtu/ewTe+8jV882vP4/q7VwWqRvEEoyTCMIlks8cJr+8YAJuUNWSeUa9wYrSU5XjUcXGxUsczlRaeLtVxcpKgMRwgi4cYp5HsxynUIQypZYRFtGamApkGhlTuclKS2Xu0R42QOImUKlICu8ZCucfcXqp8jbZKk3lUDo+ZdcrzRLBSTHBzMlr5esrby1FxPVQdX5OgVCxRZVbySnAIiwqVUs91cOAm6JOkUTkcp/CjFF7KSUBgQACcxeix4EGWlyXUg7ImEx3XV85jO4+RNCuori5h5cQjOHfhIpbXjmFzew/H1o9haXkJzUYTQcAMuQRJPEGn08e3XnxR9rfMyia4e/zsORVp3Lp1C2+88QYOum2sLK/giUuX1EdY8ECL4Fu3b6kPsU8szM0rW5bW0sqXDnyMJqbAgOOC+b1cjn3l2OqagCQBM6Exs6ltMUJ/MMDpx06rf3JsUv3L/mxVsJoLpTNAoXa3fZXboMr3+PHjGkvcz2eeeUb7wj7KQgvmfXN7gtCPPCJraY5z9mVrB81xZNXHHO+E1mwH7XuzqXHOL6ltC7t5XkuU11uAW/Zzjg0uz3Vz29zO+vr6kZKZkDbNjOqZk7u8Hir7e38fFq7aQg3ur2yZmfs4Gqm4ghBZRTF0PAg9TVy3mk2US2WBPqmliiIYXnc0bsc83x1dX5M40jLKAZfFKC1CXV3jqGhlwcZkYiAuxzWt/fcPDjA3O6vPEB7Za46y2AdDgedSKUQpDARrCev0RecAjyTAOBbQ3jmdxILXvK7PN2exOD+nggbZo/oe7t66jUm/h/mZGfVFKqM48kLPw2TYx8HunrKn2ca0hGaWMhXE3B6PVfowFoNUK6jxnqBM4RCjLMVhty0A7LBQJHBQrpYQMjc84X56ar88owLZFZDlscgunxPndBEIQ+zv78GdjBHEtMj2EGccyYThJWRJJNeA2pOX8L1//2cx6nTx1d/4FcR37yLe2wcYkYAMZT8sMjmZS0677EJxPJ4UUMEcC68rVvVI29g0LOHR5z4OvzmHwbVraL/1FkDoy/3NYtnhunMzWDrzOFzHw2RvF6PdPRzs78INXWRugOCx0zj9fZ/G7IlHcP+VV9F+9wqa83MqoNq9eRODO7eRtTtImONcaeHYB5+WXHD35dfQu3Vbltqhm6Ph0qo+x5DFUX4F/vKcrLf3795HMObVEghqJTSaDfR2D1TUwmtludZE9dw5LF+6hJ1btzC48i6cSUcKVxw7jmymAXTaOPzW6yqeOfb0JVRX16QeJtxmvvzoytsY3riBegbBWwIoqmUzz+SOKsO3sNClBXY/yHDX83F/eR3f7PSx322j5tIdgio/oOzTHNpDmFDVSCgUSzVOpSULlrxkgvOOj7O1MmpOjqX1R+A1q+i9/G1UpILlmGDf473E2LRzXPIuw+ccYwdLSMMd8xCHIdJjy2h84jmUP/oxuI+cQHN2FvWDQxz+7r/Fxhe+gHhrF24y0j3MPbaOxvnHsL+5C8wvYubDH0L98XNkP/AGXfS++GcYX7shxWfa72GyvQd3OFFmNDW/4pK83/oOPJdjJjfFd3z/gXtuYZQrXiTra/a3cO0Uyutr8NwMe9++jOzgQGrVguQZEPYQsOX6eG+VIlZRGgZwmYxco1QkIFQ2q84c12RstAlTpf19iKb/u04hSjk2B6TFCG134OI+XQhENaluBkLPRWs2wMnzC0hmHQxbAdrJEAOq2EcRRp0EvdjB/hjYHyYqTuhOCJRdlEsOFkMHjb0EpR2gnJgYB45drneSUDlK1a9JQTZw1fQ5Qk32CKlEM15XeA2jdbQhvGlqisVMVq7JmK3CxcT1cEBXG5dFH8x8LvJnXU+fjdNMyy6Vyrg/GaMJB49VyhiNR3IsOecEWKNi2ElVmOIRAuZUGHNsmNzYAgce5fsaOGiOwcJS9WP1CfN8xv+zT/P6ZwmnUZkynsKBk6WYcR20nECK3mGaoOMk6PNYM2h8sRBu6NBGvTCWzqjEpTrd5PFyxSzUYw63r4SAXJnbVAZTWSy7cvYP14BgZQuzLxV1AsKxBVwmrOVzE9te7JkK60JVzJ8zFmM8kDurH9o6RCmbpY43BRy0iSY8N32VCnoDr3lLsy9zWuXRYZTRVplcFFIIAPP+RQDsh4h7JjKDudd85KPCm8/CXC9hvZT0RR+3AFgtVBQSHGUua/9MP+PO6niLnZLrTHH90T4V8FgAmAWKDgHw4V/5d950gWkLTFtg2gLTFpi2wLQF3jstMAXA751zPT3SaQtMW2DaAtMWmLbAd9wCv/YPflb5n5wAIhBiPm+z3sDawgKWZ+elBuMk2MFoiJt3bwsSEqTWanVNzhNA0AZRCtdxod4tcnAFTouJGClao4kgytLSslFpBcGRlbTN6WXmr9TAUXQEiGr1OhaXFgVbe92BQDWhDkGQtXtW9ujCvMCPlMOF6vXy29+WepCQgfCGEEu5oIOxQAz3i/tOlTNfyigejwWACamlnkwSXLx4UYo8Kg25Pq6HtrF88fNcj7FRNFnHNhPU/s5OrLJNrFKXy7E9CIa5f/yXIOph21gpe1IDFbh9bpNfssf2fakBCc4sUOa+sg1sfjC3y+Wt2tF+jvvJ79lWzCblDDSVcYJgcWwUxIRhmvVNkccp4vEYn/vcb+Orz38NmzvbGMbM5DQ2yVK2UbHxHdhBc7KLqgjNDWuSLEPdc1GHg/kMuAgXP1BfxMeCBlqjEZBFGKcxRogxziOUUqotXITKmTOTZ5zYo40zbQE5Uc58ROrI+kmGDm2/HaDjAodF/htRTwKqdl3ZzUZU2BT5hJxMd2U1aDIBq46Lphui4VFbxv11kHo+JlT8ponUJB0k2E0n2GYmotRrzJ1jjp+PKrMouY+uIxAx9F3ELlG2J5hbbjThsM+26ohKLsqLs3j00gWcefxxHFtdRxCWsb23iwEVsgf76h/j0RBh6GFpcVF98eDgEHsHBxgOhuqvH/yuD2BxaUnQ7+DwEFvbW4J/BKkHe7uCmKvH1lSMQSt2qndZBFKpVgQy2UdXltfQ7XfUl9lXafPM38+1Zk0O90xTBRLsu4JcVPpHkXIR+Xp4TLz++usCYATC/Dp27NhRH7XFDlZpz/HF9RmQmUvpy77PdVtVrR37BMQ2Y5tjhG0ji1xaK3e7Gh82F5t9naCa2+ZxUFHMZfg5jntuj2PCqvCtjTyX5Xp4rNwX4yDQUVt7vmPG5dw86rWaQKPsHR8at9wX7neZEKYoQCGUo4U0f5+x6EC2yp4gg6ag4xij0ViAldfN/b09o/os7Nx13aXLAtWbQSgr/UqlrPHE/VbxCLMPrc0x1VzFdYRqX74/GA4Fcnn8/CI0TWkNXmQnT+hQkJnrFe2qdT5oHR1PVGQQD8cY83xTcUxbXbpBsHAljnTt4AR/o1rDbKNuoKxs5k35RRpNBHodFpsQyBSOACQNUtExUoDXHEJuToGbGXRZy45HvL5OpJpinqVgmG8AuptkGPYHhZMDIVUuCMKs63K5Ai8IUG3MoNZsYmvzPjAYyqqUdvRuuYTJOEE+obqXqa8J8kod609cwp2bN1GejFGteDjY2EbUHxjFINXavHYw65G21HRFoOovM3bNhB28ElGBz/5LK2zluIYVLF68KCvrjNnvvBc0apj02kj7A4GE2iPrOPncc2gsLaF/9RZ2Xn8D7c37si8Oqk1U33cRF3/sswibTex861XsvvQy0k4H7f1dTHodJJ0Osh4LsTJUFtfw2Ec/jH7nALe//DUtxwIttnVFNq7QtYlWt261htQDxn0qhInHXJRaNbRaTexv7sANQkTk/KMJsrCE5cfOYNDuYXjvPiaDDtxqFa0nL6H56Gmk7Tau/PEXUY4mqM82EB5fR+nUY3jkyfehc/suNp//CrrvXEY9dVAl4M94PTdKOIE62ZIbAJS6NFyNMQioaD2Du7UavvTt17AxGMGDj4pXVoFO1VfEvOAI+xwVlwR3jTTBRdfDY56HRhYjL5Ww+v73w2/NYOvPvgY/6sOTOpNEuYRwbhbJeKRz7TCOgRnMBFK03i0Un9zAyHOQP3oStUtPo/q+9+H4U5dw/1svof8Hf4D4zctwYxYBMKYgQ/Oxs5h9/Cz27tzGbqeH2R/6IRz/7Gcx4djqtLH3f/0rdL/656hORspZxmgi4G6SQW3+b6H2LRSFAn4WKhVqVQsICaekdFTkgI9UxSK8HkVSLJKoEWwTKis8oVC/KoGYKng5YfByZgCiDHiLezzhLfeMUIzbU962YKi5b1qUxuuhBVoPP5haBTBzhfmiorEPHzvIsZsbpTuV5+wPcwsh1i8uod9Mse1FyAMHg3iMrb0+nMzFMHKx2UlxGLuIggB9FpLkQL0UYNEH6nsTVA+BIGaUQ6Z1y17d9aTSZeEYLxQ2DdcoYh+og3UNoVsDi/NcZukCpQxY9UNU8wxhwH7qYOR4uM7rNa9fVMEiwwqLxPIMXZgMap6PWg6cKpVxKxqjwhzkShX5eCjr5DXHQ5OwlfdROlFLhUpdqoGnxvLZQGu2YcGjj1SsGj2EkVrMFLpJqa11GDysPOACxrL9aeuvPFteDxh1IkcV44xCJxX+zOziOnx0M4JhU0inuI0i+7hIMZbVfqizz+6VI3bprlLkIBcpw2x72SJnqSzFOcZ5Xngf4GdUYFCMYfN856oNeb5c5k27vCYU7jNqI67f9K6H+5vq+LStAn4rC5kFAIXyV0pw0yamINHYeBcpAVof799GIWwAcM7iRRZCJCw8NHnWvG7w/qNrTqEaF5A2azDFFUc/mp/4/pF9N6NeyiW5KU3oAFGMGGvLbcaW+YxO60PP2j99OAXA3/EfvNMFpy0wbYFpC0xbYNoC74EWmALg98BJnh7itAWmLTBtgWkLTFvgr9sCv/Rf/heyHKtWa5hpteDSlpZ5k40G5meYkznBOImx1evh21ff1eQKgdMxKlkaM5rolq0iK/3jWDanBC0WOEoNxomz8VhQgBPxtXrjaDftxCBhEbMnCZEswLETHbSeJmSSnWvuYjgZC/QQVmpyplDB0S6amaEExdZ29trNG1rOKpGpFJaicBwL/hDmcAK03qgLxvJnKuxsxim/53JUDHIfuC2qHrkdglV+hvtrYROBDmERgZJV5RKuEKIQVFlLWfsZa4lrFcUWthHQELJZmMO2IDjjeviy2cFcH9fBNmabcH/588NKaO77EYQqzo+1tZXSk9mYVHFQlUmwUwB4Qi6jUCbA5GSsh5deehnfeulbeP3ym3j36hX0me9YQC+bQ2zPm1W8/cU+6SrTk8DlSLzBCTrJaHJU4hzrTo5PNhfwmdI8LkwyNKTgizDMmD88AadrpcolmJXVYCbIMuGkYKHcpdwwdzx0slSWy33k6AYeNpME21mOMZVRucmnizm5yAk9za4ZC0QqsAh7aWNI5W8zKKPqlaRi6ecp9rMYu1TIZJHUxVTEDLkPxWQtc+fKuYO6E6CSmdxjBtARUg+VSenDK1dRa7ZQaTXhN+rIyyHm15cxu76KmYU5rB1/BAGMyrs/GqBB++Ew0DgZDHrodA4F646trSlLjudJwIN5qHFioF6emyxZ11UON5Wp+7s7An+cuOR7rbl59e0S82VlL0zYmGJpYQndXkc5qRx7BG9hGKBRbxzZmFNNyn6pooc4PuqvLErgfnM97GPs3+xL7Jfs13yx31ioaxW/3A+qbXk94Bjg/nMs83NSpxcw1eb3Pv7440cFEVyeUJfb4nL8l8vxc9Z2nWOQx2Ltoq1bAfeN48ZmdyvDtrCst2OOn+O+0xJZ1tW9Hg7b+9pPfn6m0cDqyqoU1Py8tVzW+GA7+IFR3kaRiiw4nmyBR5Yn+pkT3FTgxwSrtG3OMgHVQ1oDp5nUnRzzATPY1RYpfN/kpFO5KzCVZiY/nMBAilKjhmUWO4+XwJXrHwxol21cBvS5JJFtM/f/yHXAdY1y29pqEtB6jvJzCXNZPMK+JvtlbducU+47wTT7p6yhfdq251Itk+JSafxgct5kSTI7l/njfE/iQY7T/kB2rWlO2+ZYFs0c2w5hdcScXN9kfbKAgm2XJBj1BxojVnzIUc33eJ03EQa+rFCZR+xFiSxwY6SYW1jCpD8U8Eui4RFc4fIOJ/1hlNr9/QNZWwsuuw78WpU1MvTmR5JE5nO8jpDf8FrHfNk0VZvwOktFalqp4thTT+DwsI1sewcVgvKVJRzcv4Pe1ibSKIVTa2Dh0pNYvXBeKtJ3/vzPkXQPDY4Jypi9+DjO/8AnUWo2cP+FV3DvGy9idLgvOEJgmQ1GyJiLzOtltYZwZcXA/o1NOKOhUeVzbXKcMAUwLOaS4lEODcyjjZFmxn42YMFCCgFnp1mFMxjJ+tkJPAP2Iz4HAF61itLcLKpUmscJutevozQaIHBzzHzgu7D+seeQ5C7uvvIGdt96HZOtTakLa7QC521A407sSvcdgrXMDzFpzgAzTURRgmg8wiCNcGM4wDtRgi3Zr1IF7qDq0bo2kRKd9Iv9aDaPccH3cIH3DAK/PEFGp4PFFWQlH9HNe3DzsQAyz1nQbGHt/Dl0+ZyxsaG29KiEL6CNCs8Efww0ikplxKUqouPHceyDz0j5nH7rFaR37ypTnpEHSVhCPGCoZuoAACAASURBVNNCVp8BdrdUKND44c/g2I/+KDIvgLO3g53P/9/oPf88ysMhHNqUF7BVJsmmCqJAQeZcieEWdMmIPQtQe6TM5a8MPLLCT37G5rwaamZTVYvw32IbJgrBKCHl8sG+znNRfJ4FVoTALDAgtNM2iizUoMj+JbRTQcxDLwvq7L8BQV9hlct1Dh2AvbyXGVtfKrnnlspYOzeL0ZKP8VwFkzTCYb+L7XYXnXaCJPdwkDjY6mcYZi5GExalAI2qj+XAw+xehIVDB+XYgERaEnOb9bAsy/lhniHWueWIUImXALC1g5Z1Mu3pqYpmcRefD1LgYlgu+hNjJ1zcyTNck0LeZB+HeY7Tci3IsZfFKkbjOmcyB0+WSrg9Gas9H/VCLGcxZqjIhytFO63iLTwsEOWD8yjJ7EMAuFCGsriEWcVUU/OZhwBXyv7CutoUAxhFcsV19QzVchzUFGthHFb0n5URG827IgUWfYJpH/00wgGvaRqfhMq0WRdCN7m2RXIw3Rb4bMSCOEJklkfyGkO7cF4u5VbhuphxgVbmoC64zWICOjcYRTPHsBNW4Ddbsv9P6JwxHAJy3jBZuJbWCr4Wn3tQiPjAz53FilJsy9bdQG4VZhrK+lBhg+n3aoLCctsok4vfCcIaxw3aXpv1ydfmQeIy7dILdbHuEwUA1u4WY1O/K+yuE8/F7OoKnMDHzr0NJIk1VTfrN4UW5sXVBrx5mh3ET7enGcB/3b97p8tPW2DaAtMWmLbAtAX+Y26BKQD+j/nsTo9t2gLTFpi2wLQFpi3w/7MFfvln/2s0KlU06jOahKaNMiepORFKdVCv3xMA7k0iKW+3d3YQBCUBUarhOMkv9TCtEKmaZFZqQBhl7E1d3zc20cXPESc2lKs7ERyySj/CS8IprkuTHNyHQuXanG0dQWXfCzGKIynwqAK2FtCEULSstUpaq4Dt0EZxYrZlLZEFdHL3gUIwijSHRLDN/SQ44vdU/HE/CE0IjAi2pUIu7Kt5zPwiILGqX34vm+TR6Mgi2qoLuU4CJAtnCcisBTPBFcEXYRe3Q4hCaGXVxVatyzYlbLa/J7S6cOGC1knQbRXLR6CpyA61YMuqHLk+q0rmv2y/udk5QSROLLENDtuHmrzl/k9GY5M3msTY2NjEW5cv4+VXX5G9MLfJiTIL/R9WAf9lRTD7lsnYtS9ObHOSmhN6pSRH3XVwvlbDp0oNfCQPsI4ALVq7RgmGowHGrpkKC50YTeWv0Qo61mSgsfwrMlnhoc++5mQYZbRndnEvS3CPahyqcalwgYcxJxJdB6XU5NIR/lL1W3Y85fa5XoAgpJbHRSdLsJsn2IjH2E8nAr725TsuaEBaojqZk7hch+spF9VhhnXoY5Cl6FNJ4gdApYqZ+SaWjh/H0tqaJv9WT67DqZWw2znEwuIy0tEE/U4XpUoJx089ikZrRgrbwaiHve1twTyqgDljWWf2dK2m/nqNtrLtts7ryvIyKtWqxifHQr/fVR8mhGy2ZsFMbmZuE5DtHxo7eMHhmabJry35aM400WBed6Fgt0UHVoHP/s8xJqvh0Ugg1hZBcBleK3gdYN9mX6X1OvuYtSNXFm2RLy6FbberZiWwtfbnXI+ycotcawJZjncWY3AccUwQPFtreGs5zX2lawG3L5A9Hsvm3aqK2RY2F5fb4P5x7NkcZOXrUjlXeKxa9Q3H6527t45AL8cWxzgdFJT3W1i1S+VLFX2RzS0wHCc6dxY0M//XKGHZewlKDRC277Mt7XWR+0X7b4E6ayNdKIJs0YXGHYFVocamJXSv15VdPCfzOaFt25HHy+tDPBmj224fZR7bc6JznKQqDrFAn7bSVD9Toeco7paKPQpgYwN3uX4qsQslpwAxLdt5/WduMveh2Ge1L1WawxGGg5GsmL1SCQEt0bd2UVP+bI5hbLLYQ2YWM6mRlsmFRT6BNMefk5rCB+sooW0RNhSW0gaaG1tro34EonSCXq+P5dkFSpQRDfvKySV8l3U0r4niCJ7UnEgiuSLwMsM8Rq8aGCrEHEcC81KoPGdnEkvFZs5JLhAoy1Pmk5d8rFMB3OlhsrVdRAMESAd9YDJGiS1IR4OZFnoE6HEKp9+mLBeBX9Z1Kw5c1BZm1cbxXgfodJEkE1RnZ1Q4knSG6PXbyqgmcF0+/7jUuf2tbQy3t5CPxghk4Z/IQh+5j5yBxhnxCAE8gS6vqyxUSLTvKbW2jRlkjGVgYc5BD7lLnBhLdZumtCR30QhLqFdLynZ2xhFtMUgtMPPR5/DY+9+Pl/7wj9C/fRvjQQ/j4YRvoexkqAh8mQIhgn9CdN6rk+YM0gvnMPexj6HUH6Pzwtex+9qrGMPDrRx4O41xm3vhMAs7h0c77jiCl6VYh4fzjovznoM5Kh0Z1eD4yjLNfV/5ml7MogPmu1ONSIcHD2GriSQaIx1HcNmXpcg0YI9QmadcIKuASpVKDQmL6FYWMei04d7fQSmiIXGKlPbkK8uYu/gESs053PrSFxH1egg//WnMfvzjOLx+Dcm1m4jfeh355hZKiTVVNgiQ5ydi8UDRJsxi5n8aYWK4fN7ivcg8P9GaWfBSP7E9raLXQC9iYh5OwlwFvYz2tYhT1WosBONyAmGuI+UrYS8LppS5WkTk2vu8AWZm/Q/bSVtb5X/3MVV22sWGlTUr2mUUo21+scDQBWZXqlh5tIHwZBPdZoD2aICdgz0MogSbG/QGAcblANv9DN3YxWAYg17QrZaDZd/Fym6KE20HrdT/f9l78xhrsvO876nl7rf3/evub19mnyFnhrs4ZKQYChRZpJQgloEogRPEDhQEMBxAgWzAfzkJkABKEBmJ41hBFAlCjCgSICqiRNFcZ8ydsy/fvve+3L77UlXB7z11elqEZFISJZDSbaCnp2/fW8upc07Vd37v8zx27HtBqtZopDKq1kJJO4OewGiW7Zzn4aKItXY0EE6BRGZWxjBDitg49qcLRU2h/I8jKyy7RjGgKaOdkTBxEasmGw+1kyTOTlmhprNMzxdC7Y0Sg7Vnw1hrFGKGTlns1KQUHDBvulaz4zihJfUAnUcp1MYofFtBpkaSqGHw1ZpA/VBqKzQQbHm0Bh1doRvXk2eoeYWaR3kcOcV1xFGm+bVhnk5Ty9CtZ9g5p+rlulnUvqaxzQGwFQdYLjQAWlZ817D4C1kWcDfA3ttFb+A4wPtnJZ2RtBrEqqOEpdgE+36KSnGweeJJPfvJn1J5ckKv/8FntfGVryppHziFMGOVPsy9JaeszEMOxzrLZ+vvOXk97oeo+I+N0l37Hqt38//3mdp23z2ZE3xs4ez+4jOJXbHAu7nLAGB7Ls7txO0+amr5HOfn7+V+PAwjza6tWbb35r0HVnhrOcC5Kpnx7YosnOMNzhcUqnBv+bnDsQL4O+eV8e/jFhi3wLgFxi0wboG/zi3wFwqAvxe7v7/OjT8+93ELjFtg3ALjFhi3wA9qC/zL//GXVC2WrBofMAuMcxaeWDp3tH94oMNGQ7VKXWfPn1enN9DmxoZBpiuPPGJ5kkAmFvE9YCX/0SvgWERn4QPAgEIQ1QtqEg+HgBnAm3a3c6zc4/2WSdnvq9vr6dTqKdu+qf8SmS2qB7pAH7YNkD595rTBMV5j+wDWQa469lm77M/AbaFsMAkQBTQ6PGoYJMImGvjDF/vk3NgvFrYAK4AU2aPAVkAT8AhoC/gCpACITUGbqxc9wDILbM7l1Cl7P8fDOfAZs6TudCz/FFhFe9AG/D/bZ1+8h+PmdW/Zyt94nWNeWVmxfXJMWOgC0Pid97M9D7Q5Tm+ffdIed3JqUuunT1s7AksAULTjUfPIwLxXOZqy0Bb9Mt26fVu/9Vu/pS996UsGfXg/7zup/P3OZ0Rz1/O+d15lktsVYqmKLWExCzUZRTobSU9VqrpUm9CFoKL1QaRqC1vakSKAU9ZWNcLYEhVfaooc4KtTYrCILLVZOBcKmFD7CnU/S3RXqS0ut/NFUt7DoiVqX7LvyOyrhLFTDcYF9UL33uag7yyfM+kI+0GxIA4oZtkYm9lIBWBxGljuL68Bq8yOvFxSXK2qEwUaFIoaxgU7vuXTy3r8qaf1+BOPW/5uPx3p+r1bevntNzQ3O28WuuSrXr58RaM0U6PT0t7ejg729wxWzU3PaGVpSdtbOzZmyMv2+bP0M+AwzUwfp6+jAh2O+jq1sqpLly6pVKkKi/WHD7f0rW9/ywAD/X9mZlYzM9OWSVsquQIO+prlZ6MGzzO7ud70Q8aSL77gfbxOf6Vf03/pn4wlPy94+3MgrFfNA41ff/1167uMaaDxM888Y//P+GE79F3OhX0wXtkPP8kNNocAyayq2Rb744txxP7ZDuOfeeHll18+HnscJ+OQcQPUZdvnz5+3sczrbIfzGPYHxxnBHCN5xPsHuw765lnBHJvPGZ6fmbVtQUkYTz6bHCWln4+sMCYbOcVvDmtddqZMMQw49fMq52J4h+2NhjZOTc07QnHLa++qb3nd11h4NwQyb69du2rWzMxttBe21M4NAKicqG/KUJR8gc3VKJfNqj8I1DhsmDU/hQNcs2IxNthdLTJiyCBNnWU8xTb9gX0exTpjYnd7y2ytncWuVIoLOTwir3lO1UKszmHDbM5RqZERTuFE5+BAk0FstqIssGOljPq5GEdOKQyAotDIJISJRulQwzBVOAqUYZ/N+SSJSoViXqDiroWwabZ2Jre+r16zY+OATMggGSgOYw0HbC9RVCwoLMamTgvI9gW08Z3n+qLoNZQB5FeguFxSqVjSoN3SoIPDRKAyOdXdnlKzMR8afKxOzWk0zDTqHmkw6igYoBoOhHoShV5KG60tq3b2nNJOT/fffFVJ80jFQkWVpWVV56c0ajbVuLdpeciWq1mKlaQDRaNMaXtozglgQpBOYXZOxYm6NOrraHtHWWdghV45KjHAgBoa4Opgr7NvBcgWgObpUKMgVKlat3NEMd7f3ze1ngH1PKizpEzVCEvnQGWcDgoFTZw+o/n3Pa/gzDllu7t69Td+XdHuvtoUs4DdypGmKT7r9CxugHsEilu2Cfgcrp5S8qEPafpDH1JxZ0+dz/6h2t/8hlIsv8lezxJdVairI3LenSqRfPULUzWdG/R0qtPRHAp64BdDMnF2roMAdS5EJ7R5m08CkPlK88IDSKkxODjTseIwL1Qz0SyfcQUCUbmmtBiqN+wo6A2dDbhl1QfS9JSylSUVqpNqXn1LWaejyo/9mBaefVY7X/+m+m++I+1ukCnh+nMOcIFD6dS0qhfPKalU1G8cKbu/o3R/SyHq/mMT23yGADRx/YC+ecYr15XnuyHFR9id23iVRiGuCq69fbfOpxi7gZl20QpXHMQEklvzoLi2LFUnYbT3MUYNUqUO3B9PWG4+MyxsQMtZ7DrlpFMo28/8m+2MskC9MFInHWofZ5DlqtYuz6l2blab0UCDgnTYampn91AH+10101AH3aG2u4H2h67volaulqTlONLqPgBYmh7K8l+Jb2hyzqNMc8Wymkmqe8nAICWnivvHDMp/YiSGQ7tXExXh4pcd3O1lmR6PIi3iVFAo6JVhX/sGCnmWDpUGicpZpvkw0jAKdIByPW+n6SzRe6kbGUn1INIcz3tZamAZAMscwDWiUI5nE7Pgzi2/nRr8Xeti4DTbtSiKLDPw2osc6OUyNHl24ZzRNfPslhetYdXtHsXIjpcmMmBsYMcyHUZmRw2I5Xj83ny/tK5gimEGkzSZZapEXDOU26m6CdBZavLsxDyesv8wh8Ku8K5NdEyUGPA+HUZaptgsTQ1CT4ehakPmn1BTz79H7/87P6fVSxf1pV/5Vd373d9TeHhgz1cUtpgFf5AYoLdrx/xF/84znIGnFHXwfMk5G4Q1pXye5e1uqsdGzfRPZ6nu5oHjEr8Ttsv+NSufMAiNkwztxCzgyzBcJAr90N5PkYYVXuTOAfn7OI+EZ4Ja1QoN+q2WuXjwLEYbUwzAZTPFf64YtmInihNQAB/Q68Zf4xYYt8C4BcYtMG6BcQv8sLTAySLJv4hj/r4D4DH0/Yu4TONtjltg3ALjFhi3wLgF/nJb4H/5xf9ak9WaLaZ3O10VK2WX6UUOny0kppZFyfLIzOzscU4mrwMxgBPYb66ur7l8wyR1VsK93jHAZRGqTD4li/oGYMu2QoLaDZUcUMiDTiBxtVZ36ts4MCADqCgWSyrETnHrbWMBbgCBZuPIVMcrq6sGVU3hRXYZ1qxxZAAHZTOLMBwvoISfHCOKM9RfLPTzMOZVhQAut9+ibc8rEnmN9wGk+DoJsIBR/M63WWKjLM5zhdknnwMWeVWff5bySkMA3UlFMe8FrNE23gKXbbAfIBafB+QAnHy2MfvhvLwC0+cNo5IERnvLalS7AC/awcM92snb87JtjgvgxjY9POOas09+59jeeecdXbt2zVTA/Hz77bcNZH/ng60pg3IoZXDKlu3c4rJf6La10XyRDZVDPYw1iX1vVNRKFuhsEuixSl3rirSQpppIBir0G6YEBsFOJIEt8LOYht3f0GwdA/UD8hdD7QXSA2V6kI50GISWB0yWHVaJLDhjH8qSr9nrKVRXgY4Cp2KxvLvc6pLFPlQb5dhZlpYAxSjCWPqLC6akDaBVQab+aGTqoPLUhGZXV3Xp6SdVm59VeWJC03Nz1qerk3XNYCder6kz6One/fu6ceumULvTVlitk+kbRCg+EgHyvvDZz+rm22+reXiohMKKPpoct0wLpGOhGvtd+hNfKE6dXXBsYHNqalq1yWktr63pwoXLpkTmOCenp2yccv4sQjYOD/M8a8AvKtKmbRPoSh/whRb0R1+gQB+hv3HNvRqTzzGm6X8UKTCu6Y+AW/orv3uQ7Mc3FutPPfWU7Z/tm0tAk6shg9Qcgx+fjFFf3MH2KG6g3wJpAaCAZF+o4ccH2zpZJMHnffEGx+/t4jkP+nfjwLeFs7Xmvc0Wpp4O9LNAz7Y5Lo6Pdtjb2T0eY3yGMWYW7cxHJ+zuTSVskC01QOmzyAe9vrNzJhsxzzZmMXhhdk6VcsX6h2UcD8i8dGMMq32b68j5bbcdCMdOlYxylFp53u6xOsnsn4G2LhOdL6fik1NBG/gfqtNuaeTtmQPn+mDZwIWC9S8WpcNcIckxs+BNH8SmuYWiG8UuEAOonJ8PKifmSxbNyT7skl0cu/sCY2rU7ihOM8uJ9HJD7j3+2DkfsovNejkv/rGFfVRXBiad8hpwYUv85EeaJbbLIjYQgDIuP36Du+YkQDuifh2pvrikwtSkBp2mRg+3FQHAzdrWqfNYzzdHA1ugxzGgZBbZw15Lw15bCZbZ3GM7fWXtjoECU2cbaKe10RGnSqOyClFRWa+rYNhTWJvQ3AsvaOn971faaunWiy9q58ZNVeYXtPbMezSzvqr+9qauf+5zOrp2U4VaXZNLC9q9dVtRq6l00NeQAiyDmS4nE/Uwdtz9fsdgN3QpQFFdK1rmrzoDs21Ow0RJpayZU2vqHrXU3d2yopssKKhYm1AQY2Xe1aB9pFKKajBQsV5TaXJSLSs0aRsQn52Y1OL5c6o++aRWPv4xDVFpvvyyWp97UbWr93XY3tbOSCrVa5qdrGvYaCjgeSPM1Ld7eaZhFKv69BNa/Juf1GhlVq2X31Dniy8quXpVwWigKAuVRKEV++yaPT8MO9DCyoounT6rg3feUelgz7JanUSP3uYUhvT08vSs6qdW1bhzR5VOW7FB4VhpsabhECA9MMiLApPLTM/h2xT8WWr3DHOdMGDrs3Cxrs4tm61vcM8IzeUBJ4ig01MK2L14WtW1VfXvPlRy96HSQdvl8bowXpcXPTuj+vue19zHPq5msazu9rba3/62Dl78goqtjqk4rRghV576IhHXld1oQElqit48KxVnD55OKIOgrSyONc9PfVdpyiE4iIXa0M4Ppw6runAqV3MriKQK8Ra1KbX3G8qaDUUJfdrl3fINwbJtmCLSbcMyygF2YSBMPQx25lpkng7s3p2lOogyFU/VNXd+RuHpCd3ODlXmXtnu6P7mng7biXZ6mfaaIzVHoTpZqEE6sm1O1wLNh4HOHGQ6sy9Vhy6zth8GOgwz9cxxpGhwdDelYM4Vg6GOnc6AoUU141Tb3GN5PX8uQXG8m4x0IYo0H8V6MBzpHYon8qIwJgbOkbtvRTyDSB1vaa1MS5Iei0ItJKnq5MhTOAKQ55lO2DG7+ZfiBGsTs5J3ClBTfWM9bGMjUDcLdERUgNkqO2LJeKDojdebuCtwHSi0o88mebYzsSIiw9w9KxVzeMr1KZNFHIZaylJNA3pDp0bl886aGijJ9UENH+q9JQpCetpSahnOndG7at8eBZ0p+bWBDii+C0I1UCRjja7U+u/psKB5g7YU3WRaLhS0bEV0iSbOntHax35Ea49e0iu//xntffnrKva6yohpoC0YJ9Z/cSBy9tZkh5NhzPGlBlKdZfNx8WGubuZ6e6W7FSSwLRvLDtqazbmBZdf+/ssKt3I1Lm8cMD9QgJPRz901cEp7G5zuv+zLW0rnm7LjNxtqp/AF0LtEbe4rFBG4AhPU6FxvztMpt0ONQuy9M/3dcQbwX+4/msd7G7fAuAXGLTBugXELfB9b4C8CBv+ZAfAY9H4fr+x4U+MWGLfAuAXGLTBugR+wFvjHf+c/1szUlCViAREqtaotJA2BEwoMFrGA30PdycI0kLRW09TkpCkesYRGvYYKdW5+QYVi0cCgV6CyWE9uJTaapjSrVhQXgAKRKUmBHoNezz6zd3Bg0JYszTPY3U7VTfVnato0UxQVDCDZkjkgN0nM9hlIyTEAqL1FqeUQA+hKJQMMKNHYNscFSLIcTnIqiyzWVwwQ+/xdtu3BKj99lqdlbxZsudXAErAHqEUbsU2Og/bhNT7Dvng/oAnoAqj1ttInc45PWt9yvPwNEINq0dtJe6Wwh8eoHNkHxwdQ8vbU7IP3AIDZhj92IBDH6ZXaJzOUPbjzNtO0A+dhWcn9vv1k/wbVez0DWwAuD2uBTMDkW7du6dOf/rQ+97nPHUN4W/v9jsUzVBioGlhss2U2lEonFEAsVqK+LQRoNjLLQqwr06KkKyiCVdTFsKgLQaD5bkOVYcf6Ux3rUhbdUBABj5RoELjcXfJ+dwUATrSRoQCWDrJMe2KB1FlAs7BZsIX90DLrGkq1b/m+KINjTZjexS1iA7ZKrOUrtGxM1gZJXe2T/5cvdGdRoEK5quJEVacunNOVZ57SY+99jyoTdVMWA1sN1lEMUShYEQLgd2Nz0xSDU/UpA7ZcO8aXKdKrZW1vbeuXf+mX9Mo3v679rW31O207b5SRQeIsBhlXFHFwrYB7QLqTKvUgjO0Y1s6d07Pv/4Cees8zunDlkin7UNg3Wx0d7R+YmpZ+TPYvimD6A32AL/rASetzXwxB/+H/DQICR4tFGxv0Z/rn3bt39e1vf9vOiwxf+hVQ2KvZ+Z0xwznwfj8GvAqe1yhUAOh6KMw+6fccE+MXgEqfpW8yprxCmGNhXFCkwHs8XAU2++IM+rJ3FvCFF/fv31en1T5W4AOvTRncbSkZDG2MeKt7XveFFmT3nlT/0h6Mw6WFeYOc5E8y3v0X547dOsUgu9tO1e1VyN41II4Cy2Eul8oOVA6Hdk6cz0lbfQoDDMyb2tZZl8ZReHxtbP6jXwCiUPD3OnatfXY5r9N29ncyeJmH86xfXzRic4fI0x2oGMWKYqdMMpidWy8DaBnzAdCTbFoKEVjoNiWz6yNOOezU5fYPYeZ7NkBu7rEy1WXqDsk4xgrCikic+pRsYQoUTKFuFtRkl+dZknnetLkPsF8AMG4SWASHjHh4LNbUTnEKPHbqYlSSQ82ePafS/JzaB3tq3ryjiEiBKHQK0cEID2mJTFlxrOTkunxWXkM1jI2sU2JmKiTOApvTDdGkUVSCZ+lEVdXV04pLFQ0BqHu7Ki4u6srPfFIzjz2qqNHQwSuv67Wvf10r731G6+97n2bnltV7cEdf+41f19ZXv6Xq9KQWTq/r7muvKd3fN4vsIWrkmptHugf7BqABloMwUWmyDntWVCypNj2lLvs9OlTc7zkr4MkZXUKd+mBT29evKRr1lUaxskpJGZEPFMIUIhUBFa2OZqZcUcvOrTvaPNjXIBvozNqKzjz6uEpPPq7J59+nFvENN24peP26qq/f0s7NN7XdayusFTVPln2zpazds5xQew7hOhVjzb/naa39Oz+hvWSg3VffVO/6DQX7uwo7TZXbQGBACkVrzP3SIA5VXj2lYGZW3f2Ggq0dlbrchzMlCQglVWy5xqHm1lZ17tn36J0XX1K2u6cSiuPahKoXLquxu6PR5qaCYdcpVdNQ/aCk3uyEQm4Ahw2VOl2Vcj9eQLtpqr3K8sTzHu+hDG0YOaCKErUVYTcdKxqlqtAv81xhMplRXqMULz32iJZ+5hM6/bN/Ww8GQwUHDW199jO6+8//maKdA2EHbX3Yzt8pUPk6hoWmRnXgMJcw2/12YGpIh6gs49YUlQ4/OWtp9zf/5R0FLFPY/uTKuCBSi48/ofnz53X3nXfUvXFbUY87KO4bXEN3XNw7nf2wA9PASsAnrhtcP/Y7zBWa2CKbqpLCkGKgeGlCtXMTqj6yqLuDfYVlitOOdHdjV/vtkfY70lZXOuxJvVQqVgs2hmfKmRazQOcPMq0dBcr6qfphpEPu7fnYNIVlnvdryC7DjjxQheeBUKZCPcRy21TL5NbGairVQTrSWZ7r4lhvDwY6CKRaJp0KQlVo4ThSKwH8huoEidpsLwpUTzJdVqDzYaQZpaqidqeIJFd08oRJdIQpUSOrFTEA/K59MPOYy9TtZ7EVspEkTHYw4JYZDNX8XjLUUe6EQlEa15frzXbxBaCNp4OCFbKg9KdYhPHAgbAvjmMtCOwc54iESUMNmeNiB9EPo1A3B6kB7r9dr2nY7WgzS7XDKFLF9QAAIABJREFUs1XqFMDAdLrKRBZZody9bKiNLLNnMQf7AdyZTsUFzXFO2cjajKf809zP6V5BkSohTc3Nqse8dtiwwgvGms3pNr+ajtZcXLh2ZAtTQMIxmHLbZOoO7FJoYG4OeWa1YfW8GMQ037kCmD5rivb8XnVyLNjzKvfTXOnOeQJkY5vXnULbjs2GCfeAXPWeF1b5keVV76aKJ44EjM0lsJoO/lWWqWhKcsaKs+zmjktEQFfu/D45BsA/YP+qHh/OuAXGLTBugXELjFvgz98Cfx4w/KcGwGPw++e/YOMtjFtg3ALjFhi3wLgFftBb4Bf/o59TuVRUpVg2QDA5M22V80CgIQqemVmDDUmaaGdn2yAqoGN6ZsaAycONDR3mFsWnVlc1v7BoIAZwC5ggCxMgwgKU5Quj7GIBOgewvX7PlIbkBvZz5RvwaHF5WRNTE/Y+p9RzgKdaqRko4nVso1EUA9HIavSQFLUxAI1Fb595a7mL/f6xzastkGaZpianNTc3r1IFG1MZMEGN6MGbt55m3x5OAJ8AQkAavoBzPKQBqvjiOAApQC+UhB6oeEtZ/m55YHkGsre85n1eYQxY8xCNdrTcTyzyis7KFEjl1ZAAMbYFxGJ/HDvgi3PhPWzL56969bJXGLItD3s9aPLH4222aW+2yRfXleMAvvlMVf7Ge9kmAPi3f/u3j4/vWK19ov1YjjMAnGtWbcEtHygsfNmiNIvCpsJgwY5FQCyeE02zMJiFuhLX9N440jPZSCv9vqlmDM5aVhqWgFiHstjLwl9sr6HY2cwS7QB3AzIGpV0UMiw85guuLs8tUFuohFNTALO4WA+KmgqKtvhmkX6Ry7osxOhN3GK1KecNDMWKS0VVJyY0t7yk6VOLOn3xop55/jnNLi7aQmu/PzR1em/YN8UuVttcM7J7sU1/9JErlstNUQPt+/DBA509c8aKNW5dvar//r/5b/Xmqy9rRJ8zaJZZBqezC0Rxg82gAwEAN1NdW652ZLndCmKFhaLmV0/pIx/7uN73oQ/qkSce0/5hQ4dHR+p0u2YxzPXmGtbrNZ07d9b6HsUPKL29cp3+h+rVjykgMWAWeOjtzhkbvIc+dvPmTX3rW9+yz589e9ZgLuOFQobLly8bZGZsMQ4BenyW9wJ3eS/jwudosy3Gh9lsR5FWV1cNhvJ57NYZv3zxeZ9RTP/lc/5vfI6x6e3bgdF8Mw68JTvbY2GX3zm+2TnUzGR191XHRrtWO3YDYBwfOxFYjqwr6OB8uMaoZmdnsc539u/+2yAoi/q9vg72D7S7s2PtzTnTxhyvFVNgzWzKTqdC9GPPb98r9LHoNacArG9t3ggMlNp8nGcH17HvL5ZsO4OecxtgLrUceMY1xQMxGdgACafC9Q4LHKtZXOcAGFUvyisDCCPnxGCxjFg0g3x4zSCvs2ymqMd5OOPe7F43lRZRq3wOxSlFPgZeUNui9nJZphT/HCurLFvYOSzY8aFgxQIZfRkeq7kiGJWkE+rmlqb8tBxglPUOTAOH7Zhza2mbo0tVpYWismHPMnqL2DRP1BQUCxq2u5bliqKYz1pmI8dHARUFGMaUsca1hlCYOdDM4j4TG+v+ca2smQtn9OiP/aiyqVk9uH5dze1tzV65pJnLlw2O7379m7r9hc9r7+FDXf7Rj2nl6WcUBgW1bt7UO3/4WbXu3jOL5rhcVNpuKQRSK1D1zBmd+dAHlRbKuv6lLyq5f9/UZJZ92+srHGWWt4z7QAtb6LSvaDgwO23FZUWVCdt/hjIVlTVFLhTbrK9p/tIl1RbmFI+k3XfeUZ986W5Po15X+xSMBSNduXRel594WuWnHtXks+9VMwu1/2BDo3vbSt+5q+1vfV0b929ISU9TUaTaKDGIQk5rP3XwJimEiqYnFc4vKajXVcMOeXZGQZSpd/e++m9dlQ4OFYepSoWCBtihz0xr8tlnNfv00xoeNHTnM59VcOemee46yOf6apwlzrmgVlbaaqto/ShS6fwFXfjpv6nt6ze0+9Vvqrdx3/ogRC6pz2nyA09rfmVRt156Udmdh4p9IYPdPnLdnwXk5s4Xed9Eb2mZwV7pSoESb6MAif5j4JVnDQeRTV17+Yrmf+ontfLTP6PtIFD77n09+P8+peZv/r+qHLUMZtk9iP5tsvdczXuspkX56SxtPcQ12Av0zAGwg4PuPbzm/v+P+TLC7Io77O/cNxVq9uIFTa6vauvubQ1u31UwdNbUgHwzRjd3DcaVu3+aozS2wZRq5MURbI6iJSCwyzB2lsv9OFN1bVql81MK1mtqT0Rq9ttq9fq6ceeB2v1Qe91MO8NMLRTAqHytriTVdDXQehbpwu5Ia+1IvZG0TQEY+zFXXqf0tHbJ26ichZY7bmPazsFl2lI01aewxRSsqVpKtUYZRyDdSjluifCQZ0sls1PeywK9ORiY7bG5DQSZ6pl0LpAuBwDPVKU0McUqBQHuWedddbTNQ3YJ3PVwwBQbY3e8WGQfps7+nPmabc8WSuaKc5QM1TWLc3ftzdzcQKnrV13hiiLNRbFZGHSCTB0KXixflv2F6qIKzjKtB4EuFkuapF/y/M0zy7Crt/pD3aagSdLP8kzL87XB3UxHgN0sEyEMWDrTnmmS6V6W6p6kw9yimXOiSADL5wXJbKxpL85xUYF4qqibJT6RHIwLN0fTMBQWGMQ1W3fGssxyuxq4QsCB2cunZvcNoHW2z3lGb57bbdnYJ2gs5UCm5j8en94u+o9mBNuzTr4N67duSrF7Vx4IkF85B/ZTZ0HhiiAMHjs7aLPRzkGxg+HA/EA9jol7Ns/8yUiVLNMpFbQcEYeQKSoX1RwMdDgc6GP5v0P+uOE6fm3cAuMWGLfAuAXGLTBugR/uFvizgODvGQCPwe8Pd+cYH/24BcYtMG6BcQuMW+BP0wL/9B/9Q7MKRYXLovrc4qKtvmQE5ZmN6FDVclXlStFAYsnAKuoql2vIV+PoyHKBAVmnz57T+tpavlDvbFkNJOTggH3wPgBL46hhC1yAZOAlwAjojGqYHGIWsljpwYoTEAL0mchVkWaxjNIvVyX7vF7UxoA1n1fqH5pYHGXBBkgJ0OK4HDzJFIaR5hbmXd5bu2XgFngBWAI+AQGAV94KmuMEygCnOA+gDhCY8zCbVSBOv2/7Atx4hS7twLdXxJpFXA5wvFLX204fZyjnmasetHgLZp+36xWMHg57WGvnhwqi37dvbyHL54BRnJfP6rV80+HQYB25qxwv2+V9KImBgBwnQI3Pe7WlqbcHA2trry7GKve1117TSy+9pDfeeMOsc72trgEhW/1loRs1kCUHOtjjF81NfcICmVsEd+GBfiHd2UayuLoi6TmF+snqhJ5KA9WHwJ5EAyVm99wLUvWikVk9Bhn2vKEaWWoWoShmWlGkZhhqn8XgFEWMU1yxkEpfPUr7OsLCOVdU1cKiphgHZqnMQmmmCCV7roTroeSLIy2cOqWltVNmR764tKzZlUXNLC+qPDmpAoUBzZbCIDKLWIBio9XQ7du39dZbb2lza1OXLl/Wk088YbATi8tCoahG80i///uf1kc//GHNT83o2htv6Nd+5Ve0eeeuywnMgE/ACTfyHVZz1ohuwdj5QnpLQlM4UpBRrWtqcVEf/JGP6qnnntXa+ppeef0Ny3au1Sf0gfe/z/pErVbV3NzsMUQFAGP9ffXqVcuMvnLlihUecL0ZO4wP9kVWNuOGvgnYpp8wh9y4ccPsnz3M5bNeQcv+6Jv0O2Ak/Yp+6CGptz7nd2/5TH8FarJf/34KJPjis7yP93BsPnOccemPk/HLvk4qgv384ccF80ul5HJz3RxClrKzXV6cc+fi5rrIwCZFKShmfZa23weKWyzrDxsHBpBpP9qC8zabbrMGRikW23zs5wg/duxKpokrNslVTBwDc5QvquEzjPejw0NTcJN/y3GhOC6X3dzl5xPrGwBL5pljsOzAg1lvA9aiSFNTE6YWtqz4fC73RTEeeNOvUNGbIssgp1PommWo+SS714C9VqiQQ1aAbmr2yfZBt6BPUQgWwABgW2gH1ro5HEjs92n2tcDjUd5WeVuMsDlNnM2zFZjkRSbswu5sbHvkga3DXRRNoNQ9BnDJwPaZDlDykreMwrirAsqsStnukQl2xYO+EsAuqmHgNSpG7E2x7k4ASTlQYP4LOadc7pcy1wQaxYFKc9OaOHdBs489ZlC1tjCv0ql1lasVtW/c1P1Pf1pvf/r3FAz6Ki0tKpycdmO+1VR/Z1/DZsfUrRnqUvLl+1hiB5q4cEHn/90fV31xWdf+4DPq37qhWr2isFjS4d376u0fKCyXND0/p9bWjnrkygOAgZFxUUlumQ0GM9PTNNAoLJi6tnb2rEZBpLQ/VH/jripbm6q1KdTKdISSPQp1am1d6+fPqXR2RaXLl9WemFK3RNsVdXpqXlsvflkv/+7vqHn1Hc0mQwMdZtCMjS+wmfu2qwBQoVBSEBeVViZUeeSSph45p2Kzo4MvfUWjhxsqFwJVKiXtt9pafO59mn3howoWF7X1+hva/PwXVNi4r8Kobxa4ZtUNlCSjE/cTUwS7/mvWzPNLmvjQcxpSyPb2dQ23ty0fGIzZrVRVfvyipqYntfHtV1TYPzTo7zkSrOePuF7kfwDEAUPJPAUa2n3OlJ05FM0tbLHUNbWnKW0DZZOT0uNPaebjLyian1fr7h0dvPiikpdfVQlFsM3tuUV6rjwk/9ereU09+h2Zpv8mAGzlGiga88zZk8+TFtwA5TK7WqeItUKuWl1RraZBr6UIK3Fz23b2uW4MOjBt4Di3ymZcGhRmvjKFsIOTzgraWezSrkk5VHSqrsK5GZXOz+iokmmv11Sr29XGxo76o1gbvaG2O4kO+oG6o0gDPIhDaWYq1moS6MJeqpVmqMYg1QbZs1goW7BqanMlcy4Hx3xVAzjm1sv0/0Gegcuc2SXfPIzUDBL1kkxzxsAj3Td7dPds8hwODXFZb/W7upU33kQYajqOtRIGWksSzSepqhSt0d9R0pvFc67aNvtoNwcboKat88I4ZkCK0JjLt9JMD5ORhuSY01fSTCu45JgDw9BZDqOINz/h/NkAcCqZGhkAPI8TCDEYgFeKC2zOxso/UktDe281ldbjop554orWH3tKxQeb2nz569prN/WQbN8009NBbNnZ+0p0hHKd4koFOhXFqgQU8qTqx5Guj3Bgcdcat4jmyFlX1ymuCkM1AufMMswCzUaxFtJEU0Fq7cpYdebT7pviAjq+OckE9KXMFMC4stCfcA9Ahw5g5qzs7pE/z5ne1q636298sx3uYXG+F19i5Gyg/2QA7PKCc3f5HOa6Wik371uUTg7u2YfNb7kSmWOg4MBs0fN5opXKMqUXH7mg/nCoB3fvaNQd6IJiPVKva/XSaU1eXNPuoKO7Dx/o2d//2p/mn3zj945bYNwC4xYYt8C4BcYt8EPYAn8aEPxvBMDfDfp+t7//ELbd+JDHLTBugXELjFtg3ALjFpD0T//hL5r1M4tbFfJrazWnzgid4tOq1lE0Fh0QBmDa4mCetetBIksdpVLZMhyBEcBQIJa3NFae+Wi5me22jhoN9Xs9W3wDfvATm+ZypWqqXsAuUAYwYVC0VDR76anJmeOsUVRWgBYPVk0FWHSZlXxxbMAa4Etv0LfPsy325bNJh0NL8zMAzefZL2pED1I5F6AVfwcCmR01i9tA8zzj18Mor5j1YMtxBqeE88DiWJGcAxa2BTjycAwYxL4AWnwG2Aa4Ypv+GDy45bhO5p16O1WO0++XYzAbYA9fcyjmX+dvXlHJ+XgVs1f1egtu3g80O6n+4zV+570+I5j98hmgpgfLQKhPfepTBvWAtPQp8nb9oi9QiS+zwcuz0HxmJYt2ABcW5llI64usUameSo9J+veqM3pukGpuRE5oaIu1KChQ8PYCADCLyS7TtottoRKR2orapRmEOlRoihOsok3lA3TQyBY/sd+07EIWoykUKHCeFesH1YlJVSenNDU7o8X1NW3t72oUSh/90Y+rQuZ0saDaxIQmZqZVoM8VShomI127el0tVJbDkSnwHn3sivWnN99806yRl1dWdOb0aWfpPTNtAPH+w4d6483XNOr11Tpo6OHt27r99jvqNhq5pWdqWaXwICve8PaGpmx0K7+AbTO6tEVUp/IqTkzqzOVLev+HP6Iz588rjGPt7u/r4KChUrmiJ594zADl9PSUnQ/jgu+trS0Di/QH+jN9lb6JrTJj1uYI1F2VSp43PGXjmM/Qn31WNnME2wfO0g8Zlx4q0hfpS35c+H7HT/qoL2LA2tnDV/5hxFzCMaKG9RbmPueXz7EvjpXP+EIQzgFFv82BlYp9sx2+fAGFweGByw1n+5ajS+4fqvSJSWuDOC5YVi4/Aa70a58z7Oci+ijXNi5E6nadTbVB9krVClpGZKCXK1paWLC2BUqyD28ZDxRlH612W5122/qQWbfXqqbstvkkwpI80+72tu7duWsAH+tnCIOppQsFOwbOd9gfqFqpmFMDY4zrxPzp51D+zlcBgIzFeH7XPGlb7ec5FvltIfsEAGZMR4xdA7rO7tlJohwEtexsA69OwWg5wbla0gHpxNnGJg6WMHk4u2jXr9P8GgBzyUg09W1+HmwUkBEVi4oqVUXlksr1qtL+QEdbWxq0jswGOja751RZoajKyimV55cMniWtI7Ue3FMfi81+X0oGdg4lkTEeWk4s5xGTuY3hPKJ7Aw/AbAeszVHA2DfzF5bS5P9ihz1Uxn2KgqVyWYVSQZ1GW9WlFU09/ahWPvR+nbr8pJJhTw++/JJu/c6ntP/Gq9KoZ4piGJwpmhnNxhlKGsWhwmpBhYkJFVCWtrsK65OafPxRTczNafvbL6u3taHCRFXl+RlVUMjdva9Wv6fF1VXt376r7LAldfvKiqHCWtVARdJqKxr2rHDHcmmBfvW64okZDQcjU3gH/SOV2oeaCVyRAOrE8uKq5pnLSrGyZKhweUmdU6saXjyr6OxpLcwv6+iNN3Xjdz6lgy//a9V3dlVNnHWwz9ll/jVltsWrl1QzC/BMo5UFRefPqkLkxNvXFe3vW8FAKQ7UH/TNvjk+f96eKdr37qnU70rdjtK9Q2WNI6fCoxDJlPD0o1ixFYm5rN+EIpaZWVNsq9lSilo6V2COcKeYnjDlfGf3wIoJsG62wgX6QD5GUNy7Zyh3jUzBGUYGskwRir1w4u5bBgDt76lCLLVDd7+zgwtDjSanFa+dVmFmSv3dHWWbW8oaB/Y51xkcLGWWt3GR5++aowZ91WfHnoDRps4FxpLPmkMpd39wAPhYMZpXFvG3EXO0WbKnzgLcarMsNJtUZctljcgZZyvMRRb14OC0WRObdbED8C6f2H3B+C1+wWSVqEdNH2nZ0kkpVGF9QsnpuuL1KY2mC3pn4746g7729ppSXNJWb6itTqrtZqb+KNBoQCEEADjS/CjTwk6qmQa5sLJIB7S9FI/wlGviTGIdQqlKYdTIHRmKXvTawEjiJMil5v9R1XaAt2mmKbKwA2mDArRcPfoMCtRSUa/zDCtptVTQo0vLqh91NNluaSpLVLA2YhsOOnJZTP1NMUIeieHgsGs7VzzAWMjMHppClZvpyCIqcPboKFU3lWaCQGtZoOkot5VGRU9fMLtkV24HnG0HmT0PzQUu0qSfjcwJhZHRs5zZUGksdayIxtkif+CFD+vJZ5/Txu/8rmbu3dPscKByoWhFdNuDQEca2nMVT99rUaQl7PWtIDJREAfaVqDXRq6IB3VvqVLVw17HQO1iXNWeBnowGumAZ3drDxTVgVbjUEvAXQqAAPcAU+bTCNV8fv1MOe1qBXk+NPtmxnWubLcnO7N+Br46W2/6JfnyfIjXXKGRUx/bsM2V3348fOd6qE3BJ3KB7d9Nx6Pf/c3dsVzRA9ulPzuzao4jc5nSOA7I5dwDijtZpGYUafLCurX/zXsPdNgf6lKhoI89+ZjOfvhJTb3vio6ikT1zXfhP/4d8FI1/jFtg3ALjFhi3wLgFxi3wV6EFvhvs/a5/Pzg48M/Y31N7jKHv99RM4zeNW2DcAuMWGLfAuAV+qFvgv/svfv5YITc7N2cL1N0e6jJnPUrOJIuwAY6VLBi32wZgWHQKIgdS+TKl6+SUtra2DRDVJuqW+QkExvaZb1toMnvYA4ODLJJ7IMp2Abr1iUmzl2aZiP3wfgPJAIs4UrVSN4BhCmBgLAtgKJ5QZgyHlmFs7w3DYzjaaDVtW0AP4A9gCIjD+1nATpL0WI2I8hiAyRdghuMD+pgCMLeV5qEL5S9wh9doJ774HTDFa4BcYBPbMlvVxFlNeqUi7/d5uryfvwGkUDByvrzPZ/kCs2hfjp33ctzeBptteNDK67SLz/nld64Z2/bPdWyT9/M62+BcuE4cK9tC1cnfvS20zzXleL01tP9/b6nL9tmWqRjJXWu37dvbRGOf+xu/8Rtm+7u1taE2is4ssAUvFtyATWb96heTbSEcW2aXEceiWWQeqi63EJVQJZXOKdNPlCb03DDQQhapbGoXZ2XY0UjddGCLbMMAUAM8BvpmaoeyRc4m31GsDgu6KFnMKhDbxEyDiEViB+5ZRQwKRRWn6pqcnDXL8KXlFYiEdg8P9KGPv6A+asFCrA99+AOmXke1bja75Dy22ur2UWrJxoatcYehup2OFucX7NocHOyr3ekYACYnmkX/5ZVl67f3797Va6++ordff033bt1Wc3tPAswBy0wB7BasndKLxfVUEbnEeRawLYqaMtVF3QEe4kpFcysrev7DH9QT73mvahOTOjxqqNcbGHMAXq+fWslhrlNnMhbp3/QTfie/F0Uur3Gt6eterUv/5/0+w5Y+Qj/w7zVwOj1t/Zrx4fst26Ev8n6+6MPsj/3QpwDGPiObv6FK5/285rKK3XilD5/MJPYFEIwrP9Y4Pt93OXbGnR9jXB9fEOGhb6vZsOvBcTAOKXqw/hvHti/GAMfAubCfWrVm1t2++IPtkJOL4nl2bkatVtPOj/cDzayAA0VQsWjtSRZ6gX1gn5kXkTBOhsOB5QTTXzhG9l+fcHOVLUADDEYjbW9t6cb1awZ4Da6TjYj9d+jyvbHUpMCgVq87G2iA1HCoYm6nzfk4cOuUu7YuzkI7qrxcncxLplAzu2Zn02xwKwe8/C00204zOHVAKwdCrNBb7q6dW/6ZzLk+mIadRX7bprNSZjCZKhIFMRAV7JqNnB10ktpiuoflAXbTOaisnzqlwtKC4ulJTRJncNTQ1ltvq3H3rvrNhqIhCnr8U2d17oUXNHn5EYN1w40N7b/yivbefE2D3V1FgHgKhiiAwq4T0I99cLvjlM3MYQCkQmxwn7ZASWvnx/2yVlVQrSkdpuod7GpieVHFxWVVa5OK+m1tvvaqBgctVZcWtPjsMzr93LPqtY50+6Wv6eAVl+trhTC2WY4jB8CKVJxdUjg7rbhekwpFi20YdFqW69tutFQOZSAba+xoclKlxTnNzU/p6PZ9NXb3NLe0qN5RU8nBrpJmV1m9qsrKsqJCSYONLQ1292yyHiZuHjP3DMN8qeIoVpwMVGK2NqVnZFCofumiVi9eUrXXV+P6DWlpQaOlFQXra6pfvKASc0Szoda1m8reelutb3xTpf0dBaOhqRYp3DFrXNq1GCmul1WNC+pm0nB+TvUz51ScmlbaaSrDtYPCrVZH/Y1tg7LkNNOnFUWaP71uRTzJ5r5SIivAYjZXOqAE5HGJ8xQjAAeB7IBQB/ZcPwcsubnWrL5z215AqGkTfeZn/kTIq5RMkCPLeZC5itrRtZ+DtGb5y/0tzxAmi95ygPNVG1MTWw4prizOSQUluhVLmRzejT/6pLkFHKt2XbYqClbL0j2RmcrhUQBkbezto72Nrb3fKZMNop2AtG5U5vbVZicc2T0yiUwXrMLMvOYuXrb79eGdaxps76iScJ9npLpsUwNfx4pWJ5vkb6YIPWmPa4pW91pWDFQ8PaXk/JRKZ2Y0qoZ62DrQrYf3bTrZbw6028u0k0Tab6bqtDLFJWB0qsmyNJcGqmynqjbc9sy9wyBhoAJqX+772OQHmWaigkoUe5k3e6gWzgJhQb1spCPGchwZtEeZPhlE9vlGMNImtuUGGaULGRnUse4mIy1OTemJhRnNHB6pun+kGXJ2eYYJ3XWPaWyDuK5fmVlCLgWlz1gpI0VsVhznAqaZ+VDa3jVY6WhnEmYapJlqgbRMQaMyTfIMgJsOal8X7WvP9ZT0YPnM89BUENtx9DRSW5laAcVx9IvAuT04fboVx5ETvjQzp+DOHa1LWkalG2ZKo0x301j3Rn1RNnUlirTO8w2FG4krlGrHod4ejrQlaVah5rFoDgPtmUV/qMmoqLtpT/czGQBuM8bz58N5SRcLoeYSqWBFNrSLG6dmKZ7nI9u9ycZo/p33V+uxFLLmURkURAwplglCxcyjVszgBi191ynqnSW3PQPSR0/ElPh/8NmVy9W/ViR4chyeeJY1u+c8C5l7lIfQjC3+VeQAMNfSnVMTBTBnWLEZVY1uX/vpSOcqJT339CNaef6K6k+d0+agqWtXr+rf/sf/8of636Djgx+3wLgFxi0wboFxC4xb4E9uge8Ge/+4TwbfCwAeQ99xtxu3wLgFxi0wboFxC/z1aoF/9HM/Z9AU8AEAYQEdpR6qEOyAARFBHCnNAMM9U3ECOVDTLp9aOQY1LHyjthqNnAJ0a2fbAM/6mTOmBgZAeDizsbVlEBAlF7ASgIPNrSkDazXNzs3bMZE9iSoM2FIoFR1IDh38NXvmTsdyfVH3evvTaq1qualsx+yVRyMDNmwbYDMBrA1Dtdstly/a6Vm+MH8DLqHS5BwNhBSxTnWWzcAQ3uNhLapctssXfwPqcC6AYc4fiAecAlzxzed4zzE4yjNx2eZJVbC3fPWKSM7Lg9yTFtLWmdFfAAAgAElEQVRe1esBjP9pMCkHNx6KeztKzpd2AET59uL9XCeuM/tBCcnxerBEpir79Yppb5PrPw9I4pwAYJwz++D8+eZvnB/Hc+vWLX3lK18xa+g7t2+qi6rMFu9YtEsNRrGI5tSrTs2BagXug0orztfE+2R1ZlI1C3RamV6IS3oqCbUcllTLF6RbStTMhgaAM5S9KtjCak+pOmGmbhwIdNqjH8SRmkmq5ogsusigM9/YsqLkG7BAGEZaWD6l1TOntbK2rrmlFa2fOauHG5v6vX/1h/rkz/yMTp8/q1q9rFK5qOGw79SVo6Hu3bmnmzdv6ajRdOrT2Tmdu3De+kZvMNBnPvMZ3b1zx8bT6bNn9PTTT9tPlO0s3g6GfT24c1e/+Wu/rof37mtnY0NHO3uqhGTBOeWQXXvL+sutCjlZAxY5wLY2DBVGscs7LceaXV7SI088oY/+6I9pfnnFINrOHkUNbXsfY2FtedmU3BsbD60/eOUs0NZn5qJaBuxSBEHuL/2fvvDe97732CKd1+h39DH6iAe2HCPwlzxh+g120efPn7dxwhf7NACZZXYcbIfMYLZPv+Knz9U2UH7/vn3GFy8wHk3RmivUfX42/R/lDP3T27yzP+9awFzlM3vp7/5zpiDK3QN8pjbglDnGK2qZFzgnXmeuuXP79rFDAZASMEwbkP9L/jlZy71u1+WxYnNfrtj22MbS4qLmFxbsPP34c1p5t9Dt5wqbnwos5MvOl+1BqzY3NnXj+lVnFUzO4tSULl289EdU/M5+FYU7UMmBfp/3DcRle6hr+XLKKCir61cnLaABtQbZAVCmSgVUYX+MqpftekDMkrYb39lo6LZ9DHq9Ysp93kmnUmeZjLqOKAFyObFWHgytAIL7A/bRx+pfjjfNFI2GGiRSfW1Vp556QqXVFVNP8r7+wy0dXr2m3avX1NzdVtLvGfALl1f0zE9+QlNXHnW5mQc72n7tFd3+/OfVuXXLHc4wzz9F3VguqTo9q8ZRU2mEhTygOtHi9LT2t3dsnkU1iyo0BeqfP6vq2bMaDoa6+fIruvDRD6v2yKOKB1LvzTe08eIXlezs2FgNqiWXg4uKl2IS5kigG4pbigbIaTblZ6hhoaIzzz+rqccuW27k7s6ByLQvY4N//YZufOklxcOOwbfawoqmz53VMIp1sL+j0f1NpY0jRZWSls+dUWvzgYaNjlSraOHyRRXrNR1cu6nm7XvOktsseokQz5My04HNzTFZyQYWna31LtdmoqaJqSktFAsaPNxWsjCvZlQVdvmLZ1a18shlaaKi2blFrdbK+tr/9esavfam1O+4uR+ls7exjyOVJmqqzsxpOL+k2oc+qLUf+1HVZuY1bLfU2NtSb3NDwbUbuvcHf6B+80Ah+aph0ShNkI4UdlqqdYcqBIliQGd+j6FPuHABvrz9rptbzULXexfnAJh3+fFnAlwjTu8m5nrrWPo5SkpUpVjTdrJErRyo2t6IJ/CPm9bdGTl55IGb1I+LITyUMvcGs/bNrW/z7F8r/Mitxtmuh9YcFZpqU7zmVsAGVS1jGeBENqxzhbB82NyWmt9pE/dabm+dA2d3LLFGcVmjSlGjrK9CGmr2maf1kf/876kQxPrGr/6Kbnzhy6r0UVlbGrc1WomxiZIYFSbg1QN+5guj9Q46U8hk4mfuacVApdPTCs5Pq3xuTuFsWfeb+7pz766GvUS77Z72hoG2uqEOOlKn65wGgKbz1UDLaUHTeyMVGmRzOztlbJQrQahqEKsQoSof2nlSdlRg3gooCHN54bFi1UpFbXfbSuJAxTRSPx2qTI52hvI10WaS2nMDhSqznFcUaW5pWU8urqq8+UDx9kNNU5yHhJXW4H5s4N/ZEJs7QH7OXBv6lPMtyRWq1h3cA1EnCvUgHekoLwpgn2T1kmeNdXWNAqRMWiwUVCWLPE3UtoIKLkFkhQhdADBFGuwrdI4oHeJWcuiJPTTdCVBuxQ70A1T9FGlKouRxIghUiWLVKaqjH/UHulyItco2eba23ltQL4h1R0O9kww1FYaasvNOXOEdvYzfI2Bwps1QOsykNu725vjiIgQAzueJciAw25S83gEiL4JASe0t3E1B7e8yNlq9ht3dvwsFaWbC7gVirqPg1Tg1PT5UwISdu2aDv/9Y+JvffykY5F7r4g/cWLFx7e/PeSGH5WCb7bQDzM7xwqmly2Gssr0vVRKm6qWyfpVEPA9TnEgucqbFQqQnTi9p9vSKJi+v6kG7obevXtPf+vTrfhYZ/xy3wLgFxi0wboFxC4xb4K9wC3yvMPhPBMBj6PtXuHeMT23cAuMWGLfAuAXGLfBdWuCX/v7fN5tEIIMHK4CcTqerar1uSkLgAovvQBxgD8qzYrlkCkAg4+7ensGfvb19Xb58RefOndP9hw+0tbNj0Ojxxx93qtQ8YxJQDDxtAFE7HZVKDrRGccHALephficH01mtmmTSFrK63Z5GQ2cN6xV3HRbwrfreAcRKtaLJqaljxa63hPU2stgLeovkCnl+pYp9zrJIS0UD3JwnP70FNUAM0OkVZra4z+JNuWwL/UAdABJgit+9CtiUygNyEZ31K7/74/Bg2YMUfp7M/PSvH+fj5jDs5PttectsLB008fmfJy1zvXIXSOZtfE8qLoFZ/rMe+pg6ejg0wEa/YBtcfyx8PSD2CmCvUASU0U68n/cBz7hGvM62gGq379zWi19+US99+Yva29lVAZ9GVMqRy2S2hTTARp5NaovPZiVppp1mxchiWhlrwCzVe4JIjwUVnYqqmsCqMR3oMBuoHSRqp0MlQcH0RWHm4C4AeBAjgY1MwdfCCjpJ1OgP1ElQfLhFx1EUqJf2Fdeqlmv9wsf/LZ1dP2fqGZQzhWJB/UGinYM9rZ8/q5VTK5aTSvZeQD8d9PVw46E+968+pzgq6NTyKc3PzemxJx7X7MyshkliY4a23D88OFavzy0sqD45YRnBtiCYJHpw47Z+69d+XW+/+aaO9vYVJJlIEC5GeR4ri+iozLCkRV3Fyjl2g9gqx7FZqPb6A+uj7H/+7JpWL5zV5MysNrd3tbG5aUpcoO3U9JQBb/PPHLlikAcP7tm1ZFxjuUyf8H31m9/8pr3n0UcftQISO5/9fevrPneafkMhAb8z7lG0A3QZW8wPjDsUwxwD34BeCgYYgwBTsoS9it0r0r2an9d5jb597do12z/b5DMAZ7YFGKbfc/7sh89wjF5lz/HxOZ/7y/il3b0dNH2fPl0uFawtsY33xR9xGOn+vXt2bmzfLOJz0Es7sV2zV0bVdNS0vztleKLDQ+cO4DOKsZhmDjEFeJrZXMIxcq4ehrtMXQfFj9mR/c4wcpm5ZpEM6EBJST5urtD16mJT7+aKYIOrfNjydZ3ai2Kfk9sH0tpnzLrVAVkr3MjnW+Njecavbc+8cAObg9l2Y3df6XDoMnHN0tnhNlSs3srZFt+x9k1HZv/qwLA7R/ZcQ529sqRk2NfBww31dvaUDYY2G9CWGjoVMMeOowPg1QS4UUFF3ClWTykoV9QnEmBrS8O9PWVHTQXDgUHbBBeChQU98eM/rsXHH7OioI3XXtXG17+h7p07GjUbSlBM51bTRQuRDDWaqGv5mSd1+rnnTM16+ytf1dHbNxUeNu3Y4npVtcm6WqiMJ6dUPXNG5dkpHT7c1vqHPqjw1KqmCxUFt2/opf/9X2iw8cDsTekvsVmdZqrPzWji1KLK9br27z7U0camknbbci/5HkWhKnPzEkr4DHeDTBlFO92ewp1tFRp7eX5mpLRQVmF+XtUz6ypPTap//br2r121TFFVJtQdUohQUKFeNdVo1u+pSG459zvLZw4NbtVXV1WbmtDWjWtSb6BilijgemaxQGncHcNyUfVKTYUkse1e+OmfUry8qjvf+JZ2XnlFZeaoiUmtPfG4rjz+iO7866/q6OXX1T3YMwAMPAWbmAqVewPPCSvrevo/+09UeN9z2o5jFQtVJRQYcP/rtlWgeO2tN5U0myrWqypOzSoYjtS69rYaX3lJ0Z27ZvVsEybbNsZq2NNAFF3XfwG+0LZioeuAKEeD+tBMcY+Vhg7s5HTUwKOzNOcLhV8tjA0sDnDHYE7Pua7PIDbbY8s0dapd79JgWwQE5n83GGv5uc7O3RSHQCIbS2muyka9HDn76FwpTt4tY4h2BBYGOeAEwFqyM0pLxnTgUK9tL1ck23l76W/+05SX5aqmz13QhQ8/p8PNTW1euy0tr+gnfuG/Un1lVd/45f9ZX/2t31Fvb99GcBKkpnKcyEK7dydBYtbJWKmbyjnn3Wb/zRjObXMZyv2iNHVhTuFaXaXzc9oYHqoZjNRptdXeb2l/kOhQsW5t9rTXlwJswdsDi5lYxD64Ky0fZZoYBpYrfcA8qUyVDDzpriW51dynW8Oe3ePZP942DtBiKwwUdvPutAJNURgArBylBk73ecqII9W51vWa1s6c1lKpos7bVzXXbmkyHdpYNqib5zSb3XBu/UwDGPj2bU8RiEPwrk/mFtBJGGk7GYqEe2yMD/Kc9QngbJaomkmVMLCik5Ug1HKMOj9RL0AJzLMnBQ2B+paznGrC+nOqI5xKglCJ2ZEnKrANrglzauAcU7C+nuXZB9AdxtrJMl0bJVqT9CNBqMcLoSaZ30cuwxk4WshCbcUlXR91hbp90trQ2X8Ps9DiOii0K4ay7OBdBZYBDPzlmNpBoF6YqJ5IF+JYi1YI6O5TUf6cw/FFpuDn+dlFCdCW9oW6n/P29R1RrNLSgj78sz+t/e09vfzpz1rON8VEFLIw81LoxZeZTuTj0T9n20+/aYpdYgd0mbOdQ4Xbrd0C84IGD4ZdsciJz/v3+oISt5NjzT3zxIh2p60sJxn1tDRZilWqVtRK+jroDfW3NvbG/84dt8C4BcYtMG6BcQuMW+CvYQv8SUD4GAD/ZQLfv8x9/TW81uNTHrfAuAXGLTBugXEL/Llb4H/6B//ALfBZ3Gl4DDkNWFZrBm3NwmyUGLA1wBhHZn15amXFYMgBKtfDA1t4r9cnbOEfkOrzr1iUAehi7YxSENALpPA5uk5lK7M7LZbKlvdriyc+HxLwl4zUHwwMvAz676r6jrCPDRA+uXxfb00aYk8NcMjtU4E6wE2ASqXu7JWdxfTArCG9qnEwGpoCGEjlAQw/fS6vX9ThGQdww37ZJ5DG28t6MMrnvJruJKD2cNZbMH/nw5t/fjLb1hwKeyWk385JKOw7gX/tO4Gx/zsQFpDkLXw5Nm+167NiPdTh2tDW3kbXW31vb2/b6x46Wz5zbtfLT86ZbQHc2I+3q+ZvfDfbLd24fkN37tw2a+OH9+9r4/4DNQ8bZulti6N55pwpT1iItBxRp0Yha5O1exbhZ7NA55JA56KKloqTmimW1Oo1dDDsqpuN1EpHpupF8ZIBlwKpi41pvgCfRbGpVAasrpKfGoaaXlzU2YuXdPriBcVY8BUCFatVzcwtaHpiXrV6TUHB2QMPR6nLBa5WFJeLahwc6Nvf/LpmZqa0tr6qUrGkt99+R4VCUeVyzYDn+vqagVKABSpUMl/JzUYtjKLe5c6lKhWK6rSbNk567Y7u37ipb3/jG7p7+7aGnZ5iFkCx9MVWvF5Xtz/QYAB6kSrlsp577jktriyL/mwFDft7KlcqunzlitYvntXE1LR6g6GuXrtuam361fz8nN7/gQ+oWqsrGaV2bFzrVssVQjBGOHb6pM+2JbuYPgH4R53L9fcqceAr/w+IffbZZ+1vjLnNzU298847Nv4ZV6ihOQ+UwcBPwK//RlELtAUSn8z69eOa7Xm1PH2N172VM9vk+DlWrhdAl31wHN6qmtdpH97D5zlPnxvOe9m3V/cWC84FgP35MVArV9VsHh1nbHPcFK74DHHOHQBsRRsjZ1MPvBklQ/X7LsObscTcgb2wHV8OjFHQMo9RhEM/cAJcZ43s/jdfqLZ879CAqv3N3uMskv04NYtmoPDQWZPzZTa+tl0HmdKUZXtn9W96xFyV6NW9wF+2bzneAONcpWuveQiX25GDWFC1m4K4OzBLXgEImZONTGHvnLjPZc5C1tkoA3EzpUOnPKYYIS0VtXThnE5duqjh0aFuf+sVNR5uKR6NDBibAji3ikZVBUBiQd62zf0qilQoVS2yYNAfKOl1lRqox/4zsRxOy5otlzR99rQqc7PW91sPN9R9uKGgi3dApqRYVKVcVa9xqKg/MFCQzczosU/8pKqXLpsjxfYrr+jO57+g8g7ZsCOlpVAhCthhqlFc1Pyli6qvrejBnYd63yc+odqZ0+pv72jnm1/VzS9+SeVRqt5RQ92DgzxrNTC79uL0pN1Tm7u7SlodZYO+XWcDIWRhYlUaxUqzSNnkhNaffa+yak2Nq9d19NZrKoyGds1Q55ZmZ3T6wx/U1Nnzevi1r+nO116y3Ora2nnNPPmEJtbXVZ6elPo9NW7e1M43v6XWrTuKabtkoISCsaVl1eZm1N7cVkZRVqettN81E1+z7x+6GpJCgQKUSNn8jJ77L39e808/o3tf+Ly+8b/+M1X3D1UullWendHE3LQ6B4dKDhqmyOY6kpUL+QKKongtz81o8YWPa+U/+PcVPfaY2cS2Gw27z1PsEvWHim/c0K3f/H9UGmWaPrOuyqlV9dstRZsban/j6wpv3HTbzceAdcWAvFqnxqQn4loLeCPjldEBfPEgFAUf865ZBDvGmj8/5epBn+WbW/MD6Evk/vIMg3OJVwu69GYHnk3pmVvZ5kpNr4J1AlCnZjS72RzCmqW0KR3dHOBc1QMlcaisgGNLHmDKGDOrdDOpznFnYFm+tblZTS7Mq4f7w907Cq2f25Oge+bLRfieiRsC5xwYLpWiyitrOvXEY+ps72r37j11g1CrTz6pifk5bb3yqjZu3Fa307QxzbGTNltXaJbLbIsjMwt9g3d5Xitg0hTZZKSiEM40KAeaPDun4ulJ9ZcLGtQjbTT31W911Wl0DAA/7GfabwfabKYGljmRUj/QcjfT6jDQ/EiaIH47DLWRJAZ5UQG743AgllE0ZP+5etPaPLfOBpwXwlBxmmo2ClQPYvWzxPrGiBiJYqzdXl8ThYqefvyKarit3LmjyVZbk8R/5Nb8FM64ZxyupVNDA6GLlnWdmurYRTlwDZw7in/2GQaRumHgcnJztxPL3KXILpAVVEzYeeGukKmepTpbKGiGZyDxLOSAO8cMVEyykaZMCe0ykbsJoNcVClAQUgkzFSlACAK1k0SHSaJZLMoVaj+KdHNoT076cCHS81msJVT2uRU6dxKgK4UJWwrUDKQahYA8N7l/bKiXhWoCa6NEVdxAskB7GTA901EYmArYgWln/7IeBlqjr/h86Lxcgb5ixRR5lrJlWx8XSOUFDbm63e511bqmrlywGIXmnXtKyQZnvOeKe9rc3yM9AD5+ts6LMjjxsFDU7MqSRsOB2ehTwGX28Xl/csWMTpl/0pb6GALn45ljzTX21gtjm4W4iJGNNZ7qbD4UxROpJhlDYWAKbpTB/yH2/OOvcQuMW2DcAuMWGLfAuAV+4Frge1Xsfr8O/Ph5ZX9//0RN6/dr8+9uZwx7v/9tOt7iuAXGLTBugXELjFvgL7oFfvkXfsGAB3akwACDnvW6U55VKjpqtw3sAiCAJtiaYi/JojoA0RYEc9tR8nvb7Y4thE/OTGthcdEAALmn2DQvLi6ZrSnb8Are45zJXFFGvi8gmgxf9olqjMWPTq+ndrdj+cQogFERA2ZYNItLDv5yzD4rE2vVoxzMcKymmElTA1ULS0um4OS8d7Z3Te28trZm28OKGnUif/OqXs6T/+fv3ob55PH7dvBQykNirp3/28nreNK61QNeD3T885RX8v5xcJjPmMVwnr9sdqvfAYvZnrdpNdiTW077/RxniubqYQ9+6QN8AcaAXEA02gJYB/AGyLFf/p/30O6ANbbPa7zPZwx7FbHPP6b9yMntWf5zps2HD/XWW2/q9Zdf0WuvvqadjS2zmY0DFLsstAMRMOVDSeLUVGZmyQJ9gA10UXMjaSkqarY0qXq5qL3OgfZ7bfVQ4Y6G6rHQyKcAUZZzyEbJQnX21KMgMrUcytZqraSF1VU9897n9Ozzz6s2O61eOtT+0ZEOjzqqlGuamZxUsRhpAEzvDQ0As5CN+h0r429/6xtaXlrUY48/Zn0K9anxtMBBY3Jhi0UU16n2d/es7eyaB9Lk9LQODg8sl3VqatLGUYaNKdbl1apefeXbunX9hna3tnWwu69kMDCl8NTMrC0wxsWyWacDHX/kox/V1NyMdvf21e51zGoYEL20sqRp4G+vp73dPTsPFmndNe7pIx/5iCanpp06zlv/5uoZ3888IAWaMrZR0/I3QC5jkLamP9m47/UMHD9Pe9Zq1qdoE1TD9GH+xtiij9CHaA/mGX5nP/Q3tgX89fCZvkvf8gUkHh6zLcstJwM8z7f245Rtc1x+bAKO2Q/78H3djyGOmXOydp+YOLasRgHM9n3xCPtdXnDW75ZL3Gxpc2vTALDNi8OhzTcGg6PYsn39OANasniOq8FxwQeL5rmS317LF46PFUe5BS8QwRds+HFu1yYf84BeZ+vs8oX9e7iepuryCuIcFANend4MhWf+dwAWwNDAcQ57KcgxW/GRKWEN6nKMZtPsLJ4N3vJ+srdHLMVL4Si3hgbQo/a3Y2MbjEmUd7RPqF635wqO2A95yIkDf1mpqNkz65pdXVFvZ1db71zXqNEksNispS3nHDU8ltUojcE6wECKiFjMN8r37nkzprw9urVOrrK0uZjPAC7SRKNu1+YijqU6PaOJtVOqTkzq7htvKNnbN0vmsF7X4vPPKphbVFqrGgTt3L6l3tXrGu3saDTs59bYAJFQxblZVShyOGjoyY+9INXKOrx7T4e3byq1qICq+ocNtTY3lCVDZ6Ot0Iqm6C9DsoVRvEUo2xzoQcEXotI25Wmk4fSELv+Nv6HS6TMa7e7p4ee+qGB/W/2jhtLRUIV6RdMXHlH11JoaN67r4NZ1VWbntf7jP6HVj7+g+sWziuoTlo/Zu31br/7a/617f/BZBQe7yrKhQbkShQ3EQ3QHZkvd77UNhATYrVfK6nX6BvuTZGQZ7MXz5/X83/17mrnyiO5/4bN69V/8b6ofHqqUhirYuaCMDRRQ/MVc2es5hV9eiIDKuby8pPVPfEILP/VJxecvqjUYqHmwo96gawrCws6hspe+quv/5/+hiaig6uKC5R3TT+NeX8MHDxRZjnLiwExu3cyPCLvpXG0OAKZNzarYoBkw0qkwnfrX4RormrC/uYBPu3elLmubXjfMgG4unxfLaWAwfasIyslwmkhMhWk2sDg65Ba0Zv2t1MCPqRANNFsarAOHFlwcKqnVVJicUPfwUEmn46xqqxVNnT+vmfV1dfYOtf32Oxq1jo4LKxw/BnKHqs/NqTYzZUrvnXt3Ffbwvng3/zcfOV5L6dxLTDGcKsUCvFJTlQz7Zketoz0rcMnCglQqmh3wcJRYdq6bBdz9m7NATWvVJcLJwoFYrh9tbDDMbKFdpq7ZWVdDldenVTgzpe5SrMJCVQ2KE/YOtLm5o8ZI2huG2m4k2mkn6jP/9hOt9Atab6cq9VIViBKxtg+0i6qSPsw9gmx7IJs5IDjLb84TaB9lqQZ2HVw2bDkIVeEz6cjss2nLShzpYJRoJ3/AO7d8Sk8uL2lw84amux3V6Xs5XKazmMsJSlss8UNU51KF4gZFNn/2QuCly792BQaZQedCEKlHPm+A3bS0F8SmjOUYmmRbUyykTFVlquV9EyA8hWL0WGHubKD9F9AYRWk9jlTkOcO2QHav1LIsdgfGq0FocSztZKgoDNQaZdrIr+mzxZKeyQaasznUFfFYYRHzf5apl7qCgUIUaZRnJ6NiZky1w0gH7CdEiRypMUoFytwLpQZAWqFZRB9hx51mmlGg81hc27Vy4wynB3NNz/sWY8XGa54F7MC+G0NmmG9tEWoQohkOFFGkw52PLGPLHEY97dwt7L55or3cDPGugjsoYPO9aIWLjYMje14aMaJz22z/fp9LbMdgRTt5tnVeQGLFHnZcbvuFvCgkEvElqNZpS/OTsHt0yazKXWEMUP/n98YA+MRlGv/vuAXGLTBugXELjFvgB7oF/jKgcPBnAcBjqPsD3W/GBzdugXELjFtg3ALjFvhzt8Cv/pN/ogf375syD8UWC7FADyAwi+Go44BEpTJZfXMGRVAVkr0LoCqWy8cZtm4Nwylrj7A+/f/Ze7MYy7LzSm+d6c434sacU2RmZVZWVmVNFFkSLZXEFloNtGS0LMMN2IbUgw24DbQacLvt9pu7/dx+tGE/CvaD2wNsyHITooamKApNWkWxWANZc85zzNOd7xmMtf69b5wKZpFFWQ9F8kZVICLuveecff6z9z4n9/ev9Ver2qZRr8smmnbPrM/74gsvmOUwQaYsam2ZRVn8TvEqgMMFM4LOPMPe4QEOWDeYYIIL/nGidhJqsW1SnnIhiKoRqiZHQ8EmqSrSCUYDguNUEIrWrLWm2Rp7leqptTOCtYPRUIpIr+ol3CHooRKQx+A2Zah7Uq3rIVIZAvPc/Oe8WrH88PekB0EPgMvblkGvh80CNE4FcvKYT+ocWsR18fYwyquK/ec9LPbHI6jxgI7QzdcjZXz96/68PUBmzNgP/N/8nXCPsJ7KvP6gr4Wzw/0D3L51G//qd/9vfO/Nt6VQ5MIZwS8Xuwg6qNiS4tWcZc2yMwQaiNBOQ8yxRl9cwTjI8ah7gP1xf6oeIhQZqc6hrTm3eP3bbX2vra1I9Uu48sVffBVz820B6iip4OzF82jNz0s13OsN0Gy01X72WcZAytzhUBa/PMcPr38ku2Fa+DJuHorTIpnxowUy69sy5oSfHFenT5/GufV1LC4sCELSwpjgkQD36tWr6qscH5WYwCBXv9zf20PewyYAACAASURBVMHdW7fx1T/6Yxzs7gtGduY6uPDUU3j6mWdw9ty6LN2P+j3cunsHN2/dwtqpUzh77ixW1lbVdwlVqXLnNaE9e6NmNZx5PG+LXLYQ9/3B9zWfgMDz95CWbeM5e4tx7ofAVtA/CGTJzAQBWoO/+eabOkeqeln3l+DWg9+bN29q3DKGHN+Eyh7Q8lh+/xxHHJPcngDZx9uDX99G33a2ld8eGiv5Y8uW7b1zAI/nf+d1pUKIx+YX3+sszCk+/pz52SuXLqv9/CIwZZ9mjP34VBVHWee6RWXZzXolniVpeCDr3Quc9HZqF2+fN5tlG6t2LL+dXnOglxDB5hpTAk9BMcGKq9NrjS0E54gYBG/d9jqOUxkr+UYFTU09LGgr+Gs2yyHPxe2TdtMCYqmzoFYCQYpMLg60B84EBAlDWLua50JAkOYZavUaGrUa+oeHmIzGipdgknFb1Qqt1OoamykdHwZ9qwNM+OwsrgXh0wzjEa2K2daJ7G59nWyCdsU6slqP3L9qJjP3gnNMHGE8GMm+PSaIksrZtFxctJ87tYLVZ64gqCS4+cZbyB5vo8pYsL5pkiCptxCtn0f13GmcXl7B4++8iT5B9eDQLLUz1qHNzFaZKroM6JxaRW84wrg/QBgFqFUSzXdpf4D0sIt8MjQgTxjFa5ZlihfbW6nUEEQxsmyIfDBEkBq0Zo3klPXmX34ZnWvXBDF33nwbo/v3MdrfQTboC3LQGjsKEwT52I59/hKe/Tu/hbO//CVEK6vI4kRzTrK/i7d+53/GR//n72K0+RCJ+rLBWio6E4aJICIvpLyk2pljOyVwHY5Urzigve7Zc1j7pV9GvTWHvbfewN4bf4HaeIQoo22rKfxoRxw1GnoO4NzEPceCZlQsAtXlUzj7N/8GLv/d30L12edxOGHizRZGgx6K/gGiN7+L7pe/gsHrf4GI7gyc9yXuZuxzxHzN2cZqDDh1o2pqS3V3XJOXKl9LvMgxdLVqLQ/GABebzPPNqb4OKwgiAs4CAWs0yw02wACZHCc4eFuZAdyiEqLWbKO2sqi4pTv7yPf2UM1zKTEJgokWWcd+4BSC3Jcv78udcdxkjSriM2ew8vwLuP/OexjfvyN1ZbiwiHN//Vfw9K/9qtTZ7/zL/wO96+8jnxDu+nlCBV2R010jJuq2MeuViQK/PIZn5K4+8jSZhPfhZh1Fo4ZBt4sodUkfHDMar65qh7OWUR1fB/LN5tjZZ0vlbRbETG/IIwJmI8H8PAEXx2/UjJCcX0BweQHJlXnsZV10ByOMRhM83trB4/0B9obAZg/Y7FPtHCLZz/FyFmB1EgruHrlniDafJ51FMAEony0mOTAMgYGbDwjbCYvrtEZmzWLB1Rw19kEBOapVDcJRKd2jSpc15BstnF9aRLi/g9ZgiIUCSOTE4HINpPQ0tbb/4visRoH2y2QVWqezi5rhvqmA2a+SIhKorkY5emGA6+MceyHrOwPdPMCegCn7D7DE2rxydTDbcktwMCUsYSLbSqXwAi2FwxBt7je382swsY4jgTXC8xQ7gq0GqJOgwDDI0NXjV4AzQYgXoxDn5dJiMJpzCyH+OAoFyVVbnUCYyTkc0bQnZwzzALvBBLtFijCIMI8KDphIl01wwHIJnAPAa5JhwHPPc1SDAufjAIsZwbmrDx7QXtyO6/ipjs/xwjwDtdQpujmPs/95Nb+vs2xJFU7J7+yzOWx97Kb3X3cfFnh2Kt04YNkNSI07kXLbrq5AsxJD2FZTzkvB7y68V4HbpODK3VsBBm0rcK3tqdjONb+qBrTqihMSO4tuAH9v26cflDrW7NdZBGYRmEVgFoFZBGYR+LGPwF8WFn8qADwDvj/2/WN2ArMIzCIwi8AsArMI/EgR+Jf/4l/g4YMHgiMEwFyYp00vYef6hQta/JbVca0utSHBb384sDqjVEA0GlLrErreu3dfKsbO/LwUh4QghFsENIQm9x4+FCx76iItaOem6kda1xpYpVLX1nFoQVdNEil9WTvvoHukuqqsR0w4SEUdYQ9tdln7lOstVI9xP16FSpjL8/A1btleAiS2JamZus+/v7S4YjVLi1zAju0kjKOlK5+PPve5zwk2echahqQEC17V68GTB73+PQ9ZPRwqw1ctMHFR2dtSuitY/vskQD4J5Tz48vv6pE5w8llvCt9LVtPltpQhkz93D60Igv32/MmYMXaEZvzp7W15zoR63iab14lxpeKPkKh31MU7b78tAPzB+x/ISnlMNVlIe0OChlALXoTAIWlAkCOIQzSpAp8AddUR5EJsiof7u9gdD21xXguAAeKkJltdQrOL59dxhsqwMMTS0iKWlpewdvoMzq6v4+Hjh3i8ualFwpc//wWwHi8tyRkDAhfaMhO+8LwJKD5473289tpreOmll7Qfwlp+WT3sHcXBWwjLqrnZxN27d9X/CA2vXbuGd955R3GispQxIfCklTL/5nUQPOLibK2qpAqqp3e2dvC1P/7Xilu71cLKyjKuXHkW8wsd1RZ+/PgR5pcWNXa3lHjR07jheVC1y+s0127j7LlzWD97TsCS7fO1Zn2dXbaTsJrfVMvycwTcvk4txxnfo9KXnyWEZbu9Cphx8tbrPFfaPfNv1vflZzj+eEyOQf5kTGknzePwNe6Pr7MvEVrzPYJZttXX52VbCJz8GPeKeo4HfvF4jCttpzn2+TmCW5/Ewd+5PdvP19iP+TvbMiSYI2DvdLTd4lJHit4hod1oiCRONNd5FbegrFfLujHtYapX1rJPK7nD2UN6Jb4fZ37ME9byvKfjVXbL3u7VpId+HKqXe1UvF4pVw9fq9LIPaDHbvS/VrVf8us+VAbASRGTNnGpOz1PSLKsPLGjr5saM0KdIDdQKuBoY5N+qA0zlpPus5j4u++cGSgjXuM+pCwGtVXkPmYwFdaXadcSL+yIIIkiWOnA8lgWoLHgZb0FsczhQPJwqmbCVAFO2oPqos5em6k7FgS1+tHxtdObRaLax/XgDBe3VqW52KlFty+MmCaJq1Wy0ewPE6QRBMRFwFUhEjEm7iejMCs5duIC9m7cwuH0PWb+ra8D28742zlPBGCqL6WQwyQvUa3W0Om1k/SH6VL+Padc8QZ5yDmQ9bld3Vk4cdo9L2IdrdUSTEcaHR0hHdn3AaxLGCBaXkCyfQkG1IuveTmgb7ZTPRSbwxWuRhbmSXIpGG6d+7ufx/G/9XSy8dA0F3S5o+/rRh3j7f/lfcf9f/wmK/R29ZlbJ7HOZ5maemaCkm6/MvcHZ27IOKO+PSaR6v6BNdZfAtm/9SkpLizEtjQnHWb/UqAjbSCTCB4IqqivLmH/xeTz77/1tLHzhZ5F1Ovjo7h0kkzHGH32A7h9/Fbtf+xqa3SPt00NMISw+X7jy1LSoJrjjtaWK21S97pguiUzWxARXhDsOxlERyn6s/khYGEUYsx7y0pIpNXtHAK2wqcgU0LZvZhQQBCqfoNXC/HMv4tSv/ooSHfpf/3PsfPObqOQjWSPPBTZPD3LCNtf3Vb/XMLVijRyjSoxwfR1P/9qv4f4HN7D/vffQe/wQaDdx+md/Fs/+7d9ANUzw4f/1e3j0jT9DPuxrvHCcWT1jA4IaOwKUBict+cQAsNUcdtJnvifIT/voAPNPncP8U+u498Z7mOx3LZFEdaAt+YTtJYTUPdoBM47Ufp6rRrX6ilO4Cng5JbWOl7NtNjYJxSvNGPF6B5OnWkgutIFWBbv9Me4/2sL+wSEOekNsDXJsjkPsDgskhwUuDQJcnESyhs/yUDV6+0WOJq2IOfZ0bR3Ic3COat+ROnaACqvK0n6Y2DIMMR/HWCqAJYL/IsfDIMNhVmAlDHAqiDEfVQSwJ5MRmnmGFveRGayTstkpi6XSLj2csQVSrzvoznrNUpW7dih0vGfkoRJa1kOWnGji6919PKqE2GGt+NSS2GRUn40M6CpPjjV9PfS0usYj537eCkLVlK0gR6cA5uNESRNJkWE+DjBfBGhHMbpZhs08x75zFI9Ym7so0EyqqGQpVuIIc7r2do68rnRcISQf8VktNBUrASnbx4QbzdMpY5vjKE8VH/ZVRJGgbyoCznmaY48qbO6DEHyC01GAM5xfNCmYDTrHgz15HYNU469OsetGtxxgZB9tV8CD4VK317Xnfco/6/rEKq/iFcDXfu0+QpcajiA5BTi4bEd1tuxufJUuuR37xLO+r8PDfs/5SAkobh+aG/UPoxCJLMM1pUwtr/9dl8h28hizv2cRmEVgFoFZBGYRmEXgJysCnxYIPxEA/1UB37+q/fxkXZrZ2cwiMIvALAKzCMwi8NmPwO/8N/8Mh4c91dclWCXkPex1BVnOX7gwtWqOk6rUIlS4EeZRYRsliVkwJ4ngyfb2jmoAE3rRGpeLXYRiC/PzUgFsbW+rjjDtnNfPn5dCkFbMrEU6Baey7TRLY9VLo4IgjjGaTAR4CbIExmj1RptQLeBGpvwV0CgEb6gw5TmxXQTbVQeNCMD4foVW120DR9yW9r4e1lJBydeoaqRSkuf7xS9+UZa+JwFuGcL4hR1vE819lFWTZVXiFFhMa5UZxPBfHhifhMBeaUvA5aErt/HAearkewJQLj+veVDmFboeKPtzOHnck/v17SufP/flIbC3f/b7Y9y5DY9DMCrYzlp87E/dHvZ3d3Hn1m189MEHuHnjpuLe7R0hpHqM1qlELAHBPxVXVAibKqWScmHQgBIXHHf7PexTeUzoxMSFeh2LrQ4WOh002mZt3mhSMR5Lebi0uoLT587JOvk7b7whAHx6/SxefPEldDoLiisBIS1NqW5kAsT+wb7GB6Hoe++9h5dfflkwk+dIe2Meg/2KseHrBJCMBxWvXuVJwMl9fPvb39Z2hKOEwleuXJnaBnvYzG0IKm98dB27u9tKcEgHI8w3W4jiCoaDwVQBz1BIydtqaaxQvb+1vYU7d+8q7lQdE6oSai4vLUud74E/z5XAlNeG50Y1LmE2xxn3SbjL7eQCMGbN4bGgLH/6scF28su/zrHD9rIGMN/j31TeCqguLmqfvm40xyXf5zEIVb3intt75Tk/w/Z7MMyf3JcfDzwXxpPt53v8IjzmMXke3De//bj0/ZfnbapDUwSrZjX7T1LRPMX9Npq1qR00gSdXvXls1fl2QJGxE7iV0tD6pdZu3YLvFAC7WtcCLVKnmuJIajnCJZdcoXHmFUR+rnDw1ANhNdoBYoJjv/TsYbTV97UEDZ036+U6KOMhbFnxLRUv1aT8/CQVVBXcJbhx1s1ZRuWc1agUMKaFN09CcNU+62GznwNoHS01NBVpgnE8Uad4Um1JW/gnQOL7hLspLZ4Lc3VQLdFJSrNULd5LAexUh7onEDQ6pXPEusD62xb6ua0skp11K6+JQDDVmadX0F5YxO3rN4HDPqqsP0zkQKtbWQ7YZQxIUDImg1SQ52Nk6UhKZJqJFrnVvEyrCZJWE3l/gKhHyJnKblaJMv6cHZSXlS/n7kpi9ca7A1lX09aawDokzKX6kDCEsMz1FQLyqFZFElcR0Cp5THW1ATjZDscBwlYHzdU11SE+vH0LIRXaUsXyEhGZBChiogTGmZgyQrKwgpVf+AWcefXnsPzsVcRJBdjbw7u/+69w+0/+BOneFoJ0bPDFxJ6CU67stLqg1HF5hgoTtFxt6bCYyDaX8CgR9aMyl9+m9IxZezQOMarS7aMQgE+yVNa3BEjjIMTC+XWcf+ULGMdANszRWj+PxpWL2Op15f5w9Prb2Pnmv0Hx+B4aKUGYAXfCbR1SKkHrCyYWJFSz+rNUeOoaMyqyf6btLgE2a8JGAkxS3rk6ulS4spvSRnnSbOD0s1cwPBogvf8AdYFWjpcI1cCS1bIq0B8NwXqtw2YLrS98EU//vd+U5e7e//P7uPPlLyMODOzXaOlNaEmLV4phpZw0i19Lw2A7A4wZ91oFwbnzWHvhGrbvPsTOW++hiHNU200snFtnkVLs3r+DbHcH4WQsyKjzdHCX14uWvlShirdLsOhQuFMAly1w+bEJgV4YYOHyBSxevYSb3/quJbOwdvrhoSVxWEVq1Oi4QeZNFS9tbKnq5POZrksodSjHuLqT9m3AWcpMp9ashkC1VUF4bgHppTpqzywialRwd3MbG5v7ONw9wv4kxc64wN4oQvp4gsvdAFcmEXpMLlPCSYJeGGKvGGt+qNJ2WekPfI4s1C8jJq9RceqT8Vg3t8hkycz2MVHgTBHhfBAhCDOMggKDNMdSGKHBR1ba6xNWFwZfBehUtoKQ0sHu0rOeepQjhYwNx4olLFhf1LVREoI5ntC8n/2tkaZIoho+LFJ8nQpdAMscx5nVVl+hEjmgK4o9R7PvTJhI4GzMFfvCrLDrTFCQkhlYCxMs8Jk7Hame8HwUoVPw3CLZVe+kY9lcz1cqOJpMcLsosCFFsXNpcKCT/ZOzCc+ibDfNc+J7jDqPyztz0yqYYwepwWkmCLjP0caan6P9M2NBcD8H4FwInPF26lSxK4nAbNnVvd19wD+f6t7j7r8GaKfCXIuzuwalS+Nqcrv5zf0w5bYbG24bf1+mZby/6+p4fmp0P716f6rq9ft084nfxm/HvhCr/rOriy1LcLurJ+xjrn8pxa0AfmNr++ONnf01i8AsArMIzCIwi8AsAp/pCHxakPtpTuJJ+5oC4B8F1v4on/00DZt9ZhaBWQRmEZhFYBaBWQQ+WxH4H/7pf4kJlVDjiRYGCWXMEjNGs90WDBL0jBJX/zEXjOn2elIC81lByr/5eURhLGVupV4TfKIake8LksgKLkT34BD3Ht7H0vIy2vPzqNSqiKJYCk0urFuNNFvM14K/s4H2JbIEejNai+YCwuNxiiSMrf4sVVl8nyrU1NSpx8Cthnrd1JxeWUfoxwUjHkNWn1Ja1tCaa5sd9GAgeERF4OXLlwXmeBwPYb2qzoNjXtkyoNWiV8mi2UNaD3ptQd9ZwjpgO1UAesvYE92lDIb99tzGKx6fBHnL+/RtLKt8+ZqPlW+/FqVKELl8juUmTVUWJ+C1B0o+3gR7BIXecptJAowxY7u3syuI2et2BQ5vXr+B9z94Hw/u38NgYIq4YqyqeIJyqgsc0y48QIV2j4UtGhdxJOWMlJgIkNTr6CwuYamzgFa7rQVnKmKqjToWFucwYn1OFKg1mlhaWcX7H30gC/AXX3xRCQq0H+f1I+DpHnYxGrK+cQ97+/tSgxMUEu7S3pnnS5Up1a3sK1Tysj/zfN59912Nmeeee24KSgkoqZ4lMOZ7hIxU/hJO+n7Cmtfsq0yw4Hj57ttv486d24KL164+h/Pr6yjSHPfu38O9+/cFTwmRv/DKKxojbH9SNVBNpTHb+Oqrr2q88rwI7WiLTjjNbdnfeXwekwD+rbfemsJdnhPrJHNbQmHCYSpqPbB94YUXBGz5RQBLpbOvs8vPsAYw+wK34fv85jlznwTsbA/7BvsE28DY+rHGfsN989srivl5xo37ZPv50ydneOU+98N9+6QQvk/gzHMQRCcg4DzW72sfjBNjz2u32FmY1rf2tb+JX8zy3Oojy6rc1d4mNOVxuL1i6+2apX61z3FFl8pcW/C1ec7PEZzP+BpfklqVENIBTX7GzzWm7D22afbzh6//60EwAS5/13whu2dru1k/W1sJT6koFXIlVHbzkSmACSFZg53935RsSCdS544nGYaTsSx7tfTuPqca3RqAx7DY5hbTXBFQCtjyWvFEacOcmuKJ84g+xXN2SmG1j+0ijpWSj37DzqrXWVJbgW0Dj1Iha8GfINksos1z1eJA+2TFQwE1wKK2tNsCsHvbOyhGQ8SC0Ka5NN9OHpN1iW13QcL69BOEUsMaACW4IkRiuQJuyfmINWx1mmGAWqul+WtMUDjoWZKTu/fwfkuQgfFEtc55FEIXQjCazwayqzYlnyUEZGBCVhRESMdDnSdVt2k+mdayLOIKKo05wWRaP2sfzrpVWChO0Dp9Ghin6O7tqmZrSJXhyhJa6+f0Xet00G42ce/172D/+i3UY6C/s6d6s7xGphplvzFVXEBJs9RzBSrVCqqLy7Lw7d+/p3qqBJ6MOfXSXnHKeq+EvP2lBTReusbsFaQ372D8zvto5dTe0lI4QvvsOSy/8ByCKMP2hzdlqV1bXhSIS6IKsgebGD2+K0U0IbP6E/s6Y+YgvqC/e5Bg/VUTGttnjR0FSKS2prrPkhl45TORfweSCCr5jCEwFWGcxKidWgaGEyR7+2gwYcHdM+Z4DaoVTKjU7B2hl2bo8lnlwgWc/vlfECA8eutN7N+9g/rpVVQ6C5g83MB4YwPBRJo/J4Q222TBLvZl1sV188ggitG59BQOWb+3P0Lz1CK2799DPuD15FzBMU/IyzqyVnTUA2Cer7ebNXNZm5nsqhI+OeDsyZRTsxZ5iFpnAdWlDg6299G5dA4YjbF99z4G3Z7tgYpr1fgtUHW1k7nfMevvUsXMxIY4FoDmGE/5/Ckw7K6Lizfv8UUjRuPSIvL1JpKry+jmAzzc38P+/iH6+310U2BvP0WxA6zvAs8ENSSjVJbCG0wM49AKIhzy+E6Z3ikCLIYJIvYR2ghTGS1ADYF69ivaDlOFzPHLOeFcEeFCECEKWKbCbJlZv3zCuQAF5oJI7gRBZApVzcluDBM0+2czJascp+mYdbKzT9b1cRMUExA4lsiEx2kB1sEeZbmelzeiBF8eD5QgQlDKeZl33/UgxBnaQBeBbKx5Dan6pSqXNYQ1Tl0SjOqLS9XNcwE6QYiG3CnsXlBDgDbPKbJ4HIG2zIwj8CjLcJ/3bMF+Z28sO296IajwgeZtJmeqtItKvhSo5LlA7lwAdCImTkU4AJNkAuwUKfpMEikCdJIqBukYe3mOZhSiXhAa51iT9bT1Z0voYGu924s9mWqMuIfU45RKs6oXhFZCgtmqq69Pga5ZZatmM+/DmoePx4Bp4V02ievjuq5KDjEwq/udxomNI3cXMQhdgsP+GbqcYKH5SWWv2T6nzHfuCLJj143O9RVnAc2XfnNjZgFd/jfJ7PdZBGYRmEVgFoFZBH5SIvCjguJpwvnOzk7ZceaJ8fjLAt+/7HY/KRdldh6zCMwiMIvALAKzCPy4RuC//y/+iRYqhkPa9mZYO3NaNUQJRwbDoWAMVYy0WSaIsUz4QvCX9Txpk7uyvOzsowkVgOF4hN6QKtyBaqYS2nGhrF6pSklIkHPYPZIimMdgneBTZ06j2Wrbgnwc6/iTdKI2CdYQ8hAAVqsYjUcCKgS1qiMcxHq/R1tW1mNMEh2DcJmLLqoJlucCjN4empCI59lZWEC7PYckNltZAiJa6RLk8Hy5HY/llYZl4Dl9yCqB0ql1XMnizUNbKQXd1yc9O5UXCY+hz/HioVfs+YUuD3/Ln/XH8Irjk33Tq3+1SO6kD36/WhR2dtDl37X2VLKJ5nZ+/zwvv69yO8oA2UMnc/YspPw2CJljNLR6zf1ebwojNzc2cO/+Xdy5fRN379zF3uY2JqORAeA4dIkJoWzCqTZj4gEteVuNJtr1FuqNpr6XV1eUXLC9v4vXvv06Tp07i2vPP4/VU6t48PAerl+/pdrUL7z0IuYWOlIFt5stzC8uqK/sbO9g4/GGFvC8XTA7VbPZEvD95je+oTq6hLeErwSJ7CvsP94Cmf2obLPMWHogR/goyOyUxlSdMxb8+9333lMfXFxewnPXnjdr6d1dDHpdzM/NS9XO863Wqqr1e7DHmsCB+vGVZ57B8sqyWbRHkcArj+NrWjPug0FfiR+C7jdNdf2lL31JxySYpmrWWz8Tir7yyitSMXNscux/73vf+1hNbEJxWjJzviCoZU3j27dvax8EvXyfx+f5vf/++4ovEwG8ephzDRXKSgRxiSccy15JynjSWpv74/kQMDPmciQYDrUtr5FPjPAA2ENZr0rnvr0lN3/yi8fgtwe6UphybqHNfJVJKrakLYjqyQwX+QmMOC64oFyq53s80K12r/RDbjXaQ0guvvvx4sczf8qS2dXyNQtK+xxB6lTpKzWug7rayIFlMVS+Tlrp5g3CUwf8CXQFmPX3RBbstjkTbhwcdZ9XvVrZfcaqt836r5U4woDXgU4KXknsbKM1u0kBbMveOk/NGZHuBRmVplINE34amPZ/E0zQUYLW/xmV2ClrqZpttLgVz9XFMZv4mqV2LK/qlVLZISzBV0FufjsgzddYD9bNQb6walqtIJ6fQ9yoCR6P9g8x3NtHQJcLgWKnahYTLASpBGzyVOpcznNc8CcQ5rXTYj37hofHlRjthQ4IO6mSzHpdXRu2lddUNu9MHlCtTqeMdjFlEgddOXh9h0ddWYDyfBgr2inzHplRlavamwQ3rKnJGsMEMwEmeSqAwxhFSQOtU2eQzDXQe/jQkmIGIxywzAEVooRMQQ7eaYukhrDZQHtxEYe7u6hWE6yurWHjxm0Uh11ZSwtvEIa65AECad1PAibVVNFafwpJUsHW22+gUeSo5KyXyXjx+pvKNZzrIGjW0ess4Nyv/DIqy8s4+PNvY++rX0NnzHrFVDCGyBotJIsL4Gn3t7aR9oamYneW6tHEaoQa4TSYa8LW4+UPUwL62qFWk5RnUUR0g6ijllSByVjfjAfHoBIVVLuT/dkozIQJIATztGlGgR7PtwAWqVqkKpjwno4BcSIV9SgKsdftyUp6wHglEJynujMf9BAsLGD1S38N1YsXsffW2zh4/VvIdnYki9WY8vVNZbFt/c2rA9m4NALGWYHW0jLa66fx+OZtjI8OZRXLvsueJvWhA2PiXdPnE6vRavpGi5YU81Id23mXIRXhWZ7ThpqQK1IiwsIz51Xje/fuQwz6PVN+mgevrNT17OD261MrrP4wAXki2+iUtb+ZIDK16bVdhLT/nY9Qv7SA8FwL4aUFdIshbu9sYHd3D9lRijitYLIxQWerwPooRnNiislRCOwjw25WoBuGFS+kSgAAIABJREFUOCycwpe2xwSJFdqcp7InPuAzMGOZUyFbYBwGsnrWeA+BWg6cDSOclpVzKqVvK0qs7EhRoEWrayahMVlANvMOAPtavP5ZS9ePyUCmerarY9BPTg0CwJwLCJFtLDFWdBigEn6DlslhiH4c4d9MJmYLzLFNFXMOLIUhzgE4pVrAZv/fy0N02U8JKiNCXiqep0fGJKT1tZ0rwWii+xlhrdVg5n2AyuEjAPdZVkGJCOwD/DYASqd6S6qhM4v1Ib6gZ7Ocr1vNeL7XUdsYv1D9likDRwWwXRToCRLTfjrBbjaRPXY9ZK1zc6FYikKckm44MxcJB2Q5J5/8miZ2uDfoECQFsFUGVv9SgogbD7JeloLbSo2wj49YU90rhWX1b8k9gruc9539dIPw3NUbppJ9ROV1bqpy7+XsQX+5nX5sOed1u6/w2stJwauACanNBp7JCP65wU8N/3BzBoB/XP/9PWv3LAKzCMwiMIvAT2cEflSw66P0abcLfhAA/jQA99N85qfz0s3OehaBWQRmEZhFYBaBH98I/Hf/+T828EEVbqMhq02qdwnlCFnWTp3CvGpgstauqYGpWCK8ocqvOT+nOr98/fCQCrpYi4bdXlf2z9V6HXUuYNP6j7aYUYSzp05rIX53bw+bO2aPe+nyZZw+d1aBzNJcQJcgedDvC/jwgUd1Q+fn3SJzgKRWsZpdAY32rAYwF8zLVsq0GB5NxlpAIujydWh5bjzPldVV2e9GoUFjAiQCNdVqc4utXl2rBRcHk/laue6uFjlL4NTDz5MKX/+3f646CXmfBIDL2/D9KUx1qiVvJ32yF05hllt89PsuA9vyOfnz9efB9/w5lmPqz9W/X7a8LquN/f5sfc2UVr72qbERs8clQGMfIHgk0ODvvD7d7iGO9vdUo/r2jduClHt7O4LGcSVGrZqgEieyMfb1YhfmO1hsdzDfnkOtUcf8yhKiagUHvR5u3LqN/cMj1XAdDnpoN5pajOXi2/MvvCDo62vLEi6+/+EHApiMwYvPvyBlKC2g333vXfUT9ke2lXWoOV4Yh6tXr07V2DxvjhOet4ePgt/ONpiv8currwkyqRbmuT/11FM21hS3EP3xGHfu3NG1pxL9+WvXkESx6gI/3nwkNTFjQZhK2EoIywQIH3se18dYCRbjidTL169fF9TlF+EqEyC8HbK3W6aKls4A/Bz34RWu3/rWtwRSCWE5rtgubs/YMGZU+RIUE5Tzfb7ObVkzmO/zb25LaOzBNI/lY+IBLME320RYzjmHbeD2vFaXLl3S/MU5gj/ZHrabcWd7CYWpNPZjxKv//TXw/XWq2HV91I95zlNMLlDd6anN8LHNo+LrYLFvtx+HsvglfFQNXUsk8YkSHkJ65a3BQCI7x7C4IE+1MbecKmqP7Zt9wobGkIO/Np4MEMpW2iuRZels9scEwP532q8KFHsFsAfYk0xq2dwlWiy1WmgXkWo+0smhPxnhwe4eelQEu/YSJJvyiwM7FfilwoyJHlSp0fkhSydqm1fpau5zbS+iEM32HBY7czjc3sPg8ADBhOrF3EFROzct4jvlOsGLt6Y21bFBXymKWQNYMP24LrOfR/31EQinHenaKlZfeB6dSxd03jsf3MT2997F+PFjRLROFoSXzNfmf/e34Dwh+NQ+119rAySEQFSGcdu4VhEsSccpwHHvFJzT+wDPld1MILlQ7VIepzrfwvzpNeSjEbau30JDXq45aDs6qiUqtZDyvjrh/YrxomLb9SEKptkISX9zxHNreO5XfhVrVy/g2//b/47Dmzd501TcZDfLeOSESoSesZxBCiayEG6eWcXK2VN48P4NjHf3nWKbdt6EzYy9wVUBSgKwJER9+bTox+DRPTTTDJWCtVf5isGcjDW0n7mKxlIHD/ePsHT1GYTzc9h/5z1M3nob9X7XVNMBMKL1Lp1I2H85J+qZIkc0HiLhT0fUqOZT8x1Qs/urqSqNczJhjBDFrj3VvFGzoZrpnIt2N7bQ39tFPB4jYf8lRON1V31T2ttSDck+HEp5zZS4gZSutN6NUeOzT06LYKcC5NwvW3iWJGjoumVpV3CW/WeSA5Wnr+Dp3/otBJcuYu/b38HGH30FvVs3TR0vyGVQqJywRQiVBdwLa1HTJp0sMMSIJC6lIpPAzdVK9XOXY1EKgy4Y5ZYVZAlr5aZSHbOrTMeHewaitbnGtQPKsuuVwjFWkgMBIsEibZAJvXi9qFwXLKeNuqtdLMWmzTZ2CCZj0Co8jJDL1SNCMRwD49FUOUkAPOlEqFxeQHY6QXh+Xsfb6R+iu3WEYmOIYDNDbSfD0gCoBLESI5g4yOSRcZDjoAC2igJbVPc6dWaNzjVO5z9UP7BvDpc6nwkAdNWvaPkcYDmJsZBOUJfqFWiH3mY5RZP1cuXowH7mHR682ty8BGh5LncDnTYV8DYF0ACbqllBeKqNXcKCanQLonN7S2th8sCdIpMCN6hEeJ91vwmnnXU391cJAiwVOdbDAGcLtjNCrwhwUOTYLTIp1zsIsRDEiDjHa34ABnmg82V8lGgJ6DPVMMaI/TkKsJlPcDdnwgMTo0KNRc75scp0AFHKWsZAVQ4JnAuBRhShwqROwmRYzOfDECuCxgWOMgj+HgSBAWDZGweoEBpHQFXO+VQeW+eh5fYq58fIErGs+VYbWyj6hHOOJdbY2CHYJ1w3NS6v8XG81bcdAFbiRBjpWtAGXHWLNX9YBpdnzVbX2ZwaOP5rHCVKBqLKneph3vft+nv1b1mRXBoJOkc/9FQ/3dnnaypXsoAprXlM3QKUzGEFnf+zTZpxz75mEZhFYBaBWQRmEZhF4CchAp8a8pbEJifP+/sA8A8Duj/s/fIBfpTP/iRckNk5zCIwi8AsArMIzCLwkxKB//G/+qeCMkmlKsXk3sG++ZAJCmRoNZsO/CZodzoCLB5osRYqa0FycYQKmoP9A1SrpqSlEyg/G1crtmjOGnG9vrZdXFhEu9XQwkZ30MfBwYFqsa4srQo2q77oaIQxVciq5zuQgpiKJdU2pZLW2yEKvMZ6je2glTBhEGEagQsVxtyWVoy9/kDQaXHRanpSAcz9sW4x7as91J1CWy5yOWijhRivqCtZPft+4JXCHhx5cOqBk8XTlHcnoe8UyDxh8epJz1hPVBr6Rd0SFNZi1Qklsn/t5Ovl45Rhr1cB8zW/uOZhLn/yPMt1kb198cnnxCkAdvGMQ6vbrOvA6zntc7mpzwcDsGYoV+/3d3Zx7+49fPThh3j9O99Br3eEJIlQr9bUP5v1Bur1qvrHYmcRS/PzgrOVag2VRh1hhTaNOYaTFDdv3sY7776HB/fu4+KFC4KlCwuL+q5RAciF4PEE9+7dw+ONx1IHE2pS4csEgc2tTWxubclamIkDVJkSpBJ0Eip+6Rd/Sf3X15rm5wg3y7bfPkY8T0JNxpXvcx9U3fL38+fPC2AyPr1eHw8ePhIApwL+4qWnMD83J5tg2R3vbGobtod21ISefM+DWp4UbbN5LCZBTKS2oup/iBs3buDpp58W/GCbqUDm63yfbSfU9Yp8toXvc1yzbWwPj8vz5rE4ttgGxovnzNdooU5lMWPiAQb7L8+Pn+P2nC98zWQt2HLlt5Rs4QEw48U28ovH4nbcJ2Gvtxjnaz5JgopjD6W9qtgncJTHkB9/XJhnMoJ3EWDMtHCrtftjhZG9an8L2jKJwbXZzx3av+CmgcvyWJzCX6qJS+PW1MVOteoTUFzdWq/2tRq/DuBMYa/BXRvDx4pXJtFon4SJDgDrp+yqPSA9no+m8xMhG/eVxLr2C60mapMc0Wii+NCac/NwH91pe22fXLhnPVXZyZbs7akQzejgwPq/bDNtpQnUCrO51tzChf84Qb1WRTYaI6V7BCGC7I+97bUpBMsAWGNHqk+LM3+Xza+rDSwY7qyvp7B16npA/RZQO3UGSy+9hPlnLqteZ7q5je733sOj17+DajpUmwWxfJ1lXzCSyThqnxnnSo1KAMu/pd4yO9GiMPcKghxePu9IYUr0ROpm1v6tz7WU2DI66mFEK90gRG2hjdbaEib9IbZu3Ja6kUrhIomRLC2iMd9U/fT+7gGCMcGyxVh9TIkHjrqxnnDSRuv8U6gvzWPvgw+RDroICP74TWU4VYGx6/POMpp9jVFXWYgkQj4aWh+V4t1ibX3yGMKoxjNBCz/P12lbq/IQoWBJlI5V55dDqrJAVW+C3lEP4LMCAelogLjbFzgS/FAMA2RMumJt3fMX0LrMBJkI2299B/H2NmJSaocWCT+Np1EpaBDGjUR73Yy1dQ6yeCW4TljbNkSr1RDYGh8eSW1NC96wMY+4UgPGQ6SDQ4yYWIFAtVK5/ZD2tEGEpSBEM8yxn2bYCYCD3Oqhsg8kTFhpNA1aDbqyCmabaE08WV3D4i/9ImrnzmH/rXew99bryPd2zEZY9tRErcfo1MMkKkh5foq9a4tUygil5FZyldSmZpvOb0FFcfBAyuXFi+voXDiP0fYO9m/exrDXn8LeacKEK8vBQ6WhWX5bvzBFNGdr1Vel3bmDZW7GM0WraUQdRDMXA+8qzeY22vNYfuYS2otLUpjv37gjlW0emeK+mK+g8nQHeKqBwTzniSr2Hu0iu3WA6r0xat0IQRqiGmSIq1WsP3cVO/t76N26pyNTeb1XBGCl1A0HUK0G77EVs5J4eJ0IMKMIgzxFN2Iiic1nrTzHmThGyyWd1GUBTdtnyJ6YAFT7cMNNKQJMAmFMpKRWJ3bW7w4A+zme18Xbc081qrT6NnIYyKPYAPBHTFAhWw8j7KlOtdXKtbtCbEk4xRhtAOeDAKdpOZ4XOCgybIQFdnOrv7scxlhknWImp2SWCNFFJpUvISyvIz+3wMRI9pV8go28wH0+jxTs+zHiIkUtLNBSG9i3ArP7DjgmLCmkEQZSHNeyAg3CX44RlonJaSmdoac63wm2AuBeNsGQZTo4JzO2UaTr38synTu/WON4XVbyLjPC2U/zKn3sWdnXAvbw1W3va/4yntw3x6/vjF6l7hMuBJUdxKXEWpC2rKL3956yvbOrOa5p1x0sM9/5aS3ik1bQzh/ErNldaQDZ/7u5ylJmbHzxHAmymbbl57R/vLlZftye/T6LwCwCswjMIjCLwCwCn/EIfFrIW14/+EGndHJ/AsA/DNT+sPfLixSf8XjOmjeLwCwCswjMIjCLwCwCnyIC/9M//+daIuEiHSEZFZhcmG42alhYXMR4PBL0Gk9SLC8tIalzWSjUgj9r/e5s7wqSUW05nkxQr9UEcWm7K+vPXk/KQi4gE8LUa3XUqjXBvfZ8W+CJCt0u91GrCSwR5krM5NSuVCXbAnSi97yy1YAkV94M1FJ9srO9jY3NTRwdHpoVbxxjaXERK6srVnOOdVHjWO8JFvnaWlptOwYXBB9UCHO/VvfTFpg8rDupdBUIKtXx9eDY20hz32UAXAYyfr9++yc9b5WhrH9e8wu0Zdjij1tWG5a7QXmbk8fx51j+fPmcygDYP5CWj+NhIBf0/Wf9vsogmdeAalV/HbWPyOx2qQKSWiNNDVTRgm88wXAwksr1q1/7KvZ2d5CmEylcCUKbtTrqjbpg/tLCIlr1pu2fdp8xFxRzpFkue8feYIjtnV3cv3dHfe/c+XXV12U/rSYVwU/W8ZW9+dKS1Kk8n4ePHuGj6x8pueBzn/ucALMsond2BIC5qHfm7Fn87BdeEST94IMPBFtZO/fChQsCxQTIPFeem08E4HH4xb7I/VBlzOMS1nLBfjwZYzQYafwd9XqySed+3niDILwre9i5uZaUx7Qz5/jtd7mEa/2N14F9mcB0//BACuOH9x9IIUw4yrZ4ZS5hLc91b39PSvpzZ87Ktpnt8upj7pPt43lxv9w/rwvtoHkOXoFMeMxYMT5UNHu1M4/JesE8vq/j6xX+HoxznignSXh1L8+bltFso7e1fu2113St2GfYLraXc4ivI+z7GD9fTrTw49X3ebaF50NV9cfVwc6iV7goMEtYt5bvrXvLCmDfblPmph+bE6bj1Nk7C86WEkvUPqo72fdVd9bVIqStsMaCXU+DzvbT1KhmKa4xyYVil2QiUJqmBhid3bQ+q9ecVbBAtYEJ33b+bovjVm+yQptrHn88li0lF6D7k4mskC3JwGoLT8En6x27pB8tajN2DhSqBrBTwnFsC9pSLaz1fILCiCcjaMhIExxLVUp7WG+bTIUyLaI9WCcMcGprD4ANSjqraxcvM+o+BvmEyySyBcfUhXWsXnsOY5YKeLSB0Z37OLx9ExVXt1jIysVFcNd1Al4v2i5rr0wYSCdIaN0re1ezDUdBO+tUKtKUVCsmaGyjd3A4VYgTdsfVWArrdDRBRitixr9aQ1KtIp2MMNw/lPWs7j1OBRtWE4wHQ6uTnhGyE8pSQeaUwmyzasYWaC4tqd4xWxsXAeYWF9Df2ML+g/tSS2bVKk5fex7o9bFx/UMUwz6i0KyPGV4CLXEq8xBW7DwNJHhjwg375KjfU71o2bIuLmHuhRcwd/UqGvNzSLc2MfjgOobXbyKltbRUeVZf2tIADMzxmLHpSAXzqZwdhwWyegtXfvM/xKlfeBWHW7t48AdfweD1N5Dt7wpEss8aNTOYRxUv46E60tYtde2kApblL1W8BsBY77XWbOicaI3N882bDTT/rS9i+fIlxI/uY+Nrf4rsqIecQYggdXSf6sYQONduqr5p96hvqkYqZTn/slZ9aAlLUqaPhqY/lCVxgCGflVZWeRPAeG8f44M9hGPGg02hktdsaaUudH1ecQkLQWJqSGnHa6jc9TsHmLlx6GIimOysefk7z7fOWr6tOYwHPQwP9m3cOWt3zQcu1UXWz7JGZpKD7cfX663KAcFZ5lI16boHAZg5qTjYKldbg/o+h4LAstlsY/H8OiacVza3Mdzdc2kHNp9NFhJ0XjqH6EIb9zceo3pYYHhnB7XDHNVhqNLkrFFLW3mW8ugsL2M07KHYO9Q4GLLGNEKpSPeyDI+DAJugOjjW9acVd1Jk6ASc6yJ08wl2+T5d1seBFMCNvEA9ClEtMqyHMebTFB0mcAgCsiu4ZAj2KdnMu7rSHoifqAGsbu3mE69QNVtvs/vlXGj1mW0sUIU9CgPcyHJsCgBaHWVC1SbnYV3jEBXGi/sgfAXwdFzBcs5tc2wgxXZqNthUrHYC4BSdOFxlAb7OuskD2l8zsRM2pzPRgf1lvwDuhwW6tEnOgbkQaBPg59wf6/QG6DCxL89xKFzKGsIFmsgxx6kgJBCOlZtD63QeiwkSRVTFTaR4nGU4DEMcMZmMinrap2c5tkAVt7kUXI1CrDt7bRvM/DcAlcCudIlmfe/S4NO07CnUpi2npC317Snw9fdSp7z2oFbzrUvOVPKOg7nsu1RcV531PS3DPagt26Z/rM5v6eHa7u/ueUIJNWYJzn7MxA2fJGH3UKsBzrGsWtnum7//o40ZAC7/m2X2+ywCswjMIjCLwCwCP44R+DRQ+NN+Jtje3v7+4hguKj8M/P7/ff/HMfizNs8iMIvALAKzCMwi8NMQgd/5Z/816gRmhFNU0XLBMQwFaHPan01Yi3eEPiHUaIRqs6mwDPsD2UZHCRXBod7jYmOz3cZcu+3q8DZUr/fg6EhKJyp5WbtwZWFRFnLVehW1RgO1eqL6jr2e2bzy+O3WnBbJueDCvwlj+S21aNnyRAvikanCClOPepvaaS3gatVqzhKqOMWph01+MVKLbE6NNlWrOhjJ1/l5D1+8wrAMU73a0r/mweixMs9608m/yyDZ9zcPS5/U/8qw9yQI5ucVK2eDXYZo5X156HWyLSfPqwykn/TA6V/zP03RVtG1t7W2Y9tKDzyn2zjbXH+uVGN74B5HBvgiLpzzumtnka4f1eLd3qGsoHd293Xd60nFat1yHwT83F4Kw0L7YH9RfVMuPlKVNRlhQkWq6rIWGAxH2NjcwtqpNYFd1ZsuCnzvnXdUC/fM6TM4c/aMVMkEmh7Q8lwvXrqEt954QwkFc+051ZkmxOXf7IsehvvrUo6JIJbrjzx/nkv3qCvYevvmLbMwPnVKUHJ7awdvvfuOVHrPPvcsLj51EY16zdSNRa562B4wM+mAqluCUdotU0F75coVqZ2Pel3sbG0LyvL6E5Sq7XNzOi9vVT0YDQUD+BphLRW2BOO+ZjHPh7bQ/GaseCxf35fAlnCdsJbbe4WwT55gjHneHshyX2yP36fvK74f81xoVc22ER5zn952nBCe39wXQba3mi7X2/bqWV/jl+3ximDfT/210MKrn1/c4rIfV3yd708hr1OW+n3w5xSiapHY7Jb9l1ffqt4wASpBrwO5tp2zr1UtSKuVyyXhaa1f1ot1LgJeZas5wKttJc0zta/U1jm3tVq6/ms6f3AV3qmNPTAuf8Z/TtBIdtKpIG2m+sKZkoVkcUl1rndEoCTRHcvPh7rmpktGRmDoat3SEUIwTLVyDSARYGqu5WK3i621zew+pajmMQV0nR2zALadiymFnQLYQXG/jX/dX9opSCdcDyOEzSaWTp/CaDJRnd60e4Ss10MxNrQmla+vb+wUffxb7JlwUUv0oWqhxoKvjiJIgDmx+sBMnIoqqNQS1JtNdFnDdDDEhA4crg4r1Xi65gHVzzw2TXBDnXOajUG2rusWRihSVuE1/RjVd4wV20pEwDnT2mdq3UkUYPGpS2jyHPMxJruHaFZqgt3djUemHG7Uceqlz6HodvHog/cRZqyFy7YbhNI48IJi0SpnOU7I2KijUmNyGNA/OFAd3Yy24c9dxbX/6O+juHAB84vLwOP72PrTr2Pjz/4M2b0HCAd9JE5R7+vsxgSlCx00VxfRe7CB4LCLnIkwfC5pt/Hif/z3Mf/qz2Pn0Sa2/uAP0fvz1wST2U/MbtdAf6UI0OT9kDFgLdXIrJ+VbCBq5Oq9yqrYtmMymWoaE6SzJvWF81j6W7+B9avPYPQX/y82fu/3MNjd1+XlrYXq3z4CVBsVXD5/Cu08xN6dR0hHObphjkGR6h4UF7yf8eKx31ttYYJUbt+jqjKgna9BQ+VjELI6S1vWd6UlLlXAUgE6u1qCIlrrsv+ONIYytYvDzBlqOCRsI5uXTDWFeR2ZZyFmyJIekRxa2G99UgU/o/rITi3MxAypaXW/MQU1Oz8hcCJISNWx1T5N2c8dtGL/lIKcp56ZkjFlgpdLxmCPocV+da4tZ4p8ONRck0SsU2vJBoNGiMbpeYS1AAeP9xEc5mhmVi+bMRswsYulFahoLUJUogoiqlOZYEIFLhJBzwEyDJBjHwG2ghAPOI+BNWsLLLH2bRSgGxTYTYG+aq6atS9hfSuwIre1PMe1KMQSlbRUmCshwtsK55bMwDHrIKVSD9S3jhMM9RzowLoBP0t0kFBUfZGj3gCw7pOuP3Obj4oCdxhDV8t8DgEW6IjBscG50vkTT4oYrF7bLFi7OEY7CNErUqmgt5mkwaQzKWoDLEYF6ny+KliLN8AhbbxD9k3WsobGUYWq8jDAdp6i7+aAdhCgxdIsRYBWkWMNBZaTBEOW8FDyRYSlIkILE7QjoMVElAw4LAjfQ/T5M2TMQ3yY59gJA2wwS4/XxNmO7wfARsZ/k0RYLHI8HYY4xQQcDRRn/sw+yDmQMdAztrsP69rYfYL9yM9dql5upcK1HwF4D991bY7tmHmt9L7mVNuXt4Bm32gEbGus/Q2KTPWR+e8QHdddY3OQcEkPUyv647rYH3t+0LRkz81TpxDdYewezqQY2lhbDW4Dw//pw8flx/vZ77MIzCIwi8AsArMIzCLwGY/ADwO5P+z98rPDk071+wDwJ0HdvyrY+8P28xm/HrPmzSIwi8AsArMIzCLwUxGB//Yf/APVyGRt3UqjpgWzySSd1mocDGjbDORRZEArJigmIC4EhVl3Tso5qj65QEEIF0aCBJUokfqIiy+1ekMLiFTxLnsrab4XBkgI+SJuQ5vesVRw1VpdttRaTosjRPzmQr3gptlPapFEnzCYREDIhRfBNq5wcuGVbauwopkpA7Q/9xnhEmfxxgVXvxg3VVi5VVSeiwfAHsZ4eOp/enjqAdBJBa5/kCt/3sPAMgSewmctFjur11JPfBIA9s9cHqZ6K+sysC4/KJYBsIdFHsiVwU0Z8Grha6p+/Lilrd+3t4M+rl17DIA9uJq23+2PyQO27m4qbl5nLojSDpZ24kwc4AKx72PqJ3kmGEsYTHCoOpxccOPimaspyH3w2k6/3EJguW7zaDiY1hw+Ouqi1Wb92UCQd3V1RdBx4/EGnrp0SUr4x483sL+/h5XlFTSaDSUoEDi+9967gpALnQWpfQk+CRgF+Jz1ro8ff3rLbNWsrVZRpa16GEjlyfMhdL53564smAULxxOB4P3DQ8VpZXUNa2urio9Xi/Jcafs8HA0xGo5weMQlWCBJKooTATYXUT/6yFTMTMBg+8+tn5Pq2St0qeYlvO0sdFBJKnqd8JfWy/zJcU5YTHDsY8n3WOeX71MFTEBLJTDbz78Jpnne3NYroL2VM68bFdNUSxPgsqYvP8t4UpFMsMzjsM1syzPPPCOVL/ctIFtKdvDjxcN2H/OTiQweAJf/ceXHpbeBzqjYdP3H2zvLQpVWz159K5Xv99cdnKpxBe0mms80hzqFLy3Gx1RIMtGAY9ypcE3YaTJFbwct8ZHvQ87K2UNfP/8R8qWs5SvVqa+re6zqNYviYzitOUqqYFPVUmnvFU4BF5UFjrn47yC9U/mK4bjajqY+NktmHlWqSiohnbqXStqMwFqA2lblFU9f51iAl3U6CWydBaqSjsw6lJ+jspjnxVqrApyyw6bFslnZEkCPqbImvPQgmUBFv/M8aDPsawD72o3WJkNbhKQGsO0+YBBV9wHGgO1xNsckaao3zPM3f0+zHHUwgnMSoTS3E4bwQF9WsL5WsUi5yiLQEnjIutXwK6ptAAAgAElEQVSybXbKZIIvqVdNZc1rZHUpC6R0QiAIn6o4re38BNtOJaLuTdPrYTCP8c1ZzzeOsPL00zj7yucRL3Zw789fx+DhfYw2NxGyhjAvUyVCZY31huk2cIRWu4H+/j7C3lAA22kaDfjLJpb1Zw2sRhUmWdXUZ0aDgeaiSV6g8/wLeOW3fxuj8+dRXVpA8OghNv7wD/DoK3+I/PEDBKMx4pyWuFbbl22N5xdQf/Yyzrx0DXe+/g0kt+4BLAVBdWO9htWfewXhuTPoHfaQ3rqDya07wIBW+pnqb0rpmxWysG0662MmEJEAES5S/SyQSrtp1z8J4Pkf20xVrgBbUkXj0mWc+Xd+DWfWVnHvy7+P0V+8hklvINjJTUdMfqvXMX92GafOnsLcKMPDt97DqDfEYZBK1UoFJfusDsh5IOS4s9dywUnWXiWusy+r/O2eVxxg5ZOQzVcGhgiD1c8EgVgX1FnahvaUI/U0+4SA63HdUiUGOPBlRzOi7NWOrkK3Faj17iisRU/76pUljGmPvbOPoHuEGBZvqt3DIjILaAJfDXlCXh7bFN7qM7mBX6u3a32T9Wut/q3VzLZTtKSR2AnMx4TVtOLmaxnr0/LcrOmEpQPW+iUATBI02x3UWEeeyvXeEYpeH/lwrOtKW2zGeLcIsYMCm07EvhrHaFKRGkBQeL8IMXAxqSEXIO5EIWp5gdUAOBOEaGmOOQZ90yA6kMv2WeKaU6San8OxY4NKJFvSDyGyt4/WZxQvB98VH0ti4LV5EOS4kReC2PyfYLeeZzibJGhzvuNTrhIAIkHvMXtHXmAhjDAXshRGiqOA2xcYMYmGILgosMLn5BwYF1T4FqoF3FcdaaBaBJjnszcBZ0H1LvubQdeFAFK9L6HAlShAK4xwwLHP+sNRgnYQoZqPZSOdFRnGzm56FMbo5qmU290wwntZjkeEwZxfmdCAAoS/W5nVJa7FCdbSFC9HERY431tgNSakmHVOE6rL657lVY/Z9T1TZFtUDZw6IOv7vpIv/CdcEoaziOdl5LVkggTniRqt+VkfnH0sp3OS1QJn3W+CWe/KMR1Ubub8+Dhz6mTd7Fz/5/NMYeOG/3EkM/7qS7xWSkArNKfwOmlcByH+k4cPS/9CmP06i8AsArMIzCIwi8AsAp+lCHwamFtep/uktv+g/Zx8L9ja2nqiAvgHgdq/7HufpWDP2jKLwCwCswjMIjCLwCwCnxyBf/I3fxWLVOqtLKPWrEsFTHtdLiAR3gz7fVuIIODlAkeWT+sFDwdDDEcjxEksBSZBKy1oqeQgmOLiBK15qXbid1ypoJIkaMnWsmJ165xdKWsIy1JWak1bkKdMRU6LTtWqBRqqjUr1aMu1Nw02sN5pZHAqtlqigrGqM+kgpgPApjgyVZ0WjZzaWDDRL8CValnyfQE5WqhO60iWanI+IcxliOohKz9WBsXe3pmxKEPc8uf88fx2J5/RyuDYw+fy9mXYzN+nNUWnINbOv3xuioM7zzIA/kEPpl6ZWT5vft6D0JNA1F8ffxzfdg98ZcXt6gwTJPq6rz4OBIkEmFS9luP3pBjwfW/vy+2tzrDBY28VTPh79+5dqWUJY7lvAkdaJ1OJyvZQmUtVLCElFbZsHz/HRIpXX31V++J7PsYnIaWPK9vcG/RVw5j7Y1tU03d7G0esQRnHsmMmMLz27LNYXVvTOFMf1LihXbDBcMaBNtYcr+z/VNbTsn1xaUljidbrBKpvv/222tWem8Py8pKs2r1KmJCVIJYAm+dPIMv9sh4yIbLAcKej8+e5Mj5sK7fjPhk7xurFF19UHWJ++fHt7cH5k59njHktCXIJeXneVAazhjHPj1CY+2N7qKhmfAjVCZfZPl4Hxtj3Nx9zLda6/uL7fFmV7pMj/Lzh+6mHtrpWqtVqKnDfP62+7PHcM01kkAWww6DORtnDZAKOSToWiORCsVcDU31OmF1O0PBqn3Iiho05ry5zSiZn+2y2lQaLpQ51MNeAtIFSD30JEctzgSCnA7IGn420yDJdANi2J43hez4pRHvh/umcTICrOqP2GcLgJM9QpaUqHSII0gRIuCDvrPMFWx2Y9spk78rgFb6st6zav6kSeghhBYnVRAKcHJU8VF1LvjcqaGXtgJirwRkRuOdUKfPTznVB6l2Dopr3tXgeIJJSl+13MN/Zc/Oz/JysVb2iTG00C2tbvndW0O7a+jqi0pD5ep9FZL/r+tDi2tWSzK1er5SeuSXBIKMekQiX90CD76wVK0UwYbhgRWh1YbPUwLD4AS26J4JqPE3VE2UNXwcpg7iCqNFAUa/j6l//ZTz9S6/i5p+9ho/+9KsYPLiLem42r7Qwpa0s7Y2T+Xmsrp/F0c42BrQYHblayE4BT81iigliXxMz4Hlq+QKFyZQxZt+fn0Pn5Vfw7L/9t7D4zCXs3b6BW7/3ZfT+4tuo9I4EtgKCUV9bNkpQXV3B4s+8hFPPPYt3v/wVxNdvIE4nshZmLdC8UUUexdZnxxligXLrp4zeRNQkkh1uldeqUkc8N4/JZIjg6ABxSlWm1WH1Vrt1hIJUVP8OCQBpxc2Y1OpY/cWfw9LiAu5+9c9Q3d1DGCcYR3SYoASwhvqpVTTPnsLy6VXU97t49Odv4mBzAz2kiimVllUlU4Syvs0cpI0M72OEDKO4wJhKx5wlC9gqoTyxIYJQglLKaFVv3NWr5dNNHrHvBgLA/M4Il7VNbHVSWf5AMlUDqF4FWTZR4QYurcHiQljm1J8SfgcxGucuYOkLLyGPYzx+87voXr+Baj4RbKeSWW22AsuI2VddWRHGcCI1JxW97DO8hoRwlqTB1Dypod0qlSW12LgSMs2tbZqLvI2vT+WjywetrPNcwLG+2MHFF1/GmWvXMKlV8Oijj3Dw3vsY3L2r8cKxwTrPtDA+LDI8pI11GGIhojPIBI+zQrWbBwhl3V2jOlbwEWgUOVaKAKsI0UKImGOXKn0HUf3CnVmW+/qtds9gu202NgBMBaeujIeTZWV9GUI6Ks+EhZjwPIpwWKS4l+d4EPA8crSjCsbZWFB6PQzQVpdhX0s1DgdM1AwIDIF5BFiLWNYkt/NPgR2XEKlaxrwWmlNCKYSHYa75hQrvhTDAEiEpHVRyKtYtyYXxWQmAi0GAS1Eix4mjPEc9jFCTsnys7fncTgjPPsKoDEFb7olg7F4Q4vU8x6MikIJ2HAK7WQEWxxjSRl2W1QEuBwE+H8RoFxNLfJgCYPYf3hsCTKzDWoIO52Fzard+pHritMT3r/EUTO3LRFVuyflWyYi6TQWKmxTsgr+E3kCdluCq2xxilGe61xH+GlTWXVf3W11fXWPO2tOXXcKRWfP7u4ilH1FNTyV2KXFCoJ3XwGpoc98ExOzv7FP899I/fDQDwLN/488iMIvALAKzCMwi8OMcgR8F7pbP85O2+xgAfhLY/STY+4Mg8JMC/KN+/sf5Is3aPovALAKzCMwiMIvAj3sE/s5LP4P5zjzmlxcFY1jjlwsgVOzS3tXDjMF4iKN+H3v7B7INJIQhEOKDB+HDcDxCrcYlJFv08qCNUGdhaVH7lAqHiyxhhKQSS+3p2ISBligRgKaKmPul2sSr+QjD+Dvr/GpBhQs2zj53qmgV0KUiwKlnnYJXsFDrp04dTDjsFKPegjXTSvpxTS5BkBIg9mrOKfgpffYH9YHvy8j72MqrgxDOXroMhcvblZ+tngSAPbj2ILkMX/3nPeQsAyYPpPzny/suv6bFrJKVrT/OSSjs2+GVof79T4LWPt7l/ZTPuwxmZe2cJFLc8stDPv7ktSEMLINgDwa9BbOH2x7GysbWQTj/WZ4jLY4JStm3BWh7PQFLKmc5Hp5//nmBu/fffx/vvPOOQOWv//qvC3h6C2y+7/fvIaW3xWbbvXqZ23K/PNbLL78s4EpAe+PGDcFRwlSCWFpLE8CeO3tWY5Q1s7lfHoftI5gmKOXvHG9PP/209slOT0Uw6wQTAJdBKFcmDw4PdDwCYO6P23pw69tN6M64MBaEv9wvobCvCUwAzHZ/8Ytf1LUpX6PytWSMuZ0svLtd1UhmPKno5XuMF68jz4FqYgJhHvull16a1uvmufMc+MVrtLW1NVUZm4NApve9FbTvh77vlMe371t+7Poxpm2kYDu2b9ZnHaDw8yG3k0qWsM7X3PWw1IFggkspiQkfSupds6lngszxzKGamq6Ob1ktz7QVzneEel6R67fSUjOPwYQUV1/T2m5KR6l8ZblcchNwMFa2ymV1uola1YdVc5XA0quW+Tm11/ktcPGZySpOuSxVLJW5tOFWwk2AQUqQRlVnKFWUlLaq60vlH+FBBhblpqqMyN0W9K3esqymGSMtwls9W9br5YxMe03CkEpm9tZUeRGwNioJmrQOpqXu4YGUw0xGkiJWVsg8Fms4W/SUtsM2ufrHgsA8D52XW8D3Sm/xM1Msqp/IktrZK5fgP0+LqkCpoc0bWu4Esv511s0sRYA4QY9qfqnMXdISryUBsEhYJIUd65ZzPwb0+bpVGxVkKwpUnVqZME0OFdVYccoGA7PtFgQOlbxVbbcwmKSYv3wZ537hi1L1ffD7f4D+zRuqAUqbYaqM88KAfUbHjVqVtAcYjV3CgPUn7y/M+z6VpqYApTqeyVchxoRjkwyTYoI8DhHU5lA/dQZLVy6hTnj7cAOPvvMm4qG1k0kCIRWeDl6l1QqCZgu1VgfZ9hZqwyNdY7tF0044FIgy228nMA/tfT4dZEGCzpk1gPP3/iGSM2dw7W/8Ndy7/hH2v/UGknEfk9TZ8up6sb5rgDqfJwRXmLxQoJezzm2E8cIccqond/fRbrYxf/Ep5PUKxrQwZxmLtRXUV1exuLiAxkEX+9/6Ljbf+QAHvT1kxQgLSFCJmBSRYdf1D+f4bWAzjlCZa+FowNIEQlRgEgMBKf8jv2WMDY46q2D3OyGkaoI613EPFZUIp4cqxsg6vamGXcycule1vqfpDK6+s1Ok83lJs0kYA6026ufPYuHcKWx/eAPDW/dQIXAnzJWVNsGxtZEztO6BIRWRprpl/wgJFoNCQI/H9Spe9VGXNCEI51WPTu3MuU9t5P4KqE63T8FQj1BdVyBq1rF06Qou/tIvYvX5a0gP9nD3j/8E97/5GvJh35IAaVWNVGD0fhjjoZLuuF9TAGeRqT8J+RZkbczchFy1bk8FEebZz2VrzV7D8XA8iX/s2WUKtA1mE9JbQonB3/K96OTzo7fh9rsm8Dfr3wjDIEcvDHA/TfFY1zDEgDbNeY4LYYB1UM0cgQbQfNrmWOyiwJHqUZsi/kxsjiP3x0NslSBrPQA6rGvr0lCKgnM3gWMuK+wzAbAUJUpIOChM3d4JgfMF8Lw77ohjPsql0qYDBD/DNIfYJVxQre6hPaPIpJVHiPDNPMPDKJLyehSF2JpMcBAFGHP6iQq0UuDFKMHVIkBVAJiw1yVHOZBu1s6uVq7qnNu5cMKchIWO5cwbBFVZXIRXh+pdJc/wHuHUvhWJ9UMdg3MxnRs41vz4E9Rmf+F9e6qoN1t3QV3eRkWozXadzwlW37l0z/eKZNUu94pgd6twHNs/d1ipGpcMMU2RMNeb335w/wf9E2T23iwCswjMIjCLwCwCswh8BiLwgyDvJzXvEwHvifXEk8+Vwebm5vcpgH8UEFxu0KeBvJ/mM5+BazBrwiwCswjMIjCLwCwCP9UR+PevPCubWNo6h0mkOqpaa44iVCumCG62Wmh35lXjj4ttlUYd7Tmr8yvAJiu9HKPxWBCJAIargawLXKtUBZVo/cwarIIpAr/ytrPlGdpiclGX9qqubpcvW6ntSlavXrHpF6EF9FytWap3pJCSOsep8koLLmW7Y0FJB024uC4lhwMi/BxhTFlt7BWC7CyfpDT1D1/l42gN9oSdswel3grYq1W9OvaTFgdPgmDfccsA9ZMAsVdDCnw7QOm3K7evDIU9LObnyuCrbG99Eh77tvvjPOl58CRc9udRBtf+GP61k4pe3ycIHcuKcA9aPRT2CQTTfsPF8jQV0OQXgSH3wX7E1wg++ZN/cxvCWloyE9QSSFKh6tXCHiJSEcs+7+Plz93HzFsfUzH7jW98Q+OBIJntILjl5wk32R8IQPm6B908pofYfJ3Qk9CVY42Ai8dVHd4sR29ottiPHj7Ey5/7HM6eOaN9EkDRRntvdxe3b91GrVGXjTMhs1e0E7revn1bbaPalu1hG7g/KnEJy9fW1vQa28S48ZuvMx5MCPHXwcNvH1PCWtYP9gCZAJj7JGznF8/PW0cTevOL7fJjzluK81oQVnM/vu1sE8+FbeJ1Yxu8apz78X3cg2N/bfy4PNnPvKUzCZP6rtRcNol4JSx/F6R18wUhn08wmCroWWAzMIV2eez4vu77o/pZavDbt1X7dvWhCYHUVgeA/fg2Fa+padnGtDjeXu1z8Jef5+K7ztvXy3XJHJpvBG+tbjD3IwAuG1FTeOkQLhGGr7EeNed49tPxYGgW5KrtmyOkhbEDzlQ+0qZSNVk1qYsaC6Jy2V0IVnWATZlI6CFFu9oSIGo10V5ZVrsPN7YwPtjXZ6jqDZgYRDApmGJ1Kqu0MGV9eFpxdnvICX+dvb/uMa6Gr6+BKkW26pmaJbTBdEmbp7Ue/TX2/cjA77FdrimU7dqb8S7BZCY4K7Tgro0AlSx1CzQbLURJBftb2wBr+urexZIKvBZmu61QiR0zJgT13mraaSNlzZrJkpYKYuqGIzpqELZSjTkcS7EbZhOzFI0g22nW5myePovTn/8ZrJw5jY/+4I/RvXkTtTRDQvVrYcpNXmcCEZ4RYbvsi10ygBTReo/nxNq2oaApzzeUD3eIsdTMDCXxn9XOjKMI9fk5tFrzwHiCw61tAW/CNd21YyqXCwTcTrbZBG2EiVSUG/DTjK3YGiRhrAhnPBw05xACphDtuRaKyRjpJAOWV3D6xWvYvX8fk+s3EU6GBooQS0FO5ErgRxtgqlFluRpXkNbrGEQxxklkdtFphvn1i5i78gyCek3AnKC8aDSRzM2j3ZlDLSuQbB1g750PsH/jNvKNx6j3D6WX3ilG2HWKPrZd15enFEcIGg2EnSXEi4tID/dxeO8eYsJ8KRIJsgyiGhcy+kRLZf6eE245CGzThbeU9bWgS5DSTKT1ETM7t/Fp8NZqJXupLbudHS9EXkmUHNicb2F8eIjRYU/WwoRustP2SlgH4zTG2Y+9Ct0dhxbChMBW6prX2FwHTBfqbJOdAlhjNggE69gO1g5mH5BS3SVxuJwAe5wMQ1TnOmg/dQlLV59GPJlg7823cXjrFi/eFKATWlNZehTWcC8dCZDWoxgPmMhI5W8ArCUVzMlFIEMtCHA2iLCQsyYwgbjNUVJca3Z2NNCF/mP/oPBlKPSsaXWFlYyoPApVDTcFqnMl0C7cnM8PmnG0s8kWPGWt20jn/0E2wVEQYrsIMCoytAGcjUOs5gHOgi4JqayzCVV5p2VRCKqf2ZeWkqruH7v5RHbQB+71lTDGnK6dfH/UN9hmjmTOa2u81wcJBrSkR4Y1AFci4LzmCaeWZb5LwXnJ9SUlmJiC1YwWHIxlzeggwF1E+Hqe4VYQSE1bRBF2mcDDZzLZUedYzYHPxxWsuRrrjBljYG4LFnGNBiUd0BIaaCFAg/b3eYqes0L314bvs9P4/VjlYVfPmqpvJT+wDrLZLXtreT8mbHtnFe1q2FtdbLtfch7l2OD1o4W4FMUcc24oGpwmZabaPNU1IkiW45Ebw5bwYZlZ8oVg7Ny/j5hM4cfcP3p492NdbvbHLAKzCMwiMIvALAKzCHx2IvBpwe+n+dyTPvPE1zwA/lGh7w8CuT8M8v6w9z87l2TWklkEZhGYRWAWgVkEfjoj8B9cumqgwqlkKTeRikbrI1yVTdCam8Pq2grOXjiP1lwbtVYTdUKzJEa318MkzQVgBsMB5ubbWFhcsHp6k4nUh1QwVpyVbxhSAUVAa4u6QWS2hh7y8CqwLYTCrJMoKCx1sNk6+2eLkvDCXncL1LSu5oL7VF5XUgFrwd99eYUvQa/UVc5y00MeKdGoTHE20mUwetKq2YPA8nNP+TUPX3loD1O9xXEZQHlQJCWCg8blXumhkT9OGWr6/fpjnATBZQDsj+NBtD9WGVT59pc/Wz6eB2ke+vnjlz/j26LFOQfp/c+T7fVAtwyHy6B5et29utLtz8fRt5dwikCR14gw1++Pf/v+4+Ew/yYYZN/l5/gZQkSv9vbnRnD7xhtvaH+0I6b9MY9DCEkg6sE92+iP6Y/F/VHNSmDG/bPG7sWLF6XSFeRkve3AIKiPgb/m4/HQ2UmP8fDhI+zt7QjIjkZjnDlz2oHThsbXnbt3sbmzjZHqyhb4ws98XrCaKsfHjx4rGWM0GOLw6Ej1fQl42R62rQy7OWYJc/nN86HSl8pdnifPnQpg/k7wXB6z/ny5PYEvLZ55PrJ1LwpBax8z7o/HZkwIgQmw+U2Qzm9uw5hSIc3jE/x662+qo8+fPy9lNK8b2+mveRmielWxH6u8zuW+52GrV4Rb/b9jy2rOiVpYnlq9mw1vOUnEJ1IQ4Jb7AKGgqdtypLy+ft4pZ+u6BWRZUVMp5RISfD/kuahPOzjp65ZbbVlaS1t9aY0tgi+nJtWytavd6+eAsgU0wajsYN1npF522TbeZSGfTJBN3PK6A5x+X4zrXKOJXr+P4WhgYyXNlIDAuwYXr62WKmGic1Uw+RJyB3wNaLhaxRkVjlbvliCdkGQcRmidWcXZZ6/o/nHnrXdweOcuivHY6rwSlGbH9v2MAVWSUjc68I3ULLan85QUiLSSPr6uvM8oUchBK6qmCYCpQPZx9vcJoQJXD5gqX35JPSmVNy2FHdRhHWSn0KV6V8egotnFgjW/Gef+wRGQEgDboj+BkuZ9t18/P1LxTIxAFEMQSjjE8wwjumxUZW88IigcDaQQDBttzK+tIiJUePQAQ4Jm1gEtiCALWSF3zp1DvTOPrXfeQbq3j0qWo0JlZJgji1hXfGw1paXWThGHLNfA9mUCO9IwElQndVRrdQOH+QjZaGK2vnQfSCpID7oYHx4gKFI0aZ+qaxRLHifAzfNxtaL5qMFEBS+FI6ivFqyQa1+06h0TquRUVFPl566dV8YqwcGBNK8mVtndEEVSRVJtoBgOkAxHiANLThizXjHHHm1dCWpYazUolIy2snoWi1efxeHSHHb3djE+OkCllmB+/QJal64gqTcUk1GWY0BGnyRoLLP+bBOd1hx6Dx6i/90PEbz9PobXP0R37zH28iEOshQNJWVEshmWupBgqBKjcfkympevYLK9iUdvvYVgONH7Qcg4WC1oX89bKnNndUuoRFWtVISChoxyiETVgc2mmJ9Rf1XtWTMvNxZlz18GgE0xLGtxT4GdCp+fZB3YThShn09wUBSqB6u9aJxZP06dLa8SAhyYM0NwA82s7TqQYtiuq4fa3A2Vvl6tYHNvjoD9XOdu44B9gDWTWb+W9YW5AfsV26y8RV7DpIpqp6V6rYOtHatfbaXbFTM+3/L41MhSPXvExIeogg+LCXaZCDFJsRwEOBcnqCYVrHXmsZID8f4ekslIkDzPLPFCCuhpq7//3xAGJ80KX/H3ys4cdl4cd7IvNmtiU2t//DrrOUqw2OaYShGgUavi8WSMu7KyDrDn5iQqeM8iwHoILPK5wkY/+nmOwwDYJ1B1YL9Tqci2f68osJMx6cM+T5voeTdX6tiCqgGGmameFxFiLghRLVKshcBV9guWAPAXj3bFqrVrMFP/tpD1vfV3m/+tDxyFCd4LAvxROsZtAJ0wUSLKkf51kAj2F2GGi0WAp6MYDdaEd/DXFTmwWufs85w/Qs4LTMKxGsT1IsIgm6Brs43ZY6uYNGFxJJcFOW/krNX9/7H3Zs+WZNd535eZZx7ufG/NQ1dXD0CjJwAEQBEEKStIkZRImBYUtijaVoRD8oOtcPjBL37x3+AHPzrIBwdtRViygrZoh8wQCbeJkQB6QKO6q7tr6Brurao7D2fOTMf3rb3OzTq81d0AB8hU3o7qO5w8Oay9c+c++7e+byWqa9yOItR1vkA/T6UWFwBWaYiQkBUchTQv9TIqor/Wh3ks2p/z0wvjYnszAMx+XstZR9gSS3rZRODbbKAN+gtHq88Ymk74UAoqf+PMpl7msf7J3dt/tuOVfykjUEagjEAZgTICZQR+6hH4SaGun/hHvf+jYHD04MGDxxTAPy7YfdL2nwTyfpJtfuotU55AGYEyAmUEygiUEfh3MAL/0eWrx4tuhL/BVo419GjfqYz3pIKl1WU8+/zzWF5bQavTQr3VRL1ew6PNbfRHI3S781qUbXdbmF9YQK3ZQC2paIGLls8EDlQBsC4v9+sL71KyhNqaAn4xreMyKY9rwaqZSyCPgVIHCwEChiU2W0CPKmY37bWCQ8a9A5oiZOXCW0roIEATVFhBDedAkYD6JMtjn9v4eRWB7fS9QW3rv2sxLQAcV6aeBIC1MBoAsJ/37ETQ4Y9DDldL+mTwpPf5Pt2y1o/jYKz4niKM9GMpzgUr6CKsdRg2O+fz8/Njz4Jlj8lJMSvejrPXWYyRg1rCNFeoElT5vv26/BgOet362WEhj+HqYN+WkJF/p90zQSQVqlSdSh1INUrFVO1m6zt+DAC7wpfqV0JkKmufe+45KVYJhglFV5dX9HutYRDa40iQTKjHxb+9vV1885vf1DEqlUS1fT/3uc8KxsZIcHBwiD/5xp/g9p27aHXa+PznP49Lly+rtvDhwQFef/11geNWs4XTp05haWVZdtlUHxNI8xp4XU899ZSsmb02L6+R9tKMq1831bf84vnxy8Gv1zxmDKjupbU0oTbPUXbU4T2Ev7x2B+9sL+6btX0Jlfl+/iMc9vMjUHZITAU0wfalS5emyl9X/Hryht9bDn9nawI7XPM2lnInfOk1WtiGRecVirkAACAASURBVHgHgV4L1yGz93O3di4mZwiIUrnJRXAC4FBn2o9RTLRwy2kB3wBvuSDNGIiq0FpZFrmEU0GJTJAQFMOqMSlIa2rW4nXonnHb4vCCaur6ZkFpzPOpVKjCblhfZk3t/iDYEwfbY9kzOynifcLzigSiaTvsimE/vuyZhR6E/KSu5VhLla92I9BJMhpqAhNgc+ydZMiTGjrnTuPi81fR7bRx980fYuuDm0j7PUEhKkupfJXWKlyfgFioj8qkBwJlxozbBuZitXsFNkxRy+sRWKkmglWjAevc0qo6KIKDU0LIBNC5GpA/fp2L9kyAYgwN/Jqyq8oEgtSAh+o16rkSyIvaxSy0XVJMRariIkU0AdNY8eFdxqQmAi7uEzlr/8ZIuguonzuLZHEJg71dDG7fQn//EI21M/iZv/23EVVy3PzOt3H/+2+oD1DJq9qzUYxqpSZwhQmvl7CEuDDSszmmA8hohNGgZ8+qpILmqTVU2h1kvR76Gw+k9E4WFlA5fxndC2cxSIeIRgNMHu0i2jvA8sI82nNd7N68g51bt1GPaFc9QU20WwVBZa3KergOOKzf0EKaSuYESTpBZzKSpThjTPAnABxAIG1kDbxRRWoAkO2i/3jbEHRqnmHPXKl6CQuVcGYKR0afcWf9zkpSRVKrYDIeq17s/OIaVr74BbR/4efkjrKzcQf9wRGS7hzy5VU0uvNot7tKkososSbNajfQWVnC/PlVTIYDbP7wR9h67VvY+/4P8ODdH2HAJCDacCNHh/Mr3dsG3aJajHj1FNLV05gMeti8cQMYsaZxqA0a1MmCXQHykncRMhFM0erXoCpjnEjB2Kb6Ok8tboJvBqAYG82pJC4MIJiKQtUbNzxsQ6JRXSZrML6rUYy1uKI6tBssl6BEOybchWSPLNQn5ol5whfb1BMbBG5zTCoxhhOrgWoaTIfSlhhoaXqs62r216zN7LWmx1mMHnIcRYTUdg3tKBbAP7ZMdumy1RaWwjaMjT7S8yr5/kkUC2Tfz1Pc5DMqrknZ3USGc5UEn3nqWVy8eB7Vfh/333wd1aPDoJ4OSRuF44aIWX+TetPU5OqPwQLYao+brTTHCY6hTGqg4t6qf5utr0B/uAwNdbp3YDWzwyBbqddxi/0MCR6wF0QJWnmEuThHN0qxlAPn4wrm0xy9OMcuyz5MWFeX44B7DjORI8ZBmmMzzwSHV6MEZ+MY89xnAMsE++xHVG/XWBM4irGAHGeiGFcQoxtzvAstl5vjhMZGjn9SuhqsHOcTuQ1wHD2KEtyr1vAn4xHeYnKJEvcyWaUPgq14K4rRySa4HCdYZv/UmMnPKVTAej13XktsY0Bk9Zd5r7PuNoE/zSJGwSpdqtkYqLYaciUaj8YYDkbIObZPgW2GekSjb9pmpxof+CWlvOpVm9rZ7dc55rhS2+5NzU7N7lntnSMJSUVKAJClN+uuJ7p/e0hRy4A1qasT9Y0RFemTCbbUrjE6cYSq5hS02KeNusWVu/0nd0oF8HTiU/5QRqCMQBmBMgJlBP4tiMAnAb+aN55g5eyn/1GAd/YSZ7edAuBPCnJP2u6TvvekeJcQ+N+CXlieQhmBMgJlBMoIlBGYicA/uPxMMKWzGrlc4JCCNmadXFPTKhe/0cDa6TXMLy5ibqGLTreLZruNCS09K1V0FxbQaLdQa1FtU0NSrZr1bJzonxYWucLCBZQKbaNDrSyqYQg3WOM3HFuL8lT8hkVEW9e0+r1TRVZ4jSpdq8VlmfwJFcZGUmwBOyhfHLwS9jqA4WLyVLnH2l2CP7YgKfVvAMmcVLmNr4NIbuM/z8JLvT+29xe3KYbeoetJHdJfcyVf0X66WMO2CJKKQFqLVcX6nh6rcD5FiOvnWnyPH1/qxAK09p9nz9mh5Unn45Nbj0cRQhevq/i6w7QizPZjFkH3SefnimD/7tsUJ9PeF4qQ2/dbtC/2c+ffqFTlObIfcJ8OQB0+unKY7/F6tASY169fF2B12+LV1VUBUFouE5L+/M99GZcuXxIcksK0APH6/SMcHOwLqBIWj4cjzM11cOHsOUHVeq0mOET15cb6OjZ39xDFCZ57/nk0Oy3tk+CXKtqjo0PdU1T+8kuqtuEIr7zyis6PcJrneOPGDUFfVwITyvI1t1lmzHjthOGu7nXoS8Wu1JlxLNUw1bx8L6+XNto8F77uil3aTVPJ678T+rpamlbP3O/58+cFgwmlBbzjWPvkexy+e3/1fugAmH/39ikmaDgA1tgRFtZdAiclG1WmBJthsd0TA6R2dbvgoDiz+rdhzAj3CwHaeOJ1U204KjTrdIzReReVx0G9yhjp+Hb3GUjwmp9+3ClksBq3VD0JDoUPkupHofatwVnbF+G2Kf4MJBB4yWo0jlGr19RH0uEQ48HgMbhKoEqI6fBBsH1CNZZBPVkqSx8WviZUVRng0kjP7cP4yn7J5wbhKMdb2VAL5qbIJ7yGBJVWA53FBemcxlvbyPb2kI2HAiqqpejgmzHjSbGtqCYO0AUE3UG1qlq/UogaJHc7aI15BHBKNIKgN2gvPYVFoWanniOiuPonBW54vrgK2Gqasj5xbsCK+6YynMBLnDuQIAXfXSeOK5lKzZZUlYzEWspxSrXzBKOUwCFBPaZxBpW8ppJevvIs5l55CZXlZRzev4udP/0O9u/eRdJZwpWf+RlkCfDg3Xew/f5NKYMJO7J8jHg8RpX7lP3qEHXZ3zeQTjI0KrR0H2LUP5Jlbh5VkCyt4VO/8ks4+9IL2L9zC9/7F/8belvbWH71VVz65V/B/HPPYZJkiAYD4MEWHn3v+9j40+8iPtxHvLePbP9QdTibes4b1OPBR8jQp5WvFHOhTapV1BaXgbku0t4RWo8eokNlOeE8a5XKqcStdK22tFVBpdIul3qP/Y3bjCsJRgTdjCv7Taj1WlW9WSovw/1BoBJHqLXb6Jw7h82HGxhsbWN+YRlnfu7n0PjKz6F5ZhmD4SH64wH6cYJevYna/AIWF5bQTBqoT2qI+0B/1ENlronFc8voTw7x8MOb2P3hNey//haOrr0PHPQRDUeo7+2jPRwiGY9o6ouEdvO0u63WsF+pYMR66LTxDrVuabFtlc/Nzp2dNk1iZPUqUG9JJTnoHSEbs8+oCAbaEdCJWQc1wyDYTXv9WQdTnvnnGNYUksf3uFUuNQBMNfFKnmCRtdyzCTbTVPtVbeSI4yKhptcqtlIenDNyLjg+6iNi0gbbm83BsSKi0tPUnUFcj0z9giph3Zm613ndtOc2NbGB7MM8xyHBaajzShjZFXCjyjPQ5ADHZD7ACw1DoCx0w75pKU24xtSbB3GK9ybcL+tvp1gEcKFawfOXrmD19ClkgyOsX7uGSr8fzs4GD+1bY5yNjPr/DAC2ccYTFkwVyv7KmsycIwsAh1rJx0g8APowRnnt2GoA9qxpKzvtag3rwxH6HI9iypwjHGZjKe6Xc+BSHOM8+3dGpbPVAtYYSCttWmHzec6a13GCR7SEzlnvN8EqIqxEE8zFQINANyRs6GkUbMyXAFxKajib0+aYzxWzsCcclQV0lONAtcUJ9tmzrN421bVs+/VaHd8aT/BmNpErAuOyM5ngSDWZzYZ5PgNOI8LphNeQWmIH+3+ItYP8gM4FgWsB5EqRfuxCrScpE0fYn5utpuYGw+EY4yETiiwhiUms3IdqFjPxJHyGsHLY4bNRSCbRXEFKZ3e6sGefxqPQTqoFHBPch+d0UFSb/bk5GfRoOw7gqWqMS0lDfYPtdHMwxH05EUVYipjUwXvFbKn5ngE/20QR/vHtEgDPfiYpfy8jUEagjEAZgTICP60IfBL4+3Hb/Bmg+zE1f/1a/X3RxsbGYwpgm/89/qdPAn3/PBD4pGP+tBqlPG4ZgTICZQTKCJQRKCMA/MMrz9rCldS3hiNy+uUJopp5n6YLlQT1Omv+1lGtVWX/LPVatYZmu4vVM2dx+uI5rJxZRbPbtQVzAhgBYLMZJACWZqdSVa1AnxdwIYYW0Zy0EDLwNUJg1g3kl9fzdYWkMu5Z+zdAVgJDgowJVQQRl0ttYUaL86GupEM/V/I5HHaraC4qSbkRaoh6fV7BBtpOFo7nIPokAOx9qmhfrPiGiVtxQleEySf1RQdbT1Ldzr7HQbSDWJ+zfdwks3h+xfc4gC4ex+N40t/8PIvwmdsV4W4R6hbPcxYAF8/JFcsO4nyffr3FSa/vpwh3i23n7Vpsa77fFb0OEd0WuQgVvT0cErtVtKuNCToJLalS5Xf+nUpbAlxCUwJMAlhCZB6PEPXihYuYX5hX/+L+CHr5/t3dbVkcnyJE7bTw6MEGbt28iX5/gGqc4OHGA92iVNnzPs3GE6mxklodyysreOrpK5hfWpSFeW8wkNKX9wdVvvzOc+V5XLpwcVrLm6pcgluCXJ4LIatDVJ4L//GLr7NeMIEuFby+HWPl10aIzGslQOZ18ucieOf7CJz5z/sBQS/3bernTPv2msAClLWajTnhXppV3Xt/9XPmubrKe/b+4/5nlb/e57KcVsDZ1ApcNVkdzgf5qieS+Ll732CbpKw/S9ioAS7Utw2dVGNcSEKZquIDkDXoHGrySilr9TW9XuRUuev7cuAQasU6iPZx1WsTO+w1h0ra7nodytzqmQeYymeAgEQ6RjoYWj3DoCLm4rhVfjXgq4QJ2WGaNbJgebWCqFazGo+HR4gFiA14UrnFoV1JNxqXCYJsH1lKcMzkB4sVIZ0gBZ8D6RjV8QTVsSl/uWxu9WkJdQhLCVip5TsGJlISpxMBFp1jSttg3uMhwUIxNujoX7KhdvgbFIueKDCmUlrHM4qkWrX6NdROlqsDI2GWxgJ2BDIpeXKAUl63VueZyTrYoQ6vudJoYeXsadm09wm8D/dN9Shr6BytThOdZg0Hu9vIJxFap88hvngBSbeDwcOHGN96H5OdbSCuorawKEg+ONzHqDfEuFJDbXEew4M9oN9HjQCYKjMau1aqiGJarseoMcFqPLDaxOy6SQNzV57Hp//eV3Hm1Rfw6NqP8Nrv/C7iyRiXf/03cOk3v4Zk7TSq7Romh0dI9g7Rf/tNvPPP/mccvvEmou1NJMFSuxlUzLRv5heVgaztmWZ0BAlJCfUaOpcuonnxIpLRELvf+S7mxrTkNuXyKGJNXKuPrPqrqq1sMIszC9Zu5TXwmd5HhPrps6i2O9i+fxd571AAspJybmOqdkIe9utUMtwG6hcvYmtrE+n2FubrTXSffQHJ5z6D5KlzaKwuoLuyglGthl2OufUW5jpzaMc11CZVxMMKJqMextEQcSNHf3CA3e0NHN7fQHtzF53NQ8S9vq6rvr6JaJ2g+REODvfQn4xUC5VQh5bEbo+sMYvnaY611qfYz+IE+fw8Ws9exQs//xU8XH+Au2+9hc3r7+i+JSxlLFjTmMkMipMNCqYx9SQRo5Xq27pNbCSwYYsdIMgV+Vf26bZUi1Z7lZDWbKcJHq0NCLk4Y+P8kfFN6BLTrGNwcKh+wOMTdKasWx0lGMcJRrS35v0ZxiTacgss69wz1Knk5LgUkgQIkI/yDEdxpL7AhAsC4DllgaQCzDonjjxhPxrXgwpYttFBkUkFspIBaDtfAW5kKd5N7RouxDEuJDE69QZq7RbydILR3h5iJYCE5EILp42LUobaaGJqUEPCboNtkT7uq4R/HJM4xnF8MShu94alE9k5HyuITUlcEVjMleCxnwGbWa6+zvk2r5f1jDcyoBVFuFCpoTse4nxMEFyXqwCTLhpxVeMyx9EjZNjPI2zltIhOsJ3lOESEBjIsIsdaDJyJ66hOqEqlvzcrGzCxM0drMsH5qIIVjncx6+dGspSmwpdtzb68H5vCuk8Vbp5hPqb1cYyjJMG30jG+SevpJMESwX86wW4M7GQEyhGWk0jq5QtJFV0S2nyiOtByfQjPRcbMEkGsmjKTQKT8ZW3djMkP1ii0YZYKmxbvoeSMHABYSiDMBZQsGur0yiWi0BZWl9de5/git4mwbyYimN/HcfsbBA/qb7ZbaNRc9vXHaRZyNwjPm9UYshrneXA8eJjm2JE1PQF4FbESLbg9pNSmGptPvn98qwTAx0/y8qcyAmUEygiUESgj8NOJwCdZb9P87iNUvye9ftL2xb+d+HoRABch7sdB4I973UP7JDD8SV//qCb6uH3/dJq3PGoZgTICZQTKCJQR+P9/BP7T5z9tiydBDUFFhJZTuJDqC/txsMuUNaVy3qeWyVQdVKjOW17B2csX8cwLn8KZixcQ1c2KmSreasKleKqKufjBt/K144VIgl5uw9cJgLnYa4iisBgWVKyqk+X2gtyfaktaXUipd1l/LNSttIVNgxVc/HVVsINKLsb4REv5+FIex6hVa6b4ZW3hAIBdleqwb7blp+c0A3r97w4Tir97nItgbHYS50CT2/p8aHZfDpt934pbwcra31sE1k+aTBahtMOqk+Zhs3DZr0EwPtjTeowc1BZjVITExfNy9Wxx/jgFLQQHrHHrNde4EFeoC12Ev8X3+/HdItohoit6zSo21Xl7f3DIX7QR9n7l10hQqTrXjYagJVXChJ20LOY5Epi61TO3Y+1gKmndptqtkb0/9gcDfHjnQ2xvbUss3+12cOH8ebQbVfzge9/D+9ffw9ajRzjY38Oj9Q3Z5VZ0b3mfraNWb6FSq+KpZ67i7PmzWFpbw7lLF7B/eCAYRftnglYes9vp4vy5c9PkBvZ5AmvvL36dvAaH74wLr4+21oS8VDSzDm+xD3J7bkPVrls9X7lyRfHwmNES29XC3MZr9DJObC/+TqWvv7/Yh7lNUW1e7F+erMFr8fvLVcDFe9YEgK6MtQ9jnmhAY0UpN8NxpgkYYVGY+5FKN9iAe41dOx7HsFCfV7XFDTbpfvMxjH0t2GWaxs4Wj73uLscq74vqj6HOqY3MBecB/hxApoxTpXayhBXdaxy/qaAUOCKsNACqeIX9EjqLbeo8JwZdqVwN56f3C86YMpBn69dtST02xk5GEyysrqK9sox+r4ete/cREUa5sjfYLysBh/9c+RtiqjFNaidbrCe01bOAIJfQg9eUVFCdW0DUqpsV9MEBJrv7GI+GUm1P1cgEVfWaagbTcpeqXkIJ2U8He2gRL2UKBVtrWj9TQRoUwqZqtnMgoKFi2UC6ASCrYezwwNpkHJ6hVfarCaF3ANWhdi/VmILSkxR9Ji81G3rA0S640m7j8vPPY39nB0f31xHt76NKK2qpo4F6p4nuXBeb6xuIqZKu1tCYJ6LJMekdYNTvYZQyDlYLmd9ZxzdlncskQaXbxbB/hGg4RJwZwGAiSMR623ymUz3N+ESs4xzqJMdV1FfP4NyXfgads6dwcOcObn3722gur+Di176Gc3/3NzBK6PYB1Gt1NGmnfOM63vmd38HOt76F9MF95GE8oaqQQI9wTWJq0MaUz29CWFMOZtUY1eVF1E+dRYVA9J1raA3HVutWgCzY+cr22P65ta+pgE0pz146jDLUVldRb3exv7GBbNDTOMlrp1DSEkAsVgKCrXksf/7z2LhzD0cf3kIrrqJ19jLyF55C9OKzaJw7i/m1NaDVxqDRQNRsod1ooRlVkahcchV5OsI4G2Aw6iEd9nC0s4VJ/xBLeYTawz3VYx5vPkL8/m3ktz7EcGcHe4OeLHn7tHWNI9li03aX8yZeD/ugFI2qn8zro7K5gu6Ln8aFf//XcfnLX8Foawc//P3fx3t/8AdKAiBMJTSuGq8za+fH0l0MmE9BsOoEu4bSFIucRymRItT25X3BtpMCn/G3HA1EwYpd07qwqGVlbHNElZqS+JiMQQcBS8oDRnEFg1oV9XPnES/MI97bQ//OPcTDQegXBrYcPNOgnPcbEyXMDpzw2SAa+yptghvT+aIqVHvLWp9x14RgyWsuAAlSgms+B1kvtmJQ8jXWsWYd3YgWyJnsjtMwb6UDO6/f7X6nFr8BCNtR7csBsI/fNBSW44Rl1bi7tmA5kyE4vlghZZun2j7CvwASxZvVL0xNOopj3EGG3VB3nG2ymQFbAeafIbylejTNVM+4wwTHdIJuXBHQ53mwv+3nwAPk2IxjPAy1ggnXO5HZEi9kwFJSxVi1nzMB1NUkwVyeYp7zlKimZ0srT9RXo8Rm7yPBaapVIxxS6ZqmeCqqoFqN8V46wXfTDA+TCPU8QTVnslCMjaDwXowJfSdSIq8lFdSYCBRqpQsCK93GoPmY2QqyC7fxpR4+z7CuLu8txozPFPVR2tGrDakgN4jK/sIkVT5zuK1SnQLN1WcRWXZPZ5RqZLfnVlPwE5HuC3vGc0yxcc5qYxvIt+c8kzHU3lZJXXbSmgNEBr3plEBFsayhQ53tZgQs0GqeyRNg/XLal1uNYXabf3ST5uXlVxmBMgJlBMoIlBEoI/AXFYGPg7QfdZyPe++P+/rs9k+Cv4/9fX19fZrn/EkB8CeBv0+Csx+1WPgX1SjlfsoIlBEoI1BGoIxAGYE/XwT+sxdetDpubnvJRSouVijDngvBYRGDCxOCiqZsS+LKVInDhZQ0SlCf6+DTn30ZL33us+gszKHaqEuBV6NixRzU+EbESdUW071Wb7DCk5pCNtBBuFVwKtEiSgCygo1h8VfnE9RYAjhajLMFeVm6BQAj5UKwQHYI4gDY1uMMghetg2XhLDGDQRVdd1AgFkGux64IIIuw09WkJ4FR7rMIU4sQV4uAAXI65CqqZn3bWSWkw9jpklWIQXFuVjy/2XmhTyCL+/24XubHdJDq8Sqeo18D91WspVo8F4exvj9+L1pFF+Gfn5+fP78z1t5G3m7e3vy7A0XfxlWlDjj53W2eBfloyUpbXFmIUo1nqr+iCpgqV1oX8x9fc5tlKnk/+OAD1Qw+e/as1LAEwNyPAz6qGmlDSGC6vbuj7wSfL33mBS349Y96+PDmDfyr//33sbu9jd7hIUb9vuCSatExmYJWmZUakpiGmbGUNKzBPbeyhMtPX8HP/OwXceWZq1oM/+DmDdBemZB2bXUNX/riFx8DwDy+A1Ova0wofHh4KHVysS2obGZtXiqA+Rp/J1zm+2ntzDjwegmJeU1upc1tWFOZ8SIMZ01ft4vm767SdhDs/dGBtBZdXX0ZklWmMCP0AbYrv3xfDqh1vxWsnYt9R0CYNQSpKqXdc0gkYb1bfvnivo4f6kXLFjh8Te/RPCh5VfN21m0pWE16PdqQcEN1qcXWxprjOBsMcOjg9wUVTrwOAgOqdrn4bLbEGcZjIhKDqF7DUYrlYEMsBatJ1wRm+JrVLA5jnc7BrHVpz8y+JjARvqRqDeCYRERXmAErZ89g6dw5HB4c4t5776tmLKGfjccGFZWoo3Ha1bOm/tRKNqEcE4OoCKTCk/9JHWzaufpcF4tXnkZtaRFJNsFg/QEevHNdx8FkYnbThKaVGM25ru6d8dGRII+eQKEtXGUtqMh24L/Q7nreBUW1agkLWpllKVf5eTYCUyTV4ZyDkBI57eFZyoBuFFJQB6toKZVZV9KUwXyOHjJpozun5+mo10dUq2L5wjkc7O4h295BY5Ki2agh2z+yesb1GmqtNna39hSLpJagxnIHgwNB8h7v+5h/y5EMLYmjlxrcZ7/wWrJKbAnAV2q4VkN1xPsH+4ip1Jbysih9i1Gba6NeayAejDDuj1C5eAGnvvpVLP/qL2NA1WcjwtLCMrpJHf1r13D9f/xdHLz5BoYPHyIf9KWarEqtRrtug8/qCzwXPuMyzjcIteUUTg0fBzTUsgHqtCjn3+giQpeOOOwnJE2oLLKUe4mATsp7l1Cc7VlJ0EQFVdaoJthemEOlMydV7HhzE7XRyOpBV2PUV9Zw5dd+DbfeeR+P3nwbi7UWumcvYfCZKxi98jwmi/Oo1ZuoL3TRWF0TMK7XayCcpMe3gGoSIx+PMTrqC3ynvT4GgwO0qLqnPfa717H17nVkP/oRonv3lbhGBabSjpgXEEeory6hiQgHm9tmEcz2UGkLjksGzMetFha+9Dk8+9v/CVY+9wWgP8C13/uf8M4/+z2pl5U0wPFJSliqd9m/bX6jlAQmWlAFGVHxH+zTpYg22jthu2jOYADYXQg0xgQlq06Z75kOb6Riwe6duwzny/tYQxGhO1FZFmNYq6Hy9CU0X3oR81eeBtY3cPsP/w3yBw8Rj4fUpRvckqo4DjJaJigYWDbjdI55OnlBPf4jhLfxLtS4DYBNcE43giUJ8LxTsP6qjW20e76cVJVM9b3xCIfgvRrpnlVMZF1usE4Jh1Ka2hx56iDjiSQzCYCWI0ML7xxVOSxEGv/YNlR6U7Fs7sCRlSPgfNYTE72UcQDAGp/9WRN+Poor2NN4kkoVvZnm2JO9c4xOnuFSkmAty7AcR6qn3SXYlq2z3ed5HuMAKXYBPMqBbdWf5RzC6o/zKUrfj04CNHOgx+QRAGvVBB0mDOl5mmArS5V04M9Ipl9Jsa5kjBj7tOQH8IVKA4cY461JikdxjKOQiGAW+jG2wTrEOebiBCt5jpUoQitPdQ4Eu0lwgOCzmmMyYTCRPVvUa/jW1OdiDPksDPGigp7Qm/C3DY6TtBrPccDa2WpiU4Lr/INSXjWMQ7KJPhNpLLXPQ4S2BLXmDmI3sNIsgv207lslpZjdt4HlGCMC7ixVbE3RDVQjjlO8l9iPzdpe/Sy2Zx/3U+UYGSzQ7WmoQgS6ut+6+d702Vz+UEagjEAZgTICZQTKCPz0InAS3P0o4Puk134i6FtQFkcEwCeB358UBvsiQfH7bJifBId/0u1+es1YHrmMQBmBMgJlBMoI/PWMwH/+0qu6MMt6DyonLrZyCYUrZ8yqD0oSh3pcpOCax1iLMFzYSBDFNS3yrV06j6svfhqXnrmKpaVFdJoNAQpZMXPBomL1fgVdgw00F1aU3U9LQNWF42YVWT9rAuR1N0PdRSqbHOxSoaYFRp6L266GptJCf6g7zCWb/aWBygAAIABJREFUuFrRao3DZwHEkPHPRTnB1thqvHrt2OIELKxlPgaBZ+c6szVHi1bQVD86jBRcLoDZIigtgk2HSvybq10dRhb3NVX9ed3kAK19vw4cp23sKupCzdAiiGYIT1LUFu+CIjzz+aDDq6KatmjBXDwfh1yzoNmhb3H/RcBcVH/OAnEey1Xavp8ijCbcdejLbYvWxh5XbuOw11Wh/L2oEi5eL8+fQJXqXx6L1siEoVS58lyeeeYZLC8v63Wek18vv288XMfu9p7Uw8PhAKdOrWF1bRm1ShUP19ex+2gb9+/cxTf+36+rRimVlpPJ0NSqVEWmEapRRVbroEqECRbVikBLs93C6tnTeO4zn8ILL70s0HHt3etYWVvB4uISFuaXcPr0Gbu/gm1ir99TE/M8x6OxgO76g/tYX1+XPTSvh3V5r169qv5IOEx76XfffVfvI/BlbV9uQwDs8eW10zb6zp07Uk3z71QIE4oTIDM+3L6oyvaYe//h+3gP+b3j7TWbeMHtvWZ3UbHvY4ldHxeuA6BlDc5iskkAwJbwQjvhYOdMcMyxkWNGSA4QPAwcwD93qaZtiKn3vWL/lbOCxEK2qKxtguJ0mmQwmRgEJtBLKsZfC5bMFZIbnRfhEGu1x7Ll57jINtH1aHV6YvVxi3bRhLtU7rJ2MEG3q33De/y9coNQjIIddbhWnb/gMq1IzaJYkK9eR6XTQlRJsPdwE9GQ8C4AmfBeKVapjpXq0GCrxYDYLrdaiVT/WgOZ4pBguNVE98xpnHn5VWCuI6XZ0d37eP+1b2KyvQVkVI4THLP+YoJqq47JeIRBbyBVLxfhNVbI8tranvFM1VZUXNq1WtIT6wCHhXueS3i+jPk89M5DGMbrTwmJLBmj0qjp2UYlN6Gu9hfAM0GAVJnheTNMY4EH2oWbYyoTrCYY5Ck6lRrOnj6P5fOr2Hr7PYy3d2X7LnvndhdJp6PkptFwiMnuNqLhAHm9iqzb0DUdbe1gxGtXclQGIl4CWCaJsI3GkzEOB32MaZ27SI1djp2tB4hTqwdNKMR6yTxnxrnK53Eeo4ZE9WlHi0tY+tVfwcKv/wpGzTauXLqAZrWO6LCP/ddew7f/h/8e6a3bqLAkQ6iXKVWxWxG7UlTPP0K1CHmtgs5cR5bVWX9EkxAgmqhfWfaYtLpqO5+vTH9RAlqsucOQfTrAFcK2JhLUuYtqBYuvvIj5lz6DSVbBvT/8v1Hf2EB1MkYWx2iuncapz76MWzduYPO921huzWHh7GVkn/8M4i+9jOF8F5VaHZX5LuorK6hXu4iSSOOtKQsNmrP/VkdjDA+O0D84RP9wF/nuI0w21rF+4wYe/uhdVN99H+3evqzLD1RHNkKdd0QtwYt/51fRiRN871/9X4KhAqkp4ZeNM4RItPwdr85j+Ytfxt/4R/+x1PbX/8X/gUevvYYoY3+nQpAgyeZOtMVVt2XdYJP7Bwtbs5ZmgHkPCmaHL1MoWizd9lbxL+SzSDFPGBbgmDsZaI/aMEKcqdKprHf5N/aq4fwirv7m38HwmauYv3IVjd1tfPi//HNsfv/7GB3u2b3Ae5P1mjOObakO7McW6w3jZ7ghrY9YUdaA4gyTyUwgKDQ5nk3dGngMxjbPsZTT8rmqZ+jtbIxd2d2H8TZ0OC9horGaIJl2xznRemo1YAXQQ7JFcBGggzb5Ne1/CYyrHMs5b5YVPi3N2U5MeuGQxzcnslCmkpfJDrx3TDUagm5yblOtc7SUOpXW4RmOMirIY2zmOW7JXj1BFSlORcBztRoWxrTuZrLLRCB4GAEHcYzFpIb5YFnP+2dvNEEv1ODdBtBHhkYSo5IxiSMy++Q8RovJDtnYlK/BDtySCSzmHG+ouuUVE7TX8hxXahWsplXcjid4fzzGpuo9W9yotOaIO2CCR0araGAJFSm7maTRiPgv1n7YL8aqz5tKDW44lDE2OMvxhHkdHNOZ+mLP1BzNmAA8QjMlRgaO4gl2qEhXGwf4y3uZsfcxWYA+JJyGe4PqfN2Luj5TDPuX5utKrjAnC7pXyOpbn2siUJW8S3tsvoG1mVnjWvc/+1RQE3tSKJMFwo6V/BI+pxU/k/BMfuv9EgBPG6D8oYxAGYEyAmUEygj8FUTgo6Bu8fCfFP5+HDh+7NlfBL0nlJjT+sL9+/dtLuvZzzPfi6990p9nt/ML/Sjw+0mh8F9Bm5WHKCNQRqCMQBmBMgL/zkfgv3jlswZTCTp8oTCogGSRaOtdoZYjFzJM6THxRTotgLCOX6LFwupiBysXz+HKZz6Nq1evYIV1SIPqiYtVUqJw8Yg59ISg9pMptAjStCjGBUpb/OBii6xAA0AgGKACbVpjU+sodk5FdQQblmogW7yMBZUJor3up4NIX9zxjsAawhXWsgyry0W45PEpAuLZDuSg1idqrjR1xagfl98dEhX38ZhSMczVijbQPveahaO+X3/dj+/bFRWTxXPwY88qKvn3Yr1V3654nFm4VQTaRTjt18p9+PU5WC0ex7cr7qcIe/l3V2YeqzPNtrkIr4vXNwuLPZbehg4i+d3fR2hYnGh7zdYiAPb9FM/DITzVsoTAhLrcFy2SqWz1GsHcjpDu4cOHmKMqjSqevT3cvXsH3bkW1lZW0Gq2cLizizs3buH6j67h+rV3MBmNkE3GGNNiOyRsyJaSgCemhXmCiLWqK/avSlvWbhvdxQVcfPopXHr6KdUZXVhcQqPeUvu2mu2gbjZF192796XmHY0mmJvrKLaTbCxoS4jLGDiw5WsOLAlmCdZnwavHjKCX9X25D0Ji/uP2jCO/EwYzVoJ9AbJy/zxuMSHC+5zu76DOnk3Y8Lq/fn7elg6AdVuFe0vtp/qzlvyiL9YlJIANluA6J36YCmMCt/N2nwIRqWqDBTMtlKdg2CCMW9VOVafhhvL7TjA/9GNXAkupbOTBxopg8SwwIDigqoahr1o9U1OT2XgueEtQG2pPGvV2+MnrpZLXHBRCno32YQA4xCgA0nCTTcEy+x2XqwWKCFUnrJMeI+VqdxxJAUs1rhSDBdW83qXYhOPo/KZEXvbIxmYDWJc1c4Q8qaK9torzr76MztoaRsMBHly7jvU33pKFbJoRJdjxWOc1rwSL5rEpz7QArxiaKpdtyxjKipt/C3DLtskQC4C6wjHCiHbKsq4+fs6of1Gt7E+eUNaA9bhpeysb0ADf3fqY+2fd3pWnrmA4GmJrY12xqrbn0Tvax/BoB408wfLcMtoLXbODPuyrJu3cwgJaS8uoLHRx2Otjf28Hg61NZPv7iNIJxlJZAtlwIhh6qPrDOepxYvVxOT5EFYzyCQa0KVeNaf4NyMdDJKnFxEq/eg3TDM0oRksKXNo2ZzhsNHHqF/8mLn3tP0By5hwavM6jAzx84y3c+4P/E723X0d2NBI4lp1xiK3XQ3VbYfWpKEal08bc/AKODg5VLzZi21DVKevsgGa0wOHBNyAjd44AhXn3MSFN6rlwPMJJglXCJdpgR5fOofvqS1g9fwUPvvttDK69i2x3XxOcNKkg7rRw1O9jPEgx11zAwvlLqH/hVdT+xmeBtUXUW21tk3cXkND2VswuQoMJQxwnRymy8QiR1L8DJR8M93aQbdzH4O5dPPzwJnZv3kLzvdvo9g7Qj1LVcOU8qMWTriZYfelFNDLg/o9+hDzJUVtaAo4GwM4ejVrsjidArABZZwHtK5cw6PWRbWwBu9uqp6xRyKxLLMSKk6WAMEnC7Wtl6WwFQPQe5coF2E7oSHDq6mTtiBCqQIDNJcZVtdYQnJ95opzt2YAla4+b0D/CsNlB+5WX0Prsyzj9wmeQbT3ED3/395DfvYNsKDSm8zerXxtTHfY/DqDNatm/ZHXtqtnQD6QOVwKHImGq19BnTPWZoR3lmI8rmh/uTUY4CspcwUSvEiAFtalmmVjA/XFkGRFiJowLldZQOxJSRtP7y8C6gWebY7OPjqKqLL/ZXmzvesZyKYTpKcYCwKYcduj32PxLl2JJJ4TA/KJ5di+K8CAF7iDHdrAaZt3mp5MEV6idZW17JaAl2Eoz3IapfAkfWTub93GbLgJ5JlDK8WOo6wxzctajDSfCGTJVvtyXlMzqK7nuQb7WIFyXxbvBVFpFX2g0sTMY4n6a4kB1ujPZa3OOT+jK/TAZpxNHmBOsZ/Ip24yKbKBZsHLmaM9/1tvt2VyV0t3MKgSF5RiUqjYxn6WdSowuPwOkfJ5SMZ1ijzbR/HygRBVLjJjaoxf6n/r11InD+pwSoIKq3ttHFQ2kEHbFciRXC54Uj0EFMBXOjDv3IoV16Dshh2R6D1nft37rN8DxvWX3Hl//7feuT++B8ocyAmUEygiUESgjUEbgpxOBj4PCT3p99u+PrVuES/mkAHj63nv37v3YAHgW1v64v9sEvpAq+oR2+CTb/HSasDxqGYEyAmUEygiUEfjrHYH/8rOfMyvRx+xKbUGcC1CEq6pH5ysbxgu0+EkITEWK4K8WzSJkjSqap5bw1Kc/hU995lM4fWpNdXXDkokWajKlxFPZYfMEWhFy8YxqCS5ccyFIC9GhFh5VVl7HjQv2VPoW4SkXoWifJ3Dkil+q+FSDkcoXLkJxAS+oAlx9K/hjC8lS/EoFmaDC+qFh+mL7ZA26YJ8YbGWLNsPFHiIFQABYrlQszodOmuQVYa1DyNm5UfF9RagrtUwAYbPzriJ4nT2H2fMogjVuW1Quf9wd4EDM3+fH8ljw98eA2MwOnwSap3CskLRYtI52uOgw2QGsH99V3B4vVxx733EFMOEsAaWDw6KNtJ87912Ez24tXITD3Nbtvl2tSujrUJMxJVzl8fl3KmIvX7mE+blFHOzv48MPb6s+3sriIjqtFvY2d3DtrR/i7dffwN7mFgYDKn9D/dvjdW9Tb0WJlKD8x0QK1gHmAijlJ1QUzS0v4vM/+yX83a9+FfVWC4PhCJNQQ5gwWsD68AC9fh8b6w/Q7w9w6vSa6hYvLi0oPl7j2Osw8ztBLm2gWc+Y8aFimOpnqoK9zQl4afPs9uq0xCZwd+ha7Gvevuw7jC3Pze+JWaWvYFpQfBeTJFwxPN2/anurcuIUbBrANSjIUcyUoGZ7yrFwNBoLhqoPF+r0PpbkEGySjaDagKH9TjheOZi1Mc6gqi1VF/cxawsvS2YBUltAFzTwWuxhEdohB4/HRehAjsO12FpxNjY7X7NeDnA6qGl1n2jx2JTHplIN51742CaILAVm0CEJLBtEdajKBX+dr0AoIVyqBWwBcyXu2DVzG6mNVZ/YY2Lv89hwoT+dBMtoefuaLbSajf271UJndQWdhQVMJmPsra/LBhr93tTCmio/Ji1JIaiav1bnk4kTPCc910LfIoxXHdxwjoqlrjFFLPtXS0RSpELikWp1FiG7wl1QgKkmvYFUxSBPUZNtKiFEij6P2W1h9Zln0O50sPHhbbQ6c3jqc1/CzvZD3Pn+tzFZf4RuVEVnbh5LqwvYf/AItTTH8tIiWsvLsmTePtjH7uYm+lubmGztoDqmYbb1adZ+JWhg/U3W4WQTRgKDfE4zoYrggupq/jtOwOI1677T/WAkg3dHCxHaSqLK0Usi9Ot11M9dQPf5T6F97gKONh+isruD7N5d9N/7AFHvAFlWJdsVYLM4BMgfaspOnxEcr1pN1WweHR4Bo3FQThu4VF8X6DrGIf74sDY+fpg4LBR0lL0qv5uKnIBu2G5hvLqE2uIKDh89xOTRI8QDqp4JxWxoGOcRxlGCpaUzWL5wCfHLzyF+5dOonj6FuWXWn24ia3WR0X5bt2eGOh1DWOM4YgLLCGn/CBOB5DEyuiasbwDrj9Db2MBoYwPxux8gvXsHu/kQWxWqiCtIej1LYFhcQpSmODw4QNpq4dSnP4Xh1g6Obt4Ca0jzoFRhMt1OcxrOVdSPqX6WybbmZjWqCkMpD4I5jRUhoY5AdtpnA/BlIDVbCoSJWzj4E+gWICOwtP37GGT40R5GVLNKMRwAPOEYLZRpbSuYGmoAj6Mq8sVFxGfPoLm2inzUw84P3rIYyCnG1bdms2uzNIduj08edB7uYvIRAFijSKi3Sig4DjWPFSf1F7OBnxCu81CSdFvBYynUA0jnfcz5MK2B95FjL02xQ7v1cIbLiLCQJGgz+YDzV6mtLWBV2hfzPXlm76UKFcAi69zGFbRYczisnRVXz0zxG64zAG0hTj0mbGxhnKjc3c5zbAF4kOc6L27SBfCpShVnkEoNn2YxxkmMTeS4obq+wJCPxyxCO4cUwZerCVaYADPJkccJBlLXm105a9IybkxG6CdV9EOS0Ji2yvlEite6ZM2WEEDlcFt24TkOgvqYc3w9p2SxrFQP9eFOFGMpimWJzEQVh/a1yMYhJnOwZUaR1YLmMMX7wOroWh3gSharDx3lmWIi1XKcYLHdwcr8IgaDEfYP9zAcHKmtqZRnXV7CbdpMi9fqvILduCdihjrjcosIbeLPcj0PWdqDIDxcm2qShzHU96U5cngGeZppca5vwD/cK491dbvTXFnv4x7vjd8O7isz0+ry1zICZQTKCJQRKCNQRuAvKQIfB3un87YnHP9J0Nc3nwW+PzYAvnv37icCwI9NQgrw9qPg70kA90lQ98fZ9i+prcrdlhEoI1BGoIxAGYEyAiEC//TVz5lFqGCG10k0qzpf1FDNQy6CaVUkLIBrgcTqWtGSjTaKVAdFrQZap1Zw4fmrePrZZ2RpW6lycdRWVbR0UpVZmykzZC1nAHiSp1pkGgW1m6lSQtU5ORdaHWKC4aJK0OqnsbYw/wWTPy5yS3lii0y2aGNfReDkql6CA06uqtUKkoTaBvvSYrLbLwcrOG7nANC3KwJp/s0hVNFCuKhM5Tb+npOgr0PD4v6Lk0lfeCrWqeXrRZDr1/kk2PtRmYjFGM3ODYvHKMLrYmxngfIsAC5eu4Ny/u0kBbTHymG3x4H7JIR0COswzdWZxet3SF08D4eH/E4FKqEkFaz8V6xD6/sr7sP3zWMW7bV5bkUg7XV0+V6e6+uvv65+RstjgueNhw8EOTst2iAv4MrFS+h0mli/cxff+cY38dYP3sD6h/eQjcYYEwBTtalatayHebwozvp5qjknVT3MjpdKZqrtKwmiehUvvvoyfuPv/SZWz5wzd+DUlKz37t3Xeb337jv42tf+vmDv7u4eao0aLl26KLjLcyck5nfGh9swBrwGxo+vsd4xba+pgH7vvfe07ytXruDFF1/E6dOndd0E34yJx7uYJMAY8TWPH49FoFy0EGcbFe3Z3XKd+/G/P3ZPBkBQBMTejmlmFQI1pgQ4yfFNStpgi6x7M8AH9YMAyZiUIotiAixDFoop7empuvW+XOw7VrPX5LaWUEIL4GD1HBaGlfQQgKvGTFoQq0avWbfqviGMYV1qJsLopqeKMCiEA5w1Jh1gsit6w5jjANjiZACc47+fqxJHwjPBQZFZjh8raHUuVAC7N7XqoJralwv5ZqFpSRMa9aeA2QCwxzIP9ZUF46UUDuMuz53HtKKwqDQbQFLBuD9AtWIwfzIcIhoOVf9XtXlVUoBWzjwi6YOpe9keBMDuACFuF6yxVWPR4aTiazbRVABzgZ6AlCcgBZhcKawNpJ51C3EBb24TlF7BZloAlICQ6r7QNwZUrtVraC6uYGFxHjs7W1i+eBnP/Hu/hM2tDdz++h8iv/EhGoMMSauJ1afOYX9rB8lojIW5eXQWF1Gda2Hv6AhHuzsYbm2h/2gb6Wgs+FAnRCF2yFLBpiFoO5phwAq8UQVpUlO9YdYazYY91celQk72v0yiElDMMB4OkQYVYReRwAwW5pBcvIDK2hoOtrewd+cOmvU6httbqA8GiIcjqQkJKWjDrbbkc3kq4GRt1tC+7GOyB49QaXfkVHB0uIfJoI+EanJeg5R5jkRCb/X3H+dcBNhvz3Va1drcxe5at+dlYgznFodJjB7nHrJAt/uWbJxW141KBX2Wo5hfwvL5i+hevID86QsYXz6PZHlJdaWrzSby7hwmNdp9J7J5reY8WyahCcVh3N/HcNBTX833DlC7tYHqnQcYbjzEcGMd+c2byB89xC5G2K9VNI4nVPES4irmGSb1GuLVM+heuoDewwfo37yB+phW5aZa7dI+Nido4zVGOEgzHGgwMHBJ228qJjku+JihpAQ28/S+d2WwxVng3xOLWPeaQFxA2ZSzUkcGkKsjTdXwkZKMOC/zmqlxqN3LeZ0q03NsD8l2bHbVbOaci+VAOHYNR1ZzODZI6vtPI3M1sJSTx4G/j/PH86KCTbTn+gRg6ukDmq/wPJkYlcdKlmCf4QWybrSJjTkfJVBkcoj5J7jjBkuEcD55SLt25NjPIZB7GMAm24TXy7rCK7HV261NTJm+Vm2in06wmY0xjBLcjTM8Sgk2gRWC2hhYiWgDHcZlcWOCU85Bw7yb7gqqlxtq0nqCCh8VES2b+S/CZp5hGzmOEGOQEwJn+HScoBvcdXihgyjDXpJgGxHujifo8xNAlEiFfDEBPl2tYDln3VxC3QT9PMFhNlIN3XatikfDCW7RTp71hZNEEHWfCZqJDb2MhertgqrgHLUk5PSwHyZ0FonQY4JKxL5Gy+gcp5IqmsG63tTb1p85rjQiJjVYH2Bb8clibN22Yd+rZjkWmCyUxHiEFNtJhHaro0S2lTPnsXT6HHb3DrD98AH2b7wHHB3pGSYrah6DdbhDgo/AsD0dg0U6PxeZoneanBWeH5YYwLrDKUbBRUGORyH5ieemeVkEtAS4A7inGpi23wEgu2Jdz5hiB/e7Vgr+xxXBv/WjHz22ZflLGYEyAmUEygiUESgj8JcbgZPW0D4KCn+S7Z8EhT8JDPZtpt8JgH0B76Tvs3+zhQybbP448PdJ7/nLDX+59zICZQTKCJQRKCNQRuAnicA/feVVQQbW2eIak9QhAhQuLDM1sE0IuJhrv3HBQsvuWryJVQt4FAOt5QWsXjqPi889g7OER3NdLfbYWggXThJkMWuUBmu+AIBrVLEgQ58L10E55vbQU1jCxXnC5gDAuKDPRX8TK0Wqv1gQRgqycMGeC2ZaOA3KXwHdCpd7CsA0ifW61J/htek1u6pXNYMtFCcBQv5d8MRrqiZcBA8KtkJN0OJEzuFWEaQ6oCoqWH2/fgyHD0XY6VDYm2sWOLuVbhFKF/uMv+4wjd9nFYrF+sN8r7/H9zMLjv2cTgLAfi0+15yFwrP92eNS/LsDWO7fz9WhuINlj0PxOA7ovF4sVar85xCY3/n+Ynz5ux/Pr7uoSPbrIeTkOcwqwGl//PWvf13w86mnnlLN2+vvXcfdu/cEqK5eeQovvvCCFgm/951v4U+/9W2s372Pw90DZMMUqWxog56L/SwoKSVYCshDahjWEqxVkRBk1ypm1x4DTz/3DH71138dp8+dwygDtja3cPPWbSwuLqDTaU/tqgl3Cbt6vUMsLCxITWzKTS6K20JnEZ4T+r7//vtSNPO6CYy73a5AMb8T/jKebvHMfbna2vuYf2fsigkRDtf9nnM47205qx4vtusxug31dqf1sQlZDY6qDi7tc6k8LNhAqy/qIMe9zWsGe592XwNKsfQ3jmFjg8q8Bil3ZWGsvxjQ9LrmIVHA42q2zakpXo/9mJVwo/HOa3r7sjD9YMOYJoUqV9wDLNUILdZsVvnFY9Ly2YGQj69B42ptHOoMC3BTCRvGM1lYu6Ws7z8k4zicJnTUz2E7ujUwfNpHODcprIlT+F7+LShq/d4WiJIKm/siiLfYtlst1KpV2aJT0atxSPuxOrNutWzHVjFKU/1KZmZA//g5Fq7TIb+gQgHosh1Up9gSoVSCIKC14ng+Hdt4TMlMWRfTVdMps45UN7fGOsG0ilWN34lq7OpJm9BCNsXi2fNYfe4FHO1sY/DBe6htb6NOKWIcY1wBRpMxGkkVtUYTdd6n3baUduPhGJOdLQy2t3GYmuVzO4+xFlXQ4DlHmRRuZvCRY8zxrN5A1GlhHOU43N0ReOOzV+MGrZ67i/QyxmB/T894AhAq41q1OpIrT+H8V38D7StXcP+738GNf/4vETNRJB2jlqeoZmb4S5Wo9IGCVOZnKxw7hYvHFubsw435BXRPLQmGD3f3UWGR1FDjlNBR9qlaj7AxTxarUj4eq+XYb5lIRlUzbx++zvcQRtmD3oAKQd0gKFKVUyHtbi7FZodttbiMuaevonPpEuoXTmN0agmD1RUcsv0mE1TbTeSL80jm5tButqT+JTynQpuAmX1uMjrEsH+k5JX0wSbw9vsYX7uJRzduYffhPXSGfbSQoi8r2Fj2uzw+++iI1rvVGNmp0zj94isYjDPs33gHkzu3UWOfz6xu6DwViwTkqq8L9Fj7OedcyHAlt6nR9UBq4Syohg2KGyc+hmeGN6l+5nzOgJfZ6BpA9yFQ91nBCeV4eKQy2NSeKk4gIbG1O1PpagFWChJ7c0iFTnBM9ardjzyQWazLkF33JJMJOKIWFbGz84Li73InKNRG0zwzOCfYNNH8eatV1sK2+ucErBXO/Zp1oFqTcpuJCKzwq/7nJVDYd+IYOxmVrDk6cUXnTURNO2Oq46MsxkAK/FT3zbkowqKyYYB2GAdp9UzV963JBDuyVrckxWGe4VQcYzk3+2NTipo1sV8Tx0bGze4ta8+Jxh6rc04IPFKdaMhmeBTFUikfqX9Tncz7xqyo2VMqKt8S4TBPsZ3m2GI/Ul3aHEuIVXt3Ncqxhhh1zfWBw4jA0troUQrcxUTxO6Ti1vsNgFXEOB8nUjab9bUlMbHvMeGC/Y3nSTU2Y7UUV9CQ64+5QJgg3foB7eRVA3iqLg8AOGSUMHmU93YjBy4lFSzUG8iWljE5fwaLa2uYW1lAvLCISmcBvd0j9LY3sfWDH2D3vesYT4ZSC6uOMBMrQh1xJmMQ8vNaOZ4wiSHh2KabyJ8Ix7XdqTImTGbCDeExAbUShZRYYW0wTBqrAAAgAElEQVTF2shdJmeERC6Ow7znNeSF8dEu/fi+m+3vnphrY2KOf3DtnY+6JcrXygiUESgjUEagjEAZgZ9iBGYB7mPz1sKc1dcP/PWT3lcEvX8G+hbqAUd37tw5EQB/FBT2AxcB8Ek/zwLi2dj+eV//KbZVeegyAmUEygiUESgj8Nc6Av/Vy6+aWo1QhgrCkE2vdTKtowdVBMGrVwMOC2paIHYLNf4cR1g9fxbnnrmKS89cxcraKlqtpqkWp16NXBhktS5TinFBvVaJpZLiItEwyjEMdSm5+McFfAfAUgAHezSHH7R8lvIqjlAN4LYIbmQ7qDU/24/gNiGvLs7WcbiQklClLOvmGBUqJgsgl0tmBE1F9ZLURuF4RXhRnLTNTswMOB2DNJ1LOI/HFi1nymcUQaKd8/FyaBFQzqpui+Cz+PPsdr7P4rn49q6uLQJqLYgGmF6MUxG+PaZ8DDbVxYntScmF/v4iuH4MXgXFXfG9RfVvUXk7BWvhPR7rIkR20O0w0yEw29Utof06XGnqil6PRxEIedu7VbTHybel0veNN96QanZ1dVXteNg7wv7uHgb9HlYXF3FmbRV721v4xh//Ed699i52t3cw7o+Q0uJVirWg6Cp8YPBFfVvcTlBlPUuqyvid9ayTWNa8p86excuf/yxOX7igfn7Q62E4GOH8+fM4c+YM2p0W+oOhwDSv4dGjRzpP1vzVoi2V+wGUOcTl79zu+vXreg+vjepm1j32uOr9QRXP71PlpNsmUsEZ+ggBsN9XU+V96O9Fu2ffT/GzigM5h8SOOwi2vG+ZuaI5CThUpV3yaDR8DJQWBweDuWZD75DUoMmxzbNAQEhC8H7O3z0RgOOPw2xPLHAgzP3SrljAOKAO315wQOpYqllDHVt54wK1egP1ZktKysHRIdJQL1kQkgQnnLMDWV2TgHdqFq5BDVe0g1XbELrSGjkE1xaxg321fw9Qldt70odqJqcGzgl/ed4C/bTzHI0EyHUdIckoH1tdXY+vxiHVBLZzcPhrI3SwZ+azITwfCF3VHrIbtSSmol311L6ax+U1G902y9+g1g2aYcXex2dduz8YFEcD2Q7Hpw8N7w98pInx2HnwutQ3WHogo0I0QoUANsoEgOW2kZlqkqAsYf3RekPX1RixFu/I6hCT/tCCNdSg5jNLyv5mHaNsghFtvvuHyAcDHOURDjNCWNa5TFBjOyYOo1nTXBppZNUK0mYT/SjH/sEB8hHtqoMSVmVo66gjRVPnYJBGyuC4itrlp/DSP/xt1M+fw+1vfRM3/9d/CWztoIEJarRa9mrTVC2qrrbuBPUit7H1vzAhiwBL5q8C01WMWa95bPbhk6rZPleoLA/w9vH6r+YmYnezmVUzzjJF0IaEL8CYtE0CT/5OJbSBL1rYatzk8z7O0FLd0wRxdxGNcxdRWVoDVhYxWJtHf3UZaast5XRlvoN0aQ55u4l2vYFaUkGVaW2amyRIh0OM9ncwPDpQn0sOj5Bdex+H797AnevXsX73ttShbaokc6qzzcKWFrdeU3S0toLKK6/g8i/9suYcG699HY+++Q00ByPVFq6kY3TzCC0BcVomW/3UEe2rWXtVoMqizqQERBMl7RAectxXqdTcUoZUv9oKeltdWyqGgzqR9sXcDcW8xwUw7LytUS2mcoYJ8xJ/Fgn5x2Z/bKl2VG2ytTUI2RgsOOv4OQDnoJ5kb1KbBcXxx60l+XPg+Ltb6D9up6u5XlClqy8KnEIJSgtXLqC+soKt9Ud4dOM2KulE/Yk1fanSzZMYWxHw4YRKbWAOFZxKYlk9D5HikON4XMFRSiBv42eTyt8kwUqthspwgJWIyQYRtgRPM6RJIpXuejrBfWSYy4HzcQUdKa7ppHCcPMH2Yhu6slRwn31cqm5rd8YzY2JJmmFZtakj3B6P8GFMwBwp6YBdgnutR2ZVTfjaVL3uGDt5hnsT6y/tKEE/G2MxSrDKqwmWzPekLIbBfcTYiDIp512ty95CUHs+inEuYT/lOB9JZctWGSGT5TXjcxCShFibt6ZXvfa7JZya/pslLo5r5SpRIKiD/f5nUsd+zuPmuBRHWGp30Xj+GSQvPIPu2TNYOLUKcB5Sa2PYG2G4v4vRtbfRe+tNbN66jd1d1h7PBJp50xFWE07T2pstaaktBnsTs4wIiTzQZ6ca7+EkxoTlI6jgZ3LD1FHd5uvcA5P7GlRV63nGz0+x+pK7fvh8+kkJDz68TeefyPEfvl0qgP/s/V/+pYxAGYEyAmUEygj85UWguG530lE+7nV/z+xaoeYLxTWeAtQtvvZxIDj68MMPHwPARfA7C4F9Ev9R32cv8qSFvI/b5knN8eNP8v/yGrbccxmBMgJlBMoIlBH46xyB/5oK4FDLUgoPZcKbuibmKmJRAacFR1ui4dLgmJnttKSjxLdaARoNnHnqEi4/+yzWzp1Ht9tBhValSKVC9Fp0yLXsqGx5LrpTRdNi4TDEgsijoMwL5mtTSCoHagIMLmTS7pkLx7KFBuKK1T/Vojm/gtLgMUkwF28qFamBueg8hZpceKpUTd2YEOweW0D7wo1DKc2NBMePLaVPmgPNwledkvubFiZ3s+C3uN+ToHARZM7CTIelJwHe4vnMqnhn+3dxW4dqPul0aFqcOxYnoQ6DHPL5uZwEp4v7Lp5DcX8nxbYIXf04Xg94NsZFNXDRXrq4nf/dValcDCbIJEh062D+zC8/zuwE3efMvoA3Czl5HQSAtEr2OsG0Sl5bW0O9VkPv6BDZaISH6/fx/o+u4Yev/wAP769j0OtjPJpMgZr0jSZlCgrVY827LKFDUgHvOynaeU/UKlL51FpNrJw5haW1VdRrDdSaTVw4fxHLK8vozHV0HlXa07baGA5HWF+/h5WVNSl6ec6uzvVrJzDn1+7uLh4+fCjwy3rAro7nNXs95WL7MjYCggVVvPcFr2ftfdCP4X2iqIr393gf8Tb1WsOyjw+Wy9PvoU7q1FY5QEc/H08McXvT4r5lEx2UOwaaLINEyCQoZ4vqep0fIUr48OY1qK3ObLA81qK92Q5Pvxy8BFjpYNng6fEHw2qliqRWM+tkAmyqYYPl5PTecoWtD+SEaYKsEqiaylbA2I5OS2arjUz4YPFzBV1wcjZYOqFF88TgSa0u+1sqVUeDoSn3mBAkgEK4ZfeNgDeBbbDNFFiWBXRQW4tbE9TyuynFJlTiBmV0LtvmY4t1u4gY3bk5DAcDjPo9g+B6hsVmMawayFYLWEkA+t1iSGDMc9Wav54jDi1DXWKeg/4W5FnyTQ+1iR0k81rCs4CKL4FoWatPTIhM+2pCcdY2pdpLdXepJiOMSwSCCdpG8ST4o5pdLpOQWp0m4sMhIsUo1X6j2CDeiGpRAkbuXw4cueCmFJBSLKsiMHK9h1sI5RkUjSsYIMLRaKjzyCdW79qe7RHmKzkWqV5ODXIQ3Mnxo9nC4nPPobq0iN76fRy+cx2g7TOhY5Sj1mwgbnQw3j9EZUxtq4NlKkoLyRJUNYZ6mhzLiIIGnCVEpnuM5uYQn1pBo93B7o1bqB4eIhmPjhOwgjpUtZwDIJQCOPRpxk/zC6oqw1QgOOgKlhH+EsKxPi17Hucw1SRGm/2hUsek2pBV9rhWx/j0Gsbnz6Bz8QJWzp5FtNRGb6mNtFaV4rgWJQLZlQodRhrA0RBH6+voH+yhPd9W7VN8eBe9m7fw3g/fwa13r2MBKeZZMiOPsR/qqqqYBi1sub+nn0b7F34B1Rc+o5v04Lt/ivTmB7iwvIgP3/whhnfuoZlOZFV7PPrbLcw5FvsEIR+VlVKlqzc4cDVQ5+4IUmqHfur3hdomz6VMZv1UOQxIjTu9U618h/4VFMICdfH0/uc7vVoqoaXa1scjWjtr/EksqSi4KPBvrO3KvqjazwFyHx/FXF0+ydfxDC0gZx3PJnBEo5rjxjkqSh6sobW2ilGtir39QxzRdp33l2rP5mqvvJrgg+EYtwjKk0S26KtxjAXOXVWHeSJ7X5UBULIh+0YshwlC0JcrFaxFCUZ5ii1CQloqU7kax9gA8AEm2MuAM6CKP0YtjMMyMRAQ56mbArhYE9lrYcutIKhmGVMqmM/WKuhU6/hhv4+3sgybcYy+bNIj1KhYzVKzjp+qo2MM6OKRJLJcPphM0K3EaE4yJTtwjNnMcinO65yD5zl2eQ06LtuSiSu5VN+rSYLuZILTcYwWnw8ExvUGjvIBmnENaX+AJM0wF5sKn4ko0wQCXSPtqDkusU+b/TK/84tKZEsgsP5MULtv1eZxDsDcwhw6X3gVrS+9jIWLF7B4ahVZcw5RrYvxKEV2dIDG+h207t7Eg7ev4b03r2HnzgNU+RwW+CbUtuskDJY6GIkALsc6PcPZp8NnJv69FnOcMwt3q+Nrz1iOS5rPeA1hzSHs+WYuC3zNlPvT+eMTOnjQxk/rqvOz0N//4Q8/ye1QblNGoIxAGYEyAmUEygj8hBH4cYHu7GFm3/9R+ztpDfFJUPhJIDi6ffu2APBHgd9ZEPykhbniYtyTfvaFsNkL/zi4+3Gv/4TtVb6tjEAZgTICZQTKCJQROCEC/82rn7VFY75GZUhYWuKCTCXhIpxbsZnCKQv1urhoRFVhrd1CtdNBa3EB82trOHv5EhZPnUKl1tACGBfgqQCWXbSOQzURl6bMmpl7rdMCMVHVNYykVrQT5aLg1GY1WEhysYdL2zEX17QAY/vl6qnDG7fDFeTl4lxhlVS20VLQHdcMFU+TysngL+sAPzaP4YK9agubglgWpQUlLgGKWzkXQ/wkgDsFzwUlr8Nch5G+TRFU+nEII32O5qDRrXCL4NW38UUlPzeHXf77LLQs2vsWt+HPBHKz+3Mo7MdWuwS1M9/j2zvwm4Xnvu0svPX3FeM1O491laX6S1BczsJmP66fy0mxLbYb4+tW0LxewmC/blccF2PrE/XZeXQRMvq1+Pv9eOyP6SRFOhnhYGcXr/3Rv8H3v/0dDA72MeoNrJ9xcZn2z4X+oj5eUNjxR6rspdRkLeukimqAwFxMJxymGrjebiFhfUkuuiYVzM0toDs/h5XVZVy+fBkvvvISWu2OIN9h/xB37943K9M0FbymWpi20LxWr2NcBOWzbeUxKcZtNjmA1+hq36Lanfty2+jZfjhrPe7HeewD0rR6b7BRNu/GqUUx4aQx3KBQ5SIzxwd3Bih8blIfTWnDHdShQYrDtklll1ywbvbMXW8v82qcJoBQ9ZpR9RyshQ24+qBnsFILxFIxGig29bAriYKqMuZ4RPhg1tHulFC0qubf/XrsHmFd3aAkDiok3R9ThWuhBrFUXwaxBWCCbb8AB+u05inqtAmt11FrtdEbjwRih6pVTSBiRqFy4Q3XrKcIF8OluM0FnGnHLZdUslWCYmSoz3Uwv7Kic917sInB7q7q8nLBnc4R0l+zvSoVLCwuonfUQ//wEFE6liLLnCsCgPc2D88bAlJdjuxx7dzsPvN2sPdKGV2oySyVN+F5SJKymBmQ1f1dq+na+vsHgrCuRAXBterdWvKQDilr8Fj1Z3m+aTLWJgQ4tJFtNutYWl5Cf2sHeX9IbSmqAWancYrJhJaqHGd5qgbq9XwN9YgbzbqNGaOQdhWU17TTHSmJimNEglZGWEOldhWHk7EUqXXGP8nRbjSRDSeYjDM969UyjZqSDqLhGGn/CInsapkFUEXn6atoP30VvbsbSO/cQr6zjTg1vCH8HPq4Jx/wu8FwswEeUFE6N4/mpz6N+VdfQWdpGQ/eeBPjd68jvX8XKeuBs83VFYPuV1DSEjAscS20W8hdozKWB5fiO4yRfJJXBHBiRItLqFy5hPlTa9i/fR/9e+sYHxwgkmK8gmxlDdGnnsX81acxN7+ItFvDVicBui0sLy6iEdeQj9l/ef9VEfdG6K1voLe7haPhIeJeHwv7B8i39/Dg3gY27txHs7eLBmi7SwBM8G11Y1lJWGDymas49Wu/irNf+Qp2drZx71//IXbffBunFubw4OYHyB5top6naPC6PDchqFm9fxF+sz9pviX1ryUfKHkvjE8GqQzsMjqqX6t6v6w7C4FRr4OteReHmgBwlZwh1bONSUpMEtgnpLMkBo0qYcwIus5pPWi+SpXkhGMYEybURlYnWDbSgvtsREtcKCJf60cFS3F/ODgJDb8XAbD+FGyqNV2cnq+NAbyHk0ZDCQMDJvqMJ+prTBKgX01TnTXBRh7hXT4LaQEdav0S8PG+otp3GQC7R4swMAWGWYRBFKNRSXC6WkUyZv3fVDbNHKMGeSY17S6AR6otnGE5B87GCepqQG+zMBcP0faayIb37Q5T0yQVWVlHvGfHfXSzFKdpw9xu4cZ4gtcGfRzG1OdH6Ic6xrpDwwDMuDR5/NCWozhCz5NCVeOWdtcxhnQ2qCYYT3g9tD83yyC2DRM72Xdoc7yaR1hiKRQlqNAGP5USeB68xkg20azry5mLJ+LoDg4ZVl6D3cYKL0cTKbmD/c8s4XlekRTA/KSxlkTozi9g8ee/gO5XvoC5C2fQXVtDVmlgFFWRjiMkoyGqd2+icuNd3P3+D/D299/G4cM9dIK1PNtTfSFYVLMrUu1s96mNs+q/IamGymFpmmVjHu4pPl8IgGnVTTcj1Su2e1KpFEwqCCUG/CPKdK48fdoXZ6bWb+2etlIz/O9rb7z5+Eblb2UEygiUESgjUEagjMBfeAQ+DgI/6fWT/v4koDt70h8Fg58If/k5++bNm5bD+Qkg8CyEnV3Q8v0Uv0/n3jOLmbMX8FHA+C+8hcodlhEoI1BGoIxAGYEyAh8Zgf/21c8FK1CbIzgjEQBmTb3wbi70ycKPAJh2klyxqFawcGoZi6dPo7uyjMWVNTTn5hE3G1KEeWVSaZGCKkeLHzH3fqwIrkcR2nFFC3RcdEm5kKQ5iy0bTlWlYdnXVorCmYUFRq0HKsveFmEEHghtK4mtTBb2E9YC9brX29T6VZLIRtrVntzO6ngSDJkNNBeb3K6tCPieBICL8y6HVm4BW2wYh6C8hllbaAdmDjJdBTkLYv11V73OJvL59uNQp7Q4d3OVYbHmqk8si9dJECo77DDfc0DqbeQ1dX3fRYVuEQCfBAodgvv88qQJ8+yc1K+R370+L392kFiE0sVJdFGhW5yb+jGLamDaQbNu76zld3Effv3FazipTWfn2Kw9OyE46/XxaGMd//pf/QHefv0HiAnpJpNj9SiBmS94hjvLoYalUeSy6tRyMaFOpWZW0L646/cCv6t2NusE19DpdlFvNKWYOXPuLH7xF38Ry6urSCpV7B3u4U++8Seyml1dWcVoPMKpU6dkC83avl7Xl33A7xmviexW2cX28j7mcfOYuZ361Eq4oIb1e6HYl/1e8zb21xwic//s457MwsVlQldPEPGxgDaX3tcI4WVQKWvaYDocPjN5YoHug+m5BfBBqCLVLMep4/rfGmOc6Yb9eN9QjAKYNfWtwVWtBgdlsC8Uq10JCAk/XQEcPs8ZCLPFZTtnG6ts1Ayf+YLds9pBx/H6uwSZbols2xu0MfiiBWqdT/iuZBsm81BBPBGYrWUp5qs1NGpNZJUYggXDAfYPjoJdudlm6sJ4XYLYIR/HIS37uay0A1yaUBk3QXN5EacunBcRfXDrDo42N4PFqZUOEJDmuQW4QVYy7PWQDQeyTlWfmKp1eVAqbwvnQmDO2IX464oDNNYYIHgdlNEhtnq3ADDtuM0+1lSTrAlfRdRuKrFib3NL6kG33lbdbtYgFlQzGGd236HNuT8GakJ8YWq/VqWO7kIXhwd7yPpDtKi4C1pOOm8M9VyiEpjxshr3wmIpVfcRlldXMBoO0Sc413FMeU2r1oOEqu0GFtIMCxGwvNzF/OnT+PDhIzx6uIlKb4KEY8LKMnp7B8iODjGeDKyObnDPyAmgI0Jpa+NoYQGLX/gilr7wBRx8cAO9H3wP2e1biPt8ohui8uemPxvs/iS0JbjJMWjUUXvuWXS//GUsf/FLmF9dEwA+ePN1HL31JsbXr6M6nJh6Wh3J69javWZqU6tjyy+emy5ddcuptLab0sdRgrn6M89h6Zf+Ji688gruv3kNd/+f13B0/R1Ujw4EQ4fJHOa+/EWsPPusFNhH2QgPWxFqqws4d/EiGhUqGUeYjMbICN9YA/jBA/QebODBvXsYPnyE1Qxo8/rrDRz2Bxhefxf5cIiDLMc+z1j1TWkTTsvjHMnaGpa+9CU897f+FjbvfIgPv/4aNl5/U2rJmMpfqpjzTNbErF+r+ruuhK7WUF9YxODgCJNBAOaxKRpHsorO0EgIdnl/mNq2p0SYHK04RyePURVJtDFJz8xQ05fbKnEh1CgPC0vTpAbNuRhnh9ECcgZ33UCeql7/4jmrfm1mzjJKYpCK1UYw1qwOA1nQr08HNvWcQv5T2E4+xseJMkqGUJpFAUSH9td4HcYiSZtt3Jy6u0zvbz4rmexiCRd7tSbeGPbRR44zSYK1MHAfEhLnMZp0tIlyzLFN4wq2sxybaYp9P/VwdkwxpOqWdXlZT5ivM0ZEgnOIcE7JGYy1HZfP+tCbp8k6VtqET/zY1Pvsz0uLWLhyEf3NXezdvq0xupGlWEkS1OpN/DGTuhDLMv4oSjFQiKm8p9OCWUrPJ8BT9RYG/T72AOwEMM/I0opZtZsta1L9igpdJlqw7aeW3lIHp1hgzeo4Rk/g1766AK5WEpxnXeRwTyqR4Dg3KwBpS/aw+btZXKunehKqkmzYjonG1B4DghTLMdBeXsHKl38Wna98HvPnz6K9tKp6yJM8xjiroDoaI7p1Hfk7b+CD7/4p3nzzHYx6maA+LbF5WCXLhO88ByaNMEnCjLXt89BIibD2uUnj4NT22T79EApbOmnIrg1zC7Y05wtypyisnRbn9P4cn94wQVHv7i9WfzrH137wenGT8ucyAmUEygiUESgjUEbgrygCJ4Hc2UPPrmc96T1FoGsfc47nzP77SducCIJv3LjxsQD4JDh70kKbPkw9AfR+FCw+qQ1mF8L+itqpPEwZgTICZQTKCJQRKCMA4L/73BeCItaAq5QFWkylhRwXKI7tFGnPjFoVSbWGvBqj0qjj9KXzWLtwHq35OTTaXRoQatEko/UsVb0BsnC3XOiNaUmYcLEqKIC5qEIATJUAs+4JOrigY5Ugtdg1BUOce8i31OFvQQWi1WS3NrRF6aSSIK7wHAIAls10+JpRAGtxi9sLjD1uAW0e02bpRxDMRcIi/CtOyj5qXlMEkLNw1uFQUQFchF+zE8Hivhy6FWFoUXE5+14HsScB1mL9Wm7H/VAx7NbHfI+DTW7rdXN94YpQkDVfHca5BbCrcl2pXDzXYsyKdXx53kVF6Ek3rMfB4SLBH3/28/Hz9RjMQmY/D9+Pb+/tQLDJ6+E/KoEdPhZhZjG+xfgUj1W8bo8FjzHq96UApgX0zevv4rU/+mO89/Y1RBMuP4YVaUI73g2sGxoUvq5y1yZBI+X1FWWHytqUiVmix1HFVrsrsUCBA9dG/f9r792j5DrLM99n712XruquvqsltS6WLN9wBBZOjO1gO4mTOEOAQGxCnBVOMgxJVvDJMpNkhpAF55w/Bk8STkIGnTXOLBIWMznJwTADJwQwc0wwwSbYssHYWMgy8k2ydeuWWt1d3V33XWc97/t91buqqy9CkpHE26ZRd9euffl9377U93zP8+bR118QIZjfvYU+3HjTTbhk2yUoFAZEAP7Go9+Ufn/FFVcgl88LB0ZCDw0NieDuI7J9X/JiqRfjfewxX/d9yNfF9SK7d5zzWDod1t0in30b8F/fX7zoz7958VkGWEXLo3OXLn11atIRRzZSO1Y/1IhA3DovXJyzbz9x4NKZSqG35exUsZXrVYetOq95/NJ3WoZedQ57B5ufnCF1aL2Lxw8CS73ZRZeP7hrFZU5u8NHMrralxBE3pH1TUYrKJOp1CrTqSBUZxK9XCmny+BhvyYhgFUdFCPPpD85pLDYy1kD3zjwRMlvzZLReKEf/G030oIHBdBb9fQWcnJ/DXKOOcr2Kcq2OOssKOPFIxWRukzHHKpzKdrgPvNK7gWxJZZDavyqEcoIRj4WTIRoU2GpVIK6LC9d7AiViNQAGR4Yltnzu1BQixkZT4PLiuhN75Drj96EVe+3cz5Il6h1mev+TwXknInv3qpzrbpKFuAhFW9W4bNaxlbYqlRHWtbYoXdAyTM9rUqOJtEwSaIjzl+eVEHCx1CHF70gFvXSTAgHrdtaRrsco0GkdULyoocqJUtzdGnE2EAcNESEojIsfN53B4OgISuUSqtPTIuixLdLpHixEEU5kAgwMD2BkoYwrN49h4IqNSG/fiEOvHMOR7+7D7JMH0Z8bwND6MUxNHEezOKv7zESPBp2gIeo9aYlGTZeqCOoVZIeGMLTzGgxc8zpMv/ACyvufRuPwUYTliqhq3rTp9b9Wv/O1SxmJPDSCjW/6V8C1u1AdGMa2rdvwyt6nkWa9zu/vx6n770c4UxQhVgVvvc6L+OtEeoplnKAmQqro93QThvLYkCFztgVrRzeBhTCFzPYd2HTbz+LSH78O9fk5fP/LX8bJRx9Bz+ysOCEbUR69P/46DGzagsmDh6WG8/y6PvRt3YhN27ZJ0sLsqVmU2V5Dw+iNAtReeB6VFw7iyLPPoXh8AgNBiP7hAVz6MzcDvT14+R/vR2NyCrP1OmYRoyR1XiGuW6m3y+SGoVH0jq1HZfoUKlMngHJZJzBQ9A0Zz824aBXQ+W4eM/tFZnAYG664AtMHD6N07Ii65sMAU80GpjiJIAVctn4QG3qymDtZxIn5Co7UKHY1MMLJAEGErIu3LdP1Ldoo7zsBqk1O0KPgp7wpbDFGmGKyil/umdGJ2g2em670B0XCtq+WEEw3Oif9aQiuupJZz1sdxzxCH46v8p4KvBIP7cR9dYCrW1i24ybEkBX7icrbKlp8zbwAACAASURBVO6KuMxnUbaXcxsvxlirg5wCn0TIuzhqJthQiKxGEV5pNPGyi70eZL1Z1gCmMNxoIB9l5Od5OTHpos9gqlHHMSf+5RGgj6UY4lhqCg+FEXJBhOPNOo4xaSBiMg6QixvYxNhkefZWgVeEUP/omvxZyrBodDvriA/t2I4dt96IyWcP4qVHH0FQnNea4zJBLMQLcYwjATAvEzIC6Xt1nteu7IBGFscYDiPMNxri2hVxmROdItbZDt09UGvjVuS1xdrrogvz+Z6TFTgJ1E1uSsWMeuaxN7ElirApSCHXICedsCER89KHVFyV4B4X6857AK/3XgCm0C31qiU6XI+NHzPCBqOmA4ylMhi9dBtwzY+hvnOHJEn0D61HHGZQDzOI6xFSlSoaL+5D+Zkn8MJTT2LvswcRBxEGwFrg+nmBT2BlTiaT5AC91lO05zf7FLnNNxs6GYf3S7G7qxgsE1vkPU7klVU6xzKv0WFa7mURv/2Es/Zx3rbTpVMM9pPbuNAd336i26Ox/c0IGAEjYASMgBE4hwS6jaO1ntW6iLfyVNulvm/y78uJwMuJwcnxwLafn3/++a41gLvF5K0m+iZfX00I1sGLjof+RCOsRQBeyzLnsF1t1UbACBgBI2AELloC97zhhpb5TCLynENLBnIkwtm5C9MRgt4epHpyyOZ6kM32IN2bw/iWTVJTNMimELJuHp1YHLCX+GWpfuXqkkY6IMLxuVBr96nYrDF7+XQajUYNJQ7uRyk0JDZO9V4vQPj940iMDHTLwD5/cc8ZPsLVuZQ4KB+FKgDLAE0impXiD+sGqwijAgcdwPI3/qsBndru4g5RgUdEIzWItcL3fAifGknan3n8w1hS8PU/J922XsRNClrJdYlwxX12opUXp7wY26ov6p67ktHIyc6bFMq8OOvX60XKpHvWC3kUVr2w5n/22/Tv4+8UhOmY9a5QinwUhfnl1+uPIbm95POiFwq5r14A7HyebIn6iVrOnaKjF+P8e5OM+Leks9oLeJ6V31duh8fT19cnLuCk27XT3eyPMble/zPjllWq1e1qvwDqlRpq5RKK0zPY+9R38MRjj+Hl516QCEp1gergow7EcxDU7WHyg4WMO1LMo7ipg48p51hv9RlxB/PcYx8PkaZTLJuTer8UHHg6MTb2siuvxFVXvwYbN46Lq+fA88+L8L1l6xb0Dwy0orGTLnTPKines48k+3KnME5hPSkA+9f9BATPKOnyTQrn3c4rdTuHqNerqNdrbuKIhmRSVBRhVlxqEVIu5l36kXP5t33+ceexiOsuvph1XX0igJ9gwPqOvv5v8tT3SQot97xfn48p97HLvP5IXV7Wy9VaqfyiyCMCMx1+FJ9bkeregdeQGGYeUZptSocahW5OFnC1TaWrsKauc9tqhHFN+5U/Zne9aE1WSM6pcUK4DP7TEcuYfXEdUlzjvzEK2ZzUAJ6en8d8rYYFOjmlZq1GG4tQQ9HYiQRe/JXajlITWAVYLxywT9RqVVQrNYka7hscRiaXxcL0NOYnT8jxyPWBYrbUKo3k/BjbvBnlShmnjhwVwZiCuIiuTnCWXiCR0L4OsV7XJerZ1QNmP/Dxwipe03ldd+lZzt1Fnq62Y8ts6OoEc+KSXGsoQLtzlfHW0q+cu1jviHQAcz2urEBT29cFbTu3n5Y6oPBK1r1hhIzUF22IKEEhjn3Du7YZzcoJAZSLAk56SvcgblDkaSDN05vi3rbtqA+O4KTcz6oYmj2Fy8dHUbhyHOFl4zh05Dgm9z6Hma8+hcEakEqHqNJRXQd6+vvQ2z+AkyemkB4ZQbRtC+qZHlS//zzio68gimvIDw0jHBxGeaaIYOYkgjI9p95Nv+gGZ2kHfbBQGYOO7QbPx+3bsfmtb0Pzda/FVByjL9eLVLUCnJjA/OOPYeb+/w/N2aKLgVbRke0aRqz3rNe3WsDatxqbywss/6WYJ23WjKWmK9uN19NyGKHW249oeAS9A/1oVkvA5ARSM9MSjd3D+se8nvT2IMrkUCqWUc5lUNs0Ki7LbZddjrjRxJGjE0j1DSGzbSuy6QDVJ59C/XvP4vBzz2OhXEIhlUJhuIAr3vqLCIZH8Mrnv4TawUOYr9ckAprOxNazg+s3TGCI0ilx0ge1uojDkrri6vOyPUV4la4VoRpSAG6iEaWRy/UClRpQKam3MwzFhXqUtVH707jl+tdg/UAP5l+awovPH8b+mTIW4qaIjhtYy1nc9Rqru8CeErG/BhJbzLqoOjGPE0AC9EUai0tXvMbT6kQ/rUKtkwHLFKcpusfaDrwTtiZPiJue1wh1c8tEFfccyv5dCUOZaMDJiBRmY9ABrvNQeJ/j9a7OR8CY9XZdrrtzYvrJAf5ZwcfGiwDs7p/+Wcz1SOfk1DOT+6gTCviIGaMUBniZkfRBgD6WLUGM3gbPzRRKaIgreJCTrUDxtK5uZsY6NxvoD4DNQQiKxj1NOoRDZIOMTJo5GAAH4jpmUnxfjHUAtrEGr4ttp1gt1GU/eJx6DZH61f4hgdc2Phv29mFw+ybUZysoHT2CoFJtJRGUA2ACMU6KmM1SK6FcS9jGtZDrjUXAVrlV20iuMYxmj+lE1jYVgV0mUvB6FCAbUDDms3aAk3GM6UYsJV14blTpjE5FImoPNpvYkIow1gTy9Vhrl9NBKxMyVATWG4FOhKDYLDlCvAfKhwCf4sDoZb5X38BzOh1z2SZyITDG9ISNG1G6bBuql23B0NgoRse2IIhyDJxGo9RAY34OlYP7UT3wFJ773vdw6CSnYoQYC+kC5oSZUBzLjOSWCa0835oB8kGgSQxBgFpA13FT6h/7aueae6QTD9REr4Iw+z6BNjMRsuvGEOYKqBanUZ6cQI4dTP3nLTe9fw71zxl6PdPYcPlKPP+947E9fnH71wgYASNgBIyAETgLBFYSd5P36OU21U2wTS6bFHpXE327LevXlUwNbFvuueeeWyIAd4q33YTdbgOWfmPLCcXyONYxALqciLucgHwW2sxWYQSMgBEwAkbACKxC4J4bbxA3hA4qqLlLYtyiAI10pLW4OBjVX8Dw+Eb09hfQm8sjl+1BKpNGrrdXRCG6KGoI1Y0gUXA0QbjQOjrvUuqKk9jVkIM9OvhLbSIThchn0jK8VK41dNCN++MdeyLQqmCmsX+B1H5U068KzH6gxAtDjHvlcXAdUteT9bZ8pKFbviVAMgLR1QCWXXbPMBRW+D66GXRwXtURfXZRJ2GbQOVEYi8m+n3xYqwXxbyASmdtuVzGwsKCfJdKJZw6dUpqrVYqFYmx5esSZ+sGfDqFL/+ctpbJcp0ipxeVFam2VecDq4hQjYYIsd4NSzGUEcD8d2xsTGrB8mcfCeyfA3l8PK5isYiJiQn52btG+b7R0VFxk3Jdftte5PNirl+XF9J8m/nlk8+pUp81cRxeROSy3rGbZOD7TFJ09ByTzlP+7AVgisC+PrBfxu9bcvt+v5NCPPvKonNchS8ONJ+aPIHv79+PJ/bswSsHX0JpZhb1KsUTLwIu1lqUNnN/bz2Pe+cIY0RZx1oiujWSmMIzBUSKCTKxgdGMUVomRvC8oUuftRazrOHZ34/B0WFcc+3rccVVV6In3yvnMR3xPG5/vF5U9uz9h48kB7b9otC9WG/btx/7UrKtuk2K8G2cnBCQ7CetvuqEcteJEMd0getA6eI2lJYXHCnw+eUplvvlfPu0nOdOvHPhyDpIK2KsFxTVOSwuYyfsy3ZcnV3f33y/okghLmd3jRHhm45ZOlNdLDSvK/pFkc+lQ4t4y/6t25VIXxdBLO5H52ilI4qD0SmpY51BrVLF/NycExXV1SrR4RKjqzXU5dyQOsLKTMQGH2/MvsbjlaF/jbNMifjL2u2utitrWVJIYFoAWGtUr6FS31bchFo3tzWBQURfHcwXYdtdT7nvkjpRb6BWbyDqzWPr1Vcilcth8tAhnDjwoggCFMUohDaadamXyxMp39+PButRzhbFWSVtIZqBqz7q6kzKPtC1zfuac8a1xG/nAOY2pI6pxORSbPb1a9XJrNHZWrNSJg9QOBYDoruGuvhpqSnsjtXzZISq9AHnspQJUNwnuWHymPw0EScqxCK5ICOuRWq8sYicVTorGxTTeG2m01gF6gbr+zKaNIzQt3Ecg5dsQiqTwalXjmL82tciNT6O48eO4uC3vo2hyePYsr4fA1duRuqyzThaLKE0F6B58ARyk6dQefllROw7cYBsvgeZngym58tIb9mCzK7XIjU8ivq+/Sg+8S1ki7OSjsHYXta3DtkLZQIZRYu67ByFbLnmSifTyQT6iNBEM0qjuWkLNrzlLcDrX4d6bx5DQ4OIZ6Yx+fi3MP/1f0Ht6acQVaoqAPJa50R9Xuf8hLIaJ1g40UViaXnfl5NIk0zY7NLvEKLWm0V680Y0sjlMPXcQuVIJfc0megJG/pJtiErAGqhcI2XkCPMh0BgqYGzHpdhx1RWolap4bv8BlNlOo+tE7AoOvYz46FGcLBZlQkSBYmFPFgPbtqORyaNy8AUEszOgs7QWu9QSOqBZJzVoSF+i4Oufb7i/0i9cPVFxQkYqUKZiLZdRZQ1lnqXsh+IOpjCncczsDyebDbwSNzE8nMOtN70Oo309mNp3GC8+/zKeK1ZE5BoPAmyIQqR47QoiEb8oatYilwLTCFCWpzTnhgyAfqYpiGitopjen9SlWw9S4jqebFJ0jCXmmO/ldLAhTtrgfZX9QqyfvGdpXfFmBEwBmI8pnoaYdvVh14cp9AQNcc+y9jEnPHlnsTcUJ43G8nPieUDvMe56IEkQPlZZ67bqbKvEBD6ZTaXR3DxnS1GA440GJuR8DLAxlRZhU9IhUpE48CkI+vVye73pSFyvQ40YP5ZNo5+pKZyYyDaTGGZgbzPGd+MmXpY6ucBrgghbwxBpTlpytZZjtndL/NP95TVMYsPlXq+iLZ+/Q97r6b6uVcUBrinbrLdMUTPAdNzADLcVRSJycp85yYeTUwpRWqKbeU3mtvm+MvtDOsJMjRVvdZKZRK3LeaQstmd7MV0v43C9Lscw0JNDqVJFtdnAxnQKvbW6OH8HEaAHMXqcqE+BuU4XcoOlZdg//OQQrYnNe0eabl+JC9dHc6l77b5SDDaRPheiGscSN93He1sqxPy6dYivuBRj2zZjy/glyEUFZOIeLJwqojh1AtWjL6J86ACOHnkZx8qc3sD+Dwy4mso8J2absd7P5HoTSJ1n1t5m29IZPB/HmBP3sgq8Uh/YpRJI/wvVqZwKUjIpL7NpEzbdfAsK2y/B8aefwuGHvg5MndI66n6CoDs2mVDhrpcywU8fWFppIv6Z5R2PPLIIxH4yAkbACBgBI2AEzhmB5DjZciLx6Yi/cmfvcAV3E3z9+F9y+c7l2n4/cOCACMDJgTJ51FihJnDn8ssJvsuJuJ3b8q2wlkHKc9ZitmIjYASMgBEwAkagReDDP3kjInEOcmBBZ9VzeL6eCtHMppDKZZHN59A7PIKRTePI9/Uim84iQ4dKKi0RyxJ/yYFCDniL2ErhSqMZZTiQg6Yu0k1qsqUiXVZiYZvIZFLo68nJyGWlVpe6hjIMJGMqum+cUS/RphyTExeuOvskItSJwPLcIaKW/o0CMAfDRLhyjjruqxd7k7PmOHgtzmQn5og4J8KQDv63RK5WbKqKv16A9i5hLyZQtKWISyGM3xRBp6en5WeKunyN/87Pz7d+53u8GJx03HpR1AuWK3Xf1ZbpfH215f2zoo8NphBIRyj/5fcgaz8ODYmIy3jg4eFh+RtFUs+Mx8xjn52dxdzcnBwzOdFN29/fLyLw5s2b5X2+lqxnlxQGvXjsH3CT7eeF1labdExG9EI2jycp7iYd1L7tks+7XsTksXnx1x8799/zSwq9yfUn6zGrqKhCocZWcvA0hcOHDuHbj+3Bd5/4ttQPrZcqMnir4Yb6H50y3gmvda4Tv8u5qwOEItSnUiKscTHGMIpYktLzQFLU06zjnBKRMN/XL+cMXf2Do0NYv3EcV1z9GmzauhmZTBZZ1nx2Meqej1+f7xvJ5/tOIZfHnHR6e/E46TJPfh5Jsvfr8rHe3T7D+MHW5DkhsZl0ziVEXpFZnNiZXFaOxbmlOz8TyfsdZx17daKp1ONtF4Clnen89G5sJwC3bcu786WOMN+vr1IobNTrcp1JRjuqe1JjoRe58NhU3PQrEAHYOV5FyAAFfY31rnKCydy8xhTLxAEKTJyM42ouikmYIqfWjha3l8RBa/+U66irS8yBf6lpSLHAxXNyWQ5wM5K4HNdk8o7sgXMZ02ksYrATlcXhl6jx3KpbLK5dgSGvk0Uql8eGbVul7MDUsaOYPTohIogI0vWa1pQVMUDFG4pQFKPo1GYShZxnjCL1A+lOACIvFW8bLVGF0bCSGMD7B88RigiSR9sQQVEcXj4i2jm7ROgSZY7bcA4vHquLk9Y2ccP2sq8ai+pr4aoo3BRBXbentZDF2ee0KF4p6OIkbxV4OUGqtVlx61FU1oj3tEzYqlVq4t4c23k1tr7xBvSNrce+rz2M3oE+ZPJ5zLxyBIe+/S30LxTRFzURDfQi2LgOC8PDKPzYtcj39QHPH8L0N/cgOHwUgdRDVncaJ4uEI+tQ2LkTgzsuBY4ewZGv/zOCaVYL1fszo1SjgX5kt25EuiePE8+/hB7Gvc7NAb7+PCd+uehWbcEAtb5B9F93HdK7diIYHkR/Tw/Kh17B5He+g/mn94ozV53ccjLKuSJtyft2b06uY9VyFc16TZjJXDNGqrNrUUBy7nYRx3gsvT3IbB5HM5PBif0vIF+pIkeR1cXKcrlSQIGMjOlApUjVRD2dwsjGDbhk2zbU58s4dOB5nCzOoBykpOxErl6V2qsLFI94LjrRjBRrFL6lnmjDCdiSy6BtK5G6FIu0Dqk/xymS1/isRNHM1VymG5PinLyXtVvpynSTC+Q+4OrJyjUkCHEKTUw2Wec3wKXrepFPp1A9VUaxXMGJOJDnsdEgRK879joiNFIpVOuyJb1QxcpQnsF4/nPiBbRmsMwpkRrDbH91I8+w1mzcxDyAk2iKUCZh13QZ0wXqhOD1QQb5GCgGdeSYuBGlcLxRQzluohgAx5wwOhJGIh4OByEKEvvt3cgaBy4CdHsAi7s2+CQXd61wyyQF4GTErpu2qIfMdnfqMtunFKQwiRgn4pqr1ZtCju5f1uIOKBgGqKCJvpBCp96TB5sBLgmAy1MR8rzOy7kdSR88kU7hsVoVTzcZ0w3kghiXhyFGfX1nThbhOc37aP8AFkrzSNcbSDfqqLHuepTFeP8Q5iaPiUvZhZy7ySgaLS6+axEQNWabsc0U1WdE4Neo41EEGE1FMolnVlzy2oMWglgczPUg0PaTNAJOvYhl0g+f9ynajkU9OFYri6DMyQc8+RiPzHbeFgTYHAQY4lWSIr/EI/PpxpVPoBgeh+Ko1Tb0e6qTC3gu8DU6mCmas/Y5J0JRbOWeaFCPTmbihwbW8eXlcJJR+aMFbN6yEds2XIJcLYtUBViYmcXU9EmUpifRXJjFfLWMGV7DA2AgYLtpt+E5N9/UCGiZdMo+Kw5grb3Lvk6xm996JL7WtLtfOLZ8duPEqQIntVx1Na55x68gt3kcz3/9Yez9759BMDuNLO85vEX4yXxu7oKUGJAJQ3oKyuQLmfOkTwf83zseeXSljwT2mhEwAkbACBgBI3COCXQTg5OCrN98NwG5c7lu41z6KLKYZuh/7iYey2vf//73WwKwPNesUfhdSfRd7jW//uUYLycAmzB8jnulrd4IGAEjYASMQAeBP3njG9VpyIH+MKXOWw7gZNOI+nLoK/Sht6+AwvAQCutGpe4va4pKfHAmi8g5+eggqzG2lgMl6bSIUIxaZQQonS4SZymD8ZK/h2qdcaXqMEhnUsj39Lh6nTGqNe/waqijMeT2fPyx21c/I94NPMpguncD0wXhXZBOAPbjghSH6QoSN6Srbcb3ajysRs3J78nZeBwKoyCeEBXVMKdiBJenSMXBUl8vly5eunkpZHpn78mTJ1vCL//uv30UtH+I88eSfM5KPuC1jjXRlslnqOR6Ojt8twfU5DKd215pef/wSdGWoihF0vXr12PDhg0i5vJ3OmcZoczXKZJR4KYIfPDgwZYQTLGYNWY3bdrUchInn1UpzAjfhKvUHy+37WvBJh2n/jnXC7ReAPb1Zr3wu+jIXXw29mKud56yb/hYa4q+/lgphFNY9ev27DqdwX4bGgVIx6Nz2DDWMg7xwoHv45GHH8Zzz+7H3NQpcYRK3VjncOKwLiNv/eB2a4xQ+ryeFxQ8ZYiX56XEouuHBE6W4Lmj+6RRjox9lnN6YAgbx8fFIZjJ9aBvoIBNW7Zg3YYNUg9YBo/lfHH1cp2A6gXgzj7Zra/5er2+r3jRnst6zp6b5+Tbzv/eqpubOP9UnNUx15YlprUDGqnLr5aT10cNdyYoOkd1Mmrc9z1nTmwJrVpo1E+mVTGOI7MSLcp2lbq6KiT6WOnWurTxW7WGdUBe1yeJq74GsROEF/fdr0/F59b2XSS0nAcyBu6cyBRjZOqADkbXa3UVXJ24zMhqHdp3Moe0qfquvOAr++WEVvKT43TONnEfUhBrUhBTAYYSEWu3U0Ti9VzrHqrTVQVQV91ThGyK3bXW59DWNZXrb1BgYv1frQ8sInSUEnGakd5SJZ7zGigW85vD7t79jFicdaxfSpdsicJtoq1Y3701aF5nPWd6tmgt06IH3vUstz8Rl5wg645BepNjq6KKuuCk5qMT3Z1S34oE9xMO9HUVt0VQZ/tQtHOMJF5bnNmutq1L0JBJBk4A9m3GZSXiWBU3jUDmPqczSI0NIz04gNljk6jOzmPTjh3Y8pPXo7DtUjx1/5dw6qVDqM/OIVyYR0+9imxcF2Gi1ohRzeWRf80VGLnxJuQ3DCN+8RCO/NM/A4cPo1Gt6AQDiqZxgGY6g/5NGzC07VJEpSJOfG8f4rl5EUGa6TSaAyPovepKjP/kdUgX+vCdf/4XpMolRFNTaLKm8OwsUtU60s1Yos4peBJRmZGyQ0MIx8cRDvahXpxHbeIkcGoKqVJJFhLjtjvtNSGBcbERom2bEA4MojZdROXwYWTofhTHrAorMonG5ecHMWPDmxKDW82kJGY4XKgi0/TORF+/WiOQKQBRxKU4ybasU9zL57FhZFQE4JlTp1Bs1qUOsMQVi5M91kkI4iB1ZS9kIk+IRjYjUeQBkz18NWsXaczzh8J4L98nz048v2Kp70tHokx0cPMe+Lv8ze1f3lXDkGutXCt1EhAbbp6CbJPnR4yCX46iOyPbdTqEOEB5jkXZNFK9BSnhUS0tIC7PI2Bkr4sD1vNZo5w5IYRObhHfXc3UCkLMhsBxEc5ZuzqQPkvhkaetRFUHQClW1+l6hBiP0giajKenyK1CVyZM4wTq4iCmsMh7HV3JdFRvRIicBJ7zGsNDVLHVefCTT0byc+czkT7t+eWdo9Y98yVrl0vEsr+eSTJNiJOIJUq51AQ2IMAWPr/KBJ4A06BgrXLgcDqSuOfeOrAlDLCBbmAmJNQ4YYb35hgHmk08Hcc4Rn7NJtaHITaHQDamUOpuPUGIEgJsf+NNuP4334UXnnkG0xOT6Bsdxo5d1+Lb9/41Xn7smzIxh8cpQij7tBy5O1vc9Z+TGviMXwpDFNHAXNwUtuujFIbSaRF7X6xW0RNyukOEybiCOV4dXTIBJ2Iy+pvcJe0hCKQGbi6MMBM3MJDNgfV+p2v0GgPrAmB7kMI61lZO9Ede46XWr2s0pgfx3il3D53J4GLGQxWA0ZD9LDfZZ/X+wr4TSiKGi0fn5ApEItBSHJ5DHXOsD1/IYvu6jWjOltCY4+S6OsqcJMQzm+eXq6nOHsQ0BklpEFevOt41alr7e04mdGh/YX/nvsjkIF5snAhNLjw+iQCnkBwC+aEstm7bgpGxrdi2cxfqURr7Hn0Uzz70sEsd0IlHcptw2/f9k+ex5y+4/MRYuSU1cfu/fDPR3+1HI2AEjIARMAJG4FwRWG5cbLXxteWE3+XE35XE3k7xt+uy+/fvb82J9AMr3UTg5GvyENLhGk4ORnYKwEnIa3mt2/LnqqFsvUbACBgBI2AEjMBSAn9+8y0y65yz2GsUTaMUAtZ1y+dRGBrC0NAABvoKyPf3IVPgoCBfT0l9xkwuhyClrkIZhKHwQcHWxc1KjcdaXQfiXUSpBDeHGvHcTEWIxZ0LpF2cKAf5xEDFKMuYw23qABaxSFyNfF2FB42I5nT4xWnzIuQ6R5/EwHKAOZVyAzSLrl6JdJO6rPrV5spy9XbVMekEn8TMfD5QVcs1VClKOoGXDtepqSnMFGdF2KTYOzk5KZHHXhT2opSvRdsp5HI/fYyuFy5l3xLRsue6D3fukwwo+hjVjpmHyedEv18yASCKxN1LYZfC6bp163DVVVe1hGH+7cSJE61vCuX8oouY4vHGjRsxPj4uAjJFci+we1c0l/Vx2tyGd5j6fffsPDffhnyPF4A9V/+8mnwwZxuwzXw0NF/ztX8pOFP45b7xOJICdOe6/O9ebFYZQuMW+SU1Wcs1PLtvH7759a/j8EsHUZ2bk9quFAj4xXOH7sSa1BJV4UnFTxV/RbikMFNXAZjOXp6/cm44V7tGpodyDkZhGuvHN2LTpi3YvPUSXHb5FchSyM6wbmgKqWxGnMGhuHxcnVXnItZ62VqXORnF7QXwpMibdP7yOJI1g337+LrXvn9JFHHd11zVjy2dDm3h5vqhiIyJc9/3wUX/jb4uEe6uD/v3i0juB9jdMfn1tiZTiMi4+BW4EVpxljqXJ8VRLi9CKV3AFFudO9if5/4ckushr12JiSOyP8lttLmEZQ/VuczYYif2UsT14qYkD0i7ai1h9XmpKi4s6UqWyS0aU824Uo035iVxMZJcov6lzi+lRnUlTngmEAAAIABJREFUc8KOpC3IPi/W05XlvIuWIjNjUJ1LSd1bvt6rXsfjZt2JlSqi1ukGdfClfcmA+87a8QGdjU0RnBghTTrVhg6ni1DKWGEeoziGKdKq41b6JUUGd58pUTR2LnAeZz6fQyabFbd3lTW3Z2ZURJZi7rrPKqb7esUqqkuTN7QNkuc3B+W1xrCbeCRasjsu7bgqWPpJC66eMp2klLeihgp8/JUTpOhaFjFXki14zdUawV4Y5n1TapI26iIuyJrFQcy2jxDle7H+tVdj/VWX4/CB5zCxdx/qpRKioSEEA0MovvIysqUFpKo1iTGlWMRjjxkL2whQQohiOkLvJZcgM9CH3NwcGgcPIVMua7x5oDVIgzqFf5qNAxExGDGbqmn7MoY47B9G709ch7GfugljO3cizmTxxLe/Jc7fUToOn/4eTjz2OJoTx5BnmzFKnO5WXuMoJrH9mWDAXhjrfjISnKJMgxPKRObTvsi2UUG1B+tufgM27NyJxuQpfO8fvoiwNCfLiowlkxBiEYB1UodOf6jSocsas61JIU30MN6cS0vDabR0jQIXgF53rlLQYe/IpzLiRGcMLKOhKfjyuYbnIsV87eNSXl37Af8vmwUYrd9ool6aQ+wd0SIeaR1c2VYzlGNncgrXyckVFTa5iyfnZAeubla4MwZXxV29RqiorrcJnYDBGNtZcV6qOKZXPyZSuPOP7ky6MoMmBtdvwNYrr0JxoYzpkydQnJwQ93YmDpF29Ztb9Zd9crLEC9Pt2xSx8ii3R7dks4mRIEQfJ/2RJ89xThgJmiI+0jVLkX4YwNZMKHHJcb2J9ems3O9erldEcKeoRgH7FScGbwgDDMvkCBXqWpMsEmKvXmKcA9/dJ/zvkoLgr0FtV3m9HutrAZohqw5TdNerdBzSCRtjCgEOx6yXDFwahtiKAP2ZNE41Q7zcqGOuzvOsiQFAHKl9QrzlExUxsy+dwr5aHSco/nJ/4gY2ZfPIxjVkeV45EVjmwwQpzPf141fu/U/ov3QbEKTQ7EkD5Ro+/ku3o3DyuKsLrDvPSQ+8ZohL3NXYFbFV2lwFU/YbTnA45W5zPRrcLg5ncZoGAaY4wcdFktPZm2MnlnOC546Kx7yUhKkMZutVDKZyaNbLCDMBNufyGCpV0V9vtPqmlFRhv+Z13EXws8+xH+hupCF5AyH7Mls2lBr3dACLsC39h5MRXIqD2x95LUi5mucpKWEj95V0hMFcHutSKcyfnJTJLmVOQhAHvTpu/ecXiYtnuoVzkvM19mlJEhIBuIl8oDWveb3iNVNqGPtz3YnB/Bsd09yndAj0j/Ri/a4dGN26Bbk54MR3D2D6yAQmyiXMVaooIJCIf+lfidls+tnHPTW6Ca9yp3ITYeR5pQn80sMPd/Rg+9UIGAEjYASMgBE4VwS6jT2s9reVXu8m4MonjWUcv0nROCkGt4nMFIBXEndXE4X9Q3RSNPZAO8Xe1sBJ4sG7c9m1/n6uGs3WawSMgBEwAkbACAB/+VM/g2oIVDjomu9BJBG/OeQHB9DPaN98DrlMVlyCPQP9SPXkJBo2lcogyGZUbOLgv5iy6ioAMxaaA3OMOi6XUa1UZWCDg+wclKI7GPxOp6S+MAf8OVgig3KicHGdHPFtiIjBLxHCpO6jBhKKAUocjhzpZLUwdYhI/DPdD07g8T+3Hoo4OOtioJMPSr7uJrfHaOZypSz/0q06PTsrYuXCwrzsD+ssxhRhpGZnKM7nWrXaEiX5HMT3lsqlVo3NzuenbhPq/P54IbPbM1e3Ppt87nq1+nRyX5Oisf85KQD6qGf+y2/2D3KkKEgxlRHSFHzpFqZI62Oi+TpfoyDMaGnvIvbCrNRSdc7JpPjr294Lc501ars9hCe5eUEzKT56YdsLyBR/KQJTgOYxJR2kSSExGQ2tgb6L9WMlunShgr1PfRcPf+1rmDx8BPWFEkLWem1F/mn9X9YXVIO71owUEVJqQTqBjiU3WfOX556cU3rOMLJU4p9TKWzcNI5rd71eBOD+wSE5z3O5vLjbec5ptLq6ZikABynGlWpNYZlo4ePPncjvP5z42G0/YYJ/78ajs296wdS3Y7KGcPJzh/+Z//ptifOzw/pLl6JflkIm91tqgXOwulptEwPkGJPSq6sJ6Wvzqtk3kSdKsY0lTV1EvI/2VdFat9vm8HUiajLWmTHP/kucwi4K2YuP6tpToVbjLPkHCpRyVNonvLjsBEi/vzJ87tyobCsv4lI4Zkasj6yWOtUiTGoNXA5ky5cIQ4uiMF9rm0Dho3fFcunEV2e+9ueL1M7ltVhqQzqx27WSRFC34pG17q+41l19XRFURWjWs4RuYGWkA/4imovoq21CIYvHKO7OmHGdKshycJ5/43sy2YysjwkMctYETaQZk9xoyH1Jj8O5m92EDI3d1Yh2nhN0DtORH7SEfa1e32KdiO2WqGgn/KqY7NrMKwze2RbT/co7h1Z+lGsCa0A3mHghPudWXWQKeeJK84KnTAbxzkcnblFkDDKIBgeQ7ssjnp9DPDtN+zeCQj8y68Ywc/QoUvMLEk1MhyqFV+6riotODOIpns4gl+qR2qZBeUG2LZMn9KBFjZQYcF4qKODI8VM4aqLGW/rWbVj39rcBV16OgfWbEUVpPPW976Ink8VIby+io0cw/9geHHv468jPLSDbEtacY85F1kpXF9FO6yNTvJInCLnvq0yiLmxuO0Rzwxh6BoaQrtYw9/JLKkpT0BTO6vCWiQVCXCeZ8dpIhx8FYFmO/cMJtiIAO4cx2zGLUIRqEavctYfNSuFKRE8tq63XT4kRV5GVf5ISFnplkjhmieomN7rQnZubTmGd76Cu2BxC4cz2kdhpd15kmhTh+OgUyqSdYqWKBYmOZRS0ukZlexSBpUSGcmUUdYkCrHNeeplT8AexiN6MoWW/bLLOfX+/iF+Z3jyqC/OonTyFVK2BjLiHyVV985IrIUIa3ZIUFBn9DByKKThrHDCFWorAlO95veHf+LNcG+kOZitKmnoTl6Qi7OAzGkKU4iZmmw2UowALMYXXUETXSXGux9iUDpGtUSR30c9+MsYKD0FyXkobhfIcynsen93IRfAnSgFLTW/XZyRGnP+Feq7QNX0spijdxBDrAUdplOIainTUhiEKdCiHPHca6AkicfeWnRgvrANGoAc4EbPvUHyP0Fco4I2/8LPo3bwB3/qb/4Z0kaHLvm62RkHHuV4UxsdRHh3FnX/xp5g/fhJ//5u/gfwsabsLuUuAUOe7niitSUbJW5oIz6yzDHHxspYvn6RLAePCG1gAHfB0xNLFrQk47H9yXZZ24/UjRkRxuklBP0Y+m8FITxajUQp9xSIG6hphL0/tLjrcO131jiNT4sQlG/Tl8Ybb34n5uQXMF2dQr5WRyuQxsn4Dws3jyEcRvvLR/4RmaQ4R0zac65bXKPZzitGlbAbX3HgDNr7+9ciMjko8evGJ7+DYt76N2VcOo0RxnpO1XMqDXMdcTWlZnbv+6AQJHqP7m/RbRnTTxc1EFrrSOWFFawTLbUNEbPZxNyc1biIfAdsu24QNP341RnfsQGG6juJje3HoqWfwfGUOxxCrqzgxC6w14dLXLJcSH640g5vcxf2TVIggwC9+7Wsr9Hh7yQgYASNgBIyAETgbBDrHj05H9G0TZ92kxG7rW070lacSPwG+y79LXn/mmWfaBOBOwTc5yLjSa/LxxX34Xu1fv2znwGS3gcozGbw8k/eejY5g6zACRsAIGAEjcKES+Muf+zlU6OLK90h8ZKq3F5meXvQMFNA7MIBsOoVslBL3VO/gEPoGBtHT2ycxzxyQkvJoEn2qA8UiGHFwstFEZW4e88U5FOfnUGHspjhMQolTZH3KqCcrjsPFur4q4kpMKNdZa6gD1EVFyyCLjPzS+eti3yTq1sU6J5y7OnyjA68aH03fiw6siyPPDaxRTKxVa6izplqtJnVq6d6dm5sXwZduXn6fmpkWUZf71Ypu1aetVtO78FMdKGztrL4sgnXCRZbsL8nnKT/4w9eX+7lbX/Pr8O7KV7s/JkVg/xCafGbs3B/uJ8Vfir4UeS+99FKMjo6KWEnOx48fl7rBFFgp/o6MjGBsbExiojXyWGOh+e2P2QuJ/D1ZazY5ISC5THL/WlHBHTvqY6BFOEus17ub+S+Po5sTOSkk82eKojIUKjWAIQJls9rAgf378OjD38Sh55/D/MwMgiqdjirQaU1N567nYLRMeFBXNv8ug/104snkhwgpqc2dwjz7qsR5ZtA/MICBwQFcumMHdu3ahf6hQaQzDDJURxYHYNv7jXfNQwX70MkXCTeV/xDia0Oz3ZYT1pPP6cl+6tl6kTzpkE+eE60PPM7x6/d1sc8556s7FTmoTx4S9U4RxZ3brVho/5qbJOL7QZJB0lG22CVc/VkRYTWa2Uc/e8FProOJz0niEnWObZ2s4GI63TrkXJELkwqxIoI7V7FeWtXBJ/VjxTGqTlW6W5OuZhlId+KjOticI7hJR7WKqSouO9equz5JPV0nAvvoZn/9EoHa7bsw8mKur23bcjlqFDKFAnEtySQHdRbK+8Qp62oMO4GFfClAege1CsIu2UGu8yrocuIDxXbxt7tobbmmu/qvnGrUYO3SDSNai3h6BvHcAsJUgN58XsT5melp1EVZ5nnlZH/eXzxn5x5WUde5xumsTaUwOjqC4uwsKgvzLpa64YRP3QeJwJX20TqV4m5z8dkEL6KXd5K7WR0i39Yp1qn6QAewxkuzLqzIEXrtD1VgS8d0C6sLmee0CsB+MgDFbi6n15Yc4+qbMbLiXGsi7u1HamgEpyaPI15YQCT9MUaa6eVM4nDObq5OBJQwRiaOkOU5wth5rjvmMdL17e5rLmKYUeAqrnLCSQNxNoXMFVdh86/eiXjDBoyMb0K6J4ujx15BXKmjQVc32+KJb+HlL3wB+eKcuqC5r4yaz2alFjaviVxzU45f+6tM+mqJvk7Ycjy5hgqfOYJIBMy4znBWvfeLQO2vC97lzfOKzzwUv119WVkVgxOcACwu9tZxao1ddfNyopqypjikYiDPLd1BmZTm6xNTIAvUYSzXC7cfFP4opLEdxGUqXnP3PBOoiKtc1KnI5zPW2KZAO0g3bRBgbHwMAzvW46UDBzE1OeP6N0sKcP+4vxrRLhknTdauZT1THrPuKEtzqBKqAhy3yfVT6OYxsRxINW4iXciBnvN4rix9UKPIqRkna7mq0E2ReSFgLd8ArwQRjkp0fCx1VXul7+pygwEwHEbIuwhzCmmMFuesj3WZLPro0mzWxBVblfMKUqt2oQkUmwFm0JBzbH0UYkAvK1IXtWM+kHtY9GqcvxjpPZV0md4hjCV1YrGGsJ9cRLGewqJMXHQ1uDn5QPoN46ihrmf2IS5HyX8BEU6hLjHBIwD6oxTm4zqKTeCUu+8zgntA1skIZTKJMHjJdrznT/8j0us3YOaVl/G59/4ecvOsoqwR15yQoPXAKdCmMf4zP4Vf+D8+hGPPPIsv/Nu7kS+V5JxROVMnZej0CLm5aCoDj9vVJJduwed3iUYPUatT7NXJDHTylynIh6FMLuBVQM5zuqF5zXb9mH2G8d6cuMl6zXQTb1w3guFmgPx0Eb1MNZD64RQvXbSxTD7RCTyMo9aJGDHqUYj6xq34N3/9X4BcXu3ynAXEnslr4cIcnvz7v8eTn/q0JEq4uSFacoYpEWEKhdfvwpve+7siDJ86/AqyTEW4+mqE2TTK+/bhC/f8GRYOH2nFiXOCRBQ03HVCndGc0MG0Az85zNfe5XWEwi+FcE7KkedPcfw2ZXvurNLz2NcmZ83gCFg/NojRqy/D6NZL0DdXw/ST+3HsxUN4sVHFMTSkVrQ8jYnQ6++ZOlmlde2SzyzaFj6ZwgvAb/qnf3q1H/dte0bACBgBI2AELmgCq5kBVjq41YRf/96kmJscG/PvT/67khicFH79elYSg+W1ffv2LRGAvWvCD3ysJgonB8o6BePkOpLLrfSzB7OSgGvi7gV9XtnOGwEjYASMwHlO4C9/4V+hkgoQDBaQGxlBqqcHUTaHqK8X2b4+pMOUDAb3ZrPoH1uHwuAw+vr6EWTSqEdNcQ+1YjQ5uCwjJjFQqaFcnMfs7AwW6KilO9jV3WUNMQrLFH9ZexQUmETMYhz0omBTq2jMMujCcgIEh3sonHmXo7c2+Fqj3iEogh5rDod0esjomYuWjiVGs8J6ss1YatKyXi9dYsViUWKcjx07JqIvxUVf17P1EMcBJ+6vWgRcfJyKyoHEkya+xG2SqNvZimRcXCb5wOefrZKuVi9aebHLi06d7+vWzV7NZ6jlhGe/n90EvaRozNrBdAHzm/WDKQJTiOc324JCJOOhb7jhBvT39wvvZO1kEcUo5tdqIqKxP8gAr3Oreueud53y71545M9ewGyJhE4c9MtIX3BiHpen4Ovdv3Qm82duj/vJLx9lnIwBluONNOKVHd47wyaPHsO+p5/G3ie+g6Mvv4LK/LzEHoqg4GpSiziR5pBlLDG+HHhk3+b2+goD4ubN0pmfzoqjcOLESRHYBoeHxPG77dLt4gAeHhpGlNbKob7PNuN6SwxjhLT/ClMRMhSUXRR6ss91cpWYdffV5hxNlJLx/dv3laTDWsRJxzf5+cR/0EnWrE06f1UnV6lRkgekJrJ3/TEau+6ivJ3DyznkVCR2fkAX3+z3X+M/u8SHMjLXiYZcpOVAp6jqhFm5+rmoZ/7sZBYVX12sd/LzlrxPM+9FJFWzqEYPU8CjY87XGRdhyfUJFYq1J8ngvDhg1T3cOu9FVOSFT52z3B+67CS22InOfr+EvXMF+89uSYFdBWoVt1sitxMEuQ+s1a6j4LqcOmn1Aim1SCk0NtQVKWeAc/xJX3brlmq8bgScrGRwXUR2tw65hjuBrKEClFwHMimMbb9ExNHZI5Moz8yIwJDNZkS05XWd22hNqHGTgNRR7B3AKkQKe+8TTUVYv36DxEXPFWflPsdjCJqM0WbMbiDuVBXZeC/U+Gq5Zkh7qgApnmZXjkBul1IpQaVeEebZpxpa/9RLONK/JIJakzHU6awx7+JWpCuY63HJGhQj2Vf6mhQI1c1HYarG60E+JxOxqjUJbJXvTCNQBx05utq2dGIy1jUbU07WPRAxkfWKRZ9riGgkLez6kI8SlkkpfT3ovWYXxt9+O1KbxjE4MiopAtPTkygVS+Kobh6bQOXxx3D4y/8TubmiMCdvlp/gpLNqqQyUquLc03TXWN3KvvavRn/oqeo6GX+jSCilIqIUUoMD4rLF3DyChTmJBRfHKgUnvWvrpBqJgW6KaCluTxE4GULrQtRl8o13Hys5CoGcdCBCEWsWy0QM3uZd35ZtMHpXFUMKNmWX2OBrEOdiOkB1Io8u5mpQe4ckncgSIRtggc8oLq43E1M4DSVSeGTTGApb1+GF517CycminAsso5HiM4+cj1qrlI5mdkHuA33wrL+rEdqMmHbPMBKNrSIUOVHc9M82jMmWdhDRTqVt6aNOvOVxy3qaAcqMFA4CzIQhnkWAI/Ua+gJgcyqNfk4IlOsfn+DUcZwPQ/REdHCnMdms4mSjISKvj8ymE5rfjFHmNllfl0KwtEMIrEOI0SbXtpis0P745a75br/1mJx7XOJ+F19PRu/6a5AeM4+PIqcPH9f6rowrd1dMmbxwuFbHcbd/PK/6OcGN15cwwCwnGUQh5tg2TWAoSqE/VHG2wI49MITf+9hfILv9UuF44tn9+OLv/z7yC0VxfoukK/VttaTJbJTC2z7wAYzd+rN47usP4cF77pEaxHJtcIkEQknaLZT7ij5r6LGIM92fRv4mRYd1CJyQaGdgPtayMGx7X6eX0cnqGA/lusfavFLT2E3I4XP2KNODSlXkhG1jsTSBE4B5zL59OV1IRU26uCP033gzful//2M8/tn/F0OsV53LMtUZx194Ac/seRyliQlk6j6eWvsg729ML3rNm96Mm+76XZzc8yg+8xcfQ75aQToVYOQ1V+NN/+HDQG8Oz93/JXz5I3+OnCttwLbI8vyWaxAn3XCihF7DOdlKSh+4vq9x8loLnE5gTihir2Nbt67Zck9jHXBeEPyEKDJsondoAOs3bESmXEHx6FFUFio40QRmwMk6XK+eX3omupNWm1snc7koaJkY40oT8P5Dlrc98JVuj//2NyNgBIyAETACRuAMCKwkEq9FBO4cN/FjGisJwN1E4+XE3tYYiRhj9DNx6/t73/temwCcHFxcTfhtm8menNXeMcvdDxh0+9dz7xyMTK57rW3zag5ornWfbDkjYASMgBEwAhcigY+95S1oMMZ23RDy60cRprPyzVp1YbYH2SgtEXa5TAoD60fR1z+IfKGAMJOR2DYZjBZnFmv1xYgp2lYrMpA7P1tEpVJGlYNKHBSJVKBhrbpsKoVMTxY9uZxqCyLUMaqWboSaOH+rtYYOsHJgxE2Hp/vGC8AinsjACMekfF1SnxKqrjRZrxtEoZg7Nz+HmdkiZmZnxJk8NXUKJ0+eEOGQMbG+9isfdygk8YuD9634XTeYyIGxhL6rr7thc32PuqLbBiSdgJJ8jul8YOt8xukUw1p1Rt0gvH/mSoqpfptJB3Hy2eyH1U87ReLk7xTv+E03LQXg7du3S+1gtgdrBLOeMkXhHTt2SCQ0HcF0D5OHfy9/Vpe2unX9N19PirP+gTnpPE0KwGTpJxJwWa7Pu435u3e9+jrH3Gd++9+9uOzX7yOohburWe20MXHIVEoVnDpxAgf2PYOnnngCx155RdyUFC/F9UMHVV8vhkdHxM168tRJVKo1iX8eHVuHSy+7HGOjY8j3FeQcYiT53mf2oVarYnzzJmwYH8fQyAgKhT6p7ysuYjfGqMPLFB5VOEynVcCWYUcX/9yKUxdHFA9hMWbds0jGbif7pP/Zi72+fyfju1frm9K3uZ8tx2lCGOdgLd2D8uFH/FK6nGieTBLQ4/IftsTlKtHx+mGpte1kjVc5bVW0S4oEVHq8iCvnON8jtZf1y4vYct554ds5e5PntQii7roi1xgnAKt46ga2nfApcZs+elt3q3Vcqhb7eM9Fh693BotXiG4p5/ryArAKwt5B6uKHnWtYat36Y6Nw5qO/RbzRI/VcxNnrkxZc/UQOfHNzIhp4kVlcbOqc5fIS5+vqCtO1q9fKRRelitWLtbJFIBfnMiM5uR4XJ+22zTq2+aF+wVcuzqJeqYpI23SCs7+G+njmVj8Sx69j7mKCRWRltLHrGzIhgm3Ma4pzIUvErxx7U0RRnp8ama0OZmkvP82D4h77oBMTm1FKYlzzw0OIUhFq5Qpqs7NozBYR1mriLvPCuYbsKkhpQ05AcNHXFC8yMcUI7qs6REsSgR1LTUmpYysRpoxG1fhZ1r/kusS5J6KjOlq10wWoyMQSxrzS5SZB8xKwHDQjFSKcC5Zv0fs+xVEnIIchosFBDFzzemz4udsQbR5HnM2Im25+YUGQD/bkERw8hOP/9BVMfvNfkCot6EQA9rEw0rjhShmoVkVgF1Ooax9ZJlEH09/DNESWrkSuI0BtcBAbbrhR3MTVlw9j/sB+BMVZFUabKRG4NWxZ45Ur5CKnkbqxyY3rZC1q9lHqc+LA5L6I45tO5QwaPZS+gEpxXmoMUyjkX0RIkn1XoZVtUInpFKXMpV852Y6KPU7da7ULBTu2qQjAYOwxnZUaOUvxjo7LHNXxKEQqn8VksYRKDOQDoFdc27oVCsx081I8575QAOaxSt8kKplMwqhoP0uF0hLrxKvop/cnXZ4MJHKW1383p82LpIzE9q55OoDpIJ2IYxygKA/WS40lInl9Jo1ytS7ke2WiXIx5xpGzDEIzwBHWY3YCG48x04yl5nI/l+c9rRngaFzHdKRlP3hdX4801smlnr3cifj+Wuyvo26ChJzPfkKKK6Xg+5BcH9yznp+wo/opRXE6qZ346yYhcI4jJwDIdZT1cAO6fps4yFrQ7vSluM3zQyLGhYXMUJBrBB3gOZ6nrGOczeOX3/9+FHZsk36R27wVE/ufwZf+4N+Lq1fq97qa32wr/jyTy+J3/+7/AQYH8J2/+Ti+fd/n5Jmak4C0Nrw+F/s61Dw0mSAgjnCXU+PW1fSx6E3W9A5QbDYxEwcithcl3jkAJ2z6SRYVoa0sKXKvCyMp/cLPCbwu5wPW0Y7ByGwer6QT0M0u/VAbRaYX+AuZu4HVohSu/7334fKf2IV773ovCqWauI25vPQWKZfA9AvXX/UGjEoYYdON1+NNH/gjvPTIN3H/n39UxHD5PEIhO4hw2Vt/Gb/4b/9XcRHv/s13I3fypNYHb6akn4UskUAXb6zXSymb4U4CFYA16p7XZql/HrD2L+9ZOolEJmHJZZR/V5e9CN3uulx0HS0TkiUTHfSq7qfjsD9QiBbPtptI5vtmq9/KhBC2r4rC3J6kT4TAz375f/rF7V8jYASMgBEwAkbgByCwktjbubpuwq5fZrnXuom++vFrcbxqud87/95NEG6VyPLr27t3b3M10XclRzA32ikU+7+t9u9yoq+HZILuD9BD7S1GwAgYASNgBM4Cgd1vfzuavTlk1w2hdx0dOxmk0j0IMhmEqTSyUQY9UYRcvkdmsdMVTNGWAnCTjkTneKpVKwAHbRbKKC7Mi6M2ZuyzcybJgFmotURZhzCfTiPronMZwVePdWAlnUkjbmrt32rducBk8EwHqTlIKYIPByMjL+JI4VIZIKlWayhXShrhPL+A6ZkZLMwXEYtzCyKK0f1LZ3G9XkOpXBGRWkQNus7cACcfpBjdqQPf6tZJCknekSwPZT4uMuDxLTaKH0RtE5ESdT86n3+SoqN/tvJCmf896QD2glNSFE4+JPplV3veerWewzqF7+TDshddvat1YGBAnL48NorA/Dtr7tIFzC/+jV90DNM9zNe8U9U/z1K09dwo8PqXLpwfAAAdeUlEQVT6w1zOP4h7RsmatZ1iepKz/9nvL9fpxV86gZP74Z+b/XGqIO/cVRwfbujgJr/qlQqK0zM4MTGBUrGI8sICXnzxRbz00kuYKxYxMjiIzZdskX46XZzB6NgYxjasx9DwEAaHWB85jyBMyWhkvdYQkZiD94WBfvT29iHbkxU+4owXo6bY1pwTWX/nUDMnV+i8CRV5WTNVefnawBo1neyrSfE3yce7n+X4JGZzUVBNfnbo/LnrrFo1WbafXzL3RN1fIqS2lFhZoxNk2ydhiFjnPxy5D17Jc0vFZh3FT34u4kCs1qn1Mo4TQp3A60V/Lzj7dQpX53D11wovEGo08mK9QHHm6ht1215QdPWe+ZL2IdZDd65GWV7FX66vFXHu+hXjhbWupcb3qrat4p0XcNWF6oQcL/66mGFxw8ryrs6xj6n2TmIXk6tb0P1QOc0J23J8Gj2tx6viqm7Ti9vOxe1cpXrddJHREjfrnXtOkHKxonLMCkWu/zyzOGlC3b4a7SmapdQPVqG+1Qfdtlqhm2xfqb2sdYnlvHQiufycaAMRQr3DV/bF6Xgu4lWil53wIUKsi8OWQNP+ArJbt2L8mtci29uHTKOB2YMv4eCeb6ExPS3Csq/zLN4ywU/R27WzjyJ29VoZ6cydrTQZg9oQMbKH0b3CmJNX6FSLUU9Fco8NYvotKQCzPquvwgmJYC03aiLGpWM6jslUvKyiCKbTEdLZNGqlKho13te1v1D4pMjIiQKNdAapTZsw9hPXobl+HTDYj+zwKPqGhpBJZxBMTWHi4W/gyENfByYnkJIo8QCsf6uDGbyH83x2DjzvJBdHrU7ukCZx0ckiYi42E5DNINy6FVf+8i9jaPsWLDy9D4e/9s+YfeE5hFIDPERdxE0Xt07BxomcUjdbYplVYeI2VPwMxNkt1xgKLoxgXjeCwvpRmRR0/KWXUS9XhCWjXCXu1u2TSrwq5GrEs66bbSTXExF8pHO1nPxStsLFOHPbdGGyxijbhXIyRSjyTkvXYO1V1iCNkQtC5Jy7XkV+rbnL/zUipqroJD3pqy2BV93Hcul09Uu92C1lAXxcu8tXlrtFYnKE7Lk8mulDD92qtTDEZKMuAjDPSEYgZxs15Lm/QYRy3EBWJhqlsMAkFnEph5inEBkD64MQY3xGbNbRGzQl7pri7wkAL8UxDjOWmPemRh1bozTWyfWwgbraXZ0rVE98oe9uGj6WW669vAdQneMzIa97GhDTSh9w04LkqOjMzEjEuU56UFFcfxY3vzjiI5TQxEmKs3GMNJ8dGYuMprSPv+TyvkNRk8L8aAgM53K45s1vwfV33IFP/Z8fwa/c+U7krv1xHGdc8b/79+ivcNqku8axRrTeuBFv3oTf+Ju/BtIZ/MO/+wNMfXcfUjJRUmtF15uhtKe61fX4eA3LSIwxxeEQNU76HB1BdW4Owcy0xFHLcYUhTgURJpgcMDSM0vwsglIJGYqtzbr0tbJ7FmYc+biLc65GGfSPDmnqAieATs0gqNfkupwZGJDPEJWJCZ3oINdtjaiW/k/3eCrCb3zyv+L5PY/iof/yV8hLDW+dG0VHuky/cfdHHlMolv4QjY3j+Nf/+T+j1mzgb3/3LoQTE1pXO2TN6yZK7IM7rsS/2f1Rmbjx1d3/Fw7+4z/qhIaYdbadcC41zSne6uSNqKn3k8USCJr0oAKw7ov0CZ+CocXJ9XOC9EMvADcxL3WBec7qhAxNPXCLOye+5qdwX9yN232ucFq7/tG1kZZA0IkJPHd/+sv3L77JfjICRsAIGAEjYAReFQKd4xXdfl9J+NXHDP0MJJ8zXPpcp8Drl/P/LhF7O9y/8rrYf+3LCBgBI2AEjIARMAJGwAgYASNgBIyAETACRsAIGAEjYASMgBEwAkbACBgBI2AELngCJgBf8E1oB2AEjIARMAJGwAgYASNgBIyAETACRsAIGAEjYASMgBEwAkbACBgBI2AEjIARUAImAFtPMAJGwAgYASNgBIyAETACRsAIGAEjYASMgBEwAkbACBgBI2AEjIARMAJGwAhcJARMAL5IGtIOwwgYASNgBIyAETACRsAIGAEjYASMgBEwAkbACBgBI2AEjIARMAJGwAgYASNgArD1ASNgBIyAETACRsAIGAEjYASMgBEwAkbACBgBI2AEjIARMAJGwAgYASNgBIzARULABOCLpCHtMIyAETACRsAIGAEjYASMgBEwAkbACBgBI2AEjIARMAJGwAgYASNgBIyAETACJgBbHzACRsAIGAEjYASMgBEwAkbACBgBI2AEjIARMAJGwAgYASNgBIyAETACRsAIXCQETAC+SBrSDsMIGAEjYASMgBEwAkbACBgBI2AEjIARMAJGwAgYASNgBIyAETACRsAIGAEjYAKw9QEjYASMgBEwAkbACBgBI2AEjIARMAJGwAgYASNgBIyAETACRsAI/MgRqKNUnMLkRBG1eh31VAoppFEYW4fhQg6pHzkedsBG4OIhYALwxdOWdiRGwAgYASNgBIyAETACRsAIGAEjYASMgBEwAkbACBgBI2AEjIARWJnA/BHsffQhPPDok5goLrNoYQy7brgNt9ywE+O9BtQIGIELjYAJwBdai9n+GgEjYASMgBEwAkbACBgBI2AEjIARMAJGwAgYASNgBIyAETACRuC0CZRw6KHP4r7792Jqze8dxs5fvBN33LIVuTW/xxY0Akbgh03ABOAfdgvY9o2AETACRsAIGAEjYASMgBEwAkbACBgBI2AEjIARMAJGwAgYASNwLglUj+DhT30SX3pmOcvvyhsvvObNePev3YzxzLncSVu3EQBQncDE/BjGhozGmRAwAfhM6Nl7jYARMAJGwAgYASNgBIyAETACRsAIGAEjYASMgBEwAkbACBgBI3A+E6gewoN/cy8eONRlJxn1/PobcdWOMRRQxMShg3j2yUew/2SXZbfehrt+61ZsNRH4fG7tC3vfqhN4/B/+Gp89cR1++zdvww6LH/+B29ME4B8Ynb3RCBgBI2AEjIARMAJGwAgYASNgBIyAETACRsAIGAEjYASMgBEwAuczgRKe/YeP4pOPLnX+Fq69A7/91uswtiTbuYQj3/g0PvnF/eh8V+GGd+MP3n6lxUGfz01+oe6bF3+fcL1u660mAp9BW5oAfAbw7K1GwAgYASNgBIyAETACRsAIGAEjYASMgBEwAkbACBgBI2AEjIAROF8J1A98CX/2iYeXCLnocPPWTx3BBIYwNpBDKuTR1HHoqx/HvV/ptA0XcPN7/ghvvjx1vh6y7deFSKBT/PXHYCLwD9yaJgD/wOjsjUbACBgBI2AEjIARMAJGwAgYASNgBIyAETACRsAIGAEjYASMgBE4XwlM4fFPfgSffbZz/wq49bf/CLftSAGdtYFHduJtv34nbhxPAfN78dn/8Hd4vPPtV96B97/7Ogyfr4dt+3VhEVhO/JWjKGDXO9+LO6+13na6jWoC8OkSs+WNgBEwAkbACBgBI2AEjIARMAJGwAgYASNgBIyAETACRsAIGAEjcL4TOPQg7rn3gaXuX+zEnX/8LuwaAI48tBu77z/SfiTXvgsffOdOFHAID37gXjyw5DgLuO2uD+LWrWsBUMSTf38P7nt66bI7f+2DeNc1hWVWotvGXX+6xu2sZV/OZJnlWAC3rXkfk8d0vh3fmbA5g/euJv7e/tt4xxvGcLp+8+JTf4d7PrX3NNrmDI5hLW899CA+8PAwPvjru7Bcj1/Lak5nmbMiAH//s+/Eh/BhfOaOKxa3ffIb+Iv37gbe93H84RsHF/9+4HN45weBD3/mdiSWPp19PsfLTuMbf/k7mHjLZ3D75Wd/U9P/8hf4nceux8d//yYkqMiGVnrtzPbkzI7p3O3XmR2VvdsRkHNtD67/qz/ETSNGxQgYASNgBIyAETACRsAIGAEjYASMgBEwAkbACBgBI2AEjABw5Bu7sfuLHeKuAzP82ptx41gZT3/1cbSHPA/jul//LdzxWjouD+GBD9yLB7vAHH/L3bj7pvE1YFYBeOrmTiFXBdAjK4rAa1j9q7YI9/chDDvhvLXZmSfxd39yH8bXJAL/aIi+U8cn0L9+DaLtORJ/2W/ZVvh54IFjO19V0XXZ7nihCsCgqPvFsXZRU/72Iq7H9XhPQuw8/8XEMxNLV7vW/HCO/9we02rHbK8bASNgBIyAETACRsAIGAEjYASMgBEwAkbACBgBI2AEjIARMAKvJoHlnbfL7UVhx81489t/AbvWqd9y2frBfPG1d65RWFtOAAbEpXniFvzpz26Vnz+PnRj/1H3iOL7trruAe50DGA9CzcC3omU6FuF1CrfI35Yea7u7uMO9+/N3yTYPffUDuBf6s37pevbu7OZMXkYApkz+1Q/godHF93j3qa7ztsR+r+wAlv35im8d9z4Khx3HLuvfe54Imx2dqXTgAXzyE49jeDXn7jkTf9kgzm37FuDzf7IXOztF+05nu+sPeijd+0qyf7Tc7MlzwPdH6bbOM+/XK23offTJ/nBurwdnxQGMLg5EuoL3vu7jGPviJ4Df8M5EFSL3vMG7gvX33Y+4g7zx7q7OWHl1mW0sOo+/j8+980O4z/P61Q5HsjiPW6/iznu6OXzb9+d6cS9P4HPv3Iux972I3R/bA/h97FgfcGebq1mEXi4vX9fjbufO7BSAxT39aX195/5FdzD4/mPX4+5Du1t8dH+8b7h9X+9839148WPdXKDdjonr6GDfySvR79r2WdphAm+9B/iQ58n3/vSEOL71iBdZ8Pi+sOHDuP6xD7njWGTBJaWfbOC+873+tfa2bB13V6crl/0Cxrz7dU3tvHhw7e2UbEPdByT6yRIOfwtcv3U3dn8aQFd+P3ifbOfyOvz0676L0s+0u+mV7cfxh1ft7XAAr7Td0zjnzu21x9ZuBIyAETACRsAIGAEjYASMgBEwAkbACBgBI2AEjIARMALnjMDykcXdNlm49k689x27MBzqqyrkPdjhDk6+c61C1toF4Hs+hVY0tRfiNAJ6qXN2UTwe0ojpDYtCrgqwfl2dom7i96HH28XVNlG5k9LaBGDd9nhL9G3/fXkBuFPUXfx9GI+3RWEvz/OcdaU1rri9zxSwazkR+FyKv22CPLoI+iv0h2s6l08uu3RdbRMInBN8b0sUdpMSfL+8YB3ATkxcjE2mALUXOz9zO+BFKhEuk2JdpxisYuCSKGnfsVYUgMe6CsstobkzdnrFyNxOt6wT05ICn6zvxZaoq8f1Idznl+ncXuL3sUQE9ASP99Ci6J0UGEUA/tieRaG6Y5vCqvVeL+q1i6uL52TnMbnlt3qRvPP39rN5qQC8G3v8sbqo7z0t0be9XVXgxsrH8emlwuuLLbFb2erv6GhnoM19flrt7CK3P7a9JdyrGOx/X4MA3C3ivIWu+2SHtfZJ5bbIZalzPHEuIRkBvdJ2l/Jb8Zxb40XdFjMCRsAIGAEjYASMgBEwAkbACBgBI2AEjIARMAJGwAgYgfONwOkIwNfhXf/bHdjZC6A6gScf+Dy+9I3nu9QOPosCcEd08lJXa7vo2+7WXUUElXU75+dMF/dw6zDat5F0JC9tzWUEYHF3HnHCdbeI56SIeCpR13jt9YCXCo3e+Xz+9LnuEwa6iMDnWPxFsu0HnBs46aDu4qhe7A4r9JWuAm6iTyDR57hdfiW3deEKwE5MO/ZWrQNMUfBvodHPyXho7x5l/d9usdFtAnFHxz0tATj53u7xxyKo+f1t21R3ATjpBO12Si0KaZ1idPvSXsj78Bv24EMJ8ZFLLRGA22oFJwXJDtcr37xElF6BQbc6zCuI4ksF4KTTeKmQn2S7VGDsIhAn6kd3jcheRkCXKQWtCQYqbnbWbl6+nZcKvN4VrSItnd+rOIBXrLu7lMtii6zeJ5dw62yfJeeVa5OpFWpsn+45d/7cO2xPjIARMAJGwAgYASNgBIyAETACRsAIGAEjYASMgBEwAkbgtAichgD8Y3fi/f/LLgyjiL2fuQd/98RaNnR6DuBWbG5i1cmY5tUE4DYxbRmnbnuE8k4RZXe8tHJccjK+mT8/d3lnrWK/w8vzvM3X/+0UH91bF7exjAA80EU8TDZBUjzkzwcuS8RWr6WtzvEy8RSe/B9/hfueKHbZUEIEPtfiL0O8E7HiujNdRP5l4rNXitZuj/VOHqb2s10iAHcI850TER4eXmNs+tlpr7MTAc19SYhLdK9+Au9xccWLbmBxvzrRtT16N3kwy7hYV4uATkb/tkVJd8ThJjfVNbb3NATglvvVrVTWhyXCYXKTbcfdsf01C8DDLoaZQrpf+Wm4mrvXIe4iKrt1r0UATgqvnQKwxBS3oqvbnd6dQmdXR2py4kDbcSb3+TTbeRlei4LymQrAXpR3seOn2SfXIpy3uCaOJRkj7sPCfRc57XPu7FxjbC1GwAgYASNgBIyAETACRsAIGAEjYASMgBEwAkbACBgBI/CqEziNGsCX34H3v+c6DGMKj3/iI/jsgTXs7FmoAZzcyqoCcELIu+7UYu1grqMl/Pp9SghvqwnArXqxv86o5edwWbLOcBuG5SOgW4udKwFYjv0hDP/xuzD8rZVE6jW027laZDVx95fehkte+Tw+v5pIfEb7t8KkB9c3sEL95FUF4JXqLneblHDRCMDi3mXs862Y+Mtk3V9X5/V1n8HO77qapW8cbHO7dgpVXdt3NQHYvykpyq5BkF26rTUIwIlt+FrCi4LdWgRgxgzvxN4VHKYSAb2cA/hHWQB2cePi0h17EO/84pirG93N0bvCleLVEIDPoE92E8IXhfgxPJise3w6AnBbnzqjK6m92QgYASNgBIyAETACRsAIGAEjYASMgBEwAkbACBgBI2AEzmMCR76xG7u/eGQNe1jAVTfdgh14Hg99Y/8q0c+6uvG33I27bxpfw7rXVrN2dQHYCb24E3ceuw9TN3unbhdhds0R0Nx99/5fG8d9J1Zy1q5BAO5wmyqcM4+Alr386gfw0OidGP/U1Aoi9Rqa41wusqIIvNyGV6gVfLr7uly8czKme6VI8B80Hpr72U38v1gioHl8FK32brgbL35sAm9NuFMpXH0C12P7x/Zg7K/+EDeNeHckWvVXV23HtQrAfkWt2GAK0r+DVu3VVTe0ugDcLVb4dCOgP/77N0Hr/HbUoHUC3YoC8OXnXwT0Sg7g9rrOZxYBTcezF0Lv3robe1ru4pUil7s1+rmOgO6yzdPok8s7offg+vdtx+7HvPANjVz3cdSrRUB/8DTOuVXPFVvACBgBI2AEjIARMAJGwAgYASNgBIyAETACRsAIGAEjYATOWwJHHsbu3V/CWiTg0zuGcbz57rtx81r0XyeALgq23be0FgFYY6AfAOBid6XWamfdXe8C9cskBdiCbLy9nvCig7gV5dx1F9ciALsI4k+N4y7nJNboYP/78nV/lxx/pxjpj/3n7zq/4p87WZ2WCHwWxd8u7bq4a8k+ADz59/dg784P4l3XdPaHoVVfu29Dgn+yjVxN672t9unodxdyDWCCFKH3MWDPVlcL2NP1jtm2GFwV7HZvZWyyCzLuVpu21UIq2L34Phcn7NcpLt+ldXfbBLQl9XFPpz7rUqGwM0K5Fa3rI507j2NZh2Y7gzVHQF/uYpQP3e3cr249jywTn+1cs4sibSf7Lm2ROGnPNAL6Q59O7FcHm6VCZ0c7i7M80e7cry4ObNnd02pnJyR3CvCt3zuZuIhp34dXjNyWs0H6d3Liwen0ya4CsFvn7kcAJOPD2/Zlpe3qebL2c+70bvm2tBEwAkbACBgBI2AEjIARMAJGwAgYASNgBIyAETACRsAInE8EpvD4Jz+Czz67yj699m34g9tvxFh6Co9/+iP47NOrLH/lHXj/uxkZvZavs+cA9mLvA53x0y1hmPtD4fcWTP3JvTjya17k64gG7vp+tETb7ke1NgGY722vF5uslby8AMz3dathvEtEbnkVD37gXu4kbt26Fu4/xGXWJAKfXfFXHbj3YXwZPt2EeE4lkK+2/rBSX+mMmE60rXMAj/888MBX9up628T6zokJ5759zl4NYO6rE+a23/MZ3H55cueXExg767beubIjuKPO74ffsAcfcjWFk6KgbLlNbPZi357WTl3vheQujNsF3W6Rzl5wdW/+1Q/j4xu+sNTN+7HF7fmo6CX1dxPMbp1YjH1e2QHM7bbvw53vW+q8bmsBcRvvSQiHS4+hJcR3MDljAZiRDJ++D1oNt12k7i50tveLpW3l931pf+msc7tSOwtFz0X2rWN9bTWe78SH7wE+5COnVxWA24Xq0+2T3bks7q/vT7LeJfvScV6tWH84ecynGaN97q9PtgUjYASMgBEwAkbACBgBI2AEjIARMAJGwAgYASNgBIyAETgDAvUDX8KffeLhFWOdd7aE0k7xstuGC7j5PX+EN1+eOoO9Os/eSgH5wErxz+fD/lJAXKlG8fmwj4l9WK0m8O2/jXe8YQwXTS9apv7zD7NVzq4A/MM8kh/1bYsI2B69fT4gWU7IPB/2zfbBCBgBI2AEjIARMAJGwAgYASNgBIyAETACRsAIGAEjYASMwMVNoIRn/+Gj+OSjxeUP0zuAMYFHPvdRfH4FB3DhhnfjD95+JXIXETQ6b5+7/Dx31l4QInVHp+gqAp9l5+/50g9NAD5fWuJC34+lTs3zVWg9X/frQu8Btv9GwAgYASNgBIyAETACRsAIGAEjYASMgBEwAkbACBgBI2AE1kSgeggP/rf/Gw88v4IIvJYVbb0Nd/3WrdiaWcvCF8AyS+q2no/7rBHa9z2djJI+H/dzmX1qE4EvUvGXh24C8AXUKc/3XU3GYXNfkzVhz6N9NwH4PGoM2xUjYASMgBEwAkbACBgBI2AEjIARMAJGwAgYASNgBIyAEfjRJFA9goc/9Ul86ZkfTAQuvObNePev3Yzxi0X8/dHsBT+coxYR+L/i+W3/+uKKff7h0FzzVi0Ces2obEEjYASMgBEwAkbACBgBI2AEjIARMAJGwAgYASNgBIyAETACRsAIXKgESjj00Gdx3/17MbXmQxjGzl+8E3fcsvWiin1e8+HbgmeHQAwgPDursrWsjYAJwGvjZEsZASNgBIyAETACRsAIGAEjYASMgBEwAkbACBgBI2AEjIARMAJG4MInMH8Eex99CA88+iQmljMEF8aw64bbcMsNOzHee+Efsh2BEfhRI2AC8I9ai9vxGgEjYASMgBEwAkbACBgBI2AEjIARMAJGwAgYASNgBIyAETACRgB1lIpTmJwoolavo55KIYU0CmPrMFzIIWWEjIARuGAJmAB8wTad7bgRMAJGwAgYASNgBIyAETACRsAIGAEjYASMgBEwAkbACBgBI2AEjIARMAJGoJ2ACcDWI4yAETACRsAIGAEjYASMgBEwAkbACBgBI2AEjIARMAJGwAgYASNgBIyAETACFwkBE4Avkoa0wzACRsAIGAEjYASMgBEwAkbACBgBI2AEjIARMAJGwAgYASNgBIyAETACRsAImABsfcAIGAEjYASMgBEwAkbACBgBI2AEjIARMAJGwAgYASNgBIyAETACRsAIGAEjcJEQMAH4ImlIOwwjYASMgBEwAkbACBgBI2AEjIARMAJGwAgYASNgBIyAETACRsAIGAEjYASMgAnA1geMgBEwAkbACBgBI2AEjIARMAJGwAgYASNgBIyAETACRsAIGAEjYASMgBEwAhcJAROAL5KGtMMwAkbACBgBI2AEjIARMAJGwAgYASNgBIyAETACRsAIGAEjYASMgBEwAkbACJgAbH3ACBgBI2AEjIARMAJGwAgYASNgBIyAETACRsAIGAEjYASMgBEwAkbACBgBI3CREDAB+CJpSDsMI2AEjIARMAJGwAgYASNgBIyAETACRsAIGAEjYASMgBEwAkbACBgBI2AEjIAJwNYHjIARMAJGwAgYASNgBIyAETACRsAIGAEjYASMgBEwAkbACBgBI2AEjIARMAIXCQETgC+ShrTDMAJGwAgYASNgBIyAETACRsAIGAEjYASMgBEwAkbACBgBI2AEjIARMAJGwAj8/yzP5kFQ+h62AAAAAElFTkSuQmCC"/>
          <p:cNvSpPr>
            <a:spLocks noChangeAspect="1" noChangeArrowheads="1"/>
          </p:cNvSpPr>
          <p:nvPr/>
        </p:nvSpPr>
        <p:spPr bwMode="auto">
          <a:xfrm>
            <a:off x="155575" y="-120386"/>
            <a:ext cx="304800" cy="25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>
              <a:latin typeface="Harrington" panose="04040505050A02020702" pitchFamily="82" charset="0"/>
            </a:endParaRPr>
          </a:p>
        </p:txBody>
      </p:sp>
      <p:sp>
        <p:nvSpPr>
          <p:cNvPr id="4" name="AutoShape 10" descr="data:image/png;base64,iVBORw0KGgoAAAANSUhEUgAAB4AAAAOYCAYAAAA0aO4jAAAgAElEQVR4Xuy9d7RlV33n+T3n3pdjvcpVUimWQBkkBAKpESAwYBNMGmSwadyebiz3BM/Ya7nDsme63WFWT3stz/xhlnuZadtgYRkw0QiMjYWQsFAABQQqSaVQOb+cbjhn1vf32/u+W1cv3ZdU79X34HLpvXvuOXt/djinft/9/e0kz/McOkRABERABERABERABERABERABERABERABERABERABERABERABERABERABNY9gUQC8LpvQ1VABERABERABERABERABERABERABERABERABERABERABERABERABERABIyABGB1BBEQAREQAREQAREQAREQAREQAREQAREQAREQAREQAREQAREQAREQARHYIAQkAG+QhlQ1REAEREAEREAEREAEREAEREAEREAEREAEREAEREAEREAEREAEREAEREACsPqACIiACIiACIiACIiACIiACIiACIiACIiACIiACIiACIiACIiACIiACGwQAhKAN0hDqhoiIAIiIAIiIAIiIAIiIAIiIAIiIAIiIAIiIAIiIAIiIAIiIAIiIAIiIAFYfUAEREAEREAEREAEREAEREAEREAEREAEREAEREAEREAEREAEREAEREAENggBCcAbpCFVDREQAREQAREQAREQAREQAREQAREQAREQAREQAREQAREQAREQAREQARGQAKw+IAIiIAIiIAIiIAIiIAIiIAIiIAIiIAIiIAIiIAIiIAIiIAIiIAIiIAIbhIAE4A3SkKqGCIiACIiACIiACIiACIiACIiACIiACIiACIiACIiACKwEgcHBQWzatGklLnXeXkMMN27Tr7e2XW/lXQ89Zz0wlQC8HnqSyigCIiACIiACIiACIiACIiACIiACIiACIiACIiACIiACa0RgPYgba4RiybcRwyWjO+e/uN7adr2V95zvAADWA1MJwOuhJ6mMIiACIiACIiACIiACIiACIiACIiACIiACIiACIrABCeR5jkqlMmvNkiRBsVjcgLU+96u0HsSNc52iGJ7rLbT08q23tl1v5V16y6zdN9cDUwnAa9cfdCcREAEREAEREAEREAEREAEREAEREAEREAEREAEROOcJVKtVjI6Ogn+3t7ejq6trVcp84sQJPPfcc5iYmJj1+rz3ddddh97e3lW5vy46N4H1IG6c6+0nhud6Cy29fOutbddbeZfeMmv3zfXAVALw2vUH3UkEREAEREAEREAEREAEREAEREAEREAEREAEREAEzmkCw8PD+NnPfoaxsbFaOS+++GJccsklKBQKK1b2Y8eO2X0oMl966aUv2292fHwcTz/9NK655hrs2LFjxe7bzIXK5TIoUvPP0NCQlZX74m7ZsgU7d+5Ea2trM5dbsXOzLLP0oxTp6480TbF161Z0dHQs+14rJW7Q4c1ysr35hz/39fVh9+7d2Lx5M1jmV+qYnp62fs4/LFdnZ6ctduDfdJ8v91gphssth76/8gTWW9uut/KufIut/BXXA1MJwCvf7rqiCIiACIiACIiACIiACIiACIiACIiACIiACIiACKw7AiMjI/jpT396lvgbK3HllVeaaLcSRxR/KbSVSiXs3bv3ZSIvBddHHnnkFROAT58+jX379oEi8LZt22qiIEXDkydP2u8vu+wyY0Kx8NSpUyYIr4Vb+cCBA3jmmWdmbYr+/n5cffXVyxaBmxE32IYPP/ywLRLYtWuXlYtpvSngP/DAA3jhhRdmLSvF9FtuuQWvf/3r10xMp3jOtiJD9rHZDvbLCy+80OoSFz2wjocPH7Z+uliBvRmGix1Xx48fx2OPPYbbb7/9vE2PzgUZ9QtUFstusedt3759wawHK922nE+eeuopm/Ne97rX2RhuaWlZbJEXPK+Z8nKOO3r0KDhWFjo43wwMDCx02ob8vBmmrxQACcCvFHndVwREQAREQAREQAREQAREQAREQAREQAREQAREQATOIQJ0uFKse/HFF19WKoqgV1111bJFpyj+8noUTykS0mHc6PJ9JQVglpECKwXAiy666GVCDIURioHPP/+8fU7XKMViupUpiKzmQSHyJz/5iQnSdE7XO1UpivEz/n65Yn0z4gYF8bvuusuq/YEPfMBE8K9//esmaC3muOCCC/De977XWK7mMTk5iWeffdYc3Ys5WI8rrrjCBF/2U9aT4txi27gZhospD8/5/ve/b2L7xz/+cVCoPFcOCpjkExcArGa5/v7v/x7f+c53Vu0Wd95554J9caXaNgq/9957rznk48H58C1vecuKCcHNlDeOZ4rACx1cxPGRj3zE5pzz7WiG6SvFZsUE4LsOAL/9OPCWrcBdN89enSeHgU8+BBydAl7TD/z564GxCvD+B4CtbcAX3wT0r9yiBivExx4EHjoDfOYm4Lat82PmufeeXLgpWNav3gJcvDpbXyxcAJ0hAiIgAiIgAiIgAiIgAiIgAiIgAiIgAiIgAiIgAitEgM7fQ4cO4fLLLzfH42wiMNP1UuBcjiutXvylsEYx88knn1xQAKbQRUdp40Hxs1gsrhAFvwxTT7NMFGAoSM6XCrg+jTW/24w4uNhCs95MTxwPOpMp8l577bUvc95RwKfASYGafOvZsF2bSbfcjLhRLxj19PRYURvTU/N3e/bssf515MgR0GVYf1DQfv/734/rr79+sWiaOo/tSnc7U5w3HkxJTTYU0CnI1R/s7yzz1NSU/bqZNm6G4WIqc+bMGXz+85/HwYMH8a53vQtvfvObm2rTxdxjqeewDzz44IN45zvfuepubgrAnLPe8573LGs+aqxr7Me/+Iu/uOoC8FzCb2OZVkoIbqYvNiMAs7znqwjcDNOljqvlfm/NBOBHB4H/8RHg+BTw5q3AH98I9LUAL46fewJwTxFom2c7iy2twJ+9Hriwc7n49X0REAEREAEREAEREAEREAEREAEREAEREAEREIGVIEB3H4UvujF1LJ4AhRS6VymMcf9YpnqeTQSmeMdUzUvdG7VR/KWwFsXW+RzAbE8KxY3CXKwhU/WyXM2Im/PRYR8iE7o/F7omUwnTGboUcXAxLRT5rES6W6arZormxR7NiBvzCUbsTxQqo/jL+5MxXbj33XcffvSjH9WKtFpCEvsP95tmOePBfZwp8NPNW9+nJyYmTGClSE1BvfF4JQVgOn+/9KUvWZHY73/pl37pnEm/y7TU3/3ud9fEmbwSAjAXVtDhynmFDnSmb18LAXixwm9jv1uuELxS43mu+YNj9+1vf/vL9nKf7fz29nZbYLPQ/LrYueqVOq8ZpnOVkXMhF/jEVPON53EO4vy0VFZrIgDXi79v3w780Q1A98ouzFqRNo4O4P96PfCxPStySV1EBERABERABERABERABERABERABERABERABERglQlEdx+DpRSc6Ohb64Nl2L9/v+0Lu5AITUGKTk0KD69EWSObevE3/m42Ebi7u9vcv/x7KQddq0888QQY+GeqUIotPOgCZRpl/m6uFNA8r62tzT5vdB8zTTSD58t1Ji+lTo3iL6/RjDi4mHtSLKJwTnGef1P0I4vFHuTDhRF0UDe7V2cz4sZcAjD3qX3rW986p0ubbUc38ze/+U3wfjy49+kHP/jBBcfQYhnwHhyXMa05hRYK4RSk5xNVKA5yjHKs1h/NtHEzDBeqDx3Vd999N7gHcHRXf+hDH8JNN9200FdX/XP202984xv44Q9/iLUo03IFYJb3nnvuwQ9+8IOz+hzFf6YyXw0H8FKF38bGW6oQ3ExfbNYB3GwHe8Mb3rDi7u1my7AS5zfDdLb7cW759re/bXMf57zG5ysX/vz1X/+1iepLddavugB8/yngN34EnCkBv7gL+IPXAG3pSuBd+WtIAF55prqiCIiACIiACIiACIiACIiACIiACIiACIiACKwmgSj+MlhKcYfi4ishAtPRyH1jKXLy/nOJwNGNyHSuPK9R+FxNVvXXbhR/mYKXAgiPehH4wIED5jJcqlBNUZ4u2bn2k2SbMZ0xHZnxiHsR04nJ9oznNDJlqmqKnEsVgOncpTOU++VyT+L5DpaF5zNN9nwuaHKlcMgUzDEd8nLblOIvhdJmxEfeczl8mhE35hKMdu7caXsCU2yd76B79Mtf/nItLfQdd9yB17zmNcvFZt/nvMCU3pwneHCBBh3n87XhbI7hWJhm2qAZhgtVlu3P/X9vu+02fOtb3zIHNcXyD3/4w7ZH8St51Lf/jTfeaKm84yKP1SjXfAIw5yvOwfONZy5IodDLfbx5cFHFr/3arxnHlRaAV0r4beTYrBDcTF+UALy4XtsM08Yrsl9Q/L3//vvto6uuuuosETiKv0xbz+PWW281EbjZLRhWVQDmfrp3PgqMVoBfuhD4D9e+XPydLQV0/N3VvcDvXgX8zhPAY8NAlgO7O/x379kJfOsY8J9/BuwfB9IEeMMA8J+vBS6vW4i2lD2Am3EA/95PAO5//PvXAHcfBB4ZBLoKwG9cDvyvewHuzvDNo8Af7ANeGAemMy8r6/EvLgX+6cVAMfHmX8l6x+v93/uAvzvubUDh/aYB4D81MOK55PTUCPAfrgH+yz5g/xiwuRX4j9cC79u1uA6vs0RABERABERABERABERABERABERABERABERgLQlE8ZdO0le/+tUmFFLQo7PvXBSBWU6KoRR/KRDu2rVrySmVl8O5UfylqEk3MsUTOnJ5RBF4uUIOA90UryiGMuVu49G4j2+9+EtnMAPeLBdF4pUWgGOKZaaDZXvMJxpRTKUA/KpXvWpO52g912aEwoXacr0KwKwXXcsUgdnX5zrqHaQ854YbbjARsRm381zXfumll0yQ50EnHRcLzHfd+cRfXqOZdl2OQFRfH84bX/3qV0FB/Y1vfKO5Vx944AE75Zd/+ZetTq/kQQH/L//yL60IXMjx8Y9/3Mq6WsdcAjDT6fIzLjaZzVEZyxPd1M8995z9iuOeZeZzY6UFYPYninj33nuvufhX6ogCMIXDxczRzfTFZgRguqXjvMl+8NBDDy1YRTmAHVHjwpcoAvMzOn+j+Mv5inPoUhbFrJoA/J3jwP/0I2C86kInRdugc57VAeYTgCmUToU0+6/tB45NAc+MucD6czuArx8BdnW44PvksO8vvLcb+NKbgC0hE8ZaCMB/+qLvGUwhN5bz31wJ3L4d+D+fAj7zgouvN2wCuorA4Qlg35gL2mTze1c5kshiJeodndenpoHt7cC1fcCRSeDpUef36RuBt9UtaiOn+08DrQnQ0wJc2QOcKgF/+Brgqt4Fx6xOEAEREAEREAEREAEREAEREAEREAEREAEREIE1JdAo/kYHKQPd56IIfC6Lv9GhSaE1iiJ0/FLs5F64yzmiAMwUxAvtQdso/rJcTHnL9L2rKQDTbUXX4Hwi8EIO4EZRvRmhcCG+9QIw04RS0OTfFFf5GdNRcx9kHvyMKZ8p4K+VA5j8/uqv/soc8I0HxQvuVcsFGvMdLPdnPvMZO4Xi4cc+9jGrw3IOCvsUUeiW5UFGsy1CqL/HfPsus49cf/31i3Z2NyO6zVdPjkmmWCZHti1//uxnP2uO6bVw3M5XtkbxnudSrKLIt1rHXAIwF9Z8/vOftz2cKZS/+93vnlMc5Vz3ta99zRi+613vMjf1au4BvFJO4Gadv7ENmumLzQjAd955Z21MsV2+853vLNjszQjA9dfk/MzsAMxWwYOLOz796U/X7hc/5xhm277vfe+rzSHMbsFFFNynmPNK43fr67FgBcIJzTCd65qNInCcn1g+HssRf/n9VRGAP3Ih8K+ecNfpjnbg7je6MDvbMZ8AfHIaqN8zmG7af/EI8DdHXWz9t1e5gEphmULnRx8Enh0F/p/XAh/Y7XdbCwH4T15wkfWuNwBX1r0PPXQG+JUf+n7Hf3Ez8OqeGQJ/fwL41CPO569vAba1zQjAy633UBn48A9c7G10Xv/3F4H/4ylgZzvwxTcCF/pYMU50bLP8d988I6AvtrPrPBEQAREQAREQAREQAREQAREQAREQAREQARFYKwKzib8MsPOgY/RcE4GLxeI56/xdTfGX7bFYAXg28ZfuYAqcayEAs6wLicBz9e8o/vJzipd0ea+WAEwXNB3VUVCnyEuRnAI5D6Y7ZopjCkVrJQCvxLhvTMu7FEGmsRzc/5isuIcyD4qldAGv1bESAhFFbDp+6U5lCljOJdER/KMf/cjE6E984hO2GGC1Djprf/zjH+Nv/uZvamnil3Ivjo3F7K+70LXnEoDZ1p/73OdqX6cA/E/+yT+Zd6/n+nutpgAc77NUIXipwm+8bzN98VwRgCmOcg57z3veY8/1+p+PHDmCr3zlK7WFIhR46UKngPrmN7/ZFkxwwVF0zVJQ5Xjhtfhd9qEoJrO+jYLxQn2QnzfDdL7rNYrA8dzlir+8zooLwH0tQDkDSjnQkboITLfuH984+96/8wnA4xXgMzcBt9Ut9GG65d9+HLi0a0Y4jUD+t8c8DXN9CuelCMDzNQbdsF98E9Df4mcxBTQF4Pfu8jrWH3/4LPDp54CPXgj8+4YsDLHePP+rtwAXd80IwMut9xcOAb/1GHBJ19luaN4riuj3HHPnMQV0HlEA/q0rgN961WK6t84RAREQAREQAREQAREQAREQAREQAREQAREQgbUnMJv4G921DK7H/XejCMwS8nerLfww1SedZxRimJIz7glMwYbiDctNFyRFEJaTDjQG9efaK3ilyc6W9nm1xV/WYTECcJ7n5siis5HiJcsV92glR3JdbQdw5D2XCEwxkWJc476+9eIvU3iyvo888ogE4CY7cBRwoot4JQTgRjfvSoryi6neSghEhw4dwhe+8AXb67de5K0XOylyRnF4MeVa6jncM5dCWXQnNnMdpvWmILsS+2LPJgBz/qXD89FHH60Vq1kBbbUEYM4JXBTCPYaZ1p7Pg8UKwY3CL8V4punnfMTnyWL3hG2mL56rAvBC/Y39gsftt99+llhMRvxs8+bN5vSmOMz+WJ8NgCIsF6Hwu4s9mmG60DW5wOLuu+8+67SPfvSjeO1rX7vQV+f9fMUFYN6N6Y6Z8vmybnfsTmbAv7sa+NWLX16W+QRgnh3F0fjNKAC/ZStw181nXy+KscsVgHuKntJ5tuNVPcBnXgf0NgjACwmndPVyD+BHB4EfngEeG/QUy9xnt1EAXm69oxBO3tzDt/Fgyup/86S7q//89f6ppYA+dbZ7elk9S18WAREQAREQAREQAREQAREQAREQAREQAREQgVUgQEGQAXDuW8u0z1H8ZdCaB52R9SIwA+90AjGQvpoHnapMPT0wMGD3rxeBGeyP4i+drkx3S2GHKZZX07kX6/tKib+8/2IEYJbv8ccft7ac7aB4z8A9xdn6YzkOV15nrnS/s4nAs+0B3Cj+UswfGhqSALyEgUaWdPDFPaglAANxT1v2Ke6JXL/Xa/0+tnEPW6aHXu2D9/32t79tfXwxB0VYpt29+eabFy1WLnTd2QRguuD/4i/+opbuO16D8+tHPvKR2j61ZMr5d/fu3ZZGvf5YDQGY5fr6179eS63PZ9Hb3vY2XHbZZfMKwbMJv/v378d3v/tdc8Xy4DPwve99r6UFX+hoRqw8VwTg+kUhc6WFbyzrO97xDhNx6129nJdj+mf+N+eZ2dLVx+8uxDJ+3gzT+a7JFPr1e/7Gc+OewI39dLHl43krLgBTPP2/rptJwfzvfwr8t+eBrW0vT5HMAswnAPM79W5bnr8WAnC9gLwQzNlE5/rvfOMo8O+eAg5PzvyWe/xuaQXOlIFNLS8XgJdb7+jmpVv5gpDiub5MQyXgR4PAFT0zfJtxSi/ERJ+LgAiIgAiIgAiIgAiIgAiIgAiIgAiIgAiIwGoSYBCfLqrGfXXptmVwnwJeFIHjuatZHl6bLlaKunSxNorA/IxB+nrxl8F7Ol1Zj9U8Xknxl/VajABMkYSpiymSz+aIZnvSPdd4rJYAzPs0isCNAvBs4i+/JwF4ab2Z7tI//dM/BQVGukQ/+clPmki3nCP2PTr7eFxzzTWrvhCkvrzLFYgoYlGsoqBFMajx+P73v29pmXn8wi/8gqU7XouDTviHHnrIhOC5Fm2wHNxrlQIl92ZdyWM2AbieReO9opDGufbee+/FfffdZ27kxvTQqyEAxznwqaeesntzoRCPuYTgmD2AC17oXOXzq1H4XUo66Gb64rkiAMd2rN9nun6f37vuugtHjx5FXCxS7wCO3yFnLiCK6Z/5+zimFtoPfKE+2wzTua41l/gbz1+uCLziAnCjM5f70d7xj8ATw8CNm4DP3+x74sZjIwvAf30Y+M3HAJqJb9sGvHsHcNMAsLsDODoJvP8Bp9DoAF4pAXihDlqfzloC8EK09LkIiIAIiIAIiIAIiIAIiIAIiIAIiIAIiMC5RKBR/N21a5elDY6pl+tF4LUq91wiMO9/Poq/rPdiBGCKIkxp22yK3tUUgFn2ehGY/Y1pZilOziX+8jsSgJc22uoFPIo8TH+63PToHI9cEMJ06zzoIuQig0JhjvSfSyv6nN9arkBEJtz/mumfZ1sAUe96paOUzHp7e1e4FnNf7uGHH8aXvvSlOU/41Kc+ZULnSh+NAjDTIX/xi18ERda5DrY7x290mFMUpDOYKZnjsVoCcLz+bGmfG4XgeO5KCb/xes30xfkE4JtuugnXX399beESFzbFccpnLwVNHsyucP/998+aLvwNb3hDbV/fZvpGdARzQQTr05iyuV4A5nXjnsF0ofP9gPsB1wvDcX/gZspQf24zTGe7R6P4y3Jyj2we3N84Lq5Yjgi86gIwC8vUwr/2MDBe9T1nufdsPDaqAFzKgDseBB48DfzrVwP/896zm3i+PYCXKwDHFND/6Vrgk7Ok3Z6ts0kAXuow1/dEQAREQAREQAREQAREQAREQAREQAREQATWmgAD+Uy3fObMGXOXRfE3luNcEYGZopppnik4xbTP54vzN7bFehaAWQe6xNhmcU9i/o57Eu/bt8/SuHLP4vrPJAC7G54u0cXuT8rx+vnPf97cfDwo8PDPSrjjT506Ze5yLsDgOLzuuutsL9DFHBTh2Lb17buY78VzliMQ1ad4Xuw9P/ShD4EC3Voc9a7Mue73nve8B7feeuuKF6dRAGbWhc9+9rPzupFnK0SjsLaaAjD7H/vRXPv/RiGYf3NhS32q59nSQXOMNbOQoZm+OJ8ATJGS7XrjjTfOOT4p1H7rW98yl/hsx2IF4Cjg8n6cS7j3NNv+jjvusBTO5BQ/47l09tanca6vR31KeV6HAuvHPvYxc6kvVRRuhmkjB4q7LAP3/uXRuF816/PlL3+51qe5FzDFYZ7XzLEmAjALFFNBdxWAT98IvG2bF3OjCsB0Pn/4B16/z9wE3Lb17Gb5wiHgtx4DNs2yB/ByBeC/eAn4nSfdcfzfXgcki+gREoAXAUmniIAIiIAIiIAIiIAIiIAIiIAIiIAIiIAIvOIEFhJ/YwHPFRGYTjMG6unWO9/EX7ZFFIDpnJ0r5SbbioL+ueYAZgpithnFB4q+U1NT9jPFFzoz417UrFcUCc93AZii6aOPPgq6Q7lv7UJpnBtdcCu9ny2FaPYtjj8efX19lh5+oX014zxDFzjbvBmxLc5ByxGIyI8C2gc/+EEr81wH++Hdd99tQhHTBs/lFl7piXsxaYKvvfZaUJRu3Lt7uWWpF4DZLvw5uj+bvXZ9KujVEIDrXb90cS9m/99Yh9mEX845TGHNLARvectbrM0Xs9Cimb64UNvOJwIvJP6ybosVgBsXGdTvA9z4GYVfLuxgqmcKxJ2dnTVhl3WPv4tso2Acf+bnzTqCm2E6W7+kgM29f9mWH/jAB152/ygC09XPeWApbvo1E4DrU0Ff2QvcfTOwpW3jCsD1DuB/dgnw+9fMCLFPDgOffAg4OuV7I690CuhjU8BH/hF4aQL4vSuBX7t05t5jFeA3fgTcexK440Lgv1znXU8CcLOPBp0vAiIgAiIgAiIgAiIgAiIgAiIgAiIgAiLwShBgumC6f+i+bHT+NpYnisAU6C688MI1LW59Omi6v9ZK/KVz8Omnn8bw8LDVN96X/81UuHTL8aCoRHfyaqeMpQDH9M50Yi50nEsCcL34y3I37gFMoXM2EXi1BWAK6dwTlH9TEKFYw1SoHA8sEwUipmXlPtTLSZG9FHGD96ej7Wtf+5oJknTX0cnLvXe5P3f9EcfHN77xjbPSxHLP2FtuuWWhrtLU56wL0wNTwOdBcYipfyk2z+YypiBDxnHvYM4dSxGBl8KQ5YspjekuX2hfX3L+6le/asIXhblf+ZVfsbKu9lEvoJEnhc29e/fie9/7npWFx0rt5dxYl3oBmPMd3eNcoLGUoz4V9GoIwFxI8NOf/nRR+//GPYJnE37n2geYLubW1tYFq95MX1xIAObNZhOBFyP+8ruLFYAXrNQrfEIzTOcqKp8hXATDOXK2g89OLlbhXLCUY80EYBYupoIerQB37AH+4HrgpXHfC7fe9TqbKzhW7q4DwG8/DjTuNczPf+8nwJ+8APzX64GP7fFvNCNs8lwKo/XfXwjqbPeM36ET91//BMhyYE8ncEUPcGgCeHoUeFUPUMmAw5MzDuGVrDfrceejAFnvaAe43+9kFXhiyH93YSfwZ68HXt3TPKeFmOhzERABERABERABERABERABERABERABERABEVgtAhSOGGim6LCY1KwUUxisXol0ss3WKYpcFIDrXaLNXqeZ8yn6USzgwcAx3Y4UYl4J8TeWmwFuimnkMdvBzynsnysCcKP4yzLXO4Bjv5tNBKbw/sgjjzRdl/na+JXYI3kp4gZ5PPDAA/i7v/u7s9LxUtCiG3TPnj02ZlkfLlKIixFi3d/4xjeCjszFCFrNjAn2uyNHjtjCEY7FeHB8UATmIgjOD+yHXKjA1PL1xwUXXGDiZrMu4KUw5H0pGMZUtxTRFzREt3oAACAASURBVDp4fnQBMzUvndcrzbC+DBQ1KTrT6c355e1vf3vN6c0+wJTb7AMUElcjDXS9AMxU7J/73OcWQjTv5zEVNJ8Vd911l6XanStbQbxQs227mP1/eQ4XLbFP0tW7kvsAN1PexQjA5FAvAnNxxXxpn+sbQALwsrprU19eUwGYJYupoNME+MPXADf0b1wBmK8zXz8C/MefudDLg2Lsr14M/NOLgd/9CXD3QeB3rwLuvGx2N3RszWaFb37vuTHg938K/OA0MF4ByHxLK/D+3cD/shfYXLcwpBmhvKkeppNFQAREQAREQAREQAREQAREQAREQAREQAREQATWhADFLQprcS9V3pROX4rl8Xdr5fxtpsKvhMDJ8o2Pj5tYReEvHrOJv/PVpVEEJl8KY82K2fPdg+mLWc5mrknRk/tOs450ly0mTWx9GZoRjOq/Rx4PPvggvv3tbze1JyvT2b71rW9teo/LxfYz8uAYIBMKbYs9lur+5fWXwjA6eulMXew+yNExTJczF3t84hOfWNWMB+yP3G+VYjPFvNn6Fvsd3cBksNJpoBv3AF5sWy503mo4gBvvuRgheCWF33j/ZvriYgVgXpsiMPsphWsufFnMIQF4MZRW5pwVE4BXpji6igiIgAiIgAiIgAiIgAiIgAiIgAiIgAiIgAiIgAiIwFIIUAhiysiY/rnxGuei+MsynisC8HziL9kynTUFtsajXgQmY/JvRqxdqK0pUFMApkt1sc5Olonfo3uV6Y4X45avL0czgtFs5T98+LC5QLn/7nwH3cEUfukQXguXPtM7M032QinJF0oTvVCb8fOlMHz88cdtX9BPfvKTTe35Sdb8w+OGG24wFzDFudU4KKJzv1WmGZ/voOhO1hwzdLWu1EEBmI7um2++uWlX9nxlYN8gw4985CMr7gBuvO9cQjAXa3AOZyYHHo3poJfKsJm+2IwAvJTySABeCrWlfUcC8NK46VsiIAIiIAIiIAIiIAIiIAIiIAIiIAIiIAIiIAIicE4R4P6z3IO1Ps1tLOC5Kv6yfOeCALyQ87dxD+DGhq8XgfnZSgrAFNLIiKm94z62i+l4FN2Yurijo2Mxp591TjOC0VwXJxMKdUxRzHTPTEPOg3t3M8UuU+9yb8tm3clNV2aWL1Acp5OV6Z7jggmKvhwnFN3owF2uIN0MQ45Ztu8999xjTmWmVX7Tm95k7v2FDgqXdFzTeR6PN7/5zbj11ltXfY/vhcq2Gp9TAP7Od76zGpe2a955552rLgDHws8mBPOzlRJ+432a6YsSgBfXtZphurgrrvxZEoBXnqmuKAIiIAIiIAIiIAIiIAIiIAIiIAIiIAIiIAIiIAJrTuDQoUOWArrxOJfFX5aVggOdj0s5tmzZYimOi8Vi01+PKaDJ5/LLL59XiFxIAObN60XglRSAm67YCnxhPYgbK1DNVb3EYhlyT3OmVOYexY3HfG5Jioff+MY38MMf/nDOerzjHe+wFL06VpbAYtt2sXeNQnDcP/zqq69e0YURK13exdZrI5+3HphKAN7IPVB1EwEREAEREAEREAEREAEREAEREAEREAEREAEROC8IxD1f6bKMTkamaaW42d7e3nQK4LWERvcjUwbTjcl6LPag6MsUx3RrLuWgYEv3J1PULiQgc2/WUqk0awro+nvzmqOjo+jq6lrwmksp81p9Zz2IG2vFYqn3EcOlkjv3v7fe2na9lffc7wFLS/G+1vWSALzWxHU/ERABERABERABERABERABERABERABERABERABEVhhAhQe6Whlut+FxMwVvrUutwEJSDBafqOK4fIZnqtXWG9tu97Ke662e3251gNTCcDroSepjCIgAiIgAiIgAiIgAiIgAiIgAiIgAiIgAiIgAiIgAiKwRgTWg7ixRiiWfBsxXDK6c/6L661t11t5z/kOADmA10MbqYwiIAIiIAIiIAIiIAIiIAIiIAIiIAIiIAIiIAIiIAIiIAJ1BCQYLb87iOHyGZ6rV1hvbbveynuutnt9udYDUzmA10NPUhlFQAREQAREQAREQAREQAREQAREQAREQAREQAREQAREYI0IrAdxY41QLPk2YrhkdOf8F9db26638p7zHUAO4PXQRCqjCIiACIiACIiACIiACIiACIiACIiACIiACIiACIiACIiACIiACIiACGwcAnIAb5y2VE1EQAREQAREQAREQAREQAREQAREQAREQAREQAREQAREQAREQAREQATOcwISgM/zDqDqi4AIiIAIiIAIiIAIiIAIiIAIiIAIiIAIiIAIiIAIiIAIiIAIiIAIbBwCEoA3TluqJiIgAiIgAiIgAiIgAiIgAiIgAiIgAiIgAiIgAiIgAiIgAiIgAiIgAuc5AQnA53kHUPVFQAREQAREQAREQAREQAREQAREQAREQAREQAREQAREQAREQAREQAQ2DgEJwBunLVUTERABERABERABERABERABERABERABERABERABERABERABERABERCB85yABODzvAOo+iIgAiIgAiIgAiIgAiIgAiIgAiIgAiIgAiIgAiIgAiIgAiIgAiIgAhuHgATgjdOWqokIiIAIiIAIiIAIiIAIiIAIiIAIiIAIiIAIiIAIiIAIiIAIiIAIiMB5TiAZGhrKz3MGqr4IiIAIiIAIiIAIiIAIiIAIiIAIiIAIiIAIiIAIiIAIiIAIiIAIiIAIbAgCEoA3RDOqEiIgAiIgAiIgAiIgAiIgAiIgAiIgAiIgAiIgAiIgAiIgAiIgAiIgAiIASABWLxABERABERABERABERABERABERABERABERABERABERABERABERABERCBDUJAAvAGaUhVQwREQAREQAREQAREQAREQAREQAREQAREQAREQAREQAREQAREQAREQAQkAKsPiIAIiIAIiIAIiIAIiIAIiIAIiIAIiIAIiIAIiIAIiIAIiIAIiIAIiMAGISABeIM0pKohAiIgAiIgAiIgAiIgAiIgAiIgAiIgAiIgAiIgAiIgAiIgAiIgAiIgAhKA1QdEQAREQAREQAREQAREQAREQAREQAREQAREQAREQAREQAREQAREQAREYIMQkAC8QRpS1RABERABERABERABERABERABERABERABERABERABERABERABERABERABCcDqAyIgAiIgAiIgAiIgAiIgAiIgAiIgAiIgAiIgAiIgAiIgAiIgAiIgAiKwQQhIAN4gDalqiIAIiIAIiIAIiIAIiIAIiIAIiIAIiIAIiIAIiIAIiIAIiIAIiIAIiIAEYPUBERABERABERABERABERABERABERABERABERABERABERABERABERABEdggBCQAb5CGVDVEQAREQAREQAREQAREQAREQAREQAREQAREQAREQAREQAREQAREQAREQAKw+oAIiIAIiIAIiIAIiIAIiIAIiIAIiIAIiIAIiIAIiIAIiIAIiIAIiIAIbBACEoA3SEOqGiIgAiIgAiIgAiIgAiIgAiIgAiIgAiIgAiIgAiIgAiIgAiIgAiIgAiIgAVh9QAREQAREQAREQAREQAREQAREQAREQAREQAREQAREQAREQAREQAREQAQ2CAEJwBukIVUNERABERABERABERABERABERABERABERABERABERABERABERABERABEZAArD4gAiIgAiIgAiIgAiIgAiIgAiIgAiIgAiIgAiIgAiIgAiIgAiIgAiIgAhuEgATgDdKQqoYIiIAIiIAIiIAIiIAIiIAIiIAIiIAIiIAIiIAIiIAIiIAIiIAIiIAISABWHxABERABERABERABERABERABERABERABERABERABERABERABERABERCBDUJAAvAGaUhVQwREQAREQAREQAREQAREQAREQAREQAREQAREQAREQAREQAREQAREQAQkAKsPiIAIiIAIiIAIiIAIiIAIiIAIiIAIiIAIiIAIiIAIiIAIiIAIiIAIiMAGISABeIM0pKohAiIgAiIgAiIgAiIgAiIgAiIgAiIgAiIgAiIgAiIgAiIgAiIgAiIgAhKA1QdEQAREQAREQAReRuDOTf32uxyJ/0mAPM/9N/wLQAqgJQHSJEWGBNWsijKAjB/w8zxBgV9McmTI7ToZUtjZeY4k8fOq/E5SQI4CkrzKK6GQ83cpsrwApBkK4TssSDXlman9yTJeN0fOeyRAIcuRIkFLws9zVBKgghzVnL8Hikh4FytPlvN7XoaCnQ/7jDWO/4Ody8NP5O+tLgmQGYcExMJzqvwdv58BeZIYiwoytOQ5WpMCsiTBSFZBB4Drertw6+tfiwtfdyW69+zAjx5+DD/+3qM48uJxDOUZSshRRmrXIXcvA5CEn+sbrOp39c/r2obnxoPfD00R+Pu1eH79ed7G3obW2t589sf6AFJU2VJJbqyLRjXBdJJbmfl93jUN1+a59ddPc6BQYMt52aqVcvgvtrffk9ez71hbOlv+zL5WDGewH1UATGVVZKm3aWsOtLGcSFAJIFpCHy1a4+VWdh78Pb/Dck+yvVL+LkVb5tcqpTmm8sw+56V6c2Bn0oJWtmFexmDCvsWenGIqryDPgO4kxWbkGADQniYoZRnGAIzzT5piMk9QYn3Y70KX4rULOft3giL7r7Fjv65a27Pvst/YGAxtE9uM3yFPHyc5qrGhQqN7W/C77B8cr/xfGHO8Fn/JdrSxynHoTFk2jp1i4vRbE6CNJ+c5pvMcpbxg4y3Js7Pa1mcE6z21jljgf1o/9s9yfod3YFmLKTraO9Hf149ioYCJsXGMDA0jyyt2JfaRNGdfS6y9rL8knB1yVLMcLUmCDqToyDO0srzec1BIgHYAreE7pdZ27Hnn23H7//6baN19EZLRUTz6Z3+KfX/+WZwYHMTBJLN6F4pFtG7ajk07dmHi4H5UhsdsTuMY9tnLBwR/SskkZblm5kOWmHNCwg9ZTqurc2MbljOgkvPb1sg2J7HP82/Ody1IrN+wH2S8T872r1jbtKQJ0rSAiayCCevjQEeSYEt7Fy7fewX23nYbLn7Xz6Fw0R5MAxgePINipYRTjz+G1jLn1ASnTw8at+7N/egcGMDO7TvRv2kTxibGMXRmBGdOncLQ4Cns2LkTW7dt8z41PY2RkycwfOIkpsfHUS2X0NLSgt72LqSFBNOVaYwfOoojP34Sx5/dj5HSFPpffQVefeONOHH0KJ7+8Y8xdPpEaPMUlZY2VPIqypUyJpPcxls7x4D1CT5nnMXMzBXm6jAPlBLYGCqHOddaPMxhnCP4XfaDliS3508YacjTHK1dXXj1TTfhlg98ELuvey2m8iomjxzE9//kv+PgE08gHx0DpqetLImNC/a/FIXwrGJ/5BXZHkmao4XPN3sW+DzAerEtrXx8HuXWzGjlvGLPHh8blbyAabuIP11Tzjksa8K+4TW3ZxXnszTFdJJhjP0kA9rz1PpcmuRoT3JsBdCfA61Zwdp9KE0wnLKPJJjMU0ym/F6CNPM6pQnnGh8bHCctmT/bZ+Ze9qwUaO9C+zVX4aqf/3mMl4HtV1yA1mqOieExdG/diguvuw4d3V04/uRP8OO77sLzf/tNpIMjVkdegbXIcz4DU1STFGmeoZpkNj9zaucYjs+XOGtYO9qU5Az4jMn6+rHzTbdg9w03ojo0jEP33YfTzzyFpFxCZ5KgtVLwOZxcbaaDPfN5bXJnG7Ef25jlMwIJpgoZpnkGmdv7g9+X826X9aEceRyfWWbP8cnQ72yezr1NeA0+e1huzo+sG+vC5yDPn7b6+PzFT0osY+gXZN/G+YvzI+cFPos4r1nbJv4njPOyfc+nTPYn3r89TdGe8dnhz79Je2cA8kIBaGux53J5ehpZpVp7zhOrz5+hvfMM3VlizzTej/MU78HZopyEJ2XO5z1Q5jsY758XUeG7gb0QVA10khSsHtta23HzL7wLt/zWv8TEwDaMIMH40DDO7HsO+779TTz7t9/C0NAIKllmTFhG1pHMWHOjlfg8PoAEPShgCjlGUMUE65OmKNv4y+zdg/3YZ3wbRchIz8a9t6e9M7UU0cL5vZKhFJ5xYfq161h/SxLr/2FI2nO0Glh35gV7N+Tv8oxkwrVtvPoDJrxy2Zuif84+4c+ImXnMx4M9DkLZ4vetFuEi8f3O3s3i78PzgDWyPhGu4d9nP8mMmc93/r5aTb2N7V2D72nknaRIbB7g+f6c4ZhxLqH0HKvI0WoPMn/P5Tl8Pvr7Lj9n2zlx1pEtF9nFdz3ra/Z+HZ774V8SRfs3gfdxfo/jwd5zrC+nfl2f0MPTO/xnaFO/Gv/9MPO2EU+M78hOJbyDhnmX92R/Ca+VzsjaLrU6xDkovmOxPvGI4zH+G6T+/Xbm3vFJ4+87vDbfy73J/b2L7NlO5M7f81lGqOGNyM7x5xdbwOfI8LZg85G9z9Xa34HwfP7h/MHKRS5s+18bPDNTCf2XCIiACIiACIjAeU9AAvB53wUEQAREQAREQAReToACcAyWxIBVEoI5IbRmwQYLblrgKbOgmQWd0hCsrAvSMOBCEcRCSCEwykCIhXNCAMNlCopKMaDk4qJ9IQQts6rJLBaUs8BdEB1N9gtBUpaHnzMwFgNY/NvEx7qQnInAoeqshwdPQqEsUOvBqXhYcI1KXxBGXY/zz1lv+z2DWxakKZggXKGYnXkgnyLBGKpozXNcVizg2j17sPfKy9G5fRMe+cnP8MRTz2FobBKjCYPBLiL7PWeiUVGQrW+xWiCy7jzjHEXruiik19GFKQ9L19UvfN8CjHXfSQMktgbrxG9RrKgXhinjWpDUAm31YU9nEgODxbSA/k396Ovtw/TUFI4fO1arigliQVAzAbkuMMoonYuC7FveI6smMHhUj4FDihoUSHgwQM9rWdAvBAMt6Mg+kVM8K6CT4kpWxQiD/AzkUzAIAg/rP51lqKTex3ozYGvaApZ/DGUMI0M5Y5+h8JMhSzJ0JsAWJBgIQgIFGwbmR/IEQ8hNDKboVRMcAicPyDL4CbSEPhgXGVDoIhcLDMf+HYh5vXi9IACHvlmI0UzrkN5WpvfauPC2iUI9BawohptwFQKjNh5ssUHV6kxxnEpFhYs8jLGL87XItXWYKNfP9M76+1m9U67nCP3BCpVa2Vge3seFAP/ZFmNYID4G++MY878pmDKw3UIxzoQRCl0ukqQUUnlNzk3FFlz01tvwrt/5TWy/7nqUj5/CQ5/5/7Dvz+7C8JnTOGN8c/Ru344tV1+Lvl07cfiHD+L08/uRV1wIoQDDgO1URoHHhXIK7xSpyILtxbbiOQy+M+TLoHOrTQwuH3NRAceyBW3DJMK5kvMi5yoK2p38TqCQZT6mTABOiuD8O5lVMAUP+PNPZyHF5t4B7H39zbjpYx9F32uvw3CSYWhkEJ05MPnii5g8dQal8SmMj0/aooSktxvtA7247NLLMTAwgOGhYYwNjmB4cAjj46PYtmM7Nm/ZgqnSNCZHRzE5NIzp0RFUy2VkWQXtHR3YOrAFpdIUTp46gcHnX8LgT5/F8IuHMDQ6gqytgL7+TShPlXDs1AmMlyjjwATYi6+5HoNnBjF0+BDGxkes3VqT1MTOAoPcHHMmDnjAm3OgaRE+y9rvyL5sAoP3V1/mEMTDugUN1g/Y/3n3FCgWi9iy+wLc/L734sZ3vxtb9uzG4AvP457/94/x3IM/RGV01OZGLr5IC2HRS9AieC22WTFLbEEPFxixndjGLrakKGeZiX5TKUwko7DbkgGt7IthkZIJAxnFLLa5C0omPmW+PCMG/NnmRWToKBRAAXAkzVCusI8XbDxwpLUnwPYkwebcRfRynmMwBYbzKka46CRxPhwTFD7Zxzn8TQCm2GKLnqpBjOU4dIGhpVgEOrux/fY347bf+BQ6tu7GwNbtKI2NYOTUCVQqFey45FIUOzsxdPAA9n/zW7j/j/4IydFjtpiFtfBBTNGTYyIsmLIxymfEzBxkukWYLiiKRiHMash5cfcFeNMdd2CirQ3V46cx9tILOPrwQ8jHx2wVAMXQMv8XRDvvJf6cigu6TBQOPcTbgWX0BUZ8Ekbm/A5F2RaKi9YXKYRSXM59XFubsC0TTHHxEUXtIPhx/qb2yqcO26Fq866Pa1tck6SYplgb6moCf+rtwPb0BWkc7y7GUaiN86I/82aEP1t4R9E/zN2cjjn3cI6yJ3p4DyvZ84BPNX8/M9ZxLNmCIb+OvTfZ+w/L68+Zanjo51UvSzn195gk9/caE7Zt0Y0vVJlCFQOtrbjuhtfh+g9/APkFe5AP9CPt7cbk0SN45hvfxE+/8hWMDHIRCqd9zo8zzwn2PY4jW3yU5+grFNBJ8TmBLXqZZP3suZ+g0+Z2PnP5O9adZfSxw9Fui4ZMaCNbPvP8XWHaFmCx3mTL98z4flAnNlpb+Xshf9vOcWnvmVV/hoZFcPXvX/YYtDYKC63snmHeDwuYeA7LEKZ9e6bHI85ddp3wfLYFe+Ecf5xz0ZWvFmA72ZtyWEjGe0Ux26/vi4u8b8Z3pvB3qGoUhPnuwv7KNrT3i/AuRYGdlfWlTxw/3sdsgQrvhxxt9pybWZgW29MWlNQtdDMR2NrEn+n2Thb6qI3bwMbHqy/csQUJNWm9QeyN46om/4exERZKhn811BZFcsyzn3PBVpqmvlDVFl34vO1v2X7Yu2t4t7X2sPcPLw/bN7a1l2/mcLE7/ByeObGNrU35nhMWqXGhIucEPufIhe1q79VhEVhtcSQXGdYWnoU+Fm/Ba9jiE5+z+Z4a+4vPAsCvDg41dlP9LAIiIAIiIAIicB4TkAB8Hje+qi4CIiACIiACcxH49QEXgC1MZUHD8IMJcx5wNxmOvzZrgAe03J3gAZUYbKw5HupERwonUeRjWIUBGTqEoqZqrkQLivu1fUW8iwEW5DMlyYNkUcyyMtX+n58Xil+rZn3gJl65FoqL9QxBZAbFYmQo1ov390CLC2Tm8ojOpeBecIexB6EtgGPuBvNvYDJl0DS3wP32pIjNnV0otrfhxdFBHJ0qYdKCy8FVFhyCNbC1+rHOHpjiwYCgO6A9cOkBYxdMrY4hMBXLyYBzbMMYcK/vB/E78TN32vjhzOiYcY+0/87dHFH8ZiC/1jcMnAcTWQy6B3fu3Int27djZHgYzz33nNfBgoAukFnfYRDVBMAZd3MIP4b1ABT3XSgiBoqY7UlSc6pSICrz0+DGNhGdgewQ7OwqFNEbBeBq1VxkdFmY6zh0CHcGeQi1Ja+iPfR6c8GGUptoQ7GBAjBy9OVAHxJ0mJiZYCqHCcxnKOIkuQn7vCID5x56dDch62puZQsOetA9CuKx7LENZkKP7iBkGe2cICzSsWvirXtlfIxav/V7+z1doKQg04ECinQsg65nek69Rez70dHNoHNwClrfp7BR13lsrISru++SXBio93FoAV8D63BtAUeMUNswc/HPxnQsYwxgxz5h34uLO2YyEsSeGF2TvtjEL+LB4ATbLrsY17/tbbjq6mtRPn0G++6/F4coJE1VLCjMcm7auhnbLr8CbXQ2PvcMTh08iKTqgjQdSmM5MJ5TkMgxAXcAsh9EpiYKBRHdxFm4M5CzmgWba4sR4iIYb2cXZnK05uw3FOSDOzI6ioPQwjmvlOcmfrZlmbmF6d5rRwu27boIV7z1Nmx6043Idw4gaS1gW1c38tFxDL50FKOnBzE6NoYJuue2bkL79s3YvesC9Pf1oTxFoXcCo8MjmJgcM1G4d1M/xsfHMTI8hGxyGiiXTexOC6kJwP29PRgeHsTz+5/DyIuHkB8+hezkEEZHRjA6OY7q+IQJwCPTE5g0b3mGtLMbN7/9HTh26DBO79uH6tioCWYurlJoKRinyTy3edKFtMQWFJkblkJxmPMoXJijkmytw4QFA0HkjBkR2BF8wYgvDGhpKWL3q67Ehddei60X7kZ5bBRPf+/7OPrsc8iD+7doY8MXuPhzJy55ctG9g05tjnFzi4YyhD5rWQnC3M8ymzPPFk6xnC4kVsLCFRfQonjh/chEPM7dzEiQ57U5h45SCjD17kYugNiapBigiJ5bXgYMAxjJM0zQhRqEG87fnFvivGHzsIljnL1Y4gRcbOBZInz+S7s6ccHP3Y73/dt/hc17r0Sh0IrJQ4dx6PEf4+D+53DJVVeis68PgwcO4vm/+y7233MPiqdPuYDDxQ6cW8LcM13gM42LR2xiry0c8meXL/Awd3V8noWJjvNHx86duO6d70C1twdTp4YwcfgQhp55BlODZ8ydnlTcPWouRFsk5POWz2GBqS0a8GcU5y0+n9h2JnZSvDfFKkeZrxQmYEfXoTv6KdT43BXePUzwTDCduYjqbj/P9sH243c8o0PRMpfwF1XOrxQtbd63pQwuWJqQy0UCLtXycz4jJph5IDQYRWIuwOEzNzqn2e/Yd/hdr4PXlvek2E9HNB3u8f3N9HRbJOVu9IIJueyTVUyRT3BB0jFt/dX6Qcjawj7LdzPrIPzMFxNYxgpmKciY5aKKtgQYGNiMgb1XoGXnLvTs3I2tV12G3rYWPHvP3+L5v/+uLbJwd6gLogG91ytkvOBY5thhn+U9kkLiQm/G8ZBiU8pFEFXjybHGDB62YM6ywnCuYNYKZlNgXa3i1v4U7CeCo9szk4Q5I/TDuMDKhOiwkI882AxkH1du2RtJXV+tuXfDgjMXDH1OsrcHE5w5xvwBHN+vfMFFWLhYe7/iwgGfb2besPx9wcenLyhwl7H3dR/YLk7a0yo8QG2cB9GTz9a4kNAWNYb62en2/fAuGVyllnHDFkH4e5M51DnnmkAenKqW3cDFYH7bFo2FBZ2xf8d3EJ5jC7Zqb54utLMNbRFf+LdBFIkjNxNnwzt3XIzJa9afF9+Laotnwr9RYt2KWWbZYbrSIoqFFOVK1RZjcFwzi4vfw/lZ2wWG/uYX5lzXvWtH/M+YnWemHdgSRZT5ZHITdXAXp74w/UDJYQAAIABJREFUzJ7d/jzzf0Xw7ywMq5DxJLBw57WPEXff+zuYP848s4D3PQrIvgAiLmplrX71zOBMgfVfIiACIiACIiAC5z0BCcDnfRcQABEQAREQARF4OYFPRQE4iGH1Kd4szBocKeaWCIGtKAtHYfBs50oUiILLh6vs69wOJqyaO8MDIwxCUpyiW5bBKAbEKSOUqi6mmAvBojAhWXMQuFyodRdEFJ7q4ja1itaCL3UfetDNf+Hl8cCd/RzSc85IWB7YmXE1eDDPxQwXfSjUUIiyIBBFPablDMJpVwL0I0VPlqBYaMGJbBrHg5hnDgALvnqKWI/6OD8TvINA5ClJQ+q/4KRgoNJ+3+C+jsFND24HkZXf9sixHTHtoFMNvwt/x59dz51xO7hIGNwjTMtrTLzenu4yOMtCWzP9M8Xfvr4+jIyO4sjhw3aHWC9bbGBt56l8o3hj5Yt/QtCLZTH5IgifDGzTbcf7W7/ktSgAW0pEuokSTDEATNEzTdHJVNEWQKYDOLi9Q2DUxPLggo0Cu4XXQr9ne8QALN1+nVmG/gQmKlO44YklSzGdmmg4nlcxERxLJlSGOlr/ZSCabjwGvS1VuQdcXcR0UfyslIi1cK33xijwm1OUomNIZ86gOevH4L45VGLfDuPHxJA8R1tSsIA5BYyypWr1hRbeD8IACemk2cEtaB1TNdb6R1huET4zL5SNYReLTYTmIC7kSKs+Viw9fHDwW5A8XCumrrT5gWKABWm9Id0F7oPcF6jMpGPn5UxqC+4iT1KZWR9IiglaW9uwo7MPyeQ0StNjnmramLvQ4H2sgLSYIqsyrTfnHwp+lCfdyciAMYU8LlaxxQctqYmKxZZWjFNIrVYsty4dVHSwsf5TWRmTVV+cQSHIBEVzaLnYE4P27L8UUSzNuQnmLJEHqC0AzLakEJIAPUlqaa4ZUGf6357OPnTs2o3kqovRefUl2H7phbh4xy60F9uRD09iYmgUQ0NDGM0qKPV0IN3Ug507d2NTXz+yahXVUhmDp05jZHQYW7ZtNQfw6PiY/a46XTIhvLOtFZ2d7UgKKbJKGUNDgzh25Aimj55E8eQIqieHMXxmCMMjQ8jGRjE9MWX9iVkQWpGhraMLl193LU4dP4rpQ4fRUq1gulTCxHTJnMkUGCYAS3fMvymux5Tk7NdM9+1pvj1ozjnWnFOW2jSmc617lgXXe5g5zdXJ75tb19quxcSlIoXfSobW1LNGsB16bEFGwfoSA/FTJji5WGPpfpOC/Z0ynW1Ip2xpyNnHLSDvIpc7Oyls5ybqsW4UD9nmdGh3mJDmghL7h4lxtbHq8ylFFu/bnnKa/2fiGYBe9gUbVialh7kmplemwBFmzZBdoZbqOcwp5Ogu6eC6ZsaK0M+3ve4G/NyvfwqXvOYGy1Aw+PiT2PcP/4AfP/yPuPqmG9Da1Y2Tz76II488io7REbRlTPjsj5RycLCmHe1I+ntRbmvB+OiELTRgGnFbHhPSl/LuMeNAbcYJD+hCVw/6LrsM1/zc2zFZAF549HG0lqYxdOgApo6fQDI+UeeUjMuagsAYHpvM+uDpXsN8wnHG50RY4GVZJ7LUUikz44H1K6sIzwn+WROB/Q2BDcWFPUxUb+mRbbGRC1kuMntb2RzPZy3F9eDGtsU65nL3ZzuFIEtXb2VJrc9wIc609SEXWj0Nub/TWMp46wNZEEj9HBPXTUwumCjMxU9RWLPvhGcp78UFDC25L9ChMM9lGFyYYAskcn4WFrdZuvowR4fFZVyjw+06bDlbEFArvJb1v9xE+GqxFVNpEe0d3dh7y03Ye/EeHPzHhzC4bx+yiXHr55ZdI6bhNfHK01Nbuu4gaJrTOWQ6IBfOfUzR3Z8wLTO/T5HbF+ZYJoDE52mOJM6/FPk5f/PgOOCCCE+z7X2BmTfiu5I968K7Wv3zNKaotuwmYRGJudPD2I4zdHyNtHtb9hl3I9e2v2Cq9fASEwVg/mgLTeqzzIQtBqKLN5bF2t8eejOOXn8vCduzcD4MwnF87/ZsGO5etfaJrxGpv5PxF42ipjmmw/tUXAxi/ZLzMTNKmFPbU8ozY4VnLfG6st484vO7luY9iKh+fm3Zm72jcc63BTz2vjDzPm3P+bAYxd8PZ97r/Snt59bYxfck+7eCO47t3TRkHWCGhHbrNxxjvniAcxT7hTvGvaPYeqy6TEBxAZmnu57tXxIzW3rEtsqZFSYs1uC1XOwNiyTDViYu6MZ32szdvCGzA+clc/WGLWz4bxAX2D1levw3j7v2/R3Q0067Y9jSxSPBP5MAXPcyoP8UAREQAREQARGQAKw+IAIiIAIiIAIi8DICn9q8qbby3oNcQRUMgWiPQwfxyTK5zgRH6lORhdBOcP4EP6+JH56ScEZ+dDeJ7SHMQEfKtJYV9DJQziBOkUHDAkbKGUYZqLdgpe9lxmAkHcQeBPRyeJDNhRNzjQVFK4qGXie6LWYkXU/I6Yf9NkR0XPTzfYQ9nV1wyAQHF1N1mjARxcEQBDcxu+YcYMCVKVyZfs7DqhR7uG9ga1rAYFbFuJlV6GJNUcg8fbV/P6Z388BdfWq5mgAc9gyL96sFl0KZzk51XRd0nEUArm8TY3GWSH72p2TkaaGZHpV7sTItrguw3K+PwWG7Rl16aaZijT9Xq57W9exApLswzP0TXZyBgQe9vDYMssW9QD29dxTQPNUwG7EQcnOboMp9ZvOqBZ/NYR4Cui6KmPRX5/XzPuCuUt9T2PaYDM5r28W4Lo1hRzXDQJqgq9iKaqViexNPMY10EKn5PV9U4EHGGEycSfPoQT9L5xidHzH1c10K7dr55nKZ4Rb3P2Xwns4nBqJLHBMJ/6558mfcRebcd8+M7eMdnDw191GtmX3Pv+hyMiGqts9i6FUmXgU3c3DZWcAyLE4w92t7O4o93WhtLWKKgcnJEpiq2t37NVuLL3qgEFMbiL7PtDnp4ricmYrsd5aaPgaIGfU2AYOihKeU5z0o3rExyYeCGhcBRCq8VxQa41zHu1lKcRMDC2ing4nzEAO4BQ96txWLGOjvtT8dHR0YHBnB2MQkWgtFd+cyfWq5jNNjIxieoqRDvyUDtDmmg2uNDrbpsLCDcwjvR24xeB3364zTlImiCefEBJ1J0d2aeYqerj50bdmK7MJtKF+8GVuuuBh7L9+LLX1b0Zu2IZssY2xsAiOTkxguZKh2tGH7zh0Y6B8IgfsMJ4+fwJmhM9i5c5c79EdHceL4cVRLJaBaRVdHO7q7Oi2FJvcYptt3fGQYlaFRpKfHUDo5jLHhYUwMD6E8PorK1DQ629rR2dFuzmYuTChXqyhPTaLL9jDOMTg0jIPHj+P05KTtfc7UxRRJp7ngJy3Y4qKsGvatNXE8LkDw4Lnvs1kI6Y2DO65uv0j2AxNXq1UXWumCDHtlVgvsB5m74C31L9Ba8NTOm1m+tNWckjxnIue+uuUQXPf95X2fed/Tsj0FdvcPYKCn2wTUaQrkI6MYn5xEVnb35wgqOENxm4+jDOhPEmyyFNgFFAtFc5SOcR/hiqcKZl/h6GB/pTjN5wL7oCWkZcaMnC5wcvXncJ4VTKChO7qFYhgzHoQsCT53MRUu5+UZ8Y2f29gPIkP0HnICzbq60H/JJbjh+teicuYMxl54AZPHjmFqfAwTaYa8kKKtkqOjXEVHXjUmlrrbXNzca7eAzVdfha03XIe2Ldtx5Ln9OPDwYxg7cRhptWypqS31d3AN+6KSmVcRk4oKLWjfsRvv+PV/jmzPdpzZfxBX770MP7v/Puz7h+/h9DPP+rM6iEE+TrwcfC7ZXGLuR593Pe118NpGgd5EI7p1C9ZOvpUBs0e4Y9beMEzAdbe5vUMEgdhS6NqeueQaM294JWLqYEufzz1sw8IALnawhUu2IMG3HWCZKOL6fuN1z9ww8doz2IRkzzhh/ZnPJuadNne1P5tMkLPMAz6PcP6YpuvRNOPMsmQwdTj7Ls/nM2rM3MYuFNr+rDF5bthnt5j6c8aetSZuuVDuzytPb21ecjqOQ3mZAtuYbupBf2cnklPDaCuVkXEMcUFFlXurh/es0Gf4bhXb0tqe+1Wzj0TR1vZ2T9EVxFu+6/HZxowcFOOZwcMla1/0Y+770J1MqI/O8PD85bXrD8+U4aKiZR8J73S2jKO2LUZY+BUExrOv4F+wfhYysETHe/159e9Ttp8xBcvonuXEEFIi24LI0BcsJby1TXg/DWKvedKtbN7Hw7oJz6gQ3meZ7toXWnl7ZSYAx0V38Z0kbrERnaUhy0y4X8xiYVt9hPnV02x7Om5bDGmLX0L6Z5a9Ls21vUfZor74jhUEy8wXZ/i/BXwP4Dive/t5nXlPfyb6PWKa75g5oP79cmYO8AVCfI/knM9nNt+vYrrmuG0J5z6OGZOM48KTuhfSmYWWPMn/3RKPmXfz+nnLO3ZsZ9smpDaf+wJMf8/w+9oi0vDvBP4byMX+8O+Z0M+MSthvPP6ryR3AvvDJ5o+weIRzkwTgl41M/UIEREAEREAEznsCEoDP+y4gACIgAiIgAiLwcgKf2jQQQ021VMpmGA2/jfERBs2jWBMDl3QmWCAoZFCuF4TNeBDT0oZ9ec09YOnhGPQoWApkBre3dLXg6j27sbWrHdyU8cWjx/H04VMYznJ0px4IZLCe12TKSwYCGRSMQqztuWWiAR1iwSkY0i/GEAzLWZ9qz2pTcwNG4YvuUTpcZpzBFrAzIZEB+MSEA9aTjgam0+Tn0TXi9XfXGYPIvqdrcOHSiZRRoKJb1ANUDFJTTLWjLpDkLlm/tpsmZvb9suBYEOSt+PVuSft5xi1xtjMlOh9iVMsdqWfZVUJU3uJW0SUTRaroegqBZ4oVDATSZWFpPyndxX2TY5AtOJpftlAg2C+i6MtgYHR7WsAs7gsc3FO2Z2JwW1vQMKRgZKDRUyUmtmen90UG6Jnm2PcSNME+5no2UcldI1aEIECy3DPpxWPq85Bc1kQC7zsmwlm7hVSNWWb7vfJ+HAoUoVMGs02d566b3r/jvtHuMgrltHZ1V4mltTX3q3dJTwEZHJA198jMgKQbkQKR7esYHJS8F4OmcYzOjI3QX0J/5/kUY1wi83TrMbA4szNpcKwEkToKlSHkbu0cxRwubuhi2tNKbntat+7agUuuvRrbBrbgifsfwMjBwxY4ZnQ3pq+OZkXflzMIfCZOMXDtvD1VaM0GGtzfHqJ1Zzq/WfCUnWGMmiAUMwvwhkF4ZrvYuKFrzQAx7W+NlAssoU3diRkExuCWc8E2Qbd1zqKJ/nTvxdSs5hCNcx2FxzRDW1sb2jva0dLSaoLPRLlsQlpHeztaCwUUKQKVKxgdHcP49DQmKkzR6m5Azot0u01Yv4gCh7vAenv60b95K9r27EB66Q5sftXFuPzyK9Df1YdkKkNb2oLujk6be09PjmEqSbBl63b0b9qEtMgNbxMMDQ9hbHQE/f396O3txcjIGE6dPBFcdb4vKpXLSnka0+MTmJwYQ3lqCpWRcVSGx5GPl2yCbGE/LML+trFYLmP81DFMHD+B4VOnMXrmNLrzBP1pKw4PnsLhiXHLjEA3Hx3zU2kB3Vu3oWvLZpTLJbz4zLP+DLL+6RKR/bc9P8jYtwqwvl+3B7DNI0GUiFIThRl3U7qjm+3F8/oAdJso5oNnoLsL2/oG0JnyCZNidGrK0lmPTYyjWuas5vuH2p7inS3YvGMrLr/sUmzdtgUtne2Ymi7h5IHDOP3SUZSOHEdeKlma3DNM72siRIItHZ3Y0dvn/aGzC2cmJm0P5crwCNrKnKkyE8JZJj7DKGKY/BGeHfbsMdcxqRRBSdAWNuQVc7fH1Ll83qSFAno7OjE9PY3xMsvi6czpXuVwolOSIrYtqArZNLhCo6W1Ddt7etBdLWNqYhLT5TLKVU8ny0VadGLyu5z3LX2wPeMSTFEU3LEd1/wPH0T/LbdiurMLydgEnvrq1/Hifd/FxNFDlgnA90eeETKi6OZ7t7JsKZLOHuy87lq0XbDTbPGTQ4M488LzKB0/BkyMWUptezp7SgD7Q3erpWMmmdBv2OZeP98T156w3D+XY84EdLpvnTH7Ahdnpdy3O+zvTbb0OJtglfqiLy6+4O8nU7r53Uls86I9o10Up9jKOTKmNHennm9h4MKYtykdlp6twdvERMSg+Nk8znqaoD+T9YJD0hew+FYYFOTakxzbOS+lrRiqVnEyr1ibRDdrCx3jYT7l7zkPeVpjf4byiubIDc8EW4CXJPaOxT3QbXUV0yyn7oan+Mq9r41hXApkc3WCvMWzS7SVMxQtZbY73C29dUPKb5uyw7sLxXh/5vt7ku9362IgnaScpyOLGXdoyLkb+i9lSYrCTBcdM9j4q5A/0WLGk/jmY+9PdRlIam9EJmzH57I/hO1/4QQXWOuO8F5byyASF8BF0Tg4/inIm8O0Pr1wXeYWf6ebWZzUjQLa4ruVuch9ESMPey7WbZ/hz3G2Jhf7eSYVX/gQUm0H560taIyvEGH/5Lg4zReFzGSc8ff7mXdO062D+Biz1sR9JmLZIxkTiGP2jvr3mZDNJr7Pxj7g5/s2MbaQwhar+UIzHp5BIG4jE9Oq88LO1N+bfaywzi7I1/KZ1BaqhNctz9oTFgDE381wiYsB4t1n2todyPF55Ocxa1EH3+GDK3eSqbNDFhb7pjWI36U1LGK1PaOt+/qCOBOAw2CI/ZDjJs7Xvge4v3PatbjfOp3NYfsB/u6fn9EewGcPTP0kAiIgAiIgAuc3AQnA53f7q/YiIAIiIAIiMCuBKADH9IweroiR4Zn9LH0PQw+oMQ4W0+h5nMMDIpU0iJ41AdUDtHSP0gHBACH3ByukvucVBY7xLMe1112Kd7z9Vuzcvg3lchWPP/kzfPOeezE8MoX+NLUUyhRmGGSii4X7JDINIAtChwAjKhQtLPAV0hb7b90pYgHVoPdEz2Fcnc94jAVlLJjkYTBz2Vha51rkz8SDDgbKmRY1yy2dcJbFfdyCMyukp2P6WE/dGYKacU/VIE57gJruZgqXHmwy0a/OPUtm5vgIgSRLVxnkvRg8i8KinVJzwwXxwNrFg0wx2M7zYhjQg2fRbRn3FXMMnprZrxndzb4HmtOjcN1mQWt3zE5mTP7qrOMR96E7y0ZR+3QmKOuOXg9axsNjXQyeuYPZUk+b8OeiLR1lsU4U7PnfFCXIK6YjNGHQHFIFFC0IngeHrJ/D60fRyNMmeht6Smp3j5nAaqKcC8AUdplimu4xd5+ZcmCljQ4mczNbir+CsaELzHeXjdcO+0aHtN8MKrM+vCeD75YyOJaF1zYrcor2zk675+TEJG1hVieys3ShQUj1sTvDphbYDv0osipkvJe3uQkOJk44r+jscr4eeLS2CYtC7F5cEBHSODJVZ1cKlKopBumQvHA3Lrzy1WhNi3j+x49j4vixELzkvBEWQ5hoEtLXhi5j3jmmYTUhZmYs1AfvYx+Pizqs/jXHsA8AjgkLaOdFcPNhpnS39omB4rCowtNi+/iK4ooF/6MDK4iHdq/gHOoIqy0mQ5pSfo+imO+R6SKkOYfpGm5vRXdPJzraO8wFWq6UUWgtor+nG10t9BtSAM4wTnft+CRK1Yo5Osm3VM0wTkGYdSskSIstKHR0obW3F13dvejo7kFh5xakF21F36UX4JKLL0Vr0orJ4TG0FVqxbes2dLZ3YGxyGuU0RW9vP7p7e0ykKReA6akpTJem0dHaitaWVkyMTWJ0dMQD6MUUpalJE4hLU9MsJJKKC+JZqYzy2ITlaG1JOa447iooTE+jND6OiaEhnDn4Ao7ufx4njx7F8OnT6M1T9OctOFmdwomwp3bRUsumIMeWvj4UujqRVysYOnUCZnnlOLZ9ooNwX3OtzuyXy9S+HJ/kHjUm71EuDhTotjVHvGco4Bik03sr6KguoEyX1aY+bLpgN3Zs2Y6utM0YlkslTI5P4NiRoxg6dgLFKkXVBJWeVhR3D2DTxbtw0UUXYvPWLSh0tWOyXMLpA0cwuv8gkmdfQOXYCUxMT2EoyzBRbEe6eTO2bd+ObTu2o9jdDbR1YHSihNHhM6gceBGFI0dRKI1jLPHnmomCrG94YFF8s/1czelYRMWk4HYX4fIySpTrChXff5aiArMTtLXZ4oKpagUT5Ex3aEjfyjZrC4KeLWCiYGTibIYeAH1MoZvnGDGR1CX3NlTN6e5p3jk/ctRVjUuZ6ZO3bsOen383um+7DYU9FwGlSez/9t/i4N9+C4NP77PFDr7Pq4vwbC8XfoIblQsITAktIu9sR0tPDwpt7Rg7dQb5xCTSStkEwmnbXiG31OS1Z2DcgoFjLnMXtU2odDBmdOz688FFXHfbUTyhMM7f9yH1fYL5TsK9ZoNjnwsUKDG1pBVLpZxWPV3/eJpjPDzZPbW9z/fMUsLXBd+DOLgnQ5pjirY8mJ6Wjl1mi7A/dHeHZx3nDltQZ2msXQCKMpa7zz2dtLmdg/O0J89xcVpEd6ENJytlHMxK7lzP3SlPZuY6rqUSd2HZk4j7Xq18z6Cgzfbp4VMrTTCEqr2XWcr1PENHAejIucArsS0OSia4+eI2Cu2cY6pViuAz+6i6uO2Kp201HMQ5W3wV+oC/o9G57+3F9wnXpX0ks65MQcxFMfbeYfsWR8lxZhuAcspnrS++ard0/u64pFNy0tJ8s896OmEu5vP28XeQ6PrkgiLfq9ffbW0RYHh74nVjZoyaeB2e6S6W1mdvCVufhPcoe3yE+vg8NSNsWnnCA4i4uUiFDlJmouguFCwDg2WSsS8GAZjvnfEZb9cKTvGwwIvvv7a9QHiY2WIGq5N/325nC01CRg66qW3KdUXa3rSiQbZuUaIN2LCAzWoQrPa153jgEd8/4numr8+aebfz99mZjCBWg1o7sA1mzvV3Jmdv72vxvTQ2RqiQPbbDs7umk9beJmdSMHsFw5YbnsC/9s7t43gmA0rd1/3drfac8fK5Y5kLVH2bAEv9b2I7oXHc+AJLbu/g20+E+bNOWDdXcdjGpLYY0xaf+P7yxMY5g4uouE1BJeUe6P7+yXaNe4f/+qAE4Mb20s8iIAIiIAIicD4TkAB8Pre+6i4CIiACIiACcxD4VH+/B2SDE8fEk5heOezvFzw0lgIwBtnNdWUBeAbbPThj+yHaHp4uyzDwVA6uRApkTGFJFy1DL7Y/Y849F3Pc+s434p2/+E5s37UTaV7AYw8/hq9+4St4cd9h26OReygyLV61UDQBmPtGUhygozY6tOJi+ygMRvGUAVYGZaKYG82gM15J33eM36OoZQGiEFCyQKEZjjy6ZEJPyGLLgLpviRycQubMcLenp8d032QUbW2fPxN4PLBjwlFw65jDtxb7DGIyA9Ah2Bcdv9GFak6q4Jax1J/B0UoR0VI+BseJ7d9nDpaQ/jME7igSWECKEqDtVepp5cy5FBxDFOzNoRDicXE/YF7RgvdBlGHZmPTWhP6X9bGZ38Q+VRMl68RKc08FaTqmCq6FAW1zX7quZwKDMV0gw3C+k6MHoi09YjzN+nOCrrxoqTDZByayStgbMLgwzEXoPcECvrafsF+AAeROS8XKgCEDbq6XGyvPPWjn87/oKvZ9eT0ozh+YUpafmlM87p0ccQShmvdkzNvTeTL47m1HIYILCGqpAAsJNm3dYntMnj55yt09lqIwjkZPPWpOmbr98uIYtWYPLjn+t49ZC616umvr+6F/hsitaSj2+yjOuwgfHUhx3DFFMfdZZrrtUQocA5vRu3ULpicmMXziJPLpyeDgDG5sc8D42KnhCPsd8hcmiATjjDnBawJxsKSHILaNo5CaOwZ93SHjwW/2Fx83wRllQdzg/gmLDWou09DPLe1rcI1HYXHGXeROQfZjdwhy7LiTh3VhueOfuEdobF/rXyEtp+9xSxemixQdGSzDwaauLmzd1IeB3j509fUh6WhD2tWJrt5udPZtQqG3z/6UKxkmyhVMdLVgaqATrds3Y8f23chLFZw8egzVao6+3j70dnaju6cPxc4u27c4LRZRKiSotrjT3Ob7KEBUKM5ntt8v+9WpMydx8tgx5JUy2lta0dXShu72DhN9OSHmlYrtJTw2NozTB/bj9IEDGDx2CkPHT2H00CEMHz+K4clpS3XcaS7LBONJbk5US18bUhbTaUhXoaUYtUUM7sy2tLBBzLQgui068jmPzwG6EVvDvqozT6QwoZhL38eUJ831DsXnTn+e4MKkiJaWFhR3bkfh4t1AZxc62rvQ09aJrtZuJNzDebqCwWMnMHjwGForOTp7OtGyow/JRVtQ2NqLrp5utLe3IWvhvuIVVMankJweQs+Lh5G9dBhDpwZxkg7izZuRb99qDufOvn4Uu3uB1k6UmDK8NI7WAwfQ9uzzmDj0Ik5Nj2IszZAVErQU21CmA7fMcL+vMWmvFnxOSTqR5W2osJK28GIYlXzSZmVLv8405T1dGBocwsToGCqliu8Xa8OH8yPTAHPxCB28LvBSmC1mFfQXCujJMxP/Bi1tMOfdzPor97Lnoh8TYth/KYpbBy+g3NOFLW97K7pvfxta9l6BbGoCx75/Pw5+6x6ceuopS7nNeZRph+0ZGwRgT9Psc7eJTqnP0ywfn0tF30Tb+4M5SkPq3/CuYt5RljM8C7uS1MRa5J52eIpiSUq5PMGmnHtp5ygV6QhPcKZM9zTQyXTxzNzATA7sp5n30yjActFHZ6FgqYa5kGCC+7zbooIwpusyAXCcl9kmvn2wPyPZ14NruRcJ+lLuFe57X/M6/G8XiMNz1eZk7uvr4hGhhNndBCtLFRy2QaBgvw1FtBcKGMrLOE0Hoj2/fMsLinx0Kdo7l+0F7HuWljP2CaCnwKdOESM5FxBU0ctFHSkX8lQwZum0g/Ob/S/3RW2TCctWCGl/KdwnxpPCqi+WsQFnz7IoOVoaX7a1lSOkMA7viExjay7z4IidCHUyAAAgAElEQVS1BVRhLqWbknsz21OOrvWwZyoFY3u2hVQS3AKBzyWeSYG9IymgvVjEZIXp3DMTgDnX24IRe36HXBdhwR3biJlM7B0wZsYI7wJ8/sWtEexzq1fIQhHSsId1FDWnsO9NGwyb5tQP7wnhwRaFZo5JS0Ed3uG4Lzj3imcduriYyJ5XvhiAz6aZRXX+jmh7A4eFZJwk7L6VStiv1xfq2Z7rYfGmvwvSJcstPBJLH8++SX68HrPbmGc+vHfaO4h9118GfKsFd2fbJ/byE0Tlhne/2vteYwaTuvP8Lcov4u3p/6bwDDBe1viW4AJsWJg4iwBsc8rLX0DtbrX3g/r32ZB9ZbZtbPxfKDPCdaxLvL5T8YVKfI+PGVK4sIS/4+JOVsuHgmcm4PuEvzN6B2ddLA17yC5j+3izn9r8wHHs70Fc1NLJ5x0XBFiGAk9dX818sQDnsF8fkgD8sn966BciIAIiIAIicB4TkAB8Hje+qi4CIiACIiACcxH4l5v6ax+52zKIReb+pDAYXLTRRWgxDXeM0GnAQCIDfAwdMRhogY6wT94k920zYTgEjc0Bw5SS7nRKTays4g23vga3v/Ot2L5zJ/2a+MljT+CrX/4aDhwe9LTLYe8xunImGIR0G4MFUHh/BvYsEBUcr+4m9HowSELBpubmrZU3ZJIMZmdL4RvKb2kRQ9DNUsZaADEqoe6/mEknHb0OYcW/CWoMMM7sBWvhohDcsjBpkqM9pNH0GFtIM1yrhztjKOzWO38t5SwZct9HSzWZWUpV2/eUHFI6pYNL21LMufvJwvyhDdjAbOdiwj0xGRd2ZxP32PN9mRmjpdjtIkHY2teiWeamDoKpO4jdWed7WJ7t9IiBN4+EOrtGcd7KFvYznElQGAN9ntYwBgBrDuCYUtsNwjURkW4md6m64zaKml0o2N7SLCOD2nReGZWwp1rwR3u9w96PDLSZOJcULBhLFxmDqLa2IQqUIXDnwrcLwBagTqpWjlogOYi5UeC3mH4t9XODAGypaYMAbEHqEGhNE/Ru3oRCNcHwmTPe+6IwFgRoitAx3XgMq8aBHTVx02usAr4wgOWgsO3ByNCrYxpwuuCZQtSEDPZPT0FsAnvYY4/7VzMFIsUdusiYutjSnaYtJihSiDG1Iu6hHQK7tlAiiCSeFjO61IMruBa0ja0TkiXGsRJ7RRB0TXAI85KxD6leQy29vtZeMSWji/YmAAf3mbnbQ6DeFyRwz1YXySeCC8vnt5A615x4Pj49Pu6paBkEZl/xVK7BpTYTK7dycs6KAib7JucCuhA7W4ro62hHX1cX2ju60NHXjYFNA+jq34TWzQMobBpAS1cPil1dqG7qRmlLD4pbBtDTvwl5pYqRwSGUKlW0FFvQ2dGJnr4BtHR2u6ucweNiikoxNeemLZioVpFWg0MpLaBUmka5Mo3JsTFzAFPho5DChTYoVVAplS3Nc1auoDo1jcmhERx7fh+OH3gBg8dPYeT4KeDkaVSGBm0PbmZ4MJHG0jDD5hh3+nsafArAnF8tK0RI62/Bf4p+YVGA7/1LV5pnd7AtBCxVrTsb2TPcrRdc/RyHdM0GVzYD5RyjrO9AMcFFaSv6tmxGeukelHfvsJTMbe1daGttR2tLBwpJ0dqzNDqB6aFRcxO2d7QBXe3IBjqRd7cjKRRQaCmixIUhXATAvYunSugcOoNWCq/DIxianESpvR2Vrm60dnWi0NWNvLsb1a4en2fLk9h09AQG9h/E1DP78eyLz2BoesKmyhbLcuB93hdR0dnqi1Ish0beArS0WN8tl8bseTJRbEPH3suw6cpXoa2zC4f27cOp5/ajOnjGUpdz8QLZsR9MMOU03ZwFd/8x+XVHsYidPX3oYftPTWKkXLUxTbbso70c52GBBFvQ91dOTbBGexsufcft6HvrW1DZcxHGh4bw0n3fx0vfvw9DL7yAQpUp69kGIQNAENpMpI8inO1n7u3JYVkJKV49/bbP2XHxibe/O+o4v3ARGc+hAMw/SV5FOU8xnAAjSRXdObAzLaC3sw2dl+9A1tuJAwcPY/z4CFonqyZsc4yU0tRc97bYJ8wHlko69S0d4iKpUsLtK/xZw2eo7xvucxWfLxTyeK71ZRP3fDEVF3p08h7M5IDcnNZ2ri06C/03PFc5l9gevPxmEMFtwU8UyUKq2w4uUirwnlUTjSja8Xlugh4X3Nnz3tSl4Bbl3JuZs7AnLZoofCKvWNYTitPce3cUTEfvcySztXChGPsfHeFMU19JKQD7/sC86sziusz36s65L3VQ4zhmAwu+X2Xc+9ra0if5mGWECzviQhDbv5V8wtxqxbfO4VlAXIAMDtawIM9E5JD6mCI206WXswxljn9zj4ZnmQnrRXdPMvtKED+ZqpvXZXta5oGwDYenE/a2tfuGwthTLWRF8ZTSYVsJK+tM1pX/n713i7Usu67Dxn6c530/611d/WaTajZJSwYlWXYImYIlU7LgiFKQwLIlx4gTIAmQBI7/EgVBgPzlz0HyERtJAP/IeVhyAggSJMcRKUoiRXY3+8Guru6u571V93ne5+xHMMaca59d1dUW8937EMWuuveeffaea6251p1jjjGqJifOMeGCyz1De4DviWqkY/OBf4btC7YHMVYcDza7GWBs1+H5zLWskbZaSNIYxXyOOOe8JJhobFE2GlQNBlGhXMCmCHq1s5Fx6Eow3STV9RZFbudfzSPfJ33+B/sNJwQvf3cIZ5Ua3Oo7bvUV78+qdsMA71ZnKhO8cCUfa3wJqjKhmU3jYPhqOJFXh8Bwngw3VceDbfqEk5CduSt5cP/BAGo/9lNBhcePsQGEtrnrDHtXv5GYvwYnnFvC+c5Y1WoUcxY/c2nXrSVkiaPfbYoql9nnWItamLtSNwrz0ZtSuW5/rQGAm1/wmwg0EWgi0ESgiUATgVoEGgC4mQ5NBJoINBFoItBEoInAxyLwn+xsOUBgbEACpvKoc4AmvEFFKHn32ovFi1VKSbIgmRvjqkumlSojlF6k92CBITvVJc8cy1uTACaLgwIXybaLgRcvX8BP/+SXsU/GVBnh+++8g3/5rT/GvTG5JiXaDlqyuGoAsAFNLEySncQiqPxWnXZBkMbYX1ZcpbSelQztpdL1Y2wBA7aMfWCMEwLfLCqzMCiQj18Xy8UKhaEYKJ5LoBA7gMoCJ8HZwFpdyv4RUDXEmTKxYrCqgupSzOGeVIAk+G7lLxbjWJSi7CnBom4kt2MV6iYRQWBegkX2GG3K0bmksQBgL76qOOogX4iBERVs3PmsYnyoKGnsJcbe/I2t8BqeXvfscoliPLs5X73AVsnp1dkatdlXsSnEjAxsjyBlTUA1sI/JtKhJA6pg6t7KRoJVoZ3PTfYE457lxgBjVDlPyV5jwZdFVIIprCCSsSS3OBZxVWi0oqqxvg0wJPjLeWSAno0BC5ShIGePbfcph1IV5R2O8oKhzTwD84NUpMqPAfgQs9zky8mSouyjAXYGuOpn+ZlJLGCTYBOBXmtuMMCU0sn8Y5xjLzLWQPnHCDO6Vysk83MMZA5zwwAL1cbph0ggSgV3a1DQLCUL1DhmIABMJhH/JzDMvTdZ8Nf1g14AgeQaE6heYOW1xAxk3FUhDrLt9oa6BDTHOfgw6l6cTi+gonpIjwHHlMw+PY2xuwKD2QBjY56602aVH8TdV/G9RIdAAYAzSulynhOcczlbypUy1gYWMxcRCSTLznyfhWOZZrmxkf2h9TyUJub84zUkMWALn+ADGbN9+qo625jsw97KClb29tC/cAmXn38eV156AWvPXEV0bR/x3jba/T7SOEGR55KPzijZHKdor64ganclWT/NF8i7LczlYV4YaOkMpChjHo6xmM2wmE30TGT+ahwJSpyc4eAeJZ2PMRsOMR9PEWc5yuEUjwj+3r+DwdExFsenWB1OkI5HGOZzDOn3mxcCerkHMEcZsytWTh4RWBfI4e01HG8x3ygxHeszBPQ5+Mk423zQLK/8PpmPKMcvomBU6npk0PHeuZa5frlWKH384koXN154CbNrlzC/fBH9zU30V1cRt9pArHYmpEkLrail8WcuZHrmnjij1D1zByVvCa7wmSRbS+nsCN04Q7uYoZhOsJhnmGQlxoscraSFstvGfHUVi+1VLMj0nc+wd3iCG/dOMPnOG/izb38bBw8faO5xDqylLT0fY8QGBHro9ikHTu9lMjC9CUQy5nGC8f4+Lnz1p/HcV76C17/9XTz67usYv/02Fof3QRYr1QmMZc1rljgHQN4Y5zdZ/Nsra/ipL/9FjO7exvHd+5gOR8pZ3Ev6aYyNpI0kI1swM1abmlVcEqPIkezuov2Zl1BcvYqz8yEevPU2Rg/uoZxMtTYiydaHtb5kaPP+eQ/KAxz7wjQZFrE1MAU5YCkYuM4rwT0CXAJndS6xNcfn6Md0lWUOj3GIXOAmAeBraYQXPvccbvzsj6PcX8Pdt2/iw2++gcE799CamwqGGHyJ+TBzjTJWsyLBODLlCIL9cZGYAoCDhIwrFSYIpnHR83w0zjnnqBDAN/i8DyBuHCumPF/Rm1rnLBF0w/mkpHK9zhxzTmn20PjexP2IZyw+H5u+uK5CLg1AEXOh1EaYqzxHm2evKSDQO9uAJ2u84Nq4J0AaWIugZgFJ3PtZgmes2IFegdtsrkkMlCy4F/m+yHzItcfYJTnzYKbxppJEaO7iOOt9Qaqf7Qz0JY6twUHNHc785PwmOM7x55mMLzujBEDWGuk4JfgeY1ja9/lX7kUakUo+eAkYqqGATX0usx7UMfizuufQsFbz6Q1KA5Z5KgVkU95wMDDs6d4PpHsKuYt5i/OLec/Yu3be5HgGeXLOMa5JeTLz3MK1SVUQZ7kzz4UzHGNNdnR1jhIDmJtUbnLr8rqlzH4OetMSzOV+xzMkWfLc33jeoELJ0G0nOrG152QEzv3cyRGWR3ddbaNqnqsd6CwSNhuCWoszhyv57NrGv1SWWV5DZ1TPEQQ71ZCqjdvsN5ZzbdlQGd6t87tbg1iz1/I2ws8EuW87/5q9SPia3Zpa5KyRQIC7gcTmS+3WKIG9q3ltOZV7FD+R48tcxPxgrTo2jrLS9t9ZGFeCtvweGy62olg5i+89WCxwrAZZnvETeafz9w/mCVMUsOYxfl6b+5s3AHz95OjxgWj+1USgiUATgSYCTQSaCHyqI9AAwJ/q4W8evolAE4EmAk0Emgg8PQL/YHNH9RoWn8jKoo8v6zY9ghH0n2ql6HW6OJtO8CjP8ciBNLIT1lmIdTZjUpjMZosFQ7EWIgzIAlMhyQFg9x5jdYXlnEnOIiawG0e43u+j26HvGXAymuJwMccIkTwkWZgksEaGDlmcYxZ440LFQxbJWIBlcVhAJAuRJl5cFQ0l7epyuca+XBb5TE7ZAC5WuSQPSBlQgcom/8tCEKVKrZhI+Vwr8Jic3rIwZTKLBjaSNarCkctmqngVG/Cs6zjwaU5kS7DMimjBh85YhFZmNbCJ9ys5TXmxGjjJcSMbiV8Ta9G9B/UZ+hzjaxBYMalkZwRKitglq1VYNTCS7C4VQlXMIkBs4K/YC5WMrs0nxzErqd6aUnMNrKnNPX/uEAd5n9Xov/X4BPDvMaxejAgWpa0qqbg6cM+fl9w3gXoverN4SbYFn7PyVRSb0MqJGq+YkstLb0BCEJzfnFcstIrZqgJ6asxb/nEwS8xqL0oHVq0xgz759SQA+hibpc5sCRK2filJCbLoTwa9mht8LrO0S/aMipQ278Qec7/kUAiXfySlNCVrbgy2UJy1BggHRQOz1RBrK6Z6M4IVSE0Gki89i+ZTuBfOH17HZKbJ99JYBCYNf5wgqj80cwZl3rtkwJCZ6Ez04NvK9xGoMHDdZoKBQY/HdwkM+tfl/2p3KK+9yhu8VsytsZaMqGzgL4u2LJIT1GGMz/JcYCb5blIdUMNBABds3Ykp7dczlleQFfdM5MXpen2cd2eNK9Zww7EgoM41HBYWmWCS6+z2sbq3j71rz+DijavYeOEGei89i/TCLlbWVtBOCWCmiOIUSZIi7rSQ9LuI2x01r4jln8aYJsbcI/iRFga4CKggWLUwhm9Z5CpCk+mL8RTZYIzJdITpcIzZYITZaKw/07NzjO7dwfndezi8fQend++idXaO9mIuRuKAnu2SQSe70tYmY0SGKwveA85TsUmp+0DZ2hzb+3vY2d5CPhrj7N4DxFkm0IoFc/PkNt91dh0ZGGIALcfGWJQlukmMDQJYnEsFWVX2WXzE19ZW8LnXXsP8xnWBwK1+32KVthEXMRLK4sYxOq0eeh36brNgn2PBvWqWaW9rd1pYtBKx9XIyhgOnsRgjLmaSR07ilKRpFFmMLFsIzFusdTHfWZcPc5Rl2H3wCFc/fIDhn34P3/jmN3FwdKx8w713zdUHyEjlvkbAjgAg5wabXTifp4QHSgKFCc42VnDl534Wn/3az+O919/CR7/7e8jfegs4P9MzaO+wDcxAyjLCNEmQ5QX6cYSNTgcvvfgi8vEYg0eHmJ2PePMC3dQQQXCIOW/ZRWV+tErfsRhsWF/FYrWH89kMk8EY+XxmSgsu78p1w+cg45jjqcYf7WGeLy2ZmNqA7+W2xxjD0kbbxpG5RY0vaQtzMhazucC0ltYvf7aFIxR4WORYjYALcYRrL1zGpb/8KmabHdx6+z08+M77SB5MsJqbpDHzYYsS3AJ6eZ6IcFoC5wLQKEvNJjCJ5FZWGPw8ybkLRIsxQySWLIE+NhvJJsBjxlhxHZr35xK85bowJQ0lcMVTecEZf7LWiIHtAtiP29r/D4sZHkk+2t/jbGOqd4QGNWOvOlPVWcY7iPDs+ip2t1YQt1s4OZ/i3YePcMr3SfEhxiw3NRDmP2M3W44nm5by2Jl87wOn2OZA8FqWMoyMT+nHC6wnKZIYGOW0CCAwbllcTXjuIx8klevMSZ3TapNNT2JooM2B8D3uZ9w/cjZm5GouIXBM1itPZi3uA2Feab8P+7VlC4tfLPDQfo75PMgc1852QR3Fz0KS5naLAu7/tjBsVOfqXCLrvsQGSmwnqcb8OM9wXvM05vP3ixI7cSKZ8bNsjrveEMFzGNc7m/o49yXV7Ci/NSq6fLDmlkkHGyvaGonoG86/M39QiUF+ygH4V/OEn1NDs6PWlUO4zpo2ILtmsxKaFWp7fzjL2A6o1VprtVzu0XVJaAPRrRloOVe9Cah2jToQr5TvPsB2X9akV39VQLPvC49/tybprMeyvT6cZfTpfgHmFe0ratDws40fdmyfN4DYmhMMILc5wAZEUwBQI6WfW3i65/rlWYK+5BxHnh+2ogh7KLGuHB7hTlmoGcMaOe28zqY/5gY1eXI+cy9QHqV0P++jwN88OX7yUZt/NxFoItBEoIlAE4EmAp/iCDQA8Kd48JtHbyLQRKCJQBOBJgKfFIH/fGtLlS91rwsABlaKEntljN1uB88+fw3P3LiOWzdv4fX3PsKdLMNDFSPIACZbi2VTkzhTkdrBOBY6CQCzSE62RSpxZ3byi1OALEpxJt86YyzQJ1KFPfcOJtuY7N69KFIxn2zDPEnMA5hgrzNc+mR2uW8vO+sFBAWWqLNGKpZNXX5XzA1jHEj19jEvT5f0865/k3800JUwQ5C/CyUr1UcroMwKjla8dRFmZwTWS1wB6OW4CFh1uCp4woXxssK0e2I6SC0Sq/zwWNgzXz8WCXlfjCVvgL53LFJZMdPuW+CB+8qRQcRilYHbQWrO2AwE3Ai6cEwDe07SxF7eM8+7JcD2r1tdxtZdSiIG/zgW0kR+9sJahSv4X+oFQ38kfUzAiy1+QYjbS5+6LwOGyBIzKXAr4Mm71yX6LFYmo03Yl3Kjklr1ByEDk4VZApMs7vHr5jOZyFOSxX0yZFUMZPHYi5NWAg4yjy7EHKRAH5OuXBrgcvzUKFBDhetzw+u71jAgRpEV6sVmdeYO/57EHPnAmLPrc2wZR0lwuoQq13eiAr0X0h2dYHxUPPb7CH6DmtfOMLfwuNS0j1MAl8OcsIIoGXrmmW0y3SbDO3PZ7OAHyg9kMXMzTiXdOskX8hEm08wAYPsQFVJdD9vkL5eNB/W5VweBK8CoJvtYzVl/Rq6fACnYdawIrEYKB2L5WeM8x4QAnsbACrACpR1AVx5x1rOaEPzeTVbcPqwC2hVCY3IGhpOUF9i04P648srk96l+IBDA5llnZQPbexexsbeDrZeew/7nP4fuxX2sbhDM6SJPYqTtLnq9FbRXeoj7PSTdHtJ2G2WaqpGBzSIsvnNdsHmFkvHygaX/IyWhi1w+kkWWIZvMkA0GiBcFkjSVR/BsPMZ0MMLg7AwjSk4fHGD44BB3bt3Cgw8/QnJyjNZiguligXGWYZplAkT42cw5xrw2Sd0z+YebN3RKrfkkxstf/Dyu3biO8fEp3vzGt9CezuUdrzmgfcbWvDUVGFhoc9DGg+ujG3M/IRBlYzYg+EL56Rj44mofn3/tC0hefhb5888gb3WQEvSbleguEixmC0yyCfq9jmS42+0ekNi6Z+NRmbSw0uuj6LYxSVIskpbmeJTPkQ0foRifoZeSoZUikiGsFf5nnD+rfYz21jHvxEjzEtv3j7Bz6w6O/+Q7+H/+8Bu4f36qAr/Jz9O/3Jp1OAd6+jqZ7gY8sbGCQCPB7Wkc4SyO0fvsZ3HpC1/C6f1DnL/+PawdPUQ3ywToEYBgbLQ/aNKzKcDQc/rg9uMUvV4PaZogm88xn3JkzBtVjRGhwcFVZ6UU4rmRaYd7yCyO1MRB4FQNHt7gIGld7SlBJcRY82R5E7Ac89zhMrrK9ZWR+3J1h91Gl2X60mNQzrwlgD7PzddWwLLeluA8AoZlrnPJThphc72LjecuYdKL8c5H9zA8GGNrwfOOrVFjsFr+UqNBGeEoIgObZxzTntUe4bLGakrgOUQ5huxoznPLX9wjQoOOwZ3ehCRva4sH/Xn5WVwXAlbFBDZwlfFQzue9ubc9m+EupD2prhwuJrivpiXY+uZeluemUuJngSCvz9xPX2E2SlxPU/zlV17EtSs7WLSAo0cDfOed93D7dISFVCHIADY2I89VZKMz34mNLTDK5NuVyykPHKUCJ6dFpjXJecsGBubJNSTYTNvKc6f5HMdFhhkVJNh84kChPa81wEk5obavcK4zsmRBiulL8F37EddEqbNmyAvMH0YUjjEqSwy84c9Y77lyq+ViU8rQ81SNROaRrKGVv7DLObvPLv9t36tuz840YXO276rBj3OfTXO8NtfsbhljP20hiRM8zKY4LahOQpa2gY+rZYm9pI2NtIXj+Qwf0L+a4K5bK8hf1pn4ahIKVh7hniohDNvJeE/VGiDoyHXKsGrNRFJFCOfX4Fmvc5jj64qQddjIL1wryZvozD7CGdC+NMN5TOc1xfCHAYCthcJGKzBol2vdnsNyjhq/QuNkBS1/guVIODv+OQCw7cfmX20WNqGRbTm+BHNtTpraSsmmG1edkJqJzyfLbaFJwixzqIZiXGKbs2Ls00aEuZrNMoVZ4ewjwh5zrxrzYtzJctxxRRc2XkjCXTO1EEOfIeO9mP1OIjUlPscvnZ7Ug9f8vYlAE4EmAk0Emgg0EfiUR6ABgD/lE6B5/CYCTQSaCDQRaCLwtAj8g51NRLkBwCwysMC2glKeec9d2sULr72IG688h3ffeQ/f+Fffxc2TEe45aLgapeiwKEJfMTGUzOePJTZ2zpM5IwDYWS11AJiFPxZ+6RVpgItLpnoRhyyTflG4L52qwpjxPWR0OQuMTAcW+imPScCKbK8AAAdPSfluBZYtGbrOZFURyEvFLPwG+T7r6jdpakmKqtBpiLeAGRXV6Ndm3w9FQYFSQdrPAR/zh12yD51zafyXIBHrbJ9Q85a0X2ABy2eR9dIlAyqPHfR0r1MCH0bUtMIeY8KvSaY5sCbIbCrJLGSxjYBjpgLuovrsWACUAYCxjWFgZ6ng5zJ4ARx0ECAAagGsfXJ+GVHanicUTHVtFoipmBtAAkq41oBujU1NhpH/rvu1Bfa0hsCRU4sneYAGNHBOcE5xPAlim5emszIJBslH2W6AhWd+TzLP9JKMgU1E+tPyOXwG4NwlPg2AtDkiuVD3xtR96llsPir+7j2o4isBKgeMBYvy3lRoNJlQFQ2dwV7NRw+q3u/MH14jxN4kNROxfa1CWAhc1KMHoNPfa7KxBv6Q2S65Yy/ZWqmXLEu7jtjB3kyh53KZ8gAIh7FWgVbex/aZ+q/AX/N1pawk5ySZhARPFmWur3EWz9zEWbLmXNNizRn4Kya3EZArqVddWs/klegasPr07L4E1rkm6jHRvQY2vta6s/A1R8y3kvNI0IeDM7wvAtFSOlgShrzUa80GZGJJNp5rMACVGnv7fDZS8FYCKM9xM2lTn79i9y+lpXtkhGr8UiTtVaytb6O/s4ndV17E1R/9AnoX99Fb6Qq8ORoNxQJe3dhEb2Md7a11/be7soq40zOf5ogsOZMbR5aTkmRNFeoJ4LooUeaZGN/FPEM5mSMilZXgRp5jOp1iPpthODxHPhwjGQxQDkc4PjzC+PQM7dE5utlUXpTT0QjnR0d4dPcuHp2eYTKeCeUqo1R7wyN6B6z3JNM8GkxVBH/mMy/h0tXLmJwP8M63v4tkNkefbFjlI3P4FlCmJhtjaxtQZRYDvH/OvX5eqkDO9UUv2DP5mkd4GTGuXruBjS/+CNa++AqKhEoXMTqHp0gfnODww49w88FtFJTe3trA5f2LuPrMDXQu7WKyu45Jtw1EibyCiyLBPIswHdOtlCjoBPPTIyzOTxGNZmgNMiTnC2zv7aO/u4vswiYGV7ZRkHFMn84Hh0jf/xB3//Tb+KPv/AlO51P01XhgkCEBLoJ9a2WCdQGmZO5mUs2QHYMvA+YN7t/nSDEh47vIsJ3PcTmmfYLleYJOVDVo2awESlv5zEldMi6J8OoAACAASURBVJ65VznYqP8mlNR3F8rCXFu5ajmPs8KkToeuBmI5iB7YJqjO3ER1jqV7qLExJZfuKiFir0mq2ZoAxAcMkvchdxq51fJRyFuurWBNV9YypqWt8TV2saWVGJMkxozS0yilFEIJcK7PeQocLezn1tx/OygaMO+oIcPBLCm7y8fX2H2Udma8mSdXkwQpG9PKXEA8QX7ON3pdc27y/rT3EUxzJQ2y4cuYHq28p0ge25Mix1luVg68bzYkcWjNIznR8y24j+Z2ziIgRzCJPs6MW9pp2x62CC1Mng0d2JIfPc8HRYnLUYQvv/QcLl/dRrHSxunpAN9/6yY+Opq4vYb7WrORouAeaoA1x3MjbmG71cLxYoq7RaF1xXY4G65C83MFCfrB990bWoxxXmjOcu3I29WB6nBmqu81ArD9bGA526DbFuWttakWApm3ohZ6HE82OZDpKgam7fdT94k1mfDgIb7cJcSgdWsNnZfcX9iUImr7pxp7mB8dIJbCiDNtfe+2jd5UMnQeC2cy904Wc5/j78oH3Ept/jJHlVj1ZiNKep/wHOt7kBrZPNfZ2jCmsk6Ffo9SZAlscVev0N5i/TQ8NuvQQ2a0VGP8epQhl/sAFSOY6105hDcm4J0MeHP5dmUZ27MIXDPXcJ3Uz7w6Gz/xqgjc/vWgxBF+zMwjbJ2EZsAAtktemSB4aGCsNZQEhRVJXtdefz4DOLQfcpwK5Vay3LmWLYUw9tZ4Zs1F3ryYtMwHfLGo/Lit5cMUV8wCwvZ4vpfnBDYDyNKhpB0BZeQLPMoLUKyZdhJsTroaxbhEf/U0URPPu9M5PnJf4H1nCJNBPy8W+t1sUtD+xnKDqS3ZZ/5yIwH99ONf89UmAk0Emgg0EWgi8CmNQAMAf0oHvnnsJgJNBJoINBFoIvCvi8A/3NmsZMlY1GWRqleU2KZk4u4GXnjhOp596Vm884Nb+OZ338atWYb7C/NP3UCKPouZUa7iMgtdLHqQvcAiKr3FTH6OTBH6+wX5ZANmWEhiQc/AESsAsxjD4g+Ziiw60tevLU9bemFFuubEoTsWSNk9TwlGMokEYjpopQKiwDgD+ASyOVM4+MRZXLzw7L65rCmtRrHYxywS2f2xEGXw7UwSgwkmhJVZ8JNHmxXDTFTQARwVAZcAsMkZuqcY7yP4xwYW7LIqVhU/7R21lwpwDoy5J5gV0UwOTwwoeQ5GmLKI7OxmsSwKk5JlQZFjwyLVoiZZrftxL1YrNfJlEq1PyhkHSeogqxvAWUWzdsPGDlmysnUfgU3mxVe+x1jIxurk8wXkMjCHQ9wEyBM4cF9BMsIFlBoiq1kU5BtZjA4MMytY8g8LnfY8JtvroKBLJLI4z/dRmm+/KHGh3cJmv4ez4QTHeYEHZYEjLzAHsJxAMwczAPWVx2GYCw4Ay1O5pMSoyyw7Q5dzmtKa4f0CDRzg1Qg42zsAFGI5So7VpEVVLG63sH3hgqRmJ4MBstHEmZLulWctB9aw4HNeks8O6Ihh5MVYkzG2JgNJqYfCbij4+nSsM5ZZ9A5yimHu6PM455IYLXqp9leAbhuDwQDpbKb5OtMacpDcC+28P4FIAeYV08oL8mE9OLBSLZnHFknd+8+/UTGCbNLVf9y8dh9n6ApgdCam2N3MZ2KSu9KBFA2MARbEYAMkTYCJ4IY9gzd6hDyjr9mnq0gv/2kHDLwhgHEkANijDD9zkQCqBFHUQdxbR29zB/2dLWy+9Cz2P/8Kevs7AoBnOXA+maBM21jd2kR3cwPp1jraa6vo9FcRtVvKnwuiAjFhG7LByFy1tSPQo8jk1Zrlc4G9mC0QzTKxxoiH0Z96Mp1gMptgni1QjKdojYYohiMMj08xPDlDMjxFMh4CsxnKRYbhw4cYPTzA2ckAJ+djnI2n8oUfSMqfDROJFd4lc1lKzlc5NbcGC/O8pS9uhB6lUum/m7Glx2YI57B8kxOTiA4lfuZv/jvMp1lJgDjCjaSPtStX0f+xz6PzIy9gnuRIhmPM3/gBpm+9i5P793Awn2FI0C8qcHmlj+ev3UB/fwcPiwVuHx/j5OwMw9FUeYHsWgKiBO0EYlI+myB02hK4shX18Pz2Rbz03IvYe+4Z4MYFpJtrWO30ER+fovzgIxy8/jr+5Hvfwfn4XHYHKdlinte6CbBRmFckfR/PswVOIpi1gjcICckSS5DeymQJF1hDjv2YihzGSCR02y1t/2XuL0s2+pgGAgHgdtQSeMWZS6leAhYchxWC6fQgFijHPcUaFpivz6NSkrZBWYGeo+bFSY97iz0bYh5jdboUtTw93bqBbFnbiR0NIkvRWad1lY2wboPug+1QdnYwT1Tub7xPU98gGMv9hPNXagRaswb2jQltFQVWUaAn6WNLtmS/Uj6Y5yA+B88XrZgS0WTxQR7as2yh/LXG3OZ+3oyBGNBUOmCjQqVCYUgk9x/C6PQ2JhuX75e8OwGespS1BT3qzfLBc4RBfgLd5Mnq37E4GajH5gkzyAg5073Tg+60Quoe9GSbRhFe2tnApd1NoNfByXCMd+8d4NFkIUCZABivzfEmeEXwnHfDfEUf6K1WgpNshrtZgTPmBJdll1pBbM2DbFgJLH3ubeZ3bM/WYvOEA8DmsWo/a00vRNvtOdR4pyYgzhM739DzVrLjKLTmN6OW/NInZYZz5ALJCGoqFu6DLHa+j72GuOZZwbzCpjh+JseAY6w14JYGAZwWAFwBnK4O42cRswmxEbCZ6A14bJQIQLjkoL0bzPdzgYuKK9nMPB+bVzn/BEsQLh3uB3zxM6jYYA0F/jUBv6Y4Uc0Zb7wSi10LzBp8GNtY8v/BrsHeq11eTYXGfA7e85qBrjgiKXBJrrP5xtYI8xPHIqxJA4DDLrg8sz4JAofvLFVOlms/vFuNjGqS4rmi3hD5eCOipYslCPznAsDBHEbNb9ZMwb2V84DjLr9d+XubJL01KtJbuaXPmS0sU4WzmM5IDl4bW9nOsGrwYgMFoMadNZ4J6Hmfl6BYs3yeI2ADEbbZaNjtCgB+fzTCAVWPAFyNY2yyMS7m/C5wGhU4LyhHb+uRa40NEZzt//ZJwwCu/5rU/L2JQBOBJgJNBJoIfNoj0ADAn/YZ0Dx/E4EmAk0Emgg0EXhKBP7h9pb5Q6JUYUdsV/ccZBF9s51gb2sTB6dnuD3LcC+CChEsnmyD0q1WsKakmTFWjCmrImtJ6TLz0xVIVJUqjdVhksJBJpashQRdZ0qSzcvyRieh1BkLP/TViyTvxyIZi80s/tOnlRKFwptErQgewEvfXwNoXYbRC5ECngS+PO7XyoITpQv5JykzFZDpt0UmDOUtByXvIcUkziUPpxJMwJl0Gy657JJ4xuxlVcjkeSUtJzDFPL1c2bYaGSu8LQEvfcMllMm0ZM0ngG9Buk5ydmWJnoMELEBPVMq3V2AimRydAcDyFQwyd2L4WnysgBmq8fy5ZYHNwBVjHQUGqpUOl5BaYHXoc2sAsPm3GTggEFeF0Foh04tiumfVoK2AafiBy4w7o9muyzga01YFOTYOKOZWUlbRkx9QsLBnQJwK6EIoWcxcMkD5drHoCJDEwFVEeD5J8Npzz+DFF57DnQ/u4r17B3jj/AQf5AWGAvko0Reb1HQAmpw9FuSQA8jsmJsAYIJaKuLy1mIWUsmCWzLJq2K1yyWHAifXlYqSkXnrsjjKxgY+W29nGz/9tZ9DnmV453uv4+abbyEmCFEVaG32G5vdUWVnVREE4nwjg5QvY/D7/GOM3BcwzEuD3fyPT40A+qqIr28a6B+K+atra7j80svYunIJN998A8c3P0SL9+eFVlfMVJOC3h6YgGFV+Hqo5MK9GB6+/WSReQlOh+aAGrjkjx8Y2sZOt0K8Ff9Do4hLgbq/opoTRD4zD2BJmAYFAJfwtjhYsbdq8HBpzQA8LKVDTWbUXtZEItYnfSGjSMAvwTfmIYJEUW8VycYu+jsXsLa3g971i1h59hrS7XV0em1JQEetrjxtu6trSNdWgLU+ynZL8wtpiqjTQd5OkZUZyqwQoNg2KFtstPl8ivlkhPF8imwxQ0H273Rh8r1kGWYLjM8HmE5GNo/mC2RHjzB6eIiHDx7g4Z17OL/9EQYHB/pZStJiOkc+XRjbnX6vYi6KCCiZXcqqE1QYFhlG7h+v4U4IDFO6lQw0ayxioX497Rh7tgxyswV6yNGNDXSUP6ZLActLkYVyNkygh9XVNext72L91c+i9aVXMbu6i7iTYHDvPt775/8C9/74TyR7TXCVL4LOmwTjCdpFlPcluEeQmuz14L9ujUz8d0aJeMkA5/ramHhWYQy/3biHa3v7ePlHX8P1V38Ely5ew8p8geTBIU5u3sTb776Do48+Qnc2Q1rMMSsz7Z3M7QS71jlWBAPoI0qQMqIccergYGYNLXp+6W9gPS6xKUsGym3bXsM9mmtbYBxlv9WUQjY7G5xaaKcdREmEO7MBHpYLsQh5jV2CnZ6Jtffyc5IEo6iUP7aAS7LfvHGC81oAMNnkSgMGmRjAZPPe/MqNPeqc5CesAlyG1/cIk1lfAoZaT5WXrnGNK09RR+J0XZdrFggr39NYTF7+nXe1wv3dZbaZ/QZFLt9qfpNyxl1J5toekqcp0OlgMJsgo+S0bC8MpGEcOa/J7tPe61K7fG5+lkB3B+8IsgYgifsgZWONdex7faUswvu3uAoYdpUK5VWpgjioWNuPre8meNjaPk6FCDJkJ0WJdfdDpuUGzwkDRHhIGe7AOI7tjEA1F4HfupdC8tFkHLI5hU19wwDqupoDG/CYE/k+sTaF5RoIynjT45STgQ1+PCdq1CWX72oUZNWGY4TuwRnierbc5g7nCxUTpNBQYoXs1ZzzOde5UPnZZaEF3HmDgJp0aoB4OHUwnxDY5BydiMltc5X/lgR3lZ1d8sTZ0Jy34VgnpQrdm4G12l6D2kRgHwtQNylfrYOQ9n34JMPP8chznW2tcS80qNluy3uzZ7N5y6/a/m6geDgz8rmZMwLbV7m/tLO0mLZVE5ifOThvfb5IDjnIQfs9cvz7caK9iA0gzINU4eHvCmqU8p9bAsCPP2F1llweEX3HC1F4/BvWcGX5wZpEvMVjuZXr/UvmuM0ztYKEXPFJEtB1ADgq1DDJs70AYEozy6aAz1g7z+oeuFnxrGmmFGKoezwMaA/He1/XUtoxKfTVOMJaxEaSGP2kjTxp46gocFpkmC4mSLk/pNy7W3g0HWNS5rje6+HG6orUN6bzDOdZhqNygXNA81wNGnGiseTvRb/aAMC1FdX8tYlAE4EmAk0Emgg0EWgA4GYONBFoItBEoIlAE4EmAh+LwH+2uSmGrnxoBWC5H5gzqFjgbEeJutAfRSb7yOImZVvXyRYuxVGpfHTFWhAw576PDq7FBB9ZzHGpyVxSpASPjdFpkoksUptUpFi7UqJM5EvJwgsLiROXkpXQtOQ+ja1S8Q8EllrBLgBBKrvVQFUWzAj2BEk6sUL9GgQWyLAks8dkI00+ea3bxuF0BvbajyOydjKhGOZXuJTkMzjUpAoDAGtMy6W/Kp9FvsQOpgqcC6BXDZCuipYudSfIWwDnsohoLONcknIrlPlMEkyKTAW6JUPDnpUAG18mTW1FLrJdpBJYp3TWuBz1Yhh/niB0YASb7PITALA/R5DX5bPXmaSaAw7g1p9DLBbOQ4HloVTuzQQqetlz61r+/vD5Kjn6M4UCnV3bish6zgBUqw5toG11j/SiFIOOPqElrhfAi4jxpZdfFPv9g1sf4ubtB3h9dIJbZFpKjtaeK1XB1eIamDhiBPk9hmKmsXAMzFLxMEgOKtbG0OIiUnGxViIOhc5KIlHSggaGqMBOMHi1j5de+xFkWY6DO/dwcveBwGYxrLxSXQHu7j3Lm2YxmcVnxoYAsBhJQRbac8GS71JjT1Hm2CWhDXQn49Ho9gQCCChpyfnnt3p9bF65hPbqCh7dvYPs4alY/QInHPjg0+i5AmjkEoy2dH2u1rKXMQTtVQeAH5vGvqarn6sx8jlWms+hMO4FZ94UhcTpfxiuq/i4DKxADi/oy0vSi822hq3ILlKto9VBcrPu8c3PNVl1A8GChCfnML3/6D29QnBJ7DCg1eugf/ESelefweruRazv7GDt2iWsPXsV0XofrXaKIm4hp+9snKJkcbjXQ2drA51Vwph8nhRFmqBopciZuygnKwn/RMmXs2VBAHg+xXg+ltzlYjDB9HyocV1d6aEcTzG6/wDT03PM5jPMz0c4u/sBTh7cxdnRIwyOTjA7PsJ8PEYex5iTfUaVaVuglhmdPqVmFrLAkxjnbKqocri1H7BJJoy78qfnFfq8d5MYnYJ7D1muKS62WlgjUErWMHMkGcRcY60W2vze+ibWdi+jvbOD7uWL6LzyIornriG5uINerwucnePmb/02/vB//V8wfXiMTSS42l7DSrHAtJhhWuYaf6oqzIpYQPAksuYmgn7y+CUzriA4RrYjgS9aHEBS/ARkNii/Sxi608KlVz+Pn/nFX8Jud0US2uPjIxw/eoTpnUNk9w8xfvQQ4/EI4yITgMvmI5RzMXuLgoBrjhG9TumtHBXIylz7IPdizpdORGYrQVvzVubazhNrEmJemvsYkFEpsEiqGymiqC3w46iY4xgElcmyBLYIAnEeJmTC+/5RUk7cwCDzRDfgzNbfEoBUHq7JS9uasrXHuR9yc8jhy30jgGW1de5SvmEthdxoC9lUNYxBy091WwrPxbyHOc8vbHbzfC1v5diYeozLgsoeVC2p5IzNM1V7uc5IEaK0hXmR6Q/vlSAwwR2eEaigQiA1yMgaLG3vJ3AmfNdVLky6176m+R525KBGoEaUcE5gXrXYBlsJUxlwENwTXNVk4mcprhl+bc7zmxiyZPUCO2y0K4FpaT7cA7HJ2UDGZoBEewDnirzHfd8UOO3X1Qi6d72YoL7Hm8Q3GZMEjsWH13UZ70Vivso8g5gHryVOypPLjiD4qtrmbvunuuPsTCB1GDZyJDHyVgsrmxvY3d3F5Owcg5MTzGdTfdZivtBn88xKdrRY6bUGNRfu1cPItsRBZfq883yZRtylTQY8NKiFJiyCbQmfg/m/3UGaphiPJijyosprYf/mmlqOrTVWBZuE6rzi5yeB3VKqMSUENTGqSY0y5XaO4/nUzpAGDBs7Wq60tua0xihHbCcFfilnDLwpjR9A0JyArgGedibkmYfKC/x6l0oTbtNAOXOeycP8ZnMhCuZBa1ojWBrOt2EfrW3P1V+fxtANe3att9DzgbUXqonUz256tnBm8bNA/ZrLc4DNoeraT7mZ0BrKhgbGSGobapyxjgs1Ztb8nnkJqjtwruvSYqIbuCulGZ4BvdGBb9O88YYOjgJjx+apFIVUZXaiFCutDhadNkZpjOPZSGtitb8mxYhzqrcs5thqAavtBCejKQZz84zOEiof5fJzVjNMOP8UJf52AwA/beo1X2si0ESgiUATgSYCn9oINADwp3bomwdvItBEoIlAE4EmAp8cgf9wa6uSNONPGXvRvPyMxWZegZQtpNwsq3OhONiSPJv9YGAbGohkjEuyoFjQ4vUMALMqH4uhfAXf4FYRirzOipMfGYEDBwS9gMdrsTDFYqT4HYFNpMuaV91j3nEq2lhFVWy9wH5wScAAupokdACMIwxYKC+AvQh4ZmcdW7s72Nzbwtu3P8D7944x44OpwKZylYNABgDxuQkWTHKywNwrzj272rX7k2yogA5jqgRWR+AeBHnl5ciZ1KMVeZ2dIkaw0U4IWLNITzYSfQ8JTARfRb1DUrqBoWiyiixuC/x2Jkel4uccUBWvHUivM2jkV+ps53C/ARQWSFsDgcX8DTLQ/sNiTVRAtoGh/JwKAK5k9kzSm68QjzoAHKBok7+0grmNpTOI/JmDiLUV8WprwQuLAihYuMtLtBJgrwCuIcaL29u4fvECPrx/H7cH57hTZLibs2C69DQWgCgw02Q4A5vNCpgWi8BI5k8EJnSQNdY6q0q2y5sLgO+TK1dND14wpqyjvB/jWJKlBL543WTBz7EGCvkaSx413Ivfr8Bf84Vm4ZLzRfOoasCwdUo58TqoWpdfteUVIU1S5AJEHATNlwC+PCJ5X7w/rmjJyVLy0gBigSPOmiUgRQlXK53b60nmViiqWyayV511rvfUyEU2H4PMvDe3eJMF54raN2o+zfxHyAV8Nja7SBbSx4nFXzIG6cEnOXMxKK3Qa80OrjbgN6Gxdalbfph6OcSgsvUvuW8vuvPeqWggsI3F4zRC2o6RrHSx9+IL2P3MZ9Hd2cfq+hq2rl/BzgvPouh3sJjPkWclpvMc88kCk+kccbeDncsXsbm7h3baRpQkmt8zev4mbFxgkwvQ0gCYnP18MUOWUf55IYB4dDbA6cMjZPMF+u0WkvMRRh/cwejeAwyOT3B6+Aj3b72L06P7YvwSMWiTrZdEYoWSYWiywoZ8mUyvMReLJFIz0SnXk4+BRt0bagSOKWl7bINaQ2zerWRuyUs0L7CRJHghauH53houbGxg49IuujeuI9naNLlizs+1bUx6fUS7W+hcu4rFag8Xrl7Elf19pMMZHvzO/4U/+I3fwJXDh9jKY4Flp/kCo7LAkPLU9O8USGgyy+O4xBSFs8YIppERm0mlgj9DIJCergQVOOcvIMELsalKnFFS+NIlfOWrX8VnXn4ZRcp5FgPDOVqDMebDAaaDIYrTEbqPhsgOHuLB4R0Mp6dAJDgX4zIXeCcpaIINkjO1uRPmEJu3BASxwUrz1TwrF1QtkI8xJYTnAhe53xLYlrewS+BybydA0ok55wlyElhjc0OpdRHWBEFJ7U1OhQtgCXOOedQvwTBDaZwh7yoZAhBrTD+dFZ6k9Xvqtmxq7GLhgw5Kcu+gaoikfL0dbAOUWaVKg+UpnhvOBJ4bCEZwnfYR/Gw+P8eXuZ2MSJ5tKIEsYE551FQfrGHE9hquGcnEkj0YG9BJ4FB7recnsfRCE5I32fFaynkOAlsSi5DHhdiulGY3FRUDjgVgFiZDH/Zr9t9QoryuxhHsL7S/6n/2XFN6Nkt6mmeECBuUvSXrNzLZZMqKqCGOIKHyvedqPxfZ8xtjn3OCIDEZ4FQSGOWZQC/NFQKG/B73KGdrc46oQUDrwDxddXbS14zhzFTZYrNLkA03/L7yhc2VNB0AjlK0N9aw/ew1XLx6Bffev4XxnQPE0xmm+QKT+RQp56mDlKYWY505GhM/d4hNK3lvy79kADMfL1vGbG8JShEhtjpzxjG6K330+j2cU8Y9495n8uiW6oI6BMcwxizKFW9+ngGCft5w0LdqdKk6lbhPJHZgrc5o5inbEUBvYKNStxolvWVM6irLBjvOVou/KZ9wb2WDJSW65Y3sDQaa72ysiVJ9zZoFjK/MNay9yMFigdGBiR7WZJDeX7p3PHlsqf4dmtvCWbPenKU93dnKWlduhWGj7yB3bX/XebZqBPshAOA64sxNxOeYnSHs+hxnNs+puY6/b7gnM7+tOR7F5sMd1Az8vVITkhy52d7Qi1rzx9WV1gH5b68iQavbQXd7HelqH51OD3Ha1lhO2cQwmmDw8AEG0wnu5yYXzfHaSSk3n2PxhGQQ7/fvHDcS0J844ZpvNBFoItBEoIlAE4FPYQQaAPhTOOjNIzcRaCLQRKCJQBOBPy8C/9HWdlXoqoqLYuYZ+BFkV81Xz/ww5ShI8CPI+LLwoyJrrOKlpBopKergjmpNdYaHy1WqCKtCtIHD5k9mn8Niipg3LMawCEXvRwJVlGlz41AW3MQqc3BZWKi92Tr6VdUxpmGdBGJSxkugMviiWaEzxgn97IoSX9hcxVd+4sew8dyzWLu6j7d/8A7e/vab+OD7t3A+X2DGYr+7v6kgRN9dFtyiGMOSnm5WBGJhkwyKLuV/PY4sysvXr8ZkrIOTFZtBtUu7Dn0bjW9rlVIV11V4ItOLbEH+IQBhTG4WM1kMlgxj5aPHIpeNoV/UCum14tiTzN4659gKjwHkeoJl7ZMtxDaMuaQRKwDa6FYCQoXcOvvZJY8lZ/iUVx2ErDOIgxS1vFcFALOI7hKKzjyjdJ8KhTUwWfH0zxI44POKc4MAyhYg0GY9SXGymOE4AkYxMBajcXmtAOqG6xFkMCzVmiOsQGkanhwLgYS1MWeBOXgh1tHpjwPA9hV54jlL2Aqgxt5nYVDNAC55KiZPDYxYevtaUZdzqgKA6W/pMtv0I+R9MmaB9Vo1I+jr1kkRQP52v4+1rW3MxyNMBwOxhMyfmOwYa1ggHM9nNM9Rk04XEzwUkH3dGhNuORfrzN/HmURL2XZby1bct5+xzw4NCRwXk+L26e4e0EtgmcwfZ/IucefKS5z3SqYc2WHMScxTZADzj3KgAGAD0m1cDPzmWmWcuL6VV7xZxdiQmVhUvMeOYmLgDP9LFh4Bt3Y3wfr+Nja3t7C2u4OtG89g7dnnkXd6iNIE/f1trF29glGxwBHZo3N657YQFwmyRSYp6AvPXMfm7o78dCUXnhG4i9DutdFrdxDNM8RzNoIYWjWmBOVsLDCjk6bIZwvMRzNMx0NMBkOUD0+Q3TnA9O59nBwe4vDBAxzevonR4NhALi+es1mIADdBBspZBwUEk6xns0Is/9ijPMNUME8iFmAR50g8ARAgk6+uQKVIgDsDNk1MqpVMwo43FmSUmi5pSRDhctrC8xcu4/kf/xI2rlxBSfA3TTHrrWHaX8PK9cuIt7eQt1K89PLz2FnfweTgGL/z3/7X6Pzv/wyvnJ1KZvkRCBYCgyLCgA098ic2pvwMiVi0WWE8crLwzxFhiBzTGBhRBtowO1P9R4ktRHguSdEpCRbFeJikOG+n+OovfA2f/4kvI291EM9jdM6nSKYLybln50Mk793D7OYd3Ll3CyeTR0A0QxwtMKPKg+cvrWP3MyWznsx+ScW6/LKBkWT4muID9wfdMQ4k5QAAIABJREFUVxKjLOaKK2cfWdi8f04HPlPUX0G6uo6k1UIyXyA6P0dnNkK7CG73IVEvmby2Fm31mT3AUl1CzLXayjQPUvtpArrmp7l8v13EsgSvZOcNexo+R2gQEF5I8MUbn3hN7oWUO6Z0tuU+2xfltev7EfdlyRW7egSvIUazEWsFfCmzhIMFlQ6CUoDLaPMMwoYrgpycl7YMQoOQAXjKpw76cY+SzKzHXGcYSQ4vjygEwfis1oDnTWUCCwMD2NnAkh+uNTU5o1rNVb7H2P4SY8r5S5l0MedNwp6MZc5j7sM2ZyI15/DcNVN87exlMtR2Hd4bQTCpPEiRJZOkOG+D16AdB9nQuu/gN7vs66iY/Lbn+V7kvsEEx5grrCGAijGxpKvPy1zNCZJ1jiKsbG9j58Z1tHtd3Pr+20jOhmhnmXuvF5IsJpuVTPkB97HQ0KZ9xiXlgwx5kAYXmGpnqdAsJVDerRRsXtozUZUmabfQ6XUxpt95RqUDi7k9l4OwvvfzrEdeMZsngmIG5yj3FM45a7O0vUPNcJr4Yd6HpjLzQu9xf5bcusWJc1rS174UpZSgxjY7j7Mhgn+4dxkAbPLedt628yfPh5zrZENzXXG/q/tya18NzQdPa7CqSS4/rUErZImwh2sPfKwBkA2BxvLm+FhTnQHABPMVjXB2C01+gdkfxiWc/UNTyNMOkXXVEAf3debwcbFGTFNYMXDcYqe1KfDeJN+5Z3MdhJdUjLhO2NRUsGHIfvfhi2uG11hDif3IVHrYMLeysYad/T3QHiOLE+0lo8kYk7MhhkePcDoZ40EBKQ6xaWM/JWufc9zysyvg6zN+7YQwcfNqItBEoIlAE4EmAk0EmghYBBoAuJkJTQSaCDQRaCLQRKCJwMci8Pe3t0wuOUiZelFZhZGaXxiL2QJ3XaBWRROWuhzISAmOVEw6K/6ye57sEJVRjd4V6rkwP1oWR1mapqeVefiSPRUkms2r1oqQlNqVFx8LXg5y8R7Eh3JQjAwLVW68aBkA4ACmGQvWimz8IxaEs1FMsplFuQQDgWM5furGRfziX/8Z7Lz0MtavXcfbb72Bt7/1x/jO730DB8MpxoUxhviMAqnFBI0wixMrNHuRkxLVK1EscMcAYPP7MwDYSW8OG/J+gnxwJSvrwBQ/g+NQecwWLv+nApkBjubxa8A4C7EGuVnxl4PMIqL5wBnLO7ysKFdjXnoBPwC3ag5wr2BjP3lx2p/xyYkVinhifLC4H1irLgMeZEJZbJULqYOFVnA1YCC8JH1ZQ/ADACxpPjUIULrZuCWcG2oacBlFzikT5V5yewKguQSVjR0mhpVkaikxW0gCnHOTUq6Udq0zTQVusrznrOpwr5xDgQEXGCq6swoANmZw4LxTyNOAa5u7j8ma1oJKb0/JYPPZakxyq/ca+Mb7D8x4fqSkiKtCqf9C4M0EFneXzHUJaGsksDkkoN+vHYCcEC/GjwxSFrOvvvwS/tbf//fwrT/4V3j9G9/A8b27ztwK8tPL9c/GEBW4E5e6VmHcZS0jk5UkYFEHb+23GGfnhEJz7WdsLTvzqtY8QLZeYLZbQf9xFvCT8zU0XFjOMMjJ5M4JjpMVaXNNPs7y+HPfYHk/GnBiRfwla8yAKoulfD8dONc6ZgzpESj/VeadXLGg73q/nWJtfxObN65gbXsHG7u76O/uobV3AVNJ+uboEhi+fBEnwxHu3f4Q47xEr7eKbqsnVlFvYwPbVy9hZWsd09kCs0WGjKgTUnRXuljt9ZGPZyhGU3SSVKykwfAMx+enYgK2Wi0158RZicVshvPTEywePMT8zgOM797Hg7t3cHzvPs4PbmMyOpO/L+c+m2CCB+lqnGBV88k5mUWERZLirMzwqCgx0UKIJRPN9U/gmMAu75Is1XlEL1VryOjxXshgVsE+wYIetQTiWTx3mVmue+a3y50V/KUv/0U8/5lXkPY7KDttTNpdLDqr6F+9jLVr17F6YQe7u5vIx2P8vV/4Zczf/DP8eruN1+YL+cAeATiNgdMykkTumIALm3YI4FHmtizRKUvstTs4zzPczsksjXAWlWJtcc6EnMoV3ytLXJf0bmZge9rGCeVqV1bw13/ll/DiT/4EyqiF9HSC7iQTUJcPBhi8fhPHb93E4f2PMJoeIcUUrZhu5jkoh027BXk0y0eUo1uIzac9XWsrRs+BNalyCMg2pqzplxZou6wovYUHBIUoI765gf0vvYYvfO3nsXrpIg5v3sL3f+u3cfbd76I9GmrOK2/7wjGZbwc//fP5paofyxcW55YA26DawK8zrznA8xgAzJxXbVAGDPHcEGBk7oVSX3CJ5hGBQp0VgHWpG9Cv25oFmAjZsEWGHiW6pVxAmejQMOMfxXlMFvSc5w353rosfmzANNcsc74A0HYLRbuF8/kMkxl382VjkJ6ncCivAoStMWQaswHE4sAhkEeuQB2ytAmCUvQ1+L3yfEG2LiT/yjGUAodpz1Z7dpCufdo+zGuRScymE76UD8Vet/OHSYCbggpzEIF5nqmCYop80V1+W/t2yKWScfcGlyjXddUIozlmMQ9gOJmqagTxRprQ6CfFltiYyWtR6j7PhZpqmH9oPXJaWEOJ/GAJ6He68jZn81N2PkI75ylw6Um7nsRYj1NMsgLnRSYAuLLD4H1I6cLyNvMw1zT30AD0URmFZ9nQkBQY3Go0dMaw5nUSocgye2adTQ2gzynJLqa02UNU9iIONHIfYeyNBc45YLLCZHiaoYqdD62P0caCg8GGBYLkHCPuATpD1nyhuXZ4f8jZDGSxJytezUveCMWGBwL4ihcbtSrw3ryZrUHEAEZrnbAzO+OnM4ifl8PpL6zQj+3Zlb3C4+dKpQlv1DKI29WBvEHQdlzb0xlTsW19T9bZgApCocnOZEQMmP8hAGA1jPhzyH8+7MvWN6bzEOenHZAdgFcetd8gxGwPHtdV+9ry9wnGiPN04gz/6vxa5qAawa7A3BhFnKK3tob1jTX0Vvoo2h0ssMBoPMb4bIiczVaLGR5muQBgzol1l1VXEwibPuUfYfH7O40E9JNpr/l3E4EmAk0Emgg0EfhUR6ABgD/Vw988fBOBJgJNBJoINBF4egT+7s6msXMF7gZQ1gDSIGOrwgulEisPOGMK0AdUkocqURh3gcAIO+TFPGWhmcVAZw84jmMeZ5SrC6CawGQrKbGY7wiaCmGB3WAMTr/HUPQR29a67U1u0mFD1YUCiOgMAmENJpFrnxtklIMErxXvijLFMMrRRoEvXt3Dz3zlL2P/My9g75ln8J1vfxt/+gf/L269/g4mi0igIOVBCVzxuubzRsAowbgsxBqT9CY9NCUdazKckhsOfssOtFZs1IDBVqyK4KFrFXYxnxw+FIOWwVJx2sA7xknMz/CcYhgZ6EzGsOQhg69hrb6uq9eA5iX+6syXGnOSBWnzPAviyja3VMvXX5Z/p6yvXg5Qq+Cr+7ECt1gtBMFiyggXmJEd5UwbFQKNfFKBeUbOYNHQnsvmCsFvqxJWIHad0VxFbLkGAqAcoinWmxc3OU84P8mmZtHZ5qH41PLZs0B51bDi6gT2WlX2878EqHfJ7w3geIiLABEBL86ArTNR/bkMQDdqmuSjtWCda2fosUld+krkPfqXq1KlSXEvpdAFXrvku/AZb+Cwyr8Vh4NPp1aLxsHWk0DXskR/ZxvPfvYVDA4fCRCcDs6dzeNMaC/eGlDuRfUQOv/8il1VAzRqIaigf7/FpedvlVACX8rWiIFOwS/bCrR1pvmTmbCGG9c+y8aY/y/JVq0jSljzq8ZEMzlRu9MwFQNoUAHTXqAn4GNFeJvz9B1di4CdJMFKmiKjjGgcY221j43NDbS3VoG1Hoq0BSQtIO0CnT6yJNGg7Vy9iisvv4jxfI7D+/cxzQq0un2srW5g58JFrO/vobu3ibjfxWA8xmyRCwBO4lTMtX63h8npOeZnI/R7XaxtruP47BQHRwcYTccoigz9pI3VVhedTgfdVor5yQkO330PB7du4qP338fx7fvAyRHmwzNMFjlmnvcTSp5SjrhMsAOCnoJDMYpTHJc5Tl1u1aRdDVig9K3yh69rgnR8F0FXyvGu0Z+yIPCZCASmBy/3FTKD6Q1KuWnKLwc5/+cuXcLX/o2/ikv7u4i6XUzSFPOoi3htFevPXsXu9Uu4e/sW/pvf+K9w9813cLks8W+mbfwYYgyKBY6LEo8isrmY5+m1SzlQAmkEYkps+Nixyea8KHAPBY6jGI+KQoxh3hvXjhQi6K+KAjcY90WGYbbAGUFlNT5F6LTb+Nlf+3V88a/9DMqzEXA8RkzQ/tEhjr79fRx9/wc4OX6I+ewU6/EC6zEbEdgsEWHqUszGsi4laUwpaLLY5HUuBQo2HnFNFGpEIAgqhm9MeeQcsRoDIPB3wHdsbuHiT/0UvvC3/h2sfO5z8pOeHDzAnd/9XfzRP/ofgTt3jJHrgJgBcxHanY7tf+OpZM7lYeqLVqCiK4XYbmTqAMwrgRVsTEPL55oZft4IjTeSEHfmLHN/WLdq/InoiUyP5hKdGNgQSG8ytmoIo7y1ywKbOobJZhMk5s+HrZBKCpT45lzirRAwI8jMhhcyKE323Vn+9EJPEtA/VvmlAsh4JrDGJLVc6PqcB9awRjUO7imyypD8u8lHixGLGG0CopExdQnsE1A6RS6Gue2NloMcY/WGt9DwYvkoNHcZk9IznkvvG/6mLCkGqvy42VIQW5ODrCm8iUxKMNpz7ZRne4/lRr4vNN9oJF3Wn/cl0FLMYsuVNtYBSvUb8v2MwJzlxdhja2cDMV3JSvcGJVl5hGYxKSlQDt5yMD9bMtVuLUKQc1HYe4M6ge+S1dnWjir8vslA66kkoVzbT/UNV6vg3suzVpIiaXcQpwlmoxFW+315As9mMzGCo9zynxoMCSy7ygdzlQHFXIemEsDzK5s0mFOY59TI4WzvBbFc3685ebhnqCktdoWBcI50Brvki+MEZU5o2fb20BxjyhrWxEmFCduvvEnLmxpCw4qr8PtJopS6j9aiM6RNg8btE5wtb8xmX2x+llITgwW1shJR44jY464OYN2aipU1IrjejBqjTP6YzyuWPPcNrmmXZa+UP/xMXZ1fw3SvTmB+9gpx8hMRc6EaE7gGNFZsaLX7EgNdIL7nz2rKcu3aq7I68fMFz1/cs8xj3HKvrlEW2I0iXOp0sdFfB5IUszzD2egcU54hVlbQXulon87nBa70+thut3Bwcoyj6dSantSYYU2jArG9oZDx/Pox25WaVxOBJgJNBJoINBFoItBEwCLQAMDNTGgi0ESgiUATgSYCTQQ+FoG/u73pxTxrfDdWrvmjsWAVO42udAZpYLmwSEgpQ/MwtfIgGVwseBDopJQssTKyuCSPKLZOYBcuJd8IqATw04pdDv046MeiU/WKWRA1AIXXElNC3owuuRcKzgFo8hIxH8Ekq10qtlaoEqjq8o0siOdRC8OcEG6J66tdvPrii9i8dgFrl3bxZ298H99/4x3MhzO0yWYTQyWwU1kYNgawPIDJcBNzohQDiQxgxsUKzeahSHA4FB5/2KmpcASJY9XOcgeACS7b9SVM6nFkra1iz5KR44UpA29DIc9ivCyo23Wedm8EM1Q4dLBSjAQvArIAJjCTz6YiozEqQvGRrFmya8LnsOxKkJWABdk+ZHawYKsmAIH6LLzT59aKcsHn1wp9xsqwu/HDbuX5WwcEHwepQ5yDzHX4t7HJvYbp80sFfwc61VAgn98gwe0j6WyWAKYGL9gwjZ/GjAlApmLu80NsFGd3s9oZmFPGcDHAnXMYYknZiuPckrdibjEwL0CyMHllSuUux9WKke5RS9loZ/3r6j4gxvZ+fNTNr9lmhwGrLgUfAse13u2oIJkvFmLJSoKyGhNbmz/MS8B4kHqsjYWaGcL1aqwhY0jZenK8Aa1uF2s7O9jYv4CDD25hfvpxeUTF/4e4J5sj9uwEvpnzLAgtY9wTDA850CXnxVb3JhYrIBvTyBplzGO5iwR9FNhAge0kwnq7g6lLyrdXO+iu9hH3OsjbbUwXMywko5AKCG6v9LCyuopLN57Hs5/9LKaLOQ4PDsSK7W9tYmtnD3sXL2Nlbxt5v4N5GmMwGokFnLTbAiroB9xKEoyOTjE9G2BjdQ3bF3ZwMjjD4fExRuNzTCcTrd1u1EK300a/30W8mGF0eIBHd27j/Zs/wMH7t5HfP8Dk5AjjrERBaVQyoYsF0sRivIU2LsfG6iej6QyMowMQ7utbrcGwxvkzAlxNPpOMwh0BG7mASwKY0ySWDy6HoJMkGic2jxCENun9Eq9ev4Gv/ZWvYH//IvK0jVmcotXrotNLcH54H//4f/jvcev0XPsX1+3PtFr4iajEKMtwWpQ4jQiIGqtrrIWYgBLL+1GEPXoyZpSXZRMQJZ2B2wXBbVd1EFjMe6RKA2WZS+xGJTb5TBFwTB9oWQKYxOfm3gX8jf/0P8bLX/wLGD88w/TgCNP7d3H87Tdw9L0f4HxwjMXsBNvxHHtiwlpTCgHqkXKyNV9RopTX43ohCGmNK8YODgYCBLMFUAgMMnla7lvDosQZGW7Xb+C5X/46fuI/+Pcx3dpCEiWYH97Dnd//PXzzv/tHmL/9LrJ8pvMCwRy3aEXa5rqIkE3n1hDlUsamTmDAiNlMEBBcZoQn/X7rShTMZ6ERTWuO6YXAmK/56nQQWdMV9w+eX8isZ76UJK8ATpM2tnVoTWA8R7QTy4tcD73VNcyyBUaTObIsNwa3+7ZLhST4fleAo61peXn7nsTMxyYBqVBUkvYGglFimGBO+F4AT7X3OBuT40Lwc4U+szrXUH48xllRYBTnzsTkhW00CXwrN7t6RQCFbUZIjN5UKpy1G1jbAeS0fdQtEMgKlj+3GRuocS9Yf7guQ6W24E1AAhrDOctVI/j8mmH0vfWmEN2fW2SoOcab/+pqHHxXUNQw+wRrEvAd97Ezip0HfN/juUf7hsk7h5Yr8YJrdgVK326FYZ0JoRlquU8GRrtOEK1UHSgEVDVf5ekdob++gV5/RV+jF3qn1RJIKtn26Vh+xsE3l2+idDxjQullNmNIupmNJbSVkHqNW3iQ5ck5WRgMmsXWsBGVbDwz+eY+75+scVA22E52ek5fCFyP/FkbQZvvzDfauwRGmly8P703Sj59M6zbLmg8/axbNR74Ne33Blfe0Z5sjXmMQV/gquXmeWzPHhVmm8AmjmD5wXWtBkYbFY19UMTgGYQjLSA9NLb5ucTWnTccPvEYQc1j2bhq5wtKeBP41e8kBKdz3pPNdTWpCPw1S5VOxOadWH/nvOKakFKJNLbNwzqA2fIJd8UP5cYywgrtRGKgq30qBdK21nqWL1AWucmd9/tAp4UH5+cYZSUut7u41mkD84kaw9jkQ3WJkRqRXBHJGeyM+y+eNADwD3O+bH6miUATgSYCTQSaCHxaItAAwJ+WkW6es4lAE4EmAk0Emgj8/4jA39ui2+kSeBEXgnJzAuVYRF1yPPRzzrJk4Ybd7gT/JGFL5ggLfO6hZoVBZ4l6cUrFPVX5aqBuzYvrMaw3FLW8iiMJQjFwyNyxojC/puKWV5MrQqsDqwSgK3BLhWEr1lQQFytpXiSUVK7YsxFOy1xFIUZmM0mQE2xoxXg0W+A8M4/FLUm/Euw0T93g28cCFdlrI5cr5ZOyqEdGDz0rCRgJABYTxCizjxW8vYj1ZPHtySGVxHGtOG11M3sy+TRLWpCjyQKqMY5YrJInqzNRHEu2GD2lBvgkSBoYIrpf0bG98Cww3uQUBZLyv7FJQRJkYLFNrAWX8g5sXRWh6SkooMzeT3BIUt0uX8pryEuwkv19Yu7UAhOerR6rMAc/aUmEZ6wDwAFwDF6aFlt6xdbHaulmaT63ZPIYu8X84Ww2GsPIXvX5rbWkwrx58dqzGyMnMMmC0ZsK3c54Ew9LBV5dUQCAPaP9/xJc5qjbT/FrnPt1ANikln0tuFSn3l+bBzbHllK2dW/diuHKa0tJlgwmY3IG5jHf/MMArSH/VOu3lhPCuJl/cn3snYMU2MrCRCL0d3fx/Gufx4tffA3/8v/45zj7wXsfG/ofFgAOb1QPjJoabPmqjUKepZZP2PBhg2vxD6wta1ZxEMYZWMxdbI6h9GwPlIaPkCYRBoscE14hWTY6yINZhWkbVTLPdnZ2cOnCRVx98WU888rLGE6nuH3nQ3RWNnDlheewf+kqVtbWkNCfsh2JFXlydo75ZI6NrW3011eRFTnKeYbx0Slm50Nsb2xi7+IFjBcTnI2GGAzPMRkOMBtPMB9SELcAicdrnRb2+13koxFuvvcuPnz7HTx4+x2cHR5hSBIkG3QK+v7GyJISJ3mOTgn8CNm3eab9Io4S5PSJ5lypGINLQFAAGoEoKUcYCMUsRqY0Nxvm+3FZKlYE+8jKZXR6lIImu5XgsVicphjx6rMv4G/81Z/F+tY2ytUuUmSYfO9N3Pqd30MxHuCs08a7kyneXUzxpSTCl1NgvigxLM1/ceiAM2dbvwSe7bTRW1Du1sAm5qqzKMa9qMCtjD7GlHs2qeBpHOOEe2NeiOnbLUpspi0xTM/yDJPY8l0nB3baLfSeewZf/y//C/RXtzF5/yMs7j3AyXfexPEbP8Dg7ATz0RG2ygl2IvtszvcJSowld05peGP6tkpKZFPOmd609vIWApNzdWYepaFb9CbluCQJBnmO8zhG/9XP4eVf+Tq+/Kt/G/P1DSR5geGtm3j3t38bb/3m/4bx2+8imo7NZzg0ZLhMMPcc7iXyxSzMs1wgC1mPYu+a76jtVO4DW1NrUM50MDRc25pXDHBhM5UaX4JvuKuC8E7oAUxWNcEusXu1h/h6DSzP0FxEOWdvdGNmafdXsba3q4aL4WCI2WiohgM1oFX2COYBLPl3P39w/MMGupTcd09xSt0T/MqtuYhyvfVtti57rXiILcozlO2dTDYEzSVB73K8yjnaK60pRRLMni810BZ+Zwz6eUB7jTEpg9oC953wXYaEa4fAFsEpUpblXZqTbWn7r8YxAH21jCplFmdgBuZvaKiT1DKtPnx8nY/t+94SqNU+5M02OjeKteygbE3mtzp/eJONWVLYfLJYGitdvYpSxzD4PoCEtmOa/LVl5eX+Z6HzsxHvhWup3UWe5QJ2zUu5RJnG2Njcxur6uvaEMzbfzGeSWqa8d1Tmpkrg1gC8LoFa7gnm1W3Mb657eu2OAlvaLQF47hb4TUl8V0MRf5xncmek23MYGBnWs/eh2XuD5QpBaT9T8ZzAcSLTmOdWnr00T/zAUD+DhuF92hnUzmKeU4Lke6XaY3HjGbCd51iLYmylbd37sMhxXmb2vDrD2xEyAPEES5e7u52n+CyUvTbB6mUjYwV2B7WTeuOe/34Sxjo8S2ChcyNrp6nsZqJWIhWE6WKBbJEbS73KDxbvHpUNHADmPGIji9ab+6mrAdIlu8PXeX98HoL9u4jx7Eofs7jAR8MhHrlsN8Hx7TjGRppic30L4xj43sMDHKhpCrgc8b0R1pOW7nUKNk+VGPHsV/2OZcD/1xsJ6I+d8ZovNBFoItBEoIlAE4FPcwQaAPjTPPrNszcRaCLQRKCJQBOBT4gAAWBCQ1aEMzE8gnaULRR7owJIDSVkcS2AWirEqhBqBXwDqj7OHBUApeKhFbJCvTcw44xFbK8ALKn46zRU+dU6yEagkFJ4BMFYaCK7WIxXfxlrx4DpCtxlCcmfzZivJp1b95kNdy0ms2RuI3RVTHdAV35hsRgyfJ52TIlLu3GCfiz4834pUkrZTxZtCUyHwjuLfywe8w3mE7f06n1yaCTJzQK6A6H6EAduA3iturRYocGLse5/a6BgKKgZMFtjt1ZAJYF7gwGfZF4at8QlFx2MNynkwCiyYrJk++QtaVKW/BPAZo4z/fFaUisOUsouC6kyrPuFSi7RrmtlWHuZr7QV5WxM7TssegfMOvi8ftICr4OK9Z95kpkrhonYGxYo3kUAgFUqDkX3EEuXTlaUnFXEtSJQwcfPZPsMqAysGUXbQQXNdbID/WbCnNT42/StgBIbI2dTe0HfWLnuM6i5EsQsbZ5ZqfvjAHAQLg4sqnpcwmcHiXSbQ8ZiDVfVenZPZRVqxfRjoZ+s/0JsqDprywbtk1Ow5ro8vs0HPLzqRWlee/mqXcx6C0yOvJVi/dJFfOGv/CV89kf/Av7P/+mf4OHrb/qcsfdUsf3k23nsO2ENBeAqaXXEFizJ4BGLx8ZXUrYOVmquuHMgC73ym3QFAs5z5gI+LeVkWfAnODCgn7gzMblWLF4s8NrcJ5ub+WRnfR0X9y/i0jPP4tLzz2FSLHB4eIje5pb8mDcvXEDa7hqDeHMF41aEw5NjZNMFLuzuY31jA8PhEKPTc0yOT5Gdj7G5uoad/R3EbcpNxzg9OcLD+/cxH47RWhQo53OTNi3m2OykYnYSJB49PMLRex/hg1sf4GA4EgOYzFSu40Fc4txZa1cjYBMxNly4NosNuGHuCL6btn/YOmHsyOKVFK/iUAgAZpPBLCLL13wWKc1MBh1BK8axHRP4zOU/SrCNIAubEj7/uVfx0z//c1jfXEd26wPc+We/hbWHh+gix1arg1EM/KDMkJW5wN1ZEQlIpBf8WPdcYi+K8Ty9ksXayqVuYR6iwFErxZvzhUs6x1gpC1zspJhmwLuZ7U4s9vfYRNBq4W6e4ZxekbxHWeByn82w0ergM1/7Ofzk134BxfEI+f17OHvzXZzfvI3R4Azz4RHWZufYyueSJmYamRcGJCn/etJIydjlGBFAEvAUi4Em5YyIoLnNKe7vmo/KM5RQLnEWR9j80S/h1V/5t/D5r/0CevsXEecLnLzxBt7+zd/EzX/xf2N2+0OxwQXUhaUYfGLdyz3YLDAfqt9L68RebBbinJdnqstB2wparuvlecCaUHS92GQMZ8OcAAAgAElEQVSWLW9ZUlFjDHOPgzNsvmITV1zkel7K3YorW1NDkFQ2JWbJymXnWtpCsraGqN8T63M8GGJ0ciLpVgtpUEww4N1AZduHgipFsFngfZKB3WWjQ2xngEnBpgWCgAY62ow2ewvZYbhwP7/HcRNEKNCZc9IA7TJKHbSz64iBqJ9dShi7WIXH2Pfh0NwXFEH8VLA8g9ma430GL3qLr/mXV/LHjIU3EdXTuWXtADrbWUxAuDfpcQyWZxGDgAXyhsaBqknQx557u6teWHjctqKW8o3d7OfNai4Y097OEPZaesAv75FfD0otS9DZYqkmo2BHwkYGSfMbCM6/8zPZyNBd6WONTTZkZh8+QDFbWCOk79smX22NUZrvLkXOf5IFbEowsRo06Ls9c5Cbcsd9znEXWOY65fhzfVJBhkBk0mqZfUiRY5HztMnzZP1csIy3mtocsGSy4OdzPNicwejVz05LRvgyfp8EAIefqH//8TZRns8LdGgDEKujSQxgqigE32Mxar2ZQfPfmzW1TGnVQva4y42Hs4jCWRtfa7arnWv9xuy8yB9cQsoCgP0MxS8ncQtJ0tIaZRzn85kpH7kyAueBVAxcBcbOO8scZfOYqkd2xtNZTw15wbM51u8Om4iwHXM/KXFcFjhWgwp92UspSWzTCqLVwixK8d50jI+YmxBhCyVW6YtNVY2CY+z7XlAucPCbn/9LJ7xq82oi0ESgiUATgSYCTQSaCFgEGgC4mQlNBJoINBFoItBEoInAxyLw7+6wBGEFWmPGWee9CiBecGEphYVkFe1c0lfAl9gmS3BIfq9ekBFgp4qNFVEluajOdZdBdlm6iVgOxoDky2QWWfSzghxfKhg7AEyPQxZIJAUplph53j6NaSmgTc/A8hQLmFYoY4FYTFO/WXdSNaYkWRqU+qzkcFmoN/ZaB4mK5mSnzehZWRUrnXUREOEyNT9hg3uNzeBgsAq2LokZnluFSAd0ebvye62PQTUOy+pXeDQC4WScRAQ/CFKLfVpjXgatzcCocWZw4oV6AcAOLtcnB4uWvIlUvoEm3UdmnorDQQ6TAAtYSGeBPAfHciavNvd3Y+GSBbCSTDPgDJm+vxTC5nVN0lBMoaoNwGgpJkls8yCwf8I9mjTlcu5VX6+4t34AfoJdplDW9UdrD12XNrT5avdUgc30b3R5axuSJajBoLCAyHgQVAmgqRUHrUivQi2BAJcZ5DgbAGMgbpDDDAwexiYnMBpTWpcgBt9L9qTRicWULq0IaoNeh7UfB4BDYVvsJ8nSWuHyyVdY42K46prBv9E+j+8JstDmGU5QxHyqWWTVOvZ1Ftb0n5d2gywjP09euJU8p92f4iGA230HwwV9ERgj3XJUa20Ne1ev45nPvIy3vvUtjO/drZg9kscMQEhNLrx+f5VigOrHnrsk7Rgh6q5g/coVrK2vY35+gvHhIRaDofspGiOfuZP5RjKoMYvYZAK5p6DGLciU2r2oeULF8SB3zPxj+Y0gQUIuKz1uxSTMsdHr4sL2HrYvX8LGpUsgmDoej7G6vYMLLz6Pla0dyUFjpYPOtX1MV9t4cHyExXiB6/sXsbu5gYeHR3h47wGy8xHKwRRr3Q42t7ewurmBjY0NHDw6wAc3b6IYTrDG+xoM8ODgPqbDM7SjHJ12gt5KD6tFjLODE/zRn/4ZHg6GVnJ3z/N5EmHIBiGyoOIIW3mBvaLAmnu5cx7J09DsIC1N+25BoEUAcBRL/pLf2U0SAezzgg02wJiSxc7OpR8wAVnmQe4fJgVtDGDtXXGMr/7cX8NnXnoe3/if/ymuHQ9xoZwjzTJcScyPfpG0MGzFeHcywwPJSEeYRTk2SuDlpI0bSYoin4vJrF2FcqYENtptvJktcDsvtPY3KesdAWttMmpLvO+KEddabe1b72dzfFSWYhdTXprjqmwhJn+J7V4Hf/NXfx2XX/oMZrdv4/z9WxjcPcR0NEIxOUFveIT1yRCpN+4s5gSBKYttAAHXEPcoAnFkB/PVE5OthbTMBZjSJ9d8Xs1rlS96XI+TGNM4xc6PfgEvfPWruPZjP44rr3wOrX4X2cF9PPr938e3/sk/xvnb7wDzqVtGGGAXGqt4rdAsIlUEvx9jVwbY1sBqAvUG5Fn+W8I1Na/xmm2DJKAFAIdmELJlbY0G5qPtCcyzDgD7Xij2vp9D2Cygpq04xYzsTkoed1rI0pYpc2QZcspY53nFYLZZyM/3fSqoXnAv932enri87lqng/V+T3NlOBoKADaJZ4JDtt/yc7hfcw5JTMPngfmL2o7Dz1yyDbmnU13D2KRL0qWxAEPODA00OjP5GIdcb+ehWgNeYDPqZ+1G9LPO1JbPeWDXFrT34L/rIL2bOoc5FO7XmxPUnFZ54Yb3+fnEhZrV9GPbmc0b7YNLSWc7AywzdNiLn7anSCVmiSPXAGBvpPJ8wIa08KzhOiY17n7J3iDBvKFGj1YHnZUe4lYLg/EIWZ5Z80QSIZuMUeR2tuSDaE8Mx06Nc2jishHuoMRWnIqNfZ5nOHYWMN9JkHdTTQ7mTSuPYK1dYIfy9Uix9ewNLOIYZ0cPMZ1MMZmMtQas0cxewZuZMRVjtbbP29xfNk2xiRJFcLX19/t1ngSA7URhryeVQurzz4Qx3NfZb0reuHGEtJUgn9vaDO9h84bOP0mEqN1CmqZYzGboxGTqZmoKY44Oc4Es63Au0BzleiHjOydv3dUFvKHB4uENld58qs9JWmrsIJi+yDPkeabG0n7ENlUOIJVMLKbhmeVTHJjiOkfG9juOlHVsrcpj3Zs8TY3BcqByrPYVa3DsoMAuCuxFEda4DySp9oWP+Jxlgb61f1WgPdnIzB/yoKdtCtcW2f9RiV9sAOCnpYPma00Emgg0EWgi0ETgUxuBBgD+1A598+BNBJoINBFoItBE4JMj8Os7m1Z8DUw1FTlM3lQFB5fflW9jradeBcgnJQ39YypPuFCEkawtmW8uiaqqCgEP8+yj1Kkxdq0DPzAvgzcg2W9inkbWHU+mBIs6/NqcILADyIEJEZ6WsofGYqFPYZBnNRDPwFdj2Im552g3r0uPTgHAXshbsJxesmhDMJSAMIvoy3t2QqfgUfOwS6oCWSETXGN18CW2jWQ4CSAYU/DJlxURXUbSC6AqSYmR5AUup0MQKCKrxEAiggB2RRXGQjFUz2f3TsZiIBjy2eXH6DfGS5LVEsQRiedXt+fXWnJvA4Au2Ef/M29Gk/sMz7VTAs/EHbSTGA/yKR6655oVfWlga+9uUy7UgXwrT3pF1UF5AwCXcsQcEJb7AojPRwjgHf/uELKHtg6MPn0t6PEcVFbDAsEGb0gI5XhKdot9EwDKqkyvN2sOkaUjADhKHLANTCz6S7MISEaRSXLyFcCIUNGvA5CStmy3sHXhgorQ0/MzDB4dLoFWZ2ZzDkgS1mNAoGTp12erUc/kHsCGGFgsKU/JZgBjerlcscuqcjxU3HQvQbu+3XcAqQNzz9jgNl0IXKvA/hgY//F5Xh+JIDf9sdHxwq+ewmWw+WximbvUZVWoFuiayOt2ZWMbw9MjFDNKGC+Zv4Fd/9hn+z/qdyiwRwPvheckxeZzL+BzP/tV7F65goO3f4APvvmHePT2O0jIxOJUVg414EU5if6q1kehuW1jW0MofCGaNynfx9xHuWAgzeXcaqud4Nz/x957BUuWXVdi67o0z7vy1dW+ATRMo+Et0TRDM0GCpAjOUJoZkZyBaCWG/ic0+lNI+tWHQiFREZJCoRhFkJSoGM2ABAZ0IIGGB7rZvruqy7336vmXPq9RrLX3uZlV3cAM9Vs3wWJX5Utz7z7n7HPeXnuthVIg33qS4NKZMwJ8k8UFJAsdFdXbiytobW0gXVxG0mqjvbaChYcvYbrWFQCcD0Z46MJlnNnYxPbt29i5cRvpcILWtMLW8irOnN1C2mkhyVLs39nDzavXMD46RjaZ4njvDq5fewOnRweSDFYzQRaL3TXoj/H6tZv1tbIph/7oLK6T9UiFhvU4xnIcYyXPcT6J0S2MKchmEIK5Ys/53JLaA/MrKowkc0rQq5DnLllhzN3cL0ZVjF4MsV/lL+mR7aQZco6HmFtsTDEWLEGFjZUlxHuH2ALEvjoXxTgbm8woJUtH7Q6+Ph7hlq/di6jwwayFy2xzyKc44eo1hVztHdM4wy0A3yYwjAirqHAxTrEoeWqy+4B9Sn1TzjMla7zEjarCbcpLJ5X5C5e2D/CepigkM/3U00/jn/7O72J6cIjh7h1MDk+BvEBrOkC6dwvR/jZOD/dweHCA4ajAaBpJeUGAbgV0o1RS7PSL5IP7Je0HIklvG6hEkI2NHC1J9gOT5S6SSxdxsHeEqNXG8qXLWHjkETz66U8h21jHdHcXB1//Bl798hcx2b5Ve7lzfgfVDc5stTvJGsG+m9/B/dyYh7bQAlBCdmLYh2vlAeWNOUDqHgBYq6l0j3pH3aTu4Uoctbi0+4nS45iBoTQ385IAXEkMm3oJZXQ5PyQZrKYoV22Q/67lVeUdVylICmvm4oMgtv64nzoBOjJFV8+fkY/3+OQYBzs7BsgpHtZ4Jo9ggb/Bu9fiQglvrnhKmPM18isOYKL1jtSNUFpiDtYG6Wldbx1jB6a16Zusemh6C2K7Ur3Qfm1escEzlbenRiDOGQdVbe8wFmStTKHzhH1hOHsFSdywR8zbKNiexIav4M1Lv1pjFmvOKKyzNgA17bl/cXjWOdl1+g57m+beHNAZmuo0Bz1u3H/5mjDXBOr7BxsLe3bu4rUYsB8hShN0FhbR6nYxHA4xGg6o665zo+4z+Cs7W5QhYt6heoHOemroidWs06lKnEEqgI8e5odk3WtNRjpfLrMZjucnqRgwJxiTlnLKUdrG0z/zU9oLrr/0MqLJFHdu3kI+GZuSix2Q3FM4MV/iu1aTSdNzjog56+cdAsjhMYu+z8m5Bjo76XnC9rPYPEhsjQ0eEJTolsAK5xBB1iRGvLqKrLuI3e1doGDmN7UIO28xiAnitqlQMADaRzgv8wLlRE7HOqHYWdr3ZW+ekSx6cTeQ7cccnX11WQTq+V4CwGlLaz0vczVNRoVJPtOqhevQlD1sfPWdagY0xYPAoOYV2Tp0CwM2BNHb3VnZdl8+r+jtEJpZkUsKfDMGtqoI67SMSVO8nk9xs6x0Ddwv9bsC14f/7mXTrdTvQFIw8P3tF48aD+B6Ajd/aSLQRKCJQBOBJgJNBBoGcDMHmgg0EWgi0ESgiUATgbdG4Nc3KM5pRTIW69hdnrJoI0YdC6SlWFcEJ6wQEhhbM7hEdSd5sVlBTT5szrZjMZ/FGnXDOwAsGWl6b8EBYAGhVpBWkUVAMItDVhwMMmu8ThZHOs4iNqlQ84IU62euemVFPivQBN6gGMAqzgWg0ipaUqITmCQejDNdDABml32gNUtKkgVfSjvqZmcFRCsmesHIJYpZ+LKirgNAXvzW/fifeRLmDEo1/mgA0gMjuGZyzAFJ/OwWQRIVCwmOGH1nJh/tzLo5RjevK3g3G2mbBS8bN7JRDfflvVpcawDRZU85JrVnrRf9JBfOMQ+Sh5LcBjYq4FLaQiuLsTsdY4dgPr9czQE2z3h/lMolm9SkNA2gCGBZmHc2vLNBnhWMKav8dgBwmO8/HHysX+UexioW1l6P9lPJTrpkrUlk+h9nn2qOB9lqhz7No9D/hNjIj9kqz7x3MWG8ocGfrhnZZZygvbqEDzzzI1g8ex43X3wRz//VXyPNDciZlTtdLjEwVecA4OAWbPcUGhGC56qz/p3lFRoGVIv1tcrbC/KGochvwK63IijuVlTXnJMfqcVMY1uj8v9uED4w/ussNccKNChi9hmhNBvWiGrGxQxcIABJtlwoUNcMQ2cD2SXOCrwzgCHMdysAB+Z5trCAhz/1Sfz07/0usrVNbL/4Kp7/N/8aL/3Zl1Du75tds+cOsq4oyUvWYfA9V2qop67JdesKasUEKzwbozoU6AOfKcYoooxmgYtxgkfPXUDWamNQFki7HbFxo04XoyxFtrgkv9uVc2eQXbmAyVoHh6enqKY5Hrr4AM5sbuLGjRvYvnYDrXGBhTLGWncBq2uriLOUfQs4OT7G/vYOevsHGO0fCMTa2dnGyfEBqskUJRlTbHZIE0zyEpPC5lHmjCTJexoaIfZ6iz7fVSkmKhlPW3GKqrTPmNDX1+UzDUBkowSfIwBskvscx62EAKYBvYT0x1WECVUPohJT+a3z9fZoR6mAdM3nwGqsCgGzZHmx0L9YUZYa2EgSbLTa6I7HQHsB3xyeYhfA41GCp9otPEBQIadkcynJZsl5SxEhwV6c4tv5CCy/dxHjYpJggeu9NCUESlifqvGpwGJiYONBFWOvSnAc0w+T4HWEYWXjm8clyqJCe2ERv/prv4b3PPkkitEI5ShHlqTo5iMkuzdRbN/A3u2b2L55A/2jUwx7Q5S52w1QgjjOBABzP+DaNOWKwI111m0VIYszARHci6cba9h6+t24/sJrOL29bet5bRmX3v8Uko1N9PaPcPjyyxju3EI6nQigsjxhoGWAS4K8fBWUKAQAW26UckBoguJe5coeButYHrTH3W1Rlmv8nQRzuP9rHQcgaAZ8ac9V84aDjME/lB7RnGdcM1WFFfnOA315NRsQzbXI6wy5ITDIwx5ImXrK9UuaVsxyaJzJqOZelCFDsrKMi+97J0b5BMPrtzHY2UGbctRqpIusqUHMeLOwINCkfUIkRmv6YJPRhPuEd9AoR0iSODO52TyXDLugcmcehhiafywbAthcYUxjXat8SmeAlTU7GcipxibrjKm5x4pj3URm4G9QYLCPtOa1AErbnmjNUTMfVQP/w/nBdnSzdOA1ht08ZGE1Rs35LWscnXUpz1qpVrjccWhcm9ssBA77XhT2UjYG8EwrdQqB9WzAqtsE6pysM2BgY7ucs92TZeo0y5C1WmKH59Opgb+aBxaXFsFdb3bgnXEPoDc38xWl8aOixDghAAycrwj82dlnlCbYzqc4VjColGLrlMc4+qTzluQ5TbAyy/CBn/wJSZUfbm/jdOcO9q7fxLjft/OAx0hNlDoTWoOfqaVYl6cAeT8b2xywJsi3e7ydBLQtTx8xb4rgeMr6wXfUOE3VQEfJ+2WX4R+zGWp1FUlnAXd29lBOmbG9ScR/X+D+Q3Yu5yrXN8/eAobpRZ0zW9x1+rOfhaZA/Q4y04PWFaoPiedSA3T5OcoZ/D0jZpQqnRkI1tu53yTjw/nOLB2CRLtdC/NanadSO++qqYCxSBOMxlP5QfMh2Fm/MHE/txVEKWc2ojD3LEUR1qtYDOBhkuBmPhUjfDGKsOTXEdR0pBqj5kIqTZiCQZjjv3LQAMBvO4GbJ5sINBFoItBEoInAfRqBhgF8nw58c9tNBJoINBFoItBE4IdF4J9tsAzuALDL9REEVPc5i+rydTVwV6yQILkWuvD9wwkgy9vRCykEAFSyJcPWpZ8NACY4EIv5xULoUIVKK8jVEmvu5WbPWkFIrBR6ikUmf0aZNBYbx17ArdkfDl4FhqXJ7s6YNLxcY97OgMQZq9EKNyzUS+6OnyW2kbHzzHHNC+1iys5k7EQ08vcZcGpFLEkkEwT2YhWZGlaMtcAFP+J7x0hFwFom0YpQd8Ffkuj1UlRpDBoWjk0Y2cB0geKBBeJFu4TX4uyPAEKr4OWsHzLCVCyV75jJRbIIa7V2KzOHz1ahl2wJZ5RIYpcSrRwbMlkI2JPZ4pLQQ4253YvG1oF4scR8fB21sQJzkDUM88FBpXmm73zcwuvt8x2B/Dss/xmwaywTyZbOIfTGoHLG9NznVm5Ex9eGgqGKc379BmwxSCb7a37bVnDmnNdcm2uiEGhF5keSYvncFn7xNz6PS0+9B9//s7/E//0//D7SEaExZ0154wG9VyUJ7U0aNrfMbzgUZgOrnCxZSaq7bHX47gCmWug4T2arJPg6BqlOA1QNGmGR2fzx7n4EAMHqy383ADjUpGsA18HaOqbOjA/AhEnWWyHWcoH5EYs5HgrFvuZ4nbYewzUZS2lGd7f71/tZiGWcFhbwzp/6SfzKf/kvMIgz+eO+8bWv4lt//Ee4+bVvAIOB8oU8GQlOiuVn68Zk7yMxsupmCp//nA1aX5EVzQXP0de2mAH8obmGIMDjSRvvv/KwLv32nTsYlVOU9BhMYgwptbx5FlceexRrVy5isr4oCegR/RiTDA9ffgAb6xu48eabuH3tBuL+CMlggnI0Fmu21c2wuLykeTMZDnF0axs3XnwZg5NjXft4MsFoNJJvKhtvaha5s7GrKMGgzNGJDWilD2qUFyqqL4Gyp0CVT3GOrHY2k+SUOIcYbWIgStbfvDyN5WtAFovum77/cL/oEzipwRmXrxVz2BhzbEIIqgiclfrsKscqC/zcOxIDF5ibKR89LUqcS1vYSFoYjPtYyoCn4xZWphO05M1cYeCNQgRQ2NQwiFt4qczxAoFlSrdGwCo94otc1xaJRQz0tR8W6KSR5KwHVYKDKsFJRMl8snQJQkYOAFcYFgnKNMWFBy/j87/1O2gtdjAi6zRtYanM0T64jdb+Pk52t7F38zYm27cxuLmNyWiiODGGBLy04jw/a1/VWrd8Lu9dp5ByjbeSDMnmOjbe9QSuvfY6+tu30XGmZK55lWCsBrFIstli5QkwnXnHB8BwfpVbjvM8OgfvCsQMjM8aCJzBvwFA1L7i9xLyjZqGtJ5sMQdGKqXyBepQqrjIZePAfYiNGGTU8n2Kt0tiP5FmWE9T7EzGOCJzz/cuSvSKga+jh51PFK+6KcZ9QtXgwTlaos+1SiZ5lGHh3Fk89uGnsXdnF/2XXkd0dCK/z4zznJLQsqwobf8nqOv+u9Z65nlHWcCY2eGRrq6gvbWB/niEwcExsuFQwLoYy77XC7T3phedrygX7fsEgUgxlecYnQIqxUi2HDcv96wz4V1sXM/h3lTBBhvlYt8fa/bw3Cag65kbd4NTLe/qYxwckyqJGnZmMZCfPXNnTIsJy6F8F6WRC1pOOJA8z5A2n2c7byrPuiIDc0EWJQK5J2R8RoTRwrUbMDq/R8zv2zGThT80ZylHHBoWHEDlHFTO47V648OUOaJkg6OpIfA7yMhvV8ADMXClynBhYwNbVx7AV158Adf6feUKx9a9Gc8kxYOKQRGlWN7cwPkHLiNpJXjjxVcwOe2jyk0PQwYdaiLyM57mvjcaBZl0NrEEoN8BbJ1V7t28f8i5aR4vDoB9yAUC0uXbzGYJ3q/tfZRGpgQ0r0fgrs8tXrmd+yPESSJvY3NNn80/XRrf54pDOlck9nOdUwk++30by3y2cPi8wFKeQd1OQJ/NxhyeO30NqsnNz7zhyMccwMbGulnLPZW1dCOgTVZzkFrn92cp8snE1AhEQXdPbO57pee3IFnvVje0PuHvRMyq9Amm9QCtDFqxS8V7n4Eaa6NELPEchfKO5OPjCP/sgIYCzaOJQBOBJgJNBJoINBFoImARaADgZiY0EWgi0ESgiUATgSYCb4nAb6yvzcolLg/HggmLcSweSsbO2aAzRuo8EOwefMFfywvDKjup2Ojd/C6ny0KeCo9itJEBRdaIFUIlzxgbxGacIhZ4ZsxeyqhSTpMMYPsMvp+FziCLHK7F5Y/du5YFIRVC5+4+SAqHoqOAXYG6kdg3LJbq4frOKhCxUFgasOn9/CArqC64CdyjR7BJn/IaWQCj5J4KSQTIWWRy6UV9vGkgzwp4fo0BdA0g8PzA3QUiuZ+wl1R1vSwM8/5UFtR/WcQ2xhDl68wjzr6T8ZckaC37G7xcJeQrICUwM1X8dJBRwyvao7MwYgM1xRhVHKyoxyJakNIzFgOBIStC8sXm3zxjWUi+WAEhwKkybY3LzZ63pzS73qZweS+h5YcVN+dfa99nc9EKyDNQUMCUuDlkWM/ATvPtDS5xxtysDQHrQTPP3RrYcKjRvoNMnXlXSz+4q0CeorW+gk/94s/j0rvfjavf/R7+7f/xL5FNxgK5OLYmuUqGvYGx9r/ZTK8ZeXP+hgXpss7uIjMpePjO2FehEm0SnMEFL3yqATsBHLbVSvAyFN3DstEa8YL4v0/qnWcAv7XIbHOPj9DQoSYTbxywuNtMUzE/0Pf8i8Pn2fy1cb3rO+7xIFUrRWjaEOs/xiOf/hH8w//in2P9kSfQ6w0QjfrY+9vv4//57/577L30Eso+/YAJAJvcKptmBFaF+eKFd7IBNeM1J4LPcGLTJjL54hEbamxR1k0IZI+9L27jo488jmIyxRu3b+EkH2OMAr04wrAosbF1Dk998ENYu3IZN/IeDqIpssUu1pZXcfnCRWwsr+LVV17FtVdeQ9IfIx1NMTo6wUn/FFknw9LKElrtNjppgqPtXdx46WWMB0N5UTNnT4rCWLiUwkeMhSRGVpSKzx0CXIAYTVtZhCwnM92adlaRWNEaZIVVeCJJsS4mr4F0ZBHzZ5KkZ06KjUHLGHDVEbxlIw0bkk5L+iyaioTYfFWBLsEX5hzmIW84IcgmtrA3Y6zHlJqvkCaJEkc/jfG16RQ7Fa8J+DiAH293cbkcYYWAKcm/BMjEbCYljyxnfm+GG1GFV/JcjUzn4gxJXIr5xSYcl5TQdwsALirJZXNfIah9jApH9DB29Qrm4EFgNtNzmV/UXcA//q3fxvnHH8aYzGwCwCixfHKIzuE+Tm7dwuH1W+i99hr6164BE16J53GXSNZa8TmoBhvurf5vIvrcpzhfuwRrsjZ6WYLj6Uhaw1lu4I32CO7VLjcsMKX2/J0BdvOsQEoyh33BQEJxwe36XBXB9jx7ECzyH9aG0LbtevOGgE3zxqQvqzISAUsHoNnk1FpdRavTxaQ/BPp9tApj0Q4opazrjQWwUJa8DeCxOMFmmuGA0t6UFfdGGsrtan9y4IVjKIUR34bIxiSDnLAg9wPyGAeSuOW5IEFreREbFwmSgPIAACAASURBVC+id3iI5OAE3fFEdhJpEqNX5DjRWcTYwPItdTjUIDwfP12vIFDFI21lOPPow3jsox9Gf5rjpa9/EwevvCYWsEmmB4iKDWvexOZ+pDz38BlKVXOehX1egJ03w7HZgiMdZJDD3h7SaMjdtn+5AO89Hqv1a/wvIVf/sLzfarc0TyajsY37PDhdlTqrcG9iQ2KAjWVJcg8ATC/W8AhnI27EarCq2AwSCwQUACxmPJszZuD1vUzXeVCb7xP0PNfMNX/o4LxmfmpR+p4goB82mDOCNL0auqQKYXPvYhzhSpThve98B9759Hvxf/3pF/HC9q4k4Xn9BER5PjL5cWDInCc2NCWiU7TbmXLmeGyNO2FPFDAaVGgc3Odz3XZHKgYgc5k/94Vn9h+1pM9dQ/X/BxC2fdesWsTeLcO4uX2J5qkSEejDbLuwjZPWCPcYB4BDg1w9NoHdSyA0TZHSEoD3OJ1KWr/OFfNdE95cEnKM2qtox6JzrJ2F+b3BuoKNGfx9h3tKUIAJd6BGSu4D/ntBFsdYTBJJ4fOhPYznsNIsEPhf/oRNsWPF3JQLoqgwhSSdjdzCROdOa48gHJ7Q4zjxVtPCz+xS+km0RnpgIwnXARnLMX5z/+Df53jVvKaJQBOBJgJNBJoINBG4TyLQAMD3yUA3t9lEoIlAE4EmAk0E/i4R+J21DRUSCG4GKTPVK1yiV5J7wiGMIVJrltZSyVaITWNjVPHnZJ6ooOoFGHbE8/1iEPlz7Hgn+EdWVIC/iEuZBKOVQ1S8dIYL/032FUEQgpLqrhdIwGIqQTS76/A9tR+pGE8GyKikIpCbhRhja6pIE/zQ9Lxxb8m6YLGH38HX8PMYJxWT3FNO8JsKdQY4E1iVryABYIJRjIt8PZ1R6uBGgBUFCgbpwTBoAXh2oHUeVLO7s2iJHSOWoUl1i0VaxbpO3akX2wwArqzw5YU5FdtUyKdsaiGARIw+L9NLqo4FT7GanDGiSrVJawYmeCjuW9ytCCai6xwtJzBVNXXM/NY8zLz4R2aIpEo5Gn6NgWFj8t0zNo+KwAKGQw2ThVkLXGCe2Gtm/nBhHus18x0Ab1kkQR5Zbq3+vQaYCPBQHB0Arn0Rw3V4UTyA0X7R4drnvzu8JMxFYygGYN29UMWasygkKwt44sMfxtblB7Fz9TU8/5WvICtqvpgDyAYAh7AHNl4Ap8N8kxQiQaSzZ7GxsYFxr4/9nV1UU0JtBh8TvAxMaIPDA3QT4hxAV0NIQkj1Ogddg7RjkNW0ZoN5fu3bZ6ggW/7WcZoDmubeag0BgVU7G1zNubvxhJp5awXlGbNb5G0fFGMZzh6af+7hOI1iPPLJT+GX/sU/R3LuAqoqQRaVyI/2cfVvvobvfelLuP2d72CwvWNNFyrQzvl4e+z5+ZRKFnvJJSWVUyQRSYCGDDd625KxR1YjJDvLy25XJZ6Ku/j4Y49jOJzgpd2b2J8O0a9yMRX5eWc3z+FTP/IMli+ex3duvoHb/SNsnD2Dc2fP4/zWGSx1F/Hcc8/hledfQDaYoD3JMTw+wfHJMYo0QrvTwdLyAtaWl9A/PhbLdDgeCwAkAMwlzNw+jiIclBXOJClaVSWJZIKdrTjDkpQecmOdVsAiPSzZlkKpY0zFknsQwINZIlln+V2KJRbyvYF3OSjba7LYywRyXMaXzTkE3Y69YE9AbjlJsBrHaPPDKOUvX+sYB0WBA5fYXU8ydHMy6yMMkwivFwW+pQYI4EfTBM8kGR7MKyyRVe3rPjS1GFRB6VqynGO8VuXoRxXOxgmWkOCwnICsP+O7cSwKMZVP4ghRHmEpSVCWBM8rXQ/BntMqQY8AGHIB2gOC0pKCZpxifPJn/j4+/Pd+DJNOF63uIpYjYG1wis7BHvbfvI7tN65i74UXML5+HR3mZs4jyhS7DPKMHepem2afawBTkQicEHjOHB+nOC5KjSO/P+b8FrBWYBrlAv3NyoB3mGpPVcNMyNH1OpydFQJoxj3KGJ5BKtqau+jVzbFiE4rh67Yu1Xih/WfWrBGk1NloIDg3fJ+YuDGytVVJZ8dFgfzgAPFoqsa1vpquDOii5QTjzPdS94TzhnPavtliRABYkruuacAzCIE8ef2WBCX5GloW2GfKy7oyRjwbw9BKkfK+8gLZdCq/a6loxDGGZSnQn/ujgHDeH3/olggCqByg49/FOmYDRdrGuYcfwgNPP4U7wwFe/f5zOLl2Q6x2KZNQhcP3NzKAGT/uqfIh9/2T12/ez968FEBAPz9wfqs5z5vRlFcFKHrTjTNmrV1l9pz2/nvypu3Hs0wa7iVYDPDnOhulqe63yLmzzhjgyocCPH1Oi0VrZx3NaWdd+q7gJ5cZW9yad+ynzEEEI6XowHOZyzuHe3jLddbtanaNkqCe608IKi/z7zepYLvmoD7CXCd/82ClUTGXEQCusBVFOB8neM+T78CHPvlx/PG//gJevHYdI+WsCgtVrIYWju8oYp4D9mS/AWxEsXLJOOe65Fnb1pIAy6C+4/eglpCI/t8p2hU9bjm4hVi43GNyNSDQtuFe0fUfwAhW09ndYxt2SwM0Z78rtLmfad34PGdjIqXGeb5I2DRp8WVMOFPowy7lITWezs4VBsDPmud0S/w9Qf7UQnT1vfU5OuznPOO2MjX7FNMcBc9M7rnNNRKY4jrf6vcT7j9mS2PnYG8ilaqRAbRcply7bObk7zGtJNJ79TsPx8KVagQAc55SWl6NM2x8CrMjt9+lND1TKPiuRKLzT5WoKazgL00aG57V7fcVzmXmUO47bGZhfqC/+281DOC3P1A2zzYRaCLQRKCJQBOB+zQCDQB8nw58c9tNBJoINBFoItBE4IdF4Lc31p3ZaIWXuqBjWN3sEbwUneErZgp9X73wxeIniyksypDpxWIjZTBZ4JA3GdkY8khzzzFKIYrBazK1fMjmzn0WWRNhEdP8cvkeK3LJg9ELgezKJyPE6qcmXZzCPP5YLGNxL0gfSkrUKHYqwBA85XexoFKULNYVoDwy/XRZhOb3jmIrGIrlweKRiJOl7rtQfSZAZVYElWykPCwNJJF0tRcvrRYXGZijv4fgGutNEWARX8VK3uHdkrl1YbzmY1rRSgBVYLPYB+sekzJGEU/nPEaDrGWMTlViJYrlyclCaT+KsVNW6Ik5TBaDjQNLVfTqMyDHgGdKOi/GqclrVmQJz9hH89J7Vp4jeGOewmQ1GoM6gOLGfigkeTtXLPYCtdioPvsCCG6vsmfFDhdO4HNHcTZgYN4L2l4dGEIzGHIe6JtN8lCYs8KoyR7zumdFb+N9mRRkyunN/xVW0GexT40GLE6S2akvd8Y14yqg17nXKkJS3tE+/+7RNpCDBVL6Dq5sbWFheVlSvIc7uwaS3AOozjhQtm4DMGOXYK9mMZvx2njwATxw5QoOd3awfeMm8uGwLshqGt6TMGrp6ADGCyWwbxS73uV5Ays+yEEai90+TXftoKyNmzd7+DiHgr3Y6XOy21qtzlwL0yTMDLF+/GLtDm0d8f2BTRzWWVhu88wmk0y1+IR7NoWCCGVi8pKSeOS63drEYz/6DH78t34T08VlZGkXWczxLMU2fPUbz+K7f/hHuPqXf4XxaGDXbMaeNWNZ8UCpQrgkMMVOtFxlEuxWACcAN6gKyaUTXKUsO99LL9EnkjaeeuQhnByd4NX9fexFOU5ZaCeoXAGPrG7hmWd+FIsXz+IrL34fNw/38OBDD+HixfPYXFxBkgMvv/E6rl69iumtHSS9PsrRBKOKjSDmt76QJdhYXsZ4MsWwf4o+wV0yWIsc7cRZbpSdLrj+bR4USYmitHncitqIIsrwAt2kjQ5yAWb9yViDTkncc1GMs0kLyxH9gLlfMA+IfKo9gaw3eZiSjaq8UwloJfiWloUVwuPKQDVvEmL+XU9SxCkbhSosxYmaYg7GY+yhxEpMUBMYZQmuVxVemk7FyPtwmuJjcYQLJT2RLUezeC92dt3UYFK7lAo+KqcC6BdSgr8pTun3KrDf+IDMG+OoRI8AMBlhvP401XwalREOmXOrEr0YAoKHVYKRJK/pM+z3HiVYfeBBfO7zn8fC+QuIWx3l66VRD0uHh9i/cQt7r1/F1Wf/GvHBLtplJB9irtUsyOcmlAul7C294Q0UZP+VsAWyz7SfWZPClH7FJcROtrsQjC3WMPMW40aGtaTjCdRE1iiiRi9vaFDrjCsdyIvWGzF4ruBOwH2zSnL5HOftDjafeh/K6RSD69eRH54gLgkEuv2C5yD5i6upyJLafLOG9gHu4VwfWRtpV61hyPsDRFPy+QjAlJpTBoqaDDJfxH1ewJ7WO0FTVyoRQG7KDFQm4c94/pD0sAN9lDTnnAwNULYH274un1khVgaeci/1PpW6yS7sWcpNsgVgrpk1HREkpFw69yA2yBHs2lzfxMrZMzgcjXBrdxd5n8LklMt1lneQy3ZGIq+ZgBb3XQZAZ5IkQkw5cTEZzcPYgDtrmCIwWCV8T4x0oSs58wklbQvb8xg7ngnKqtC5gPcvwFODYvu8wVy+c1PyV+PpUO3cedK3Rs1Dgd483znIGWwX1Kjn79E4B+hZSgLeVKQzp+W+sKcbAOyMSl2jyTgXZFb6IzSxBeYow1bbiITPpscrfeXnzTeC9a+ZLfjRJVgP2J5vzVBu/ypFCDbYsTHQmvEI2p0H8M6NDXzsEx/GV776LK7e2ceQjRclz1cRltkYVxY4ioCDKMKxJliEtShVbjMVGSoOGDho52KypWfdVsxXvHPuITzvsYFmUhY4hTXroNM2RZq8qP1z589FAVSdPw7wOfrShvtTnpiRinXTioHPw5rJr8XqyjRz0vFBRlwgp+eccF6w84T5RQdWdrgWNSfM/44SminCC5IYnW4XrSzDcDAwlrlfk5pJpEhkljTmBmxNSGzQEdAriXOyxcP64j7OxsVYYDXZ5ARpO8wjpTUn8PcFAsNtEni1vmxNKwf47KybF3VWnKmQyFrA8wZziOxcJHfvrPAk0lwM6hi8Ln4n4/Y7+40E9D1H1uafTQSaCDQRaCLQROC+jkADAN/Xw9/cfBOBJgJNBJoINBF4+wj8tnsAm3+aAXUmq2oFTAEkcyCJpJBVlAsMCyt2mWydFXjISiCrNoBdAiidTRgAYL6bxUtKOEvKleCd2DX0UTNAhNJp8h9WPdW78lXcNsBNzGUWr3XNBGlNSq5FENi75vMqln8hO/TlLSagmNdGIJfFKmOdsaBGADgUEvnZlHfkfdSiurJzcwCkdE9gl29jRAhACLj0Qh8LZfwc+evVstEOGnpJKLBVFGsWQGsRX2efBvjSK6Y2HDO5SBXLfIwCY1HsGhVWyYSz4hOLzF167aHCGRaUqwqrcYqs28VJBbzRPxUzTf6VSSTQoExSVIUDCg58rsQxluinV5byVGSRUd6zBIg1h6xIb/CBsa0zo4BpnAIDKYC5AVqtScMOblpJea4c6X9VsdrljDl2Mxh9BuLN+/RaEbN+81yLw1vXQyi2GbhsYIcK7HPAJ8HwGoh0QFvXSfnCWtLc1ocVMA0AJigjSWwxz1lcNACF8qJWlr4Lwq3Xl9cEa4YXZRJZtNVanbuFeYg6PF2DxA4AW+Ezxsr5c1jb2BDD82D3Dqp84uDw3cByYOQaY9Y+1aTTlRDsGqQUYKVbe02QcDfp8CAVbfPB3utwgH9W4Afb3dT3Efwggx5AYMq737QpEliLgVjeDkaHGSNm/vxYzYEP8yMf2Gti98vz266B7Cjda2Hr4NIHnsJTv/RLeP9nfxYH/RHStIXl5UUsLy9joZ2hd2cHf/a//u949l/+nzi6+hrKKRlHng/qaBnXUE0zwn58obi8JS+RMpP8boKBzFfWWGOAXFYWeCTN8I7LF3Fn7xCv9Hq44000vGiCmY8uruEnP/MM2me38OXvfB3Xdrfx5JPvwgOXL6t5o+yNcPXmLdze3sHw1i20xhMBOpM4FatIfsEosZRSz4GNLmMMKuCQ+YQAZEI2GZms1vwxKVP9XQB+muKkKrCTG+RDYJvA7yIqyUAzIAQoeE/MlQJGvexvUvAWezEV5YUILEUxOmWJ1SzFKgFdgraSdSUw4KAG2cBVgR4L5GTWEtvgZ0eRgI9WEmNU5FrLU2TYR4ntMtd1vDNt4f1RhEvlRNLUHH+CxkHtITQUaK9KgCHBYYI4caJxHNPXl5HgviL7AjJFIXC3j0i5lYznlZTypmT+RjioIvSqAsOIvo+RmL+SdHWvYTbiSLa41cXn/tP/DGff9Q6k7S5W6DHbP8HC0SF2r72JvVdfxZtf/yqS4wOBegR4LLYlWqjQjkzNgMzVsQNt3N8lkS1Je8bbACrGnExD/uE98HNCUxdj2a0BToKhBkYRhBD4Lt9cU5/grLCxt7w3yyi8NiLOU4GjeWcBD3/yEwKAd19+CYM7dyTNaixg9/8Ui85Zh3V+eWveNjAwloeo8CiZ/hJMnr2Jr2Gecu5f3SQWQEzOX163GH6+XxDk4edZk5MppPAe2NggwMaRL+5/NvLWRMd1K+BIzWSz/VryuAKWFXXJBvNzJA/MmNjBCx1UWKTJKeNLpqe8cGlcnaBPCXY1FxGWpFz8jJltDT6WR3n3HFPtwd4QRMBX89kBcYLjQSlFAKvYlwmiThudtVWMphP0j0+Vy8Tc9KYw8wsOXOCQ+x3wFmuZoKlplcwDwGE45kEw3oek8glG8/wjaW8H9n1XnHEk7Zyn9jiNy6ztR+c9vc/G0cbL9tW6n4jXRiCNQDcbb8Qmt5jNTB1sB4k4lwiGT60FUeol9cOakuysM2NUa/74a3Qm1pnVXkegljLOfb/m9Qp4OGvhsUsXsLu9jePxWLmA719ChTX6bhcl9iNgN2Jzhq2NVfrAcow1l/xafS6qUULzwe5ZceV5uCw1n7hGx2WOE57dGO+sLUWD8ZD+9TN1HzvDvv35KDQcah75mVzMX+61ru4TQF1F34179XEh5s7yry0ndKazs0FYSQJ4gyKNj2loLAtM8vkGVe33ieU7U6+J0O129dx4OJI3r4Xef7/x31fMX9rPp2yW4Xxk84+AfwNpmTuYA5kP+V968XK/IYge7GB0zmdjCZue2BBT+u8bvg/KT9ulwNUMGc4r4Xctqet4jtI65Fy2s5E1FYQZak0E4VzKAf/tBgB+62Rtnmki0ESgiUATgSYC93EEGgD4Ph785tabCDQRaCLQRKCJwA+KwO9srM0KZPNAhXfkW6FrJskmvozk9LzQ4r7BBnBagTF4vZpc5KwwGgQyje1nQDG77q3AYQBwh3KOZKhIwjCwTuzqrSDkDEwvoLDQyuK5MQcpQWpAiFg8AvFYkI8wIltYBVtjMIlFzAJsaewmFf30Gn53JLaLisrOaFJRMUg2E8gTAGysVmPZGLCrkjpBYWcms+jDglTw9DXGkks411Ba8AE1aVhdi9Wk3LPRGFBe0tZnq+Dk/qACrf37yUrgtfL6JL+nolOiny9GBdaiGA/ECZ48ewYPXbyEztlzuHPax7eeew43jw4FjpBxwoIj388CmZjNLMzGBgQsimtCBnDwSSXYxzjaCLN4xbiwSMUHGSgEKAT6q3prjHBKUpvsnd2ncDBne/IJAeoOGYaCGd9OfzwW3jjOAuvEmOA4zzF/woSfZ6c4Y0y1yADAz2PMPg+M82NFuFpsORTqAotVAFSIe5CmnDG/fUYZWC0ZcJO05LXrnlSgNcBdvnKhmDvHhraYmyykvDwlCTjz1wz3EebL/H3N3b7drUueM9aSeHUJcH4eGx8C60rF07lkMV8HFljK97pso6a94mvSofMcrCAZb4C9+TyL5aUPN/YzC5xsTLA1bR6fJhs/dwVzqvMBoA9ylwK03T/U2OQuFVmjwLOcFN57bx4Mz3M9cQgCAGysZmMeFVmGj3z25/CZ3/xNPPapT+Da9VsYj6e48sjDBkIXU2Qx8PU/+RK+9Pv/M65++YsohsxeLpfpCIT0AJx9xMJ4yGfSQHaAnONMSdtJYcKTLcSS6JXkLmWT4xhPXDiPq3f28Mp0ijuSbjXpWhanH+4uCwBubaziT77613h1+zbe/d4n8dClS0gmUxQnfbz88uu4tb+PbDpGh96YIKhECWJrSOC9kG1KqXbOWxa66TKYV4nYT0so8ACbQ1BhJ05xOBUPFKM0Fht5j4BWWUkWl2OyAmA1irFYUTxYJfpaojWAMwboeLydnbUASvXGWGfTSRyjWxXIykp/6FubocCK3zsln/MkxcE0xx2qE3gzDz9DihC+TwyjFMdljk4U4Vyc4EpZ4jEAF9IYSZ5LGp/4CnOrcr4X35nj5TtcWpMR5UqpgGCSzRE6eYwoceUIAneUea5iHDlYvZmlyPMcJ1GM/aIU05Y+ypTSJps4eLFTjYFsYO4/fO6Zf/xP8L4fewYLi8tYKmO0jg/R2tvBmy+/gpsvvIDd738P2ZjCpc6UJYOZgDvjHjOHcny5YsnjpTVD7g0Tts7E7lfDQ4yT4DXq4DxjxDgTgO9EidjYlGA2ZjaBa0p/G1Obnpich0EuVZ73Sgp5vTdKzDvOtfzLJEO8vIxqMkEx6hvw54tTALBSQKT9wuaI5QTbK+5Gp8wp3p4LnqZhnYnh7AoOyudcR2LnEgD0Ceoph3sl9ynGz8BOb87x71OPA9mxZA1KAcXOHToHJC6BW5ocLM81Zcx9l0Fhg4Q1yXE3ENBblWK1a/2pMcDmA7+X5xGuZ1lKaB/1c4wri5i3uJ9n/FzE6zaVBQdqxVK0mBigTWDLubhqBPNGLW2Edp5QY1kZIep2kK4sYzLN0e/1MZ3k5v+dsCGkcFa8AbW2f5vyBucStyvmUDYAiGU85xUcxu9ucNGUPKz5xhVQwllLA3p3s5s742o63O2cagC0gcvGkA0AcLCE4F6amOyLmqgCq3SeXWp7WaR9Tsce5WZpJOsajTHsTUf8DJ+KYR+R1LQ3J1mjj59Xq1iS9cwX/ChamaxHERbiCItURXHGKOf9Kpm+SQsneY5bVYl97gdq6iOT1xQUCBYay978zHXfUrJgQwdjb5LngWXKsxIbiXhtamzU7VhjIM+r82sveJjXjOtwHvVjiqkAzMkkh/3tbUDjGsCkKoo3ijH2dr6dvcHiN2sqUKztVw9E3lgTDm31GXn+oBLOcyGHcGNOzFaE421c/tDkYZ/N3xV0HvNxZH5g8w6bThibrGKTD/27K6yxGYlNRUmKaRxhezzETuGWHTqLG4ufcWau5Lh74qtP9PrdiY1dc3Nauc5BaAHozsRXo0o4G3ujCRsKstjy8Fiy0vb4jaOje481zb+bCDQRaCLQRKCJQBOB+zgCDQB8Hw9+c+tNBJoINBFoItBE4AdF4LfX6YY3A7ICiKvufJcvldycM3HnpXmtRjvHDgwQkEurqmARAGC3ujNIxgpn8n2sv7tUIaQth8EArhqoJxDOi0dBVtb4EFYEZXGSLE/zp60EUrDAS6CXhTB6aVIuT1KDzkUWgJsAnTKXH2CWEGy2YjwZZAOXnqbHF7v6k5S2flZcm7FFDLRQAdjBwlCTEhtDBUADNWbg8YzZqnKwdDhdJlEywcYa8lJ27RcmYN1LSWEsjaVmRbPgKypZWZdxJgBDZhFFVHmVS1GF81GEx1oZfvrTn8RD7343sLGJw5MeXvjGN/G9734Xrx8d43pV4NilpQkqtaLECtFV6UCTy/+6RC6vOY0LdMTG5HeyCG7MbF5jy/0pTU7XweTgMaibsYJikNQMNFCxJL1wJwlv94iml127ilRAZ9GXxUyyoghiWSF7Vlg0gDLws2yChsJmgBzmC9IqBotd5UXkuQIvr1RNDZpXogrOvkmF1EiyjRwnmyVB1tCL44G16kwQDnPwZbRPsjldF2PnPKPnWeQWsTm81ddQkMnkj+b5xE59sQKs3mjFbb2GHpxcN5IiNYa2ly7vkl0MxVuypuihJ29EL0wG4G4+jpr7Wpc2RmFdGLBj4yQWS+kKApKR9XFSzO2FzEGhQB9IWPw3gVHW8lXnFe2P3END+IME+Pz1CBC6p2A8y4nG+glsuZCfCGTwiiZZig/97N/HJ//p5/HExz+OV15/HVmrjSuPPuoS6cZBvP7Kq/jz/+V/w1d//39E3huYCoGzkC2u1lSioUsSdBe6yIdj92CmV6KtcRaTc7FoI6wgxjKlh1EIcLsUR7iytobrvR5emuY4JNgnX3T789DyKn70E59EutTF//tXf4FrB4d492OP4OHLl1H2+ujt7ePVN29ibzwUgEUfQwFdYoHS79TyOT0oBfwRzEyAfckEy7kYW1WFX+ssI04T/MHpEXYINrba2C6n5gdPACJJMUgTHIyH6JbAUhxhQTLV5i1uPSX8u8lem7LEzEub37NEr3AC2wTL6H1Jr1/epyQo7D0EOQmgLGWUyI7RTlq4U0xxjfK1gYHm/uOcP2y4WE8TrLMJaDrV+9+ZdbDKMSlncvSSDyaoHPJ7aWBKK2mJOchcSJnnQWwSwa3c7oNgKMV5e2WBkxI44c9QYYV68UWOIsrQQ4nDyHxjeSsCVgkAFhyDWPsQAWBKCT/6iU/gJ/6Dz2Kh1cES99ODfVQ7O7j6yiu4+vwLGNy+jXaVS86X90emIceAQNGWmqkSAdeIqUFA6WzKvRKws8waJHurhN7GhfY/rlGys7lrmF+8swpj5jc2Ztm1cT4SuGTeVT4I0vOSLU+tOYJywS5BLF6omqOs4ceuweeDywxbU5MrSHguN2lta8bRCnIgbgbgeQORrSz7/MCa88YZ5iCdY1xqWc073lzC1WsNStZYwHMEWe0T4n5zOYNXq/zncZMFhiuI5DHv0yAsjiv/cB8WaEzA2AFgayphrApJAVPRgc0SZF5z3hijl+AT30MpaM41iJk/0Vr1PYxP1qoK1npm1NmgKBEUImZ7YZBiDtdA9Q5TZyFWRkDb1CkIgo3pk809v6Tkb4m4NUk1vAAAIABJREFU1UW0soTpeGjs8aJEPmC7CNnfJRZk7WCMTzJ5tX58jZqftl1jCOdM1t8a5AwANkBZ96U9ozbstb3Am318Y3AZcmtiEABdGWuagGYAYmXVMQc2ppTB5hjGsXxh2ZQx5zgwt3GGbj+zASC4Fz6HrFlJJ6tZzXduzlF+ZvB+92Yvnn14NuOkHdYexDYXg2z4mSjCRpwiqnLFgB6/i2kbB9MJblcFTtmIx8Y7NfFZc4fWg/asxPOnxZFzjnmcc3ek87XBnlwzLW2IJqmse9GeGGMazU6W4Rw2ry4S9slgqxC0OtTuJ8WM8GpvHtN5wsdRYK+Nfbvdlu/zaDSSR7ZeIUA9yIm75H44z8xJRQeGsBrF7mkAmd2LXem8BYj9zMdIkuj2GuYqzvfMOjznzhhuUaNzRaLxaGcJHlhaxIMbG1jinp0AX3/xZVwfTUgpV5MAcwiBXQLKLSoxyM+4UG6fP4uFxtD53xNMLWGWwziHQkS9N0JjxSabVpKiyHOddwXiRxF+/bCRgA5ztPlvE4EmAk0Emgg0EWgiADQAcDMLmgg0EWgi0ESgiUATgbdE4LfW140L4IUsA90Cu8AAEBbBTyL6FxpzQDJzDs4FmTsryggxMZCMxRAykChf6mwNecj53/l6MlRYNHEhPhVlWBSV9BoBSAKIgWHojLngKRpYPwb6mDSzSqdidnipk5/hwKnBpOZxy/ttlYmYbxsxcKXdwsUzGzjs9XDreIgbRYFdl3EkALJI9lpKOVhr+ZfPn+7DpBbJqKDHm5hRLvHaZrFGIJkVPVmw4VWpEFwXlQ3sNe/Y4J84Yy0awybITRobKBS7TKqaTBXGyIqvdEAUo4GfFwG9skSf0pJkACPHIoCNCHjPuS189rM/g4fe9zRaW5s4Gg3wxnPP4fmvPou/+eo3sJ9XGGjsGCd+j7G+WPQXe9vvXUBcHGOxjLGMAu2K7DUyBg3cmIkFWznLAHErdLHoZXVfA0q9GmgArVGB3UvPAHZjRARwggVyk1bV53j8BNa4L7DXOh1UtQKg5kztBW0TxyRB7VHLU0s32ubLDFS1grRkpx095ed1Oh0sdhfQ6/UwyRklY8c5zu2fTPYL72fGOvJpa/7Cc1LBKqHOgbQzPm7wFOYteZvGHOOGwxIYLioazgEXwUfT6bq6NoGyDs5a7OehZ7vs4C0tLzofT85fcgk53zg/AhPLmF4B6DXGJceIzRx8T80E0kQwydsewSSfD2J002NPoJA/1MRh8D1XD8dXjSgO7nCukylXA60+PspFklQ15mx4mLz67GEFfPMBNwaqzVE2j6hQLrJ1jGma4pGPfgTv/+V/gPf++I/hcNjH8toGzl+86PMUKIoJ9m/dwnf+6I/xr/7r/wbTfs/8vgmAudxuaD9hPNuLi7jy8EPY39nFyd6dGnw04MSkhXkfF+MUm3GCUTnBSVFiI0qwliSSa3+zyDEgQMrvUX6scHl1DZ/44AeRtDJ88a/+EnunPTx+8SIev3AZo4MD7N25g1v9AXbK6UyqXdOdzH1ba8xPmcsHc4UQFD5l/ss6aGcZFk9O8bkkxYOdBXypd4rXkhR3KuDVYowzSYK2JPhTzQ22Q7QKsq1iARc2kjNaPr1nOU7WqGHe8QbIkUkVq+gtYKpggwlwLopwNk0xnZqXJQf0fAQsl8Aimcv6k6JXVZKiJkP61FlW6wTWCcjEic2ZOBGQRVlrzjMDGA2c4T0LyKso8Uw5Z5evl1xzhCEBYElKm4+zQEsHGkLBn+M4QCJ/eeVtqRcQcLFGgCApSoCY81Cc8dJyBecq19+lRx7ET3z6E1jppFjgHnK4j8ntO7jx5m3curWNVl4o75PdWYh1nUqGeTWqcC5JkOXAQVVqnkRZbNLbhYG7bNDgPm1SyZAP9MiTm0OzAuuX11bQbncwGAwwOO2jcPCLzVuUsVYTl2cQ3jPnOT12ufbFtOV+rIYgyxd8Ts0HtGeIKvTIqmWOKcxblkxHjgLnBdcmm7UITE4i05SQtH7dMDRLdLJwECBjuVxKBfc2fbgkLUFpyxFUyoiQpCkWlxYFvkVkvvb7GOYGnxH74/pwSKtOIGaREdQczKta3tSU8nZ/ZD636ExP8xu1pi/GRHMuNlnxfskdmgC5gb/Ka4T31PwRocf/ZikG04md1YqgeGCXwxwj8FSgs80fYydTIYUAlZ2lCOyTCcq1floW1hxAdmMFbAm8SnFaFDgC/ajNz1jNV50FdFZWBGptXrygU861V17DYNjDYlXijDdr6BrKSEoAPNNwPOUZbR0fNWM2KE0E6Wn5JeuabX8wuW76N9uea9dv+4rJb5tktjWUmf+wmLD1GS8A5Pa84ZGuOOJsVIG4BCh9Ls1tDbPntPEZAFyDcTobWMOH4q391vS1dU7ypjw2Ii4gkRQ9167waYLubPSogCOuN+a0NMMT5y8gpz8vJe5dtv723h0cSV0BWI5irMWR2MGSnlde4vnO9lB9uTfAmaoAG+KcU6v8bpLRbPgIjFNJYBPI90Wif3tDisZrbrPkrcqr3qJo+cybMk29h2i0n0A0B2aAeXgtwV+C5Pl0qnUZmsH8tGEEX1+vxrS+2/M7SEKbFPQMtA1nk/kGL12n/54Sxs0awmyvVxOb35PNDNv7mZ+pMKFGjtiaXNYeuYgn3/kEHn7gMhYWFzWG3/7md/Hy95/H+OAUbc7chJLrbAooxToOZ9+g+mHnQbvuAGAHQF25yg+s4brrI1ANjruSTLC/8aZTMtX/yf7+/NRt/t5EoIlAE4EmAk0Emgjc5xFoAOD7fAI0t99EoIlAE4EmAk0E3i4Cv7u2ZZ61MaUDjfIiBhBBCrE56MMb4ZhFyCpX8ZtFChZ3CfixeK1isdiQ1tUvNq5KhNYNz4osC3UTygp7rYqFGLElvMrEwggLe5TG40OyzixcuV9dYABY5YlShYH76oV3FvVYXCIDUx39VsASoy4AQ7VvqMm70SN3MwIeWV7A+97xGK7dvoVXb+/jzaLENlk3Yk0YcLFMtjAZsAHc8yKbfB5Z6PdCqYr8kv1kbExiTrEl8BBA0FBxIhgQRwJqWWQV+FlL3zmjhv6LrRaq3NhbASsly45gWSoWSKEKFgFnfh+LTizcjlhYFsODxbQCnajCahnhXefP4Kd+4jN46Kn3oFpewOnBEV76s6/ilW98G6fHJxiVkaQKWUSsZfF4v/SspeeovIIN+CCgsBUnOEvfQiQCRchwo+9yAO6sucDux0ABA6lrr7g5hmiYozNZRpc3dLBSbAl5BfKVpYGQLmdZy0d7cXa+mGa49UxO0urRFqsZU3Qm0csiverpga2quRq4xDY5yfbtdtpY7C4KACajyBgexuQKTBleqRUvCUjcXVmVrLfHQtPCi658VQAo9byDTJr+IV76DjYR2HULt3aglt/Fh+SlnY2jJ+4pzKqA7Ww8X1p6WfD6s3EIvtlWoCXjysbSHoFZJnDHZd9DE4myhVhtBvrVDRGa9xXGwaewiiQVTjArcMX4X0kGu0cjXytmnQVEzHzmKK4zNUtojngx3oWmJU7sFC/zNJ41A+jamSPmJH/D/AvyrpwjRRJj67FH8fhP/yQ+9rl/gHG7jZWNDZw7exaJs8H3dreB4yO8/IUv4I/+q/8W0+EACQGtUEd3VJDNAXx0lhZx/vJl7N/ZRf/oGElhc1k+nBHXrQE8G3EkCeRpUQgoWkgyrC4uoVdOsTMaSCqaMu1qJCCYsLiEjz31FDqtDF959ms46A1wZXkFD25s4XhvD8f9PvaqCrfFknMmme7f4m5geoGk3UK2soYyTTEel8gXMnRXV7DcWkBx7U08cbiHczFwLc7wlfEYL7lkP+WelzyPMa5k7J5jk0gFrEX0gTUlAUmWOuuYwL5JvRbaX5hfjDlpDEkOkqRNJUtd4qE0wZmohX4xFjNyjSBlGRnLGJEAF/kpIsNOVeBqQc4q8FDWkjrB1SLHDQB3tKcZkyrIVfM75MvqQHTYrgz4MM9Ha/yZNY4w8gL2+N0E/CTdzXzMhpgEvWoqMNOahggQuvIF6LfMeFnDCYFafgmfowQ3Wbxrq4t4/4OXsdlNsUDP1t4JktMx9u+c4LQ/MXBJcu62t54gwQCF/IwvJAQz6N9cod+O1RTQmpZIJ7nyp3ze1cgRaw6RRW8+lQStbf4RHFpaXcbi4hJOT05QDico6Bnu8v/8TjV1aV+AQBPGMxFoa3My+MVy5XHf4jols5i+tq0rl1FdvoSyqDA5OkZ+cgIcHaMc9JBH3PPcw1bNBN6IMscaJNhtvHHzySW4z3xYFvQavltm9m6FAkq/Uoo6RbW5hrUnHkeVZVjuLKBV5hjubGP35VeQD4eS2a3ZxnyT5w0DdbyRiUC35FutWWDE/YHzoDT5c64Jzn15gJfcpw0I5zWNK2Ao5Qy3dfAGPOGFZHMiRo+NEmmGXE1ouVjclKplfHgNBsbZvsqfEczT3sUGNflWM1Lki1qTHeemwdvAQpxipYqxkbSRZC3cHJ1gp5oIACaTlGM6aXXQXl7VWWPz8iXd59XX3kBv0MNyVeISYs1F/o97DuWO2fAnYN/ngVQz5tiboXFLEs3hbMD9I01QJTFanTaG/QHK3GSt+X6uDbL2udYGbGzQemTjH72E7X7Eaq/PFwbe275g8+TenoB7AeDZPDGaOEE9+TyTCS3vdlfLiBhR23EDmCkVADeWVxMLvbnZxBCbPDb9y5d4hYXNk15U4eLqBh594DLQaWGStDEt1BaD3es3cLq7J2lseXu7fzqjRXln3jvPqJxnxrC2s67OflyXlD7mecntHjxSmnuSj3ZwUTO6rNDKOEO5HxbW5OGbYQBQjckddsjwrIHLnPuKr7P3w6sM9LQ8UIO6sgSx/ZqXFkDfsMYMp50BwPONeQa9B6uQGUItKft7B9YvwoejvnSqiojF7wNte5HFmOB7m+MsFYAKBxFw7kPvxJMfeBqPPfIIsnZL6hzf+urX8MLfPIvB9oHWj5RoJO9ssg5hroX9YxY1g8+Df7IdZe6+8Pk8ZQ0zM4uOwJAP7+C8bADgEN3mv00Emgg0EWgi0ESgiYDOHkdHRz/gWNQEqIlAE4EmAk0Emgg0EbhfI/C761soXdLSZGZZGCEDhXJjCWJJX5KlQmlLyl5aIVuFRBZcXVKR1RfJLvN/LqNLdmooDPEQwuK7MUMD48xALoEkkUk302OWPx/IKzZIAgZ5YCsYhSoeC58qoIh+RfaMFVNMUtQLSA6k1QUYZ5rwu4gkLlfAO9bX8MTDD+CNG2/i1f0j3C6Ag9IYWSkMtOhGlRhmixEZbga0Ejw4LEscVmRimKytQAsHMFislFxfYgXCAFSJ65akAlh7RSkWDkEQyV+GYhmBeN4epRUlS2nMYRaZysTA3oUylk+nyviUmnPGA8EIgr4sEA4FdFfIiAQUFZbjDA+2M/zk0+/Flc0N3LxxE9ffuI7eCZldBHZ5PZUYiEOymWID6coq1hwgMExWxJjPO1t8gyCPvEEjeW9O0gSDwplT9O10P196iwoAcO1Nk580ULZmrzqrJAAugSkkuUIHjlXQcw9dcn+CbawYFbUPsMkzCm4lO2fuEebJ/PeGAqUBlwQ4zdNSnmxiJtp/WeBzxcqZ/1/wwBUQaw0S8siuWc4cWC8eBxBZMbDrmol2us+0S3sqPl7jDMVNE1Cfgdn1vA7xcbDZPtdlU+eYPIwFZVh1v/6bgU05Y96HB9cRAaBQ5g0AtjH/nc3t4C1ZbJJpFXPUmH/8CgIRaiohUOHMMOYWXgNZkMwnnPcsUFMmkyK1fKNdFov8fN69gcWoi1Tw1nsqAqYs2LpEbbiX8F/jHCtWAhhYgHeGmYHQM6nr4FUtu87g4RgrPQQIC+3NDTz4iU/i4//hP0R55iw662u4eOEsFtoL2N3dw/HNGyhv38aLf/IFfO0P/tCBIwfm7XZsrMP1sQhN+WMy0DyfZoSyHAAmuMFcyZxBD+AAMKTtBWxduojTQR/7hwfIJ3yVAZKM/3q3hQ8/+W4stDv45ve+g6P+EPSfXW93cNLvC1jmb4T09CXYK9CKXtSFyVcyp7P0v/7QFTz44Q9j2u6if3SK8XSENlmSVYT951/A5rVr2CinOFhcwL/q9XGd1xpThtlYegEYWUGJB9MIq2WFzTISeGOAil2zlBPIftRysCAR5ArM/NS9fNlsQkCKk4NM4LNJjJU0Q0mGHH2sxRaOsJASzAIW8wJpGsmzdhynOBmOJZ85yUocIMKL4ymeKy33GtnfpD+Dv2pginFsmMc1LjEbgmzdCEQQiGH7DEEejhXBX8JklNvvJgkmrTYOBwPN6WEM9KoYA0nvFgKN6cm+mXWwjRLXJyPleFoSrCeJ7osMynMEgpMIa1mERTKWKcs7sVxEdYoFgp7M21WFA4JvVeXAu137KE5RLvFv/McUGE0EqB27JDav24Bk87Dk/s5xCcxssssZX/03TsTGTivyVS1bSj5cktvGNFZTh/uQWooz4JFng6yksGqJOI0RLy7jgZ/6cWx87OMa8/3r19G/eQuDF15C7/XXUU1Gav6wHOSy+2EpiVVvNhUE5sL+ILnqOda/5UFf63P5jsCJGIBphoV3PY5HPvtzmCyvY/3sBXSKMY6/8Sy+9wd/KNa8rljgfPgeC6UB35ZnzMfcJMMp9TumXy4B0LxU48Ois5q1Tsm0ZQOdXz9Z12r40OGGedcAT51l6BHsfr78PCmrKF/YXFWDloPjlFNnzuVcMOCVW75JUvP62cDEJWZNB1wvCZYXlnBhbQtb6xvoLixgPBnj+ddewo3j/VrKWo1fSYa0uyBQrErZkFKiPxhgVJiyyHl6lXMe+n55yqa2shSDn3OBseOangcD5bPM5x045HoQSEjmereNxYVF9E5OUAyZ+fnDQrlwI2npPo7zKe5QVSZNkRGgbrcw7PdMqUXNN3ZujMjwtzYxrSnlljnQbV5SOLBEtf/w/JumYJcdc/V0MkU5ntQ2CdyreM7i9VMq2OxOvEGEPRkOdGp1OojH/LAVpViUlysXcBsXzp/H2XNnEC8uIe4uYVrlKKYjjG7fweDWDk4Pj3EyHavpbloVavSQso0abey8UYOoiunMsoX5XWdwnYu8wc0B4JphK1w+Qqfd0dwcuqd43aDn46L5N39G8H6y0EgUoP6540b96hBj7nfG9g7nfsufPLfdK+2sk8CcBrvmxtt4gGtqcH/33Dx3ifprAIAtF1ju5jUGRRApzFSl1iQbb+RV7xY1h1mJMx98Eh/4yEfx+KOPIybTt9fH1/7yL/Gdv/oaxv2+LFK4sZttgz14rTH9tPWPGq71PBVA3XCls7PIvddu8zbc91yznX2L/v+vNhLQ94at+XcTgSYCTQSaCDQRuK8j0ADA9/XwNzffRKCJQBOBJgJNBN4+Ap9fWzO/NpdbE4jjbFJ5eDpjTsVEgntkerkcXpDisy5/MnCsUEG2q8qQkr11dp5LXEpGuC5e2OvlkedFyVVJh5bYr6ZixRir0QqjKtq9DQBMJkwohhioZ3UjAxqt7MOCmRVrrXAiIIpFen4vmWVpjHFRoudsHIKbBWVQWcQjGES/MEr+ukw15UnHBHAJiMrL1QqB8kWzMlPN4jLgl8CwfTeLuoOowlFROPPMpBpNis8uUt56lKPk30vjSROUZ0GdTGoW1Om52xG4anAJx0rMAkp1i7Frnsbme1aKIR0VJd4H4COdDi7ECQaTMU6KAscVWUYEdinrWWJENm9ZYRAZSGKecpBcJwvKBIrJ0mawKTX6sACREneKEgeMnTM7CNYsIdZ1clxZiq3LYcFvNoBjzjzViDlzxIfPipyKnzHLxXZRkdVQtQBKzipwFkMvn71l8tsI3c0IViOCCozGbA4MNgKEYsS5smFNYnKAeP5+ZnRi0zYOIGQYn3AjPloGKtxTMTX2rc3VeRaOMVgd2HXw3G7MirwGfricrhiQBsKbTKa9ThzYtwDA9rn1Zfi4BDBMspu1h6V9QV3oDEzb8D3y/jUwTDGs1b0J1BiQGfw42QDB+2OeIXjIvMMLZbw54+WFqc8xZqS8ngmIOMijZot7ZBwtHpaPBOq5XDkH1uRDzddUTSph3gX6tLzCCX7xGsyTXCARo0Z24IMP4fHPfAaXPvABrF65jHMXzmJpYRl3bm3j6PU38P0vfAEv/sWfY3qwJ6DB+jdmsbIRsHmlorzY5w5sOYCuPOusLkqo8g28RwI2C1GCSbuN5QcfxOHxEY73dlFNc2OnCRiqsJqlePjiBbSyFt64dg2jPJePcDdNcFpMcRpB3rSnykd2DZThZb6T5DtitNdX8KGf/Vn88u/9Hk6LHK+++Apefu772Hn1FcSnxzh48SUs3tzFpTTFUSvGn/UHeIMysi5fK1lcgo706a5yPJwAayWwTjnNyPyFOTsFNBLYpfe67y2Ub87k8SvHWjX8JL7Qh5K7d59Neh/HMVbjFO0iwoQ+uBEBkhIrUYQlFuRdhpfZoZ8k2CmmymHy40SEo6hSow+BN2tssNVmI0aIwmLaIphHUJry0tY3pOviOErm25nBZKTTr3m9pFQ3kKUJ9imxyo9LE+zlOQ7FLOO+kguI20wzNYK8XIy15jeQCPyNylw5J40TPIhUz3erCgsEwRgX7rFVUfspc60z1xOAJZN0gaCx/JNjNXiJVcnryEtT9YgqHKLAqQNX3ANXYoAMbgJNfYLMWmc2T8yLIEaUJiiLHPE0d2sHriWbzwRSuK/JGVbeuCbJzyaQsI4IkqpBIIuRPfQwHviFn8elZ35Ue9rB9i0kx0foPftNXP/yn6M8OUQ0IdvY93Tlfm+a4ZynuggBmdyaANhIImCpBvfmd42QsTxj8n5EL47RvnwFD3/25/COz/48uptbOHjpRbzyR3+AN/70T1EcHdfSwgJfmascXOU1s0mM8RWoTZCazNSyUCOU5o+aHmJ0mZMcfJw6K9bWeoR+WYgNyqTFsxBvUaB6aY1cnJWcK1RboTS0McRN8plNWdy3ySoXc173HxieDngFSw+OERuTfGOJshQX3vE43vPke3HxkSuIOinK6RjP/+3zeO3553H65g6SCb3HIxzTfzhtCdSVrLMAL6oSiL+vPZ7S3fyHNXaYCktoCLKDTDh/+d/9tQKG53Ey7uucbloHFdql5XnuFi2U6BJwAyRhfcRYdbq4dOUK1ldXceP11zHpDVDlE5Rcs24hUm+csmEImTjsnnMNOr6fChDtdJAudrG4vIyYsvt39jDs9eRfq/MD843fA/vrlE9Dc5v7nHNdMk8wbxFk5BmSOWKVYCPzxcYKHrh0GWfOnUXVaWNC4W8yuPMpeje2ceeNN3Ew6GGbrHS/7HD5BgxaI4OdIdxGhHNSrG9rwOQeakc1OwfXqhR+KgqnJHr08jPH47E1sPk60tg40D07IxnbeLbCZmcIa+h8KwxcM3x5Rq2FpH0bvocFq2f9PBMOb7PPtCZCgsnhoebTe9jH9c986QcmuqxUAigu+XweaUqd7Sm13WUzDwF/Wh/QH3l1Ee997J14/OGH1fwyGQzw3e98B6/v7iqv81qKaW6+0LVyhEuaz+0oJvzv7N+5a51vRrv3oBoA4IDyzxoCZ/FtAOC3HO+bJ5oINBFoItBEoInAfR2BBgC+r4e/ufkmAk0Emgg0EWgi8PYR+M/X1sQoILOOxUwxYwhQkLinoqaBPyxuU1aQJQxKxAlknZOu5aerACY2irH15IXmzFe50EaVSUjXMrgmCZlFBgyuRDHWk5YAz91ighMvaJk/llUIDcw0QCswgFnA4cMkc/n5Vpwy9rF+okKryUEHUoF164s5NKsO6uf0vzRwxvxcRWDxe2VBkqAmC+wiKPA+AxNDhS2SGFmorsQCWyUQ4MAX2Rp5HIstfCj/PRaxDcU0gNpkhu0mzatScpaBPUPWUJqKLSUZVR8bAiHidxkaauxn+SvSS9RkPfndZO6yiP3rK6v40HiKYjzEHirsSX6UnnL0WTTG75jMIf8OAh8nFXASRTiNEgwLghPGvsrLEltxjMcJMvA1SYRb09xZRwaCr1Ie0plabzcL5yXvBFr6i4zxa8E3MNO9gQkWunSyZCUDS0Q1wzDmPmXuKUQGoNMiNWMeq95YYwT2l1oCWiCRgdqBFWrFyMD2pWyiu0z7zVCam9etcZ1B3n5nBpZYOdDuNkj72TAGVrSze4LvpRdF7ecz3jCvhGtTEuO+tiQD7nNB/tLOvLXrnhVOw3gEPzpfWrX8tAE3JrdMVnRdwud6YgFWhcxYbF42Qgg0DsxVMiZLY/twXfJrA2uXJXyCCXoti+3sjiBS5tLlZCByzpLVmajhIQB6sZ4P/p7G7apTgrPmnD0vECrIattzZPmQNR9ylaYR2dkKSWIgGptcInr3GvgqL2OCNt0uWmfOYOWhh9A5ewZnLl/EYreLo9u72H3pZRy98iomB3cMdA7ekgLzOaedgexj2bYEhoosUcqGBm90jbHrI/ua5hhsxpRojbEfVdjvdDGeFijGA103P5l+oQQUFpNY10TJ6P5orFxI+WVmtGFU4JjqClWM07pITw9J81vlfM2yDA89/RQ+/cu/gp/51f8YkwR4/dU38Lff/Bbe/NbXcfO738bha68hOTzGJhnaWYLvFQX+tgBWqfggIDpRk4sAm6rEhTjGmSjBSpHLc52y0GwIIchF8IugdC+OpBpAD1ZKpHboJxmZnD/XtHnimjUA9ypK0fcK5pcIm3HLJXG5j5RoFdYAM0kSjPMSUWcRL4972CUTnZ9VGIuYc/GkYv42n2GCM1w/tvqNVbtI8JKNMmQVRgaQEibx/9P9cny0R8YRlsoK5+IIK2TcxbEaYqKkjT7Z0lWpHDqOyP4rpHax1GrjYDLGKZmBCb3UjcXJvZN7ZRcZ3pOuYb1g806OblIiLcdaj0U5xjgqNF+ZswkYqvGJSgtijnOe2+5mnuumbFhcAAAgAElEQVTmNSlwAxUOqxw97U2Urq6wHkNjyrV8SoBZZwHL62yIoM0DkgRlWXh0XGbW/Zr5HWSzDiOLP9e7mIpipBqYLLniuMI0S7D8wQ9h8+d+AZsf+TDiLEMx6GG8fRM7f/Jl7H75z7GUD1GcnCAa50LcJSXt+VXMWAFwMyCI96EGC/cHFR7pKgX37jtBzF9NKUur6DzxBN73H/0yooVF7Dz3PN784pcwunYV0WQqcMhmhCkOsIGBUR0U3Oe4p5tvsZqbtOcaCM4vt3xD4NgaUPgCNmZZwxiFmcnQhs4CaTfG8lILeW+Ccd/8YWkvwddw3i2zeUKy92R+pwL3uX4OI2N9D3TuMBA59MmpMc+lgwnGci/Q9bH5YmMJlz/xQbz/Yx/Ho+96DK3Ftjx9X37pRdz61vex/W+fRedwhGFRYTchyEymd6n7N9lxMpcLjCSPPGt0sXNhaBri2rLmQJ3Pwp86Z/se581Ndn6x/YLxItjOe2ajhWTX2fTgLXY8n4zJZF5axMrWFhY6HezevIlqOAKKXIA7z31S7fDzqvHGQ1PhbFbMg5NhD2SzQ3txAWm3K4Bv2O8jH4/1ueGAQEA9HBsYe6X1OexzPu+zMZIP5h6OJ9UQNrfWcOXKAzhz9hymSYJRbvmOFiKHb7yJG6++hsN8hFuy3TBLEVNYsC+yxjfzStHsdzUOTllKYquph+uCa5hgeWikrAF3V56Zk7bWmertms90aKIijQGw6iepP89u2pj+PxgANp/q0CTpjX5z4G+tkKGeE8s94THvCSwAmB4D/vh3SUDzZQGiZlx0DWyE8XvgZfFMz7MqzyO8x3FhDZF8XEw6OLO0rDw2mYyx0zvGLoc7ZeNDhIoy5dpHK61txSm0rvrBkldrmgmep/zsIq/rtwHM9cX3SmrP/f4T/toAwPdm9+bfTQSaCDQRaCLQROD+jkADAN/f49/cfROBJgJNBJoINBF42wj8T1uXMQIB1zH2qhKjOFHnu9hvZCDp78YUM+lBeqNSDpfSgyblqeKKs04kSKyfGyOFBZw2/6jgb7KmqmvExpaRQqwLfhIsFFMUFU6cBWOM2iDtPE9TDDyG4Lc6k342HowXpMRCNkZSRRZG8G8UwENWhjHKZiUvMgQpuWyuk/qZCuAmickHAYAFyRlXBsCQxSeckoBHhU5pINMqAQEC0Sq8A5MkFgCzX1hxF2QYq2TGslxRS26KOUUGsaQ9eX9kkUXmqVeZz+G0zAWCUO5P0qOUIXVGhopbBIDjSh6ZYmHFGY6LEh0U+E9aLXyoNAayAGAyfAjCyIfQZCfFQkGFjSyTB/TNfIKDJJbk4pCenM74IhC9CuDxLEU8LZDHiSSxiyTDsCx0nesurWewpRXJA5CvoqkXMVU49uvlayTdp6KpMcnEZGVR2O+ZkZM8Jl8hxo1V65wMUwMfklr0omQAgDUH66aBUIj0poYwp31eG4vW0YRasjwUtO09xjQy1NikCueLqOEebS1xxhPMYhE3p+Sx+1wGKWv6sVqt1WKlr56TPjTmzRxDRwVVK/xLftzZOgJHJCFqMptsChCQhqL2iHy7wrd9t8fMwVyCYyr8qsHD1rgkolWETpRDKAFr8syck5GYk5z7kv/0QmaHrCd5tRKwLtFJU5zf2sB6t4O97R0cDac4Kko1f+S8WmeWu1uzGjL0vc6WfwsA7GvANQME+Kl5Q9fPXERQzfyG9RH++cYyZNMEpd0LAWppK8NCpyXJ3Fg+lCwcU3+9jXhhEZ2VFaRZikmvh9HeHpLJRJL5ZARKMti9UdWUEphXXhiW3KnukXmFwNnMBzwwlYOvLEHoM3Es2ePb5RTXnKXJ3GM+6QkW6dWaxlhcaOO4NxCYKhY+fYN1mwbssfmEQM6JN7UE1pRK8j7vLz35JD79S5/D3/tH/wgLG2t48+YNfOcv/gbP/ekXcfXrX8Vo/w6y6VSMqbUkxlXE+NuCEvnMZiXapflnS/ZczDhgI4pwNkmwnue4kKboFmQSxhgWpfxCT5MYByzok7kax8oZBEoIpAeWGeeeyYCTaRqZYoGDKgspmcKUTk6xUlCdYWI+mGT/RhFuJsB2TrCUTPMIi0mq3MQ9jFKv3YLzwxnAavQw1uFSbAAPGdOcMCtVJJaYprXWOvO7eZMulJWaYdYEuhAIjXBEuXxJKpuvs/ziYzbaFOiUQDtJMchzbESZ1i55zxPK6xMkLCucz1bx7mwNnbxE0s6wtrqA8uAOsuEYCXIMywmGyNEno9rcutU0wb1WjQXeqBTyHueWfOLpM00GqSSdS3TLApsJcBapGgIo4UubAoLfNMm25ipbM+00xkK3izyJcXh6qp+HpgrOYwLSsjRwdiTzhRQBDP/UXjvNWug+/QGc/6XP4dwnP4l2u4NWMcG1Z7+Gm//mixh897vYzID+zg6qwcjk211RhJNLzQAVwRZnuUoJwBtUHHCRDOs8gKS/W9MN87kxZXkOiYGlJZx53zu1dvs7lN69jQ6bpHJmS2l9C/jjfWpfLtlIkUuWnHHvMO5ugTGm/LHu1RozpIQg2VmbS/T0Ndl5gvkAVYbPXDmLs49fxtLFDfRevY0Xv/0ydoc57tAnHRGWCdLrmi2PdZHIE5oMejZQCJwtDTClTzh9vDm3jV3LOWoKHeYfT2n0CNWlMzj78Q/gsXe/G1ceeQjZcgeDYozvffubeOMrz+Lk6y9ipV+KnU3mOseVMuMEyla0k1Q4pf2FW07UoLrnETUPBoZqgEkDaiUckM0E1vRmTQq2fxMYF05IENmBZP6cYy51CE1mA+G172UZsk5bnzMe9CUBnfqGQ3Y/9z/uG2xk4yM0CswfiN/qw8p5UakxgYdhgo0VZaXVMFhZg0/Cpgz7lJJ5wpt9ggL5vHJGmxYnZORTDYUqC5LMB7obq9g6u4X19Q1ErRZK7i9Rprk2uLWHg2tvojfs4xAT5RDmHN4ax8SaK6xxMExzyfpzZAIA7H7PkiiWfcKswU7ApcbOGjWtqcWb7byfMOCSnDdUYuAJmnNMfYuyxPAmSb+AIAcd2LoB8K+lvx1oNtVkk3gOfrnBW3l+XKwxawaq61wYmNbuccx7Yx4ODXwco7pR1BWI7FxoWVBjJSUH82JXoyrHoqykHsH1xXMNGdfyZQewhUg+3nww5/B8wv1FzaDKofZ7CD9Lv9d486ka8ti46vcg8Lf29Q33NhuT+Xu3G59TZvHPsPv0DZwS0Ef7b3lb80QTgSYCTQSaCDQRaCJw/0agAYDv37Fv7ryJQBOBJgJNBJoI/MAI/PFTH0W/d4jbx3ewV1Q4YlFYxSCTG6SEIdlvYgW41DOrJfLK1FNC6Zx5Y6CdAXYs0FuBczPOcK7TRTHqYwzKHUIMNDKcysJlXh2oFdjGwr2AGQJmxjSRfJ2jKAGaMjaQFVjE7hWT1grPATRQAdKZvyz2BIapFZLsWg1DcIlpw4QEdgU/V7Ga1KVvvrCUX1yMCRcFVqKB5vz082QzUk4uirFUAVtpgk5RSHJzH5FADjnaeQE6N+TS2MaCgc3ndFpWAkIIsvC7GSsxLCmJyKI8AXYxB/nZZClGAs9VhBYoYVK5OYv3cYQTByIWEeEXkxgfSAx82StLHFEOlfKd7jXIAhOLzRfEtOXzEXbLErfiCLv0BVbMSo0Ri92Ufn2EYF9OMAf6LD6WYwNZKHlIFhTHj9dKhgTnBx9WhLeim+5fALR7ATpIx5iQscYHQRLJlXqhs+/+ywQjghwrgboZaGSgvwpyXgwPBUd+nuZD3cTA187LGgaOb2CyWRHf0S2DYeeAUs4jgcFirXrlzm3sZoVUk68MjGaNFQuJZMrHHHeOt0l/VvSQc3lCEzd1b+Ea9DAQWLLfLtfO+clGDRbXp2oqML9d8yk0AFhA5tyjVlX3i5x5/5F1Z7KnLFhzLojhH1nh1BgtxjAM8rtSVeVrXVI4AE/GFDIG22YUg77RrbjCmctncemBC9haXMbNF1/Dzevb2KGUuORPXTBWVXZjWprDpbV4zKRD65E1WXIHD6zFxIF0SgkTmI4NEG2RLSnGlOUX/ozxHcTASGy2GAub67j42CPoHR9icHMH00HflQdsLgso96J5zbpzudoA4Fs3gs/1wOylX7eCzvWu9hTklG2fY1BL+tqZaoz7mSgVQ3S3zHG1onqA+wKLyRRjnet1oYXllUW8vrOPY4LDLGo7iMJGgLF8YmGAkcuMB0ndJImlvKBxW13BEx/5KJ75hV/AyqWLODo9wfe+8tf41hf+BL1r15EUuRaufC+jGEdpghvTKZaiBCnvyFUYzOfR4sr8xHW7GQHnUOFCEqFbGPuWagi9KMI+GbLeYEM28UYSYZlroDT2qgGklh/pv96nlLNys61PxmwdCc4lGRKBuwWmcYKTqsRBHOF6wVxHpi9zJf2XjeVNb/JuaWxNNj7xWwgS8d6YBwm2yCtY0rv0+TUFAgFeYolXYtCeiQgO29xnvI8Q46SYGgMya+PadIIdB2vYoBMRWCoLrHGPyK1JiblxEBe6L3oWr2SL+PSlK4j6QzHmL/x/7L35s2XXeR22zt7nDm8eu/v1CDQaAEmQBGeKgihqtAbKthQ5kqKobMlyuZSKFSd2yr+kKlX5C1JxyuWqVCqu2FYqphJbchzJoliaSFECQREkQBAESYw9vu5+83DHM6TW+r597+0mKeV3nCs9ot97dzjn23t/e79vfWut8+cweOs1zB31leP79QAD0B/UmmG49uivyz2LDGletzxqJWvvEvJsUCC4e2YT9fIi6l4P1a2bOFfXOAs2F5Xo0y85BO0f9MBVM06gBK+pgSysLaEIOfaPTjAe9JUjONp9Ac8uD+ueympwEYvbWnT0PL7/xfN47G/8JC587ycQWy3EoyO8+ewXsP3cc8Ddu1hrRfT3dlDTv3nCrnRpfTFt2VDGZiXL09xDtacIG7EmqJxAtqs36NdsXuIVEND1MU0y/VIvINNfjVYZWjGgKArfHyz/sJmtm1k8uJ4onz5y1iUZuXxPngXIMpx4d3q+Zq43CwfzCuZ8JkN+oZvh2lOPYfPxi5g7s4qDb97Ei8++hHuDEbbHdk6i9zabZ+Sf7Uxk7vfM62bJYCoCbDDi9fFexyjE+uQ15S6jznnAZjztgctL2Hjnk7jy5JPYunIZ7fVF8IT2/HNfxNf/7IvItg8wV+Z6X6qHyBqCXqnazw08pBWEbD3UyOdSwZJid50J31OsQTCJ8LqiChspCAC73YO1RtloaB4n0M7Pc9aoZ98IaPQvNSaqQcFzrcQV3CN50oRgrGR50fs46emumsKA2YxwiXGButUDDQTObX1g77QGSdvRranL39LPNNw36fvLNaPz9EwM1LwQM2ytruHsxgbKNmXauVZznXt379zD4e4+yopMc2tE4FrkXqq4c490BRqpk0TzIo+iPItXOpGATsxknisI2mqd2O4oANnAdlPI4XlBTVaT9WG3HGvuFpWsSGiLwvdnk4GdvXmkZeOP/T2gxywV2ucGz9VarVRjqEsFTLYQnqOsscbyOa9ZJ13awkRXW6EEOa+VjPJSUKtZgMw0fWgWzDR+pAEzJSE7/+g8qOYDNqvaWY3+7mwO47pk/mCjESXW+eDYMQdZI4KdPZhXuOcIEPfzgPy7Pbr2t5DFd3INHlPlU2/EMaltz82pQeKBWfad7yc9pWEAPxSs5tsmAk0Emgg0EWgi8DaPQAMAv80nQHP7TQSaCDQRaCLQROA7ReD//cVfQH2wgxtf/TpOByPsFgE7GKu4xmK25OPIWKqs+GdF0qnMbioWkanBwlDOYgdZtQQCWYAH8LEPvQc//qGPYPsLX8K9b3wLt0Yj3KDvrAo9AQtZxBzZFHWBIT225CFrUphJxjkV9Kzw4swex9jk4eWFXbFdVY6zggoZgiw8J2CYksWzIJ9KfixEepGRBVbJJkoilEA35T/pDVyqNkiQcTFELJOlIrCIzC7zASbAcZVsAAeH+ZLVmOPxmv6TQxXjWfjVNbLqJYlaKx6xKCV/virID5DspnUCEPJ1rAXYmBevFZ/yPOpGWejvESAWs8sL1JSkrFoqxK1WBR6lNOJwiJtiNNR4BsAz8/MYDfvYJ1CADIcVwQIrfm1lAefyHKFkacyA/J2Y4Y2CcyBq/Id1IZCS4DDHfA01NmKO/bKQLx/Hg8XOS9151IMeYh7Rqwqc0B+QxWk2DxAoVeHR5TGdGZzgSc49SiESGGP8x4H3WONclUmSL4sRu0Ufe/RSjkGMDgMCWPS3Yh9BKj5MKtGrijML4cEapbF+rBDsAIEX78Qgcm9m45PyYVKGlFllAVKgLr0z+VlkWD3gcUywx15l89MKrCzik729Ti9TBAFbd6uRWIKSbBUp0gBzlf79fdMtJK9kFiUFEcvW0qqIYtvVXuAkW8Yi8l0B4FlYWNfunpqcVwS9JH1Lf0sHlQl08NpYOCbQoNmSJOQFOFszAteXZNKrSvP5TGaM0MWlOVx57DIuXjqPze4C3vrq1/HNV9/Cdl3iHllOhAxqRtiEtM1TmOxFuz+xwgmmCsG3xg95ck4A4ATQcTWbnyvBD4JY4t3L3JsXXopxJXnUSFnbDDHk2Lz6CD78o5/A4e4eXn/uK9i78ZaAEwEJLk9PhpkY5oqFS846c1tzKDUXsDkj5mK4s3BNgITXz/mvEXaGu8CqNGedbcbr3czIAs6xU5a4wfyQmgD8Xs+FgMfXlrG8soQX37opn1/m1C4L0pXFhbliICYw84upNKSH2JKhRl46I6rdwuL6WWxsncPS0pL8We++8SYwpvy7+X8zBXFoyLLlvG3R69TzL2NCiU2xUTkHSsFh8vBcA/BkzHCGTSpViV4WcCgAuMSugCuXvOV9kzVMSWkBy6XLqgepCzCXUH5WvrcuQctwkqF4Nm+rqeKwGGMv1NjTfsQmGgMSKBlKYH2usjXIvUt+v2JUV7S7xVwW0MkiTouxGOFcPwS/5uuADvN2xnuuMF/W2ODPmXcR1PRykgfsjs1CgY08/VYHXxn2xbyWxGuri+3xQPPxUoiItFUQABxwXBc4JUDCnDA3h1/9+PdjfPMO9m/flSJD63AHi6NKShO9usRJ5HiQoegAWsyVL/c5zyS/myOvSylHcH8jc7pa38ClH/g4Vh5/DKc3buHN3/2P2Or1cIayqGWFXreDo7pEMSgkN0wfae2L3kSRE2SmrLi8Lwutc66FYwckbS0kZpvFhfsEcwL3O9oNHBGEvngB7a2zYoP3du5jdO8u8l4f82JVc4wIvJh8tBo/uF/4/s798Fi53pp/DJK3nCRAjACw5jn3VlsHyr/a33k9D+0HyleGKiap3AeYiwTy1PRgTXH8JM5tMqZHnnvVEOCS2+b9anuFSZlbMwpZw8TouNeSQbiQAxcvrmJ96wxaS/PY/uZt3Lx5H8fIcFRlyrcEn+iFrohyDtH2wdEy5mGqfXBdS4GB9zEB9+xc0CIALOYmG8jod5ohL4CFzgKubG7h/OVLaJ9bx1FW4Nkvfxmv3ryuXM3zkzX32PmDY572VVMnsaTHcxoBXt4z43GaVRgR33NLAMZLoC7vwS0vzNPd90IH0RQ7gsxssggEQl2+mGA75Z+ZV6x7ZmKNIVlu+SpbE4X2Bgf3eD61fdC+qLZQzDQGuSLx9GSQZMqtW8DPDq4i4cCpuT0bKMc9kexeScf7ZwnUzHI7j4n1yzls+znBV4L1bPDoESitgfPIcH5hUUzlXsHcQ6uPFg57J/I5Tg0uvM8FzTueCUuUFecX5wcVV+jPzRzGRrxSnuXcK5NktGTRnUXN5kIbM0OrtR7UPEBpeo4J1SissWz2IeaqLF2M4cr349oSgOrMVjt2PaSD7W9CpYV2npt/+bjQvU/tMdwGQxLfM2oulLHOO8jnZHKC0WiEcjTWPDIA2x7Jv33We/hhEDipAfDcqdf459vfDMaSF5Pfm1q1M7u6SvqvNcfxbwQ28NiYJk9oazz1pq6070sxZsbWxFPOxN5EY/JgQ97snjz593cAtNPvGgD4gWnafNNEoIlAE4EmAk0E3vYRaADgt/0UaALQRKCJQBOBJgJNBL49Av/m7/4iwv4ebn35q+gfDyU5uJuRwWogDQuelGtOcosshBNEFXOT/yZrkf+uCORS+tIkUFl43q9LVEstfPInfwQ/90M/gu3PfA43Pv8lfG1nB98sRtihhLF8E81XjxVsFp5Mls0K7rn89kwa2KR4ncUxw04QH9ALfJJ4djCXd8sCIotzSS5vKpbn5GExQ12W2JmZLNeoQ19VImNTsbgqJhslVTN6NbJ462wkgpSVSeOR/cti2yhmOC7IDAOeJCOH4IoX0MgImDCR5ZfJApTJbBIQJ9hLsH0ji5gnIzRQ4pFFQ8rSEYS14hw/j8VEskEImidfM7Lb5ijfXNd4b6eDi7zmnPK2Ob7aI9xb41K7jXE5xmlF9i8laEtd6+VWLi/mvKCHHhkkEXt5wLcwwr0xMBdyLJMpmEdsVxV2KzLfrMhMadx74yFOQ0RZmQco/T7pq0amG0FAxpHefQSkFF6XSyVYnPzhVDR3trmKlCyCe/MBv1+pMmwqpgGHVSEZSnorSxrQ2eIs8kmu0ZkZBn4mYfAHa5QJBDaeqcmLJjDPS80CZ6ayggYz8He8bmNrWsmdAIvAvUBmmrG6U8MBK9FJjjgxXBg3AkprLPITzKoq7KAUAGyAh4GIbAxI15mK4Lxffoa1NDijxCXbFVwWfcl0TRKEXrxPDOhUPk3/nS1D2jWT8U7GD9mbVmTnG5KRxnnHMUmcLluzVmwnEEBwjbEhKJ2ew3VIBuWq/CwzxJhh49wKtrbOYK27gPtv3MD9u/u4UzkQKHDTOIMcuwkA7MXmMlQTsFSy1wJGDbxJD6YV+hBrrMjeU5ODMe7pQ8r8UBVTp2aOvTG5ArJOC/OLCwjjyliSY4NMjamfGGY2TlMbar9fZ2RrGCYNCD7HCQJIypoNEC6t600nKtITREyFYvno0lcWOBda2CkL3HAg1xiFNeoCuJBFPL6yjPnFRbxw+zYOyCzNWmJZs3mHLEGtPVdDENvYWYOpIK5mGV4XkUQBvBGtdttA92KEakQ2ZIYTypNO/ChtJRC86ETmcrtwqg8wJgR+xAgTWGEjSTj3csjwrthCpygFHvdCxG5d425W4cTB3MWYo1sW2MpynFGDh2UNzjoCbmy8IQBMFqgY1PKeNQYmwd9lKiVkteSMCQAfkZUr5reBb8tsbOBzvXGJDDCCjQQAFgNVBngPOQ6r0po6xO6lAoEB3ZzLnbqSNzMlq4di5BFkd09WSvdSQrYssRcjXhyNtHZiu4074zGOqgoLbBrKW1iQkkFtXuuBKgoVjkvg0soy/gY9p48OUdzfw+aYTT1jhMKuibK8bMLhfRs4Q5yPKg0VDpkXxV7LBXayAUN74/Iy5t/3Pix+9KNYefxJlIcHuPF7v4PWiy9i8/gI43GFo1YL++UYo6KSX+kGcrSjgXEmocu9m9LvFWoHgAlqHpM15/uulAiUy9lcYPKxpn9gstjcz8pWG2Wbv2OTQCV2eSyt2UNj4ZLdnEaSCpbHtCuMZAQabYVxX57N76ZJ4pL1DswZLuXKAc4CTZmCzyYIJkxM5xIDEQmgaV9yNp/Yhj4XEnuezOzEtJUCgzcLGEDmrOLKpJt5jWTh8/55TpJ3qbp2MpR5QN3KUPeo35tiZFLSUvdgfhWKbcooPGcwP8pHmMB+Zp6lbCAxENp0I+RvzTxaR9TqKCoVX4LAlHJeDy1knTYOWhH36gJ3B6cYFKXmP+e4gFOuNbGXp811Up5w9nUC4zj3aFdx5AxV88D15jRnx6f9hnOWeYnrla+xpi218mjcmTsM+CfIb01xyRdYNiSleShLWtmVVJwQakoR3H81b6z5KqmOmHiyM0p19rMx0B46YQcbDJlAxNQg6KbSOhsJAA4841kTlPk02Dwy9QY7lybtETHGHYRlJuN5iOflLUQsRTYSlth3pYS1POr+9itr/mPDjs4Kal7ifVmC5QircYlNDmyocwsGNRdRLUYy5PaaBGknSwwCzXwP8WglzczMzKbGQvlkFky144T52Mt2we0NdP5Issxp0/VQWASnD74fz/OMXZKf5rXzS/PU7Rh41klNcjzvCWwmwB0C8jyXFHc5ZNb/ywFgPwJNzwJTUZaJIozWujN61eDDz2DjqbOS9feDY9rTfTyxd23fs6ZSJV4/7/H85y2CUhNIrQR2KZaZpvF9WH784b/SZhtuv/0vOKABgL9TVJqfNRFoItBEoIlAE4G3bwQaAPjtO/bNnTcRaCLQRKCJQBOB7xqBf/O3fx7l7i5uv/QyBsd9HLAA7ZJnS2LRsABn5THKz0l+kxKgXtRjoWkgqbZcDFgyvFhoY4GewFxnsYtP/rUfxM/+4I9i+0/+DK/+6XP48u4uvlUMsOcSkWQymXepFYwETjjAbAAwC2ksNCfpNWdDJp6my7iaz6/5tVqZ1EFc//cs24DXT2aiyo0OGiZZNxX3Eg/UPf7IHGGhRgVeegDTB48yzyxqEXQqS2Mm+2cTBBzEDOOixCMxxwIqMd468k2zghFBRd2v23nxOijpdyxgt8Q6Y0oPQMachWOwsG+MXxaQOyyYkV1Zmd8j2cq8dzLY6LN6ua7xnm4X54YF1uoaKzHgJAYctHK8ftoT+5c+q2T0UZb1yU4LnWqMgmCjF6zLOuCNGPBSYaxwSveeY6ExtvHGaIxdVHgyb4vx8sq4j3v0b3afNIJYLF6t0Cu01UExHqpIydgksJCgoMkLWxwJFLBASdCqcBSeLN4EIpoUrEkSsxjMQirHhrEnMEDWuAqPLvlsssE2tyaFt4dIKvZ897b1+W6FuiQK6d7FE1VD+14ysXBWqRdBOf9432qUEJiYrsdf7EBlkoDm57BASECJQDLnvZje9Ll0RomujzK4zh4kk2ZhYQHj8Rj9wdjugusAACAASURBVEA3JhnBTldF0rI/cLlmg3FV+NX9eYF9pio7AYFdTjT9ytjLxnA25hG9cw0AlmetCvxWUWV+4HiKue9gJ8dnToxI83HmSjN5Ut6ryaQTi2jnwPxcGwudNoreAMUIuF8W2BNbyySmJTHvUsbGSrKmDkm+yoPY1jrjxXVgcK6ECPSZ8oP0OBNIIbDE59r7W+xMVN0lMCXHbLLanJPGSrN7s3fyBg55Kro/9QyV3LiBxoCcNJIYeduZg7xOjrXJUQpqJ7udQLWkSwlqWlyZ91j0Px+ArbyN+0WBtyTHamw+jkcogbNZhquL8+jMLeCF+/cFpm4KODIgiyxZAoycV4KoBZR6s4LPXd4ZZT4JEFlsbdtIcSBYTXCaLFrmIvPgTN6wpcDM1dDCvACdwpo8yDT0PEw23lCenLWe80gWcNXzAoF75o07WSkQ9Nilxnnvq3WNSyFgJYe8mAXCBwMQj+WRGgz4Zw6kbC9KtxaoNNeY5vmelGQ+IMNVoBiwwnlNH2qQYekyrbo2YEtexBnuVxkOJ8CHjQWbF+bqWve7HAIWaeJK1m9hAM84BjVylFmu3MqmkPt5jq+zgSDm2EWNO2U5aaxYRq33PMpq3AOww2vkXpEBW62I9+c51utCeXR9VMljmEoZB6GWnQKBZ85nrjnKEHPODzPz4uUQtl18l2w9er8uXLiIi5/8cSx+9BnMXbmK8dE+Tr7wZ3jzX/xrrB7cZ4eX9qADAf2Wn5fEJk92DQGd9hzi3Bx65Rj9kyOEytouaDVAOeq25MDZSEWgTCiOy/ta4wSZn2paUlOMg6qSvzUJXQKjVIAgKG9us2REJ99eNk8ESRLTBsGklm2B8ZnW9GN7qwBdz0kEmdTwQdBJzGDLt/w9pWlNItsyJvdR/t5kwY3pN2nccvkG8wq11/NHlAU364hJy4/lEYJKVVAzRpaVGFdsuDLmPGPRr+jhbCoiAuzJCvY4aA+Vz6gBeckTW+AzGdVivmZixPNswNgbo9MkzLmnENZjhjMPXVpZ2PmDsaBEPJu0mBdo80A3Ua5bfhbnGZvdmH9TYwzXbvI0FxOZe7M2ETtzcV0ytswRvHcC1ow7c+68539jpVquZRx47cxnSb2B8eL4cx4+0Kzk+dq4vsl+xM4Byt/JgkEXZuC0ZIoVV5sNMhWQkgBjz1zB5h027dk9SJrdT8vJ89rUMFzReMa6Qg0XGT2R2SipnQQxuN+1PKoN4Gazz9DHhuPL2CZ/d4LHiwTo84CdotT63wBwsR3F5GWTyyGicjf/rxWssYrnDllnuDWE9mO3WeCVsCFBkuV8rmTqeVM27iYzbc1ZXGxmQ2CNChMA2BtJZv9wsLXlJ7EZ9q7k1pPCijdkpBgmsDm9j5jimjPuNewLiHGkvDpjyn1W5zrfX8xyBmLcdrtdAcDjvvmC2znN7m0WVE2fN8sCdnze9zTPGS53rSOCW79Irl5NAXY9koT3MRNzN0lBp+aFSYuaL1qXD08NdSY9PQXDpwCwXaU1CcxC5Q/+udYAwA/Go/muiUATgSYCTQSaCDQR+Msj0ADAzQxpItBEoIlAE4EmAk0Evi0C/+4XfwHoHWH/jTexd2dbBVV5+JUsuFqBjkAWi9GLaMkf7Kgu9DsWdlnkkD9iTbCBxS8rNrJ4MyJTlN6InTm8+/wFnNy6g3I8wI0M2K4rSSGyzCLgLqYSoheFVTSpVMS0Io7xCQyMNrBOZZMZmToVAB1UZQHXXuFFlolsr31v7AYr7E4YfSqIJeDHioq8TxbIjLFpXqFiWYQaC1WNZRapxW0yJgQBJt53h0U7mHzfeQLAWYWLBbBGpo8Yu/T9tPipKKfakRVwT0KUxB8B4AVKYmcEflkUI+utxol7eBaUo/YyWGI+kwUnn2BELKPEJQCPhojNqsaWjNsKDDotfHEwxi2X13wyRHyk3UG3GOCwME8/MTTIRGu38PxghPvIsIIaF3MCgTV6ZYZ7lIeuK7yj1cZwDLGE7wKSc6XXplihzoZZii2x+Vg8I8gtoFpFWjKnjY1kXsAsBLvcuLMojNViZTcCqmlsrahpsWMhdCIDOpGVtMJk4l+kAuDD0oAJAOb7sHidQD6xwibfmSxhaiIQw5hyoGKmmrcsr9M8jOm3akAwwcUk05zmXfKxnTI/DAAU24VSppQ9lhwsWT28Jr7nDNsl5FiYX5Ac4pDMzJBh48wZPPb0e3F02sNrL7yI8vgU7ao0adYJK56Aohcjp283Yfqk67EiscEmfL1AbjIlxTciy5KFc7JvHQzwQroAb/fq5ZgK6NXY8ac2EvxYAkPyRKRMMYv9BIg5NZ19SwYkGx4EuPr1SmrbJaD1Poy5JLTZlmIsZ66TEWVrlR/op+h8/4k/pLG1eB9ikLHw74CrvG9d7pTFeuYRPeShaUV3YyAacJJULlWsJujvhWuTgHVfZo9Fyl8qkrt8KZs2BISl+Us2bGwZkFaaFD7XIZEJ5hl6i1Ni/V5R4Lpk4Q2sEvhBufgIPLKyiG53EV+5cxf7qHE2EKyMqqgPuSbJtPXcyfnLRhGB5a6sYGk2Iier2POZ+U6anHssuWZzARpsQhGTNosYEeasK5xRQw3B2jba9VjgNptJzOe7xiDUko0n8MUP5qefB3Cp3UG7KASa3tf+QtAjE/ONhfdN+sOOCykuMId1SXF0r3r6+55GegFbEwKZfjmltssMIVboCGgFhiGIWUy2LJszuC4J5i5Q6pngFOXmBYhVOIsajwRgMXbwajEWGE05YrKF1yhzTTWHojbwN7a15o+KoUBNrfkYMShLFDXVHCxj3M5zvDQupKhwkwzrPGKuDmgL7CUwHNSQs81rRIbV9gKWyzHWqiGeCsDZyhQ5FgRWA6dVpWYbeTk7WEOwj17GLXlMU5bdFADMrDtiWPFzA+bOnMX6xz6K9WeeQTh3Ef29PfSf/xK2f/s/YOnkUOuS7F7uNbRxoAUB1zalbJfJqM8CFlbWkbXbOO330T85RJeqIJkB8tzDKJ0dMwP/CPiQXSiQRuoIXKu2bpTv3GOYzUxqmInG9OV1SFnCEGFbjiXnY1AjkfZQScGa2gT9VPlIDR/K/N5EInlvb+Yg2Gdy6G6pINVnNvSYZDTnPpsIGFc1L7iag7FLp0CN1jJzoOdKAsBU+kjtQpR8by8soAwRo6MeUI4kGz61EzBVCTZiMHdxvXOHlHqCd8MxHkl623YyP/NovpcTpiJ/RzUV7RkO0qmhyoE/NkkQILYTl80Z7sPMq2R26+gTouS/CQSaXraB62pQEWDIMRWEjFoAqrEn+Sw+W2zOSCa85WIpabgnfSeQLe9gKePkKsH0Wyd4SQCYZ0+B12yGUWeRSUEbi3WqNMCx41qXWvcMC5RzRk1T/vOkAMIzawLjFBM/R6ZzXdrTZTmSWs3UVDYd7wTpz743n8uGPvrGEnDnvOIZmHmBfuqnFbDPvUwS/AHjaAAuG0wWSjbwAa3S5Mg5n49Q46Rms1WF9ayWxDvH8oRe23UpljfTuZi9OiuxQcLOK1SG4X0mmRLGQYxWV2rg/E/7IVna1jZgSjecc9zvrLEmkwd4yimTM5MaqgwgN8cDPyVNLGFM6tjO1dPDxVTNxX6W9k4lJcPpBfyyoXIpy5GVnDvM02xykhaP5QTudw4AU4mDMtCz18a9Jvnqzv6R850A4ASoSpJ+0nRq9h2maTK1btBcZKNa8ga2Q5w1DnDO8zXsi5NMizVeTFRj5JNshwidA/3CbFuf2ujoGQ44z177d7uPh5/TMIC/W9SanzcRaCLQRKCJQBOBt2cEGgD47TnuzV03EWgi0ESgiUATgb80Av/+l34R2fAUxcEuhkeHGBcFBqcj7N0/kHQmPQspWchCOeUCyUgbUj5V7DRjeYhRRWDUtdLIViQAIx9IFshCFNBTVWMVbendaB6WLLZMyiVe0DNgl4UY8RFmpNhUAE0Sv+6FlhgGJtVmLF3J7jroYy6MD3qNpYBQWjH5sok17EVJY84YQ8KAXQJGVrQU81DMR2dGViUWxUBmQYusPDIcnBknOciIFsgcq7BRVdjMc8n+ETwja03Sxg4C8boYF/ojsqC3SIaxWCSUSJXVmEDzAT0lK/rwWum1RalWRkxAWkApOWr6ttIn0Fhr9N3carewxEvvdPHl42OByh9o5XhfFtEpC5zQ31WyrQa2Uob4RdS4XpYCSchA7LA4SFCAbC9JR9e4QJnsCtjOKuxkZNrRs5csZmMc8b8cRxYteV1iKjvrRgxgSiGSPeUMEALdLLDZyFHm1oqKxsgwT0fOOT5SMU2sjRmJP2O02BxKRUArenpVWm/tn+CFZ5Pltp9JftwLcxxvFvgSszQ1IagALUlSKySqBuhAYJLANXA/FeKn0tMJdBY7TpPcCvMCu13umUBkKjROeS6pkGiVboIeoZXjwpXL+L4f/3HsHhzgs5/+NIa7+2hRTnWy+m29mnTxlG9iBdsJV2XCGLY1Y9dGwJaSuvQoZjxZOGejQXoVn0t2sa1FkzVmwbQbguSLCWiQNZyKwVITkD8iwSx6WVsxWHKhzlJl8VfX6Y0gtvaSB7BJybKQvoQokJlDSeldFsnJiCRgTgCuoFFtp4U6zzA6OcWyGJ52X2JEu0Qn2Xxi2Hn+4OfSc5r3yWdTCl9Fdd2PeV5arrF1mAB/PVceoeYpOGWRWwE8MZ8GFQErk47PQsTC+iYuP/E4jnZ2cHr3DvpHR1rr9E5dEPhXYymP2C0r3HJGrzGHI1ZX1nHlwhk8ev48qnGNv3j5a7izcw9b9CWXV2gEP4+yrIc+p1R4dxYvx4UFdzHwCMg76Gv51lYZGzVSXiBQdUrvXs3XIIuAYVXgbGzhtBpjCwGXIuXruVIN6FM7gdGtrTlIOc7An7Wa0vNRvq/90ti649hyVqMB4ak4LyDc2Wt8b4KUx1RHIPgvewLzaG5lbbQxFrOWLGiCbBorgjHyMKe/vDXQzGcmVb9YRaygwmMx4ALna2jhtVFfoPVyRkn9gAWCy3UhOfGOfLoz9EpjO6tJSCAc1S9sffDa+ZzXYwsvER6Wby9/bmwxXVOIAlq35YdMmekMy7GDWA3xrqzGpQp4JKPsvfmoymu3LLHj3u/KjvL09KYIsj/JWqM6hBpxjM2amnG6lNZeW8fSu9+F+swZHO3t4f7XXka2t4P5osASQWaCgZozGbZRqXlgMYP2r/WlJSyuntE9b9+9g/r0BAtaoPSs5Ro0KVXuSZLHF2PW86r7qFvzw9QrVKCMzzeBOa5CYu7dlv06BFc8v/IMwuYY/q4qUyNYYjZWAsn4W7H8vaGJeYJSwZzLBEoph04vVs2vGRDYoDE2UhEMTYxX228kDesgT7JxMLapK4HQu9nVBhYXFtE+uwYszuPO628BvaEk9X1X000l5qRZVVhe4TxiI5L2SMWEqgtJTtrulTmH4Gu6Jp5Zclov8LlulyBfcvcq5hmuF+yMwP2W4eE4qWFBPrUZFmtKmzNjVegHntNq7etSX/DmrLmMoLMBvhwDqVX7eYHXLIsKxcABe8XMFF5aPDM5cEngn3ubQG+B2a4eofOHgXlJOnqBDSVsDqDSCa+LDTJifNt+mbwRCjVbuJyxn98SU9aYm6bIofg6Q5n7hHZUMZVdrFns1GlTnh9fHmgh5FkiAcCMDceEc24lC9j08+A+rQy0Jkzun8Ar48dGEjK82VDB8WaMh9yrxAjnmaVUIwr3t3bItQ/siiVeCxCWmkYwVi8bBXj95utuihmSXXcmOvci7Vc6K3KzU0eT5QvORQHA3oTojV96pmO4Ol/5GYIMfPvFTPeY/46fyfyT7FhSThJQPHvekCKAqWOIcat1DSyFIACY52jmqROeefnvZOnAPbXVMjuCkmpApgg0uRJOKD8/TY48k2t78CcaZ8ZOzSxpNRL4puy65Qz9XgC/KbPYOjU/bOYdNQRoDtu5QLukZOutiYSdLYyXmPOuMpSaB+zMMY2rxsLaWR++9G/7/uHmRT6hAYD/yrA1T2gi0ESgiUATgSYCb6sINADw22q4m5ttItBEoIlAE4EmAv//IvDpX/0VlOUA9eEhipMjVOUY1ekYd16/hYOylB8wi7qS4nQZR3m5usSdgFoVo6x4wYKIis0sRTn7RF3/LrGrYogYJAYyklFgHrjuA+bFNEpnWgHTijVWUHLWgV4zlXkWM9evLXm/JYBNLA7K55rOmnFgHBzOMmMJSg6WssxeaRYArGKaA8kTMDEV11TuUeFqlSCCyy4PYyZ5TzJDN0IUq5XF5gUVw2tJ11Gq9WKrg6wY63MHJYuaDh6owEe/ZSukUlqQXwSJCSiIMc04EkCtDGSTJK+zJdsx0kZZDIq5rJK8I9kp8palRHM9xlLMcSUGXBoVuELZ2JwMhwpFYV7HZG2xKDcMbbwVarw8Hqk4tRkydGPAcGylXbJNTshMlgewsep2Qo19yrcS5MgIUlN6tkI/B4YlFBf5zmX0tysEKLEwSSlr+SbKV49et67XLNYK78fGhgy9bpYLEB7Ql9OlNm1uJBnIBOC6/+wMY8trn8YoEzzwIABMoERMY7FeDaw23prJJKYitWRDvRYqeUA9z2QiJ/PbiWvmG2zF4lS8m5WUnC35GcDN94smz+sMUflO+hMT4z3Nb/MYDsi7baxvbApQ3Ll7T6xbytqKfefsYbJ8OFcM/3QAfZZBPykA2zrhvXANsAAq8MRjMxawRKDBGFt8JDBYDFn3wSRAJnBczPwZRr5LOiZ2dIpBkiRNsp0qzgt05bqbws1kInFcluoMq4i6T8p1snjLZgPmJhZxy3YXrTObmL94DnMLc9h+5Zto7R2gOxZ/GTULyu0u8uEIOdmZBC4EUBIoMLaquMvyUzRAnEVuFngFPLh8u7HYrHDMHzMvtChd79LX9mNeo0ltSuLcJWb5g1ZrHo9/7GP45C//Er70+c/h63/4xzh864YAbcZvribrvhLLnGxUenaTAczGkO76Bp5+5hP4+I/9GM5d2sLenfv47Gf+AM/9/qex1jvCPEES3pNLycsv15silslCDS2x/g6qMU7p5+4rg+CCJHFdFlRgs3/xKXwe81GP7OIYUJUV1vO2fCzzssTVkONiRr9c84pmQ5DixgQVzAf1xFl/BOHIVHukk2O9ohREqfx2GDPcpn+uM6w518jEXQ0EbSOykkoUxgSVzCvnNxsAfFwoH3w2iwJk+FwyYunNLdlZggjMryDwUGKF+1uV4WKW4TEy7DPmshq7ZSEQYC1QljfXmuyVJZaCKQ7060LeqJTvlu+m8h4bp6ayseMq4pUQ8IIAcQPHJIctUC7iXpVhpy4NjPOFzv3nDIBnshwbKCULuyyZYubIHL26FPBtoLMx1s0b3IB9gqWcowS62UwhcN99sMXMJ3jd7aLfyjEaVxgP+qjqQvN8SXuaAXeDLJeqw91qLJD8ybObeOSRq1jauoKTYozrr30LR2++iU45Uj6grzHXIK0b2HzEMVAbhKsyCML2XMBoiH3p68bSkgHjXN8EqgVmKfsaSzuQXa1mBYKiNivLmKNotVGRQV9WCP1TAf8ZvUKjzX2BM9wPtRfbg+uc+yxVOkw1YCoZYmLBltfJ6lVzmPsfM0/xwXWsa6DUPde65x3eApnYa3kH+dICysUubt/dlte49pMpUdOl8V0+mgzCiQqBMeyT/7CBdLbpEPbi2jf1AAOPtF8FKrdYE5dAKuuCQiCwRqCWqiU15cYN0CXAS+CRSiV2nuA9kyVuEsIEdwuC684y5b6oPcVaQuQ3zCZBNiQQ4pXUvFRPjLUsiXgC7t7Sl8ZVIB73jge8UTkz7F7a6loyaWY+cioEdDo4PTn1xj5nHqfmFM/FUqWpbL9RI5WDrItsEsrtrHdSjnEg6XCT/56Aoe6hLf62A9z8bK6BhDIaJ9rOhJwB9hnJlsT2iFVkOJfnuo79qsA+lQr8nCkQHHaWngcVNchqzXBY0fd82nDFcwobjlbVwJMrX+9RvUHAvY0Hz788O/GsxrkhNrua1phn3X6AzVuylnAA2BuqpGTh0v5pLeqcrLBzRfm5SB7Tk+WpvdCmVIKE7SxtgK49Tw0ZDpbafjEFk+3nsw9j+nPdsMFwTk2WBvryXtgAl7ok1MwnZvXMWWjmbCcpgRkA+AHVlcnZyUDaCQCsc55LiLOJic2XJWXyrdmT+YLNEkmC3hozaI9gTSVcA2qu8cucNDo4E1qZSzlhalmjWM0AwOnsmhoU/qq/2hoA+K+KUPP7JgJNBJoINBFoItBEoAGAmznQRKCJQBOBJgJNBJoIfFsEfucf/H0VfrPTU5T9HkaDU4x3j3HnWzdwVBQ4ZYGzrLDCQnloqyjHn52AEndWpOzkBrbFwopR8iVkUdyZH4nowwI3pQNZrDGWAUGxJI/GIq+xFVhPYQGSjymwlApNVjw0INRZgxM/SnuNZHhNuHAC+OoXXm2ZlXFUzWvi/2pPSZ3/Jg/rRUL5y1rhjc8nqEKWE4udLMwvs4gvphSZt8Ami8Be4OwGk4ZmNYisj0fyHBdqevcWIJjGYq7YPCwoh4iqigII2jB2MYtzJ0WBYxb6JDdnksnraKHFiBOAilHjIUYTMqxFAjiVwIthzPFSUeHrdSUg4adiC98bCDCU6OrlxspLsCiLksdZxCvFGANkWG+1UFYjjW3GyrIkVSlHDRD8WqHcKFm/VcCeyz9TInag4nImr0reo+Q/RQYzFoexigzIJnBBwMzGw6qJYnu5FLLACwIbgZxDA3oI/CQYl0V6K0RS2tYKySyQCsRPDI0ZsDPJdso711kcnJ8CPJ2tTMCZhT4WPlkwTv6pUlVNTQQub5uiJxDQmcVpbqVFNwsAp9+JeTYLCLjXrfng2bjwYeyaGUlzYQFWXJXvbgwqfPMbypcmXz6TsLZJrEaLVDT1IvZsQVaynKqI2xUbn4djZPONc4lzlHOWoLwAE39mujdjFtUC+sWckaT1TLOGgxosZMuLM/nlOtOGwBFVBpLfrrFmrHif8oGBwgQXyQCmBLtFhswhsurpWzqOOdaeegpnP/IRrD9xDXOdDo7euo43PvtZ7Lzysu7p7NVrOP/Uu3B4/XW89vxXBOKQUUUQWHnJ546K/WSW+t2SWcm5mxpXBEA6c8igECu8GyvQG0lSnvH7NolUk1eOc4u48j3fg5/45f8cz3/+T/HKZ/4QR2/dFHDayehRa80InOBksJ74PfbbObbe+zR+8df/ERYuXkSYa2PcG+CNr7yAP/jf/leEN17FoholCIIZQDCegAcQm5UKBWwaOCarnwCwM8U4lygvKk9Wz7OKgzOx9e9Av1qI9c+1s5m3BcztjwucywIeDQHn6F2rhg9TUuB6R1WKXU0QmAAUwWwytxnvi5Gvi+gUpUDU61WG6/IvNp9O5g7m0eXc5JOZ+wi2c8zM59oYqGJ1EjSt2XDTxmpBNjxZ1/xMShWzwYLAOhsJaqxnwLkKuNbq4Cx/h1Jsa47nAtnMBHpKYxsT7BdLVsV9a+BJDRrMPCPmY/8B88FpFvG1CviqM0/5ucNYywuWzVW3ZRdgsvic+QSy8gJ4R57jmTrDmlQcasnLEmTiTkmP39SwYnueASZMcWxgkhoCm4cEpDBXGpBBAFmKC76vyQPe/TwrKkAQdKK/PUEoxTHKk5he72tZxHuffAyXrl3DyuXHcTga4vorX8fOSy8DJ0eyNmBcCaTw7dngw+FK+TfFKGUN5gZjwtnaknxvYjFOXN/t2Ql85FzkfTMGIeQo8xz1mU0svfMJLF64jOHOfWz/+Z9j/vgUrWKkVKzzgDemcM82aWRjSXKNyb88sfuSbLH8yy3n8RrFHJ0w2Wlxwdxl5x/epMAuWss6o5a5bzG00KL0dlbhZMRsznztnuaSvnZ2rViaxkzmO1CuncA991RDzFypwJULzKrArpnbsfKt1hZ7JwwY5hwKeTTWZMzR7xXoF2OshApnQsDywjxwdhW9VsDtvT0c752gPTb2L2WG2XTDXGNKL6b4IC92tRuZcgvHmQ0fti/mivOQzRucp0mRQ4oCHNdqpvHOAXTPqJZXTMHDgGzTmVBseV9Li2gvzGP37j3JoJj6wnQvlKrCREFiuha1b2k+5/Kk5hj2UEgJgfcmbHeyXxnYTnV5AnoCefU7a160/XBGEjoBxgn95BhVlIMGVgJ1Gyo1wFGinWuMbFvG1hrLLO8IAKbXNqi+YmuAqgSSwa6gppS1aC1oJ7X5fVNS3xRjTAUj2RZQVUBrPOT6LJ2HeEbl3GIMpWJieUJnWJ971obpSjcO3BqD1Vmufp+MDfeJFLPZM42TfKfjG6NbWVBlwVR2EqM4nT9SA5WNozUdcg5zHekafX+VsABt6X3zNaEBA7AFhKcPdwB44pfr45fODQmIVr6hLYFUSIyVLhA4Y2MJpITBZkbmKsaW8WN82DzBs6iYx+4Jb/PO5iof2vfdJ12gsUuVU+3CTlZ2RlVDWVrafjxLZwv7E8UmnM5jae75/UyOXP4PPqdhAD8cleb7JgJNBJoINBFoIvD2jkADAL+9x7+5+yYCTQSaCDQRaCLwHSPwf/13v444KtEajFD1+9jb28HBjW1sv3kDQ/c53KhbWGp1sLZ5BqdFibsHuzgcDXCKsYqU3QjMi37BQj5wjFKMhC499VSsMabSkMWS0mT2ilCZr6kXcQjosfhlHm1e3PGC/qTYJMDYAbuJxLMxjKyYajAc2YAGHCeQORXurBCVCiyJfJSKL3wFATOCtWSkCTwkWOmeZwKtHgKAyYClf1m3YqGf5dEIMnEpP9phQTALYs6K+zWy4vu5DLgWc+R1CTLy5NHKIrRYYWTxGIOnXZdYZRFXfpks8JGNbYwlXvNijFikL9pEQi7D0XiMnYqgdBCrdhwp4ZnJf5JFxx/ptvG+Ctiq6DFXCqCT52FuhTpJAmYZ7lUlTshwJrMKFY7ImpTkopXrCbIdkTFRxRx1HgAAIABJREFUAediroI12Yl7/LkAG4gJdgyCySYVzaI575HlN4G/SWbZwR0bZ5M0VIkyyec5eCaPNy/IS1VU78NrssK5ipaqmE0LbvKlS8UyL6xNGwBYQLRfEnwgMMPiKYEPFo7JYOWcHFWUIzQwxCuPLvtnxUGCCbPOwSwKpscEcPXr5s/TfDOyG+UurYCdpAQFCCeJYmcPS1LQmxvSe7OoyUJpYuaYv55JY4qxxs+0QE0etj7MQzexdmZIeHqyrSeyXafMHgJH8lwW0Mn5PAVEE1Mu0lfWC5dqvXAZT/tpAuLT+p4yaxguxpDzQoy65FdoL3PnYVsjKqP7+3KMyGYkaz1FfEQ5zSyi34p4/8/+LC7/8I9g4fJltFsddPs9fPb/+Jd46T/+LlrDMa6852k8/dOfxP27r+FLf/rHqI9OMbx1gPmhFYXFyFSR3mblbNwFjDogMOUm+/1rTpi8JUEwPTOxkgX0EYR0qVg2dNAf+/wlXHr3U7h/+zoOXn8T6A3ETg6DY/NeljwsX0dGpwGY5cYKHnvmE/j5//ofo3vujNZpfzDAwfUbePY3/jV6z/45ws6eVAYop0lgyFy4p8wuXhhzOOWTjb3uxWcy8Zzdzko0i+0aZ/cm5fieC7mYabdqAyjI5K9jxO7YCvrnshqXsxrnELASc1TjkSTyVTiX1zylS61JRIV3bwigz+87crI5SzGA39Ce4qxjSRrTx5l+vBkWHKhW0xDzPu9D8vrebCK2XYZHOzk2ywotgZwRR5S9FguvxioCztQVLmcZrsQW2iVZjKXW/AIl/NmUQ29pBzcJcDHnkumd/CBTnwXBIwKqbGDimLFR5jDkeGFc4JXM2JYj+SaXKNtt3B2MdP/0QCW7zNQgIharCh/IIz6CGiuls68l+GBsZ4GqZAT7ePIz05yytWB7n6SD9RqCHSaz38oq7Q0E3GqpDbh3rPvHsqlimT7HakgK8pPer2ps5Dk+8N53Y+uJa+hevIqTYoQ7r3wD959/AePdHYHmJ5RNF0jt+zHHWu9l3rzJj5zTiI0/bDKgFDzHLkn/G+A59SKVugfnoIN2ZJwi5ugsLAFrq1h833tw9ns+jPmtS6ju3MG3/u9PYfjqG2gdn7g7cGJX2hxmrlEeducGfp4UA7SmbQVw/ZMRa/Kv7gvse5gAc7Jt0zqaQQiVo90flKAZmZzyr+XzXSKf5xM+xJB1INjti3V26ddsCOB6dVDQwXCOl8abFhyUoqVMtHXtTMBAWVq4JH7McuQxoG4F7A3G2CsLWUFczgMee/IRbP3AB1GeXcc337qO2196BUdff0sgtnmvcz15+5Dms+VezSv3SWYjBPd1AsEEgbXVOPM3gWRqOvBr5igkJQiT/Lb9SqC4mN7GatU+NnFSzhDmuoitNvonx1zcGis910FmA/cY31JnyuTdy7nFRgedWLwZz/KEyWzbKjH1mhatFDgPkqyvM66T7UBa35O9WxOIe2i6DlPXYK5Uk4w3L6ohzOWo+VoCwLTmIPhrDYYEiU0RwTj7lWJN8HaZXuBZVB4es4lA3t+2hrivcA2zYYlWByd1qfcI7r2teUzvWj3PGx5c1YPnONk1OPtWTVfe5MCzCK+R40MIXuvYx5R5Nc1dG71pDBUX7sXtFjpzc+gdH6uhLwGhCpcAaItgalCx1q10zpjaddiOa80DajzwhhY7J9icT4oaBpL6iT956+pj7LMePu+zuYG/U5NaVqrhj0+lJLyAdP4p481ZUjBwyq7WmwPUOhO4ZDV/r73RG8jIxJeSjLywbWw9Ixtbn00ofp1qjEhKDj4fHwCAfZLyZw83rqbzyK/s7U8PeM2/mgg0EWgi0ESgiUATgbd9BBoA+G0/BZoANBFoItBEoIlAE4Fvj8Cn/od/BPSHCCcDFMeneOuNN/HG629icDoUWPloHXEtX8TaxiZWr1zCcVFh7/AAh8cHOBgcol8O0A0RrX6JQVngNNQ4ptyoPPy8mETPVsodqzguWNUKqO6PKMDHfUEFdris2kCMDKMJsZCkghfLdCpaU+qQ/pBWLE7AYLpDsTRVAJqUwyeS0t9tHvA9WDCkdKX8Tp2NYfKPBmBKBs499BbI/M3bGI+GVjTNWyjLiN16LMYA758sYMousnCWV2RTZmLMLpcFFnKyUhzcFfhLOUV+Pgv1FTqUkm4HgeuSlVXh34ryBHrplUmWC5kfywDWY0ArzwTEFkQiQgu7dYnrZaEi4Me6HXxgNMCmpJhNilMgAIvNQtAJPhsDiYyUxbyNvC5wXNL32eLBwhgZEv06w05W47CqcZUAMFlioZJsKsFf+oOeIuAo8LWZJKAJdpMxzbHhnMmqSizxzD3/EiJpjBGT1kvw7VTSz1jZLPi2KnrIukynzyFjjiTZQZMYNMnKBx8CX1U3dDZSZp6veWV+t5TeJjBBZrIBaLWkAVMB2wrvBIiNhSib4gQYzkgoJiCWv5t46fmlOA9exULeU/pKTQ5irTn8wM+bQHO6V79uZ5DwumK0wq3kNSU/7M0Lfm1JetDkHg0AVn3xIU86XStZhLove08rhBs4m2TWBRS7X16SwU6ENfmb8vr99bY+vawvppu91vwzvWAu0MGrpS4Ta+V7Xq8xckuWYB2M1FolyBIMhOcTR1Um9u9pCPjhX/v7ePynPomVR6+i25nHXDnGb/2zf4ov/Ma/wkq/j/d89GN44m/+GAYLQ9zavg4c9nH6pW9h8OVXUZz2vdnCAAdvMbB48X+cjcd/mpS5FePTHODFSBXBKTxW5jXwXNLeAhqM1cp7G+ddZN0uinEf2WggaeZ2dx7VyaFJY4rhauAfGyvoBxnObuKxj38Cf/3X/kusXLygudnr9XB6/x6e/c3/E7t/+EcIt+/ps7juCLByTDgOJVUYnBFmwFdSBbeWCf4vcxBlp7UKtWAMJDEpzwqPt9tiHG6XJe7x/YWuRdwpuMbbmMcI5/MamyWwlmXYijkCjcwJAovdT0YeWVcZBgKCS4EhZNtfAvDoXBfD0Qh3ywrHIcdxXclfnMAYx3stRJzLcnQo9avmktL3CpPmpPQ/Y83PoezqY62IDW+wOSGQjhpzAThbB2zVJa7kESu+bthsI8lpMcFdOp3XrNxPFiLH28a8qvh7KjXQH51z2CwKCIAwZ+zEiL8YjfAqAfMMOCIQzTzYaeH2kFeaoYpBTM3dkXi8OIMaPxQDHqeXO2mJLiMq+WgBrCY5bs1K7snqyhfWOAOMIsEhYmYGFJp0eYWcec6Uo90XnHPS5IzJfKfv/CJl1hUDAsDM62TbA088egVnH30UnXMXcFIMce/V13HwzdeB3onumblejQYu308GJ3/Oa+yI5Wi+r5xOzN0mC275msCX9lg/F6TmmUlzR5LtpWf2xiaWrz2GzrWraF99FAsXLyBmLdQ3b+DOH/w+Dl75JsLhsQBFxsqWrAGNZNr6dLasVJtdhdYoUTNnYKq5yL1jDRDj+jFpeG0bnnMMnIqusGB2EmIp+/h0BQxF7XPKvLPsVQdBlQeUELl/BjUoEGDlg4Ac51nyU+Y1ar+uXFrWe0wEH6bGEq41qZZUOovsUs68rrFRA4/NdfGuD74L537yGQwvrOObb1zH/he+irt//DxiCYxLrkdj7DMYBO+5ork/2n5Gr1rz1ea+mOSHea1kfHLey89dHu/GimQsGVeJ72s6m6KKSSi7RDiZqxNpYnuBVC7cSz0xUwfcBbzpjWcqgfT0CIb5hfOL+XIOwZoLUJq3q19DdIUOnSm80U+AHN9DHsqW78Wipiz3jHKIwYw2hnwt8wBB1kA1nGBev3yPBGyq2UpNdmyOMTn/deQ6F8p73ZslCT6mM6ydiyvwfLlSW5ML74+58VAsa2uwYW5u8zxdBxzTM5cRC8nv1/x97b4s/jwXcV3y+mysLPHbnm1zxxis3vDgDTm8MM6ltINbBGw8JYsuRZQMdR6wuLWF5bV13P3GK6iL0pvj7JyRAGAp6Lg/dXovW04mHT49k7gYtZ99NJ8T0KujPc9j9nwFmXOCCjHyYK5RFoWt9wS2+ocZg51saTLneS63tyCjXtY2AoDt5GFz15RQlNvViMSbjmixObKkr3ups5Lky71xkOdaA5W5z1hsxZPXudK9mjWPklpRgqsfBKw1cyhJHSPKskRV8cwwBd85dn+nAYB9EjT/aSLQRKCJQBOBJgJNBHQsOjigKGHzaCLQRKCJQBOBJgJNBJoITCPwO//9P0HR62N0dIj+7j6+/PwLeP3gWMUMskXeHdp4euUCNi5eRjizJqnh4WiA4eAEJ/0D9AfHGJ32cEymWVHKp+ygNC9OMo4ovSdfr4w/MylKFcdU6aGkGoupZPDRny7DQpCbqhgNBBDpNcoiR1dyfiyeRBXDBmRlooBAYsmSmuxvkk1LAHCSUOPPWczxGtAEEOTzCmGhBtDysyi3ySKN2ClCga3ARVYXi8AsAJEF9EgNbGRRsqDHKm6SEVvjJou4zkngvVJ2eZVMYPca5jVI3pgMBHm/BQwEyBhTao3MW8qX5gEr7YDWsMBSyWIqJSlLdFjAz8msauH+cIwd92KVJ3F0EDcPGNcR+/KwDHgkAu+oS1wLGeZLK2yxME82la7Fve3EBpRXYlRM+/TUFBBuHmyMA8GnkyrD/bzGfjHG4+2OJF4P6wo7lUlVEwggsHMcKwwkq0jvzYh+Vog11KFkseSBk3+vFYHTCLEYSCbTRL7ZC66M3YQpy8KmCrTOKPHCZCr4pzgb2yiNvLHAbX44pOrFTRa5yQbiOLF43CbwRkCjMl9DspwEqCRpcAEYVrCTBKVfP4vGaYKpwKfq5oxvnk7mZgaZmEIsaBsj2BldRjGR5DrBHDFRxS+fApBTNpJVcc1r0+SxnQhsH+P8VStqJqbbVAJTY6BmgBmKtdaSAXXmr22PdI0mZWiQLle0eek5u9fHwa7ZCrAqzooFyOspVejlnBK4XNnnGPhjwLVnCYcarexr7F9nWbEwS09L+Z1azKqYYUjQj3LHecT3/Nx/ivf/3N/C5affh0B/0N4Av/nP/xk+96/+BR6LwM/+/M9g+QPvQXzyHAaxQjgeYvDcKzj6D8/hrW+8gtuDE+y49yLHRyw1vzQDgS2eqRDfIYsstpQDRuVIDRycS5ygZLuSQdWPueSOCVBIEpevyTtob57B2uXL2Nm+jf69e6h6PQT5iJfoIgrcoCew/D1Bxn2BenEOlz/0EfzMr/9D5GfOYFgWiGWFo+07+K3/5Z+jeOkVLJ6cCqQlg4ze4pZpDRQysMKTpjOr3SHR5NMF3Fn+lc+n368B9hU2swzvWpzH7vEpbgDYiwRhAt4sSwxAGdQaC6GQ73m3rOU5vkXvXKo9iMJVox84ZhF9SlCzsQSZGKdcY/ScP08mcAbJSjO/HNFT01ld3FcuIGI9tJBVY9SB4JK3RmiNE9DJzLubLD9dc8BqYKPOSHONDK8ryHAtq7ERI2JphXzLzwYAMUTMlZzd3ANYhBfTL3lD6zMMgNKa1Z7kcUOO262Iz4+H+EbMcKMg2xe4mhHUDrhdVohUeSCwP6aXOnWEa7wLwI/mEav68FKNKGaXEA1crBnjWn6pZBTyZYNgwBNzEvcnys8SnJN0qY+dmhJ4Xw7eCHxmA4oAGbabcP8rNW8pf8w94AA1tt2nebPdwer6GubX1jEohrh75x6GvR7aNUFt2wPJsCQ4qEsXuGtMWo67eWFbLjF5WJOzdQVXrXNKzPM5zMUEEPlafn9cWfMDn7P5xJO49Invx9oH3o/bd++hv30X4zs3cfLatxDu72F4fIQwrgRip8fsWYDzW4CUziERsSKEP7WeSCmadgLGyJtRefCYTvOhsXLVpCI5eJdv5v6kNURgiLGdAYDV+DTbuGa5lzGjJLqa6LzZhjGglzffJzFZOd+MOWkgsJpjiIb5fk52I4Er/j/H4yijz7cBwFe7c3jyqSdw4cc+iuHWKl67fhP7X3oFd599UQM4ZMOTAFA7G5hFgak+8DyWgLwEmA0D5741W6XGAjU3cQwJkLqfuDUIcE3a3mLgr0OqPh8nisoaNIunzRUHen2fkMw1G56SWod+TsZ9JRl73vdiFpU7q6rwBhg/x8xUxOwsSizRAU42KSS/em9uMr5oOrcmBQ2LiwBgnsdsMAyAl488m09sbLjvKX9m9LGudGZcRo5BNdbZsc/c7CxYPlezxJtL6KG+VHFNRp0/DnguVgOFAZddRZxnrULnMoKFBB9Nbt0YygaMspktYkgf8pI7iDVPab464Gv2BTZv+HL5qvt6tfMzc7edZ6SGI1a4yVrLtqTbwV/7e7+Cg+MeXvzUpzAeSaTcWLzegGG7TmrKTHLdD69Rbw7w3JA8eydM3pk/4DyV6Jp4Po1U32FjEs+twwHqkuDstA00WW4wD2lOuVqLGlC4Tyr/WBMdm/tk5eANC9YIZM0tWd5Ce34O5bCPajT2Zi9rCppLqi0ClbmnWRNSkn5m3PW3iHKksdFTg+MkR6VmsoqS7BGRXu1lob+X2GDBJhbtU1mNX9pjW1TzaCLQRKCJQBOBJgJNBJoIWAQaALiZCU0Emgg0EWgi0ESgicC3ReAP/9t/DPRHKPb2cbB9F3/x0lfxRjGUBO4ZAO/I5vDU5iV0ts6jv7mC01ZU13vVP9HX6PgQx/v7ODw4VGGEBdp9lwRl1dpKPQZIsXhivfQu++dygibxRv+0DPMhV3HrpGTRLvlkssjmflwugUdAhcCkWB0uWzspNCVBuMTS8eKdyIWue5vADBU1nQnH4hYZFJQFJQs04XYEqOQ3NgEOWfQK+IXWPM4udvB7e7u4GQyc7tEjjCU0+uiqSA/JjpL1SwYU35PXzDKY5PQkq2eFJZbBWrX5S5KxxiL8AigFCAHjos6gwlKIWM2AFbEOg2SXyfIl6CqgUWyYQkX9lbyFBRbuqiEejxFX8hZiyU+3wryYRKoqV5IKJYslo7+mgwIn7o9ImVDynOlveVhDX7uBvr8lLucdROpWB2MO9+gPSPZYVeI0ULbQCpwsBXLMBgI0TCbPfA891pOCqxXGxbjyX4q14TTFxN6ShKYDG1YGtSKtFaOnrN/Eip0UC+XpNpVJNuDSZBIJkFDKlkVNsUoFZrikrPvZsWhqjFwDNfWZnBuJOfJQgXkKBjsM7QXGBCyl+xfY6gijGGfu7ysoxd8zcX+5Pilty3nI/+f1nJRkUxpzkQ/dk5OcBfA4CzmBgAZ9TP2W+RlOkrMxcUDb4m7v+QCI4gAG4yQGsDOFBEY4eGErnjLHziCVnC7ZkYWBQs5C4nsbWGUA3Cyoz5GcAMCewXRvAvCM8cQHC7ccVxZJyY5cv3wZ7/i+j+Oxj34IMbZxcGsbn/3Mp/HaV76ID149j5/5hf8Ei+97B+onrmBAOvHhMYrnXkbvU5/Hq1/+Cl4dHOOeMy2ZyUyUkp+bgG+TfVSRmM0uc12Ebhe9UYW9kwOcmcvwxPkzGtPd3gne2j/Fa9KPzXApBixX9HuNWNw6j4sf/xie/IHvx9eeew6v/8nnsf/WDQFJnYwsVZuskshVHo1iFjFvbT36GH767/wy8ivnUXba6B2f4lsvvIjP/fZvY/7eDlY57vLcJTPTGMACywVkGtPLQEsP7KRRoRJ4xaYSyXgSwJDMpUna8vkcvyfziDMx4sZohK87Q/YOauz4pCbwu5IBlzL6ogesVhlW8xZa5RBd5vCc6gAEEAzc288iDsXEGmv+EdxfyQnkmAfl7dryT9WK8kVfd7bwOov/ieXn4BgvgblAzRsCk6xovk5f82jejQQeHwfwTo4DAUqtExtrK887/CN2rIG7HAs1mWh9ELQNunaCjV3PEWlP6WURb7Yi/ng0wHPyqDbW8FPLy3jz8BAnWYb52MFRORCoMh8jNqoK7w05nuZnMq97HiSknqMlv8oWfVnFhDRdCo4r75PPmXe2PK0YCMFwT2CTlfyTHSg024HUAOCNMO6LuYIMS9x7KAebRdxHjZtVoXm+yqYE+e8GjIpCuZ3vwznBnERQhXOjIGPNfUSLspR8sznIWqOJ2LXOBE/KAIm9WssD1qSaKUe97moM96vSGjLyDMXCIhYeuYpL738ag5NTnL5+Hb3tbWSnxwijITLucfxK+3hSfEj5Qw0O1iCgBpe60HWPRWfMENlIElx61nOh8WE9D/qCeaAhxGXUJQPOlSVJfPO65z4heWPPoSbhPd2z3M5aZwGyQcVA1+dSEYV53pomdGTQKSCdrQykS01pBGoF1rGRxnM+oW3OoX7GeAJbWYbVThurV7cQ1pZwZ28fJ/cPMdrv633YoEX/WoLI8gF3+Xq+nmc8+3wHXAUUZrpXxodAqO5RzzHAO/mGM1ZaF76XKzqcGD42qalmckjlWkpnN7EmLV5scLJzgbGTeW6kjC/PUGwIZDMdzzJM6WriEgvcdyLJV5Np6nux7x0Pfz/Zk2fYvwn4TtcnAFjS6n7P8kLWUcqlzm0t8BqlI8CcKVn5gDlXMWA8kmKKMW1TqwEbGnkOreXJzdcQnKTUvtlpWIzpm8sHvdf5XonBa3nMzwCunMMLkMpMxQYPNltaTuR7cluSGoczq9U44DnQspzNxbSfmx0H91lTa2HzyNK1J/Djv/5f4BvfeBlf+99/A9Vp35n2NfKcXZY0meeVP2xDMJ0D5pNtZz19BuWwJ31pafVNZohdl8/HNIYGANP3ns00bElya4xyxg7E2k9tTrl8OX9r2dTulznN/IHtfKEmUM0/3oqxcgXGkgHMFanzuEnHJ79znnfZTCHpa28GISud78u/ebiOeb5kc4TOVwK9zXYiSXMrD9BeQapEfi6lF7af335hT7tt82gi0ESgiUATgSYCTQSaCCgCDQDcTIQmAk0Emgg0EWgi0ETg2yLw7K/9Q2SDEqO9Pexu38ZLr7+KW2VP/mPnEPFovoSrZx9BeW4TO+sLOMlZ4CqR9U+QHR9jtHMfuzs7OB72BGYQZCBL4UTFIRZznEI1YQiynEl3Met8J8OGQA7LhZJzpZQii5VkDbuMGn8vmVUyTYrCZdicCaoOffeV9LtLIJUOQIn1mJgMkxIuwQyTvlTB0P3QWCOXdKC66w1M4/PSQ8UuMlgR8BMh4n1LC3j++AhfbLfw6nCMHllmlGKugkkC1hVWKaeswhoL4SwGm8wq5RBHmRUzWcBP3o7zIWChZDEpR1YXAoEvdTsIwwLHdSHf0406iFm8kFWYb+WgpOnNosIdB942xW4yoCaGNsbS/YyTohE/n0AsC/iDssSwKFT0ZbGKYAZZCwQrKOXNh4rYXuRnfMlGYtE6+RHzeWLa+TizELZMMI5FwyxHXZWSHg0FC9FkoDh46RJ4ibmdmKUsdBmIaIWx5BkoFqbYas7M8kKngY+p8GyFPiO/2Bw0b2C5nwr0SlLOfJIK1/KjNDCPTGt+vuQS3SO1MJrQhB2UJJklX+qMoQQAz4LPvPYJuDYDoPLnKrB6AZfgkYEEmYqefFFinJvsbAKPDRghM/BMFsX+o58oQYP7VYUjB+cE1um9TNaS72GymzaedWXAhMkWJ6Bd1ccpzEFm/sSrzp+jFxtokphxCQRloVQsRQcak2yyPMA5F1ptLG5soA45ioMD5Ken6DgDjLmCc49ABQu2ZL1xjtEvry6NrZck2HnJBCLTvDR8PHnqBjGjBGzGgNVz57BwfkusqOPDE9zc2cbh4SE+/NQj+JGf/gksfPCdGDx+TXktnB6ievYljH/jT/DGC1/FK+OeAGDir/T4ZrGW86Pja8EACZsjhGeyPJeU72lZYb8c4t1PbeCHPvG9CGXA3t0dfO7LL+JzN0/QLgPeGWps6bUBrY2zWP/w+/DY93wIr3zxedx5/kWc3qV0cyElAnqMswGFnrVck/TrlaxkVePs/DI+9OST6Cws4n6osFeUuHX/Lravv4WVcYFlL2JzXVLClWuUi9QaJQwI5n/ZjGENCc5wUxsLxGI2L2hj7ItdJqDdfZfLCk+0cqxnEX9ejMUWPQk17hX2XpQ6pZz6VlbLr7wYVzgTIq7mEQsFQV4ruA9L5gVrZqFveFUbCEtfWd5zNwSshBaOywL7dYmjELBL1mkNbLWAMyWwSVnOwlniyccyq8SUZU5jjuJ2tACoIWedPuxFgSsAruU5FspCYI28kEn7kkKBN1E4Y1psWUlxW7LJ6yBPZs5NyrsSdKKXL5sRKHm/04r4Yoz4o34fu8jEhs4iJVsL9Aug22phMDaQl+PM67pYAh/ozOFMNcKYuVmIPeddjrmso32wXXN0avTqAU4xErjH+UHwd9k9LnsZ24CYtwlImDw2v5dvqwAekyO3/GremoznCq0NyDyk/2iWYwcVtqux7nfBgTgCfgTZaOtA0MI8kWt0uYFSGvXsFsLGCoqqwMGt28iO+xgWHE1+hjUWkL3Mz6trgsUEtaxRjHPNZOZLLNfAxWDz6249xr2qwr2QSWWiu7yKlY011MUY9cEpMByiLgugINzvNzaRkp/m4Ymvq8DqltjUlGc23qMB/TxTkCVPJqHi47CVGmb0rClr0c4Zlg+VoxygM6l9Ay6Zi82v3nKGwD5+xahzApn9PO+M2Yjl7Gl5qBJosg984GEsdWf+aq7ZWHDuCvaTF62tUV4pf879pJWZagKbh7jPUK6cXtRZzDEeDFEWFUaUVCfw5nmY0ssE+rSGuCwS0O17GPcWskuZFwR2Cs8zSXHJIc9ce2pqsv05CfpOWbWzNymPVx8/AyAdiHN5d3nTeiMK905bc6a2QGDTpPltP5n6wJriDBG2SXNAOk/ow6fjOplDvm/r08Wa5YbsctWS9U2gN3MDVW2m+61UTbxxTeA4JZq5VpQvTB2Dvr4EgQnpZTRh9rZJNVbVtdYc8x83QSrfMPdwHQt8nWl2ZIyYn3k9KW7GOuW4WH4nUMxz23wWsNLKURcF9mqe+UyePWml2KnA2dGpiYJ7iNZlkdYWAAAgAElEQVSsqeXwemSFkdfIFpZw9Qd/DJ/8lb+N1174In7vf/ynqE/6ipPkwDmPTQpFTSrqCEms+gTGzzDr0zywM4UB2emRzoSzPxP7l/tSyeZCbyDJIzqdDlp5jtFwhDFVNWbyQVrXaXmlc5qOemx0EoPdzr1qyEvA/oy/PH9PoFhNaFSZoL+v4dmKH5vaEgDMvx1sP4/yBufsZxTI9FeDgueLvN1CzrNEUU5knznbeF9zc3Paj8f9AdpUS6pK/Pz9+w8mh+a7JgJNBJoINBFoItBE4G0dgQYAflsPf3PzTQSaCDQRaCLQROA7R+DPfvnXUBfAaP8AvYM9vHnjLeyeHuFc6OBCZx5n51exefYCjlcWcW+1jdMIjIYDlIf7wO4ujrfv6PlkHsoXjgUPZ3MlVmuq3bDww2K05H1ZUHcpQMmBqrDskrjO5kjgGH9uMrQEPabelVaDepDaY2UsL1w502RWwi9FQeBNbV6RBG3pX8miLwuk9NwkADyRq3SPYSsYGYtsvsrwoQhcqCp8Mwv4/brGfS9GskAmXzr35r0a6KtYYS6nBC498si8IHBQmqSiGKRkZxiwQFBuDjnGFQv4Vmg8EzNcpmfwuATByMUQsRIqLKESwML3JQB/UFe4PR5jI+QIrYi3xmN8o6pwxwEQY8IkoDSxkc0T0lg9/hCbxYA3giBkmrJgScCZzOQlggwxSGKar6N32knyFPVC9xYZEiFie8yCPLAIYIlAX6gxJ0DDGD4Gss+CT84RSf5ozrBMhVRjbVhp3Qr0DxV53bt2MuMn4I2zp7wgnVgeKvTJ/9kAEAKjnBsslhJsY3GdMXcBU6/oOu9cAPS0OGnMmGmxOoHOkyLjjARqklLk78iETn66qThO0JRrxCSg3dNXRXaT370UW5qrZEJSSpJS4BwDMUa88cEYU+7vKeaqs3nIkHKA1QBgY/JZsT4970GQw7yZLapk/Oi/zmqzGKYCvV23eTgTHCAbLqJeWMC1D30Y3bU17L/6BvZffgnzpbhyAqR6AqeMVUU2Ib9YUE2SmgIUHIzhGksMOWuncDlmsdDMqVYytyzAcy3IjxU4UNG1xrseuYQPft8HsP7BdyJ7/9PotSJG9+/i5HPP4/A3P4v7N2/i1brALgHfAMyVZLlBhVt5Prrps9htPnfFnqP8Owvz7YgPf/QqfvQnfhjtrIPj7V380eefxW+9+AbqUY3HY8CWVCAz1O0uOufPYm3rLO7fvIUeJWzHA0m6kgFJphZlyE8kD+v3wddVNS4j4PEWOUcZ3qwK3KlKgWNclVQOWHYpXwaCQKpY1hy7EDGmkoPHTj6IkoS3+St2mzOaJOHt7D7OGQ6qySOzsE91gRLX5pYwLkd4eTxET1KjthBibNkaL0diS3djhk5Z45EswxMxoOuezv0K6AXKDVcCmQhY8HMpl83cTFlvCiXLk5sAc53hNhnUNUFP5keTzj8bI+Zp/egzRfOfgDlZuwJnrbBPX00CwYzRtSzgIjLlJ85qymUTqKREscBAR7AI/BBEHgaT+RXoF6KYt7GqsMgswuvLqL4AHGctfKXVxqcHp9gFcDHvYj4P2B725akb8giyY9NnrYYay0WNazHDtTpTbqd/MxmW3ZBjPrQUF+U7AjoV/SXHOMoKHJFJyIagigxnMoUpr217oQBgddgYg5xrjXPBZKttTcsCwaX0Gc85+WtzTec4pfeyg4ls0uK7StGBQ5wDLTYruc8r/birhWUsfPzj6L77PShjhsFrr+PWH/8Jiv1dsdG5N85zT5HnOsG6gLFytIE9nDgEJjnn6YN6tdvFVqeN7aNT7APYZpNAVaHN/Jdz9ReSOWdjlaJTih/q7HbHTme7wgzHs3ze6QJrK2if3aAGN8p7O6iOjsW81itTx4wDlimP8+fpnJFIotzXk5VC2mdTNpUErwPBhKcEKhEUa0U1xnCH5JwaDEcoC0rKOmPYzIG9Gcpzr0u/qnnCQV823hH8ZEOJQYicv3Z2SDGVFLhkl42RaMAw2fRtdOfayHp9dCoyNXnuoBpIJflm7omc+9Z8YuBjWkuSW1aOt0YJsxOwPZTPoVKBgVvTJrpZkJXvpZjOosQeZDUBzMgwmwx6Or9MUWXmKT7SNQmEdXUUa17xc6OYlgaJp2aotHPbfx3s9wGdGXo7pXE90Fs5RDUicv1p79E1WtOC+Vdb44COpr7/tFo5srJGMRppLfKa2ciXh6hGPJ6fzNeY+5aBvZIpppu61iLnjzWCCMx3UJ65Smx5rdWAtpohCbobS1g/d1Y4m4jYBEDQcC5kWMojsqLEXmWez+nsPG2cs7imMw3/zddLKceiqGYNqnssPPkEfvq/+Sd48UtfwUu/+zvI7txEVhUopYhjYL+dG2xfsfecMrFtyK15bLbXYQIAz5zzZ5sC7QrtIaUKjgmbxvh9K8fi0hJyNkienmJ0cqo9KAGts6/V56ezjbP1LXZ2NkzS6+k85romYvwSBE6S24x1kk3nHinmvXu285p4dmaTjprIZI1DuxS3t+AuTgnrrvjBmivluNBYpkaO9vyCmPnMcW02j4wL/Pz29sO30nzfRKCJQBOBJgJNBJoIvI0j0ADAb+PBb269iUATgSYCTQSaCHy3CPzBL/89VcizATvkT3B4tI/Dk2OcaXVxZnEZS91FsctOOzl2ukHF7pKFid0d1Nv3sX/7Fu6OTgV6sNAuhkdpsrksXCc/MwO3DFirskLsYGEOzgCW7Bl/4owik4/0oqGDwyZ5Jj6HwBGyD1TAnGFZeP14WsxxmWAVn/yLn6silEsjnoglZnwEspgoKUjpQJVlJKXojEcVvkwmmBLRV/OALQTczlv4zKCPw2DsQEIeWc1yVIXlusa7sxY69RjrgaADAbwgxs9JoN8uAQDzZ6soQ+mF2Uj2L9md1djkhuVpB6xHAi6uM+jgzULIzAeS/piRfsIBR+UYRRZxEOjJWeBOwWKTeavJodDRMd4fC0xkJUgmuLZio8O/EwlLSkHOZTVW6lr3sZTlGIeInWKoayfr+8CL0YzzIqVM8w7eHPRAGenFELAWchWXKU06V9rnUPqOt8N7oieyAc7G+JgwdQUAJwloA2lY4jMfaasIzxZyUwEzzXneo6T7vGhpzydIT6apsZkld+s/sxixKFoJMOPcIHPSLHK94Ovz2YpzBlZpjgn48rk8WXRWkORDzGMvDNv3dg9JbtlhCzE+9XuPQ2Kmcd3kWSX5703JogcckclNv2YxfDyGM/LUBANZ0Of8MDnfWl6nZDq3kiysfK19TTpQIYnymYfb4Np16X7t2llUlV+eQ8eSgJVXshVV+bs6i8jPnsX3/uzfwsZjV/HmXzyPF/7tb2GxGAj8Frggz1ZKd7IBwj1IVewmuOFS7fp0l5B1MNskXM2TNcmEPogncO5U8oyUt2UFrLUjLp1Zw/nHruDCh5/GSVVg+/p13P/aa6je2ENvPMBdVAJdWeBtERgJJdosIBPMWZxHWJhHuwqIp0MUvRMxFglSE1jjPL98dh4fet+7lQv2d/bw9es38KV9sqKAsyFgVbmFfqfMq6XmF1c9GYAE7/i8RcniBwGgp5T5FNADHIccVVnhCio8nZMJVONVSiTDgECOAXMN2WOSbCZoMbeAemkZcWUZsdvFuNdHb38X5fERsuFIYJwYXalYL7liW3sW8xodN7rm88ho4xoksMT4Pr64iFdPT8Xg1bhr+kQxU+/SsxjA2Txgo2JDTIlzBF/bLbTHlDDOtIccSrKTzGGCWbX82QmCkq16yjhV3DsijrMMt+UTb5Kb9MpciRm6RYmtPMcKGfWkbJGVya+KChP5hA3PucIGA0rpP1pHbEq+2X2ZvUWGtgME3wSMaDjsXsi4l6cz8xeB9KqQVCsZypTJpxfvIER8JcvxmeEQLM9Tovpydw73+n01ldxhQ4JyGq8LWAstzFcFNusaj0bzJZ6TIgP30ohW1hJ40GJ8xMw3MGxQsemjwkFG5rQ1JhEApnezGiYc6JS6hOdK68ogk9HWqK2o1ERh4DFBKjFUJb3NhW2svYnnbFKlj7V87NXYFWyOhNUNbPz1v4n5H/xhtM9uort9G3/+P/3PGH7rGwijgVjh3Zp7njWzEMyi3PJ0zRJsNLCdSgBrkYxkYFTWOM6CwGg2irApiYA6KjmVOlPWGlysyYngcprOU/UD/T41yiwtYeGpd+LMx59B2Rth78++gN4rLyMb9ZFJ0iE1waSk7QCVa7wmlq+y9QRZmuZNh2At/zuIlbujO9d9vrSAztIihkWJqihQ9oeoyGQmCCwA38xxuT4MbuTHuEitq2RwX1NecK9e3jNfa8xFx7G1H9h76bnBcrSAubwlmj8/v1XafjbOSjXdcTzJ9uRPGeVCzRFkyJt8OHMVP0LtQM7g5AiY07gxk/l59iyTCHfIV9+r6SjtjpoA6be2ZwgQdHUWeldzzqczksRFdF4xiW2eBZNEr4GfPLfZnsAmImMuT8+BqRkqnQ2/EwBsI2lXyCsjM5OMUrIzmX+Ng+3+4Bojh1HF7rX8mHfn0J2bQ6DH7MmxmkV4TmBDkbyV1ZiRzpb8PEHpJlGs80WFNpmlLqfNK2H+0Xl7du0qDnb2SPPNxsbYv7Ix8Xgyt83HDHXBHGprzdRtvHnMLSgMvJ3uq/xs3RcbqTRUAfXSCh79qZ/AT/+D/wqf/nf/D4avvoq7f/FF9O7cnDBudfbXvmSS0TwzTM5NDppz1iTP53TsYB4yVRjmn9Rg9vC5xOYQz+mSvtZhKkPMc3S6HTVaDMlupzQ8z19sVojcM2lTMpV5F1jvfxvMNrZxzqYMKXa/GimsyY97IM89trwtx2iOSzadcx/GzPdrFwPYAWCeewioM/b6O4avbeXIOy01GJQj6XVYA4c3VJXyOQ5oUb0islmjwn92i+2dzaOJQBOBJgJNBJoINBFoIuBnkoMDluWaRxOBJgJNBJoINBFoItBEYBqB3/27vyo6UDejPHCBcTUS82aulcvTspt30Mk7OC3H2K/H8gqrBgOE+/sob9zC7p1t3C57OGIxRXitFc3NB4+yhmb9xSoGi14EvCTJKyaRAVJ8sChTs5DritHGDIl6bpLbZVGRrNE8tMQsGDpThb9PoGFiiPDlD8gHe2HLikNWFEsszyMYkMDrIbtB4JN7x7FYxQKP2MsOMhEsNBYTcD7L0c9beHbUx757FRJIYXGbhUt2+b8ndtGtBvJU3iC4RXZTWYvt1o8ZTgjGZTmWiTFRPlQx9IIti64hQ7+qxP5jDNezXFKbw3IsJh6LUCyGU9qT99GPUaAvQTWxObOoWPF78yBM/pVJkpIewy3JQDMuBIMNzGPBvxLDMYFy63WFswRayGAmEEWGXpbhHr0Z6YUpj9AK6602+mWFW1WBlTzDamiBSAKLYvIHnvGktSq1P5ztkMrEYoXNyj07OJx82SQH7cAj32Eyn2YQQB6Ak9ezsUbds7Ki37MBwARDyfTkVCVuNCKY7ozOAZm4lM11Nsj/x957f9mW19eB+6R7b90Kr+pVvXo59UvdTWe6gSY1DRiwRNQsKyDJCFsajS1ZM7LGkrz0w/w6a9Z4LeFZY9myNJawrAHRAqQZSSChphHQhKYD0Dm8nOpVjjedMGvvz+d7q7ph/gJOsR79XoV7z/mcb6q9P3tvEvxxQmtiA6P5QdWJxrErXgJw6XJgga8Gwm4rx4wvkAx026LSiZpCoLu9rolNCVa6xSez5KimdFA62G8b8Wy+mEPQ1kH6nXXkpcavIoBpt24kOUF9NkYQTB0C4rIDdQLDJqvZlHrmYUQ7ac8f5PcFFRTnsGYxsds4xejRY3jzz34U46dO4ty3H8M3/uhPMLqxggaBUI1LJpyajSwV+FT58oPEBpWgyrB1HobznWqnNoFQqZRIoJoLgf6QQHTLxqByJRlgOCrnYIRxjuU0xWQ7Q7cosdIfiFDrljG2YpJ8Zs0KKmb5PGL6GlcYNFqYvfN1mDp1Ag1k2LpwBfMvPItqbQVpztxRW0fGUWCq2RKYu1UWWI4qXHdSdEx5gFwnaI9uYD4V/xxPrAWJan6wDlTNKtfYRoEA6A0SumWJo5ERwBwbz1cF5vya+fg4j5t6TiXKsTFMnroVx970Jhy5/Rbsmp7G6tw8nnn0a3jlW9/C5oVLyApmBceoGk0ptkloZyJSqdoskQ5oP28Zo5xPIla4znEtGtBimNm9lYh23gebRkhcrqLAK6WtP0eTBm7Kmuh11zXvjgE41WghHlAFR5UziViqcY1CouJQzgRVJJKTdqUkRflslmPIEph14bo2EdNas5CS90zakHqaTTX0ns8HzJxWsjeijOvvQErLAxFwIE4xhgJZaU0hfHbmCEAwn00qtpdxHJpSr0SHThcVs1VtLWFjDN+XQP5mGuGVJMGfdQeYR6K8z0PtFta3ttzOOsXLZS7L6zYqRQZM5CT7CxyMgQPKaTXHhbWKGaFmHky79AYGyqhPExJCVFrzWqjQBVZpm15FmIoTtPXcTalLi1mSw5yMVHNynaN9qPLn1XDla5NYZXMjkI2tE6l0pGAWsGzplTlsCm2tSt4gpTkXm4100p5AfMc9wFvfisbRI2guz+HaZz+P6sUXga112ak3RACbUp/zlK8Tmg94Nhiwtu7uwDVB0byuYBcly/2RBDLvqdgmOwNXEppsTAscVO22Rmtl4zqcVMgbGQ687R244xf/OSYmp/DN//D7uPzFv0La76o5TQ1gnBPc03mQCfuKxqWYKcuD1iHHWtakbnQSiisnmzcGavQyYtosernANbDn8GHs3rcX66vL2FpaQtzrA90+el3LT2XjgrcIiWxjnUgWisDmwIwjuYiQaGWjREg5pRKbY5n7TSA9R1hzjwgoUyOqmHUsopbjjDnjw3xdz2L3/VbKWTXCcYxznTUSjGuukawW2WD7yHbzEolKEsAcH/wB2UTv0Hi+2mMiEMm+92UN5Hmu86jiEZygE2Hq25HOYTHnmDUPcbzTjYauLrwMzhw2KIQThgj716jBtX/rDLJ9NYqOkJW0DZjQWMT7JAFMxTk/uBZoX/faW5xHadEKfEZRjNbkJJKsibgcoNHrIu10tdFuFIWs27XfetOF7Zh0NnEyU91qni/LM4rqzgYJaxgKxHo4T4VjlJ1xzB3HnGzsvK05G0h7J1dZM+4/sovmM3bC2KIN/Hwj4tfnAF8nkMBpir1vfAte/0sfx4HbX4ezZ89if6OB73/qITzzF59DtbFl+6efJ+V6wvgANkjyBmKSmREK7pusstd1eB9aU7abN+wkZOP/Vf1pIU/cyWprAPG57+dLy2GOEGcpRtptja2tzU2dqYPNtDJ2/fcJ1o9zNWjXebmWnR6aSixGg04YFjVi78exqh5NNT94tAtfResvHYYiOYmw3oEkVrY2n1ViduVcf62RYvs+g6o7NAuS2ObHxxeXQrnq/9YVqCtQV6CuQF2BugJ1BeoM4HoM1BWoK1BXoK5AXYG6Aj9Ygb/9H35FsgkC+w0CorSvLErLIU2MoqW6Z6O/hfV+H91+LrVYMr+C4vIc1leWsRANRABLJeRKA1qbkQygtRyJActhc7BMpJ1BagJxHAgxC2gCb1TBudWd4EbaJVLlZ6CWsvZon+aQHWGqoFayn9+2tRRG6oSqEYXGBJua2DKLVwWib8N/sp91uaNs4Aiay77asr6omjQyOMIY1Y/NJr7b62E5ohKN5OnAlRgm+hkHsDdJMFnk2J/EmCqY6ZZgocixFkP2oFQ0kxymmrdB4z9/BgTrzB6aCjjI6pfEzxjJg6rU97eiWEQAwdZ+nOBqVeEiQWEHbzNmbxaFACoq+iyH0HPORHREaGYpOn1pF6XWpaJNeiMnBFmTUZSYjqnGYt5aojxOqpgJti4gwYYIEf5Mjl1ZgtW8UJ4kCXWzIeZ1EvhKsFoNRGJEheXMDq1nHYNlM8EQSPeM1zB6+TxNZfFq+Fik/g71l4HORriagsoUUQSSST5RZUjFNlW0lv9rWcEk0kX+ysIyqH8NvFZ+JUH8xAg4jkOCvCFjkIoSw+WDnen2VQcCOGTN8R6HBLLXWSPUFTECaocZfgQLzbJcIKMr0Tk3zarW7AY5ngPaTSCSKhW+h2xBw1xgHUTUG6Av0tZNcwOd7jSJ3itYs4fMPanBSNpKzWNzmEC8lNluESvlncuHZMHebGDi5Bm86ed/DrN33YYbz7+Mpz71aaw+8zSKzTUR7K7V0tzj8zENvdnKkwwyK2xXYun5xWpcse/lteRaE9gwUdGFQPdlqqI0NsKV1yWlc1RqXO5BhF1U4VTASmUZ2MxiLKNC409klMa05R1WaQtTt9yMuz7yIczcfhvSrIFsq4vnvvR3OPfwl7F1/oKumsSNslq9KYD3oExtjesITebVjo1gfM9e9Fe3sDw/j7wilWOgvikzmQFqzR1sViGFJMteqr1dkXkkAm5NU43Z55iPKmWqzY9WaUrQxmgTY2fO4MS73ovmTcdkNT0zuwfNRhPtQY6v/9mn8c1PfRr99U1MnzmDu9/1IKYPHsD1y5dRra1i7tnnMPfCC+guLqJN63Cq1py0oxrXZlaJ1TJSA4rI04S27pxvCa6gwjXOlSgR6b6Peb4VLZNjjKPCcQAzaYKtXCmwGI1ijIo8NhCdlKOIHQBLTvyusCEmiUUAd9j84kTZFFXGWYapnFnDnN/q0sCAylH9lzm2MaaiStdCK/ppOjNEseUbS/UsLZrbwZvMkISLxkZhz3EjoWI5Rke8d4njvGbmcyYJLscx/r7fx/d8RM8mbFgq1AnBWrHJgApgNtBMpSmmqgKjZYVDSLA3jTCVF9ijGIIS60jQRQtszSGB1I5ytK1dQiQKd8ce1b8VlP/NOT3B9ZvrD9ewMsKqmnOM1mGzxQgtzUUyWAa1lJ0cbk6CMfdZDUBUCTthJlcEWehaJnaDCQAFHSpsfSSBxDkjciJtoNg9g8Zdd6N9/CjWL1/AxneeQrZAC+ielOYhq9TmGKvNtdRUmuZ6YD4PJE75NZF7znyQxA57gzK5taXT+tVIH87ZsObptpxECaReWJH5vYMUGDt6Bic+8t/hdW+8D9/44z/G+b/7gghg7Rsxc1lJ8rBpxs4ZWldDo04gY13haEReIBRtX+PcFDFq0bFaE/g9JdeusTG0d02g2ciQDQYoNtbQWd/CgPmfIlstYoBkmUfDe7YuhzUV6PY9XKPYrMJrVuarrN8tIoFNeFwumkMVpinjuY9p9pJULmNrFIjoFGJEt5SNwcZYVuhsgrP9zUgws7Fl8xRrz/eh2pGOGda0R+tlsw2mvTX3VhFscmV5jb32jkxe/lzSSNFottXk1ul2jWj2PcYUs3bfcmfgnHVnC1NcVrLV5bVrn2d2uR66uwqI3LUx8tqPsG9bc9a2JbHs0YPCM6iW3VnAVLX2htYUYPsR5wybaSYOHcDsiVPIohJr589j6eVXRDp23FY7xE8oCsXbCKRk9VMylfWyaHd3FjYl8N45JtUUoA02rMJ23jEL/W2rZVO8+30rC9yyqnlf4UPkqLtQ8EUG3uQwdFTR2ZfnHlPR6p0md+P+X/mXuPmDH8Ryb0Pj6vjMLJ78b3+Kr/zuJ5BtdfTcrZGBZ1BrHOL/p1mG9mgbSZJgY3VNqnfLCd5xTWw++yEZwEMOPxx3dhDA/ujtdxGNN6uqLXERojSRInvQZ6NF1+a2a66lGncrejvP2O8P4VzJ84P2aM0L2s47QetW43pmPg+5cpk6P5xtQtSI5YFzrTDVuj3fnaS1zRMzIHhVf6Q3JgTVPEngj9UE8A/M4/oTdQXqCtQVqCtQV+BHuQK1BfSP8tOv772uQF2BugJ1BeoK/P9U4OFf+w0BprK/pbqHuXEklPIBiqKL3sByqDZX1rG0uoFNZtR1+8DaBpK1DfQHfaxWudRQFMEom5UkmrJ1qfY0ICuQc0RzrKudAIdBM6Q9+IeAf8ZQQZFwBC4tr1M8knI3TYkjpZ+TQ/p8yHRzpEQgcFAuOEBjcLhBLHxXgjsiMgCR17KGdWCH9s5UWrgWQ6A6bUalbnLQUXmDlIASLMoyLAwGUgCPU60VFbK2JGBIcJUvTMB9Jgb2V8DBOBFxTNJ2ERWuJxGWCa6VwN4owQxigYXMSzRy1Ox9u1WEVZQiWQgoE9wciyLszzJEBbOBS2xSFRcluFoUWHDNB9+7lMrYCU+RHATWSAiQ7BZiiS2qLyqgnViWpJ6TKzvHywqzUYIRV4PmSYzFfi5CpZVleLHPHFq3BhZ5XmLKFZ1UxJA0oXouJ1KcJNgc9Ixo2aEkE/TnDQEByJYyR+oIIwcCiKf+hB1KouE4kBLLLPeMoDTFqpTCUm6T8DWrbgLiAnZ9PCj/E1Rbk+wxq13eX7CBJRBI9RLrmCWJNSFI8WsXZo+adrtmw2i5d9uAphRF/k8BslKkGoFqY82+KBDamw1M2W5js+NqMyr/NJJ1PzHGqN6noqgqpBIP4KA1S5iCkp/jHAzgpGw13RJaZd+pTB4qXMz2NaivQuOAQEvmiOq1DdCnSk9Kebd2txxEt5UlYZBlmDh9Bvf+1E/h8JvfgMHiMp7+zOdw9iuPoLswbwQQSUV/FsrWk7COakC3Kw0WjbLqNiVve2wCk5NTWF9eQtHZ0vXS8peAPEkIkujM5mTTBsf8wIH3QlL4Qip+/qFqjc+cZIWB4PY8AkmvZ8t8v/FduOOD78eZH/8xNI4eleavXVW4/sS38dSnP4Mr3/g2onKg9+HYUU6qA/F8HlwPspEWZo4fx+sefBCzJ47jwveexXf/9ktYu36VYblia3KpLbkmE/gn0WJ2tFLPU1UoUqrE4SjC6aShhoVnOOedoOG4btE6mGvEwb143Yc/jIPveBDF2Djysofp3dOY2bsPeycm8c3P/zm+9sk/QTPJcPeHPoiTb3ojRqYmsLawgMVnnsW3PvNZXH3iCRRLi4fMDHoAACAASURBVCLNSd6JYNNYo4W1KZP5nFZ5rUkDKAe6dhLVLxeFGl2iKtW6OIESJ9PMiZkSM2WBA2mCBu2NqwhtWle7lWZJVbTnl1sDjP1ZjkjYAzc0XxI5JLBe7QiY4ayocil5ZxPOjwjLBclUEnGWRX4w5npszULjVYTRJMNmWWKDTSXMKKeNsgikRCpo3q+IMaokSQZHJLvZyML7znF/mmKiLHExTfB4b4CFuIl5DLTukzDhmBShz6aoCDhHNww1BsWYLthYAxyKU+0Bo1WBfQnJ8QRbo7tQ7JrFKm2BuxsY725gYtBDwXxNbxZhhWgBT6t97lKjcYWmE3BdxFimpXjJPRgYYWZ8HMt2mrdqCjW36fW1kIRqSySiWf1K/VxYAwbJUK4+TVqRksAqrEnG22xkjx41MuS0J52eQTw2inxtHcX8EpJeT3uj1m7fVxiHQEVgsKMODR5SLHKdbY+gl5fY6PV0HuAzbSnj2BZc1pPXmpFEpspWa6Stw5ZpHqytbW0VxRZsQry5ozE6hZHDRzF9+BBuvPQsNi9dQDQoUCUxykYDIyMjamborq3pDMB1KZB9ZnPP97SGpLCfsHZ8R+Vuk5D0Jhz+qGWvkxw1B4CU79FqKoO+6Hex2e3LAlvuKa50TNwanS/K96JDBJ+LuFrerRNTgUQSEeXnJXNiYEODNc9xvHDtbyqmwvYekn1byEXg6nX9vGOu1U5C83hA0tNVkPw5zhE2RfG++1GMLa6vJBhpB86eBzXbWBYwm2zE4eu/3gDoJzVdRzhzsfmh2cTo+AS6gz42NjaQF7nlzfsey7rz3MrMVJ7DgvOG7f12ZuJ6yWYBc/kIFsS2x/N8EGx3A5movVbzJliIm/qfxVXMgM6x4SbMZnhQWGyH7fW2U5e039ZrJUgnxnHm/vux+9RJLF27ipe//W2sXWY+rpHG/Cnp+7W3mY3xMJddalRrCCOByr/zvGbHXNoo2/WZK789Sa3JIovNhpvnFe7NHB+eai2XB2U5S9VuDYBawz0CRIpkHydSPwdFe5g6ctmIUIyOYu99b8D9v/SLGDl2HHOLN3D8+HFMZU08+slP4tv//hNorK37Xmx7hM43GtSWf501GrqfXqer3O2g0ZcrgcdHBKVvaLILDZ47FcDBftlmps0Cs2mOhgrfoSqfrjm08WYDzGAwzDi2JtVt4l2k8A4FsI0tU9n7EmDktFwh7PHz3kK+MedNOCvZdbFZz551OFvLgcEJYDuH+Rzx5oygPubXnMIeNrjq+yPgF5aYjF5/1BWoK1BXoK5AXYG6AnUFrAI1AVyPhLoCdQXqCtQVqCtQV+AHKvCF3/ptgaZJ0UdWDsjNyRYwG/SQ9DtYW1vG0uIKrr9yFcvLa+gVBJLYlk6Cy8gIKn0HVBiRbHFSTmo3z3gTcOZIpgA1ds6XlkdL8IPgI8EpIy1E56KLQhmJBMMSdcG78ncIGCZmsbxDCcq3kB2jA3iEN0VeiXgJig/LNyQxQoUMVTTM1iRoSeCQ10ZikICh+eeZWsWyvUKOqr0H+dIktXw5AkOdigpgokAEBU0l00wjVAMCPsyzyzEN4GQW4XBuOW5rEbAAYL6qlDfK/GFaRe9uUgVXIRsYkUyb5c2ixEZCq0YCTqb6JVhLUuZA2tI7LOR9zIOq4gjrJFt5r8yZLGNlgvJ7WwThHdjj+43GqSy+qbDindH+mtnFVA+SNGhXEXZTNceswLIv2+cFYyDRJhnYbOJb/Z7l2KWpFNVUOx2NG2jQ6pRZqk6yD9IUi4McM2mMVhEAaSpSTfFkim1TWaWyJTfgPnciSIdaJ/p3Wkkq35aKWWWqGgE8iI1w5edE3kq9S/tfs0INKgwBk07Mktgk2W55ig4kO4htAB3hdwNNg8rMlFBBaWJAXQDuA/3LscqPkBkZ3k9jzo7qNm6ldKINMi18qUwmuG+KT1rpikCQbacpfvkxwe8j2VbatQfgMyiAw6S3eegZiq8h04fX6eqtoJom6K4cSGUPGwguxZkUxwbpyvJYZJmRzOEZmXLGYEvmRWeHDuPOj3wYJ9/5AFpFiWce+gs8/8W/RWdxTo4DLBFVbKYoNnB6mDnqhJyUxrpBoJMmSPbO4vDpU3j5uefQuXZDBKOR/gbeKt+5SszKkVnfPk9ZO14bx0AzTkzJQwJGqnJT3JnxMYkvZvsawNtqtnHne38Mp37sfchuukkEUTPPcfXb38TTn/88rj32hIBsNhrwJ2V1L+UUycMYg2aG8b17cez+t+HtP/tRTB7eh+cefRTf/tSf4tpjj6HRzfUzGyXt3Km0qjCWNJAVvI8C/ahQ7UkA07J4fwQcRxNbKPCs5qVZ8bN2o5ERwLtvOoYHf/VfYfyue6TE7uebUo3vnT2MI7P78NzXH8Fj/89foNls473/7JcwdeSolJeDzTWc++rX8OX/+Ae48OjX0ch7aCaBP7P5xPlCxXWkGlLVBmywcYWuA1Esl4OLahYweSbt8+kucDDLsDevMEq3ALkkmLvDaKuBPcwLzwuMcT0prAmIz43rDhuNaKW9EkdYrypQCTzeamO111U2bJ82+rR2p0VyXmi9o2MByTCSuxyzM4hwMEoxxjWnkSFKI6mPr7GhxWci1ZHcvzga+HeOI+5pHAYklPh3wu5rAG5qZHgwzhDlJb6Wd3GV2e5IsdmIEIsZAHplboRcYUT1+cIo09kIOFQBR9MUbeajFxZBcKzZxL6ZfRi5527g9GlcXLqB/uXLaL30CsavXEeU97HFBiRX6Xa5j7ltaJN7mJqxYmwVUHMRG0O4lrO5aZTKdO1pdBSwVimzTjdnAOZtcvxy7HCWdKpcTUecA2qWcZLCGlh4d5ZPymcbRSnidhv9AZsgBpK8cv/mWil1tQggaz4RyatMTm9AEUlN8smaWDhHs/E2kLbQ6+dAv4Mqz6XYC4QZ5zXXv6kqQ9fz5UXwvSr/11V6nnceCDOSany+jGuQpbGs8UkyG3knS+WREYy0m4jzAr31DblbyFrXCdqSFrbNJgZFgYJNTVpv2LgRGoIYzcD5anWiwjFKcrOB9rxd1pQRE1lKdWWONTZyyamAP5Mg4XnJs7ytIcoU+DwjcX0UocznG6VqPCHZzLNT35+tkU2muualy5bZiSztt3wfrr/h796lRFLdCG1TnLLpjE0YoSGHr0u3Bs5nRjHTln2jirBFpxc2WZU8S3BCRtgqc6lyw34RCLRhTIev9YHUSxsZ2mPj6Oe57LDLgY3U0MJHZwGuYZaDyjzegZoDWUc5yIiotlgARTy4nTubpnheIymuOBPfL8O9S/3p50c1Z/Ff3njEDUqf4ThP2fAYy0ZYTsaukGY+M2up6GieO3ZN4Kb77sWu3buxfPEKLj77NPrrapVTEwat0HnqYsm5LvAv25En5tLBl+J5hteoZiDf0PmePDvz2QR1Mu9PWfIkvnmG0PnOGlcUg8H9jw2F2utsrZStt85MwVHFraMViWFnhqA+F0GZVBhkCfbf90bc97FfwMydd+HSwiJm9uzB1NQUqvV1/MPv/2e88Mn/gmxzU/ntbKxSu1jp5ySe/blvaB2otC5yDdl5DrFICydLXyPWDuernWebbbLU1o9wDpLa3C2X9SyZLU1pupOsofmAZzv+TBCnh+YI0fo+KKzZyT6Y4U37Z/1dj9vOoK92orHvtabXQG+bil4W2Pq9hy4DRvzyuszyOjTKhvcKttK+Vvp1cJ/9+EJtAR3GQf3fugJ1BeoK1BWoK1BXoCaA6zFQV6CuQF2BugJ1BeoK/JAK/OXv/FuB91HeQ5x3kMQlUgJ3nS7irQ3MXb2Ki5evY2FuFYPcVF4kgEMOF0lOkjZFROjWTPMI20glIqvmbUKPgLTAHoJkjgDqP64o21YsGrDF1yDYGziyAOroHRzMFDHr9n+mdCQJuENN4gCWVMFup0uQhionKR+o0KFaWbZ4JPUM8Cc5LM2Cg1C0+5UalkSY1AnM3LPPhQ/e/RRzNyOC3/Z6BLOpciLYFrJR99C2NWuglRcCcTcQyyKVil3eM1VjVNUczVJM8zXygUBIEhIkiTcJysuG1ywmiypX9qPyOeMYq0WJhRhYKgu9HgmLKcTKoiT5SaKOxBfJgClZSDexUJAaUSQbmlWFXVEiW1LaPk/FMcbjFFtVLtK5FydYZS5oKvYbizHwPSLSaYIVRJjPc4Guh+IYE7J7zvU9y2WFLbe0O5KmaOZmyUxol4CXcv30PyMrqG5l9iRJAqruLH3SQEmCnwRijUzYAbJ504GplIxoIMgpkJx2uFKZk9xwks/Vn1TtcNyQqJL6fPhOdk2We+jKcicXgzWyGhkcoBSQtwOstL8GW/KhcZ+J0KSy2c6qc92K5lEzjjBCcoFKISekOd74jNic0Kf1tjcmjLptIQF4U4WZqli4vt9XUKoEldVQIePXaqSpFVIWn8rl9QxfXo+rx2UFqwaNUn8CgcAxnhIQ5etRecVxxCsQoRuLjOiPjePoO96BE+9+B6anpvDC5/8K5/7hH9BfXjAwNChptCZsg8Gm2LdnKEJChHyEdSqIDh7A0VtuwbPf+z5Wr1zVvKmSBI3RUVS9Lhr9nkB2AuJU39Iim4QMSUu+Idc6zWmpsAx8txhCzmbm4Jo6ktbNsn1HjNbUNO563/tw+P770di3B+j28M2HHsLFb34L/fk5qbR47wKv3RKbzzkZmcDkmZPYfeYUZm+/Czff/2Z0elu48fyzuPLVr+KFL34RjU7X8m45z6lUmhzHgUPH0RgAxY05dJfn0SkHalAg2TSredZQdu6LZY55AetGQo1yjscJJk+dwjt+7V9hz71vQNYexcbqAq5duIh9+w7hjttuw4Wnn8SzX/573fFbf/qjmDp0RF7HnYV5fOczD+Fbf/KnmH/hObRI5jlRxloE+349Yzf2pEq6H5Xos4hOCq2lKc4NBtjgeCKBzHWlAm5JUhyN7O/E40ngcd5O+ppVJomaUnbRPhyQUjcpS3TzgdafJRGbXAsjOQuwBiTP1ks2T7itc5wiLgqMJQm6VV/rO9eziSqRAna9GojM5SPvh0xujrWYasZcc4nrJxtG2BBQVfnQBpcEABtgbk2AI3mEpVYLT/S6uFYV6FUR5t3OOsxwPhOOYyr5BxGbaQaYQYlTaQPTHGNFLmtoNuqcaY7iljvuwti7347i1jM4O38NnRdfRP7VR9F48SwaOUlZj0bQmI5175wrsr3NSCrE6PQLLLlNNm3PSRRORLRP5/3bPh6iG2QDL1WtE7HekCIbbu2Plp/KFhjOZ5FWTtxzvHNfUSNAs2W51oOeFO22tBjZwxqYQm4HoeFnAH5GrTq0NY6sCaxoNjF55CjiRhvdq1dQrKwg5nNxxwKOx4mYJL/lQluObVCnp048e5yBnxM4P6h+tJ0m7B22qJstsOspOS7Z4SUlbY6K6nxbzo3I5X0lEbLRNso8R97tDd0DpFB2O3euOZbfbT9D8p35xcrGpaU6nQwYHaHrLrCWxFKsd/36jMyj84SdpSpaf+t8YY1cOq84scUGDKpwqSDuRmxB8eeZcC+l6tgyl2kbToJd0QCuQrUcd7Od1XpLclnNTbaXMmuaxDStzwdsfGk30OSasLmFhNboIhfZhGROIlRm80zCxofNIjeHhbBXa/92YtMbK4ZGu+GhJN5OKPcOIKbrBses/p0g4VhTjrTn2oqM3Sbk5MbBiA53phB57tnJcggJefXB1lvzkw4eHl/g5GxQ3CrWwA98IlzjWNbufP+gdA5nlLBXcC+Kmg3th1leoaQKnguPk+0ic93Zw/K4zRkgkJ/hYBHOCSFmwRjHkO0bxrKRunY0tnWLZwiS8LwvNetoX7czF79XZKWeidk0D11WwjhXTnTQNtuaX8YJWqdP4p6P/gxOvu+9WO3nWNtYx5EDRzA21sZTj34dZ//qi7j8uYfQ6nZ1VtHZMrjxOKGu5ih/9tY4xte3NUxHB9tAzS3Iu7roFsA1yP5tq4j9bduxZ3ii8mcV3jcQ+3xNc0Dh3DBVLt9DZzy/ole7g9tVihzePibZ/u7rmX0+vO42jR3IZSOFjV22Z2znOp1tYvNCMuMc22OlRvfi8D+hOTIsWPp9hg2NrRH83LVr9e+2dQXqCtQVqCtQV6CuQF2BYQVqBXA9GOoK1BWoK1BXoK5AXYEfqMBnf/s3kQok7yEpe7IvjfIcycYWirU1XHj5ZZy9MCc1DKEWAjkEuYStxEb09gqSJJY7yS5+glQEhglaKFvQwQyBZlL1Wmak8A1ZARpxJGBENrmmIBEF4yoNATOyhDUrVioG7KUNVJeaIOSQBoDZVTgCTf27jUiiFTLJQAO/aKtK9a6y62RFbQooA4wcsHHAmSQX7aAJ4JKIEaYDAoEVGkmE0TLCHtofUmEie2AHdmSby3rZ683EMY5lTSmtSXIwy3I+BtYKU6fQtnQCtDBN9F8qJqmioOptXQQccy/tGZCMJoNCALlBdUNEBXA5zLwkgEw75hEUIixI/I5EFaYrYH+aSr09N9ATE0HM96aeeFdZiCyhZSgVuLQ75bUOmJ3sxBhB4fkoxvMkd5ME15njyWtPEjTLQoruxdgyLzdJSiUxRmQPnYhQYo1D/qzAaM+uk9WyVJ8EgUlwlFJRCTQjcEkVrOzEDeBmDeyJSWg5HHck62UbKnU5rTepVqItoNn5DZRbbPamfG0qh9gQQLCU/5aK3J+hzGilWuf7mSpLqipXC1PBY6CgjxsHFpX25spUNzR3ktiIzG3TZp+eUWn36JaL/pg1JokUpoURwEqpZJ5muG8nsIzY8BlGFY9LVgQoqimBjQuOZg4pECHRBky6zaYRwDafqSjk+5hFpYH9JIGU3axBTivXRF9vVAORTLQ5tzWApKApdifP3Izb3vdeHDp5HI//2edw6fHH0V9bNiC0DA0iDrQ6QEqQ1RoCgmU3G0sqbCYxNtIU8egYtjY2gEEuwrU1uQsn77oTcxfOoXv1GmISM95IwrFGEsKsvV1RFfKaHeC3zOCgtIqUW03AXPmfUkKnmJjdi5nbbsXMraeBTh9Pf/kfsHjhHDDomeJsx9iRWjBOMHvH7XjbP/15HHrDvVjs9ZEXJS489ywWn3sevedfwOVvfRtRZ1PkF+2Ni5ERHLrzNnzo4/8MDaR44e8fxtNf/GusrK0oT5cW0NPM1JXqHjjLRgs9HyoymRNeYSROMHXmZrz/f/51HHzT/cqkvH7xPL7/jW9jYmISb3vgrbj6yvN46m++gPGRcdz9wR/H7ptOalwunT+Pv/uPf4BLjzyM/o05ka9U3XF9MXLf5l0YqwKqOTuSTOpPOgmkcYYL+QDXEGEOhZpYWMesjKRevidrYjzvab1nNi7n4RjJvCjBNZQ4R8JKDSzAXieHSQhncYqc+8SgxNygj1ZituhLVYFNukiwyYcEDUdwSVWtkS5UZlKZyHmtvGypGGN0aUPM/c09u5M0lSqYRE6bWcJSbJIM5F5nNsYkaqngvb3ZkHvEk90OLrpVOxtJaMlOK2nOF2VtUs1MNwdXiU5GEfZmKQ412qBqd7W7hblBodc93RrD6+65D9PveQcat92MS/PXsfHsc7jxN19Ace4CIjbisB0hZv1L9MsYa55JSQVxMzXXAzp2LFaFSHLORbpYjLvTBucUG5tCB40yKYfkZrCmNztpZiRzbVznOi93BbPSlWKfLhEiNm2OyAaa/wvruySS2yTNNj3ipIm7CPA+goqvx3zlOEJ7/17c/K53o9q9Gxe/8U2sv/IKktVlRH3Sp7aGkRxlswPXqz73YubY6skmUvKWRX9bdawLsYDyHXpHW7fd1l/NXu7ywMYG7U9urW6kn9ni8zBixxe7V5FK3goRiB85UXhdg7q8LUItQje2fYYE7igsy5x7F5u8lhVDYFbF/DqfGccgr1kW8FwreYZho42azPizMTZKaJ/t8Xt8D+A9jLZHRGAX/VzXzzlFgpikJsuhhjBft1Q6NoqFsw7JQdrPK78aWOO55ehR7L3lFKLNdSw+/SzyhRW97iZt9pVdb3bFbByionyr5Ly0sw3dHixWgI1xO7ql3N0jkLjhsKozXiNDq9XCoD9Q7IhJKJ2U89cgoUfC1yScOxqx/C30jEnmO3kmlxaeKfx72QykOaBcZXsZNUN4R5ft+zZCbS+1c7DyepWZa3+4X7FhROR5bM4GdKbQlsPvZZedbLwt21ov5V1sIaKBTQc6C7sqV+eeHd2G22PNzrAajjq3mPU5y8NzD99bGmO9j43PoauGN1kFAtU4VZ/3w0m64/nEvK8Ug9Fx3PxPPoLX/+xHEc/O4Oq1G5iZ2Y3Z3Xtw7sI5bMzfwNKj38Gzn/wvKJYXbe74HFeDgbun0C1Gx6dBMcyi5hoQzj080/OMF9HBQw0XzFi3M3VSWiCFtaMYlarnO5zV9j52xxZ3IhLXCVz+Ta4FPB+qGdAcEHQ+9/OUzkF+TtB/dhDAFs1h8TNB8RtsyS3D3P7ffk2y1+fZQedT/z0njO+U66Wuz+NpJAXebmy037tc0Ryuzc+rIyNt/MyVK/VvtnUF6grUFagrUFegrkBdgWEFagK4Hgx1BeoK1BWoK1BXoK7AD1TgL//Nb5q166CLtKRuxCwWi40NlCvLuHbhMi5fvo4OgUPaCiqPzIBKKYBk22pwhwEwRsgSllG2YLBxc8DELiBAr6aolG7YLe4CGGUeegTTDHCz3C1X6HnnPdEcgokC7Rz3E0nlQAvBtZBzyu+JZFttFpYkBBuJMYoktwVqI5ZtsGXBmR0vP4YAj0AsI1lpd0k1rBHitAOkgidHK8mwJy8xkyZoVrkUF8LYCehFzDmtZOfcL5ldCBxPm2hgINXOCklSqmsrZgibNSUBzf1JhFm3/e0kEVYK2mNTMWdWxfwgSEw7RqqECPYxr5K2y8rjI0AfJ9hVARMiLirsrkocjyPsb7QwVxSYH/T1GrSo3p02pPRmpuVYlMoCdK1iPrShTltJik5BlVGJblThYpziXBVJxUwpEAl2WYWnBlRfKnOs8vqSGHtoS5sPsItkoSxH7ZmIPCIQJvVDKUVzAOh4f3wvNRM4gEl0lmRFyM1V3qvICwPKXDzhGcdUvMVoKefaCGN+cIz2EMtKlZl44XOyhwyjNCKxTjCbFqeWPUlQkkArB7wpV0iQkwyVP6KBtlIR2fsoz84Bvp2Kcd2NW1a7k6BnzpmCyhR2ppLiUG0RjCYZVRggSJU8P5SVG8IVpaaPDMTWvNyea1JN+xzleDRbQhs/zg0PZ6dl8BlwSiDZwPNwH9vWkLzFTmKNC3rGAPYgwr6kwlQSidRbKSB76oqqxPY4Dt12G/Yc2o/vf+Xr2FpcRFVw3aEa1wgtAsYBdjbw1GBc2UIP9Xlmd92J2YxgJJQsHLMMo/tmcO+DD+D8M89i5eWzGKxvGgHsMLHsYX2eqMEkcTWrPy8j8Ul82bPk2JAdPYmeopStJuuXTE7oT5xX2Ji7gUG/ay4DspD3RgVfD7tpE+/85V/CmZ/4EPpT01hZW8NgcwNb167ixneewIW/fwTr58+h9Neg+q+XZWgf3IcP/fIv48DxY7j81FN4+A//EOsLy7K1JvGzOwamSmaDVzgPqj2NFCHhOOKW58n0bhx/29tx34c/hKO33oJrZ1/Bn3/yTzBNJfOdd2D+4jl8/+G/F7i/++Qp7Ln7Duy7+TTajRae++KXcO6Rr2DjwlmkvZ4p8bTWmH0oyXQ5I2i8uKWulFB8HjH6cYKXi77WoyVa22qsGVnL53kyqvC6Rop2boResH+vyhhLjRQvDwY4r8x304EnyG2tA5WsEfaZLQP2VYmynOfzvgjWvhp0jFDmT/G9uKdIDa511V5xLE2RFHRh4Hpi1qB0A+h6xirfayJO0HDFaC9is1CJ8SRBuyjwuskpNLcGeLq/gdU4wRbt2mXDTfKukPJPRIK7UmzFERplqYz1PVGME3v2Yu+B/agaMc4/8wxWNzsi+vaNT2HvkZuw++RN2HvsKK5cuYi1sy9j9bkXUGxtWqZwnJoCkYQn7d9J7IKNQzGabg/McbTAiANfYzm2pfTk+JH6rNC10cI3zq3BSq1AbJaRvS/VtRUmR0aw0R9gucjRo7K4okLVct05P/ksSAIbLWnzg/aonNey46Xy0FV9bODiH35OU06NBb4ncwuR5X0C1io9cAC3/8xP4eADb0W5sID5J76Lqw8/jPWXXkLOMwltdivuOUq2RZGkyJsJ0rG2ES7dHvJuF1XO3d1OFyJvmcEcIiOYpy178tiev5M2geTjNXIcqblB5wdefwLmiHP9ZmMEn4FalXaQasFOlqQS54l6CzxDm9fSZ0SBE4QcX2w24M9wb9kCRADz9bje7OK4IcFIBTzr4zbXatbiuszIDKpzaQUeMWfaiE7upWzMGW23dBbKu330+n1rfpLtPn0OGA1R6hmOIEW3zLEV24mO+zDrYFbDdtZLDh7B7JvfgiNveyv6q0t4+s8ewsozz2n+c1yEBiIpi13tyX1AkSByKTGLZJ47dxLAOzNeX3VQdfVvkiQoikLPSG4yfIZOoMrpI7H5q2Yr3/f0mvo+OzvEdIx2S2A/zpiLitvmk7jVOXNIuG03Ytmhwuoq1w+tcwXS2NT0Rhy7q4QIRnOWIJGe8Fm77bDOgjzzigA2slzZzDvI8KAm1d7se1WoT6hNsAreWStzwbHnyvOmjXj7CHu99nEpoY3AlnrZm+vMKcQYcZ1thvMESJIYSTaCPW++H2//l7+IiZOncfHaNTRHx3Ho0CFsbW3h4pWLmB0fw+jlG/js7/wW1i9dwqDft73TkzZ4RtPZPON+n6DsDczCWm+7fc1ch/Q05Ehg+ctcm21cW82CYti8A+zndfnD3wH8DGYUtD07/U5i8Q9s4LPGNjtvsWZm/W3nBV1NOEw6eWsjyc5+cvjxMc4r5FynBbspjP03lx9CAIvu9ecdGmPtnGNrvr3fVgAAIABJREFUDJ+R9amEk5Dfh5P0qgKbM9tt/OTFS6+aLvU/6grUFagrUFegrkBdgR/tCtQE8I/286/vvq5AXYG6AnUF6gr80Ap88d/8pgiMVBbQXQHWBDbytQ3kKytYvTGPpcUlLK+sosscV1eXUD0l0o12crIIDN63RqCSXKNFbCDtgu0jL0JgnXe1B0u6IagiMNatGJVbJ+mQIBeCxmbFayAbASHRAg6aSvwhYY5Z6xKMI8AzggwpCqSR2fURiKISLEtNLdfJC3Qq5uwaaBYs40x94LaIUo5UAh0FRjGDU+QQLRdJTJuKeTxNsJn3cSpOcCiieqcS6evIkwAl1oq5yabYqnAwTTFJYDQ3kn2pgmxEqQQiOElQcn+UYCRKkIusLNEBCVjLLVaeaWXK3T1xhkY5EBDFn+VrkCgmmD9ZRRiLK+wuKxxDhFOJZaNezC37cjqOZBVNdcVGZNmcRRlhK9Tc1Z9LbkdNYK4Tx3gewMtuWZlHhbL+ukmChbLEXEEw2pSutOdtVxUORLEyP0VjurrTeH5TY5i2w4BXQWiyQQ52h5a9JrU4a+b2lAPZXZpsJygSCfBR0TwSkwyjqplKHI0kPXcq2Hhtm8oGNfDdhI2x6sc/hJL5M8xKbpNYkXqF32+ZfUY8Ghgn9Q0JXY5uqhPVVGBj0ShNsx1Ujp9bYOo9OO6G1x2MSWlrazm/ssgW6UUbz0q1I4lBpRXnEe3KA6jJdyEhyufJ0U6bUDcuVS05t0QAeWMGx9/ODxGjLikSWSRw1JRIJDFEjpA4i5gpzecArCURXilzXCwr5VefajRw+5G9uPOOW7GwtILHnngaa+vMnbWs2GxkFNlYGwvXb2g8c2yYDSntQg0oF79O4F/qmO28POVxB/vYOBbxJRcBke4kWmLE420cPnMGK3M30JlbRNENaa6+ZrgCyVRUAfjVjTt4bAo1sQaJWQM3JnZhfM8+TIyM4OqLLwAdzkD72YwKJVdFkiwmQcR/k0DnGsVnXbRG8eHf+S3se9c7sVxmuLFwA72NZaQryzj78CM495Wvor+0NMyYNkV1hDJr4ti992Ly8EGszl/HC9/8BgbrXWVy72+OYHczRdntYjkvcLXKseJ51VKeKVeR4yhBNj2Do3fcjoOnTqCztoLvfPVRjLbamN69G52VBSyeO4uKDN3YLhy+/4249R+9CwfPnMbGtTlc++53ceGbj+L6d7+L0cIyxQNRy/XKctJ9YXVb0SJtIJueRjw+hms3rmNlcxNrZYmlklnWXGep8CdxV+GuOMNJWmsXHLU2HuWqQOVgluJ83pMSeMPJ5gDQc+xS+ckBcaSKcEuWolEWWu/CXBswk7Skfa1N7kaVWhOI9gOunXzmGXolCTSORSPlRB7HkdTIzEDnPQ6iQgpIksmNJEWW52qoWWPeeprI7pjzWPnhalShLbpp8flB0o2k6VQSY7qKMIMEew/ux+5bbkbabuHFR76MYn0TjfYopk+cwOG770Z04wYa5y9j7cIFdDpb6FDNq+vk25ldLR9bUDNSPTwVxbLx5wdH6RL3Cp/mauLydVz5rdwjlSFrRBDXGjUNSTUdYbfs/yMcveUM1jY38fKFy+gUpgZlI5MU3ai095CA13rCOcHZ7H/nPkUHh66rE2nXTSKRzhtaFdWsAIxrnbb1hY0DpGw7Y+M49oEfx5GPfAB7jhwFrlzFuU9/BnNf+YrGJptAOPeNgI2RTE3jxAMPIJsex/q581h65nkU6xvo9zqIRfpXlkns6zLXcL6/9nTuJyS8fAzqjOJNMFrDFSdgyup4cgLNvdNIkxTrF68i2tpwW2rfq0JOsmIl7DkFastyQ9ls5uphjvbCYhAC32T2xOadS2J9Ikk1ljpFjnUSvN5YNEYCi2ps2q7TFrqK0E1TpFMTIks7K6siRtPMEp3z/gB5zlOUuZFwneF9j1cl9iQ8Y6RYy/tYIqHszR68Bq792h/TGGM3ncbsm9+Gfffdg+6NeTz/mc9i8dlntOPwZ5jwQcJYZLirdLk3KmLD12pzY95uKAp7kO2S/nOurBVh6uSp9jApaP1s4ONchB+JWF5FsXPH2/4+Ew3bfqZzoM8JPofgZEGlacj1MGeL7f1xqCT1zFzNapLOVYXxsXG0RlpYXTZ1uv2YRW2wIY7NBcHOWeRdiClx22D7bu7bVjfdp6ungzOOkX5GBIYKBJJwm+i1s4DtTe4t4tnFaqbaQWJ6v5NnbpsaO+y1oXFS61aw7o4T7L/zbrzzN/5HjN12C+aW1xDlwMzefTpRnb1wDntnZ+Tu8vRDf4lv/af/E/nqyo5rtfkkstzHE59lltsaog9dgDWgsBbWhGHnkKDEtvvnfVqDg/ZwfxcLqNgmgLlXBFttNWtq3Nlz4Tmo6WfC8P7GfYem0+34Gb6OnlFQbPs18ZcJ/qxiRdiMpt+R7PceNdb69Q+fVzh7DEewNd8kSSZFuBrdkghFbr85aQ65Sp/3LPckcdKmJE8bDfzstes7Xq3+a12BugJ1BeoK1BWoK/CjXoGaAP5RHwH1/dcVqCtQV6CuQF2BH1KBv/3t30RcVGiVObJiIKUMO/IJRJdrK9hYXsLa0iqWFhexWVDBRXUObVGpeDBlj5Q3O4AyI4BprWsqUSIyltllFnNm9eqWawT2SPQ66US7QFnZCQyhhSCzDM3yNdjYEaANlr7DTLSgxKSiN64EkhP0JqnUilK0qwJtvo8rCQgaE5hmtidzaZWpK9CV+cDbWaZBMcBLV96pLHdjZHGsmqVphLW8wqqI2Ah7sgSLgwEmI+BEFOEgqOAh4E0ljiBqFAXfO8IKCQXZ9kU4kKY4lsSIB32sRMD5ogJhHVoupykzmkvsjqlWGyj7tkoI0kcgwUESk2Au8/j2RSn2KAO0FLBPAmDVVbGTVYxdcYn9FXA6yTBLsJ8ZvlWFsThT3i8BfOYoUtm7mzmFbuNLQow5r8wOXHG1LS9iLY7w/bLES1Up1RIpHF7PagVcryC7amXdEux3q84TUYZdhZGh/LyALhJWrvyVteNOKz8nhI0ydhtygmxDlQTQ9dxIgrtU6xJ0JblE0rdFIp6WjP461hxgtSPZQQKYwHWwgiQAaGoQIwM4xqiEIwHL2otcF7BvKg3eB8m+PIkRkdwcHcP63JzlGnterYa+2w5K+RzAZ1eXCdQsTWGsu1dOKJXiJIFNJ8/r57gn6UWgkHOCz5gZwPw53nsVJVLdclxpXkoJ7FmfrnQh8EnCx5SuhrlK8e5kjPUrGEhOG1/WnfOcTR9mLUlVIMcSCQqOhwTPVgXOVwWOAXj9gb245/W34tR9d2Lh6g089vBXMXf2iogBNmuQfiBRS6WMrOXD0uCKGgHgIWfZCeDh0jVsBrC1pPIszkCxcxnha7MOUhbKltbWJ1VEr2sK6kBmc03gV9nIEtRDpl50FVAcYde+/Zg9eQZ7pnfjsa98Gd2lZSnUlWtamoqIY59kAiuWUI3sdqAk1vLmCB74lf8eR9/zbnTQxNyFS+jeuI4bLz6LuSeexMILLyBSdvEIBt0Ook5fKD/dFgZJ055nVQDMPwWwrwKOj05gst3Ewvo6lvsDLKKQwtaTVC1H2UkYkm5SjSZcEb0RRo0IlRSpiRT+bIJJcOj19+G2D7wfp9/5APJBjmLxBr7/+b/E4w99Du2trlTeclPQeCB57xaWAsP57wSNo0ex5957MXvrGSxdv4ZnPvtZbK2t40ZvgMWINsKWac4mh5kSuCNp4EhZqGFHSksqwWnHTtI0pr0xcDnPcY1jRo0BThVTDR/FmKkKvKnZwAlZ6HNM5xrjVDDyOS9UtMS3UXRrs6119GLOmkWyJt/MDcjX/EssR50k1q401fxhc1CP633FJhDuEdzHqP5KMOA8bDTQL3rqQ0hkwx+jw/3Usx5JPPA1JsfGsW99C9PaQypM3nIKE/e8HqMTu3D24b9D9/wFjLZ3Yc/dd+PwA29B56XnsfD1r2L1/EURTX1m90qVSSLAbPFJlmi+yD4boLV0ixaiasICVrXOGsnF/YRxByRg07jCSHsM41O7Md5sonPlEsr+QI1bbC4JtsCT3OuyJlYGPSwoioBNQkZWkqQk7UbbaY4LaRu5VnIPdStaviebx6gOZUPM4LUEsCyQY4zTwYI/H7gyNTDFGD1zK6bf/nbsfcv9mBprY/Xrj+LK33xBpKPGUFDSJTEah47gx//1bwDjDZx/5Gs4+6VHUG5uodfZRJL3NN5FmmnPtDgLzVNX9ElV6gSSSBv2nxXWfMT6GQsaIds/i90nj6LZaODKU88iXlryTFZ3NXmV44mvIyJ/7OtSgAZppmefbis87f20PnFtUYSBOZv02ADAxiDtPZEIc94Q92U2w7DJhk0jdEEYDAZYnptHI2bjGN1HrCkpEGzBNYPrExsBxvmcqxidssAazyXbbtlDdT7X0pGD+zF55jQmDx5EZ24ec9/9Plbnrmq+sBmBZz2eDaVGJZnlVuM7OFxbW3c04oTj4Q87pMvRZUefknLIfV3b+f3cM5WnSwI4WGroG6xhLLyEaZ7DM+F12CYo0xlXf1rP4TYZK6v7sF8y21zXVCFJjbibmZ7BxMQ4bly9jsFmB8yqtbgPO3eESAAJkn1vESG7wxIk2IUHcppfJ4lovUg2LkOd1KC088Ofa7AZ5pe4fpJsVVOcjx/eatj7dhLAUrX7GhGIaztPWFMBV/tkajfu/fg/xR0/81NqellaXMbRg4ew1e1jaXkJ7bER7JoYRaM7wDf+6/+NJ/+v38dIp6t9WKptPgc1SIUzDncicwDQGdBrbI0BFsehBg3W2V0t2LwRjoYZFcnBZl4PzO257Z3cVtkdWLj2hcxnrm1S/Jtrjtx2dg4w+0XFTmI+R1V7xX+4AlnZ2BzbjAOoFJFBpTd/L+I5mGuL/a6x3TRnv/5YQ0h4fLJKz2JkrREM8gJRXmjf4tx9lTo+jD0f++E6+PO/sLRc/25bV6CuQF2BugJ1BeoK1BUYVqAmgOvBUFegrkBdgboCdQXqCvxABb76b39b2YRp3kcy6KK7voat1S3Emz3EWxvYXFnC2voaVjc2sEGLYlAxaQAYwRlTy1hOXvh4LQEsReFQB2DgiutkTGErYpZoo4EjBCZJxvB1mMdLLIZWwQJplGsGTNLWWLaKVKiakob2u6Q2SDqTACYBTU9LvgYVLsyzpY0uwbgCudTM6wSZRUZ4mhizI5kB7CTR0ILN7W8FbiNx4GiAw1mKtUGOixWwAmAmZp6vgXX74xiHyhJ7GwlGc9ptRlJb8z63olzk6BZJVSmvclkwnmq3pAS+NBjgakkC1Yh0EkBUd80QgBV8bESHSD6kAob5PxKC+5MEJ6KGSA4SueuewUa12kxU4QQiHKJlNUr0qSLTaxKQzkUe0uKT4PIoX8/JZdFhpamNaa/KcpP4WG7EeLxX4BXev8gIXm+EJZRY1t8T9KgMQiEQj8T48bghC1SQJHM0L5CvypB2Im44nvR4zfyX44Y/xfe2XDkDcqk6JuBJ5SXvpSULX4JwlldqxKopQDi2lF+prFHavRpgF4hZU5Q45uw201SfmMrRvsbUOpKP/JusqtNYBOnx22/HvqPH8JW//mtl21m2sOVjm51yKQtaUay0Wt8WBpkqyMcZ74VNFCRiOMaFe0alAH/Z7xJ/phqRqjkp+Szrl+OfRAvBTurazIrWwWjyfyVBZTZcbBPAArbDPcv10SwzeZUEWQmnkjxgzWUvLPvdGBMigAusRRFeLiNcrgociiPcOT2FO+84g9N33Yb564t47OuP4vrFeVfD2DggWUryvUf1vPyyC907ySTh8QGCfa1n9o4VLCh7hnjtTpDU2RUSiaxrGGmmyHKyO4DAbMpwFbh0N54nbkPTreeTBNHYKMbG21ibX0A16AUxlsZrWhqhw7VraKstVaXVdpCkmL3nLpx+8AGMTs3iwkuvyPJ37coFVPMLyIoco7MzOHDTcVy7dAWrF66IZCUIzLxfgddlPiQB9iPCwSQVwb2KEmtVhA0RlXbNSicMhLY3zyh7kutaKYNTzSlaIlMtmiR8vlwuU+w6dhNu/cA/xh0f+QCWl9dQLSzg5f/3C3jqr/8GI8zb5Vjma4jwtXcz5tzfeXISt/2Tn8Cx97wHkydOSIF94Wv/gC/+r/8Og+UlbFW5SNJ1lFgsmGlO23DgtlYDuwclqjI3S87UGiBKyidpOx8D80WJ8+VATTJm421EGInH41mCm6MEu1otjEcVJvoFxosCjaKPIqGqN8ZqnuNQlmGczSlRhefyAl+Xepv29NDnN+IGrtP5oBqgR0cDEa9segD2xUaucr5xz5JCnS0NUuRXaJLE17peYN3bKPg1kkH7ZvfgaGMU6bXLmsdsWrn1Qx/C4fe/H42RUbz0F5/FtUe+gt7KGtLZ/WgePIju1cvoz11G1OkNSbCI1s8kwGhdTqKXz8/nDNeCEWZ1kgykQr4giWoWxLKuV34sx1OpJqLJ22/HiQcexJHZPfjOf/599K/PocN8as/iFHHlSnzmz6+pAcPWICpHtTqwccfXWSksowhNJ6BFtHq+MxW/IgO1trEBx7NBVcsE7SRBFhXICssS1tjn2p61UB48gva99+HIfXej0d/A9S89jBtf+7pUvdxSSXDzerLZvbjvJz6MlV5H6t+1V84izQt0tzYVPaB3pMJPDUnb9rouyrR1Vq8VLF7tHGLXHRSAEfrNFNFISw1m2UYHqSzMt8k1rb7uULFtR2tnG3OWMGYpqEydT0TEhhaSPLrEcKbyrFmtzXZG4nPkH85/vhTXU9aBSkk1D6WpXBvYOEbSm+8rRbHnj4rYc4JLttbcw7Q/2P4mBwlfe4MFMVWs8lJJgLgRo0nFfV6h6A7Q5VnDmzOMzovVoMU5SttqWf4GlebQCtwzqHcQmz/siM51asiVv/Yk6US5vk5Lbja6MB/amz1US28QCJbcltnM+UMHCXN0SZkhTgLPXV64nhjtaR0WMetZDHacI6gGL+VoQRcL2iOLJKURBfdhnmHd9YPrAZ8Bx1T4GO5xOxqceH3KT/Z9jGeGV+XG+pk0fJ2vNSTOgxW2R2SI8NZZxS2F/QxiT9cUtkHpzniJrDAKVKQxm5hKOiSYal3OJmkDk3feiQd/819j9NQZLK9uYnJ8DFmWYml5Bd1eF0ePHEZRDHDppZew9NhTOPe5P8Pyiy+qQcrUzxYrwTGqdSVLNRe6fWtqUgq7zknWKMHfMXTeUCMVz1n2NdlmexNmynOD14HnJPP4tvMx18Vg7SxXFz8H2NftdZXTHM4bwybW7Zxo39aGngCce3ZEcMcQBsD4mYzuMNxD+XsFGxq194cc4Z3nlnC21BoRodXIkLSa2pfZfFt5PThOObaGvbOywvY1KAim4xgfY/NJ/VFXoK5AXYG6AnUF6grUFfAK1ARwPRTqCtQVqCtQV6CuQF2BH6jAk7/1b1ERIF1dQndtGXPXrmFhfgWNvMRYWSLvbqDT60klSeKXuXRbbj9susSA7ZhSISB1BOapPhLkGsASByKlEnEbWtobk6AV4UogfmgPZ7a4QeXYpsrIiTNaTe6LMowkCVbKgbJnaalMZRgBZ3XdE3R3AJnXRRvFXUmEMWXBmo0v72k9pkrW1EBy8q2AZpx4JluhPDnLWjPcWMATgX4pCyOcjFNMpSku9zpS7PL9r/JanCigvfOuosCBJMFMWUiJyrpRedwtY2yqTrSDJhFSYRciHG2MIB/0sVQVWIn4PcCa237uS2LMEECTjaMBdMwjJNhIeigAfoejBLNxJsBtPSc1WWFvFGF/VeF0mmKi4HOh3S5xU4Nm88iskJmFSQUkiVPanRL4pnqN5K5R566eSWIsxsC38hIvIcalqCAfiMmRMZztbIhgzZIG1qlMlHoOOMR8y4gwMlVplitsxKpZH0vR7aRZGEumUA0qHssi5B+zDTZbQ5I0JBpo6UfbVtZZgLZwYVNz8mdIkFEVHQBzQo9Uw/HJbme52TQJNsQcv9KPOjEq5VJEJZ6R2K2YSlnLqWuNTyBujWB+cR6DggbMnv+5ww7Srifk8QYwcZtk4HMU2UByn+rR0nI0+1EhJTKzO6UucSUv5xA/Z0QnbWZNeSzgXJavVN5tZ+e9igD2HEC7GgOUpRB6jcJINrNOyzaiSqQz5ySBdBJZV6sIV6kiA7A3jrCvmeHgnj3Y6HRxaXkJg9zmOVXZiYhNYEsKT7PN5sUHEiKA4zuWk+G6NVTOuIZrmyIJv/HYXA0tJ1RsSy3tEC7HB5Xc0oBFVMnTISCWdeOGmkashvwwpY4RwJQlUsHOJo4yN9WP6uX5oV49q5uP56AhVuMBVaIT48gmJhBnTWTjE7jtzjtw8bmncePlV6RQbM3swZ79B2SNvXr5iilsPUNV2es+TnlPB0kAxymqIseNiipsqgODxaXVgOPWrE2dDQkFDZagGvMkLUhkWG6kiOH2GA7f93rc9o/fg95GFxeeeArzTz2FztUrIv7U8ODkBl9S9IxbpzfGxjB22634wP/yO4huOoFukWDQ76FaX0PnO4/jC5/4XWycPYupOAGt5DfiBCQWacG8O6owk6Ro0YlgQJcDA9QbpalMpdtOEiyjwpWqwo2CJKs/L7cRJkkr5wgARwEcjhO0pab3fO60ISWr7DOZJ9pIcbWI8b3eFkYS2xtW9bpsyqFy3NZZ7k/7ogSHyxyTJN5Ls3ffKguMphHW8xJpQuLT1hyuMbQn5jNhE8quJMHJiQlMDnIkvQ2pDbfiBEfe8XbMvO1BpEmGa498GfNPPYHB6hqSLEOVJki6fXN9UNavjVM1dyQZYjpG5AM1u3AdtGHnZqhhfKrByDLhSdjre8pEdtZlM8WJ938It//kT2G01cBf/fqvoXfxCsqBWUzzPmhXTzKLOwj3c65HrG9DvQRGpDKOwdak0LXhNvfOqnJdVq7w9tQIbrjeN2BNZGma6nWYh8vXpeKd47fbHEF17CR2P/hOnH7vuzE9O4mXPv0ZPP0Hf4SkuylHDb4VyVg0W9h14iiqXbvQX13HxrVriDpdxN0eMr5eTFIoNYcHn+lyQdhBOPM9Sd5wjXXncGv6cYtmTXzeP63VSZ7m3Ett2ptiMaw/FnURogxCbjubCbj+hf2LjUc8SxQi1znBUhGKIoJkvW97ns5RYZ3nGWP7uGUKZdXfm6Q8+9b6X0IDwPbaqL3MCbYQoxDILqqOLZGBNvTmICEVqd8Lm6H4rJU9r0dH8tMaINjU09Vmawp+ZR97c1GwsvVbcBW2O7vsZHh3nlLDWcDVk9tLmNtE7yDTpOLl+kzFdiDIQkNMsJzWHsf7oUo5QdIeQdYeRZQ20N67B1PHDovsXVtewurSIsZabcS9XGtyub6Oam1NTWY8K5HsZW1JHuvZqk5m+xtsmNVEpb2GhCxtvrcvONgCB5KXpC33eTaKcfztJIB53xx/Rt8Oj9meD2wVDeeVUMpwHjeC35r2+NrBRUX7mzteU7XNP/oZ5T/bHKhIqMcZ0v0H8K5f/Rc4/M4HcKOXo5mNoNnMsLK+gu5WF/v27ROBuTh/Aw1mqj/zAp79b3+Mue9/3+3NzbY5dEfxDK3ogFTBDygLO71KhcwmtjLX+sn9mo4nZtvPPdnOuqxAi2u4TknWVEFHFzdO1rzRWTIozdVAGOrm5LC1Se34vH19eKZw3nr7kW03E9j5wmyo+fR5HqICmA0FPENzbiluxPfkbc2vE7g+lwMRzWYEKz2vzaJQggMNFebqZwtjeji2LWv95xcXd86Y+u91BeoK1BWoK1BXoK7Aj3gFagL4R3wA1LdfV6CuQF2BugJ1BX5YBZ74n34d/Y0tbC4uYHnpBl6+cB7zax2pmJj9l1LpVRHQtpzcTmykDYE9wU47MkTVFe8fJIAJ4DCbTnmIUjEaiUby05S0zOelxSExRPu6LIfdbplWrl2SpsynjSJZRPLVqB7dFzVkjXy96OFyRQWcWYoyirEp20TLne3DrKBJljELllaTfD1eD1+b90P7RKk3ZHNM8IVkj9lBV0VpIK9bNgoYd3tM3vpuAPeOTgBbmziHAktphssDWiiamsHI6hSTVY6bkxgTnntrgF4qdRYVsmu0KRUpDOyqIhxqtFHEJZZ7HaxXAHv88zRCllcgCTxLgDqATa5YJC5EMlO5iBGwq2Subyb1BOHufYhwM3PcqPgY5KZgJOlj+KRUkgSSSWqVBTWuTmvxulyJSPUbrSFln1nFmEsSPFIM8D2UuFQBe5IUo40GXiah4qTEpuf1ZmWJ43GMMVnGEth2BZjn4YoANCzTQM4dWbQBmdMY8mYBWfgpN5jWe0ZMk9wTYEgAkzayIvEI8xkg3aH9rGdi8vmZEsZUV1LFBtAvZK85icbasLbKgpN1o2dCS/1meZkNPpM4E+G6LjLdNTYiTTxrkxxF1kCSNlDmOdJeX0oxU7MakCmLaYprqVopTYHTT9goUIhg4vgmMBpAXeYc898Vbc8153jftCW2fEfOAWZwinZmPi3B62G+o6nLNGRcTSWVi6uN+Hk2CRCUNYLJVGckvGkbymuggnceBeYUWRljpCwxTTWlq9I4tvmSY0mMtjL3Cl3fBtXXIpjsebN+yibeQVhupz26atfXF48KFCkhgDZYWLs1qNl1mtKZNaCikdfAdYFkHq+bP6kaxSTJaZ9smd4kQqWUC26TLsEx4sCIsUCYq3gOrO9cD2VH6kpDgf8OPltpE1QTYzh403FsLMxjfX4eOW1LWy1kzTbyTheDTSVv672U2yr7Xg5W02ofZqNIkmqsnS8KrOgiTCmuZ8n1zyJEh/UMlrPKn96hpBNZwXxUKRZLJHGC1sw0pg4dknpr5epldOZvYEQZuqxXJaDa3tIGTyCcx/btx+H3/SO85Vf/BdbGJ7C51jfngwjY3x7B85/9DJ78xCdwaG0DZ7e2cJnjgCr1zFTm3YG5GHCN5qrF8cBrV2fVAAAgAElEQVQ1u5FEaCXAqGTW1uSwnJS4nFeYk+KKTT42vpg1zPc7kSaYLFhFA+UZJ7BYFLiiOWLZ6lO07Y9SPFUNpGS3xdBoFtqIS2ErK/kSNyUxjjBXvLJcajb5LBQDTCQJNr0Jia83piaHROMpylIkgxz74xR7S2A04Z5iBGuPitfZWcT7DqKZNBCtLCNtxIpd2Lx2Xc03WkOpUmQDTpKiGGmgl1fIXXEa5X3NRSMrjeRVYxZrIjUpXQRMWSiLVeVScs6V6GcJJu+6D8fe8jZMjzbx9f/0eyiXlyR1JelLJSPnicgVt83ns1bGelgrOeNFAJuqT/uHq+BJlGn9cCWhWS0buWhNVW79yuYDEVTMpOeZI5COhZSsozffjNb9b0Lz3vswfvOtOH7oAF765H/Fk7/7CaSb1JEzMqJAi/t+nGIwMYrDb3kjqpExrF6+hvWzZ4GlBaR5rnHC8cM9jmcNEihUcspWOKydPod4FgiLo+rpmeEcW1o/nJyUowHJTu017mnhVvMi37Z5W1+bTa1rucPWUCEzBa31EYpGhkaaIup21GjAKvFsw2cg0laNbST1rZaBG+I6sdPaXspGKSmtiUtNU07g82YDaa2SuC12WKfM+N/UoFIseyQH5wKb6Xg+5BJAwpc/w+fP66QF/RYbEzjGK56/bL/mtUVUaw7dPUxfK2cGJyLD2TGsKcP807BWvcYNYgeXGha94flTVttO+iZspCCZzYZGrrNphiprINs9ib0nT+PB938AG3SDSSrlnu/Ztw/IB7h04QLaI6MYyzJcfuklPPvlr+DaY4+jM3cDVSNC1M0tYkDnAmuyCs414SzMOvJMwzlBB4+gNA9NB9bcZuuxziq+BgdLcs4HzSE/a2+v796ANKzJdseWXi3s6TsaDdg4JAJariBmC6/a6yBoxLXykT0Xm2fyPGmitf8g7vzQB3HPT/8kOs2GXGKSrInllWXkxQBj7VG0Wy01il65dAnvestb8dVPfQqP/O//G5oLSwDnHeeY77m8B6lzU8umVsMBz4NFgUGZy2J+vbCzDB0XZpkTzHkQAevFtsUyG0JJlHKv5rzRHinS2hwqtPd77co4Gd5fqKnmjdag13S7hc/4WZB12jkmtQZaxbTP8NzKtY9nibBWBgKd35V7EPBQie6vb+ugWYvrNTUOIu2/Whu94aso3UlmxzMN57WaAB5O+fovdQXqCtQVqCtQV6CuQMABVlZWfvB0U5enrkBdgboCdQXqCtQV+JGuwJc//jF0VtaxtbSA6zeu4/m5ecy7/G/UVVUEmAkeKjMXtAF24s6JQ6lMBMYEYMRINeY37iSAg7pQXfpUmJIgjaiicaqlouLKVDT9kopeA6pIcFEZxtxRSkz5/aNRqpy5+aKPBdpp6ucMiGSOHcFbgtHduBS5MwRclQ9r+JgASClcDBgTGEuCg5+PzDaXn+f3K0fUgXXLbrNhQ4D2VJzg7tExXN9cx1Mk77I2rvQ2VS+SGbNRjJuyEaT9LexJIuwhCa2cU1pBl8rMXS8LrFIRR1tf0KKzEOHdymKsDArMsZZJImCM5NqRKBX5rBxIlMhKUxqR6FhnnltSYVBUmIoj7IlT5RWPlxXuSRvYRTXukOcwtallypGINFULCRKSfspxZCakSAjamxoRSsvU9TjFxVYLD22u4xXPHN6dNaU47qYEgSuprBsxyfsM7TzHdGI2zVSiCPx1hY5ZiRopY6Saay+dDObYCXbKlv/nGW5UZFOtVxAkM5KHKlmCcrQ4JfFBZYgU4XGMDu3BQ96rn4w5Tvh8+axYT9mZc/z410nE8nNU4gq8dFtUA3PtWkgqkhQL9plUy8lW2kksqkNI6PB7J6en0Z6cxNrqKrCyjCq3bMaQD0egWtaZsl+0Z9q3uF3NsSYSZEmKmf17kTQTdC9eRYMSWye2OOdIGtHKnOR4t/KsaScApOB0xYmy+RwUtmnpZGUg9kQ42PxXRraUNZZJaZmfVHnFWKP6h80dUk6SaNrOXGaduJbQgr0tUtQsc5kzabl8pr5mXiv/q5nptd9JAO9cqHfaqor40jixeWk5l5XGEq+RgCqtFAnOhxYV5cx6PQkIkzTnehUU6cPmBx+feiZu1x1ybs0dYMgRWQYor96J11hZ4kZTcCwG8N7UhKYsVsMDrR8Jysu22Uh1jiSuTXwN/ksqTBENZod6pCpxNM2wVZZ4QTbcnrMeskM5npSTS5W253CbS6qRvwKbzZpVT9EVfgT/TW3FOZFJvZWQ4YtKpIWtryQGaMkv+sllfWogiWK0Z/fj8HvejTf8849hbXQMnU6BtBGByuBd7XEk16/g4h/+ARp//nmgGOBrGxt4vKQDgoHsaZzhet73nFLTUPMZ8oMqqzFaMUcpxpIKI2mMLhI81u2IHDuQZJiMYpzPewL/jyeJ7Jq5X/HBsDmEzUKrcSLCh2vebJJofLwy6Cr/2BqV7H5FFkoNSUeBErc1m3JzaOdmL8+xptxnZrQmqa57X6uN41ELWZnjen9dz380jpXT3S5KEdu00uVY7MVmq87nTpKqtWsC0687g435RSw//6LGL9eVxkhLnHSP9rK7JtDpdJF3tqSQ5R+pBQPRSEtZY5OcbuF4NHJd7Rk+BzhG6dAQj+/C1N79mGo1MffS8+j1uiGSU2PZVKVug+yEmsZPWDvZDED1rme/VonNAap4OaY0vOWYYM/Q1nm3rXa1oxGRobHGnQycGMvHJ7D/3e/E+DvfgerYUaTTs9idxLj0p5/G937v99AY9JCMjKAxOY4G87LXN9BJMxx574Non7kFZaeP5cefxMqT3wGWl6XSZgarlIasGZ+/zzk389b6ZU4aRlCGD84YzteQGUq1qeWVGoFt2fDuiuJEd8jg5mvo/MNzivaJCI00UxxAqpzWQnnfUvGnKRps9uoPtIbze7eKHH1vljFXFSPb1VqkeyEJRpLfxiXvRRblWo/Z2GJuKlIXqnmJaz0Vl7bv8F7NFYEkln/eiSrtfZbEofnEqIpGklq+dG53TCtdqrYZx9Flzrhs5tl4Y1bIHEdcW3Z+WJSCZ6LuaEIa1jvsAcqwfTUJxz2JnwzEqEUTeFSC3pM21SkazaZIRja0FXkuS/nXvfltmDxzAq39+3Dsjjtw6o47kY5P0MwXG+vruH7tGiYnxrFv735cX5xHt9vFoQOz2Dx/Hn/+7z6BjQuXcOTYEcyfv4yl82fRX15BocxWO2uK8Od+oQFvNyYy/lUEtitPdxDAHEdcQ0n+iRxUs4ariZ0k39Fv+apabjfivLrGFj2x7YKi3UMxE7afm1U017vtDSqM+jLJkO+expt+5qfx5p/7KDZG2sqEJ+m71tnC5lYHo6OjmJ6aRGdzE9eu38DR48cx1hrBte89icf/w/+By1/9huzoqQ7mNsKzhzUZVEgaDcSNDJXsRXI1cTC/mect7mscM6ezDA+ePo2tpUVcWVpUBvkcieKhDb27/XCcRynQbKDP5phBf5i9zHvla2rd0XmAa6Q1dGjq7VCX+3L3Kko4rAE2T3aeITjmrUmL6wJflyp+009bU4mdZvz3omCprpqb0luNga5O5hhO2Pwx0kK/10fVH1j+eHj2/vuW1pIdA+Fjy3UG8KsmQ/2PugJ1BeoK1BWoK/AjXoFaAfwjPgDq268rUFegrkBdgboCP6wCf/2B92OwtomVuRuYW1nEpV4XV6UaYcZuhJGSeX8EIUk0bmfNCUeShah7IwuwMkBD8MfQAvrV/fUhh40AhixsHeAXgOgkE9+HoD0BaiqwSMBOxrEUhbSOIzBEAL0TV+gQ9BWRGxLbqOoz4MzFYmYt5+wLwR7jvoJk0K32BPoaVOOw6jAjzb7dFZACiwnomUqYYF2jqnA8iXBLawSPbXWxlSRYJKkDYIwAL1U3Ba2CY7TKAjclGY5GMZplLoXMKoCNKMIGwS9/LwKnVPKmMW1zEylK58oI8xVhSiptIxyoYhG8TdqDOqikjMeKBANBMto4M3c3wm5mXFYlzsQZxpix6eAuCWzav8Ylrf4CyU1lNGts6loCyAStRwmiRZUsRWkJfSFN8aWywON5gb2NJsaTDJe7m7JlJUHYocIqAiayBM1BjknasbpVIUFvURIEI12xGPLh3HTXlBGyKLYsOAOMCYgZ2W1jh2pYU/gSyKRCkQA9Rx3tPmkN3g2Zd1LDlrp+AdL6LqrmSBySEDIAPSg/9Szc2jZkL2r8yALTftrFohqnGVUmsjstsVkaEaoPNh1QxeI/Q4XR5J49WGIe6o05FH0zKLaM4G1FCEFLKr9EkjphyXGYEKpvNXDHW9+A1q4xvPDFLyPZ2ASVnSFjktOSz4DEMwlgjiU2SLB2JKKpiFJ5y0AaOBBv2mt9TdSDz0uR/p5BKQLY5y2/k80AHSkg+VPM4XYrVE/65nVRPTrGbFDV2+yMqXHl3CVBJFtZElyuUjTyaLsWmhY7sO3wnJAkSNujaLTbIi8EjA4G6GyuIR0M0HKLcyOwzY1A9+3mzlQE8xalvLZHqjoqa0+qLSenQjOAEzlWH+c/fS7thN757LgiEfTWnVCNzuokHLUk5ApQ2aN5SzWi7tVAYSNTjUhOyBy7vbupMI2FPooKx0jCFCVerkosOwFsxNCrlUW0KiWxYBavvHMDwPWkXSVoqmC73zSupMKkUfuIMm5zrcdGAKf2+lKTGdBNdtIUwDHisV0Yu+VW3P/xjyE9cRxFq4WoESNLx7B7fAzFlfM4/+cP4cIf/hHuqirMxDGerCp8udf//9h70ybLrutKbN3pzTkPlTVXoYqYIQAkQRKcSZESKbVktURSg9ltTWZbinCHI+wId4S/dbQd3R7CrXbb4QhHtCy1ZHeoNVKi2KJEUmRTJCEQIEAQxFgF1JiVc75887uTY619TmYSlH8B7qNKqMrMd9+9+5yzz8m99loL19UQEGK3yAw4Yc4hQMevUS7ezw/lX5szjZA2AJn2iFNJgnpujQj83hJXigCuAp0oFoC6XxbYoJqFaxZajdh0E2GX/vZspnFAuGel2zwM0AlDXEhq2BmPcBGhvNSbZpKpvehkvYaDWoJemqvRJp9ScrjAqZD+6s63kox016jAZhoyAr1k/yQJELVamDl5FvlBH5PbtzXOeT1B4+xJ0Mz34PYGZtstTAn+5plAYc5byx22ar16Biml9VYbZSNBEUeWe7oDYDRCSHBbFgnWGFCjkgIboTKTetYKkS8917zNS4JRkrx1+c2Y5Uf7onFfLZ8T7OK5QSR4xwo2mNAoddyb2XRBkF46CsrHbHoyGwMDy0JMaKNw4QKW3/1utH/oYSSzHcydOY/e7Zu48ad/gluf/7xyRmNxBQv3XEYSh9i/8jqG3R46b3sUqx/9COZOn0TvW0/jxh9/FuXNmyZXTr9XRl5TTOiUlAEI4qhRyPn0arVIveLQ4lo/Z56uxo7V7qX7N9hMYJFypuUZYxgegX8GAPMLMZJ6jLpkvAlOpkhzZ8HgvNcjqo9wH3Y2BaneZ8oTXtLeAFv+TCnwydse6AzjFDQE4AoAtiYZ7ul2H/68YV/nvkaFCO6RnP98TuYB39TEJ5KHumu+4ucOnWKLwznFwGRDkAA25TnzcbZGgiOpbM+ElRzxMQbw96l+OBCUoyV2qvsQ/rwaaBxobCof1tzCOabzIUHpVhuziwtoz3TQ6/UEUvLePvDpf4iP/eovYotA5jTDcJrjxMlTmJ+dw0yziVE6wq31W5gMRjhz5rzW2bWb13B2ZQl7128gHQ1QJDEwyXD1r7+MZ7/wBXTXN3UGmA56CKcTyeorb1saM9a8Uxqxthw7XHh5cB2j3TnWA8CHjTqHe4/lIrc8Xf429vD3/XFx8ZLhnk1qJ9ujNeutDsi+ZaOR1u/hXA9RzM7g1Pveh4//V/8l0pUVTNiRlE3QH3QxTlPUG02cPHEK2WSEWzdvYXFlFbNzCxj0DnDw6kv423/5L7H5t0/ZGi9MKl6/Sbj9nh7APIxnaS4rA5dqtT7HRYFJwf2BXvfWyMPc3C1D7NFLnL+fSE3ErdcoQNhuY2Z5Gbs720h7PTHVqVLCCSybCeUjZ2ThmPRqJHDPbY1QR+ce5S7fEHdsDbtdT+chjZXeY3LMmsuuAc0Yvra2rFHMDYydCu2MpYY6a7zgeDRmO2jPz6J30EM6HCnvs2mDOaoMzY7G7ulIVPqX9vaPXbH6axWBKgJVBKoIVBGoIvBmj0AFAL/ZZ0D1/FUEqghUEagiUEXg74jAHz/+OEYHfXS3d9GdTrBRZvKypa8nJRkbuQFtLFaLoeZAFgIJKja64pQVN8ynkS8W6MQAdgAff85KTCp7mCxkSeCgRItF8oi+s2TqGtNNoJfzCmYhUv69YYAkJyBW4nZeCDjlvZEZJoaRmA2qpDnA10AuKyoaq0fycAT8CvHf9PkNgrSS2zVpWoEjLHiz+G2XU9lIJU0HfiRFhJzgSM4CUCFmw6VGHZ2kjtd7B0ijWIwYSpduZpCf74kwxHxZYK4Ezid1XMxZ9ynRL4E+/WKdHCSLhgIpAxbCCAQHks3eD0vcpvwnKGVdguBFqwAu0DOQLFJVAQP5RCZkv+bGSG0jwmKZS07vdGAy2GJiSPqShd5IDCJKSprvcoEhpb5F6rHY8meX6HWXk7Vc4nazgS+PR3iq4DOGOJ00cGs8xMix6/TsCDDPAneRSwqbQLSkmTkojs2Ux5EK1yZXaeNhY2bFsze+OCfImhKrhcCqK1RTPtgXWFWIF0uZssmB2H4qxzqgT56/zmPPyx6LYSyZYIdaHBYFDSy01gYDNfi5eg6vEOoYZQQ16kmi6wwKCBQVW8sx+QwSLBFwroexmJ8Rx13yn9bcIC9NAn8q9FFmliAwmcCUQczFxFJhMgpx+YH70Zlt48ZTz6IYDVzjhUWMgI+ACso4spgqUMNUBb23oDFgzAeQL4uRfa5nWZNDxu9zTolVRQlrAjwOxDHAxPltO4/skBKGjAklN8V6tnEX8Cz0kMVOMt8JuB157qpITrlggraO+cQ1eJztormh4TOWezg3hwuPvA1nf+hhFI0ahsMRptvbePlv/iOyjTvAeIqEN+0aJPhfX8Dlfam4Kgl4e/nPMqHlY2xZL5Hu5pGXfz0+Pz3774gj5CrAsjTl+opQX1lCmNQw2u+Kxan8Qianm+wC1dza4Fgb6GZM8KkD7lj05jo+w7WTl7hZFNh2zF+bvraGJHXpGlYcdoSyML9KNeC465M5RwY81yznLvN6wsaSKFE+Y14cp1OxgTk/j+dxQa2BrVuNFWfu3DzW3vNurDz+GE6+9WG055bQrLfRaSTYfOIJvPjv/wC3vvwlrE7GeDSpqTFkPwzw9dEIf0VvXwCzMdcHfdpLDBCKWeiQSTdZmcMMwmDoFtnkwgWZEYqLxPSX0oNjK7IBYy9Pxf4/yE3qm5LS8yGwndYEdPbKVOuL78tyqKmIk4CXbSQBgmkhQPpyXMdMmgrQmoYRJnGC7XSMzczYYMtkrgUBHkiAZSpKuM8jkz/MHbAv5QL7LF6Hz8c9Jo5qArqZC5lzp60OTn/wvQhHU7z01a+iUU4xqxwUoIwSMRqpciCGXUALBWBC+eClZczeezeaF87J37QdJdh76klkr76Men8otqT8t5m/Y9cMU0SYhjlqZCQXBDPIaBRqo7OA9vrCJNsngQHyZL2pYYsSrg6Elt0CG3PYEODmGgF3s4Kw3EtVCO5DBMn5P+41Q/oVO9BUfsf1Ok4+cC+mUYT+aCLZ2YVLd0lStv/Si+i99LLGpr26gvrpk/JFHq1vYLyzg87d92D5Pe/CzOk1rH/9G9j/+jcR7dI9ukQjqaOuc0mBQTpVzBhPNsswjqZCYqALIReuO+2TZDCqCcpUwuVLrwlSICfL/vsaVI7yqG9WUZp1iiMEgBHz/GANCmr6yM1uQ8x/36DkmkEYW34vZm7l/CyMBWn+9NYg5BUiCKxzH1Mjk5OxPQSAnSyuvcfOWJIKUF7l01ozFd/LXMxzAuc0z2VqDjnWSMf9xH8G3+9lpg2mtPMSm8jEjj4G8qqxxjXo8f0ExLlneHiTOU9gsVvdtbCUBDDnGs8nmu86q9hBgecVntssMtbRwn/HBARXV3H27rdgc3MDg+1tpIMR5i5ewId/4Wdx/wc/hPbps9gdT9DtDZUr6rUE84szqDfr2NnZxe3rt3H54mU0Ztp45dVXcPrUSdSjCPv7e1IOSA/28dqz38Wdq9cwHQ5w57vP4c5T3wJ2dxCzcY5nWZ017czAOcaoMc/wdpPMjaEH66kUQrBP88pSnbytmRPY5FhQv9ye2zcqeqYwn9ufmezcZuckvlmsdseSlsqBa27y+yn3QZsGJYIkQWPtNJbe+U48+FM/hcW7L2G/P8TswiLGI3pup5qLq6snUK/X8dprr8kq5ez5c9jZO0CeTrE0GeJP/+t/gvVnnpZiiE19NhYRvJWxwSEgyrzgLRoaZMUnCQ6mY0noa84XZifRpCc7mw64HktK7ZtWxpTnADbPrK1h4eQa1q9cRbqxiU6ZST2IDRSTwprDdOY5hsP6xhkPfOuM5wB7N5vUPOH3e50xmfPIcHfB9qoK/iDFtejPovo9ycnFvxEA9ucu0/QwtaO4UUdYizAZjVBm9AB3Z5BD9Q5rfBCr2Z1kfqUCgI8fw6q/VxGoIlBFoIpAFYE3fQQqAPhNPwWqAFQRqCJQRaCKQBWBH4zAv7lwUcyIaWZ+uNt5jl36pDrmm5cWNgCY5RYWUti1biCB95ljVdS5cepDWLCktDEBHhbyJJ0oAMkBtI4xQ2BE8q+uwGE1d/M9bPDrcYAzJ1dx14XzWF1clMTjxs4OnnjxVWyPWUQKrZhLhpiTVSbIKyYUgRQn08uiozhIZI45r0cWOFHSx81qbSzu8o8YMGQiyZfUriFmFJ+XP0fQTBUtevwSiDB2IT9/LgoxzFmtY2xYtAxwOwhxq8gxX0IgcZ3ssAK4P05wQmweYJBlYkTNBOS7EbwkgEhPvUBsYvqojnmtMsCePrxEK4owV5RYLXOcjhO0xZ4yhh8L2PQ9E1g6ncqX9VQErJWUMyX7KjT/OvmXmXek+foacD8MydCk7KiZyBFgXSUgjRI79Tr+bDrFs46xfLrRxIDSoUGIbhhiJ0/FzFgNI9SDAnVKUUcRWo4xKLYg49luYvXsGWRZjv7OHsb7XefHaCwqz/hUIc4X7RzQKylLFhTFiDUmMMeVgAWZGQTQKXvJZ6FUpbEyTKZTxXRXDLVIOuac+8dxloyVTw0AdtwbFTRtvrAhgEVpCEjh9TmXOXcJPBNkEuv2GEPHeEFWwJPktervBqnFBM2DEg3HbiTwx+eQNLFrdiCr2bda1NttJLUaym5Xc1JsNseyk7+kk+slqMdCNAv0vA7v/dA7190P3+bln1kJ9r6w/EljnpqkazMK0WSx+JgPuGesEuz2z8rxMWaLSszyobZ6tgMExGwmm9xkQA3SNRFWAtRcU54JfgxXsUKyY9xkzTqWH3kUH/7FX0LjzCnkcYDpZIJsbx/dV17B0//+D9B9mSCRIewm4WhXY2z9y4tS8jZ8w4f/nrF47Fn82B2x745YycYUtoE6koksxYhUVCT5G+Outz2CWqeN1577HtL9LkpKqDK3ujhJjdONN9ncVrC2MWB8eT8E4NcC4ETMhowCd4oAXecTLC6iA5GlWuAaY5iLmLctddhcFtvaF7ud97JkmN0zJ2xomZ3B/IkV9HZ30bu94Zid9j6/TnysfLGbbONwcQnxyZOYv3gRM/Oz2geSPMfg2jX0Xn1VnqydvMBcUeBSGOFMrY5uLcFvj4Z4id7YZIGhwB7XklQebC0xOxqPy8rfVGJoocDDjpG+DWCmXsPVNBV47JmG2pNs+rk9wRohOOd7iJ18PuVHTXZ/mh1ZADBqWk/0sQ6A8+RGJ8DWdCrPU7Lruda55ywiwLsXl3AfSszvH6DG/UX+lfRD5T14WMFUBLTvOQY48wbXgLxcHUhGcLm2soogzzHe3FSOp1pG2GggXlwUKEYf6Xw0dMoYIUazC7j4Uz+B8pGHgIUFtFptSVbv/NUXcfClLwOvXUPEpgPuc87L2RjyMfIy175OuWw27nAuERzXvLAUZ/L0mk9cG9xrGAPbP9SYI/UQKleYXzivPSAoF4VqDGHCpKoIFQEIAPM9Y+4dbFQhKMoV12ojObWGmcVFjLa2MdzcBHsCotlZ5NMc5UEP4XCAIAqQrKwiPLEK1JqI0imKg31MpyWShQXUW00MbtxAsbmJKJsoR7aQYJaNJiHQyzL0CCjy344hK/Y9x8I1fRCQZcMNWdscB7FgmankJWxZwdjwR3K9/LvA1eN7l2tsop2CzlJ6i2NYO9n3wx45x8Q89K9Xw5YxowX46Z3GZzRFFJNtpspIM0wEUI0KMvftnsyHmfsl931jpXIGcD6aGLz9W2Oq/O/AbZ0ROE4l6tzPebYi01Wet+Z9rPtwMtjK2gIYc11biiTurHTIjnQkac5xnlPIEg7CGCEbzDjnGFi3L9EvnbCfl+nm102i20Bm/s8DwnY6lSi2gZ/1JmZPruGR9zyOm9dv4M7Vqxju7qpxL5mZxan7H8Tldz+OS4+/C6fvu0/n1f1uD2EU4sTqMlqdNvoHfbz80ktYXFzCqTOnsb5xB016tUcxRoMh6kmMhdkZ3L69jl6vi+igi2f/6LP41uc+h6Lft06SsYuE2+/Z+CVQ0TWUac/UnmpgsO17lmCt8ZBjbtC85XEDMW2f8Qz9Y7LsLseZhYDlLflk67xrYKZypxqgbA7xbGsyHAna5y/i0U98Apc/8sOYNNvY3N/H2XNnMB5NEMcxJpMJlpaWUKvVBP4eHBzg5MmTklM/GAyxPNdBduUKPvvf/nfYe+EFNUjascSxb/U8DqyWigEbRW2t0P6ETO9Rnh027jH3svGIeU/neDb+SVWEiivuXFNLkHRm0FlZQRBAmWUAACAASURBVPfOBsruPmZQqFFNcvuIrAEOuRosbB88OtX5dWq+0S6W7ncHqUEQiJZ8uvnZs6nOz0HPTDdQ9qgBy+aiAd821u7M4c7v/lzj1TO0zyTcW0Lk46mTUXfqA87L+fDQ4tYZG0h/abeSgD6KS/W3KgJVBKoIVBGoIlBFoAKAqzlQRaCKQBWBKgJVBKoI/EAE/relZfmnUm6ZAHAvAA4EOrGw6D0DPXhkrALPKqM/4SEA7Hxx5e0quUF6BZt8LYsiAi4k+0i5YZNDFV/YSb0KbHWS0Cy0sDhO39BOJ8F9D9+H+37oQZxcPYnx3j5u3rqFz37pr3FtdyheBRkiZEyZ2ttRsZMFWBYYWZxn4YjFLgLaLMhIftozlFiA5P2FLMhTPpny01aeEUjAIpWvjzkZahY1CfbRD4+FHvoVD3IDDdjx34oIYhcokxpezVLsE9QrC5wOI6yixAzZsZRkjg0ozvJSktsdydqZb14WRAKAuwiwhUys0o2ohp2SMsaZivALQYjTYYL5IsNCWKLuJBe78mOFrrdMYDksMVNQFpWFbJOrY2GNICp9fVXYp2w0GcdFIInUIQIcONbh6aSG2TRFvxHjmbTAX2e5ZGfXGg3kY7LhrLp9pyyxTbA7okcxGZ855iVDHQkI0YtFPH5gq4HTFy9IAnB/cwuTvQOBq4yTl83zE1Zscc960TyKHQuXTG0DUsmgGpU5JgSAJSdr8/hQitkVugmGsoonqWgHAhlr2OQ1BVQ6ZpXVCXm/BtLy/qzo6hjAKog79rBnVzl/STGqeQFXiOUENR9dgxzNp9EaD+zHCkkWNh1A55m1HGfeU9MBCCwWq2nAsa4ICCYMgnw3rShsj2YUZc98EeAgYNbLlDow+hhIofWoQqXxlU1SXFHQPGWDAsEbeuqSVcxxZDODsa6M2eUeWeCUNVsIkTyUU2RjBmPD8dF7HLhuUrME1T3AaBfz7Fw/FzyEtnD+Iu75ez+JD//qryBZXaJyJPrDATZvrSPY3MHn/sX/hJ0nv3koq6xhPbyIg/MdO5xDIDjB+zq7n7Rxpn+gY904AMzYvuazKpDRAcDWtHAE8tm3HVCBAAsXziGs17Fz6xay/vBQLtLnw8h5zpocs7HdCAhK5t41pVB+ezUIsEQmdQ5sSk47QBqahC7vh4V/Ah2tlWUsrCyjv7svBlyeTvQ9rn8hSoegneUn5QY2NVBCeKaF2ZUlnDp/Fgfrm7jzvZdNUlvMYYPt7Y/9f94v1RMIkJVBjCJMUGs1kDTJsAXCaYF8OEAxHasw36GPe5HKD/0S/Xs7Hfxe/wBXC6CHAn15X7PBIsS0yAQkEahgHucnGiOREssFPjQ/i9m4hie7u5r7t1N6fftxsCkt70fHxvbMxYljnSbyUrex4vUFFofWtCQPbMf6n2HTDT2vs1T3x/1FzRn0JkaJh+t1vGt5Bc3uAeI+ucvGZjTgmc1Tznv5eEMRJ0/EPBYiyzKTuXcNAZ6Vr7YeAnzKVyGCZgvx/BwajQT9jQ1gMBZQSzn24fwKHvz1z2D6jkeRxU10Wi0szc9h40tfwtbv/wHGTzyJsEjVbOMbY4qkhpnTZ5QX04Muir19AfZcz7yuwEPvfe4ahaQmoAYRJ+fuGij4c002ZnE+UEKY3vZUEfCAZ0kpcZNwZdMT2cZs0ulTJr1WQ3NhBbWL57D04L3Yvnodw5deRbq94einMRrNjtQTSgLA0wzx/AKwtgq0O1KjyLq7mOzsoyRLO8tRDEeIuFAKg9+pRjEXxmqOOsinOHBKJYce3i72As64fmdmkVw4j8XLlzDd2kT/pZeQ7+waiur3BCkJeIDHyWF7TVvfBOS+zXOJ5T23Hbps66EjpW33PdNUMWl/zQUnj60GJM1T5lIDRXlQoSR6M4gwLXIMytydfexqnIux21t4LXrFkynLr3OvUeObY3X7pplDqw6qPjD3Ow9lAsAcT+Ul7yV8yEllviKTOtBeTOB/aWUFo9EIfQL37rxl0tQmT19rNoE4kgd1Ppkek/s39I27rwfUxCb2MQtsbZqkvwHz2t+YG2nJMDODM5fvwt7uHrpbW8gHA53LiiBCSnn5hXksXL6MD3ziZ/CWxx7D2uXL2DrooQhjrJ06pbNFmo7xzLefxtraKayeOIGD7gEyNgLECdLREM1GDbOLi3jmO9/B5XPnMLlzB1/73J8jGo+R7u/j5a9+E/uvvsgDiuVm7ckG5hKMFPjKBiXfdOC8tqNaA0tnz6C1vIzJYIDNl19BMB1rcgi4d+C8fN11NvL2FRYfzhme8XjmPfqenwc8/7qzDRmt3GfqCaITa3jHz/8C7vnxH0ewsIArV1/D2XNnldvrSV0AsADYWg3b29vY2trC2toakiRBv9+XlHxjOMKLf/Y5PP07v6P1IpUNgdaOheyAVI4TtyDm3alpJEv9Q+dpni/cGrCGJFteUoZR/qB6AJ/PznKcY2zZjJptTKisUWRosJmOZ/eCc5tRokqO5WL9HuPmoVvuipnNIyfZ7M4CHmyX/LuUgUxVRY0NbzhnGbv4mL3C4ZnNxt2+fSTfrAs4EJ6NqxHVfPhDKZtvrPXwqKnOW0pbTtCDBAV+sQKA/amu+m8VgSoCVQSqCFQRqCLAE8L+/v4bG+irwFQRqCJQRaCKQBWBKgJv8gj8r4uL8m1jAXZEEFMSzIG80lQsEU/IGCvmGWhFI2NAGsNHRW0HBrMoQclEAr/mB2fMQpYrKAvZkoSyyibOr80kl8l+JEAsz+GSAGqCOCoRNQNceOAyHnzb23Dh7HmkvQFuvPY6futP/gxXexMVi5qHnqzOE9FXu8yFE5PIAGwW2AiQxpSxdcXCxEkeshgpqTZ54RnQPSkySTCTjZYEkdhKBD4IHErOjlKXxFGCAEOCppQeJbuJrKQ8QxiH2EWAV3Jxo8SqoQfwPe1ZzA4naJYpTqPArEBggskROmKJEBgz310ySbsoBbayUH3DMc4IwvDfLEgtlAnCMpUv68laDdNsin1JR5ORBlyME8zkmRga7biB7mSIA8cG7DhmtmSHxeIWB1OF3T6AbcJOWY53JE0sJSWeGo7xPIBNgi+NBNkoRRQ2gWKqgthWCDGWyfidKcjAKOU/3JAXJ/9EAp7EQk0SzMwvyPuQbJrpeGxzQUxsx8ZksUxsC8+iCFGLE7RqdTQSlnut8F1OM0ymIwwpG0vgUgVt7594VKiT96EvnDqWMa/tAXey8ATbelNDzx524or8vEPZcwfUsKAvDNRJ5xpY6FhezjOY3or8GRbEPYOUQC7XkOaTwDiyrAhQGOBI4MUIq5xTlLmNUQsisNdhgFJjw2cVc40ymSzmu2qlxyFVGHZUNLF6VSD38poWFw9E+LWtQqjWurGD5O3KVouS90ZZaYhhJolwsvQdG9uzZXXHh0irsWdU5HV0TMsqgclgugLqYSOJA8K9nKrqtG+4Ht+T0wP77gfwtk/+LB7/B59GbXFJTSAc2+vXrmF49Qa+8D//j9h58hvfBwD7dO/lGA3cP7oPD5YbW9gxpTwDmIVaSrj6wrnmtElLGovHarIGM5mXKV8qwgeRmOccf64tsXE5DwWc+zEwZq7mvptbkt+WLydZ5rkk5VtliXkEmHHgG/1rmb8lwSrmqA1MSmbtIw/hnkcfwrUXXsHGCy8h3d8R0Mg1JslzN785MyhPyqYYJIlYyq25GQHF83Nz6G9vo3f9FuoEEzTBqb7gpLq5msn6YyMOfQpdYV2yolrzxsJicd/Z5gqo4bwpowBjPhcl4hsJvjFJsUk/dDXdkAFfGINf+wh9yi13cM0wRxM85D61SPWFIMYm/X3J1mImiyiRbVA98W7FlvcpuXsy4ij7T3CNzSWUanVqFW7cCvkPk+lJWN0kgtnQInAlEgaJxcYMhukIC3mGh6IQbyGQTVsA0FeW69qB+I4BVlf+Y745gv/k+8zPimNkaSp5Xw90eElXY3BaWrK4RghbTUS1GJNeH3Fe6n2US57OLuDyp38BeM87JOW6sLCImbk59J55Fjf+n9/F+h//IWqUyhbjmP7kMeJOB2uPPCh25/D2LYxu3EKSUp6eHuLOw9jF3s3uQ1lUzk3mITaEcM5zjNtUmiCTVGBbiH5AP/YjhQAyn7nnsHmELG6OB20OUKuhfeosmg89gNVHH8TrTzyN0Xe+J8b4hG8IEqxduoS4GWN8ZwPTG+sIwwTB0jzC+RkEcYTR/gFAqdrxAMVkgmLKHY051UAznjPmwhBxGGKQ5ziQLK1j3oc8vzh2cxmhjEs0HngQSx/9GC68//3YeuZp3PzD38fB89+RHQXliuXj7cBf5djjWtAu4VDlgUxB7i8ELA3EtMRjaePI657rx7+4V8h/3nmC61tOgcEYwH7dG2VWrHIxFK0BjMxK5heuGcbA5yTGm1YIbDzhWmGu9169vB9mfEnDH3qOWsMHm5Ck0+DULZjT1Lzin0d7DJs2DACWBUgc4/TZsxgOh9i6s2kNVpoXdn+cH0mrKXuOscYrteYU5gcBh3bu5Jo/auk4lrMdu1ky3jzjMV8TTC4zsEXQTnYmce3BO36WJKo5fkkNrRMncPatj+JH/sGnceqB+5G32mgsLKGZ1FAUmeR+X3/tNbTqDXkKb+3soVZvohEHmIzHqDUbkm/f2tnFxfMXsLu9gWF/H6dmZvCl3/wdfPl//9fIdndNWYPM0zBGqz2DoFU3vZlpimn/AMmUNg9MrDXMnDiBt37kh7F41znceP4FvPCXX5TkdKGcZpoU3k/7+HzxPtQ6qzi/alkvuGYd+W9TbpiWvmqU4zkCmLl8GW/52I/hsU/8LLCygu++9CLOnD4lgJqM3+l0qgYVgr+bm5sCfE+dOiVQmEAw/4vNDbzy+c/h5T//Asa3b0qZxNjxptpAwJtzUDLzTqFBSi3au2jNwvuiskUu1r2aTpyqhp0V7Bwp1R7vrewYvfZ7jIGjXGtUMODI++Y+nqvZ7CjA+PgBheOhM7/BqrKgYO7y89qpAxAwr1PSX41XuTzKJb0uyW5r37A8YA2mXsFGrhduLXkFEn/u0X99AxnfSwUErqnUlIkEJstzO9TexWeXiIK3pQmKigH8Jv8dvnr8KgJVBKoIVBGoIvDGCFQAcDUnqghUEagiUEWgikAVgR+IwH+/RAC4wFAyjJDcLL1+reeehRHrQjeJyKPCiWdAyjHOFVNYoOBrElJ+lyCRybuZhCa9Z8nqNRlWAUuOAUwQhD68ZIU1CBqyiBlGKq6MGsDcyRVcunQJa8urKHpjbGxu4/PPfBvXJpmkLRe9t5lYhVaMIeuBUscsxdOzliwZVk4SsizJUmAxU+wXk3hmIZLFMDEarZpjDFIVc0IxmghSxGWu+5OfrWO79VBisyBjNpSkLQGSjtgXJbZyYIcynQXBHgM15wMCBTFWCvoBM0JW5qdf7nIJtKNYRSb5Epc5hkWKXp6hWwDbYrcSOAmxnxdia7Pw1aG/KArFl7GUV2+ZYTlKcEL+nrlA3zQIJa/Hor3ksyn5zBF3jGjhqSwO0muNEr1xjLuKAI9yPOsBvjnNcCcr0SXjgs+fE8wwxgQlMulTvI8SbbIUyxCdskSb/n2MbUQw1ySbCYywSBbFNRXEOeckiygGYoAa6ZxG6SbypYJbFIVo1Ovy2W3WagLm02mKPEuRjkaYpFMMykJAA8Ejk801lpRAUieFSblmk7q1+eoB4CnB1WMesU5L9/vWjLzdPOvRMY88G8MzkcnMMgBWetDGXmEzBGW8BQBa04C/lvyExXwpxMohcMLin/x4ufacp/MCYhVOWXAk43O3zDBwwK88WA9Bawcm6FkIkhkIKbaz2EVHbFzvJ+fBXys5GpgpIU4VHV0BU4VRY0DLP9JV4yXhTo9iJy/tmTROcFhrjPNOfshOHl7XdsAr178v5nq1gONB9wCwB2Tt/kK0Fhdx14c+hB/99V/H/KVLYpERALry3PO4+pWv4Knf/V15hXpini/I/kASPGQp/+AGoYKw8wA0VpUVqgmMcv2Yb6epGnjJZRaXxfA6lOm0OU0IxYDwI+CVueXIl9DmKWXyycznS/KubKohYO5yYys0T8RaaTLJu46N52wkTf6ewGYU49I734oHH3sbXnnmOdz4zneRdvfURHDoec4cH/PfQJDmaIYharPzmF1dRavZwJ0rrwlEoyxrmNMf1nsAG3BuGZQ5nYVrzjuTELamDXtpJ3FNP1wbfEaVy91aJxBLYIDKA5t5gU2CrPJlTwToH5QZegSKCMgJSHAMq8CkQCWRWpg/seRhyfwruZZCTJxvtur+DgBW0V7LwTygOR5sGCHARICrERv8dTNNMab8PUElB8AR8OpwrcYx8izHpfYC9od7eCAMcZdAaD4acyMbhRxi5QwmtY4k4W7MWIm9hpEAHwEgaiSgJLLtl/I4d16uliuMhu7I/shiy5FiwWUGc40jYFJrov3Io1j+2I/i5PvejZWzZ7G7tYt4cwu3PvtHeOXf/S7iyVSAAuctlSfo+1k7sSgriGAwQDIcy7tYQB9hYjF5PR/NhIslMa99kgxf+iGXyjXMYZ0iFBDJHZi5nT7s3EsFI3K9M8f7JgAtUGPnscEiCxOUcwtYvvcegU/D23cw2d5GFsbIwzouPvYIZpdnMLh+HZtPPI1okomxjmZNqhIII0wHPeSjgXlRiHXt56pr3HLgGH3a1cjimr8kE1uLFY8ipTx7jsUPfgCXPvXzOP/Yu/D6V/4aL/zmv8HBd76NJLN9hPPqEM5/Q7u9bzQR+5zznHtTbnLNhos5FQHfaOT87bVC3D7i5aIZG75P2gxqYjBGMNeRnafM11tnJ+7LBJudMoNvzuF4cToSdNMZQGCcNd0pJxCIl3e78312TFPtQ1K48A9oTXKHDHIHRnt7BZ9rObd5/0lS0z6WTqeHTGk+v1ky8GwQOUK1KPpHai7ucxkqeQO7XGJxJdCbIIgsf8RZgXCaoiGvZLLKczXwMT6eIWv7vWvAcfHXEYMAfWcGC+fPYfniRbz9xz+Ohz72Y2jMzqE3msijOMumuHnzGlZXVlFvtHAwGmE8GaNBE21KizfbGI9T1OI6lpaXsLm5rjlYrN/B5//Vb+Dlv/wSovFIiShqtrB26TLqi0sYDA4QjIboXr+G/GCg3IekjtV77saHf/4TiOdm8OTnvoDrX38S0+6ePOOl5KFzmp2njnI/1UFco4Xyse37XqLcmPylVBcoF874c/5Hp07hgZ/+abz9059GNruAV1++gtW1ZTX1LC6fwP7OHjqdlvY9SkAT/BUonKVYX19Hs95As9nEnW98HZ/7F/8c0cYWGmlqzWdUlHCnBs5SNUTJPsbmEs9nffqAO4l5zlF6hDNH1KV8wDzDM6whwcwTAr6dpDabohgSKjL0uM86IFkQOee/rkEGO3OOY4drj7YDiKSpNZ2OAGCvyqImKbfGfdMoAfS0MIUJz+X1q8L2FecBfCwX6HxMNQvKCbkX/8Zn1Jz0+cDtifRUdscjsxZxjYf8eTsv2zmEr1/d3f3Bg0v1lSoCVQSqCFQRqCJQReBNG4EKAH7TDn314FUEqghUEagiUEXg/z8C/2RhXsVveaW6Yu4RoGUMIV+IEEjnLmXAiP3De4+qmCEw1dgkZAybPKAxUDr0D3WgFouTKhZSzo2MIfrpkulIqU3+fAgVhMh8zcMAs60GZms1FJMc3UmK16YT7BBUjgKseCaYfEmt1ESAt4EYKUKBgmTD8D4Jknbkccgijei7KkBaQdTuW+wx5//HOydzgCAQCz8snK2EEc6HdCsrxThdLzPcQIEDFr9dfOaCAGtxTYXBa0GIq+lUssR88d4uxCEeoFxjXqjgSq9XynuyuLtBGWWCqEGIk40W1pIIi+lUBd3tbCpGMGXtWNbmz+042eCZOMI0pxyzSVkTTKBENdkeBIpN3jWSvJ4kTVk0l3+gPRvZ0CY/WaIk4BMa2HF/LcF8mOD5dIyrvN8gwLaToiSgTi9cFhg5P+gFmTSaWO7MYSGMEIxGCMZjRFkmUMiKVlZwIy5NJoyKv5FBXhwjStAmEb3gjLXFCcQiHQHfVqOBehyjFsUo8hSD4QDT8QTZZCrG9iDIMXQSrizcscBJQM6DvfwMgkoeAOZ/VZSXDCYBd5uUHrx0dWYnQWjzQmCMK+azyUEFZsczIljE+cIirqApSZwaa4NzkGxGSZI7sNTAU5OQ9YVcRsjYmBGygmC9AUmcN2JaUt6bEt2umN8QO53P6oB8Vxy14r8Huo78OwVBeZaa2DDm/fhGqWVJJTpJRj8vjKds4C2LssZcM2YlJeHFpHHChSx20l2Vz8MCPQFMk7d1sp0sDKsgarGS7Ki7C8+U8orUKmSrkcCxQSkBmUSYPXseF977Htz74Q/h1AP3Imk2cfXJp/C13/ptbH37GeQHXQP+Cfq7WLwxG/q85Z5M92M8z6OXgZYGWBAsmF1ZRkmW2WCE8XDo5CsJxGWHktAGNTgGs+LMphi+39Y55Z7Vm+EYxWQ/RZQCRiGfXwIeUmZgU438NK2xYpbNIWosiDQH9mBSrwTUnHOnYFcWiVfOn8HymTPYuX4TvY1N5NkEYW4S5pq3YYiZuVk0klgy0bz/WrOF+kxH45nudKmBqkK6WOAOAFaDgq5hOcQUIEzWVLV0xwQ0tQj+McafGFICgcncNYCbY1ab7Qho3NvtYWM6EGNUbHWCuGWOLv1aDRcyj1F5oFMVmGB8ZLL5XNdkj9H7lM1EbJaII3RzQugGAPL93j9VDEWyt6jkUAJ31RpYYC4Igc2ixKtpKlbqShRjIarhejrCoCixVALL9SZGkxHektSwmE1xlqxSByqq6ck10fDazKvGKjO2sUBGes0HEYZJgoOA+ZmSuiXiosBSHmKJbEbtXvTetfFS04yeMRSYpr04MhBP7H/PMCerem4BuHQJ0VvuRjQ3h53tDSQ7+6hfv4XgxhUkkhjlPMo0bxidtJ7o2Smb2iS4SUYxAX0CMsovzD0meZ2FJtUfk4VOiWfvAeyUNToCFA3k5LxXg5n3GxWj08atlpvMdhiykcIAYDKxyYCM2m2sXDyjJp/x7h6G6QRlWENjeRkRH3Z3B+H2LkI+S8R45si4L+hDM7GPA0NkTLhfc/P7TLoleWw/Ysy7NAJay4uYW1vF3vYuprt7iBaWsfLB9+PBj30U17/+BK5/4QvoX7uGJPdNPLnmsZjAbu7/QI7hXkZGOpuwcsuQUkY5lmaOkxKPv99i6LzEHWirZh6ye3PnA+yae8jC5L6eZQWmOf1OaVFgpzatVCk7kJlrvvVcx5Ti7rDBjXGKI/Tln831aqolYlu6GxUj2XBrd02f4SyOOtM5YEsSz44hbKcy58mtvV+SI5jST1iev2yEsXOBI4bq85WHbcEeAsDmZW95J6nVkDRbSAj8FxmG2ztIuAcTqKRKhVMjOIynmplMYUNgomsA42dJrYa5pFbDuUcfwcd+7b/APR/+MMqZRRzs93WW6/X30GrXEAUJVXoxSVOdR/r9fdSbDdRrdQwHY5xYO6Xz0+3r17BQr+G1r30dn/2Nf41ifw9RPcRoOMDSMj2ulzAhW713gO71G8j7PdsNqboxN4u1e+9GUE+w+dIVFDv7yKajQy97Aaku1swtUh0ROMj9nPnfIaoCRE0dgmdz5iKC5DyLc1wmSQ3JA/fj5/7ZP0X7vnvx7PMvYGF2Fp12G83ODAaUuW42MByO0G63kaYpOjMzOqttUH6e8U4SDAYDDK+8ite/8iUcXL2C3aeeBUbTQ3sE7mdkmjOXqPnP/W5BO4heWUp9iOMhCXn+Ce28HRF8l1IDG4t4xnF7ChUEnDID13w/zyU1TyUCPiO/Z01vhZQG2JAi9nloUvxaDi5XH80PA6j9uuRK5bw+BJydBDT3GqpaSC76GOtfjQaypLH3WGY9akLxn2lr+tjidwoP1mxn7HtjTds9cqTEyPd+zjqAWfPYZyoA+I3ptvp3FYEqAlUEqghUEXhTR6ACgN/Uw189fBWBKgJVBKoIVBH4uyPw3ywuqSA4JQgJ+loR5DXJPV+4Z0FGkq0CS53UqQO3VNBwPp5WULOiLwss3jvRir2UXzMwTL5vxwqILPZQiniGtrD04XU+wv0cAhoJftBPkEUrFkQGAWWRCYwYM4tsXBZ6TYqaQFLhwJBA8pUHlIYVUFGig1LAJAtLZCQZ6MvCkknSCiCQB62BGCxwswBPVkUYAXX56AKrkhCkDHOAPZSg8yRBB8r3strG+5wJI8zVa7gyHGES17CRmUwyGVIzJfDWWg1nCNZlubE2YiDIgZsAXqQUpxsyMg9Y6CO793SjJo/YaJJiLYlxczrGQOCaY5gSYKY/bkm2Hlke9j0yLpplIqnNcZGiZJE4AAZkJpOVzBiTSVNYMZusnXYY4WSe4fL8HK50D/Ca8xwkw5vemQgT3XBBFnMZSRY4bDYxd+oETiyuoCZGzhQBWS2MwXgITKmbKYqOAbxxApq3lkkieUwV6R1jh7Enq5hsHo58HIWoJYlJQRIwmU4wJgtnNEJKvz0WgMmmc/KSHgCW5a+TYGXR/YiZaEVkFfncM/uCsJcG9gwuXxAUQ9P5fnLM1OTgvN24ThosSDq+C39OPtP01/NMOclAW0mPheqmA4AJ+JInQzBFbMScHprm/UhQWp6ujkFbmIqsFSC1Th0IV1L+kmMZaa2NS0o7HjEtBQ46aWorLFKyVxx+Xc8XJDn3yYAh4ETgWkxPxzZhkd4kkE2KVi/59lrR0rOLPUhF6UnFNKKXsOA7b2RpBVjvk+nu08b/SD7RZy0xaORZbQaZVC2QjW1cR2NxBScuXUJnbRlBEmP/9jruPP9dZN0uAiI8xz7n0Ifv8GtOYtLNOc0HyY76ezueNylBHMg78sH3Po7WiWXs3d7E5o3bmD+7iu76Jrqv30SZpQIz+JIHsuYWZX7JpCwEAosxKwao+fjxfCsGjAAAIABJREFUM8XoIoMfJeYoSxpE2JxSzt18rTnecwgwq+YCzqnYsZ64ZgNj8YllafOZgCelSSm1no/HKKdTk+A8JlvLca3X66glEabDkVi+YWRgFWMdT62pQGCao2DzkSh/6xwNDbwnGGuLyeRqTUzT2FugxLMxr8gSJUs3zlxDA2d9q45kYQaduXlsvn4bw/EU2+VU/udkPvPFvLnNuUd2o5NWng1KLMZ1NUlklNznfUUEwEoMMqBb5GgnDQzSKfbd2rE5akA+5+SkiBCUmYCBe+IaTgBikT2fTrHnfo4e5hyPO7QEyAt5ml9sdVAO+7g7BM4FMVq8hgNhJZ3uLBGM6e+AhzLAKAqxF0a4MR1j2zWEsDHkwD0j740g/xzl/JMQZ4MES2ku6wQy/0rGmUxoyVIzpLYmKP3Of/eDXNL9+4AapG47a4c+gTbXarFMr+K4pkamdjFFlOVKkKN6HY1zF9FKEoQ7XUw2Ce5MxA6Xx7qYwG4+u0Yrfl0MdeYp7vNsLggpAW0e6cqrIiibzLPySC3BIAA2nddrW2a7xvrLyhi9gqB0KL/6kwtzgpbHbKAi4BHVMSlKpGRephO0yPRWpwrPLIUARcmjai9nk8ERmMM9w01Ra2xz7FkBS9r3mXtLJDMGfI37Q6S9HrIwQuOuizj3+Dvk+Xrnib9FfuuOnlUgm/On1Xo/li7UeOLyjAFD1sShphcnb2yNdEc/59TbD6WC5UYQk1FOsNc1sXgPb4lj2HriGAiw5bbMMxzzOVnHtQjpZOR6Wwww4rMqH6lRLsAMrQWcxzgVBdhAxYY0Y87aOhebW7G1hirlVDWMKZkcA8y0ISi+PFfxebl2lU/1Hiet76SfqV6S5rli47ZF/aBke6kaIRDNVDTkx+3UH5Rj1FkYod5qI27UURaZ5L8jNh7xfJPTEsArFRgUJ5anO3tyj/PywlJnYMOUbE8A1OtYvudefPTXfg1v/5mfQTy7iGuvXUOzRiZ3KTnkOGoIMOfel7NpZdDH4tIiDrp9zC8uYqbTQW//ANPJEB3mjytXMBn0UGZjPPfVr+DqF/8G6HaRj0Yopymy0RD5ZKymF0mF8/zZJKM9JNKMIM/cWZvx8E1nlltMsNiaBKRA4WSx1WgkGWgfOzb/8ZLmkdxaWcHyI29F64fuxwc//Z/i6SsvY3ZmTixnysw3mgR8x5hOh0hitqAFkoDmn16vJzCYc3t3ZwcznRnMs1FzMsHf/tvfwhP/9+8gGxA4z7S2eA9s8iEAbEoSpopDAHhQGoOXZws2nLCBpC11Ew56iF5Qou8aBGbjCEEcoLYyq/gMen0M9voIx3ZGlwUAJejVHGRqDIwL84Rv7tTcUXMBm1rMztufcey+LKJs2JA8vLMdYL47asCxvcTG4ujlFUP4NcVeiYbLxM5aPNNZA4dJwhNIV6Ob/KDZLOTWKfO9uzDP5nPNFqK8xCSbYkDVG30zxD/aY6avXlUEqghUEagiUEWgikAVAYtABQBXM6GKQBWBKgJVBKoIVBH4gQj844UlFR3IimShjgUzlpeMxcFOewIADvwtWKxxxUOrnRiLwslUemagpwjyWuJ2SP6Q3lq5Cr28hpc/k/wgvYHLEjNkuIWhPNxYKCH7dyOnB6QBaQRGeJ8sZLPYLHc3VzASACwGokkaknHGAiVZBQcCvgx4nSd7K4oFlPSKXIVoPrfYjM57U/5oDpxR4ZZSmK6QqOIUi/SSYzRmE/3T5MFJZnEYi20xCjIUOVm8AWbjBN00xRaL8ip4hWKcrZQ5HovrWCRrMCQTzaTqJkmEzRJ4Pc2x6QBvsT2czCnjtYASD9WaqKdTeS4LrqfPIsEi+n8KCC5ViGdMCCDFZQ0j+TPTX7iQ/yaBAcZrlkVlgo+sNcrH2ORFlwkKT8ispZS2FV0JmpOVSE9hYyRQQjXCQVTi3rc/guXlEyposqpVm6RodkcoB0OMBgNko5HYY0QHKIlHBnBAEDg2yW9STsk6YgGOksYeADb2svMpzgtk0wnS6Vi+gpPhCNlkomLdSF6eDhk11W8V3Kw8aoVRD3Sai56xjKwm7D2ufbHae/C6wr4kY20Jid0k30Rjdoq1G4ZoyivXisyMYJ3PIFyM7GhICpVsTb6jURZiDbb4rCrgwySsOXMPGSyeNcnPkXAywshk1AW2OQCGRUoWybmOFoIIzTDCsMjRJ9ubcXZANIFJFmF5w4qD80LkuLqSqDHF2figRgz/+Sb9KylreQM7sE+kMmOXS8bZyuyuUG0+rUEcI56dxezCIrrb2xh097X+PCubFxXA4b2UnWSrRdoCzmuTkUpmF3EczmEDxzmVYmONRU5GV96jmRht9o0jv00r6x6qkBoALXa8eXSqMEum8ht8PI3lw+eJkMYxHv7ge9E5exK7Nzawcf0mTlw+h63rN7H94hUU2ViArsbKxUKSqnGs52CjhOVYk6gUiOKIifw+faCXGi3MJDWs9w/QzXP5szOfUj5+zkymMSli5a9BwAaMAA2xGBlLA4FZcJY8tZsvenI3V70kujUzeNaT5dPDmDuGGYEXNsE4nE2gNZmbBqQYK5v3TPCaC04MWE0C8xSXv7D2E5NoJujDa1H1QQVtIYYNtBbmcHBnD3lK5mmIzSJFV2vS1ulOITFinECo/Cefeed7zGsTbFbjkSRuQ+wzCkGkPLMxnYr1SKBrIaypWWS3zNXw1CaDtShwVxRhOUzwcjbBTe8dWmboECSPImxRxSCAZPrvT2KcyQucDELMOGaupKjlb275h6oIzLEE/dlw00eA9SLDfmms7kEUoVuW+myBZU6NgCADoRb+lx7uawhwNomxwPlPKXw1hJhGARmLZCO2nYfzRp7KG7xXlOizUcp5x+/Jm92aqToo8EBAj/ZcjUwr9KDndU6fw4kP/TCixTaGz72Ana99E83+gUAzk7E3oEPzlovQ+7Q7OVKudWO9sQHLxtuzOdUMJt/fAGG9jr0kwMtFisapVZw6tYxyt4fxtW2MD4bYLzM9/8UgwpKTTR2FJcZxgmlYxyhNUeYTNYx1JCNteZ7zWAx9zT8DRI+kmW1vFWbiFBtM5cN+VmuVjRlkx2pNGmubyYZAWbmygtb992H14jlsfOMJjF98Uc02Dg8/bGTxQJAHk/zn+8Y4DwgrBylfHr7DNSK5xeGaYCR37prNxBj24+CAbWssohw0wVbX1OPsBopajIiqKeOxgc58Ds5F5Xp6rQaytuiwhSgIcJBN1DyAdh3tuQUM+32kozGRZ6mImC2B+cN7QFfP4TZF+aBbgLXmxQjmvbmmQS+zrazh9hZ+z5+tBLo5oJjPyjXB7yvHuOYYzyj3Ch28ZpzUZIlRZpnsIAzYNaUMnk0Ox1xzxABhzmex5vWBPC+5Pc3LtjP+9QbWHnkUH/zPfwWP/sRPoJ9m2N3eQa1Rl2w+JxctLJJagixPsbmzgVmykaME4/EE5y5cxM7uDtIyx/LMHAbDIbr9HhpJhOzObXzhf/kNfO8//AXiEUFfn5vd2cXbSLj9lHsTtwmvsKHnp2KEZ7W68wsDqHi6veXQb1dAsO3wYsnPzeHkIw9j9aGH8K5PfgLF3AxeuH4NMwvzqEUJaklDTUUEeut1ZvgcRWG2Bzz3jUYjgeCc573ugebl+XPnUItC3H7yW/ir/+GfY/u7zwEZpeZzMXDVuCUvW2jtmJqENRvynN5ncxBzHK1ReG4O7VzEs+VWlmKnLEC55wfOncepey+gdf9ZjGoBNtc3sP3SNaTfu45ad4yRzrBU+zEbFZ1PQ+4gdkYxKXF/5jNbBzsyWvuGcrgDgPn7hrcLiBV/O5VY06DLG84C5VC1xJ2TDn+fcA2CbiKajYSbh7qWkpez7VBXmzs/SX7amMztKMICPaeDAMMsQ5dnX3nHx/jMNn+zqF5VBKoIVBGoIlBFoIpAFQGLQAUAVzOhikAVgSoCVQSqCFQR+IEI/PL8gsCh1HFZWIswsMgALHWvOz9Vgi1kJx7J//GEQfDC5DyPXgaKTQTWWjGVcpAGEBmz4bA7XkUZA81Y9CVg2gxMNpbA7R2yGB1oQSBCQANLWfLUddKYAo/Y6W/XJQNT4BX9A0tIXo4vFvoXyHaNYgElZBTwe1MnkWdyevRxjOTDOgU/27FuDlnRjuVJkKUoVVAflYHknQ2UtkIeZef4Irv5BCK0azVsZ6lYbF2yAF3x60wQ4KGkhpk8FTuaT0Bgi4ByP4pxu8hxIycoaFALJa45BvTVfXu9ifsJvOW5pEPrLMqHpcnC5gbUXkhqYt9dzVPsIMCQPopFpkISC8ZdxiqmhDDnAAtnGeLcPEZ5HzUB9yFi+iqWhEsi+cKRrUH5YxZRCcSMW0089KMfxL0P3Y90v4/hblf+cOFghNmDCaLeULKHw8kEkyI1MNMXwCnbGpskpJi6lLiNIrH5WIgjuCjAk2NR5CjTDJOxsX4lAU0GTWosDwHcjqXLucD5TMBSLA3vqeuKq8YrNmBCRT4va3sIchxJ9AkA8SxYxxIlkC3mldgtpfxTyWCnfK/WEee1k84lLMQxpIwtmfYs5FLy/BSlY0PKWecYBgUO3Pi5oXRsaLs3Pg+LgZJOlByisasOGyIC8/YjmM/iPtcfmwEEpgvANKhbMq5OqtkzgVUado9rvpZWxJfPLwvmLHa77wsA1ue7XzIEsBtAr/e5C0lWkzFoNTB/+izOXbwL1155BZvXryEpOGeN7Wt+w97bzn3gYTJxXFLnC2ggo825PMgFEIipqrVPdq2NqY3X0fhZ9I6YxWaNaLKZ3seSYyKfPgIHThrYv8cAMMdiJTB1/gzCmTbG+wMMugdoLs5i1OthQhllzlEHo3rPTQIMzIOUA2ajgpQHHKBiudHmpwee20mEJudMOlVDwJDjRXCfAKZjJw/LSMAwm03YAGPAvZPddQAwn8lkoY015vB08xp23oa+4G0y6wTPHXgdhYiZW1yu0nriJUICkX6ALAebP6L5NOrp3VwwOXUr9hNcpjQpY0EBgUQSnrL4FtOX7MOgtNzPe+6HwC6bbKhuEBgDeCUK8HCzhfvqLQxGYzw9HmIroNpBIGABYQ39PEMvAHaL3LzfCZK5+LWiCHN5gCAKsJ6nWgdsdtnOMpyKYuXF57JUzQPzBHRlRWBNR1y/BMLuAfBIFOFUyTzJcclNWtSPuWtYUOMHme8IcBAEuJVlGKuJwbx/dzKC0JRlFR1SwCMlWgme0sN+5NjwLTUdlbhUS3COYEBKwL9AHgXYjmNsTFK8Y34B7f5IAPOtMhcLTg8excrxN0pgi/sV7QHKQh70AmyzFBfjCGfm53Dqbe/CxZ/6T4DFBq7/xV/h5p98Hq3dPak8CGg63OSdhLuTcPXNM2J+6h+0BTAA2EswKw+HJsVKufFBq47aOx5E+60PYO7UKUTr+5i8cA3rz72EqzdeR5RNcT6KBa5z3tNvkzYGfdfcxLVOhqCUKwpTs6AqAM8W3we6ujVvPTfWHHA4c93cVOPYMYDTgFTLtcxsZIUGS0tYfOhhzJ09h+1nn8Hwhe/pHjW/nUaslyV+4/UtIg5wYpI8bA45YiebUKyXJPbZ6mhOHb7fAYJ+rhFY57NzntteZA0ZYl273KqmEC5JKm04sEnhcP7x3K/4vPSCHQclOstLOH32HDbv3EFvew/ZZKw5K49vL2nv9kK7U4NjJaetLOzuzikB6Ln43IUxIMV41L2ZooxXLPDZ2udlU5txjXmukU252Y2b8p0DzpiONLa+2cdZNfjmIoH+1iWgHGasfGM5izHuvJjZ5JC4hhk2n42SGGtvfzs+8o9+GQ98+CPYz0ts7+6jlsTKDc2kboBys4GNjXW0a00szy9ga2sLqydPYjAZYTqZYm1pGf0hPYMz+SCvdup48vd+D1/+P/5PjK9fQ+wY/bbHWJ42FQnOWQN62eCiM4pjZzPKx/c5NYQ4xQ2b66WYsB64NEuKENNmC+fe+x78Z//sn2I4v4CrO1u4ub6Oc2fPIo7riOMEZVZgOBmh02ljYXEBCe1F0gxZlgn4zSkvnufodruYm5lFu9nEzMwM7jz/PL75m7+FV//wj5CNe6CXLXM886aUhmQ1whxHf187UzB+/ZLn/UJNOswRUl3g7yH83CDC+nQqAHh+toOPf+ADOPfWe5HcfwrpXBPD/gDZlTuYfPkZ7D35Al7f38IWZf8pa65GNk49qmRYh5kaBByr1xi5TrrcJQfOT/u+JQufMwgcW8OU/c8gZd/0Zucsvtc3f9n48Axoq0TgvRphjqTHbYU7f2O/trQ4/fmkQJ02DWRjS13GwG1aBkx4Zk4SfOb2+lFSq/5WRaCKQBWBKgJVBKoIvOkjUAHAb/opUAWgikAVgSoCVQSqCPxgBD41P69ClquNmdSe8y0UKKEimbGtKDkmVo0rBBpP2BdITO5TBZ2QAE2BQZnrfQQeKEfMgqpn4YhNJD8tY9kI3gwMSBCgQ0nhssC25IYNuGHBjr64ZP2oeKdiXykptanzoGWJkd8jw5B+kPQ1HorxUshTbNYBdXwyes9RZpmsBD5JUxK6paSbCXpQHrlHPy8V5I9AbsaHgFNBJioB4NCKr5RapryvZHkpQyiWGzBbEEwgU8WKaPS77UYlttIM/QK4NwQuhglqZaji1xSZ/AytKByhFyd4JZtgVzLdwJhAaVngZBHg4YhyoZFkreeCUgxQMobSuIGt6QSLUYJOHOFOVOLJfg/X8xLzSYyZqI5eOsVGkaqQRdCYwMwMZabLCG16+fI7YrAyvsZSqNGzlxKrlFd0spODRgPv+tRP4t0/9lGEjNmtLYzv7KB70EW638VMd4xafyz5zEGWYZCPMS0y5y9rbFTxnhwARx9UeRmKlWnNCPQkJrBWpFMUWYbJcIh0NMFgcKD/co5RhnRMgPyQRGXgrHHabb6ZRKLzanQFNzFADuWLnYStL6S6JeMZk77wzusQCFXRXQwlyp6SqWFjSCCHxVzOezHNyNxAIPCf4D7vZa7kuIdYihOM04m8nSltbpKZjo3i1oU8hgW4WwGTcqcs8rPJgZ6ZJplp36e3H8FPOT+y4Fkaw4uF79TJrbIwzMgYbG6MPmNv+RfXlcXCyzdSkpsXJFhrjF1j1XF+sFnAv91YgK54qvsrxaZqtJqSIqYnNIvAfB7Ck2LtqcnE3bNnPakQ6gBalxcIRIjVXfJ9mVAmeedqDReaU0QXqSLA95pnpU0Ik3y1ArpvNDD5+qMX5x1fWcZR0A2YMoAD1MgyJshMxrqcbY3SJ4WDggoHTnlA0o5i9Bt7lXNFXq2UCwUbPEwm3jPFIzawRKHYsKlouJRJztHImE8I3JWS32UeWdBnsWgeCJRMQzZTmPS84HMPzlACU0V2Yxozzx4yoFWQNg9n5l2OhZjAlNeUbLaB3ZS8j8OjMWBEojJykqK5yVjy/ZT2ZJOAcjwlWE1xgbFRQ4Zz7aSsK8ckKMjwLxEnzPaUqeVoMr9x3hU2Nwi+loGkoCntvpHnakw5m0SYyQvc02hhL2niT7vb8pefZVwQYTcvsE7/Wknas2ofKlezqWc2qiEgiIESA8WNADrloiknHSHPcmwEwIkwxGNxCzt5iheyieLMvelkALwrTHAeheSHCS5wnZkMq2NIUpbZ+auSmdhL6rg6nmCTjP8gxnIco5tNBGgSxJWCRhliHOSyJSCjtR7GKvJzf6oXEcbItGYejkLcjRrqzp/320UhlYj3zLaxMBhjPc8lXc3Qr8YxGoxbkeGVjEoY1qjEmc3Go4MwxDgvsQzgLUsLeNvj78PKo49if2sdt776FWRXX0cyHiGJmFds7SsXuxzlpVHN35isS7NZYIMQ5ZZNbtW8KulPTusAKlK0CXbPdfCWf/jTiB66hNr8MpLuGOmVm7j99Pfw1N98A3m/i1MR93qbewQn2Qg2ktWBSQs3Iu6tUMPNlHueU2MwJrKDaFwDgJ07jvZw3p81aRwBxsZGtPMEX5yDhsQUyDiXGi10lk9YTt/bxfjQX9wa4Q51JpyagmcH2xnpmMqEA4B9o433Yz/egON2xMOmJVNmcectz8R16dpAanonOyhe/7GzmrEbmbNd8waTuqVIPb1XdRAI6ljF2nOjBFmWq/HHOJQFisjyvUvL3yd3TdlhA9IoLezOdK4xz6SkLU9zz+A6Nx9fe5nlhO1fXrxDnrWKmxM3dvfG0WIcCITVg8h8yql64pjfHrznuja5f9vH1BviZIjdwx826dkeY/fC1MufY57mHklAnMzzM+98O973y7+Iuz/0EWz2htaMFpWoU5Keub6WYDq0c8js7Cy63X202i2dn8b9MZbX6FsdYXdrD3EQYfXkIm589zv45m/+Wzz35/8BnTzHoLurhgyqs3huuHYn53VLtQQTWbAGLjWd+Dngmxm8ZYPMwXPlJz4HGxKzKEI0N4vL730vHvvkp3DiHe/Es9duKEefOLGs52g225J+Ho9prdHHwsIclpZXEQYRptMRUp5f2XwZhlJfMYWcHK04wvrVa7jyF3+B5/7d/4t8847izjwv+wDtuXZGYwMKG2x0zndc3GEZYMj9j4pDeSnlgwVZf5ik82ZZqlnm9Lkz+Ps/+fdw8R33I7i4inyxpVyTv7KO0Z/8DW781TfxzO3ruFFMUVCRpQykysL9iY13nHsCxSNOCptLPM/oeMv8wNhyX3De0baXcgVwr6YI/vefkXh/Oku41cDfjYxlbj/HU4Jko93bNHbH2N36ITH8rRFRZxNvM+I8y9u1BLNJA2GWI8+mauzj7wAFZc+jBL/y+utuJVX/qSJQRaCKQBWBKgJVBKoIVAzgag5UEagiUEWgikAVgSoCf0cECAB7pVQVLNQ1b4CKoC1XWGLRWAVWldSM3SjGgSnoGfh7KDPHgi9Zq4Ux9JyMmWcQWmHUFVkdc4/X80Cg5FGF1BSYUiqYMrmUOFVhhL51lLq1At+oLLDv/OZYPCQ4RvA3EoWS0tZkQlJazlgeLDx5BoI8/xxYzc+fLWM0IhbjMwGeBJ4ldRyExq51rBU+pzzzxOQ1cJyAnRXGzeOLxa1WQRZDgFnJAht4TQYa73s3S9FLAhzkBM0LNMJQhXHKAZu2qjF5YidHNwxCMSReSwtsSXIZAgpmWMQvzJfyUhhhSd6gJp84qtWwn2a6TzI4KM/3XTEKWYQK9YwEACn7zEI9C+mnEeBiZLKmnBhbeYZ6HCGlT2QUouWALRblxH6u1/Hhf/zLeOynPo7G/CyKgyGmt3dwcHMD6zdvYLyxjc7+EI3eCEGaYYgc/XyKIRkvjnXLwnBIv2BJhYdi59HDT1CcgC8iqgXKKSUep0inE2T0/B2OMCUQPB4J4CLoKvnZw8K9Y1tw6MzM0JhK8lwzMECFZ8eaPCKMGkjlAU2T6jTQkGPvWVBkZpr0t8kKNhGqycAYV85jkYx1eWASzAqxjUJ+nwTfFgDc12nj8smTePH117A1TQXOSHxbxXSyBSkRHYgd7h0mxYj2co6c2wKYrcjIz2IjgRhXBlGqOEnpYszN4oc+8F5kvS6ufOMplMOB1qn53Roc4CFMFTKFJtp0ZMMDWc4OT3GeyQag8P/4PgHvrm1BjOWQa8SZ23ENsADt5Gs1t/WJITIymclYFrh8BIqqqOrWrb8fqTQ7gMOzZGy5uPwhJl+AVhhrnU3YhOIYucbQsXs15hTjzLlgY+rTksbOMa69PKyALIE8JrvtwQsrGvt/2dftZ5gffYvMkZ+wCvjKF/4DCMaQwRihffIkHvvYj6J5eg2j8Rj925t45RtPYHT7OtLhUNedQYxFsf1MSngihpyB917omk0AfBZP0jUAwMbGwHkn5002k0JsLDHmGgZFfs5RhGarhelwgJD+uh4098Vukamc37ubs9YwRCUH8yluqbGoVBMOASzvH6816tj5khS1GS/GG1miajrgNSkzTXUKyssHJXbp8S0lB4LNBcaS+gR25dULzMQ25mTWSsrWLRmOD73i22wMcONPAH4S2roZFRGGZa575j6xWZTy4H200cYr46GAhwuzM1jLcpxLU6zmBVqSOS7F1HWT3kAN7UsGK/Lj+2GM18sS1yjj7eTmT8GUAuSLzD1OssOBAFJKoXL9NooA+0EgGWuxwsncKwspSjwS1nAuDtEop5KY7uVk5BYCSnp5gQ5CrEURZsgSC4GrKLGeFZiNaxjnua45K3UJ2iCQFQisRCHuX17CQmcG0XSAdHcP8TgVGEOgvilwn3mEADKbbNisYPOe+1wriPXsdLkXwG+4hgBEAZFOEpj33w5i5KuLOPOZn0Ht3ktozS8i2h8hu7KJV7/2LXz9a19F1u/hXMCmJgNeGGbmWjZ6ealj7rEcV3mVK7a23vhZYvBpMXqhVtf84c4rbKbwq9Zgazcn/bQhCOiyrJ1xyFoNEdEfmV/PuRflh37lbIrKKEXP5jHGtCDj0AA4ZRcXK9cvYkxUJUtbt+q3cM00yrFOZcFnJjbD2ZZsLFoqgVjKMzDQmLT2rNw3PRNXDTA+P4tJbz/Pd/LneI96r7PI4Prgiw051jRjTSS8R61Np9phqhyHj3V4DpSVgLYEsn4TTJIamqsrYotO97sYDfqaP3YPR2c+U5dx+dLlX84i7k/K+bobO5M2AlpWAIsh/b4TbGYTsUOVq12D4qH0uGM6u6c5VPk4yuBHOduaH5mPeF6zcycbMmR7Um/i7g+8H+/41M9h7dG3o6+9KlN+M+lqnl8S+RDUk0TNQI1mgqhWR5YWSJIQjWYTe7t7mIzGWFxcQD0o8cxffhHrz38Pa40mvvj7fwD091Cv1TAdTdDf3UOYUfaezHkHvjNnuYTDc4bJrNv8Z0zZeORloi2X04IhQmthAeHKCh74kR/B45/6JPaiBFfXN+T3OzvXQb1uvr5hGInle3BwgGazgbm5Of0RaFmkGE9TncdGw6nA4Bq9eW/dwu3vPIPNZ5/F9f/4N+hfvWrMeDYcOQndze+tAAAgAElEQVR3NjFJItztvdwrBLZrYGjbEWp98w8biOZDKufEqCPDJIxwpyxwpyhx4YH78BM/8xM4/ei9yM8sIJutS/li+NyrWP+//hgvfvHruJ5O9fNtkDmryOicoTns7Cu82ov/TYQ7kM0R2poYMKx5rDxi+csaEmxNqMHUZRBrILO5q5znwG67HsfNFFu82oz9vlSYoooUNWy9KifJ55iWHfb7D8e4U0vQqTWQT6YY5/zdxM7/kv9PaviVdTq9V68qAlUEqghUEagiUEWgioD7tXR/n2WC6lVFoIpAFYEqAlUEqghUETiKgDGArajIFwszkpl1OCQLEt/HAPbMPi/z6or8LLAcSkYLSCLzy9g7LKqRqcGCCJlAYhCqeEUgNRQ4ysIjv6/CvGMq+SpyTcV7FntNxrZOpqWA3gB9FrTJfnHd8/RrpCwnJaBZVCdzTGBlQHlYA/EaIBBgIC2LOvL8YyEbjlFSpmLaWsGVhfrA/Icp+0yALaBvJJknJQZBIa9FSpgak8vcPXmvZKutBCbbykIOgRB+7bGlJex1D/A1+ppJ2y/COC8wZGHNFaJYnCW42wnp51rKd5jS1nlYw9VpiluFFbgWavS3zDCLAGfiCE0BXgSUI9woCoFEZLux2HY6jPFankmOlIV0Fp1ix0QkWN4oClxOajhX5KiznF6Y9CwrYbUwkmTqmTAUczWtRRguzONtn/553P3Jj6OxtqwxLXsjpOu72Lt2GzeuXkXv2jqauwM0+iMxBNOArLYMwzA7lGam5DSLYU7A1li/jAtleDn/Mso+T1FOUhR5imw0RjEeYTKayvuXEpUCj5wnr6R1HRNSBXBXaBPTgqC35q6xS4wh6oFMK+VR0lP9B05C08sfE9hhHAWuSfabrF4rxvFnKB9L8EsAsZoVyDo0BkrblRd3gxKDJESnXcfKzAwunz6PMysrePmlK7jy2g1MplMVWiWrzTkZxJp7xsIytprAbAEb9mySTzZUTyACgRixqcmHdKywotbA7KW7cP7tb8Xozm1c/do3EU8MrhEQX/DaDvj2fogO7hXDxbHej2SyCeg5r0ECvVxvbl1LepmAUUQA2HmGk0UvgMyAXwHKKo6aXDyBCTJbCO6IQX8oMfr94KlJYNp4yVfcAcZi7znZd/penr94l2QptzfuYPvOhiS2JV9vsAZix5hlswYL/ATwxcJ1jQL0Z+a48eeZC6by2LaGGA/ycq78XQDwoae0ITnuEy2h+PdyLqnozNwUxSiXl/CW978P7//kJ9E4uYbRcIyD2+u49q2n8e3P/TEOrl/Xz84hFtOfIApZq1M1SpjfLyEJXt9YuN6H15hX/uX/xjHSz7m7M4a7eQEz9pSFbzSamA7HCLLU+doeyWHq553nM/MoWU6MrGf/sWmB68EYewHi3PYB3qAK/fQl5/dcjjUGld2/5qOLjQA9ss/YIFDk2BPbO0KLczKiNzyZnyFep/et2MZOplsekCa3TDWGZkTv20h/J6tPbPiCrFIygCMUZYp2HGG/LLFOD/QSuDw7i+u9A5xbXMKD7RYad7axWmZoUnKbjGLOZZ8rQqBBj+Gc4JFtnuOwxG5Uw/OTKQ64K0QRpnkqAH8tTKTagJx7Ta57GdMnWOw4eonz7yV2gxxdW/Ru7paYKYET9CImk7eWKB8PiwAvZFPcFYa4kMSI01TA3k6c4DvpVE1TM0mCfppiQvZ6GeDlPMMdJ21NRuVdUYyLSYxOOpGKgHw7uWeGQEfrNpYcMj1NKS1PVjoHivsx2dWcZ2mZaV602KCkRi6TJ6YyA//eDLj/RujON1H/+x9A7f7LWDt9Eo2NIYpX7+Dq3z6Hp7/zbYFk5+hPHMaIi0xrm0xtwmHMF3auMMsGzXXn5+77TY6aeY7z+229at36L2suGG1SOV/zzknaHzso+nUrhp4DGo+YuyXyWh3hhfNYvO8eBKMJDl65gtH6bcRTWzvy0HbsYoK5HoC1hgw7f/B5OGe1t2iNE4SyphWBpk4dmHPB72uHALBrbOIYkHkvqVl5pLMpysAp+ZkeNr5Y44rYt852tg4qnzCLFBozZgeeB03FIActDxgk3yxjecUH0jVUufjo/MXrnTqBi29/FL3hEBsvvIzurTsCddVgpYEwANWasbgmvbSugXZkY5PhKUDRKVtwP+ywuS6M1ZS2k6XY04A7lQcHWIu5KXUGAx+VoZzsv/7uvnbY6OVyp8lD2zxII56VLLdFrQ7Ov+txPPpzn8TKww8BcYzRiCNjsy+ktUhYQ0SJfNpqJCFqCSWV60iLKeqNOtJJir2dXXQW5tBq1jHY20NvexvZoIfrL72CVlTDSruN1779DK588wn0b93AZHtL7E8Bu4qH3dtRg5r5uKuBzvlYc69TE2ericV778HDP/7j6Fy4C5ff+S68tnEHgzRFu93ETKulxol2pyNv31arhVu3bqHdbqPTITBc15+MDQ8cm6zAoNfHNB1jerCH8bVr+N6f/hmufv0byHd3UQ4GwCRztgoEM32DjPMP55nO8ZtlZeHY6FnBBhdgqLN4KQB4FTzPspEgxq08w82ywOLZk/jAh96HU4/cg8Z9Z5HPNaUG033mRdz+7T/D3ouv43qaYk9n7RCLsl7gOck1h0gq3pr+uNdJntk1LPjff0wcxeY2Y8hzsKTLD88Px+XwXROsGw+zzjBLEF6fT0NZa7NC4PnCNWA59Qg7Xtta9HuzL9jaO4AGz/VxgmIy1b37Rio1SsURPrO5Xf1KW0WgikAVgSoCVQSqCFQROPp9vwKAq9lQRaCKQBWBKgJVBKoIvDECn1xcMAkyL+tMJpiV3hzQZIU6AjSpCicGLnkGhZg9jnVnMruOaeNYcCxI1SjVx8ItO/0D8ibIJjDwhjJ+ZNNSqpJXnUha2PyD+eLP0IfWfMScPB/lmuNEAO6gyMXQorQciyz0DZsjmKl7NS/EMYvr8pi0Ig4L7P5aBhoagMLPEAwhOVsDiFk4J2DM+6esNeXvWvRhjAyw2gsC7PE+WHSlRJ/ArRKNIMI8SpwOIiyIDZOjX0To5jkWowgfn52Tl+3nel28xMJnLcH+NLPCa1nqM3g1fqZi4AvEQYQJIhwUU5yo1dAuC9xKMyyQaUzcIS/FfmSAt8IAd8REAjpkzYQJtug7KcD8iMkqFiYZcAQUWm3kowEuBsA84x3VkJMFXIsQtmfFJl6J/z/23jTWsuy8DltnuvN986v3aq6urqGremJTJHvg0GRTImlaJEVSAiXDcBBFtiYLAZIASRAESZAfATLZhiwnjmPDsQFRFEUyjqyBpJukSIpDs5vd7LG6urq65jfUm+98zxSs9e1z31PTQPJf51Glrnrv3nPP+fbe397vW99aq4qrvW08+oufxcOf+DjC84eRtWpiXKM3RLK+i803b+Gt1y9j+9pNROt7kvgkUJBXQ8RhhkElRxIaa5zAsOSFXWFfrBUW9cncpFR0nCAfjpHGYyTJCPFoqCJ7NooRD4aIYwpAujnqPHEnasZkaR+QmBbAJADYym2FZ2RRxjYBPyscE8fhS8nQ5n2yqM3GiAJwGMAXA72Q95UPKouurggupWAyy30PR8NQPtDj5VlUjy1hcfkQlubn0KrPoRbWcOvGLdx58xpuvvwK8v4ehnmOjiuUEoyRnLHYdFYeLIrwhtEYmF8UFwtwld8ls1MMvEYL9/3cU8hnZrF96VWsPf8igrEVr52y88SfznKEyRhaXd2Btb4noNtAugJIN7Bb8p/uXgpml8bTeeryWmwsichGV/6w/CKI0PlAch2yuHkA+zVmnAOEJ8CmfFMdyu689RQR1wgSNJt45PHHVGS/cfkN3HzlNWRJrByh4qzzri4Y4GOnYEBwOvcCsara7g+LsJRpp0chcwK/TOZxH0wqfHuL3GqFYjdOAkyMVSt/XMeylaemQ6uGtSoW3/kwPvh3/gMceuBB5LU60nGMfmcH3ZUVfP33fg8rP34OAdmduY8p5dEMndQAMfo985mKInUhLUuW0U8VlQumtG9MaUmKHwATmIv1FVD6mXLQBDmNxaRPcAVsPh7louvVCvxxonE1sJzzlNd2zRKUM3as3VYQwc99sW27nvmrG1vUgQMTb9RiBtpcM0l34//1CB5LFcFj3wxiNS6EYGNFR/PHRzdLMPByNINIjTCyFchyDDNK62cYEOBlc01YRScdIfQqqKZDee5uePTKBRq+j0ro44GzZ7HUG6G9sobZNEEto7aCef4qdgU/UvuK+esSRuM9Ezy64ue4GtOTmJLXPmrIsEAgNMtwNKigyefJxubjjQA9NSnliHwfe1kqoFzNHc5ftWD6T2c5pgiiKx8FOO2FmPFTScpHzJdkBNcqeGVoahaN0GSw+9wrA96f+QKvIse2B32/ngOPBCGWkaHqGIeSP/fMHiHKQ7HgCWCSzcyx07i8jQHPeHMf5t5OAJLrrufURMjerCDApp9h9/wRzF44g3tOnUB9Z4TBm2u4+cZbuHTnlu7/uOdh3gvF9uZz8x6559qMMTWQgrkndp5jQf77wF/bDxz4a3qvNsncXj+BMQuZYC5XlxccQdf4fDr6uPVf+M8ySHOLmPrAEzj/8x/D7upd7LzwE2w9+2MMr92QXLdZaZhMtTHc2UBgjRNiDapZiJK1PGd4WhsD7t1OxplnL942czv3R45f4SEuZqEDc/nzipQXrLmJth1skDARZ+cl605vBH5jSrIrN1sDHLfwcW5AExnfaiZyuY9X4JNI8t4lu+K8ZzuGY3jyucRsrKB+8hge/MgHsb67gxvPvoitK2/phQS4yWTkuYubiuVeSi4DaRQhDCvIhyN4mfG6i2vzk6M8dWvP2JNsrJNNiLunQn5XDVwuDxe5eQIEHwCEldPd65hjTM7d5jZltRkfNuRRlWRcqeDUU0/ioU9+Escefhd6oxjDeKxcxDuI2AhApYuADVBc8yEqUQ2plyCKKjo77G7voNFqIqpWkScJdna3sbu9jdn2NJI0w/LCPLxhH7s3ruHlP/8qnv3SV+BtbSsW8rrPbP4PfMvvbNSwvZRMZFuX40qIqVMncPSRd+Khj34U933gSdwdjHD99h006jU1+HA/M5CXvHzi2aH8fSntPD8/LzCYoDC/z/gMh0P0d3vY2NxEM/Tw5vd/gDeffhqrP/ghsu0NVLJY50+tk5T2IbbnqWFC4XG/Z7hzfGEvw6ahccb7pqe9/D4EAM/lHtqeWQTcSWOssjUh8HH25DGceeg+HHniIWTTdaytrGPthUvofPs5pNtdSeJ34amBsq091s4VbKwoFH946GCTDXMVf84zf3GuYoZXfnGKQm/PJ8UeWBgqcK8rNMRNLcA6EIv3UR3ImP+FMoJjz2vMAvdefqprUCjmI88rJjyEKg8lqTVs6FoupAT9f32TGhjlVxmBMgJlBMoIlBEoI1BGwB25SgC4nAplBMoIlBEoI1BGoIzA2yPwiwSAiy9JEFrhY192z4oNlJmdSM3uO3xOuuLNB9CqEpPCmyv0kAnEn7FoGftFqc1YsZKONptASauZn6exTigvJ4k7ldxZASezluV1k7wk8EbwhgVTsmUIzMh3NwdmBOBYMY/sqi7I7srEBBZAQmYiQasJc6QwpbOfE6yqU27Q6UOyeMTCC6/HYjgBaxZJ6bdIqU4WxAWKqIpk8m5kiM2QXeGkY8kk3Ba4mOGdHvCJdhuhX8HLwx7+cjjEGwK2K8hzSgH7KgJTvlrEG9/KoIGKf4xNisNkmaSZGALdxEBrsvjaQQ2jJMaOl2MnM5bdbDVCnOTopCk6YmqZTyf9Yyn7l+ap2MYstrc8H2fCCur0yqQnKT2OfWB9NFZBf9kPcf7COTz24adw5IELqJ85BG+qSToCkr0e4rUdbN24g9vXrmPr5gqwsQe/M0DVrwgATqoehhUWej34fiiwPKDHchybT2nKoq+B7fyTj1NkgxHieIxxTOB3iKA3VIF4OO4jSelFyrhyHhjjuQBD5UHq/q256ZjdhgHYmBb+iPyhAFXHIBIA6uTOzXvXCuVGECGznN7JNg8lHymmtPkzi2HIgqOkCIFT9GhuNTD//ndj7pGLaC3MYXZ6GrWohTCoYP3uBoa376D3wosYv/Iqttbv4m6c6nn4WWy0IDvKsDDz+C2EoPncKh86cI8FV5PztfuSnPrMDB7/xc8C023c+tFzuPq9H0pe0kSXC8dBk1wWUGlcsUlqMGlDV9R0sqVFEdKYZAQu9r0U7a3GPqMXYBBWtG6DOBYYRzYtQeQCojQg+6/68bpbUQ6Qx6hbt4wC17EtSF/X9sIQSRxLljKo13DvA+dQb09j9cZNbFx9S0xoY6ceKM4683NjtjnmtItvld7ZU23UZ6Zwd3cH/W4X+ZiZxrHF3bjwKQ8CwAdzn1KB+58xXJ3/tAAfY2sR4KktzuPen30KH/3N38CtwRidwRA1gQcpvH4fT//j/w0rz/wQ2XAkT8MWfdGRY5By7hKwtrtiIZpgv4Arx0ISTu7kK20wC+TDgHbOa/7RvTLOYo9bUbzwdrW5bawmibBqQAJUaw3UK5EaRvLhwM0bK7RPnpuejwK7rJGG/yOYNfIpWWzjXbQTFX/XmpuAfPueiQQ4KPPOtgWC33sEgBXwAB0Cu7QKCCMM0kxy0ebmbN7Q3IM6DsCW37f8uS1f0z+4HvoYJDn6QUU5sz1Vx4OnTqJBsGPlLhbJYM4TqVUQeGQY5WkvtrV5c0oul/Nans8BxkGA78cjdMnspSewH0r6eYb7GoGe3Mfxeg1JOtY+lqVmV+AzF4cBhkmqhigGiF7JBOT4Z288QtMPlT+vjccCbj8ahDgbeFJxoIdo4tt+t+XAITb4cG5Q8nlEQCfLsCoAOMM290YpdmQ47wc4FQSoOda3WKe6LucXWzAIxubKfbIOcPmxkFTXvRJAd6C9cqsAP2O6auowbwLYCHJUmg3MT0/BH8YYUz0iSdBJbJ3NsplLzVcc4kAgckwQRICzY7A7Vr4BwCaRPAFeHDt10gwkRrKTh7DFqXmg1Ckg3c4FWqmFVjr3W8e+pryxoTTGWC0YwGx8qR47jvmnPoAzH/sotlZWgRu3sPHss7j9w2dRjWPzWPcNlOWXJHAPZFiyIQlGcY0QZGVjkXxt5Q9q1hIFAMy1JesGnUl47nFWB0qHprbCJgyxfwUgkzVtADAPdhorPouYxVyLxGD3WfxFFtbcdntg8T2LvP2/AtcrGIv8diHfrp/TEmF5GSff9TDW93aw9sY1jFY2FEIywoc5m9PIijQA2IsqiA4tIjy8hGqlhq0rbyLe3ISXys3eMXwpj+sk1t2RjbOSH6w9xeXnyR7u3rnf8uV2Nac8YHnPFGlsPljzjpqNGDuncmGvs/Ywb6qNY4+/Dw//wmcwe+6szgCMLZtbwiCEH/rwQ55t7BpBWIdPFjKbyPhZZPOGJiJMAG8Uj8UKnp6aRhB5WF1bxTseeRh5r4/1l17GV//J/4G7L70E7O0iHI+UOwgUJzxkMi87GXcxw/0Qs2fP4tAjD+Lchz6Ec48+hsrcHG6sb2BrZxf1ak3sZC/wEYbMYLw/H1EUWRzYbJGm6Ha7OHv2rJ2/2IzW6WA0GmDQHSKohMB4hCvPPof1F15EePsO3vrut5F3drVHFNuM20YmAHAxT/h9zX01IJgEPvcCqgpwvvPsQkuTeUr9O7WPHqWm5T1swG6jUUfzyAKGVR8rO7vob/cw1R1qL+tS1l8S3rZv8YPoayy2u5PQprQ991KuOY4em1Rs37T1Jv/yQj1lwvw1AJdzXHtVbhx4qhAUTRFqxvPdain2BOsacbuRO4LoGna+slzApqZiLhZaGPvv0V5W9K1MFp7N6t/Y5m8h5VcZgTICZQTKCJQRKCNQRsCdmEsAuJwKZQTKCJQRKCNQRqCMwNsj8JmZWccecLVNSRibDOiEpeeYEGRZiIFUAMAqiNkXa1ECNSZsCgcGOQloydflzr1MKp2FFKMV7YovFjqqZF95oSRYWVwnCNb3UrAAW/esEN7NxmKLsOglAENAHwtK/HeOZQDH/UjXINuEwOtGTgaU+QmyWG9+YLqI8yezQo7vJEbpoVglqRW5PCXFYhSQYawGyVKKXWzsRxXo2e1PkILsHQcIF4VePucAAWKkKnA9DOBzzTZmPeDrowH+LElR8esYebG8d+X6yYK6rk82BUEEStJlWPI9HBNTCFhsN/DWbh87CqIB7CZfbAwWsXTk2WtgJwtu/B49gUepeaCyQM0CFEGRGTEvoKLgytjYaRwDPmOT8qWNKp44eS/uO3cGh+4/g/kLpxG1Wio6p50++qsb6K5t4u7qGjob24h3OkBvhCqLntUIST1EXAuRVirwqjW0p6ZRT32Mt7eRDvvw4xheTtlPK0bmQ2MAjylZTLbvcIiQTONhH8NkJODRircsdBsInLLgKhVp+jS7ArmkMe2PAXXOT/GA5LHjOU7mNYui8kdFLhnsyM0Yzhsyj1i4LJilZImz+E4QiHEWQEwGPHKc8jwszM/i9Od+HkeffBz1+VnUGjXUwjoiv4KdbhfZ6hpaL7+K2nMv4vJzP8Gr6xsYEvSSPyhjYfRbMj7drFVBms8n1orzTuTaCgme05fQyYGi3sTMvadRn5tBd2UNG29eFdCuLxXgKals67eIQVEU10sKkPBtzCn+jLEkw0Yy7JJc3C+os8BfadQxNT8HJCmGmzsC8As/Piup23rkf00EeJ/hbCCE5RZlDOcxSRBQxe9qHTOHltCamcHm+hq219fFaK03ycSKMBiMVKyWgoDzyuSnjwObL2JIM3mp8cRAbj5PbWEJ597/ATz+c0/hh9/+Fl7/9newe2fFsR0t+gWwVADAxbMYOOQymvMqL6Qw+VrzF7RrKMfWGzj+2GP4ud/6TbH2h3GO6UYNzYqPdGMDX/sHv4u1H78guWDeI6WVmbtGqfMOFE0zR0VYIRl9HHdjrPMTKHG/73O8D9cwx0uG2wGhvGMJ+Uqen4Cfy9OSyyfTjEiRD3+qjcrsjKrgSb+HbNCFR1Y+PVHdXCEQp6sRJBRr1qSpC/hcRfR94pSCZWvSoiJ5TvlEGnAuH1PJ9WbySux7Aa5QltRjET/Ebs7GlsyYdx6wm0BgMOWKCdBw6fD22UBEAFp+8HmOmdAcUwfyIA/QzVLN4/tOHceJYYzpu3exSP9sgpIEJ1yXCG+L8An9ek1u2xiZavxgTP0Qse/juTiW5D4Bz12xg6GGEM5Htl5xH+ATqtHDKT3Qf3iBzT1ZLi/mNI5lDSCfY8pI84V+hJVkKNbxuxp1PDIeocr4+6GktfkaesNTllasX7IrfQgYHyJQHG6lCTa8DDuZj44XopvHmPd9XIhCNNOxwFCNY54h0jzhDkdgkY1U+z7p3G+5L1L6tsgTfJ1AWdcExhzmdnzzuxSQYlLsfAbLIblkZi22bECgHDbZpAQJfRAEYpORwMzU5jj9gckWlne4O5fYqjrQiFYsxUnHiiF9ktIVOFTctwG7topMeaOQDC5Y/7qUTwltW8e243rIWy34Z+7B/MX70dnahL+xifHaCsa3V5VnuZ4m1gSuyU6NPe4MxX4Wk1K3z+ZYm1+va4xx7EmuB94L32dNaQYAGyjFdcs9yFdTFOeUJIP5WqmqFPLK9HM30JVfZoNhUtBSrXDzU81RhWSti+c+G3L/zCbpYZfwilzI90VeqEYEAqb9LEbcH8IfJTqzMX8LfHZ7NRH42ZMn8c5PfRJnPvA+7O1u44d/9G9w8wc/QG9703KCmlBMalw2Aw6QZa5gLicwrLkhwN72IFP7cF8ynN3fy/T3omnxgAoCx5ZxpAXFJN4ccy+VpDzXezI1gyPv/wDe+3f+NtLZKXSpghCQ205Ql2xaMmcDhFFFjVsEaSsOZFXDmpcjqtSc0kkuyf9udw8nTixhZ2cPlWodR5aWsXnjJnbeuorhrdu49vzz8Pb20L1zCytXLiMdjDRneHYjOT8JQ9SWj+A9n/tlfPQ3fh3+7AI2dndx5fpbih+bmuo1KrUAKb29g1AJywtyeQDLNiIIBP6SCXz06FGd08kI5h+exYIwRG84wNrtOzoHP3TiBK4//S187R/8Q/RWb6v5jWd2Kafwek75Qvl9fySURxlH7k08P/McyxxJT3OqD8zTPkXu8NZgV6iRcNh5RuUfBppn8600w4gNSVIXsd8X2BwhX2kdEkwlQQxcmwICXal2wfxhDYAu73iRFIcCLoaUc5S5ztaI5S933pGSiDY3a/4pPMfZyOisSNiQwGfkuVDNme6Z7fPMb56xUuOgGgy5b/j7thk6R9meYXP8ALDsAsox+/USAD4ws8q/lhEoI1BGoIxAGYEyAl4JAJeToIxAGYEyAmUEygiUEXh7BAgAi1k3KZ7ud52rQMb/ie2aCvAqCoLC3A7IorIQxT/qoBfj1YpAxsQofLZYyAiMReW63/dl0qybvXBkFYDBYrCK45QGNJCvpkKfLz9IAm+s6dUIFDg2y5gs1jzHUg4cp+QofSNZ5Aaw59igApQkSW3+oywaCiChd5vz/6vmmQr/rSDAZjbGmpMCLGSizf20ACtcFz+ZQZRt9k0GlYVpFgPlBZZTZtnHgECBlwrw4rUezHP8/MwM3uh18Z3Uk9TsTh4DXihwUWCOmH3GAGaUGnmO04GPDx5axJ+trgto2EtTgYUSTPRTmKhfhJQyyiyK+TmGYgySZeFkV11BydjZBrYT8BYTyQuw7UBsc/I04HuBcqDwsFSp4ejSAg4/cBpHHnwQQaOuouFwZw/9tS2MtzsYD4ZIxim8UQw/TgU4e5GHtFlDWq8ArSksnzuPuWPHkO7sYePVS0h2tpGPR8jSRLK9IABMn73BGOPxAKOEAPAIYX+I8Xgoz0kBXHxcAhaSEnSFdQFfBpzss31dwdz55hY+iftiuQZMae6L/cTiLceQUuYm82pupZ6kZAX+O2lhyW/aNNY4cLFjfOMAACAASURBVPwIPtEP85QfYvnoEk780t/E8nvfg9biPFpTLdRrLdS9Kjq9EdK7K8ie+RGyb30frz37Al7Z2VHDAMdPa0ogAQvr5rctRin9NeV3bQXrgi1L8MzcHG1u5n6AoFlT0XlAH9BOx77vZFTJuimkgw2I3Wer2TrfzxwGnBgIbeCcgdBUCFDoDgDABCCmZuZw/Nxp3F1dR2d1DflgbLKLyhEFAOP8mQ+wdNXsUDhDu2I+gY7iS8XlMETQaMKrVjAkGNntaX7Se1nNGAQEyNgX2GmAPOWH6SfKh1IcHZuN6gEEnsgmb505hwc++Uk8+rMfxje/9CVc+tM/xe5tFrgPgrcuvznwYOIJ6jzQi/vc5/9YHAuPYIdhIA98HL7/fjz2K7+MhQcfQjg9jWoUIY9HePPpb+G5z38Bu29ctrXMPBuw0SFVoVisLzf/KR9rPqypqtUETDhILIZLdNYpHqjQnxrjkA0Nap7gHBfiZdcg+Khc6JhRUobIPITtKbzjIz+H5Xc8gCweY/XyVaxdfh2bb15B3u1KjpRFb4G1DgCcDNjEb7Hwbj4wmBoHyq7biyS/SeDE7UH8BnMU16kabSo1bAY5rg36CKsV9McJNrMMe2L0hsqvLKzzHYxPLH/1HPUglIwwP3kuqqJNadN0hL3EZJebUYS5IMKhZgNTm1ti63pZYUdgoKGYYmqWMQCY30sCY5FRbYI/pHT2bLOBW7mHF/p93CVwItnvFEGSYopjkNl9cFyYR5h3CMDO0OuSTOGMe1mK6QpBCR+dJMF24gA04hpRBYvIcbYa4JDAMebxSOx4Ss4Stx6QVZyRSRygk6XYyMZI5GEfSTZ710vRyXPspaaiQe/rR6oVtMk01B5PWdl931smIWZbesgXbFbuvWyuMIDfJFAVMefPa2cCX/Kwmv/O35aS9gb22zlD4KPvo8p5JkAzMe9xd4YYUAWDLEHtrdac4MRVXZNToUDgAGa3X/40A3gfjC5803nvZMqiXoVXjYA4UdNSrqY12xDk/+2m7EHvb6kXEAFqtBHMTGE8HIip6Q2HanphfuQeUjSX8LXFuUjXPEhKVpOZKUgUjETOL/3b7UvMZ2RfC3hWXjQAuHi91h/VVnjTfCSyTMkYFTPdAGXmRpu/meaWANnA0/xlowfPWP08UROBmJRFTjuAAPPzCll+nRPdtQtlFYK1HGMCXWS4TxjT7nn5ONyb+fMsrOLMex7DU3/vV3HxYx/G1uoavvOvfx/Pf+Xf4O61K8ayZzONY16qccXtz9zlOEqFfD0/f99p1gKnOLmGQfnnTs6lbs5qYDNjl2t923mWQDlfG1Pj2dlB8P3j0Ed16TDu/+yncebDT2FEADWku7WtF4K/lTBUM+GYDObMlG6YZMk2LxoK1Kzl810+er2efHmTJMPWxjbuO3cWw/EA43SEZhhhrlbH7avX0H/jNXzvX/xzbF66Co8qIZEvuefZe+/FhSc/hPMffBLzZ87gytXr2NjaRFQLJUtN9m+91sSIyi5JjDxNBHAbGzhUw9/Ozg5GoxEOHz4s71820BXgbxynalRLxkOcXV5GuraOtZdfxIv/9x/jDmWgx/1JU4R6NQolhwmLfH8OiMXtCPVsTqHfOUFgjhH3pTnPx6IXIsoTzVlbJNbIwLnP5hSOB5tAO85nnHs+m+0KFq9k+NVsZS0d1tDhfi9xhzzz/zXmfJXs6fY0WtUQo90O4tEY3XSMUeAho2R2nBkrmCAtV58aDm2vndguEADW7z3OW9w1UxQNtfw05t+Mig4V5pkUGI6lkkH1Hks0plTAvVDnzwkAzDVuEviOxy5Q+O+WAHD5i30ZgTICZQTKCJQRKCNwIAIlAFxOhzICZQTKCJQRKCNQRuCnIvDp2VkV8VgQZJHNBDPta7/jnd3qlCM2YIiFuAJxmxRQ5JFqhXHVfq2SocKoCveuCGNeqlYMMzlNKwoZYGCFFRUKC2zAgcgqIDpWGIst9KLlF0E3FojprcgK5MhJt9HPdjEk6Jpjm+xEJ+1nDEMWYMmUK+RR6UnsAGCHbFfzHIfgY4bssiyRVObYSVnz/lhMJauHAAoLTwShWTQk+4qMAT0CnzNghz+ZLiYZLJakaln5hO1wmGw03xcTi+8n6Es2BP+wWOSq6fDolaeiJKXtMklcCyQmyyZjIcrHION9mFccS0d8fhYxeW99FblZ5CWIsF94F+An38AM9GhksboSRNhLEyyIwmfsuWaeokbWHxnCCDEbejiyPIdTFy4iq4bo9ocYdLoY7faQj2JjlJJlSe/LIETFD5FHQNKuIq1UEc0v4PRj78HRixcwWN3Eze89g+6dm0jHY/n/pqORwOB0ODQJ6PEYcTIWABz0h5KMJtNaTG7J7hmgr+KqY6pz1lAm1hhSZALbzwngynPWeebZrHDFYjf/JwCwk78lACyGrwPkGXt6TFNWkN8je4tSt/rMgJ/libXbBnC6Usfp8/dh5uMfwPx73onGoXm0Z6bhV5poZXX0+wMkG2vofP+76D79Lfzk+RdwqdvDyDUlEBDhuJP5Up0w9FngzORxrSK6Y6HQf5HzhGVuY8a5+eiY72wYKFBuc6HjvLL7NhDHWNRkNdq395sPigRihX+THWfBXc/qGGlWtjRUleut0W5j/ugyNtfvig1O+UWCIvICnzC0CvDIFYkLBpGY77yaseIKae9IwJQx3Jib2HDBWycAybXIUrxHQENO4FyjlI730U/Ne5brsJCst2YUA40k70uZySPHcPzd78Hxc2fx6ve+h7XnX8CwS3jxr36ZZLjeOXmWgsl8EDQ3xmDBMCyQUde4QP/uhUXc886fwcL586gfPoLFk8fRnmnjx//Pn+DSV7+O/o1r8osU0KRcY3fM+I4d2BsRZJDHKOd8Lol3ycUSvIhqmD52BNGhedTaTYSjBDuvv4lkcxPZeCCwToCfEDHLMZT9ZTw4xmqayXwEU9P4wN/6HJbecRGD7R1ceebH2H7jTey+9ZYkSws/4QKUFl40CYQrXTupy0kkBexYobtgiRWqmQZdExA0ljbXK+8yiAKMohCdYYy1NFGDzyjwsSkPygANSU8bs0vsYSkgmBQovVU592o5cC4K0aDCQ0qv7lD+yvQdn1LuJxOMvscG4RNYs83tQFFeLE37AYvxXAP0kRYjmG+rt/Dn3Q7ehIcGPYnTEQ4FPhbJjKc6AZtEqNTA9zD/mgO58siRkACdh0aa41BQQTsKJI+8mqeoV2pYS2KsZzaXmWfIpizUGgrFhmL908uerDo2j+zKIzOTxzg/p04vYXk1e/KrfyyqYiYZW04oQEcNBBmDidad9vRJo4xjCit/atd3gMs+u5zAy0GfaloKcE+29WPNZIat0JfTPGTpBcp7MBsI23cI/k7AUylZ2CnFVC6cgkfBAC4aMyYHEnei4XxT3sm0B5vscyB/0GC2Db/ZQD6OMd7ckRqF24BtT9fyK05GB/3AyfyMkNdqGMdD+PFInroBVS7aDfR39iST4NeqCKeaBvrvdZD1yeK0NVb4XPNpGV/lM96Za9QqGirk7atbMBq9AGXHFi6aSjjfqYxhTW02h+Uh7xqfbI3naHge6gTcCXJFvo0Jm6g8oJvGkgUne5VMbQO6zQd8sg+IYGkNSbbOLCfJ95RnEzWxFY2AZI0XpgO2pmwucZArWDhzFo9+5jM4+77H0N/dwbN//Kd4/Vvfws7qnQnD2FaHxUpTUvnFOgm0d7n9nJ/NuSFJe5ejrXnIlCMKhrDWtlMPsRztGmIcAMxzluaeJw6mNYP4xZ4HTJ+/gPs+9jdw75NPIm22NA6SgGbc2YFBCWV11nAfswXFHclzSjsC7RnDwElCU6qYEuvDEaan2ogqITq9jiTsT588hfE4RnLjGr7xD/5XPP/vvolKo4oT730U55/8WTz05M9i6vBRdMY9XH7jNfRHCYIwkipCu9VELaoCfgX90Qi9YV/sV3q4897o90uP3ziO0W63BWg2m80JIMzmPs41PwxwankJvUuv47v/8l/i9vf/EuONu8jH2s3VjGD5kgCpa/TRopn8UqC/8hn1e4Ca09iowmY6iyujRRuSKVqDSF6ba9vGwRoYFdYJIMy8zrFljqvy7FOoiQjsdU1gQmkN9tfvD1r/xqDnciY8PD01g+n2NOpeht72NoaDAfpcAxy/MEI2oioCJ0uxj6cThrk1I7BJwJoyeIYnWMt1od8NimYsNq9yvVarYofThiPgdfNEc0I7dmFT4ejKPKfw/GfqJ/Ya4xNb/ikloH/qWFZ+o4xAGYEyAmUEygj8tY5ACQD/tR7+8uHLCJQRKCNQRqCMwL8/Ar8wN6sCaCFtV7zKCBFWLOHfCTTRmY8FPfO+shKE1EfFvjAAWTU23xV+HSjKLnwCuFKwVZHX5NdY6K2SeSKvWwOxWNUQE4/MBBZVxOjkZzsJRQd0CXKhJ7CKPp5YseyYHxK8onQfpTbpXUuZXvgCf+jbK9ZAxmJ5ah7AVj7W/zeGjvPi84AWr0HQNvewp6Kf3RPBYknugtKYKeqZFVIZpw4ZZc5bk89ISToWvsnspTcZ76cowhL0IFO35YdiibAYrfew0ON78qJkkZ7sEwKivHfKnUaEL/hszq+QPqBVxwwggDwB7gvAwpWw+2St+QGOwBfDjEWt1TzDrSG5ccCM/DNjMb0Xay10hwOcblQwYGEwDDGTGFhI0I1yo3NeJvnqpcXDYnft9Qfo0adX3qahFbvrNVTqDdSqVfOei3x47Tp8MoAbTZx+97txz8MPYbS5h2vf+yF2bl83wJfye/0B8mSMeDzCeDCQBPRwNIJH6cM4NS9ZSVhbWZnzR56Hjs2u4iLBd80ZAo4W+0I2k2PIea3SpaaAK9S5uLGoZ0CbeTqT/VtIF7LAbQxfA4AJfFUlK+hYiw6M5fykl+XZmWWcfeRn4L33nag8eB6t5SU0pymjGyGMAwx7I2Rbq7j7g29h+y+/i5+8+jIu7+4JiG2RFeMYfgTCBAC7MiCfVWvHp/cc57fNfRbtbVI7725XjNVTsjjvLHQld0z2npoEHL1R/p7G5Oe3jKlrRXMB61yjjmlTvEWF2aLtQ2xiAwM8+ku7wq5kfTVnDSQwqUYDQbkW+SZjNhuYM5GdduC85FAdO4sgsmGL9pyF7LLYPC4XSdrUd96ZbpUTGCkY4WxMYNFVbD76pqoRxWrVLM5Wp6YQVCvobe8gHDL7HRSrt/ssJJ3tqfbvXQDIgWaag9m3aE7I5UvsJLD1+CHC2TkcfvABnPvAe3Hi/DncePk1XPvRj7DxyksYkT0tUMsXe1Ty3mL3G+tIgENSMBYpJ8kU7sNvNjF7+l6cee8TmLtwDu1D8whHMS597Ru4+p3von/nNsI8Vp4i0JNSHpt5lb6gnAPFnOaNV2u4993vQuPIEgY3V3D9hZcQxmN4CTngVmDXWHJNmA21A60NYFbMHIBTAElWl6d/uylI2Hga4C82Hscj81XYJ7VWzQ4EAwM2+GTohyFWxjE2c0/gJtc7mb1Hw6pAxSGZsHmGbpJIBpf5TUyzHLgYVtAkwMW9JAAqWQJKMDd888ktfG89Unrlj1zsFSYBzLUv/Grid68WJwz8FLeRqNHl6eEIG/JXNz/kM76Hk2T6uqaGPdoCsHGBMyyLNW70ZudXNfTRJnt/HKNOcCgHtio+7qY5OlkmW4Oem1wceTG1nYyvZFIdo47KDWQJs9FoE8Cqn6GXsZHHvOypZkA57FaS4P2VBmYT7qSGrYm1S1Y15xnH2YFgtvbNe31ML88DoHCEACHPAU4eWsoZbi0WAvbF+FMeepyy6ckkgbn/c2waZK+6XF5Iw/PpOOaSSHYAspoWXB4whqidW/hVyDQXybD4TDEIxfbnPTLv+2ra8aeaCFp1gHNlc9dkzQ/ICBdy0QdBUOWAwEdteg7RwgyGe3vwtnZQTTNU2m1UDs1j7cYtJKMY0fQ0ZpeXkPkptm+vIN7ZU+NQFJB1a+tOcvqStnZqD4VlgRoM9lmQ8nZ3e5ryls5szNkGwslXmmATVTSEJleBZlMAdxD46G9sIOoPBLY1yViNQp1rqCgx4JkrHimsWreO8S3FFB0wbK2bLLNbs07K3BQOqLDi1rByG+Vs2axjoHAhm1s0DBKoG+Yejl+8iFP3X1AT2CvPPou9O7fBPCn8rGAOa5+38yQfi/sXz58CxLwcYzVWuOZAAcAGWgszdPuXNYvZvm/fMya/AEE1Fljzi2R+i/3lQDOVtSTlSKIKGmfO42d/+zeweP+DCJstdEd9dNkI1x9YK1TkIfRDnS/rzSZq9ZrJxqcZusO+2XqQCRxRH4eSzIHylvycw1DnHzWltKcwf2gJq9//Af7gv/yvcej4MYynmvj03/8tnH33Y8irDdzZWMfLr7yEZiXCkGAxG9BadUw1W2KvSi1hNMbWzg6ycYzZ9pTmSlghUBxgenoai4uLePXVVzE/Py8AmNLP/DM31cLSwgL6b1zFN/7JP8UbX/8qKt0tZGObq1Q9kSpAIatdyCK7uBX7ubyaHWCvnO47uWau6+LcwN8pii4gN9smPt/u37xfWba4tazfBZTz3EYjINh2bbNB4L0FyAXQ+0jjxPZT57U9vXQI1Xodeb+L0c4eUlqOuGZPxqjI8VpzruGETaDGLLY8aOck+1Q2sfB+6IdeyPyzqbPjexjRfzkIEeYpKlSfoNoBf99S46gp9Lj0rXlQAMCcoRMJfddY+1vbZv5SfpURKCNQRqCMQBmBMgJlBHR+KCWgy4lQRqCMQBmBMgJlBMoIvD0Cn5qbtcK/Cu2OATmR+XOueg4AlgS0Y1SI0+BYaJSRM2avY9U4dmktD8wvjQwjSdUa44kd7Szw1nwr3rGLvSi0sH4kNrIKSRBrRUUhx6q1TzBQjsUjyus25Z1nHoz0hmQRmYBWI2AhnSCdgTEVejiKpWigGFlqxlaxwitBAAKw8/AEHpM5yCJqTBnNQq+OhU0HKrK4Xc8JFHuYCQgFp9iRFDPBZ0/gMRm1XuZj00uwwziQwSK/UStMNuGrAMuCb9c3BmadMc4g9udenoplapwqYJr+yAJ/WXQLJNkcZh46BLJUYKffsXlKkpFN4FuMIXqGMm5hgPvzEMs5sBt5eGk4xIDAdp5hplJBJx4L1DxRa8DLYlTixJ6BjDVXLCtAw3aWYRYepqKa/BoJsuxShpVyfvI75njQ1y1UcbkZVnHs0AIWl+dRr1VNandpGUdOn0bSG2Ht8htAvwc/HgPjGOE4Rm9nB1tbm9gbDrGXJOgJrDB/ZQKyc4GPKUpZpiZ4XMhcFoQTxsMAIyucF4wzltgI6BuYYKyyorhvJFDHMDLxXBXmWNDjH/P8BPo5Gw6MlchY153UMO+LY1jPM9R8gvwe2mET9aMnUP/QY5h+10M4dPwk5uYOIRkB8TBHZ6uDwepNbL34DKo7a7i2uoIXrl1Hd2sbrTRDU2x5Y4JQplhse8e04lyWz7FroOBa4M9YfAz8AMPM1pcY9g7VMR9aY3WxCYOMYY/S4KqSmzw6I6rCvZg9fxUAZnGcjFOxcB3nzz7Viq8CTRwDmECFMe3YMGHNI4VXqlhpBaNQ69Mklie9C04MwNiXzndX0rJWvDf2IFkzNl6S/9QzWjOKy0jmIaimEVMxMDlQiyPXiAH3bBLwJUUpUFgVXxIRM4QZUdF9ANgKx8X1Hat/klyNaV6AyUUhl+NnLEVjjSoDsBjuniXwQ8ycOIHHP/sZ3PP+92FYrWGuNY3u9bfwgy9+Aa/+2Z8jH40FtFM9gTlEkphhCK9mAqg+JWcpke7uhXO8fc9pPPa5z2DhgQfht2bgNaqYn26hvtfFn/zuP8ab3/wmvM6u+RVKat7GT8wjNRuYHyslkgXSV2vwoxA+ZXKHFCm3OSAZeRcTMeCUxxxbsZD919pxo+vYvPZPG+iiyF74lhprz6lGOECA7DHtACzOqxPCx17u4U6a4Bal/h0TjFLQcVo0D9l85FolQBR6AeYqEZYodQwPC4GPZmrSzGzKCVlol992gDzlOjAZ+X1swa0J67kQgyzwKKcbCpmibOjLWY4d5LgCiKFMVQnONbJsT/rAqcAX+3IjzbGBFI3AE+uY64qMQzLVOwQCAUx5vhqF2Cy1nme4wqYpAVMGmdc4XmQ1+wQiqK7hoUXvS6Ropx4OecBsQBZoji3Pw808w17mo+rWAJmC3IOiLMUHoyZmErYSpcjlYRDSEN6AqXGMfDzcb/bKfbGOh1S+cA0U9D9mwCpZqvXMucj1ZUw7U5gwywlTCuAzEPCmHDWbpDgPyZpr+YEau8QClL+wMVmZy8hUpRQsgXNbSQbcsYmAzNbiy7WHFFnJsRPdJHUgjtjnPCPw2lRu4COzGYHyrK4ZpVjDhc/wwevrGSohZu69F0fvu4i1t95Chx7r/a5A82HoY5AkJDRrNwki02fI4kT+wOrFOuDHzfXNcZaPKsFBBwBP/HWd7QDPYrZynMqKcHCTStY1nNw2XxX7ISrHjmP6/vswdeIoWkEFV7/1HWxfeh2VjBK0QJVjndNXlXMrk51BUx7X5nPPP1J5cIx4frL2jUljh507xP53qhsC6FyOllqDADXLnWpUICCn81guafawVkW1Vtdz9HpdJNzrXbB1RpOnqgFtPJOxEYDNi5XMecg7gJnPXzRCaK8ocr7z8OX5QfLAtltJ8pr/EHinRhTOCWv6s++Znytfm+rAaBM1rNbQvu8czv7Cp3Dm/U+in2RoTrVQi2po1Rsa57GXIqVU83CErZ1t7O7tCtRuNZuoNuoCIglIsqlPajx+IOBWss21GuLRCEmaoN5s4OTJU7j8rb/An/+zf4YnP/UpPP6pT6G1uICtThdvUoWBDTtUk9ncln0G83S92Qb3lkoUCNim/PPu7q5yW6Na17quMu7VqpjAd+/eRZIk+rtmrO+jXq8jCMloTrDxzHP48v/wP8K7dRPRqAO/P9S+PuLe6vZ8zUubnn+1kWuCDzsbGNe4qRYFnjt0nrJxPbiHF3upzmHaKgiUsxGKeY+NOlTkMeCee6zyjG7Azjxk5KZskKpV0Vycs985drtI9jqWiyoh/HrNmL5sYuz14dEXvjhT6MxuvycYa5hNY/bZURTKYqM/ZpMY52KOGeSYo7IHc7MUYnyMcg8byHGXHvW+nT25P/J8zTNd4ZcsmWmXcHRMcWtFzXFOwroAw7kWf3uLJ/7yq4xAGYEyAmUEygiUESgj4I4QJQBcToUyAmUEygiUESgjUEbg7REgA1gsD8nKOiCDxS5XtBMYI4lIA1j5R/KvZEc4P1QWLsRcUKGNnrNWfKmz2KmikHnAjehb6Yo3kkbzWLAm+8YKehNgRjdpProEUylPzJKcPD3poZgTSCIASPasL/YtC4gEusY5S/e8xxRRaP6o3dRX8ZKlGxbGq5RMFvPJMQ5UqMpQzQjieTjuV9AO6PE6wo6ARXdvYhKYH7GYSgT96FeW+2LP8hM26BmGHG3PxzRlP1U0CrCJFNsgW8t88VhcZfGITDNKOQ/zFNtBhpjenJRMTun9Ss/SWIVKAgNkJKuY5SQFyRhgLCQfTc++LEW9XsWN4UixIFO0EYTop4mxgRij0MfZ1MN8GOLSeIgNSSFbLKeiEHtjfh5wvFpFJRmbV6gfKN55ZkAIwR3JR2ZA2/fETKPXKpnVkq72PXQDH9uJMbudILDAJcpRLrSbOHXiBBZnZ1Gr1VBvNOSZOe50gTRBbTRAs9vFcH0D692O5AE7aYoOMmx7HlZhfnEctuOBj1kCpARuNA84puY5SaY2y8eSF3fmsQKqONyUvHaMIjUBqGBZSJs76UJx+fYBYErqEmbTPPfIWMrlJUvgi4VwShBKUpOgWx6g7iWS4aVsdDrOMKjU0HjXAzj5np/BibMXcHjpKOK9Abp7Q9xduYvu7RvYuvoaluabuLOzi2dffgXjvT202WgghrorbLoGCxF+9fn0cCTQz/pg6jy2c7QoeywAOMWI8rlO9txms2NiOo86MfScRLQV5J0ftyviFkX4AlhXgVWNA3adhBLcBMtccd48Y419a4xPu3cDrk1CURLcYuQas8304x1AWgCJE69hKwgX0I7K8g4cVLYQEmzAExshUsqcO4a8MYcNfLWisN0v30NAv+b5Yl9y3RHM2kvoF0uwyQBg/SfzBWAZBOwY0QfYZAcB4SJnFjiUwI6CFeXYPSSWMe9xvCy/5AJW7330Pfjwr/2HWH7Xu7HRGwrMncpTPPvlr+CZ3/88hpsbSPJETR96lmoVrcOHceqRhxFUqti8ehU3fvKCmicEwNPP9pF34NP/+X+KxsnTCKsNRK06Wq06GvEYX/mf/me8+OWvYHT7DoKMYJQBThpJJ6fJYSFARjCPjCeC+WT408+SwB7SWAxqrgu+1/xACfibSgTnpSnW7jMFC6ClsBOQb6z8dg3g4ev5b2sGsH8Hon/78kKe0AELED4IsOVlWPd83E5SeUpybYoVS+UEeUKHys1snilkRg+HQDPNcCjPMe/5IOShNT+xISgaGqwir21E88DmgJ5IYBf3QJPe59wf+gFeyIA7WYIt5RuTfCZTjGuggQynPR9H/Qi9LME1L5WU+7LPBqRQgNyAewYZvu5zpigxHHjYThNcJcvRp8QtMOV7mGbup+I0PUcp1Y0MbTafMN9S2jlQixS6SYZeVMHlJMa2x1hmmA1D5cqNfKw8/5FKHbP0WmfkqzWTeSfgEYQCLD2qMJAZK9l1szVgI4xk1aMIlVZbgcl7Pfjjsc4KZIMzbgJqClDQja32YidL3XVxpTx322MOtSYC8t6kUMB7ptS1AyUlC+0ONVQbYK4liO36CQoXYGcBwLNEqP3BgFKCeg484hhOvFkN6WFsTVb/QLPHAZUChxgauMgzytQ0qlPTiDtdeN0OAspoa29no4I1fuVpLoBP85tNXAWW6Pxm1VykxhBrLtHaM9Vik1NLxgAAIABJREFUk1J28rVcEzwXGCBlbFY1RrhGPmMRG6BJtu84quLwe5/AsY9+GJVDixjeXMFrX/wKdl55WeuX9yPZbTLoeQ8+56iHpmRt2UBkZyVaWZhkspOFFw5q64JDrPVVyEIUjHQlQl/AOhuVCHxpbjn5aNlS8NouHpJydrLXnBcE+hkArkv5lnOfEZvYgbgEjiWPW0wE+wvvy6KzL0FcyLmb+odZFPBVVEbR/uKsBPRMzqPYpHyt4ZA3woYr5knKawe1Co6993H85v/+T/GDK9dw7OQJtKZaSMaxPj/lISMibpqhEnF1sQkjxerKCu7cuSMQs91o2o1TxSO1Vj9e2ydA22ggGY+1BvnM586dQ+/uOtLOLk5evKix6vSHeP3Sa5hqtzEY9pGkKeJxbE08BHcbTVRrDe1Bw2EP3V5HSirNegONegNBGMoDmGextbU13Qo9gDudDiqViryB+fP+cIRDSwsY31nF+k9exPZPXsDNb/8Fbv/kJfiiY1tDZeFxv69Fs/9bxwTQLPZOsViLhgCzUeB4q0nAMbwL5rYk4t08EGjrrA84L/Qbgmjljunrfk8Ru5j5g/t4rYHpkyfw2MefwqUXX8at519BQpl357ntU4ZbwGyOOLE1od+D3Hw02W7XUuLmmuaY1FLYwGD7VS33cSz3cDT0sdiqYenQMrI0wermJtb7Q9yhWoXWih1c1HzreWi3WloTw35fucK+rM2saErk2jD2edF85uG3t7XDlF9lBMoIlBEoI1BGoIxAGQFFoGQAlxOhjEAZgTICZQTKCJQR+KkIfHqOQpQmvSm/SJYW2JWuYhuBpQwjFmScR59gHOd5quIk2WHyRbWO9oJxI19eggaOkVd4q7GIxtIKC22URyZsKgBYQC+LogXlzzxayUYlO8ggAHs9i/TTno86GQAsuuQ5diTHy58FaIrZmArEkexyRgDYQBa+n8A0CzkEc1lEZQGSRWaCshUvx0IeYJpsAcmNpioOMjadxCQ3O7IlNVZak4V2MrTIvIKHTYJtTraXoG1bpDl6jxoztyOfYCuIV8lK5nOomA3sBZTCJLMsFzO45lUQ5zFqQYpHW9O40Gzgxe1dvDzoo0IPsfFIxVh6im3l9BC2UrhJgnqo+waQs2BJZi5ZILt+jkNxgrBSxZWxMQUJWFAOl0wPyqSytjVLYJsFdY4Ti9vyAKXYtHs9GV6uGCdALSfDzHxZGfO7MUE0A7ETsdhyhGEFaZo49piP6XYL77p4URLaxuDJ0c3GWL30Kp5otJBsb+N2kGEjdiBSQOnTDG95ZDwboHiYrElKpiYJ5iSVZ4B9lpEJ52Pk06fN5jeZ6mJDc3YURUfH6inkiE3S17AqFu8JRrG4LLlLfc+en6VASoOT9UzGilh48NEkJkeAfyIFbdK2YvVRXrMR4dCpE7jvwkUcnl/EYOUuVlc30N3dw3BnC52dTSwcWcJummF1Y0P+rLwWvecki2wVSfPYrESoNVsI220kQUVS2OPOHgZb2yoYMq68X65LPoKxeq1yWfj7qqAqyXLzjy1YtSav6qQ3HetE5UjDYMx20bG3tG6bDTQX5hE1m/JqTrs9DNY34VFmURqNlhmsgMtyugN/HaiqZ+OrpGtsEtDmR1wAgfupS3gC1QXA+WjFXYI69Zl5tNrTAlXXV25ZTiNgIglLxwxyqgWTZ6EsuuaGNbZIRYDNDO6+eA1mC8M0mMUOeJ86xEEsaccm1M+dxy3l64svY1LvS9IyJzDnmJ+05aZKo4WH/8ZH8cTf/hXMPnA/tjb3kI1GmPF9PPPlL+OZP/hD9NdWEOeJ2O9UFqjPL+Chj38EJx59HF69gavf/gs896U/RKXXQ5YHGPseFt7xIH7pv/ivMH32PKozLdTq5KQDjSzGd3//8/jRH/wh1p5/XmtdADrlpSndy9i4JoM8pTdriKhRQfP4MoLWnOQyW5UQe6sr2F25jWS3M2FgKk+wmE7mo/aHAvwtmi2McS/g3CHlqqWrXcak18WMdgEUu0vjbnuFF5jgeJhyFhh4J+ZYrYrNzMNbwwFuOda/pPxrEbrjTLLJBY+rGgZoJSku+sCRDGiSpe6aBCjHTeA69CxfibdeEMBdMwMBQlsv1nDCZhztd7QB8CO8Bg+XkzGG8A2kDQOkMZ3kjUVZzzIcDypoVnysDUe4S+ABwBHfx7LkTelXDTUhDSTzzXxESescmwRyub94IRaQYYZAr++hEVbQH48EIDOHLwQeppmr6H3t++hlQK9SxbPxAHdc01WzUkE/jrGV59rLPlGtYlZ7iwcvqiEPDVxLw8hAfbKmR9aIRZbimHue8/QNg0gNBmQE0qsd4xESAd8GXlZoVV+sadcsIOBIIKB5xzJHs9mALGDzheYazFzDGRU4LMdrT5eKh4/W9DRaC4sC1zevXaNsh2u6sEYOyb63m8D0HMLpOaTDPoZ3V+F191BNQ8V67BQ47HTAZgSyKSnLm0pu2JrRnFLKhDvKfdHyjDW+OWajU5RgYxSBU5MvZq6yZjZBk4XnrGtSUNOMXmdMSIoOFBLavHhMyXOChMzNSWry465ph+cmzn81v4ndShDN9lTuP0mthuZDD2Hx8ccwc/QobvzwR9j8/veRrNxRE8A+G9sWHM8FfJ/plLi9hw1kDjzXuc8EAcQ4VnOGlEcyAbPWGOTpPMVr8b7Iaidjeyww38Bt7rcEeSFQ11QETEDaVB2Yv9hcwFjRq5rx4FgSiJYXs7MjKFpz+Lm8b86fiQy4mgSsdYnNaynHWtc2sI9zq65GRAJt3JsMUDfg0XxXZVcij3XbRzmAAvCbdZz+yEfxmf/2v0Nj+RgqtQCdXg/1eg1bGxtYXj6GwagvFQlKynMv4n/1rEmCt956CxsbG/LdpeRyj3nbvY6sWwLABF/5Wr5mfX1d4Gyz0cDCwgLeuHIFly5dkmwzX8PrF/m0AG4J4vKavM5gMFBcut2uxos+v4X/L9+7tLSk18rzV+eoTCAym71ajbq816koEI77+Mm//WN84x/+HrI7d7SjUyWCX4qPYwCbJ7rt5xOA3uX0iZpC0Snl9MCL+1eDHm0anNWCpknxXuVgB/Q7lvFEuMh9dnGWKaTSKYFeObyE048+hNuvv4Hx1TvIuj0pe2gdSebE1h5zQTFnCvEfSlLTo50KPNZIyHlP5rY1qHCdd9jQlgHH4ePcdA3nzpzA4bMXkOYxVq5fw/XL17Cx08dO5mFPTQhkf9teSJsUrZvYxlGscLc/qqFK+5/Na+YVsdYB/GYJAO8fDsu/lREoI1BGoIxAGYEyAiUAXM6BMgJlBMoIlBEoI1BG4Kcj8NnZGfP7ZO3DeeCyrDBDBg4CyULSV5G+toYPUEZO5R2VF40pZcX5QmJXQK38askQc6w+FgLJAHXFC3rVFTLSvJqkOR0rlwiTCcUaGEP/X36aGCBejnYGzPghqmQ75alkMntWYcVc7mGanrpZig0vQ08y0io5G5vGlf9ZPCTYI6BJnyfoW89BNmmDxXYWEuVD6KMSRNhNYtzNYvTdM9UQCCivkCESmCddn76eLBaSUZvnmOZn0i82A3a8HLtiN9BrktLVJgtKwGPg5ROPYP6cRdyGH6HG4lsyxHHPx6zvoVVr4NJoiJU4weFAZXbcyBIxCsiCZnGIhSgWK+kdiSwWID2kFKUDTqfpd+p52Mxz3FtvYjkP8NJoT2A7i06M1iH6AgpETAXU88sYgSaZWwCqBPIJklc9HwvwFavdbKT5wgIugQEWcFnMI+CSJiYRnUUhRkmKqVoD7zx+L5YIDvc6eG3tuuSeH5+aQtodYSOPVfAnuFsJQ6zGY1zNgZ5HSb0MU/ROJDifppgNQjHramR8SPrZQ59FcXfPZMOy2M0CNAt4RQGRw0l2LBkckqh0AA/nLkFdyu0WssWMtxFVrZGBTQYELAwANhYyQQB+vrmBGgOYcSOzhVKpfM29szO4Z24e2yur2BuOMGYDhaStUyeZrtUl5qWmtlgqlGT14NdamDp6HJXlQ2gcWkRzYQ6o1MTQpk/s+ssvY2/lNrJuR0itsfk1ggZbqHBoxVpJXUpC3RilBRhZAMAcdBOK3gfsWAZnHAUbVCsIFxZw+J3vQvueU6hMtTHudTFYW8WNZ59F98Z1eKNYnsHG7LL7EPvXee+pMC+yrXlMixXsgLUCNuR/CzYOx9PBaMae4Vj4AaaPHMHcscMC6l9//sdoN1uIqhWMRyPs7e7BZyOCWKnuWVwEyGoV2FOw2JzHpO7UIZAHARI2FHB8+aXWEAcAC9DRGjSvcGXJA3K0+wLSBgaZZTP9vjkkPsJ6A/c++ije+alPYPrMGfT7MSKC+utreOlrT+Py159G3uuIMaWeBDJWDx3CE7/0GVz4xM9j5Ee4/LWv4bv/4p/D294CfTWZ5xonj+CJX/4VnH/q51BfPix2Gb21x3fX8drTT+O1r34V6y+/gsA1fxRsI84NAikW9xDVmRkcfeQBHHvXO9ElkpNlqIQ57r51FbtXrqM2TlGPU3RvX0c+5iozxYSCP2lsXwfqOplv20qKtiGnLlGAZw5QYCwLAFjzRANozUZcH8xl8j51Er49P8Ja7uFKPFTzzmwYYTePcStJQNiDz0egc5kAKYATQYipjCCPrfMCdPb8SHKenDd800H530KOcwLxy0fWJEgFSoYBruU+fhTHksJveAHmfQ+LzOepeasyzzOMDaoYeCF6WaomHgKNVEtYpO8uZaRpD+BAEFoLNORzmkttIcoDLCLHMWQ4F4WQQHicY9aP9DxtstrTRPm4xwYbypAGIZ5ho40avnzt72uueeh0EOApP8AUZfjFpq/Aizz4UaC/UwLWj2N440T+lYwXpVUFyGk8cngh909fLHUyR/t5bMw6SbQaakivY+5xYlE6ZqVJqlqUBTw6Zh6HV1KrAkjZ2GOsQQFEYrmHaCzMon14SZ+//tpl+ERhJK9sayBtNBGdP4vaA/cjWFyS7+baD/4S+eVXkO90xAYmaKrGBe3ZbEoiQAmMXYPJOHXAKh9B2dkAW2Oy2pvpca6cUTROqFFIG6uTpbW1z/8rGmyMH2uxkwysY/tSpYAvpC83r0nGd2WqhcFohPFgIDl7NcyIVWogFt9NoIrPIg639iM+UIB4agrR8jJmFhZx58qbSHeswcjkbHm+s0ahwFllKB86+w+pS8gmwyThNe8nvrpsVjDZdDYeSPZY4JazK3CNRWM2v1Hpg1YDrtGD7Eyqs0jCvwBW3fX59AST6aTLWPGsxFxBSwwpb7iGEbKC+bmS/nVjITazMxounkv7jBjU9Ks2NrLFno14Nobmc8/5bI1i1myVo8XzmNjr1mjC3EZlmuaZM/j4f/yf4JHPfhZes4bheIggasqjvRoE6A0GyCmdnsYCUwtwVee0RFokuHXrFm7fvo25uTmBrQWQS0lmgrf8Mzs7K8Ywwd8jR44ItP3xj3+MlZUVLC8vS9KZ7+P1eYbje/hvgr58bQEkE9jl965fvy5m78zMjP7Nzy0ARwLP/DvBYl6D90ov4sXpWcSdTXzpv/nv0Xv9EnI2m91ZRRgnij+B91w653aOkDJCYQ/gzvCFUgaT+EHAtjhfHPTsttlfQL77v7vwM0ym+21fE9asNUYU7y/2YJ0u2BBZDcRYriVsYilcgl2Tixp99uXTJ01ITkWCDZWS2U9jSYGrmU0IMRUZoCae3RQ46vu4//AM7nvgDA7ddx5pMsLa1Ru4/vwl7N3tyH+9Q9Ywx8uELSbWMMwB+r0kMh96gcFcMQXL3amiqGlOEtAlA7j83b6MQBmBMgJlBMoIlBHYj0DJAC5nQxmBMgJlBMoIlBEoI/BTEfil2TkkktUkK8GYOiyGLXsh5r0K+tkYd/MEeyyckEUnwKMokbtCoIr4LJw5sHciu2kMYBU3HdOXRcLINyk/AsSU8yOLspMRyM0hn2EHKLPoT1CORTgCVATkCEayCz8SuAF0MzJ9IQYHmXLT9OuEJx+7DR/ostCXU+KVYCHZPCxCkgFCGWfj4jT9SMXsrljDlIktPApZkLZ7LZgfZCgZ0J2ilVF+OkBK+U4HXJGXaH5kZEDT49ek/Ab0xvVSFe35QJS3pK8jZUFZxGWRf5MsDcfGTf1c8WZRjdeY84zRyYjT43KN0s8BJX593E1SFVElkSewhIywCH5uMrAsmAoI9zwxgWddUXUjBw6HAaYqFVzr9bE8M4MGQnR2txVjxrEilqWxREN67aXGFhVjwkkWqqDvWDr3+JHkqhOwQAZ5YdL7jAXqaliRTPQWEuyythoGGCepvB7fc/QYZrd3MZMNJIO4k2TYTlOB8afEPCNDGrg8HgtUosfe1niAoBJic5zgLguyQYA5SqIKzDQwjgAtmWIsOPN5CvYY59SEYSrfOd/YSWSLOQCYDLR67gt40DMKdHKdEk4+kvciBrCT9abUrPhjaoAwQJhzTI0K9HSWNDdw2CPDmsXGXP7YbBAgo4TFwEiVaGP9hnloPouSVqdGeR2tM+dx/yc/ifZD9wOzUwgqFfn4tap1jNbWcPOZZ/D6N76OzouvIu90rF3BARIT/2m3hCXPSja7AwrkxytwlmCAFWlNvtjKqYbXCQEROBItLuDY+57A+3/9t1E9cQzjNEa/10G6s41n/vCLuPn0N5CvrKlIzLnKK4yzRAX4wq9XY0PASPONsu+ZNQ0Q7LYavO6BTJ4CMJTPZMG0FSvUR2N+DrX5ab1h9a23sLC0hObMDAadDtZv3RIoRDnVIh72rOLiues6OVUnL23MX5vblhvt/gvgpkimBdjLFhLGhDlAftLO35wAhCSwi7Tp5mpYrSLJYuRJBo/MLS9AMDuDc+95Dw6fPQufDR7xAK8+8yPcvXwF/m4HXkZG7X5xO2g0cOzhB/CRX/1V5NUGXv3GN/HcV76EvLOr9ScGeDXE7JnzeOwTn8bcubMGTsVDXH/+J3jtm99C5+o1hMOBybwL/HLdPsw2VFngOvc8zF+8gL/5O38fi+94GC/95FXceuVVZP0e4t4uGn6AY0uHUel18cMvfB7Y2ZbRuvkvWqRc39BkDyq8NsX4ds8kFqQD1Q+yn4wBZXsPJTsL+XOuEQJ0KoY7QDHxA2zlAd5KxsirFTVW3I4TgUbMkQRi57wci1mgQj0beAj0EuDh/pRHPmKqSBBsFEggUV41cpA7XeH3fWMrskDvMDuxxzhD5ENJKXEvxA+zBCtq/gjgZSkuhBUcIriYcoWZlD39i5uBj+UoxE4yxvUkV75m/pji3HPs2nFmjMpjniff+D5zLuWrAVwIPZxmk884RdMPzeszZ2MOya1kSHvo5hkGgY8b8PHtJMGW72PLy7GS5tpTOP6PBSEeZQMUZb3Z+pEHyCNPYJHnh5IyRTKGlyTyN2fOzetNjMMIMYGKXlcy0Y3MfFWZT7m/e9Uq4nYLebMJLwqQDEaI0hTVagVVsmQ3thEMOAcNDDQmHgFAsmaNpSnbBAHANoWYpwpNbo4QAVLOC+6pfBHZm5z/lCvPDy3i2Mc/hqkn34fo1Gm0wyqufvGL2PmTP0b36psIE4OeBHZJucNDCxWdCTbyRKA82aE6N9CvQHL2Lh/pPgxvJPhqsrB8vV0zZeORY+8JKHZg5UFGZOE/z3MDv9SII7aqMy3nJCMQuLSIXreHvZ0tk4Z2Pu6mDmF7Sx2BGplMncLyJmekfHy5lnlzkr+2Bj768Mr/WPLG5nVrlh6ctyZtKwBYsXUS6S7/S0aZeVoWFTyDBRpP7nO0tSi+OP/4ukFqNhEMGPMkr2t+rwWoTm9X83uWvznnrFNPYFMhAcWemMi2f/CsRg9VPncBxBcWJRMg/m2n3sLKxJiqBmhLnNmdYygrTgBY+7p80SmHTcUE25+Zz3RvVFh54EH8+v/yj3D88fehN+4jD3wM+yPUoxBJPESt3URC/9/YwFmOE//LLwJ7BF/J+n399dexvb0tQLYAYvlfMnTJ/OXPWq0WLly4IHYuQeMbN25genp6AtQW+ZIALj+jAIQJ7p48eVKfSWCY1yLzmMAxZZ/5czJ/CTjzi2AyY7G1taVr83pspGo2mmjEQ/zr3/nPsPXcswj7e/BHI61L7Y1+6FRiJOFh6giTpjID17lHFuvs4LAod7v4v224fuqfBaA7aeBz+9bBF1rG3v+asI11lhDaqp2cZ1o19XGZOYlyKndwjLkexEh3a5LPyYaaBn8HYFMNJaglt082PJtSPNzNcrGA5+Dh5FQNp44vYen0CXSHA9y4dhN3b64jH2VS5enzM3hOdM0hJvW8z1ynuoL8hkX5t7lICwDJg+sebH39zmYJAP9/zZny52UEygiUESgjUEbgr1MESgD4r9Nol89aRqCMQBmBMgJlBP5/RuBTc7Mm2UapNxb+JIkKzAmgDDFAgm1QipIAGZkPjkXo2FL8GMkfqqhoxQsCVQJ1JC1rIKpk+fgZBO8oPSeZY2Md7CDDJgEyFtUyK1Ba0cXkGwk4qvCu4s2+7538fVW09HAIHpblv5WJ0dyhpHJmP6dPGqV551mcZBFK7CkWvck29FAPQhUA+0jl1+cIOsa+cUVGA41MRljSrUGGqYQSnBFiL0OHpS15O3qoij1sxUoWwFhM7Hnmh8vIsGDU9OlvaDLQ8AIB4N3MWE70bmUBmJ6+LJqy8HQIvlhrLBiGUYg+Msmc7jlpShag60GAtl/HIOlj2q8hjDIkBIxAYCB2RScPFT8UqL+VZWiSlZumeODifRisbaC/ual7F7Nb40YAlGNgns8swlZUNLYCm8kKm08ui2iHvRBHxMRN0aF/se8hTumDmCGIKpJqJhBBwIGFX4IqHOOp3MNheR17ONxqY7ezh1rg4Tx9J8cxRmEF15HjehKL0Ue26x7ZvJUQK+MUt2ES25xr7cBHS4V4AtD0vzUAWAxX+afZs1Hamq9hkU/P4RhPYvSqsOxrLPm+ifyvo53wWa2xwYrIxvs2gKpgwzdzD7P04fUyje0eGcmUNgWwiAAtMaUolc2iMqVNDXwLvNSK8M5LWwA0C5FkZi0v45Ff+Vu4+NnPYLNax/ruLtqtJoYjcmJ95OkY6O8gvnIFr/yrz2Pr5deQj4cCKAgYEMwS6CkWiTEejals37P4cGzeDgDvJxRNDTVC5GidOoUHf/lzOPPJX0A8O4VBv4PeYIjpRgvxrRt484++jCt/9lUkm5sm10zJT7KcHctX+aOQhpY/qsmh02ebY1LEWT6BkkSULuUExNVtC6j24Qe+2JdiV5GlGFbkS0y2obEBnWavexTz0WRRfv/ZuF4dgU9zn1+S0Kb0q6soS+7ZyVoKAnJ0OK13shgL8HfCADZZ0wLc1NybnsHpixex193F3Vu3MdrZNdAqDBA265JElRICAaDRGBjF8AgaOvYZP9LYx75Y2PX5OaReBPQ6yLt7yPj8rpFGQEaljmhqFgGvzWfmNQd9JL0+sngshnaNALSaTBy70Q9VcJ6emzYw5NQ9eO+v/T0BaMPdLrbu3AJ6fcy0mpidnkLU72Pjx8/jmT/8PKLdXc1hAmZiOGmcXSOBi3cBnBsEL8xPMTDZbScJrhFwFXgBblZsl4xyMQ+dPD1zkzEvyfwnuBngRjLGyAuwnqdi/B2JmmhkAzTSFKfCKhoJm2QyhPTKzEP41Sr8+Rnk020kcYbO+iayXheVnKBmhjpBG2droI9zshGakVSCcACg1lEQYMP38WoS446XYysD5gGc9H2ckbIDvdkD7DGXOYn52VoVG6NEQAKbV6Z8YDr04Cf0xGSWzQTqLtOXk/tpkuKkH0rGeop83tS4leM8AZuIosAD5bv5NfRSebNfSnx8HYmksnsB7QNy9DMqGOT4aBDhvPxOTTqfE12yx2QIau9LtZZ43RGBi+VDOPG+D6Bx+Ai2b9zA2g9+gOHaKqpjWwfMI0kUoXXffZj94PvRvngRQa2GtNdDJUnQqFYxfPMynvtXn0d1YwshGyLYbCTfW65ny0WFWkiYW8YVsKpGjQLmMasD5lBr4OE8YVMJmf0exlEF2eGjWH7qQzj/C5/A7soKrv/bP0P3+99DvLmppiECMTt5gkEFaFZqWGzMoL+9jd3RCKmaP6xLwfcIktps5niYaoKx+AkSa6b7bKzhZ6eShFUuY/wKNQWXiiby524v4tORPcpcz5xj0vUEhAPtpfRrtQtaIwgBXuUd5scsc37mBizJl9kpKdi92Bojq1bqJ5LxL7ozaPdBwMt2R2Pam7+y4uyel2cwNjVR8YNe2l2PDTu2vnn2ofoKc0lHjU2UI7Zr8HMFQvO8os93zGWfTTNuLXPt+Na0It9lJ+FeuIKwEYXXYrMU5wXHlfsW3a2tIcSeRTLumiQHGxRdjvcduOskqvmwytecJ07GW3YJLkeJpU7bEWcHISl0xdrUDer3ncNv/KPfxaknP4zeuIcgIMC6hi/8/hdw9ORpfPAjH0aUJhiNYp2zJjmPMXSAK+8sjmNcuXJFvrv8e8HkJfhL0JaxuP/++3X+u3z5Mq5evSpWMF+rODnJYAK6/DvfQ+CWPyege/bsWTVxEDwmcMyfUXKaX3wt74vfI+hLljHfw/dScprX5B/aK+T9Hr73hT9Cc3sTl//dn2P70iVTiaAfeWZS6jZKNhZmicBGBpMEL5qnCusYN/ssyx/YhwvQ9e0s4eKaxY49Udpwn6h9xL2Zc8QUfpxCkc4GheWMrV75vTsRCt6nUZdNjp7zXl7Ebgvi/sImhzpzQZZh5Lmzk+wSrAF2PcuwS8/1eh2LUYB6HqMRRejHCXaGQ1m88PcZXpTvZ6Qin82aTHgG6JpMuY8gZJToG56a9L6a5nJU6jXJRcejMUajUQkA7x/fyr+VESgjUEagjEAZgTICPMns7OwcOFaVMSkjUEagjEAZgTICZQTKCAAfm5tRMYuFkAqMsSvZWoJ8AqboZ0gGI+uOxkA1FnDB2DAWioEoBh4UTEGWUih9S0bD4dafAAAgAElEQVQxQUwCWSzMFUyqKquCZEU69iuZISzCCNBR0dAKNHVXeGGxj4UZAqoj+JKHJnjGT5yHp+I6WcJimsiflSwUk5Amt4E+vW1661Lejj61yVjsWEquyf9TcpaT2zfJY7ETDcSQd6wrGDFOUymvKc6Yiut8K4FHgoYs4gw9H9tpJonqQkJbQLgDgQvmidgnDrzgzyhtzTiyUMvCLgtGUZqjFUak7gkAI5i8GXhI/ApGBBGTWIAVJelYKB0liQrnvKyegTKHYYiKV0WaxNgOID/juZkZHDtyGJ3VVQw3N1FjgYwPTvqgAODAxo0MODGjrajO5ye4E9O3OMkFsFMymmxeSkzfQ9+5NEZCyUcWbVk0rwTSPCXY0Ke0dhTBp5chvfQobYoQGxnZyyme8HwcrtTQjMnJzrHnh7iRpBgQOHEAIqWk0yjCepzgJnIx2nbE1oNY3QSzxp7z6HXAkrE5rehbYbWZY8rGBhWUzcPY5H3pfUw2d1GYNPBShWcn6dyg96QY3wQBOBZsKDC2BufJHGVmA8qeA5tphi4BAkrySk7SCt2UACSjiU0LKj2qEOiLJSdJS/ouq8BqTLbk+FE88Zu/hebDD2FYIcgfSTqSn9vr9jGOYyTJAO3tLbz0f/5fWP3+95Hu7RqzJGUx1KBqMUtcsZzjPWHIOD9aFe0d4KH7crKDKsAKjLY1P3X2Xjz+H/0aDj35IeTzM+j1d9DpDBB5kbwBX/viH+Dyn3wVYa+rOcRLWmHWwKxCdt1ZGwv0JPtGnp0C9mws9kFX50NsyvMWMycHaa80/8ZCIJJzh6yjQvRa7H3nKyj5ZScle4DLZw0NjgXH51UhmH6cDmsyZpP9WiV1V8cks+KzFZwlnzsBgC03Sm7byTtG7RmcuO8C/MDDxs2b2Lp1Gx4bZyQHaQwlXU9qCsXdOflRSbFTqcCkcjmmKmITMJaUtbFGnTq/5qJ4tcxLEaXvTQqb68Nh13oF13mVqJMY6BkiAo4E0Sqh/EjDe+/FY7/6dxGcOYdGawpBkKEVVZVb9+7cxu1vf0eM773LlxBRapTqCE4mWMoIfLiJnLmrqheFezcv1Fzj5mWBTfE57BkMGJZkPz3amT/adTSnW+iv3gV6A6vfy8OR0rEBtnMfa4GHG0msXM994rCXY8nLMe0aRlCporVwCEcuXsTSAw+icvwI4lrV1BSGMQZ376J/6xZ2r7yJzpUrSCi5mY7+X/beNMqyq7wS3Hd6Y8xTRkbOkzIlZSo1AZqFhACJwYDBxiON7e7qapcpaPeqrh7cdnt5da1u9+q2q7CrlqvLhrLLxhgz2JhBICGBQEIpJKWGzJQylfMc8/imO/Xa+zs3IiRwrfqv90SQES/ee/fe757znRPf/vbeq6x5kwG2RCFWmgMgCDaQlXo1iHCMzF6y8pgTPGCnH6hZho0yHXrLexlmjUgquwGqJkyRKe9l2Bj6aowJCQLDU/MPjzfqeRjMc+yLIuxN+ZtEcckzeq+bnDzvn1kgpEhDJ//cSfEI5eI9X+BdAeBtzIG7SyFGso7zmzR/W0qb8iH2auHVXSqj97q9uO6XfgmVAwcR9fVj7rlncfQv/hyzL7+IcLkpkFTzq1JC5aabMfLTPw3/2uvQTBOU4xgbe3rQ19eHhSMv49C//wziY8dQXllEWIxn6wdYnXdqJCAwsirty7ltTp3mC8smLg9eKTTZ/ThFmaoaUm/w0Wbz1KbN6LlmN5rz81g5ewbt6RmxmcdlURBicesIcP02VPr7MZhXMP3D57Fy+qIwVzaI1agywnWWjRgZZaOZuxVeyR7nQQmlvj7UeqvIWg20p2cdmGlgmAGXDnRyG9Bix2TQ05pNhaR03diPwxJQjqxxp9OGH/PKjaUoJQM11hiTlV9cc6ksYTLJtJrgvsIamQgOkwBZeA1TklmkaTV0Fb6+6wA5lyRo/UAZZsrg1mWhkWrvRi9qMYQdW1aiupKhNllqCtjy9+albfsaykGrodCB0fy95ri8gU3BQ+As5wNzkN5bNAQYyCemr2s+IzDGa9Y2Sjm5aCRxMt1u38bjcS/GYwsEL97jGgttPZEGgctXtuMts3nKxY9AH5dp7j2H3nIrPv5//z/YdPvtiPMW8k6OFw7/CJ/5zJ/j/ofej3e+5yHkK8tijBKYJduW44bgL8Fcgq5kAMsrnfew08Hi4qIAWILBrVZLryP4S8CXzF+yhblGFP68/Cx+rtYe7o+CQKAuQVu+n98X3r78mV9iukfRKnBcSENv3rxZ58KfCf7yPPg5BKJr1Rpq5Qj53ByWjh7Fl37/9zH9/PNqCtHfDMoztme1DbzlKzY/UAGmWNM5JiQZ7Vi/BQj8k8Den1S8XBPptwlkDah2SJNstp9X10+3v2Eu0rG06bCJqHHm2Nz8bUi1BCfBXuyRimvi+bIRgMpFkmb2+XeS7e9C7vk82rzQWsXUeXr4t06a6G+eLKMSjo1xNRaqecX2iW71lsqIrV48vwCVagVJmiCh57pTY+H4ZaMbG5ZS7dFz/LNpGsB0H90IdCPQjUA3At0IdCPQjYDbG3UB4O5Q6EagG4FuBLoR6EagG4E3RuDB4QFQ0VDsTseSZKFVcqZFH7/kAc0fTqwgxx7k66zOY55VBtS4qpoDe1k0oYwv/VHJJBWQqs8xph7lzMQKcWCu2MjykyNQnEvaWf5rzvGLBUf6IVIWkNAgX0+QrkpmpRjH0iaWpyvlDCmhyEIOwTYypyjzSdCOQDKZx5Kcdsxc03F0UmsMlFgNBh6ziMMYkFGjAhYZomRNqVhocWBRh1KBLMASpF5ynruUemNxyPzzCuasec9RZpigK5kFLCwRvGIsTIrV7pYK3PTadcXhHlPgxTRZqJSvDnwsxm3FVtfDAjDvJ1lE8rA0L76a2GA5KmGI+TTDHHLcdPAgpk+dQbq0qNcIxCcgLiCGTQC+JE4jL0OF7DL5JecokUmUE9T0ECce/JDMiEAezZU4xtZqTR7HLJy3EzJaEtSjEP2ueNZIEoGaVco7+wGWyG7MPFxMOrijVsUtKVDvxMj8RGOOktEdP5KsZBJCLIv5JEEQljGXJriAFJMA5nNfDOOQTCT5/BEANlnLQpKXV0mAoMQLk++hk/AkQLaOpbU6VxzIR3DK2LMsKmcmeUl/aHllmlQm4Qi+jgypcS+X3CunxGV4mOF44TWrsG1mpi2C1PpMxtVAv7BvALWRMbFMFi6eRcD48RyrPYgOHMCdn/h1LA70ozY0jKH+AZRqVTGMGsvLaHcoKZygp9nAuS/+Hc5965tYOntWl8JzI1itO0uw0VVX13vpFUVT85l1HonudatsG8dGZsG0tmUTrvvQh3DNB34a3viwPrfTbCNbWMGp7zyOk1/7KiZffFFMRXKLBfRad4eTVnaxL9hBktddY2CJ8enknnWbNOaZb6z4r3Kv83XkHKP0qUBTgryOKayyqpvjGRsTwggZ/RcpEUy2nZMcVqFXxVcex3kWu7jFBIBdHIwRZ9dBv0DJU7t5akzfQiXBzV9XZOZ1EAjV5I0q6B0eRVgK0FqYR2Nu3thJDrBhsjVWLFnALs+uFodt/AnAd80dBYBenCMLxcW9VErkcHMSqmw2YJMM5whZxWQHFrmGoC2ZSMypEdUYPJ6xQfXlrduw94Mfwqb77sfQ7h2okyWbZmhOTulen/rqV7B8+AUxgUt8n2JowJeYjbpv1kghQN/lzSJ2xrw36XmC2oUfqortLqa6FjahVHoQ9taRlyhRDbSnZoEWW2EsbxEQ4hrAdeJ8luG42PY+BvIcewMfG4jmZznCkSH0bt+DDTfdhKED+7Fh//UoDfaj1Wwj7rSwcWKL/IwbV69g6sgRzB89hqWjR7Dy2mvAzKwkUOXd6sAssT81No01TlBqLvNwJSrjRNxWMxWBuHqaSfFgb6mE3jTHZBZjnmxJAjmp+dFP+4H83Qc8YEsQYkDzN5dKBmXSqaKxCcC+MMSWlCxIIRtiofITCABS0YLrM3tvmDNPhCEebrfQrFQw225Ljpf3ZBQero8ibGeedkCEWdByDNgAVDOMY/PF5TJq112Lfb/8MYy//e0CRC4+/h0c++xn0T55An6rY5LcvM9UmdixB2M/9/PwbjyIBgGN6WnU4wR9w0OkP2LquefReOEwWq8egzczY/eQUyWjl3DRIOXkoZ1EsmSP3Z6CNhZsCFsh2EQAmOtqJ9O+gM1szEuSG6Z6RFRFJ25IGrxFRh6A7QRc6Ln67tsRveNWpD0lVFdydL57GPOPPYe52VlczVtS7dhAb3j2rml9IQOWXscGbCIIEfb0IKpXkDdbyOcWtJfhWFNji/OtLewHLP+s9gxYwuBnu8Uny3zdx7xWRx/lnxvLaC8sAE3C3b7mEfdlBIB5LpwLBN7ltyt/epOllrWEm3PGqDVfYe4VGj6bBSy5iIXPPZXzHC1yosBFNs9RvYTKD2JXA20/xwrBUEpjMx46hkl4E+BCGCAhw7FWRcqmEMp8E4R2dgscsdzXkK3ccKoQBUDO3EGPa0qNk+VLyW2TETaQb/2Da7z2lRr/RR7ldVgDnONlax/GOKmhcZ3iRwHDcYyzkc7CsKZ4w/0e1WNsZ8z9pYdOvYq3fvzjePcnP4VgfAMiGQT7mJuZwszMNHZecw1a3Ne0E8RxR2CrpNS59yiVBAITXCXYWgCzBUuY/zYaDXkDUwaa0s98PPXUU5qv632CCRDbdtUXWMzPVBORFCkyAcdsElteXha4TNYoj0+5acpB87P4tWPHDoHH8/PzAn/5PYFf/ks2cK1awcLZs5h64UWc++FTOPvUDxFfuYKAvuCuqUFtoU6KXyPbC8Qql1y+UxdhGDkm5dPsgHktuz8B7V0vk762H3sjBLyOye7yWSEBzY8sGtwKxRM2+mltdDmN1h5c3yXhnxoJmLlbkuJiydNv3NayChV5tE+3PTrHpBo43ectZcyz1hCovxuKtY42KG4dZPNEVWsdX2d7GcrcK16KE48ZoEw2d5YgZr7kjF3702o1FBxLv9H1AH7jn7Xdn7sR6EagG4FuBLoReFNHoMsAflPf/u7FdyPQjUA3At0IdCPwkyPw3qEBFfYMozAwg6CY/OAIAMoflKBM6lgiVrUx0FM996sec+vrN/wY+ecScBVjhExSFv8phwtJJrPwRwyOvn58SO7R+Tuq255fPllSucA6FlBmM0oIW2Fd4C9BX8fMM96sfShZJyrVCVAwNjMLNSqEug5/grn0B6ZXHuX8eK0sBpn/nRVsGRcByw4cKqQBC+lXMbbIjPECFUar8n/MsZCSYWXXVADpLGYS/KAUKaV/+V4C4wSNez1fstD0Lp5PGRk7Ll/DUi8Llm2yRPMcQ4FJYs+nlBTOUGexj3HzPcVviWwDMnIpG0kGqe9jhH7BaUcgJKNdKkUo9/RhsdNE2GiiTDYkmcOKLRkKLNDxnpvfL30yKWlc8kKUshR1ZBgZHMSxuTnMhREW4aOTdDBEcEMFdwM+eR5kDg97oWSPB/0MvSllnEvIAg8z7baxgNzwHApD7Kn3YCSOV/1gY8KlfuSKzLG8JqeSRB7BUaUmeeU5j77CGZZSY+YQmGLsrCBdMK5cCVAS1mwIIPObBXSTGi9kL8Wr5P13wDAZP44wIpawMTUoC2mecCXeS4JqlIVMc5T9UH7UG/IUI4EvCepTaYpZghIE/X0rX7OI7NwkBXJwpCT02xzfiJHduwVgn3nmEMLmiorV1Q0bMXT3Xbjnk5/AQrUKRGVUa2X4QYiVmUWkeUdMG55jsLKAK1/7Bi597RuYP35CY5IgSUC2dcF6egMAxzMoCq4G1L2+yF5kEIHc8pbM4ff1ou/afbjllz6O/r17UO6vCRSbP3YCz37+C5j60Y/QWlpQM0XhfUhgj2ND3riar2QJGRAlNQH3dMHm5LyWfLL7ndif9E9Wc4d593lRKDY1C9VkixVywLz/nE3y/StVMbJzF2r9/ViancXUmdNIWuIMOtaX5Q9e3+pYKEAC5+tqDPI1gLfwLlTsXGIsCtmClt8Angu0ZUMNzz1U1Rmhk4W00q9JOyv+kqAm3GCMNHs4DQbn1878Z4AJX2GvtDjaddjDBdQxKssDwxjYshX1vn4sXLyA9uQVpM0VNTHo/BxYbPmQc4TSxjm8/gH079+PGz7yEex+573oGxvH5ZlZzJ48hde++nUsP38IyeULwNwy8kbbMYwt+5k3uQHAPC8DcdwVrWpwq4xudgFSXyC46yNJU5MkZ04XEz7A2I6diEaG0Lo6hcXz55EnsQMcOZYMkOWYa5OhGPk4Gmeg5/k1QRWbfTYLxYjI1Dx4E3rfdhs23XEHamNjAkuypWUsnjqN+clJ3PqedyMaGgb8EItzU1i8eBbTz/4Ik994BEtPH0JEENgNWBuvHNtrEuUE2+fSHGfZAELgKShhiqBC1sGED+zIfVwbRljO2ij5gdYyAnczWY6Lno9ztAJIM4yAILCPkdBHyN4F5ufcw2jWwU6P+YZHThAJvArRylI1OC3RFzbz0eNHOOMB3046uMymAq7BXu484T1sRY79gY8+jUUqDjglDsdsNjlxt05zb8B819OH+r7rcPB978VK3MT5Hz6F2SeehN9p8s5prSNTlsoDzfoA+t77HpRuu0Vy0jh3HnMvv4ra0AAGdu1Cra+CxumTmPnBk+gcfU3y2JJdX5Xg53wwD1XNP+t+UAOHZFy51lEFgWoYTq6d6zLXyYgNDmL+04qAbP4QcZ5ofWfzWS0zAHhgYBijH30PBj9wL5qVHP58A9n3jqD56PM4cuQlnEqX1bQ0kVHpgnsCKpKEWAnLaJVzeJS7aLL1i1iSNajQM5cDs5C+ZU6NRLI31QVdj8sbplxgUsZsBOEvJOXMH3p7MDwxgfmFeazMzSFvtw2wdQ0Has6jYorAXl+qJ9aQZMeyhghbCc1z3cnWEnjV7ww8tQYKa6pTw4j8p635j9dOIJTrHpu7aGXAe9mmlHjK2NveRsojzNFlNmqUkPUOYGDnLnRaLaTnLwGTk/CTRHuuxE/RyQNZdSxSraWwH3d7tjIiVIJU91A53dk4aG9W2Gw49rDEMxxIVjTScA2Vv726epwXMl8vGWnHwKTggvMQt2Y5Jx3u9g+MixRsxE42NmcnClHasRkf/J3fxrUPvZveHPBSNtWU4XkRlpdmUC2laCUtLDbZiGd5mWAqWb8EaQuWLgFgAr4Egem5y58JFBOoJeN3+/btqNVqAmsp38znC/avLZ9UnPH1ngL8JRDMzyfgy3/5GcXxT5w4ofdQ6pnsY76W72fu4+v54GcRgJ6ZmdGx6DVMtZaTT/wAL/7tl9E89Ro605MI4rbGkgDS1WZIMsBtP0lZ9JgNPK4RU6OLqkCaA7YCrG9AW69EUuw3ftK/PN76hywsHIhsw2Qdu9atkYUKhwHAXNtMxYgP7j+0q9N85SbZAFc2QWkVdlLznPOSe3ZrrJpT3ElTJr6Tmcc11ymzA7DzKJqxqFDUo+bDNYlzNgzZeF7bL2jVZ55k7iCL2OWLosGruHZewyfmaH7SfXQj0I1ANwLdCHQj0I1ANwIWgS4A3B0J3Qh0I9CNQDcC3Qh0I/BjEXjv4IBKhCrKC1SwaomBRAYpiG22Kq1WlGvMT0v/uaKbFVTWHmLFEgAmOOqYbQRlyVIlS5PgoOMsGSnOSS4TKKakGguZJvto50VAmnKDLIoaq8NABRaZ+WDxhoVMsntVhHSvY9d+X06wTiK0WE5jgYRktxFwagsAtitm4YqFGz5UtOU5uQKiilpOilA+o74VpFl0rSJAhb7GrpOfzFgEEQKyuZysKQEvstJ43SzQEijgdVAOr8KiEIzZxSI12cA11n/IjnGsL4LevDGBlylWUVDGbBIrPpRJ5HtYjCPrldfHgif98ngdGwIf28hIRoqqHyELQlxsNYwJSLZw5vwaWbxybA4yvwiQE1Tm8QhU9yHAkBehJ+tgsKcfLzSX8GqeIvQD1LMMWwMfAyyu5vSwNGYUr5vXV6bkNEGGHBjIMgz5EUpRiKtZjE4YYCFOcdWn9zG9D1l0tuugRClB8ALGGoInCUoypecJkJD9TfCE95GAPb0SXSMBpb5ZfDWJVmMP8V8C+mJGaVzbfZb0uArva9K44vwY7XAVSGYBkGzyqtjhBk7y93wdAfQwKmOsPoAN1QjVPMP00gJea6xI6nnQtwK6BFszHt8kMglviRtOD8R6Hf2jG1COIkyfPQO/w9HiozQ2hrH778V9n/wEkuFRzDdiNFoNBASF6NGdEHywQmzr/Bmc/NznsPjED5BMzpqUaEB/Sc5AK4TbGDcW7U8g37yuNFtIHhvI5f644D9BgKRSxdjBg9h+yy3oGR7A/MXLOH/4RcwdP4F4ac4B5saU/3HQz/kErgOfKfNaALH8VywuB7qSIRlWK0BGaUQyxH0E/X3o37QJnThBc2oa0dwC+sjupby8mjEy5LUahnfvxe0f/gA2bNuOc0eP4uHP/rmK2GISFgymQoqY88wxHotzIRhqhew1oLwozLqpuXqFxXWuNcpYzFymEhgVRIGx1TqJGlysscCQDX4nucei0C1Aroi8Yz46mdICsBX4q5xq49klV8e0tfxGSeJNN96Mh/7bf4LBrZvx9D98HSe+/SgWT70mv1JOfpNVtfnA82QDjYFB1L3vxbbb78DBn/0wNt90CxbIgFxYxOIrx+FNXUZn8gomDx/B7EuvIFmYRZ4zP/Ee2v0v8moxl2WHaMQnA+KdWoP84wk+a14ZY1Accp5YVMG199yN6o5NmHrhCK48/xJSMrq5Zgiwz5GzeC7GfoY89NFMclzMU4z5EcrIUOJ13Hknore+Fdi2Cz0bN6PaV0dPNcLi6dOYPvQ8licn8b5P/TOUtm6FF1WUy+Ynr6Jx6jWc+9rXMfnww8hffVVetjymsbANRONDV0wVBs+X/PNraSbf3FMEzJBisw/sgoftXoReP8cQpWYJeOfAXBzjMoCzPqR+wDHK3EGbgx4EWMhSyUJvCiL0E4xNUyF2VCPgmsJGkJUsxQKAQZ9sshION1o47dHOwc5r1kvVsLIVwIEowgYXQ62rWnuNfS/5eDe2NPK0zmZqKMmqZTUSESRKmg3kjabuE/ORRrtva2bgl+Bv2oR851b0bBhFb57j8rMvoN1YQXVsMwa2b1LD0dxLR9E+eU4y/4WiCNdoSRNrHFpTQBBFoN0uQUV2phEoLvYSkp5VE4GHilQ3yCbOxNRdoX2CY85qbc+AXsqChyFGN29D70N3oXbfzch7SyivpGg88hymvvZdnLl4Fueythp9JsCmNO5GfLR7+hHu3I28r458dhbts+eQNpZMP0Wfb/sluSqw0YhNVGQJMzamw2x5QWuCbaSKdg/mbAG53C9wPIeh7BLoq8CrlXKJmz8me2z+pFTiaGYpVij1zl0SQTifYKSpHURsxvMyNS5pP8R9h5RQTMaW07xoqiskmou9HUFfuoiT3ci5xhdzX9IiKCqQ3eaymo0ioNTbi2jrNuz/wAeRl0u4+OQPcfLhbyNok/Nr6w73RGzqIwhM5rKBa+bjS5sQsq65dzDfZWOkm7essZ/FgNb+0tQVNP+LJh6Xxwv1AV5jETN7LfcEbj3U3s7Gi5oFdR3O8oRy+UWTEudoEGL44HX4yP/xO9j21huQt+ZQq/RieraB5bxOIw6gMY8kXkar3A8/MJnmAgAmCExglkBrweYlAMx5TICX4CsBX0ow79+/X687S/bt1JQAYj74GYWsNPejhVcvj1E8+HsCuyMjI/pcvvfYsWMYGxvT+xlrfjYBZr6WX2T/EhQuGrZ6enrEFtb1Ly1i6sUXcfqxx3D0699E49w5eGzQUcMnPYAts2suBj58NmbFMVIy3d1aJvlp7anfyONe21sU3/Fz1gPEqyugmLL2G1PWsNyw1iZlAL/UJtyb1prb1hjAXF+LpXJtLbIGGOZBNtlwrhU53aSrneKHrtmOyOu3hlOb0rKyUaObAcBi9WemEsTPUFOG8yuXd7lb3O0fuy5rDHGNAw4wthnw+kcXAP7xcdN9phuBbgS6EehGoBuBN3MEugDwm/nud6+9G4FuBLoR6EagG4F/JALvHRhQgZrFSXG1nCxaISlqYId5shlwtAYAqztdhYmijungDv7sGBoE2MjCMTarFe4I5kkAWQX6wrvN2JG9QYSSCpcE86ygR5YPz4uFcckhipVsHm0ECoz5a4U882k10LEAgClH2ocUfQGv08NUnmCFQF0eGhNR7KlUYIsKOQQ9Cz9gJ+PG4qqBZcaOETBBADi1QiELhixU8jpZhmpIyraQh7PyEWMs5rIDFFXvddUcMZUdoyeRRJwxg6nP3SB7MydrSaUmsaZZ7OKxmn6GOAGGfB8DYSS2ToeS0EkiZnNDgI6HiTDAVsnYeWj6Pq7EHZOUVogpl2sy4IIjXTGZbCUCsPSc5PX25mSh9WBiaATzy7NYTjt4udPClFjQFuM9AbDV91DNI1yll5xPGW/fgHBJZtoY6wl81BJjZtHB7AxlveGZvLdj/6wfg5QCZ1MAGwlGPR/DgY+lJJFM6nyaolqpYqnTRC0PDLQgyOMFaGXG8E5NO1iSurwb9KWOUjKmCp3SNYlcKy0WHoC6Cc6r0HhcvfTeBL2OyYIiy80aC5KwhHxwAH1bt2Bs42bUWQ9dWcT01ct45fQptJdWMJQbm53nlHihsVgdOMDrlRd36KMckb8WIGsR1LXXEMTsuf5a3PCLv4CBAzeKWeVFEcJyiHarZQyrToJkaRHzz/0I5//2Cyap2knNV5jjR1KoBhSqUOmkGQ0edPLMjklTlFM17wummmMcqRGCMsuS0iQwWENloA++FyJrx1hanEfelium5m9xL+Wf6I5pNDd3DgXQKdDTkhXzEec0xyyLrhI9HerDjgPXiwU3c+4S/GoNe++/F3vvuwdNekEfehYXH/segr1PvCAAACAASURBVAvn1LTAsTHN+A0M4faP/Axu+dBPYWjzJlx6+Qg++9u/i6VTJ5FxHLDgSzCAAIvdcvmfmhSo5RWCGmyGKGLHl61n8vFnAbCrc7oANY0JRUC6iGMQeKiVK5IXJpuPrEC9n7EhwKaCsrGQXLpUfhJr0H2+ZCFdXpIvN5s9lJescSTgbZe/oRWixbhiI8hb78AH/sd/gZH9e/HMww/jpS9+GZMvvwQ0W8hWrIlAGVVSxsxLBtT4gd3zYHAE2x98EDsffBDD+/YiqFZ0rL5SGWitIDl7Ft//93+KSz98Eu25KYTEJl3eXI1RMe9cOZvjQixDJ0ctANixpbU2UR7ZSYgSXOkbm0DSW5Efb7I4L+CiYEB7IVAeGECnnQh8qOi8muik5CemoKBmbc9e3P+bv4nGrm1Y8kvwytRiyBD5OZK5eTTOnkdrpYE7PvRBlDeO2PXnJUxfncbspXNYefUI5h79Di5/5R/Qu7Li/H8zFfmNxcmmDN4fAhMZVqIAx+MMFwCBsLME4DLg2jDAXrqqJ201AAWVMvqrVZSZvzstXO4kaAYhZgjoZTn6KFWsNS9Dr8NYO6lJ/TKXiilfzGVY0841lMn3A7yYNHAps+Yp5UJK+uYJbiiXsDnNECUZOpT/BgFC8zX2fLK/bQgacGZzgXmcY5QqDiYPzGYGddvIEzd08uupb7YGsn8oh4gpT1upoUSP8Pl5ZJ0mkihC0FNHRGbu4gryFt2b7T1isjvpcgNyTOY2LBNGIQDcgJ9I+NeBLuZzTjCQ8eVncC2nxCubCChXvKh5EziJX4IyKUZDH4N9o4huvwHVu25Aqx7AW0yRfO8wFr7/LFZai7iSZJLvngCbCBKklCDftw8TH/gA8vGN6LxyHJPf+jaaJ15B1miYh7nmayGEbpLu9AeV4oMAYMcNdLnBNJjtSnXeamhjc5Y9bdK+5j/Mq2asxV51977mB2pGa+aJGLXMBSXuHbwUbap8SLKWEtYZ+p2M9ULKxjDmV9s7aR1wexyXfWz9sFFgILNrdOA6RoYy92YCr51cf0p03ktN6njbLjz0P/1L9OzYimPf/DYe/qNPw1tZXgWLOe/JGZdyR3FAKrGQKSoFFtosrLF/NXy1lNl1G+vYAeeuAU9RFZjOhr41n1jLIdaK5KB5/VwoEqj5RaolBgKT1WmosjUJWiMCHyHCsVHc+8//Ce79+fvwo+/8JQb6+rAc1HHN7T+DSxdTVFseOitzWKmFqNZrAlkJ0gpwrddRdgAw98GtdksSzZxLVLEgAHzlyhVs3bpVUtF8zyuvvCKGLkFcfhYBYz7PMUGZaM4LvpbPk9nL54aHhwXe8rMJAJPRy3tC7+3p6Wkdj+fE1xbvm5iY0DEKAJjHUKNjEKKcp0gvXcLVx57A05/7HKbPvGa7eieXXOR3a5qyPFOwf219s/v0XwoAr44/900BkBYNaVqqfVvb1pqxuL8hwErw1f6uWf+w/Y+NAY0N5pfAWV64NZZrvpQonFVNYSPC8ci8rmtx6z/zYsfJhdMj2yTneQx/VSmFI0z52W039dcQmy7ZgEoJajcqpSjilBaKfYYBwWbZob+wdO5rj38+22UAv3GcdH/uRqAbgW4EuhHoRuDNHIEuAPxmvvvda+9GoBuBbgS6EehG4B+JwIODw459ZRU8MlzUY64Co8y8nEyzeQmKeSHmyXo+3xuQIwcYkPnKTyWoJQ82J6XLAi3hLS8jq5cAY6pzoKzgQBgKiGkmqcBSfk/GqzGQzDOV7CZ5tVIO1IFLxhfi6x1rWGU7Ry3LyT4131p+0nJuHnAs7bFoRECO3rUs3rPoQkYwZdxYVORVqvTp5FjFLFkFZpxkqrs+smPIPmXBl+wb+vYSVggDFs2NscPrFQuIR/ZytPxUxVMD/8jQNHDOPNWs8q5CO1lLYkI7fzsCnUSfA19+vgRIWVwqPFAZa8aPDCICC5uCEIOp+RTO5KlYxSx0srDK3+t/kjkMJe1YyxIV/MhapawdGRFlv4Qdo1uxe89evHDmVbx6/jXMk2VG9i3Za2T1esCOwMMWhFhIMlxEip6whH6kqJDRlJPRlkkusu4DvUGApdzDqwnZasYKIbuIcSSIQLZyJ0vQH5hvZg+AcRY9kWIpIaDiYVrAXI6+oKQxuuLF8IIMY/2DaHWAqZUFpGEk2dihLZtJnUG23JA37sy5M8ji1irL9HUAm5PBtFjmGjccZ2TebSSo7pcxMTKKar0HfrmMnolN6LlmN8LxDSgPDyNMOkhmrmLx6iQuXziLq6+eQHL2PPws1T2g+LDYXp55xvEmENiRTHlRBDSRT4GH8ngcGsLg9fsxcfsdGL3pJlS3bkFOFhH9Fb0QnbiFlcsXcfXhRzD18COIL52Xp6tmkGRcXYOECfs61j/nn8r+gt7FSlUhvOAHWzHVRqNr8nBzks+IXewK/+Z+6hAEx8wzT1bLGSZZWrBLrYwqdjbPy7cmD875IrsUMsqMTIuMutEh3HzfvZifncWVV07KW/Kej38MO99+nzHIjx/H1A+exCuf/2uEzQZWKDnPgvP4BN73P/z32PuuB9AzPorZ107ir37rd3HxmUOIV1oIa2VUeutYnpmBF5tYKhtjChCU51Ew7pQXHcjKHCZmORlqxWVrvlKW0yQgo3IFfRsnMLp7F/LAx8rsHJqzswK6OrPzCJoNMYN41QJ91IjCnFGwfdYAHjXROBB4VRjaFaoDsk0dQ5l5XCfsWIK8L2JJUQ1h63Zc/8D9GNq2Ba8ePoyLL7yAzuQkPAL2Mf0aDSKR/6ErrBu/LjH56p46rv/oz2PHgw8h3LIBYa2OjcMjGBjo0/gIFxs4/DdfwOG/+I9YfP5Z82ImaOnAUY6FVV6XH8gj1g9DxK0O/KQjqVnlZnoyqthuIJ5lXudXzCadgPFlYdyYjfawuJd7a0gyH4PXX4sDt9+Oo996FMtnXkO72UA2NIKxu+7Gfb/5KUz19uHqygq8TobpM6fQXGAxPUOt3otKtYat+w+gb+MoKpTMb+WYO3MKF46/gsbKAprHXsGFv/0K6tOzCNJY80Wyny6HU7KWs0xtNUGAxSDE+SzFsTTFSeZVeBjxgJujSIx1MsYm00zMX+buyKfnKu0B2AzkI01jrUn8HXM2xwyBFAJ3sjMQSxqoB4FiTgWNfnoHBz4utJtqtKEiAqVFiTtSseLGPTtxbb2G1tFXkMWxNehQdrlY+9RMYw9pFDgJb0HpmvO27ih9FAoKXHMcCCJ2m3x6bVFTNNRY4IuFKg92x+Qs8oLGilub+BzXDOY+gYxqWgoQUD6dzRIE/i11uQ4W80nmj2LrOcYo5xPjzYaoFXfenEdcB/lgYxFZz42xPvTedA0W8hjJ7AryY+cw2Ii15yBDtc8DJnyqfaRIB4bgv+1t2PbxXwbGxpC8dBQXv/h3WHjuR0iXFqxRQ3PVvHqVY520OWMsxj/jSwZjAUS5ZhMBSK7hweaLy70OBBI7mKCTy5m6CjEM+eXrd1xjed2ljPfKms+YgymPPkRJ8SgS43wyzsQopzoAGa/NPNVYIviltYgNJDyv1ICqmh/JmoP2ErNZBytqJvIVdzUOuCY3+i5LCnt4FA/86q+iOrEBp556Boe+9BWtudxXSNJd64ez9XD3WKsMAWDnXWwrhWuo8QycpboM/6NCSKxgp85OgrsDY8ILwBPSK61et4ZRYcYpCjigUs0nbo9q/uO2/1JWd2TtxDfpesljBxHygV6855Mfx8337cNLT/0DsthDz+hOYOPNiKs70FyKUfZTNEopKtUyhgYGMdDfj6hSRrlaReQHYoOzQaodd9BJTdWiAGI5XsjUJcBLlvDJkyfFAC6YxAUQSIC2kH8mAMzfU0qaQDIBYAK5ZBOT8cvfFZ7B/H0BSPP1fC+9gvk8mccEjXkuavSiRUmtB/7SLB759B9j9tCzyK5yzSDjn51GNlZWsUnNe2vKXC/5XyhtcJxonXcNYcUIL1jCxc9aA7mWOeB01XyhaIwqPLUNJXVy62vNbcb4XgNM7bsiWVjzKu+1tiBrS6Z5NWcZAv19YXOx+FugaIG11dmY/mpW0/7ZR8T3yfKCyxz3Q6k1jbp9kf2tYpL6fE/bMdZ1P8U0d2e5LhfYU7mtpW9gAXcZwMVo6f7bjUA3At0IdCPQjUA3AtpuzM/PF1ulbkS6EehGoBuBbgS6EehGoBsBReD+oSGxPw2aMfbDKuPNdb9LinlVpNaAoIJFoQ9xDAsVZ4pai5Pmc5q6TtzTtiIhfQkp5cjijrzDCJSy2MeCZiDwlb6HBCsl1euKgDwmfe06DqCST6TzlSRAxyIei0pkuKyKqK2XVnMyvQQLJW/tJNxMls0YBCwYsmAk2UV6cznPObH6HCuKhRwW9wUcq8hsFXAWkOQr6M5TzKeAQLdjKNDH2DGT+V4WxTuU4XTsW8aZ8ZDUdMHQFBhm8rAGSzmmi5jRxsiLwhDLcccYcjnZtcYDW2RRF5li2++F8gpupB0DtuXt6Qq8rvrJQjUryrU8x7iXCbjt1HvhDQ2if2QYg0PDmJjYhrFNW/Dsy8/iK3/3t+Y5mZN1lKwWsXuQY08pFPPvfJqBgphk7G5wnrsLaY45L0NKgJwFQD/EuSzBXE52LTCCAD15Kq9j8/XLMQjIX5gsZwKaK0mKZhQJTLlA1kyeYyCsCAyfyzsYqITYMzyGRjtHu6eM/t17sO2mmzC4YxvKfT1oLyxh9sQpvErfypPH0ZmbQ5ByLJrgHwF4ykwTJPHo3UwpYc/kuWuej6E8Q19QweiO7ZjYtRNjW7agd8tWRNu2oTQ0jKCvB37cRDo7jcbcDBZmp7F8+iQWn34O82fPYmGlgeUkl3c0gRDKWLddAdMkjw1h5D0X4CfqjMkGeuUqxq67HqM3HURt9055mYqJ3tOLylAf0pUFnPnSVzH3xA8RT11F7lGw1R4cieFAH8pjG4CwjHh5BZ3ZSXRWllSwJPQjZmkhSe2KlY7gtQ5oc36VTmJxFSQS88WxyDIDqFgYJoPTpNn1Z4nGp3HYOI+M3d0hE4bzWfPJvcwxhD2yufnW3jp2H7xBjOf585eBehW3/cJHsfXuu4HeASxNTuHqoafwxB//WwTzCwKOWl6A6sRm/Mzv/m/Ydc89KA8NYPnyZXzpX/1feOXRR5GmCUb37MKmHdtx4tnDaJy7gLjdtGYNZi42srgisYAcJZdCNtrmtHwYi6YNx2ble8v9vRjavh07CBTdfDMq9Tqac3O4evo0li9dweVjR9E4cxb+0pLyyBoAzHvuWHfOw5T5wkrXTrLcFYIFUquSbaVqFp3Jyk3iDnKCqoWMpGO1J2Se9fehWu/F3Mw04uUlNWeo2E0QWWxdA9LMC9FAOzXihB680Q249b/5p5i47x60KvSzrGHTyCh6h+oCcuhRO/vyUfzg3/4xLv7D15AszLsCuGlAUDXCOoNKCDeMo2fbFlSHBtGcmsHSsWNIluYFJDEXOdHX1eYDEze10ax1yrGmi8aE1WU9YDgibLn9Nhy8/+146WvfxtwrL2NlZRHRlh3Y/q53YceD78ZCTx+Wmkt47it/jxce/y6uTE2i6eWSYN914Ca891c+hp3X7UZpdg5Hv/RNHHrkG7h8/jQutTuolErYmQAT7RXU2x01wWjuOABY3vMO9OOaQm/1Vl8PztRqeGVqEpOJqSKMBx72Uj2C6gxBiKtJhisZPYtNOYKNUddX6hjxTSUjj2MsJx0MV+pY6sS4kiVYCX0x5Ju6T0AtTdCfWY7nfJQXtpqb2DRlTTa7ynXcfMv1GPV9XHrmOYBSrVKnKMb2+nXUmr+YhzhGxaITsCvhXQPJ5A1O4J4sOH5jnphab2UtYXeH84ljUnsNl1EI5pFZys+hODDXeLGUnVpA0eCl9W9dg4j9vlCvMNBQTQLudWK9y8ua0temLsHPzrm2cCQ5hQzGg2vikp+h2RNhOU1A/4TBDOh3MH4rT3WPe0KTSA56ehHuvRYb3vkORKMjiE+dwcVHH0PrzCl4bDRwcRH47QAcG6/W3KE855BOAe6Koc0/e6vF2wDMQq7fmPJrs8DAU33JczkQGhV7tE9wUtjawzilCTWZ5aDxx3jga680nedYYsMfmcZssnP7O41fd68E9rvGOYLGZYLaeY7lLJW0tnyLdXzbQxKJ5TlwzKFSw66DNyAol5Xzpk+flmQ7I8TjmeqKgXGFvH6xv+Klcw/DhgMeT40hWlNyVMWw99WkJr9jsvc1fuxe1ySJbdYW9l5TjCnzd2wgoXoK1yQC5M67mzfB9sAGChYNCxrzvGaBcDlKtSom9u/FPR95J9J0HudfPIyp8zNYbHlIezdi91vvQWV8I/z+GvzBfvT29mN4YFCAbliKEFUr2rvyS/vANEEzbiOPU4G98rIPQwG0YntnGa5evYpZNg7xWtPUAbMm/VyAwgVYzM8gi3fz5s0CfskoJgOY3xPcLTyIC/YwwV++huxgyblTXWV6evVzxTRuNnHlqafw8he/gMmXXkZ7bhFph17UprjCvfqa+LQ1BfB+FOPTmOWugdLlitV8XexP3uDty2ZKsXHZIBRzRS6En9feqR1y5lvDBZsOnLR40bQm2Xr5hptdh5p0KE3v9hZqdjMDDu0XuA8uhSZnTcC1UHVw03l1b27NSemaIoizOtA6UMiTuzm+vvmJe6CirUaRK9QWlP9eL4utmLG5M6RaDOVWYtdtsyYF3QWA3ziKuj93I9CNQDcC3Qh0I/DmjkAXAH5z3//u1Xcj0I1ANwLdCHQj8BMjcM/QoHWdO7yFUqhWWGdhrOiQNynQosm+kPsrQCGJEhas1fXd9q7DX4UTSZtaQZslIDE4PALB9DYMMRqVkSYxrqYdzEoG2BgZ8sd1hSUWgekBzEI3pRjLlDJUMYes3lSFXZZF+LzYGw78ZVHeuvutWMwCKk/TCnAmvUzZNhYHa2S+sPAc+IhTSjlbIdUK0laYJahFH1cCqn15IJlCfv4yEswkifz0VECU/KrEAlH2A/gJ3e6svKvCuYqM9AgWb00FPYK4MVlRDqTmB/F8yHRu8bwUQ/OxY7GIoFOfH6IcBVhqt1Er8Xw8TKUJ5l1hi+dXAOL075PUqGOYUqZRRXPfvJV57nzN3jDCrpFx1K/bj/r1ezG0cws2T2xCtbcfeaWE8yeP43c+9QkEKwn6yIYtBaglqeSzJX+axRgOfaR+hMlOW8Af2bvDJUpZB5iPY7RcIb8SRFjKOljyMtQzYBwetuU5tldKWOp0dL7DOTBSKqHTSbAceGglCSbDAC9kKc5kQIeNAz5wJTGpva0hQdoQ1eExbHn7XbjpAz+FbGgIYX8P/Mh8ELHYxKnnnsORbz+C888+g3huzrxOkWrc9XuB/DYJ0vLRyFONM8pckuXRJLvqumtw4J67cPAtb0Pf5m1IRoZQqveiXK0D8QqS5Tl0GotA3ER29TKyZ15A48iruHzqHC6cuwKv1ULZp1RxjkVK/xLs45hxiKPkPwWgWIlSRWyOtyBCJwpRHh1B/6aN6CQpouExbL7xADZuHsGpr38bM08/i878rMa9eVB6SKMSRm59C7bdfSdKPT1YOHUK04eexuRrryKLHfAj5i8Je2vMGc1h/WiZQlLGbj4Vc1+ghGsgkUQ05RLlVR0IFGtnlN+lHDdnJxnNvFceqpItZbE4RYMsQUoZc5wLd3RMOMkb8z0+vFJJTQAsqpIBPHbjAVz/rndi/Jq9mDp/Hi8/+ihee+wxBC0Tm2esyuMb8bO//VvYedfdqA4PY/r8WXz1X/8bHH38UfQPj+Dgu9+F/be9DU/8/Tdw/NuPYvnSOZP8dElOqYRsHudxyDzJZFIAU8adlmi3HZNffhmj+6/Fvne/EwcffAiDGzdhfONGMTsX52Zw+eRreP4bD+OVb30bMy+/jIpUAlJjS0sh1oq8kjEVYGbsaTLr1j8k1+rAYDVx1GvYsnc3Ll24iNbVGZT8NZY1844x7gSNqcjNe4TM5o1Y4uamaT6sHItiJpkXYhoFCDdvxa2/9l9j4v63w68PoL/ai96eKir9NeSeoBSsnDuHQ3/2GZz7wlewfO48Qsr06l4S9HSinLVejL/zfux84AH0b90Kf3EBT/zBp7F09CVU40TsTsZCXpFOrnatw8gi8I8BwBqTXL8qVYT1GspxpsYIXm+0eSuGb7sd8fbt6Nu5G8eefBxHPveX6EvJxvLR5FeaYA4Bqrt34vf+99/C53/v99B34izCtAMvKuF0HGPWOf5u8IE9HMNpprWAkSLjkkNErDg3Z+hXTdnY6i234PjkVbx8+HnZHMzHGUYD5hvKdwfI6VkdBriSA+fbLa13BOxGAWwDsCmM0AyBxXaCpFzDyVYbs6GHpSTW+shjbkKA7X6EJG+LZRkS6GQThdQAgJ1RCRNeiJ6+qiSl49lFKS4QLBNI4zBLzuH1rpPF2kMAmHnF2PrW/GDzlUAQm7BM8pz5LKaf+yr70rV/aCzbWkiwvy8P0Rcy62aYjTtY8OiTbOciFiqPwsTo1rQCGDYpZMdSdY1o9hrnySxmra37YhF7voGSlOCmHLIXoOxTkYMvSJCEtD3w0PbJogZKWYqKlEZSgd6tnF+2t1B7BpspRtn8MIrmwiwaly+ikiZqECs8uwVYuj0WGbtsBCAQb7Rp9yC71BCs1aeMHbkGeEnyeT0T2snj02qiQ5AzCuEHIVrtjti5bIrjR5a9EtKcV2+K04xnhU13mvfct9ieyhpebE7pnB3gmgamzLDaReSWAWtGsaaiQjVA7H02EGSMM/2WDbKLwpK8Yqs+mek52mmu9bMj8NUWFzJJFQJaSMCXdQSfW6J3tiRzbf3jAsl7xuYsrlH0dRbbWX7THnF7NRFwH8M9B3MI9zV8cC/J/Uo/ZdeDtYYbMoi15ypypbs9xR6X955Me/6rPWZfH6697Rbsv+U6PP+DH+Dc4aMIY1O0YSNBUgpR27sL17/vvejbvQ89g8Po7+3Dpo0bEXLMVMu6/5EfKi8SAOYY45ghuMvxTTC2YINynC8tLcmfl8DuehZw8T2vj0ApwVu+j7LOBHaL9xL45c+Ugd62bZuOs2XLFrFd+RxfR8bw/Py8wN/e3l4xiQkW99WqSM6fx1/+i3+J2WMvI12cg8ec4lRSrGnNzVP3N8CqtYxT/ih2D+bx/Po1rBj0P8YA5tiJIp1Ds9lAksTOqmRt6mitdHNBf7m4uSZFeq11xkIubD24tyLrXmIEkq+3Riv9zeMAYK2DYtuaMlDBVNbu2ynyaCS4MWM5h01UbHqj/Ln9vVM8b2uCy0GOLVz8Tn9z2cn8GCNalguOtc2/AbKkw2Skzy3GRlcC+nXboe4P3Qh0I9CNQDcC3Qi86SPQBYDf9EOgG4BuBLoR6EagG4FuBH48AncND656qbEIYT6wDrBd93IVTFaZv/aLAgBSccR1sa8jtTiWz5rvZeFVVxbLkMACwQfzCK5LmtAYj5QhJARBgHXj6Ch66j1YWlzAzMIC5jttLJMNW8jCsRbieWh4xgJRQdl5hrIII1avYys5tz0neythXQckU2qTRWD+nElCkf/FLLpR+hcZmpK0s859AjFkbRo72bNiL9lVzr+WrJZCurRUqaJ3cASRH2Fl8grK8no0sDXJUkSSGySwxIIpC1DG9JV/mnuoKEhWy2qR1oBusgx4X8SizKzYSR9OgqsXVbAGamSR8PNjSpRCRfQgJQDspORYNHW+z2Q7k4lKkHpPEGDn4AbseOB+TNx9O+obN6CvfwBevQKvWkFzehJ/9L/+Fk4+/Zzq2IO+j72UhqT0NRJjWzk2cn8Y4Uq7jUn5QUPykSx2thzANuh56A9Dk4RMM2zxPBz0A2zxyARP0BNWgaRpIHVGdpMvVvFkqYynWy2c8TzMw8Nr9CN0XsU7gwg9foC3fPhD2P3QgyhNbELshxjbNIEgzOXv6ac58pUmLr78El78xtdx9FvfQtgxkF4sNvlQGuOMhU7dfzHMjcW+7AXwb74OB+69F7feeQ9qGyfQ7h+AX6oiDCMELPUnDaDdAJpNZJOXETz/MhYOv4TDP3wGp85dMUaZ52E5CwRipzmPn5pHpPO1tMK8FQcJmpBdJ4nKwEPKuUJgnGBXWEPvxg0YHB/A0ulzyKdmkLTJh2Lhn36RPryhIWx517twzU+9FwPDw5h97jCOfeELOPP8s9IwJHBDRr6xeA1w5M+OgukK/mt+2+v9bovxKjaYk3Y2r25rH+E5EoawwrDJlwrQ1hcLpmQqGpJUeMISvGKxWNxWxYTMaAcWkIUfRshYUB8ZRVwqISZgNjuHuLHkJJk9eXGXh4Zw36/+Km78wAfRs2kzTrz4Ar73Z5/BySefQF+1BzvvvAP73/kA5q9O4qnP/w0uvvCcAE8xHSnTyTNIE/PhdQxlS5U+glKoc4/0xdvGOZAj7B3Evocewtt+8ecxuHsPtm7cIuahmN1ZirTVxJUXDuPx//CnePZLX0aJjF1XYCbgKsxZ89tyTiExrVK1k2y3UWLFZ+asnEz/TeP48K99DI9/+1Gc+OGzKEme2CiGhXoDgRLJcdrgEGihwraO58PPOM7o+wiUBRoZ4y8phwi3bsctv/Ir2PLAA0gqVflNRoGHzds2YbBnAFknRufyBTz+h5/G+S9+BencpOT+Pd+Y9ATv1RzT24Pt738/Nr3jnejduRO7NozhsX/1+7j6ne8gvnRptWHHGFXGymdOW28/8AYofBVAE+OU58/54WKlgj6T1fg4Bu66E/t++sOYabXwrz/x6xhrtLA1KqGKUPkeWaImE/qlj9R60NduYysyTPghpinh7vlYQIizSRuXsxgHfQ9b6e/qOgYEahWMMzHUROVCuxQh2LYVmx96D5ZOncKxJ76HI/MLuAoCceb5ygaBHo5ZeeyGuNBqo04fzjjGaBSg7oDqc+6+EvS/5JqrOB9rObA7iLCR9ze0Ri5inkyS/QAAIABJREFUESPlGrzmCvoDqixQbYLypfSS9xClBoCY6K2zGVhV0nAQsFMi4DiRnLADME0u3hQLCFhKIcNppHOerzKAVxsMDDkUu9XFSAxg5xdKRifBwZggrBpReO8d+Of86ZkDzFahYIWaHznHsTGVCxaw5W8ejyzWArjmlRKwopoDGyCYY3i0hDYJPtdya9WqcB64NZIX2Ex9SffzPgVsYGGDSxQy0IjzBGkcuz2BsZmFV7JZjecjsChQMxnBbQLRAtjV0GMepIZL2Z6pAIB5rdqX8RrcdTBP6r0CiX2dD8HosFpBY6WBTkplEQdAkdVPJq+DuaR8wiamQk5aktFUVzEvaUG6AvNsX0OGLm91xQvVrNPOYknr2/lzbTSJa2OAm1cpL52+yx236Qpz2kSYhUXmnjfhEWPAStqcx3dzlSxdU+PIjeGr83KtFIV1hWt84X6Qii30US/lEVKudYhRC3IxgFuZJ9sJNhUyBNyDDObW/KcRn3voCIB3t4wNgdrb+bKi4PmxEXCJ41LWID7q/X3Ycs0OpHGKxakpxEtLsmHoxLFAXQHGtRoOfPCD2HjXXaiNj2FkaAQbx8bQ09MDLwgQpwbUEugluMdzy6gKwLlMYDIIVsE/grpk8BLEJQCsJk2OzcKfNzQguWALFzLP/JeALsHj9V6//Hyygfm5/IyRkRGdh7x+w1BS05cuXRIrmO9DcwXzzz6P01/+e0yeOIK81ULAph7eA9f8wblaeJDbKCr8f1/vW+sI4rYWrHu8Efy1vzcK6xjnNf4GyWi+RvLLWh+ZZzknbf8tuxpZqBgAXHjoFgonfC/3JqUokry5AFZ3Vjpu8eVOU02kzKWaiq7xpVBCUBuE2RZkYSR2OfcDYWp/NWh+yKqEe1iniuBb4xb/XpEMtRQ4TPWAE0/xdGOAz+scyRIv8i67LXIfn5yZ7v5p241ANwLdCHQj0I1ANwLdCKzVDrsS0N3R0I1ANwLdCHQj0I1ANwJvjMCdg0OrAIIQFucTatiGMW6MjeoKKOsYvqtShetAY5MtdN3wBJwK+VoHWrCYRgBUnrxkp7jOdxYzyQSitCCLbv31HmzdshXX33wQPYMDuHz5Is68dhpnT5zE8nJDRXqCvgQZWTQko4YygQUYUkhAshDEQqarqThWi1V0+P+EdsgmriNEVZ6KCSpi8jkA2Muw5AErBB6LYpMDBQvZ56JQZD5fLBjSnxDwKUN84wHsvfU2VPv6cepHh3DpR88AC0sqAlG2mDEIvEDfk2EiEFgSnOa7J6DEeSnTZ5SFrqIoxuJVJGYXX2/F3koUYjE1qeKxgHBGjuWkKRCMn8X3k4ogVh9lm1WhDsRcIADMYiqpT7t9H1sHx3DrRz+Max58AKXhQUTlksA2zxUEn/9PX8BX/99/g8ksxmKWY6cXYIcPDArYzTCXAQsCgUMd40rcwSIllH1PrG8/NWdPjpHRIEAvC/5xB9f4Aa4lazNpIySLTdefqFBGILyFFG36WkY1fKu5jOO+h3nKWDp/ZwLhY0GEoZEh/PRvfhK3//wvAL19aLVjNFdWsLAwj1a7qcJ9NYwwf/4SDn3py/jR5/8SfouMY7JZrLip4enYLYwvJa8pl0tf5ybB9dtvxHVvvxs33X0v6uObEFf7kQYl+VSGPtkqMXwW7RpN4OoVRM+9iJlDz+O7jz+OE1emTK61VEIwMIpq7yAWr14CWovw4pQh0/WqcYL3jzLPTlKZ/s8F8573LaZMYBbomsq1CFmrJUlXsUqIZ5F1xmsZ7MeWu+/B/ofejcGBARz64pdx8bvfQ2N60vzwNPKtaGmMmUIO1jKHCqqaB3SEXSvgcv6u/dXhPIRdQwnjyDEtOWs3FyWBus4wsJBtNNDEZhTzC0Ebk+80theBJgE/jIeTk5QsLSVwWSRNUoFtBYuWQBBBZPo0b7njTtz2S7+AjfsPYOrseXznj/4dzj53CGi3MHzNHlx/99vRabRx5PHHMX3qVZNBrvfg2tvuQCf0cOX4ccycPau4m6i2SUX2jYxg665tWLh0FfMXriCPO8hCD0M7d+P6D38I17/v/WiHJezbsRMB6d7unmadDhZPvYZvfvqP8dRffV5AbdH3QcCUV817QT9Bh9+6EDsG0Dq+oLGwmf9CRAP92HfrTTh5/AQWzl0k101zWgV3Sqo7bIq5mE03kujm2IhC9I2Oylu8Mb+ApMX5l6Oa+ojkx5sJHOsMDOD6D38YWx58N8KN41jutAWOD/UPYMPoBoz2D2Dl2FE88od/gDNf/Rr8RlNs0DAPBY6zvUXHjCoYuuVWjL/rAUy89RYMVCt46g//CFNPPQlMG3NdktKuCcEYjNa4s0qvXDfsDJp3DUxcC0oBqpxgnY4BhWR88hXj4+h7+3247iMfxRPfegRf/A9/giiJMU5FB4FvKcbDCP1k4gYeGpR8zXPsq9U1Jth8Qulbmitdyn1cjtsYz4FrwwB1su+kOGGSu6sMOYEzvJ4AYa0GbN+CkS2bEJ8/j8Wzp3GoleDFJMMiGapqJOIcNFndHiog0HOUKhe+MdbilLk1hReFWIkTsTg1NzQzgWEP2BKUpI7RIviVxpjIgWt8H+NejlqaS+qXgCmbh7hekv1o894eBfPXRqx71sn0ai2UZrGNRbHHHUPemrCsuUNytfowW38kle6kTsV4dAzi4p4SFCRIYo1WBgAzayhzOIBOegwOKBFQ5hpO7DxtDAhALZpm1rHl9EkCpe38CFQLW2XSWM2VzFe+lDio9qEcKK9RY+8SDOSR5AXr9jsCeBxrOsoopO/muRixHqpk2ruNEcHzplQ+3CZEsSSIylxrOc8LfYRBYGzO1HzheQAeg6oitnI68Jj5iLeCEvAEn5IUHVpoEDSPQtR660g7CZJ2B5nGp50319MiXszpakpzErpksnMdFDvV2RDU/bK8qJt5ggUvdixmcxfn/SBblwoGjAuPQBa85G7dz5IEdvNC+7E8k/dyxQ/RZrMdJaMFolkuM+zYxg/BZpsR9ns1YTFuPhnAtq6waaIPJeWLzEtQrwZqnFheaWEuTsUqX3DNDUO5yakzPfDNbedFXHgB06KDQHFfEEpBgez6uRxYoTpAnqPe04sNG0a1H2ivNNBYXkKLHtrtthqC+L1XqqG8bScOfOwXMX7gOlloDA8MYaBvQPsjccpl4RGZugPHsdtz2xC3PSAfZOvyq5CHJghcMEwJ4FIemX69fK5gqxbsX7J4+TU6OoparbbaXEBAmaBv4SFM4Jefsbi4KM/giYkJrCwvI01SLF28iKc+81k0jh3B8skTKHVs71iQ2NWwJT9wNms4hQfXNKQLUH+INWRqH+rmqPbhhT+2yzvrpoXy57peyNV4rEv72kdQFYTNPp1my4HQxXGspUV7FXey2qcX+xrakhQe12xApOz+Wu/lKtiqIeyxQc8UB3RJUkqwximeJ5UqUnqu79mNvvENyBcWcfnlI/K1Z2zUWqMmDqr8OHUL2dz4KHOPrL2+3b9qtax7Tan01639UmWyzVYxNj41S3f37qMbgW4EuhHoRqAbgW4EuhGwCHQZwN2R0I1ANwLdCHQj0I1ANwI/FoHbBgZUkJGEqCs2FQVgvrgoxqwWVFUKXquQFNLKeq1ZRRqzzL3mjZ+l4oaXo5dAoJOzJYBJVIIgUSPL0FsL8bZbbsWeG2/A2N6dKPXVMXX1KhbOXMDUs0cxdeQUJpcWccXrYNknG8dD7ABMFaXF3rSCrZgo7txYYqkTkCT4qIKngSIs3pABTFnnXoLTYiezEG/SgmR9sFhOUJVMFLJbTZDXmcXpO7JmCv9hi0+pGuGWd7wdtz70Pozt2IGTzxzCdz7zp2icvaCCEMtkKgpLTpN+wMaAITtP8bSqk87DPBQpR2eSuFZTtbI8z73CIr7IkQHmcwKiHV1rbxAhTWMVjsXaYrFLfmmswKYoya+SQL357C2yUA1KmgL7duzC/p8hg/Zd5htLf7jIRx5FSDtNdJ55AX/zqd/CxZlJnEpTxW2772O7H2Aj5brzGLO+j7nY2FXlUgUXOy0seDm2lcsYismY7CievEc9ATCRAjcGATZLCtlHO01RinzECQFEX9KoSZ6g4fk40tePv5+ewTwZtJ6v+1MKIiBJUKcE4/AAPva//M+44+d+DnmVpWsPC/PzuDI5iZVmQ2ykShCgOT2HQ1/+Cn7wn/4CWVtOvKjnHvp9jgnxKhXvRkpZTTKhjEXUrtcxcN9t2HfvnbjpbXeiZ3gjvNIgklIFpShA5ncQ5y104iY8yhGfu4DaU89j5qlDeOoH38fJ+TkV7Sd27cDwDTeib8MGnHj6aSyeOA5/uSHwL3FUlEKKlaAIx0wk9pnzrctY4CSAkBpTjgVJ35jwjDtZKwV7PA0jDG/bhq3XXYdSGOC1Z5/D8oULYgMaO9PJrJIVSO9qAk7yhjZWMF8joIAgVCGx7iqiBPnoj2jAi7FrNIKdB6gbzjZXC2D7DTknI0AgOVCeirFh7DBWGDVpemNiFw8CJwKlCbY4TWZCjAJ7yOzyOZZC1LdswS0/+zPYe/edaM0u4LE/+QwuvPgcOosLqPQNYHzbTnTaHcxNXsLKgsmBB6UarrnxRrS9HJMXz2Px0iVNTM5Vzs2I0r8DA9i6ZzuWrkxj7uwF+GmKjGDg5k1463/1y7j9534Os402rt2+E1lkbTO8MyxWn332EJ74sz/D4a/8AyInzytf9DywwrKDNP8xAFjsRssWViln/KMSot4a2o028nZbDSK6RZK5t9gKVBfzn2diP3uVEupDwwizFCvzC4rfwGA/0maMdLkJn/KbPtDyPWy48WaM33kXhm+6EeXxMbRSzvFcTP6BRhuTh57Bsa9/DdPHX0W5txf1oQE0Lk2ivbgALyDDjffLR21wBIPX7sXQrt1qQjn35BNYuXhOxzL0yH0RXOR4dGx8jat1XQfri+IcPwLjCH4xR8YsthvjUXLaIyPoveteHPzYr+CLf/U5fO6v/wL9AK6rVlButiUNW045xz1EUQmXkw4u5+abq+Yl+pG7ZohJgYLAGDzsCwP0JYkYpU41W3eGILvgD41fA8ySko+oXhe4l66sYLri45GlFq5SKUJ+rAQjQnh+ih1+hJ5ShKm4idnYwHPeNYIaLZjMLr843zhHCML1eD56EaCZxbq/lI5+S6mCDXmMGpUnpKRgnD1JNsts3cmPi9Fn48raHNYejqBvgKUJegtwM19ek3wuQDrFwX0GWf+8lVqT1wEYq5AzwaNqqHEYdzqSeiD4yoe8PNeBMsXZmCJCwX53/st6j0uaVBkoxAs0l+xD+K/cRPV+a7DheAm5fnIc81wFXJtktBpNCNQIZKXSAsci/UEZAzs/UwUo5pQB5oqPOy4bikwVhLzhgonP3GSMwGLvpZHCvBkFiOpVdAjqtToGako1wWB5ytx21MjhGIP0h+fx5Nlr6ymb4oLIx1C9D1mcoNWJ0Uy0m9A8oOeyAGfJRdOL12T4CYqy6aBHCchXo92ymIwmDc89CkFhgnhqVHPNfYxFIZHL5wtOOecH2xLynNeerF4/92h9VKz3Qq3dc278ldRswvxv90vS87weGzxSI6CMLxsi2lz7lb8MZB8OPNR8H5t2bUbfcC966zXMnbuMS+cmcbVNuwjjOI+r4S8TuMu8wv2dfIZdEwFVKbiW9gVkCntYTAl6m1w2xfKrpQjDPb2oRaQzx2i125hrp0jjDvXWpVTCQRuNbsCNv/YrmLjtbagPDGBoYFAMYFpZ0NeVjTl17k3Y2BWECCLzeiWgS/bnegnoQhp61U7FsYQJ7hK8pRLDlStXBByTwVtIBxPkHR8fF+OXoO/AwIDGr5jH3F+VSnjxxRd1TP58ww03SP6ZrOGkE+v5ehCgtDCPc08/ie/9u/8P88dfQyklpMmmRGt2Wf8Qm92xde0abI7ovro2k4IB/GNM4LW+iNflntcfYe0ngea0WOEckE+w84dfZzlj6gZ2bFtDbE8q1rCUcTy6IJi1hbsWvpbNZo5H76SfXf5yDHzOCGtiMQC4HQbYeOONqI0NY+XSFVx9+Ri8mMYXrgnVvZ5z1RpGOJ49lNng47yeed+iUqC4y/KFa/o6eXvbPxQAcIauBPQ/NjK6z3cj0I1ANwLdCHQj8OaMQBcAfnPe9+5VdyPQjUA3At0IdCPwn43A2wYGVosJKjyuAglWMilYQPLilFSogUrFo2DUWKHOmD5FAabwFl59sVgOzn+u8AtjUZ1MVrJbVNDLsX3XFrzjgfux48b9qG+dQF6vYG5uBitnL6D1o1cx+8xRvHj8OC5kbSyQDaOuesr+sYhpMp8s0lP6mJKzlNZksYX+b70ERXkFlAZ0jFsWeVjcJSBNOV4W2OUhrGKfRYHXTwlbvYcXlJNx6Em2kFfMIroKzJKrzXWsSqmMbddeh1seei+2HTiAM0dewMOf+Y9iU6jATlYcWQdithrTRRF3hTMVryWP6IpSBCNVZzZ2quSjAckc8nrJpmah/XKaKi4EVAhgsuDF99g94nXZZ/IUyP6iDCjBFL6EsSRreE+9imv3H8C2974LE/feiWh4ENVKWQXrzA/QajYQXZ3CN//PP8DJx5/CVNyWvHQepxjJfeyLQox6ORaTjsk35gacX/V9nM0osw1sDgKM0heT0r9i6KXYnAMHgkDypTxneTEjxQoo803vvLqkG4+0V/CNVgdLQSR5x0VkqHiBySI6ycyotxcPfOwXcNtHfxYTe/YJWI+TBPPL81haXkIaJ/CSGI0rk3j2a1/D9z/3N2i2W2JiDeTARi/EICVCeR6UolT5GhiQZ6WPdOtmVN5xG7bcfDP27D+IvsGNCKuDyCs98r1NvQ46QQfNuIlkZRnBqfOIHnsSs9//IY4cfg5XG8sq3G7Ztwdj99yB8tgYDn/nMcy8dBTJ/OKq7KnJazoZaLJOJVdO+XTzB+7wuli8N16NGO0cw2S6kGHE2LLZQSwxjiE/QImsb46EJDEmmpNsVhOHY69RAphMmQJkLNhYxhbjXDMmigFcawy4Qlp4NXc4Bq9YgPLx5RxyuqKukKn36PzYBMHrslyy/nmCKQIvVVsn2GwNEAShihgZDiMRbwOsCarS15HHq9ew7S1vwc6bbpJ/4eFvPYLpMyeRdlrIUk/+mSZTbzKcymhsFiG7jcy41GQdVRheFbD0kAUBan09yFtkelNy23mNV2q485d/Ce/5jV/HcinC5rGNKjQbqzzApTNn8Mr3HsdLX/wiTn//SflK8z/JarprNGlne7hwr5px2u8KKWeTxGVOUXzYgJDSJ9mAYWMHG4AvlqyTy+e9daFWHvDDkpj5lEsOKxWMbtyAVqOBpZl5+JQ3ZWzUIdGLgZ27sPHAAYzvvgaNmIwwwOs0sXT6NK48dxjtyxc1V2tjIxjbsgnnjxzH0sKicjzXGjadSJ4+8MRcZIIIsrael9KBW4/IRmSeNFCpaAj4cQC4AEsELkuCwZd/N99byDHzs8O+AVRvvBW3/9P/Dn/yl5/FE9/4OsayFBO5j4EwwlLSRjUqoZEY6DWXxcr5m6lukAPD8NETRriUJ3iObMswwlCa4GaC30ksVQcCdmrm0dRaU18wMJElf/p8EuO2+TCNDIdzYIZgE+WgpboRIPBS9DuQk41IHcq+8zZrjGeQP2tKMI9NSyFmGSfJ/GeocZ4jwdYcOBiVsSHNUco6q81RjkstwI85nyfEtcF8M+3cTax7DZExJqxBEMbLtfshiWIny6zQO5UMQT/KXwVjf207ssr0oyQ85bPrVX1GTMZ4TK6tTUGXnjS2NQfkP+6knd3HkY3Hc5A0vg5q87SQ9S32J+aVzTxkkr/aMxTSv2LjcX/DJhrz5DVDBAOMDMIGwlpZz8ftjliAzD8Ghhor0PxFzfOzALt5vspZTjJXDQIOcBSgymakWhVeTJ9PkwOu1Xuw0lwWeKtdlbumggrdUSpxzWKByTCnqTGc2aTT9Cjh7mOAft/cu2SUSrY9C6+T+wU2+HANoX2GKajY+sFGuF6Cu1LXSDFL1rSUD2wsF0NCKhFFk49jhcuHXCOcTQaObc11lGuzcrUn5RauSxy3lSAUYLqSJboGqsBYs4atX2TtU56XMtWSrrdg6Dp5PWT1JpmHup/JK3uop4Qb3nIDejcMY6C/F9OvnMapl07g9MwSTrrmAwLAdY/Xap9FVjfXUTt3d2yBenYvqM6ylNMj3O4h91X1MEAtNMUMgtyziY9W3Ha5JtBYyCsV7Hj/+7Hvgx9Alf7ftSoGBgbFqmUgS5WSmN6lsIRatYqwFGm9IcN3beyYnyzB2YL1y31DsU/U2ut+TzCYwC2ZvAR8+R6yfgnyFoCwmKVsZqMCxeKi/H75+/7+fkk+83Mp+0wQmIA1f45aTTz3159D49RJXH3yaVx97aTWCM4JtY45BQqdi61W61ZIJ90tANjJITtbCM2L1RH1+txQzNm1Z3/8u0JBQPsANbG4RtT1Y5TjRo2OxpznawnWmj2M+8OFiiIOaFWucnnHZObdz+uVjlxzCyWf1VTkxgwbY4Z3bEdaCrFw+SoSguip6YW4Fq1VmWfOLY4l2n1IAnr931tuf16g1hymxT5sFQB28+435uf+cyHq/q4bgW4EuhHoRqAbgW4E3mQR6ALAb7Ib3r3cbgS6EehGoBuBbgT+SyJw++Cge5ljAEsP0cmluWKZCrgqrJjApso5RfFRRWMrCRYMm1U2iyFLqw8r1hioxMKH/Owco6qfvmqU161EuOGWg7jr/nuxff8+BOODiCtlLDeW0Lp0BctPH8HUUy/h6RcO42S7IVYGz4qHUkHVgaJ1FelLYotSvk/As2/+iPRQZRFyhUVSsmhYhMkzsTrFOnLnLX+/nAVJDyX6Vzo/Q/MA87Hk51jIWMinJ7AVgnhh9BLuldR1gLxUxfiBAxjduQMvP/MMFi9eAMg+dd5yPtmQpsrsjusKuip2WozseAbUqoiUp/LnZPGScsTyvpOcpcVgyvNwKU0lpV3y6Ldr0t4lsYPo3WcAFVUvBVwTJAkysYHJCGRh8/qtm7D9wPXoufkgeg9eh+r4BgwO9iu+JFk0l1bQmLyMc08+ie/+0WclFdiJyrjUaUtGdQ8y7AtDlLIUvaEvkJAF1LN5hnNZjnliSAA2RRGG6H0bJwjzFBvhYVNA9hoZWaFkwVfyNuYovdk3hIk9e7F48TK+df4UzothFQosIV+x32MhmbLLxmzMoxL23nU73vLBn8KBt9+H2CccwlCkCMkqbsbwW22ce/45HPq7r+CF7zyBRqepWPUhxwaEGGLcxBahN3UmcGejH2Dz4Bi86/dh4aa96Nu1Axu27EDv8EaUB8eRletiVhEF8sIU7aSD1vwckuOnEH/nu1j44TO4cOI4FpYX0euHqNbLWJnYAH90BGdfOY5kdl7nz2Ipx5P8cl1B1QB/FsWtEE5J3pUsVcGf7LCSmFCU2zUgpGCYqcFAwI6vmPZwmKXGbjF2nhVni96OLGdh29jExXNiF1K63ElxC/xZB0wWLCBXU1+VMGdhtihgMgOQPcui6qp+ZNE0IsDamGUmImkSxRz9HLPmwey4RLzHmjT/P3vvGWzZdV6JrRNuDi+Hfp0T0EgNECCYREkEKYoUFSyOPBJFBcs1rnLVWLasH07jsjyucpXHmpopj1VTtjXUyBrLSlQgRYmmAkiRBCkmZBAZaHT36/D65Zvvia61vn3uewAhcf7jXlSj+71777nnfGfvb+/7rW+tZb61BaOGjRm6ThVX+Yfy2eYVKr9k+qBW62KXjbv7QMSCfSHbbpCUNbo4IFm+ncZiFtgqIMv8s/kwprLlQ54rxwnzpAA6v4Q7PvAQvufnPo76+bOYJwBMMJkgcpxguLWJxz7zp3j6Tz+D3RdeQCAK0gGjkR7JBWClaEzSqZPddb6H/Fwx88hmIxAWBqjUqwIB6FHJuxTmxhTMfGPfmh+iqQoU8viKt0c5+AwlAgxhWVLGZIHx+gnE0GNR9utkW4VlePS0LVFqmOPFfGV9AmPjIYKMHpdMqqGUB4bDSDlgywFZzFn0Dm+LcUvw18AfMQ4zDxv0SSVbLwwwz+eKdalYUcTCfvMHr43j0yTNrcDuSXIYyMIywhOncf/PfhzfuPwyPvNbv43V0Mdq7qOcxBPFhzwMJcPZCkIBvG+vVTCbZ2gS6PE9PJ7HeDjLcT3NcWfg4YEgQDtOUSZgQkCNsRNT0UD5A59U5ifzeOUQJvg29ny8RknpLMemYxpyPtYL7+cwwCiH/GeHmQFBQeAhYtzIQG41MBzGuJ5EqFRqSMZDrJTKOB7HuLMUYDnP5E/MJgsyKAvveBOHtznONZHMSi4X5pd7AM6oHcJ53Ys559YlG10OBBT72L3IefMWewVjwB3IS2veulvHIxCEpBoCM12Z0s/OB9Vmu/O6Lc5hsi9xa2Uh7eoaf7jGFTEvGH0CqCh3rnXa4CkCvwRRyVYsHvLGVTMXgSprdqOqgTGJzb88qVU19sMkRzgeAjlblHwBSJrADswRC5K/kVe7gU98cE9hT5hk+5ge4ysLaK4uAt0Rhjc3kPa6qGjAUFjZ9mNkVEvm28t03+WX65iFbJjQ8Wk/QU/fPMOQc5GqJg7gHvgehpUafAKNSYZgNECJ7F9ZMVgu47srvo8GFVEc65BS4zuZqZ9wHhd524B/G8sCgZ3FBGPBlYVgKcc2s2XFD9D0yEzXSoNd7gFSy9smHW65izeH7RFk37M5jZfDtZBzRf7NUnqxeWwqAgF2Mjr+emj7OWY8YLZVwR133YaVE8ewtDiP9WeexzPfegZXu2NcckDdMng+bD7kXpQKGQTNA60RWnE4/igLzaYGxk2faxfJPERvaIKHNQKHXo6RB+wn9BK2vFphLuGeIQSOvvf7cMdPfxzV42sI6zUB+xxQBWO/Uq2iVq1ipj2jfSElmZl3Ci/gQv6ZP/P3HNMEbA+Jp0NdAAAgAElEQVRLRhMQJvhLhi9fV8g587UEcvl6NTKlqf7e2dmZyEYXftMEfWWnkCT6w+OxyaFRb2AxifGXv/I/YOupp1AeDyUzPhnDYskarGpqHwYIczq49iI352wtF3g/8ep+/XeEN8vmh9nxh58vzltxFAjuPJ1dA5bSWuGfnVmTJZtt+GDDC8cZx67mqxtPki/XuVnzi8blIUD4Dd9obB+mph57hnsONi1ybipHZql5oLsca+dkUVA+ciotrsPD7Xrci1635k+2YcZYdlY9/Ix/vLvzd66D0yemEZhGYBqBaQSmEZhG4K0XgSkA/Na759MrnkZgGoFpBKYRmEbgu0bgnbMGABcSaUXRpFDXtDqlFUEmDzG4HKNH9Rwr0BVd8JPC7hu8vQ4kGI0xw7eywMpC3Cw91/JUHrZnz53HPffdi6MXzqB95jj8dhPdbgf9GzcxeuYVbDz6HB759lN4LU3QZT3S+VjKj8vJMRKoowwm2WP8oIrYHsbSZT8+Jf8IRpBVxZcUXsB8BRkNrC7qGOB5mexnwcIxUMzDnp9jK7XCKBl2vBYWkOklPCNZtwCdLMW4XgNKVcSDERANBcBNiqZO/ljyuYfIVoVkpkpHjgKVOXne0CODNkfZZ6HRxCaN4Wfeal3Pk5yiCmdk9dIDLQBKIrTxYAb8sRRO0FdFKC8RI6gCX0zotfkZHDl/Bu3bbkPt9nNYPH8ax1dXMR4O0dntoXtrD51bN3DtqSdx48tfx63dLdyEh3XHrrjLB854PmbSHIvlqiSJ00oFt8Zj3EpS7LA4HI8lqUo2XZCnaCDHEot5aSZQl4wuMqlZWhz5ARbe+Q58/0/9BD71f/4GnnrhBUROGruX5eiQQUaGJi9ZjE8WywN5uJ558EHc/+M/gvaJM8jCklhB9UpZzKP++jq+9od/jOe/8DD2r19HnJoMNyW1CWQ3JKWcKc4E9yirvUBp6KCC3ZU5dM4fx9G77sRtd96D+ZPnUFk7hbzS0j3L8jGQJvIFHO93kd64hvjpp9B/6XncunQJezc3Ue7uoZVkuEUmEz34Inr3pkh9jkgWoXNJJksW3EmbszguWKtWkeRgdzxQQVZNDpkv+WqxRRxARuZ64b/LgnbFZwHbmh1YnGTx/LDHtwASB/AU4IuAHQcIiRXnmDzm92hD9I0ykHbKDhTyD3yBxSJz0s4qFLs/ZkHqfIKdPCt/R/atybgbk9XYjwYRG6vHPCJ5jWTk8DAxPy+3xgOxdzXHXVOF8yskO1iMJB3JQHB5LUuulb8JHGhnDFIxOV3BnwziAmQka0yy20K5MtaPdVGcX7Ujqzj+nnfgoV/4eYQrRxAQfI4jeN0eei+/gi/97u/i6je/jqzTlYSl5rHunxXS7eHabv4uANjdG3qDFvL7pTJ9IRN5CsqL1t2clDeMCLkaP4zdraNTbjs1YNs8T0n1J4stcR7jBmx4AcEe+kp71sTiJMd5qgQkiWETqJITLX0MKaGaeQKjR2ksD81ulklK1SEIWIE1VRCgpfcuG3b6fgmv5im28kxyyytUBSBcRvpr8fg7AGCepyTT3SIm32ABAZTTNAWDpF7DzIXbcPrd78bv//bvYGd3Hyf8AGulAN14hJ0MGHjAUrmCVpTgFHI8WKkKpGdDw17o4SujCJ93bO33lko4muaoFL6xYluSWalMNJkfBMgFADgf3IJPKVZkKcS11MMlqhIgx7m5WbH4L+3tS3a/n3vYSqKJ/2uZvtcJ85WPoFrGznCEWqWMcRTLs/jOEHiPV8GC/MKTgtIrELRAIBQnNY/YOUnm2AHAnGEEggtLgkJuWWC6Ywkfbv4SoH1AFp545Nr+wh7FeCtuoZpbiiVOiImBnGKQuk6SQo73sISzrXXWfPadEtEHotUH2K5TzbBZrY/nuWrOOCUBBkXysGyUIgvTzQ8pY/iBmm2Gvo/FOy6gtnYU470erj/3HNJxX800Pk3bGWnmCDWlZZL5bc3OIaxXdT0ENH3qqIch3brhpyYVf/YHvg+1tWVsv7qOVx/5Iq4//TRG23sISI2lqgkb2wjec59AVQeyOJmxCOqTQc2mACd/TUah5GSLNVTEyBzDehXt++/D3e/+Huxeu4FLX3kEvauXdb2G29u8KalxjM1EBo4N8lzrMWWiTT3AAHTOc6pQEOgkEMa0MrEHgMkzEwBmTOhzWvUSNXZ5foD9PMN2lmPoUcrcmlKUEZzMM/dt2nPx+PwlrSuqZSTjWM0zBWOSMuY9p24hhRffR9WnjUgVR5cWsDQ/j2uXL2Nju4PtzMM1B6QveoGsSGinwNk50pgPZDtAgJkJnaBvk16ulQqqrRmMkhjpeABvvwN/v6PmNo89O1SCoeWFrBasyZH+wgTS2ezUPH0Wt/3Mz2Hp4t1AvYpau41qqeJaU4BaqyHAdm5mVusi/10AsQRsKQVcAL8C/tzeuwB5+RqCvPyZ/75+/brA2/n5ebF8G42G/vB5gssFi3hjY0Nev3wt2cLtdlvjnn/4+RU19vhI6G382mU8/Wv/O154+GGEWaLvBFr31HnJRjy+x3HkPZOS530vFAI077XsHOTvguE8SeeHbB0OP/f3AcAFq5ljUqzpQ2xi7ReKFVTNpqa2YL15Nma5y3JfYSw/aRzadfAaTALafH4PP7QdkPKPrYfKce77hx3CGgYsz/PzbJ9+uOHKJKgP5OaleOLi9MbYFJ9tnucGIku+egoAv/7GTH+aRmAagWkEphGYRmAagakH8HQMTCMwjcA0AtMITCMwjcB3RuCBOYrmOSZbUYQrCgzFz5KTLeShX9+WbqDlAQBsXCfroH+jt5cx6JwUGosiBKPyDIs+ME/pUgI9lGiuNnH6yEkcuXAKy3dfQHVhDp39fUn1xq9cxcYLl/D4jXW8nMUCXykjSDYZmU0sCYtVwkImwUXKGXr0eyPbwySiR1kqCcJebt6+xmKi7Z6xdlUgI8vDJwBowCIBW8qZ8pwlEc33+xAATKCA8oGSyhOzNTcGKwgw2/PyG3QMJMnPORnnQmrOSt5WKC8koQs57QKQY0GK58FCpySuGU8y8SgBTCCPfoIq1JqUMwvYVlwn69KKRSpROzlHFi4J+LLQy9I9nyNztC5vPh/1VhvtU6fEcD17xx04d+IYBts72L5yCzdv3MTm+hXEN68h2N7BbjzEtufjhSTFLnIs+x7uD8toUiLVB64kiUC6mTJBFGPSZkmCsaR27bx4j+RHWvgVi8VKxqqH8uwc3vYjP4x3/PCH8Zv/7H/FpWee0fsZ1x4Zc/Rxprex6JDGJjTWo4fSwjxW33YP7vn+78fSyTNotmaQjIa49crLBmA/+hiiq1dRkleb87Z1bE7Zy/HceBwndUq/zDJ8bCPDfq2MOy5exIPv/T4s3n4XypSarrXkw4nxEHl/gLTTR9QfYdzfhbe/gf7eDezc2kD/5i1Ubm6gfGMT63tdbJORm1vB27wdM8k6k10kv04HABM0l9TgyRMIZ9q4vn4Nw509Y89lOWp+CUElBJIIQZxKUpn3X96PBPw9ysNSJtbmItm1BFgJJAkEkQetSYQXD3O5do/JPxw0KelXk3YsPMBVEHVM3sJ9byK/6g4jcFc+vQ4gcigA74EVuQ20IQjFsSO+XEYAh9djcqGaL5J/N1BTzGmxzwqpaPNKFUOXACdBykOykwKTed6iKxkQTkaxwXZkNBUZq2BLO1akA3yNT2iTV969BD/1HgueVwpQP7KC09/7vXjgox9F2G4jurWFnRdewPq3voGbTzyJ0cZNvdcgbRbVC/D+oDht52FSlDqugFeb05IaLUB0no+IgJSAtmYPNbQ48M3iZUA7mwiY03TeKvqzQF3keZObV56yyr3zozS2X4k3TWoHzHPWHlQwtPnycbmO4+95D9oXzqO3sYkvf+bTKMUxlsqh7tFQwLSPnZTsYmDF83C6XEItjrEQhOgFHq6PM/S9ANfzWBLJt/kBZjkvnXy1AWNvqMy7hhHOIYKtRp5k3jc2mkiaPhnJTKAhFm6/E3vVBv76619DJYlxZznEalDGrSTBy2mEWfhYBrDk0ROcksw5oiTBfljC41GETQDnSiEuUsI3tjhYTCkXa968unfFebp8RyTQmgwIxPM6zJmVc5WNNK+kic6ZyhLrZPuGAfaTVI0ukvanbG6eKscPeZmlKobpGIuVCvJkjPNhCfemwCo9iXlkngLHv5NRV9wIhBg11408W6eYgyjvXsitmxS7NTxMwPXCr95lhQIQ8UtlVGtVjMeR/KclZV6Awu4Y1pxi45h5Q+OeYCtj5/y9CbrVl5YQpxHGnS68wUi+xXxbwGYBSkUrRq5hhA1GXNcI8NtodZYMNl+lPOKY4MZeJiuXwI7BypKEdmANQSXuQ0oLC6ivLqE+O4/q/LzWkXRuFrVz51BfXUUYlDVnqo0KqtU6ytU6wkoFYY0qA1UBh3lJIrPujA70rHOZlRugKr6xA39MtsF8apmTfMo/0xM5GstfNh6OMOr2Me70MOjuSZ591Oli0O8i2d+D3+1gfGsTvY1b2NvYxGB7G2mnCyQJgiMrWP2+9+C+D34Ql595Fs986lNqQqGsvYBlAtZOTYDNIcXM4n6CYK7USCYscKgBzZrjcnmhc+/RTzPnJ8z32H6O48mOlqOqPZKnfVHXMW8JmmosTKZy0RFg+wGqrzTaLZy/925cffUSBpvb8MaRxgwhvyHDmh404FVl95Gj7XlSy4iyFAP4krHuOPuEeXpfSy3GWKMxWdPMp80myq2m9oiDLMfF978fK7dfQGtlCbffewfiUR8vf/4LeOT//l2Mrt8SAMrxRtCYzYSME8cx92c6dujDq7ew8MEfwsUf+wjKi/NApYJauToBWCn9XalVJbtcCsIJAEzgl6DmYQaw8jg3JYdknwniEhgkuMsHgV++h/Gu1erK6fTVHo9H8h/e29vT63d399DrdSVLPRqOTPJ5fl6fXy6VUCL4O4rQrFYwvnoFD/+z/wUv/s2XUOa8dkNZTVD0blYasSYqKXIcAkNtLT1gsHKsa11xM6P4602B3gN5ioNX23JkOYsWImHhHa42sYnyiOsfmYDCUhpwR+G9YWMJZ6c1uNohCwC4kGzWztg979KUXYvL8RxD3DPrfhBg1jwxxR3uA2grEYaBMe5pyaC11NZjayAzmxrZvBSZQko9doGT3Oma3ex9TlHFqYX84i71dKaPaQSmEZhGYBqBaQSmEZhGwCIwZQBPR8I0AtMITCMwjcA0AtMIfEcEHpybNRDRFbJYLLcChxUEDz8Khshhpt8BK8hJIItd6gpUh95sNV9jYPETyH9QIcRLBWgSdKTU3ijN0fA8rAQlHDmxhiMXzqgQu9vtYLS5jfGr6+ht7uFqGmGTBUsvQMMVg+ThRcBOzEZ+ljF6Qi9QkZJFJxZ+BXaxWKPis5MeZMFOcoPmR8yiORlkLF2yYCmpZRUvc/u3QCigT49hSpamVlQusbAowJyAqlVoRJLgeQlQMXlJxkPsSTJLnVwcC02jAIgJcinIxhjga1lkYi2MIDYlCPkZZODkfoAxmTQqPlLGkMAHATOen0l+UsvQGJE52q4waYweK8yRkNTyAtTTFMulQEzh7SzDdRZR600sLi3i+NmTOHn8GLbWb2DjlavY293HXn9fbJAWAUqy+gjcBiF2KR+Y5zgeBLiNHqpehm6eYT3JcTM3NucMgHdUa5iLWcg19gyLtT1k2MoyDDxfxyCgwOs6c89FfPgXfg4Lx9bwV5/4LTz11w8jTRL7LN4j592XkWGVEqC1BgPKd+b06Ws2ce7t92P+1ClU6i30dndx7dnnsfni8ygNBqhl9CM1UEzekByoqnKa1LZ82hQtV8r2fQzoS+h7OH/6PO542/2Yu+sOlC9cQN5sIUkiYDBGvjdA1u2h3+tiOO4gHHeRDPcxHO4D3R7qW9so3dzCpfUb2BqxCFiS76cvENsAYYIcvJ8sFBKwJJuE3p8zx9fQPnYESeZj1B1jZ/01jPf3UKm3sXDyFEa3riPd20FMlqBj+TLYJS9TrMV0I3N20ghh7RtkyHGcceAWnsBim03AR5NzLaQXVah0MofFa6xwycKqMVwOM/8mcrAOlLZiq/PsdCCuyTIammN+sCaxrMYBMrYKwNE1TPAc1KRB+Jf+3h6lF+3fJkt7WEJ5Umm1fzh55CJdTa7zsDS1AC+nMHDIZ1AuoZrmlvOE9UlBoACGM/j1BqpnzuGHf/E/Q222jY0nn8Irn38YW99+FsFgAD+12B4+T85hPgov1kOY+0Sy+Y1sSo1NxyDOyGbz2EpiDGD65/I5MSaFxbgcUshaS+7b2I+MlUBw+RsKjrcvkw5ElXeiy2UcJ3JJdUCeAETe8yNruPfjH8Pyg2/Dc59/BJ/6N7+OWp5gOfAxR69ledRakw5ZtbpFGfCOSgWtwMfOOEY/DLCZZVjPgauUNoaHE4GPirySDxfsXz82OffJIBRb250XGwhsjDi5fUr6U868WsbM0VO45ft47OUXMU/VB+Y/Nl94xvZvkOFGj08HPC96vpoyelmmxqW7wjJqCbNaUdi34j7BKeYS8bzcDSzGVtHUI7Y1ASiuPQK3yV4PsIUcV9MM/dBHtxxiaxiLhZmGJc1fk2O3MUPWOPPENhIcn6nhrjDAyV6ExYj3mL7VNgbk++xkJgRDiEUW6PdiAmu82fpNEEPjxM0b3nOx8x34NGk6cOOU18scEVZKkqCmdGw2Nj5k4RUuSVvJrRdeuU4m1Y0tgjGlLBBDOa+U0TyyjF40RH+/q1xKmwaba4ZCUuaYeZAkWcm2OrCIrHd+CH9kY4OuT+PSgBmUAuQzs8habRrtIm42MXP8BFbOn8Pqbedx5Ow5VE+fls+1DXrzLteDQKnW9UMNccXkkFb8gUy9veHQHorPT95mMrmWfigfbcxYytjSokL50M035uHC13hCV9R7TaR7ghwp6QpBP/g190SDHvpXruL6xk10o0j7mteeehKvfunLGL92GcF+H+j34Mcj52NseyjdL0uPEw/nQj6e50O1jWruqxEt8M1LmfLk2l/5tJpgowf3WQdR4B6K+YRjZUzfXTXP8fPYhGLjnzlhnAP7Gn6hfMLbMy2cu3gX1i+/iuHGFoKReeSOAx6Hl12w/C0G2qupac8afrjX4R6Je766Ry/vACU2ggh6S5EGHpJKCwsX78dDP/dTCBaaGIyHqM4sYe3UWYR1H425EpLuJna//Sw++U/+OXovXUcyHGlhiUEP4YNboRvt9m5BqYLw3AXc9VM/gZm774DfaqNeqqFarkg1gfLP5VpVQGzoc19s+2+yfinpTDC3kGVWDgusAYL3p9/vCzimdy9VFvjc7OysQNEkHcvTvdmal6x6d9BBlkXY3d7BKy9fQrM1i1qjhlHcx3x7Fv0OjzHWeSwttFEjY/pbT6I+7CLduIJv/P4foXNjwzzV1RjkvM3dumJS6gUAfCgWTp1G+cXNxYI1q+t5QxNPAXqamo+zcjjUkDABdov9CAeOA8Tpry67B61Jll/cTtrmrct/fs6MRta+m4NOkcS+/ViesJRpY5W5MnGy3WpkLcasmmtc/nSS8jEbMnkP6cXu014lgJ+kKHFfymEhpQ2bppwjzFfcn0t/wyWF4huU+4pg99vpahdAub6jIccv7UwloIu92/TvaQSmEZhGYBqBaQSmEZgCwNMxMI3ANALTCEwjMI3ANAJvEoF3zc0JAJYHHwsnBcih4sLrAeBCLlJFy6L4IsDmkLSjk312JDPrqnfFFMqFqqYstgvBFAOOWPlXOcaBSE1KgpJJWwpRX5hDqdlEdzRCd38fGNLjLEUXQJQBtSAU2yKhBKJAjUBMXpb1Jt6ojo3LAnPBOuD5TXzzit86X0YWHKtkxTiJSdWAnRcwP4sFSspJ63n5N3ro5DmG8hY2qVpzunOyjcbzciwkVzwiwEcZRUJ+LPiK9WpsAPJQRXJwbBt+fi014DgkaEKPV3chlO+VN2RurEcWYXkPdeec3J4kZVVYzeW5ueJZobkjj8ocuzklq4FzYRnzaYxKDuz6Aa5lCQZ+KFB2Zq6NlfYcNje3sdnrSbaR5WfFwjEVeC6UPZwNKOMcYxsEe8gy1MkgCEvYz8a4OU6xl5NV52PVA06GJTGx9pIIcVjC1STGPiW2E4pXA2vtOfz4x38Kd913Lx77yldx47EnsPHCc9hOUpD3ysI5AVoWts1n0rG93D0TWMK4lMuIgsCAvIwFuQTVOJIXsVjkYoIa+ythUV73JgHHI0F/nguBoLEfoM8So5OFPjo7j9vOnsfyhQuo3XMX0npLvr8ZJb97MdLeEINBB4O4j1I0QJ4OkadjlEZDtLc78La28dLVddyICPRyPCfGIheIaMXEoZeJcc5/j1iIzKmwW8XsuTM49dB7UavP4rkvPIzrTz2JmdYczj3wAG6+8iK2r15BHhlgZmV4AshktxNwsgHG+zhwQKoxeHMBaOZr5/y1D9F1DBcqCqRWHLXSryum2u22ue3UAPTzIVWASWbRnD8AWHifhLuTdcOib2ZADucUPSEJmPHz2BxgbFbKNFsRlgxt+WB7PsZIEWXG/JTcvPwlbe45XMslA5upBQtyUnwuWJN61i6eOYUAPF9bAGiFNKvJUjvsRfmM7GHGIVX+Wr3nPtzxwR9EuVHB+re+hWf+4nModXuoUhNWzTeUjHTMngnb1knzF/qobyKl65SpVTwWb9woriYHKxDXSVLrvAmSpfIK5vskS8kKeKUEvxoqXWS9Eel0ut4JSCkU0M7NZCuNYe+HJVRCDzk91sleVyGfwFWA9vnbcPIjH8LivXfj8c/9NX77934f7TzHycBHw8k4U52hTXZfuYydFLgZjzUufTJeXV5hfr3peZKh5Tw8E4aoM9c7thaBaBXHHZOLua7wR88Cgk8GTGm8ERjS+dvY9LwAEf1H+ZtWHVHoY32/o/zDBhQyB2cIJAUBKDO/kZmv+vFyBbVojCO+j/P0MCZLk8V8N7aYa5nP2LjCe0qskA09hRypiWkYA43sSz6o3sCBrXWQPrMeJOP/Aq8fQMcL7XhINV9T14WlhiTX5NCo1XGhXMGJaIDZcax1gs03zOcEPNhQUfhl25AyYLqYa9aIYXNFd9sBM8wXAoB1ipZLJQHrcorZH7j5rcllYz/PeZ9MTlngLI9NQLLIEw7g1B6BUJ/8d5mHjREbBZ6am5TRKbEs2WHKjLPxy5j7kTuuACl3/lkQyEd6VKloHcnbMzhy4QJO33cvTj3wAGrnz6LcbKNSayKsVYFazbq/QudkG/B83R6nUCKQ/y7zkUP53H0zPe9UDN08ihFHMZJoLNncaDhCEkXG4oxi7VsYEwaQzGHzDOYiWkJQrSBsNBDQDzYMMO71EI3GYuaSjVmhZHApRK1eR9BsAJWqmOzSlJ6gsrZeCCfSODKwXTlA2JczOhVonCLrU5mij3FviKjXQXztKl575lm8+tQzePXJJ9C5eRPBeIA618E4Rc11XVgzAcH1ohHEpKm1F3J5mS8luEUWbWExYMD/wd6R85LrGbMN7zsBZe4l2OjB9eimA7erPgWkM/jlEvIkUUMD1wKOUrJ2uYfhCOL6LTxPPztmrju+yZnbebPZsBnQ2sOXRHeH+5sL57Fwz32460Mfwe3f+w7U55oYjSLEXgVeSJWUXTz5yJ/j6jNPot5L8PQffQnxtV3kw6E12bjGGqmxKBfZKBfrnM0IrTmsfeB9OPUjP4RgZQ2lsIp6tYJytQR6AAc8nzoZwGUBvgRw34wBzFzH5/iH42pzc1PMX0o4q6El5jjLMDMzI3CZj5sbm7jt7FlEyVisXybDjZu3kCYx5pbm0esNZBewtLKMarmM/Zs3kXd3Ed3YwMOf+HfA9etopxGSfk/z0FbUg4YqXjMbRmQN4Rq0JuvomzVeCdZ3a92bKDgUX1MI5DJHSzZf+ajYE7tc5MaHPLI93xi9QYiUntA6H2fb4JpdTMVHXZOTZhiHHbu9ijUSSEHG7W/YBMXjc+wwlzPvqGnSYclc/6Umob2BZz7ZauBwDZ5ORt+aSMmUN9sEPkxi2gBm5nStn64B12Lw+u9fhTT14WYwvuqXpx7AxZCZ/j2NwDQC0whMIzCNwDQCUwbwdAxMIzCNwDQC0whMIzCNwJtF4J2zswJGVIQoCuWFL6RjOxbvsyKigTsFA4vPFVKWquWwMDyRYbQashhjLHY7MJhGkZJ09QJjMwpMY0EcqNEzz/Ow6IqC/cSkMFn8MHljsiJNqdRgVZOOZM2PABBlhClHyMJw18tUkBGoxM9nBdKBzipQqkg4EVRToZTyuGSPUNqwhgCh72OUpxhnqa6BbGUVGr1chUQWEXksFizJBCbLhEwQHlt+mvxcMnfFvORrrTDFU6l4mWMWs7hEINeukQAwz0vMYIFBJrNIZpv5DDvpXrJpKTXqGJwEEVhIYlFUJCUny8sbVsmMWV3yc5wuVdH0y/K7DdMYkWMrz6YZztfraHoBtpNIXsJX4OHl8VBsttlSFVGUoEN2pWOUshxmbA4Cc2SO5ZjzgIvtWWz2e3gxjuT3aSxEoBIGGPkhOtEYzVKAWpJhkUCE5+MqC+S+efrdcsejJOL73v5OfPRnP4bRfhdf/oM/Rm9jHePOLm4Nh5JuLKT8rLBm5VgRvRR7x05icZTAruNN8f6RuURGNMHWqgpvBA7JPMrEKua44j2m/OtSqSSpbBY7t5IYN1yBmeNhNfRxZn4Vx86dx+x99yKpNyWpyGJpQOA+ypAkMcbpEOmoj2jcQ5qMUOoPUd3cQbSzjdf2dnAjNSnKBlIseh6WwwqCcg1RpYy98Qg3h12xDtn8QB/g+VIbx971IM78zI+jsrCEF/78z3D5s38Bf6+LsFnFYNjHkEw8J08u2WCNRQjIUjFe8wDou+YBg2MphW4AYIHqHi46FkBWUaJ8o/fvQT+FFeYLFkvBtiW4Sg0AACAASURBVC+Kwwf5qICUDQwQY0ceg47gRnaXywdsJpCMu+SjTeJb7HqCR5n5fCtXEABWvpD7qYFcrmulAICtqOwSmq7VrlK+p+76xdw8BH4bmdgaPazoW0hAuuK3a5zxMgJuHEMpSrUqlk+fR760jCiPMb6+ju7lK5KWD8nuc77kwoMciGHz3hpJ7NTc3/yh8DZ0gKOdiROUdDfKZLRNhpRjnfKc8jwls9WxEEtkBfs+avMzmDmyLH/N3fWbSEdDk5g+lNv5CWRq6Y8QeaAy08bMTBN7m7eAKDb/1uJ8my0s3nsRi3dewNOPPY6/+tZj8vI9FZbk+U7FgEbuY5jFKHkhNvME5DHZfATm4GEhKGGIDM/RRzsIpVBwPvDROsQANvlNayAwkNGUEcpqfiFL1GQ5BRg7WffCQzEISohSYx9nQYagWkM3KOHRzj42HFONCw1ZjfKK9+mfGWMVwL2lEi6Wa2gM+lozCEIlZF071QmbV8Yv1H0gcOOHBlymCfLAg5+mGrMme++kl6UWwZwVSEae3uCU1X+ZjUGU3KXig/M8pW/pQhhinh7lHlD3AvkQLyAR2CA2JRmPahpiuxHPketLwUx2EsSO8e3ajgRCFF6UnB7yfC7movPR5DlwOjGWFfqJu/nCdYHrtcYj1y/Zt7LhJkeeGJtczROOVSegrJDCVvOONSwIu+I+gj6y8hg1D2/O88LDWJ6efiim+LBaQWPtCJbOnEXz7FnMnjmNpVOnMH/qJLyjR4Fqjea7AAGigI0gnB+ijlozgEtGBJvy0QhRNEYcjcWqTOIxknGEeDxCMh4jHo2Q0tN6OMJ4NEYamdc7fXfZWCTVCQG9vAAlKnuOx9ZrjDEvMJzBCEN4zQYaa8sozbSQ7u5h+8pVDDs9zaucY9TJZRfKJpR4L5XrKJcJIlZRJoBcKaNca6DabiJs1FFvNVFrNFBptdCot1BtzgDlkjZPavSR7YapBjBXMRbyMaeOdpogvbWBjVdfxvqLL2L31UvYe+0qdtav4Nbl15B0uijHCSrcO+hanC+pa/biZcubXU2F2mIqn6h5QftAy90j7v2cNQYbGVrw0PAC9PIU17PkkEqJbTp5DM7vYi8ptRf93kfdM7WOgq3OJrURGwmQq1nQmkBMRaXss5kjABptVC9cwAMf/ymcf+gHUD96FH4lQJJxp8lGjLpGfGm0juHlp/HNP/wTbD99FTdfvonjc8t45Ykn4I/HE2B7pAY+86XmOOXc4RoBMvfPn8ft//An0HrbA0ClLuC3Xq+gXC6hzOfLZZQrhMAt35P1S0CXgHCR/wsPYIK8nFdkAFMCmizgwie48PHN0hSzM3O4dm0dtXIZYSlAa34e21u7GA/HWF1dRKvdwLA7RG84xvbOFvrXrmDn8SfRXb+MeHML28+9hPp4jCYlvrNEQK/mpmv64rDRHlqNh0XzgVOzsDbGScNV4V1s+2JrDfu7/H21t3DNHYX5xGSOuiYH7SMK5RHXzCJVHPefQdWFKoc14NjSx9FimgVqkCiUTvRdxLY8WjeVw5x/uztmAXzLK5xjXOosphBB6wYpTbi5UBbz2fYxjBn3j7JZcVsKAcDyzi7k9g/2QZaODvKuCREE5kl8qCGM5/rLu7vTL7fTCEwjMI3ANALTCEwjMI3AJAJTCejpYJhGYBqBaQSmEZhGYBqB74jAu+ZmkZPx4gAyUwClt6wVkJ1imkAWgSKOwWEyrq6wdwgYdvWPgw2IK9ySoVmlX5fkKhNJaBLsYwG8+AyCTjWPkn9AnYUmAb3GuuHnkeE6ckxhFhDZvU8mAQsqZISQxcliNGWR6S+352QsCcCy85/voSwygSECtOIxHJJcI2DIgqYklyW1zM+gjCGZLZR0pj+rFSDJ3CUjjSxNFneMpUkWsPkKGzPFJN0k2eylJkvqPBh9+u9SXpgFSQK3lE8UcGySiSxXhQSgeY5+itBLwIISC568D0VRk9dBeUP5/vLY7lxUI8oMqCKgVc0DrNRq2Bz0sOZ5aBIYIHjp+WiEAbqZgRhz5arkTKOE8AVw3fNxJc/QpdxjWAYSSuuycGbx5AWxKEiIJfY9MerSJMUxAO+eXcZT+Qjf7vTR8YGufOms+Lbo5ZgtlzEcjybCqbt8ruSjG8foC8z20J6Zw/t+4AP4z//Jf4tHH/lbPP/lr2K0cwvf/sZXEfcHkuymtDcljTleWCAngKICrGs84ADjz4wrH7yHfH2TftO8h2QV+iUV7jpZiu10JECfxUE2ApxqtnBuaRlBnCDqD3BlfxdXMkpP22PR97HkhVhdWMHafffCn5kTw1rSoxSOTukdytuRIotGGI166PU6GO5sI7pxA9loiO2EjGk2IISYRYoVz8dxSjfOzSOdaWFrHGFjexvb3R46aYS6V8bawhpOff970f6xh5CvLKP3+GO49sk/RvdbjwN5jP08E9OakrKMAeNE5iaL5Cy2F3OZDQuU7xZQ6mQX6Q3NgBTStYcTh8agK0JyjCg3FFKwjtGjUDtmloq5jhlUFC8Pg8CFzKMplxrSVMguGmvNxryaPXSehWeetX+wCCtJUnozS1Kd9z+VF6UAYEm/23jiQxCxJO7tqgzsMlAzpZcoM4OLT8GwPXz9JtprRV3KYdpxfKRkejmvVWPhGqeyFNBPexZDr4TYT+EP+2KOMRdqfqtJxUk1u+MWDCQL42H4/eCcRXxyJ8ZzksLChGZqDQ3yOhTxzyThR8yJlKEkaEeJZ3rKEjhq1sR+Gu53xd6XTL1YTIcsAXQsykS7D61VUGtUMNjvyN+Q88cYnBo5kjoN5hdwc38Hz+/tYdkvYSFL9PzQ81HOPIyDFJEQHGtSuVgqYSnw0WbOhocX4zG+jBzXM0/yzHf5AVoERFQQtzHM8xT44BoaVGT3U411gVAOMOA6wpzFQjq9WWeXFzHsdxDRI7UUYmZpCXStvbS1g1fHfSRBCTu5p/nG3Oqnvpp27vWBB6o1zA9iVOivqQamFGMnQyyggzFwOZVAG6XsF4+uIUlTjLtdVFt19De3EQ4JHhkzTM08BNirNTQrFZ0X58GtEHg0SnCJPueVGkbjCH0vVePPmu/jRJZhQWuThzrZjFxXCf5m/J1J3nJtY0oiWKHGCOeDWzAVOVYF1zipe84P3nsn6A2uV5xEAqYERrsmAB+op86PnuoElGeXtCnHHJHnEJGfoZyYB7c1dbi5JoBDMNDEGoEsZZ4T11f5E0txgQ1WOXL6HpcCoFaFV28ibzRx7m1vx90f+ACa7/0eYHkJqJaBkO1STlKVe5s01RxlXhDYnyU0oEfGdW4wwLDXQ6+7h8H+PqLhAHkUiYWepomBmwRyOT8J3tJ3PjNwlz9bjsvsNWxM4LEd8KtcKjA41znYZef2PsrA8q0pAVJP11VfWhALHZ0ORls7QJTIO7Sw4ogJhOsgufN45efatZl6igGxbK4wtVg2PWUYSs3CmrOa7TksrR3D0oljOHHuHGbWjiKs1eQxHZbK8IOSeUJwDXXS115q1ggaQKMewHXw6W/jW3/11/ja5/8S+zeuIup24Y/GqKdky3pI08hJSFseqbCpgW/X3CcoGuq8R16icLFTgE1yda1PnFOZVE0oEa19jfOk5/WFVBXh3kke5pRC59j10NA+gA1O/L0vVRiOHapFcK5wB6d8zL1dkCAvV9G69z7c/x/9PC5+9B8As4tqikujkSwY2PSHcgujQQ9h/wYGLzyKx/7f38VLf/ktzC6vYKbVxKtPPoWgP7Kxyv0pmw4dKMmGP2PPQw0fvVIJa+97H87+6I8iOHYSXqUu1m+jVka1VFYDXVguidFbMHkJ6h5+SM2E97ywJ/A8bG1tSSqajGA+KAHd5RgajnTLGs0mjq7QKiJG5ufY2e6gxMaRmRZmKiEarTY2ewNE/S6e+vSn8OQnfhPY3kQtzdQ0qAYV52kutjUBTTVTutU6I3B6SP1mAgTb3DmwEHDv0fcGazD6+wDgN1v3ivVaewq3NppShe1xBOjCfXdwDVUax2omsbHEsyaDWp7XKceiNWWazYado6172USSu1AqKtYcNZ9yrnnAwPmPFxYLhXJP0fiqBhp3TvruoHXLgGF+R+AeXqpBrpmpuN/WoHKwxlu7q83tyf7LA355Z+oB/LpJMv1hGoFpBKYRmEZgGoG3eASmAPBbfABML38agWkEphGYRmAagTeLwHvn5sWMSeXdZkVTA1uch5briC9YfgJuHOrg6is6bFGIt5KxdbSrUOTAVwOAWUzikY0lwUIyK0tkUcpn1fkRSnINuZhgy54vj1myOQgKDnIycq1znsW1hudjBgFmA6AdBojiSKDXBnLsU0rP81QQr0ieOZckIcFhgrT03pOsMiVxKQ1IeVICmGkRCwNmWeQhe5BFRYLNLIiV81QszDbZJC5eLGmxYOk1myjPz4nNube1i7S7jyBwPmECNunxywI9wRJjilDak+xTfZaAJZ4zhWRZuE51jgQvGLORK2gScJ3IKDpWtrl+WuGI5yK5Tiex2fJ9JGmC24MSmvJwI3vHCr2dLMe2Y2ET2F6lNKvn4eUsxV4QYiAWtElwkl0mpo0kdY2Bw5FDZuEQviSKWaAiMNoKPGzElGr2zIPPsSvm/UBszV6aykeZXs5iMFOa0klD5rUq3vn+D+BHf/Ince6ee3BjYwM7m5toJDG+8Bu/hVe+/jUgjQRw1endLBDcAb2+b16UcYw8jhDTKzC1JoEZeFjKQ8yFARZaTczNtlErVxGGZWx3u3j5+lWMCIJx7FWquPP0WZw5egJRr4tRbw/rN6/h6u4+dhMCrOShkpHro14Kcez0KSytrKFaqwt+Y3Hb80OUg1BecOUsw2jQxc2NG1i//BqiYUfFe8aAAGUdAVY8D0fCMk4uH4W/uIBoto1x4ItFPIoSDOOx/Avbs4soHzuG8N4LqN12Bt7uHm7+2Wdx7dN/iko8wK0swc2MzQGBJEcDz5ol2HTAuVjMVbK0OgKEDPbj9TCWNnKcj/Sh5GH+lM6ncsLvcT6jh4q6kuMuJHqdT6ChTMY443UbxlNwcl1ucQBRAQiL9eZY7wUr1nAQo5ZpzGvsmnS1gB7J5RobX7LoKtK+OQAsjs+ELW/sYxVeHe5agI0mG+wYiw5A5tgrQFjJvxOsFkPVRxIY00+MHwEEZSSc0ByzLmcW/odFMfuAAWzXIcDnDY9J4fxQcVhtO+rIMRUGyVRmJvHL/EKAj00jzB0m822/J8h6QILmXDafWHkbHwLJ5VV7yFNRAumUXhcwmOj6NHZ8AjCUonaepnmguXfVDzRuyQBuZIlY/mT8Ujaz4RP4yXA8B95bqaGRRSrkU773sdzDZ6IYmwDu9Hx5ADP3SoraMQIn0tu8tsJvmg0POqeDPzbSCMbWUD62ivs++BBee+oZ3HryaQFOM4sLuo7hoIebvR6uJBkuq7GHjEHK8AN3V2s4k0Ro5zHqeaB1RaAifafz1KRHCx9YW96Q+gGqC/NYvf2cvG2jwRBz7RYuf/MJ+Lt7ileZzTM50GE+qVXRLlVQ7kfIvViA3E59Fl/p9fFE1Ec5oJR+rNx+AsADoY8jXMPTxNbE3BMIJ1wtgGJrMv3GULP1owBtrEFCotqOfc45RNHdA5aeedDb3DOWHOcc8wkbafh5NZdP+nkmywC29URBFeHKIlrHl7H57ZeQdHpqFpFlBAEZSgjzHgV2r8QsJ0BP0NYLxPBn3uv6OWprq7jzofdj8f3vQ+XsGTRXVlBdXEIWVozRWrDlCCBrwbP5QAnmcb+HqNfHsNsVgzeNIzXiJDHhamMmewJ8jc0qdi7B6sQBvWpuMFYv90nMWgR0CTyqoUUMWLJ7HeDL1/O9GhiGnil3aHwS++V7DdjjnEoJOmYpKtU6Ykq0U05a65Y1MTCfKBvzeviZDgCUcgqfExBtr+PPAoMJWDsWpRjEii3nd2qMQwLYeQCfTOJKWZ9N9nDWqGLm2FEcO38eJ26/DbNHjjm5lQAEgotJRZl3wX9ZimhvF/sbN9C/fBV733gUT37pi3j+iSeQsbkBqZQO5vxQ46SfjbEvn2nbMxZjiTnadhE2X7n+zLApizLt+disMQ7sjTWe2eTAMWoKD475z7VNjYTORZUAnVRSDODjIGdzIde/ufvehrMf+xje/Y/+Y2SNtuYEYx+kVASnsoSHP/yTT+PP/+pz+Jmf+DEs7W/h8U/8Bq5/9THNScaUjS9UcdDYPcRwZp4pEdQWgMp5k2GADOnsPFbe+S4c//APoXH7eYSViuSbKV1MAJ4NBJVKRfeR41H3k01GBA3ZrBOYd7k+K0nM49xJRhMAJiO4XDYZ6XF/gEqjgXKjhnLgYzwcotFooNWeQ2dvF+tPP4WZzhAz585g7sJZ+MkYT/zO7+Gb/+LXUO91cDQI1DzSzzIQYtyXCg/vnck3069YltM8V+YFrldaOG1d1hxijA5LNzvQ2FmJ/71fyt4IAH8HWOwk1O331tXESHNfze8OZHjT4mCUpmp8oqqLJJp57pRd53eINDWlHCcnzqYxNXc5BZ2CxS2dIJcDOW5NXdvTmKHcvFobtb8wuWp9X5IPtcmaa01141Vrl3s/xz2/20y+U7l/8By55hYAsI0hH6ln9gzFg/GeAsDT7/bTCEwjMI3ANALTCEwjcDgCUwB4Oh6mEZhGYBqBaQSmEZhG4Dsi8O7ZOTFxU+dDaRQyMv8OJIjFWlUx+1Bx2x3pMEPQZNVM3lF+a67AaYxZ82Y0L0HzHRXPleArchXsWHKmJCD9O/kysjNPeiGaLLLkMXZ9oC/ZQJNKpqhlQ88TuM0k+xmxAK3Xs7Bt7AuShkxq1YqFI3p1sWjj2EjGOGbR0IBigpxkCvTzVMVDK7c5MHYiD5eLHUp5zZrzTGWxiEWw2vISFs6ellTn5ZdfRn9rRzUxlm4IgrKwXUnJzPKskMmCFAtjPj3zMuxRqRKeZFApG8fiFIFangcLVCxmkUmTqODGe2eFN9WO5GNrQAcZf2I/GsEGLfruiq3Ke8GCGCv+IcZxInZ2K0twoRTiSJaj5ofY9j08PI7wtAMo234JIQGKgH6rBu4xTgSAEy9E7iUCeMlqIPuL8rLtVh3+mFKGEQYsxLEwh0zsW94QXQ889Hj+YqvmKKXAYnMG3uIi/oP/4h/jnQ+9D8MoQa/Tw+rKCvxshE/+6r/A1z/1KWTxWIzCakxw0wAKAlOldgtrZ8+gt9dBd30dvXgoKdFm4GEp9bAMH4u1KhaW5lFp1uUFWSk1MI4jbGztoD8coFSuolqrYGlhAe16HWkUYTjooL+/q3O5sbmDPTUTeAjKFbQXF1BpVrFYb2G50RCo7JUrYqxR+jWkB2l/hPF+B+tXr+DGxg1EWST2NtntvIH0n25TynVmFidOnkEyN4Nxuyk/TMrV8j7zWNVaFa2ZOYTNNjA7g9aFM6i22tj4whdx6ROfQGN/V56lN4hFuBK0WCiMlZOFNRFEFjEzAcAEoMXGk1y5MWneyAA2j2sr0pus9wGD37whWYg12K3ALk0+9sBnlwflbFTDyQR4dTwhJyEvMJOyuPIoNuabZBAL72Heaeefp9eosOyr4Co4SDLOBlYVALATXzcg0zVFFNdYXI/AaVdwNy6yk5AUe98Kt2KhiV9r3sMqPHO8OyYemxAIAFsx3OYJ8ykjSza+7kPhLeyYXCa3bYLPNo2dtL07hzdbugom84QlJJ/rQGw+bxybL7YkJ635hfFmnDT1HFDOnCWWopO+Vgld5+jk512xXyxpRtSBrpKCdpLKBXFJrF/JXRoDy4rovkC/Lc/HtZR+2h7uqlbFnN7OE7wapzgShlhMUqz6IS4EVVQQoZOMsVep4iujEZ6jFLsf4GIYoJzGTtrY5N2ZnRXvQt7fNb/IqVFrkMWxYHfzZMJqA/XbzuB9P/uTeObLX8PlL3wZ+aAPnx6wBH7oRZ7n2M5CPJWOseP7mM9z3OuVsBJ6KCcR6q022s06ygQSd/cRZwasSlnCNQUYFu8jD0NU5+aweOoEgkZdeXG2XserX/kG/E7X2bhmGKYpumy0UUNUgEpmSgvVRhsLR0+hs7iI33vyUWwM+tihN3kQ4iPHjuIeApO3bqI7FH9NABjvFtc6Kmgw73Ot4r2ljDTVHnqcM6Wy2J8ElEbdnrG3YaAuWZTG8MtMdtn1IXDNYZ5gAxdBDfq18thkb/IljAEBEa0DYQP10ydx8t7b8eLfPIJ0c0fMvwIjShwArHg5QISM/dLiAmZuuwDccQGrD7wdZx58ENUzZ+CRnSpNaU+qJbbHMAZflowF9qbjMZJRH8PBAOPBEFkciSULgmk5ZZr5d0ZrbpOlJsuTex8yFbm/YccOgSuySh3IK5loAa9kDjsGL/OWZJ1zAcEEYSVH65jABJR5fCpB6HPkw8vXZFInsPea9YWaRLIcYWKqKxx7cZYKrNX7Cw9fMoAdmKtcVpyDA9qklEIwTs01DgjmvicxAFLQtQBsd15OupnHt0RnQJYaasjCn51DlCZqjFg7fgxzx4+jvrqGmeVVzC+vIGi23J6DYPvBMTTXel1cevRRPPe3f4u9J5/A/nMvYHD1OvrxQH7eyj+Syj2QyVXOd6L3FR9o5GzpMVUPzivGJWG+OrQHc2r2tkdzMtM2jg/UAWzPZ57EfC+VT8JSiFP/4T/Eh37lV+CvrqFWqSEJPcTpGGlC8DVDFI/x3/xX/zVu3LyB//G//+/Q+frf4m/++a8i39gV4Ot7bGe03Enm+sQagUz5Yn/sGgSZgyOfai0evPYsTn3oB3H8x34Y0cws6s1Z+TzHSYRG3ZrWKOlcgMAEehkn/o7gMO87X1P84XMEhgsWcKvVkoT8/m4HpXoFQcX8kXu9LlrNeQSVqpQMrnzxS7j0O3+Ce977TizcfTdGyRjXvvwl7H32r9CMxqiOYwxGA+zkEbZyqtu4fbvwXV/2KGLC875MFAXsDk4UQQrlDicJb20otpf9bo9Jw9WhF05UO5yMOJ+SepHuQS4LmEUvQAuU8U5lAyPFi9QaEGnTYl71tseWrYpbt7n3VHMpn8/oR87GH6eioUYP5sIDH2KOxT6tZtRM6VQXnDpQ5JOJb3LPtBrhOlvspfQ9yn3/MWlnW8fMXrxoJ7OuseI7VaEywnFWPDT/pwzg7zaMps9PIzCNwDQC0whMI/CWi8AUAH7L3fLpBU8jMI3ANALTCEwj8N0j8DZ5AJtqIR+FV5uBQAV7wcBLAxNfz0grJFIPS6YWcq+uJueOWTC2jBFXsAwl+xyywO8hjXP0KIVMaeecDBAPq35JhX4ynvZdxz1BXjKWJqwPSiUTtGGR0IG8LKNUSH9SITyZsNcInhk5JEeSWrmF7KuyF4gFRCCW4CfZFt0sVrHceu4PPDWNjWtFRoLGYsSKFUvQ3Edjdg6NpUVEaYydjQ30u4Q36X9bwX5CT9xC6JYgN6VNc6yWymhGKXY84IXcPCdnPU+sZklnktHrCu/D3HkbS3KWrN4DJmUBZJncnRW2RdQhW6xSxWg8woWwLK9Nsm938xTNcg2VaIgL9LaslzFDJklQwdVSHb/X28MrZFX4HhpZoGIVmY2gx6GzCySgnnohwpysWStiEY6lD+1973q3pJOf+epXUI7GmC2X0EKObpJgFAbowxOzpBvFaFUqGFLK0APmFhZx+sEH8cFf+Hmcue023NjaFlPmxNEj8tH9zX/6P+Obn/kMMB4LuKg6L1VKKPuVCpYvnMd7PvJBbF6+jpe+9CWs37iGKEnQpLdu7mPB93B0cR4zi7PIK6GA2rDSRlAqGXtTaKbvCukJgixGHo2QxiMgieDFEa69ehl7UYqBV0K4vILb3/+9aJ85gVJ3gNrly0j298QGz9p1A92iCOFOF9HNLVy/fBU73T0B4gR/NZbZDJAFKJdrWDtyBGunz2A808ZgrolOCYjJ9AlCVKs1NFoNzM0voF6qmJ/2XBtzJ04gfv4lPPuvfg3hyy/jJr2KnWF2KFaoiQgSfK86YUYCZyOyvCkLK7lwg1gpzc65eagcqftdAMAGIzgg1TGz9Dw/wb3JWG8GQhEINHlp85JVM4O8YAvA7KBjRGcpv2VDatmgwg4U+9FKorFnkqrGuaGHK6VebV4ZlmRsXZOsNUbOQdnViriFNCULwMW8KdixBXOZhzIHTh4zUA70SyUBHmUxvww4Kh68FwQc6AfIzxPTpwii69AwUNZAr+KdjIly6YShayCqpFy/Sxo3oNFDymaDVl0SoJ31ayiTRegK3KaqYEC8wAo2rTCavuUOA62NtMhjGfvTPFd1CRNg3kngEwAIPJebzFM286jhQN9EMnSteYCMaDYgjAMPN7wU20mGU76PxQDoIsQec0uayte3oWYQu08EaZJyCZfjRBKud8+1UNntmooE2f5OelfeubwGMUhJzLNCO6+RoIT6Efick1hmc0/uhcjqNcyfPo5sPEK0sYN4t4vcJ8Bk/uFi3gUhruTA9STBWhDgLl5dFmMY+jh2z304cfoUsu2buP74E+j1BxhmvFauQ5QwNpBd48jlaQK/lF7lOKqVQmA4QqtWQ14PMRxG2Ov2sJcmigEfbMLga+eOncCp8xcwe+YsLofAv/2jT+KVnW186KH34aPnTmH+8ivYe+kFXLl6C8koQZUSvmLFazbKpqCi5i0Ct0CH6hiBj2BxHvNra8jiDFeeexHlhF7CqcYFgQ+yu/M0cg1KtppT5pznRyUNAj+UNw/oR2pqxjYXnQoF16Y0DHQPKgQ33XUJuOD9LQWISiFGlTr2a1Xc/eEP4Xt/+qdRu//tknE2pM9DHpoiiOdxxSV4S0A3RprE6HZ2MRoOTLbXAboCXymxTJA3MSBXYBoBVyfB7BFcFYPygGFJAJUAa0qZ58RYs/Z8KvYr/Z+5kBqTl8CugZ5pFFvzh/P21ZqrazRAVp8tkNgYwgYWu3NiMwglu5lzo1jNT2omyBJJEMuPePamEAAAIABJREFUnHlTE8zJUDvgVwzfwk+4YC27c5uA0wKvydS0ljvJV0sP112Duw7mWjX2JKnkvhMymB3rmHNKgKfsKWwMkU25fOY0Hvy+78ed73oX/KUl+KUQPtmnkvQmkO4oj4xHkmN89Sq+8IefxGf+4PcRrd9Aoz9EM47UfEbHXeaYamZKLJTgJvzLvE1rDB5T8/kAZtVIM2UCy+STphuXMU34mmu4qc1YY4avpoXW6jJWP/aT+Og//Z+AWhN+kiFhU0E+tD1IkmLz+i30Oh10eh0cWV3Fzc99Fp//57+K/va+mhJpV8K4UL0lk86z7W116a5xibebOYd7zMIrV+o1R5Zx+sd/FEc++CGMSlU0Gw0Efi4VEs00B+oOBoOJ5HOz2RQAXK/XMRwOBfjyPhP8paQx96ydTkcS0gSBd3c66HR7OHp0VXmrPxpi69Y2Ws025upljF54Fs/+m/9H6jl+rYZrGzfQynK8bXYR7bCMSy++hJdvXcNOHEshhioJXPXZREbou1jWeK68Jin62CibrFiWieyuGdhvzTi6l2/cXLzJOlcAvoefKuTclZ8EPlN2247HZpfVUgXNoIydeIAtWroEPpppqEY3AcLuNKlFpH2/a4qSP7rLYTxJWjTwOwTvKZv31Oxms0L77pHvSbGh46wPKMPPnR6bOmmZQiUiflTNt/0W10amAY51qnHwwcYAW4fd7uRwUA6BvdY4a825dhfoEx/q/v+XO9vfZYcwfXoagWkEphGYRmAagWkE3koRmALAb6W7Pb3WaQSmEZhGYBqBaQT+PSNw/9ysCjMqVrp6XYFZ2N8s6FtNp2CZmo+fY6q5YorUWA/BRQb22KP4W76C8nrMJLncEsAJLC+3sbowi2vXtnBpt499FkYoGQ1gjiwLMmNzgsMm78vyB7vqWbCfeIo6pi7BIhbl6vSE80OxRvqu+ElJPrKRBdq44ovxHB1L0PnosfjNwj2BZha7Td7OrPFYqJVnoyvsEXxkwYeugw0Wfyi/SQC5XDamRhqjRy+6LMOSV0YrKGGYjOSLuJeSZQCsBR5OhiHWMnrxJrhMH9pyiKvjWPemTVnqjEUj8/ol+0pS0YUsnGPuiMUnJoQxgq1QxOKVSYISZEeeSAL4fLWO+UoZ10cjdKKx/DWPegFmBWxnktZ8fhThWS/HDgtllC8WS8p5vbm4EXCnkCZjyBiJ2eOQORb3V1aPKOa7N26gEsdYDn20Mx9XCXQEJXRYyBfDj0xEev55GJfLOPXA/Xj7R34I3/OhD6PbH2IQjbBy5Ahmmw3s3LiOP/lX/xpf//SnETgAmFKLKqjlHppzszh5/0W86wfej2e//i08+zd/g939fcnbUv6ZTQWzXoZjaytoLswgDXPkpQrSchN+WIbnl4UceRmBSF5vAp/gdhbBSxNEgx7SQRf7r15BFGUYeAH6rRbOfOAhzF04h0pvhPaVVzHYuoVRrYxxu6YCbSnOUNnrI93ax/XXrmCn1zHWoOdLmromr9sAXnMGK2vHMbd2BN7aMuLVBcQzNRV2q2EFZbKVaw3JOZZL5JJm6I0GGJcryG9s4cYn/xiDRx/FxrCHHY1TSlTb/OQ8ZbNCUZDkfCEAvK8GA2ug4DwV++XQHC6YsK78qfnP4rwVeC32yiGCnF6PHEsRUn7YJpVJKWy+hr7a9CMtQKOC3SsvXccGIzAhOWM1GVAC3Zj9WeiKspJbLvx9zb9P5+iASwE0zpPQPSNAsMhtE/1jl88EFFOmlj6Sju3Kcc2irSJYr+Ket9+P/Z1dbK9fR7y7B7YM8GHsOYsL/8c4ygfaeRMaVYyFcJaUbXZynvK+SBbykARqUTS3eP/djwKEZ7atHz2GoxcvYn5mBo997nPI9naNgez8Dw+LR7LBhr6cAu4kPW8gLh+8V3ZOxpIyPpu7D5Le91CidKxeSw9P+n/7iAQcU4qdmclUHAjOcExkJQ95q4m97gDjaCw23j5lodMUc76PRjkUqLgRsYkkxxFKovK+pinWSiXMZqmkPQ3UdOOO4Jhbi1hIDwS6G7JOsI8sOLEr1ZRiDQUC1NVwEchvU5ky8mizrqYWQYTMRaUA5XYTo9zHXmcfNWSYi+2ejemfef4Clo8eR7azhe0Xnse411Nu5ljjfSd4xXXCgA87XzYI0ZeXsqQ2Y1Ixl8lmzeiHnKTYzRIMJKVtcaw0Wli7eA+Wj53CwpkziE+s4uFnn8IXH3kEv/if/KeYvXEF5acfx8a3n8WlyxvIEnqcko1u+Z9w0kweSGWDjU9shqDKRN/zMAwDpOWy2Kaj0QhlSYJnaDTqmJ+dVTNUf3ML4ThSMxgZj2L5soGHYKlAu2L22zqpfYB82d2MEAAv009NzXFQQq9eR/n8WTz4E/8A8/deROPoMdSPrKl5ASEjR9C4YFGq9QwJm29GMZI40h/K+tOPV4gKwVr+kUcuZ1SixieBtmTMCrw1QFfMWHnw8vV2/hoybIAZmW9tAf4KXBWoTBCVr6ffrjF6ObgJjPJGjscjSQdTDpl9UYcBYp6HAd6OOXwYBBYozQ0NZWjpz57bOOQ6mBmwNWHtatCarHQBPntiXxZAdcE0NnZvAQAXewCem+LhYjDxIhYg7dZvyWHzApwKglQWjP3NcUSgyssSjMgg59/06pVKQyBG/MzyChqLizh55504f8+9WLxwmzHqKcHCTOKujet878Z1bLx2Cdf+9ut44nN/gZeffBSV0RBzWYY5Abqm6sDZLo/tgvGpxiDOWpdfJsAiz81AQDZhyKtWY8g2r2pEUo7nfQvQOnEUH/u3n0D5/gekgkI2K1e9PB1hHI+1LvU7NLQA9jv72tOt/9Ef4cv/27/Edmdfayhlz7lmSx6dyiWlENVyGb3hCBHvoWJt62lhrmAS1zlo31G97RyOfugHsfbOdyOYaSsf5TkbwMoCda0BIde/yQLm32yC45+CHUwQmE0L3Btwj8HXUQqar+HQfuXVSzh+/CTKpVAgcKk7xLe/+BUsMClubcC7dBntUoAsitHd7yDp7iPsD7C3s4tXt7awlSbaT3KsRwRT2RjmmTz85MEmDTVtmb+2E2Nwa4k1D0kNYgKfFnvq169sb2T8aj9A4NWB/sW+gq87kGF26hXu2MweBPiZYSlXzWYFBkKNANrfmF80m5w4YAo5ZjWAcX+t7zm26gq4Z87m9bpcUexLrJnGk2JDl99lfOAYAszLSiYU8LyeJmruI5ud+++QDWRUW8ipWmF7JK5basaz7i+ztZhsnw61fmmdc3x3NQeEuudcS39pa+vv2SFMn5pGYBqBaQSmEZhGYBqBt1oEpgDwW+2OT693GoFpBKYRmEZgGoF/jwi8nQDwocKMyfC5x6EOfTFcWLJ2OneqX7iiWlGYUTF4AiIYyFKALkVVw6N8LSWXs1wSxwsl4OjyDI4szuG1a5t4aaeLLRVhAskNN1gc8VlsycSss4Ip0CIgmfuIyJSZgBcGVhM4IOBVU3c/5eGMqUOWnTw7HZslEOPDVwGcxSIW71UPdcVyVhMNVDVZW/5k5WmCzCYDKz9gFfczNPIc9M8lrKDCMn1tWUj0gI00wRI9jf0KkEeolCjLFxigmsRYqzewVKqgNx6gD3oYA5fjGHtxgloQqPhLaWXJIcor16TqBFCyKCrGr/1OKpbOu5UMmWruo67ifYpqGGAcx5inP12ey9uNeFTLK6vy1UlNUnneC7CBDNssRBMQl6emA/VVpAr0WTE9Fxk/FV6NYyr2D2VA/QBlMph5f+hnmKaSYJ4Lqhh4GTbjVKwMggsqCRLg83wcuXAHPvyPfgEn3/EgWs05vPLKK1hZW8XqkVXdz2e+9lV87v/6Tbz4lUdQIquWLMLAST7yvlRKmF1ZxvLqKno3t7B/4wb6SayiLH2NF+Bjxs+xONvC3PIcvNBHUGsiLteRV0qSfg7JNkvI+KOUr0GMZDWyABoNh4j7exhfuYa429O96PIYa6tI2w00Eh8reYRq2Ucy00LSrmuslOnr3I8Q73Vw7bV1bO7vGGOQID8bFgL6IIfwl9ewsHIUMyvLKJ9YA06swF+cQb3WQKXaQFiro1SruUIxpVBj9PZ30YlTYGsfm3/2l7j1F3+BnX5HXqs2Fzh3fAzpA0yQ30mdc15yjHbll2vjyNj5NsbfLBfwd5IzdJNdjG+NRwcAvwmzx8Bd89uWdyABF5i0pySaNXI4zzyU2w0Bf+PBwIHGLpHMzMifstZuYf3lV9Hb2hQIqVlKhlWhTW00VmP1OvjSSqkFC/qgyEr4WKCdkywW2GsWhmjklO32dJ4Dn8CDj6wc4twdt2PQ6aJzaxN5fyA59aJpxsBHm5/8N69XkqTOk1RNNLnJ1xZe5+bHa/G2GFoFuIi/8vMhr2FLgXZ97qWai8cfeAduf99DmGnU8dlf/3WMb14zT1wnLcnXFN7u5i1ucvdiW8uf2xoA+OBzBYPVXkdQ0VjJzFu1UlljKE/GGCPR+CGoUc58sXeD3IAAK9T7yCo+wvYMklGKYZrj8f6+PID5aPgBooxe4NAfntuKH2IxS3GW0vR5Kk9au9OFLHHRhWRxEwnbJ9PYlyQnfXt5XbN+gJmEDUWxQBrlSnq1B77YW1EYoJUFqKcpKkLvaA/goby4hCN33IZhp4/u5UvI9vbEihcTmrFpzaHcbAGjIcb7u/Js5UOy6E45w/xkDRwiOMVGoarugZMddc0GXNPov81mkG5m94ENTgSMy7OLWL3/opi6MyePoXTbGQwX57F+7RoW6R367DPwn3oS6089jcvXts1zfALaM5a55FDZoCTmPce3mok4ro3NSeaemO0OzK3NtDC7uKCGn+HNTQQjtkHZGHFwmpqQCplXMYM1b+xv5Q/6Tztp7n4pQDwzg6Xb70D7rrtx8cMfxux73g006sjFEBZ9UkAr30N2LNcU+tWT5ZvFbMDJkSaU5yW4S6A1kfcAGb5i1KaJsOA059+UejYGqjFw+XqTcT6QczbGphiUocmgj4cjJwtt7yGw5hNI5uvIOnbgsSSdxUj2JOctEC6OzIObz0kG2gGr+kwnzSyw1jxHcwZKTGADfPl7MZcdI1cArpoSrGnBlKVjvZ6v5bXpvByT2Hx/C/DXmU8XTWDMTzKjds8XQBjjnWVqSigacjQ/5DHrpOuzVPOdABjvEvdk3CuNyGR0AKeIiu599DjnOBihhOpsG3fcfy/O3X8fFk+ewtLREyjNL2r+mAwv8wnpzjHSq1fwtf/vs3jxy19B94WX0Ll6VYoZJTKSXVsR11CeJ9dMa5wpOJHmP2vtCeb1Lq9a1yTHScgGIgMhTSWgevw4Pv7b/w7enXciDwLtgcKsooaWcRIr3v1eD73OHqJoLPD6xh/8IR77P/419ocD5QHuk8oZGZ5kcVpTDD2V+5RnzkyBoGi6MVsCWxN0KwhwVytonD2DM+9/P2bvvYh8bgEolWXvQBBYTSClkv5mgwaBXf6bCg+FTzBBYbKEC1lovo/S0Bw/9XoVV6+uIwwrmhetShnpxhae+uvPYy6KcTT0sOSZZy5VZqJhH/2dLexfvY6r19fxynCILeZ7Xh+ZtmSq0x6E66JQXu4XTFKZgKQsJRLK0B9sHArfW+OvFhsDU+U4UNZ48y8qZpvwegBYS3xhO+G87rUG0jNcc4Xz3I5XSHJL0ryQmXffbwwALtQtLLFxL23NBbZXINOZV6U9vwPyLVebyg1fS5sY5lA2MR31fMxJecjHVpbJ8oBzgR7v1mji/NPFGrfGoNc3Walz7WAvcYhJbdftmutk6eIJ8Odc/aXNzTcP4PS30whMIzCNwDQC0whMI/CWjMAUAH5L3vbpRU8jMI3ANALTCEwj8PdH4AHHAJanpWN+kCVDJheLDAV7hQUPForFHHFgRCGjWhRlrBBj3pAq+JBVMWHkEWgynysCUAR2KXE8J2/aFA3fRy8l29TDFjzJ/vG9EsRznqIq+TumXs33UaOnJhlZlHVT0dKYa8JexVwhK9fAYjKP+RoDT8w3l4VEAVAs8BDkVKgCyS/yd2UCmL7JvrIwymIpi0Is/gmuIhOOAI9AVvusJtmD8iRlDdikb3teiBfyCCdKFbQptz0ey994iV6L5QquRCPsUkLaFa1myDoBsCtQBmhRFjBnUdLOWWCvClAGhotYQ4lTFekNCCOwxdiRRU0goc4YyOswRa3kIwtLWB+OxXCu0xc2KGM7ScT2bQTAcT+UZ2+fMrcEj/MUoRhkVtumDKsYNowFi+siJ/B1/J2xMovxIB9JMt9UzhOcjnrZxyBm7MnqBHo8czKGl9bw0Ec/irf/+I8gXFpEZ3tfcoenTp9ErVrFtfUruPz00/jm73wSr3zjawizRIVzyqVOACsWc8msyHyB37yXA/pHk0XoAW36NOu8c8zOVLC6NI9GcwZ5qw2vVYVfqaLkVRCkZYQZZfZyxAkjaxLEMZln8RhBZw/+/p6koYdZjJv72+jQOzj3sdhuYv7IKsqry8iaVXhRjoAMYBZau32sX13HrZ0ttTUQIFygH/HsLLx2G0lzAe2FFcyursBfW0Zwag3+XBv1RhtBawZhsyUAmEC1H1IydITu3g42drYRX70F/6uPYe8zf4mdW9fRyQaTAnU/9bBHH0wWrp3MOscPRzN9jCWnWxQ/DzWCFHLIRUOHxYHMVsf8JUCRFjKbBxLQ6SFpZJuddo8kk+mKsgJBxVgnUBag3Gzjzne/HYNeH898/RsIxAjlmPKQzrTROnEM5Xodt156FeOdXYQZx6XlKTYQTNKF87Q1+MCAP2OzEgD3jb1HKcYswyAzOXey0NkM0nHn2g5KmtdsMhmI+WgM/Lm5OeRxgnQ4FCjKT5ASgJixIcYpvcNNcpdzml7fdQL7YBMHGfyWCydzWGoEbC4p2PU2d0za+WAeuatzstCOUejmWRb6uPP/Z++9g2y7ziu/ddLNndPr8FK/9xAeMkAiMACExCwxiJREW2NJI1mUa6QazYzHVeNylf+xZ1yyxy6XNNJIGnqksSIlURJJMUlMAEkQJAgQiQCBF4CXQ+e+t288ybXWt093A5Sr9D9vo1Dvve7b9567zz777Pv9vrXW29+Jmx5+GF4/wd/+x99FfP2yabK1Zharm507KY7kr12AZgLBHC1nRalzK7tbQktbQ0rKVcwRlRpYOngQo2GEy2dPoZd0sI1ctvVc1+jswPfN80x4QJjZizz0q+aVMPACnOps41pvoHW56wXocGXgfCmFiHtslvFwX7WB2R6RMNc8swXnOOm+4yJ+zVocalKhtfFqlgos0xSTayfX0iPwMesHArx0P/DCCCvJAFeQ4xzXYQCHeA2WA9QadUwcPY6JW+7E5IkTWD13Glcf/Qbi06+gTBjhghypIKaaqwh2JBR0+iwNK+caFeTKhSf08yzrnU1LJWbqSq1Iy2lbT9lAozUqsfM+7oWo8742MoX6iWOYOTSPxuIsvMMHgYUldPo95DstlF56Efkzz+Lai6dwdWsHfQIEgklaWbu5IbcK65HQl2lqi//tm1zbPa3RAdI6s4HLAj1Rp4ek30MnoxW3PQdhSIVuGA50x2x0qkRIGlWEI+PwggAb21to7fRRnV/Ej//qf4eJn/gJeIybqFUEuw3icA0xeXqSDJCkMfJsgDD01RRlWfZAEmfaSyQZ1b+xrj0pVWnjLHvnRA1SgqYxla7OwltKWD7GIKwUv1L4WnwELfV5ryY8pk00wZkgMe+eUvxm8BL+jntuB5MFXmXrTFU1jzXV45TPK1Bs162Ozbko6Nh496ZCku/LOmYMeuvwCOH5c4JDg8R6HK3vOZfZZEXo7dTKpv6lZTXXkSKmwl7TCNWexbMpni2nnM/GNY97PGSJojPKRKce748xBgTuDpJyvxCm5ughUO4QluPcttdwKmkqclPlC2dqKMpz2sHnOo9ssOr7PrpRCdPHTuDhH3s/bn/bQ/DHRqUQVmMHFa+cfxwzAs0L5/C1j30Mf/cnf4Ko10MlzVBNeP3z3FnTFPeZvBw5n9m0Yx761gCh/aoU1NwbUU1vgFjuL0EI/8gx/Mx/+X8RLx9GWAqQh5zPNVl+x1zb0wzN7U30Oy30u2143RiX/uzjOPVf/kBjpCYQ3/Z4bIShIphKUe7NrJnQRsuMfV0zkrOX9zLCSmaDBzqn5YVFLD78EKJbTmLkyBGgXMLY5KT2HDxPZULhcgWDeIB2uy04rJzfIESJqmEP6HW62id1u205DLDhbmNrG9tbWzh2/Dh22i3USiUszs+ivbaG9Oo11Dc30b98CbVWD/n2JtDvIunsIGvu4PKFS3jm8mWsuOYgut/w3sW1hDnuhJwcKzWNcS8hhXYoe/a9XFt3H3N79mI/yD+5dkqd7takQom/+2lFKnuzwS8sptUP4eCyGmucw4YU63JqsdG2+519aa1xf+dUK7KzzZnDLb58Dd0efRoDmBX6bqMo9/Cm4GbuMe9RhdsNGzxN1J6h4fHzDJ2N2OBGi3SgpaXAXBWKNZdjZWbQNnfkYMTmsOIo9VrFfd/ZQrs3s5syveuQYlnM/3J9qADenTfDvwxHYDgCwxEYjsBwBIYjgCEAHk6C4QgMR2A4AsMRGI7AcAR+YATumBxX3UxWZ7JGM3hqCtbCirUAf2ZZuj+mSray7vH2p8sFlcLQgJkKPgS1UuNa1ztfj8pEAgOCUz4Pi3hULLLQXBQ7WHhi4Y6W0Ty+AkizyMKCGwvvAp86XFPyCDKx4M5MMNlIW7c+LaQ7UgsbvGUx2ywSLX+uyNnqUfVK+01ltxEgZgIfhYrB0AmzwTJUPIJbwl+CDlpAm+qQoKiAUgTaPWSYRo6JKEISJxgJCFgTJH6ItTQWoDgMDxOh5eA9jwznUrO+rnsE0amOQYWkAsRyYFOgT7jtgLC5UxoAIG6h8pNjRxUe3zNhxCCH8suY48fKF4tI7TRF16Mq04pPVQITZZyaSlD6bxU3TaFY2PWateGeTW0xN4wfvlYKuqcLMZDOc0K4XAlCtNIB4lIJ9zz8o3jXz/8spm44jiTNsLa6jvn5RYyOjWBzaxMXL15EeTDAd/78L/Hil7+EuLUtBRUL5lbCM/jLc0dwJdtYhOgjxcAjDmQhOJDCh9l9pSDHRCnA6EgF9bkZZTfX6mOoV8dQ9mooeRWkg0wFeFqNUnGlwn+SoxS3UenvIHBKs+12ExsbKwI9Vdqcjo2gMjmBvFIWXPDiFGWqIfsJ1lZWlddHtl+qeGg0Kqg2RpFHdXhhHeXaCDA6gnBpHv7BeZQPzGBsbALR2DgwPoawVEMURip69vM+et0WVldWEZ+5gPDrT6L/xcdw4cJprGRtwd4aAnQzoCVAREWl6SmLc2e5nWYfriYLp1Bl8d8U7zYHVBgl3CIIMmG9ckFZbFfTA4GIQGZOgd4ufN21inXrQ7GIFBalaioII1QPHMADH3k/2mvr+Pqf/zX8/sAslQliaYXum/KcgIbqvLJT0RDSF/VgHlth/cw1haCVX1SxyY5R4IpFaK4HBLu8doFRwekA1YU5jC0sYmJqCvnGJta+/xJ22k1czXOsEyIEPqLUrOBT5huzWYSWyggQscGD65yuE1MA0+KRyk/Oec45Hg/XQc4jEy3b1WTGp+Y0YNnqTm3qFKNcBw2cGzDnmDuMK+Bw8h1vw9E778DGxat46nNfRLK96TRHdi0SlvK5aS2c0lRAFXIrmPN5uY4SQvL8q1iece2jOj3FYgA0qmOozZ9A7fitmFiYxajvYfU7T2Lt7MvY6m6ilfYEw5k3HQommjKf1pdpVEJSqyCsj8KvlLDd28bK1U00sxTX0hxdrQeZGlkWwxA3IcB0yvUnsWuOx0prYTX4EAgaRPXZdAIPG1GOq3GKMKTrg4P1hHpegG6eYtrzccSneo32/ZbVTtUyATBzqNvIMFet4eStt+DWD7wXRx9+Jza6fWye/j5O/dmfY/Ctp1CiMtCLDc45tRgzg4uVTufMmLrlaDvXCbsjEP66+6z7feW078rUPN2bmrr4fIx4zCrN0aTTxcQUphfmMXpoHtGRRXhzs+gPYqSdDsKXX0LwvZewffEaVqk8lFlFcb3yejQLX70Mr2XNf7No7tKOlNeP4LTNQaqfY95cc97brIFmkCbYTFM9NowixSuM0VlAGa8+WmMNhDccQ+3EzajPH8Tk0kF0J0cwe/MtGD92HJ4gVS5bZ8vlprp2gJg2zsqwNfVroahl49mudXKhinUKU4LflHbLXIsFO02pW+TjCrQ64El1sNTCvE52rZ/NArqwSHbSWpcH/FqrZsJcTznBe1m+Uusqz9f+JKCTItgphfln8dym5nVZwVICu2CGwlp6F0y7nF8BXd7nbb7wvmKAM5WiNNY4cR3j3M/kTsBoiR7HkzCS+yGXX8x9kACTrKdd9rD7u4mBDQozN5n3Al53Haqu3fsVLHUuEJzvWUplJ683ni+7R5h4mUCM+6NE85avlchqmgsc84StLcKsuU31THBG2/OZI0cxefMtWH7gXpx80wNq/imaeNQew+do7uDc89/D1ce+iRc++RmsvPAcyrQy5vGlvLN7GLCpimtOEUvg0Z6er8UMZefgYp4lOhZmi4899CN4z//yvyJbnEcYMXPYR1AqC+oy/5i23tutLXSpfu8MkF28hGd+5z9i+xtfd/OJwbnOmlr3DbMdNoWyXfFSeMptxpr23CVobUi8ztQ85KEaleFPjKB6y02ov/HNGLnhGDAxhpTNRINEP6/XqggY98A9Wn+AwSBFEJQw0qhJhRv3BigFPrq9HXS7VKRnyvydmp7C+BhdfmxP0mw1Mdqoy1Umbe4gb7UQXjqPta8+irWXX0be7WCGWfK9Pi6srOJau6n83x2ukSaaBZ+tyrnm8f5pmwDus3j+TdG6lwLshLav+dxhDaMcq2L3bT9WL4Db4+9CW46raxjRPtw1+nG8uQZzv8LPFoqjUISNU/W6e/5+yMyjU9NxwjUuAAAgAElEQVQEHRnyTOuxPlO4zydKrtfex/a6agURvzcoazOZr2Wvx0ZLxdqo0ceUwnKjcepeXoNskmETFGc/Iw7Y/KVoAjk98PPQnoX+7iDx/uYA957Lgt2XlWm/1+ugOfYvNujjM/wajsBwBIYjMByB4QgMR2A4AjYCQwA8nAnDERiOwHAEhiMwHIHhCPzACNxO1aEsXwswYkXaonhYeI+a6sPZn+1Gbe6zenNqQBVyBJkMHu6rbwuKMMOXBRt+UTVQo3rAyUUtC9SKQDwGFvmozGMmLYvWZSobWNRnGcZl/RKiCCoro9Cp3Gj16/uYCHzZMrNYysL6Ku2YHeRiTlhd2VwEApZ/ybyuxDMlHL+o7GCBSNlgLousyERm7z9hL4vhtDylypjFPNpWEqImzJhUjhgL5z62shxHgwAN5dwC2yy+SlnnYzoHbokiHJcYIEbbi/D5LMPjcaw8yKNRhDyxo2JxUVabTi3IClXXZ2GJUMzoQ9mn+jcXYFfWq+Cdj45HBWKODtV6julOhhWpODayWDCCjx33Q733nSxWoYsgmTa3gnDMblVxzOkRnarF7PqKCNbXgl+Opelg7IsFUb6PwhJQ569SUWbge372Z3H7W96KgR9gbW0FjdFxLM4tYDDo4cr1q7IGnqzXcOqLX8QXfu8/YWdlVSojKTpYFCSkkGrRADD/LoWgK1QKdnkhdnJgS0dhduGjHjA9Xcf0kcOYGp/GxMgUatUxVCojyPssjMeyH+WfGVVZaYZS2kcUdxBy8jAvmGW+bGDKNM6pUghUy6A6M44dsGSZWDbSA8TpAOWyj0rZgGkelpAHVfhhBVkQohsFCKQCnkN9cREzs/MoT07A5zVbqaiWzjORZH3E+QCDXhvBuUvY+dSXsfm5R/HyhTM4B8sxbDjl3m55VHbtBk2Ls7U/N9oy/ZhNZ4r3orhKi1ZLKnaKXlckNeWTzU+qNaXsdda2BeRVqfV1VsYqhhfwnoXRoIyRE4cQd7tonr+ka5OFX55b2s46YZCep4DQu2ofd20LprqsauZVmjqMqlRaFFO9aBnfPE6Cv3aeoOHlmM4CzI6O4v6PfAhLt92KoFZB/+IlbH79cbz65HfxVLuNs2mMJPAQpFb0NyBu40N4wSJ2KadtKq9RX40HXMs4R7jGqqnGlri9/HJncy/FrZRGVmjneVP2uKxX97K1pZp3wLRY0Pm98eXDsj5vrW1i4/xFeARle1eqK2RbJq4AvzJzraGDr2npqe46drnKXBsOeDlOMJd7+UYsvfWdqN5xN/xGFaVeD9n3z6B95gwuvXIKF6+cw/bOuuzWackp8BZB6rWwMYap5aNIwwjb6+tYv3wB8U4P63mCCwTAAW3qPczBw3IQYTKOBU/M/paFfwPKsshksZ9rHKFNHuh+cDZIcT3NMeuHmPcDKUupruNa1VGGKbPHM0wixzKBShjh4qCDpg9sez5ejlMM4OMd73s/7vnZn0btnrtx5twl5Xm/+ud/is6XvohglUDdrJ61pmoOOVWaW9ykDnMAQFDINc9wfrBhiQpgNSi4cXfpmTrfPFvKuXf3M66927IbBibqI5icm0H16BKCpXn0CL22W/BPv4zowkUk3QSbjq/xdfh6WlOc2rhQ6/N+SuU2773NLEaTIJEAWI8P5MiQ1itAtYSkHyPv9NW8sk01ciXCxOQUGoMUIztt+Dxv9TpG3vYg5t//Phx528MIJmeRU1EZmWOCvDLYREWb5CRF3O4gjvsCzLJepnU/WRrPmR8o53Q/QP2BvyepFMlUARdZvrznmk3za0GvLI+lEDYIXChhi2xVHo/MpwmVZSHt8np3bZ+p/rXvFypiA8x0ndiXs0tg62yfd2GxA8N6TTalSQFsVs/FcWgxKyCxg8xc1OXsQcWtU0Br/hOz6jkzjTttmXkOuS/pJDGCcslcQLrMIzYL4OJ9qlmGa70DwcwXZtOO8GVKG2aTPcapqZjd8qS5y0YBwnmeL8FfrVFc98xZgWOoZ+Lvcn8gxai3+1qFHFprfMLGL9fEx/sFx5BZ4guzmL3hRswvHcXRm27B5JGjmFqaRzjKQA0uAEJ8eqqtF1/C43/xl7j26CPonD6FZHtLjUZca/nKWn/ZAEYQp6YgyybnPUBiyzxHv1bB4kf+a9z9S78If5ZteTkqURXlStUshNNMqt92ewftQYaUMPirj+KZ3/1deJcuOHUopZx2bUrJ7tZrC4swBanWbSlA7b5ne2qDw4S2cojI2GATIYhCbLJj8eBRVO66BaP33I7yzAEEUR053SPKEbI0gR94aNSqurY2tluIwrLZiitiwFNTWLPXkmX05MQkZmdmEPKaSlJ0el0sLC3i2rUrgqoLkzNIu23g8hVc/KtP49uf+TS6W2s4Pj6GI7zOqzV0Wk28ePkSLqUZtnUKM4zAQ8MjTjf3HR4LmxE4JzjIZtRvY6C5tPcxQf/WT20ptzm6/3G2rLrPAYxgsCxezgDtT9y9Ufv93Wx7ew7OVWX6ah/oHHLccbDhoWhGJUTlvaXOvYAypulekan5xXaR7Cwq7Jr371vtnPJR/NwhyO/b65ni3lTyysvmuWU2tuejzmgT5NhJBmqiKXZOzFRWhvbupzKzDijgb/HtAgJrz+3gcPEz7i1+bYNeQcOv4QgMR2A4AsMRGI7AcASGI+D2XltbW6/bfg2HZjgCwxEYjsBwBIYjMByBH/YRuItAicqgQiWq+gShjBX0VNNx2YAUQcoEeh/fs/g3ZztZqNf0eGe5um/3obwwB3zUwa9Ct6ndTJuxW9ZwqmTmFzplsoqnIjkquiun19m4sZjJqrupGE3hRutPqr6o7GPxpel7WKHdq1OuSH0cAuPME1buV4C1PBUoJkeVitQpzmKqGVU8tAKTWUCbipLK34ZUuqFAT59qHOUphiqq16JANpEbg4GUbIcqFYykGdaTWGrCuVKAA4MUt9UbmExitPMBVoIKPtPp4gIBeRBiUkVXs9uLWUzKA9nmsljJwixzXQlmCUNKeYDIy6R0kxJP782UBy0VQ6mkNCtp/i7tinmSU6q+fKCa8/2EKtJ3pFck4M4xRngRQCoGQolY5WeeDmbtmWJhL3VtTwHy+uvLVESmfFNRmgXbxihGDx3Cmz7yk3jTe98jEHp9ZVXPfejQMdn1Xrp0Af1BX9az8dYWvvL7f4DH/uqvEG9vO9tOswTUnHJK7Cpfg9bEgcFCAnuqPvI8QItqcxbTBX8DKcWnJkYwemwJY+MTGBkZR3l0HPXJSaCTIG13BBIkhE6pPKdKrYu830WemMpLNpmy72Q5mpMogFeNVGwfEAAntAoOKBySlSmVRuVSSZanPPY08BFHHpIoR1gpwa9WEE5MIJqZR+3AEiYPzKI0M4FkooGUgCanAoqqvhz9rI/WVhPey6+i/TdfwNrnH8Erq1dxnqoxWa6bGlXcX1nRe2emAA3Kry3ytFXLNctDvg++PyonVZB1dsv8WQEzOU80NwuVuJ7LCp85gWmRbbdbADX1mCkCzXFAcINXVinUawQ9y3e2ueWh65uSSmBNANaAqynMXutOwJxhzvt2mknlS2mX1Do5G0oMePE1u2km+3E2csx4Hm44vowHfvEjmL/tVuRRiPTsK9j6wldx9qvfwBM7XZxi0TY0wKF8wGxPPSnRm2cQgspJjgnzg7mGch7KgpfgxurLWg/kwuwWVK0rbhFUgduheV4nei0WmVUI99WkwnNly7UlJealCH6pgrgfI+l3NS+sKL7XgMHH8jpgpq6yMot54HHdYoOHgzu096RSKqWFMnBzqYRjb7kPY+97L+J770ZaClDrxqicuYTuqXNYOXsWz3/3O1g596oUirSDB3Mhyx4iP0el3EB1chqlmSkd5+bFq+hcvYx+3MNVZLgWZ1qrb41KGE8T1GSvbDBFVzSbiWhfXkB359hABXDmRTjlxThNQML8YDbieMBYnmOxxGs7RJfXmw/M1CuYqZTkwtDzmddJ2/scl/oxNgcJ7n37u3HnT30AtZM3Y2VjG1OlCi5+5pNofeFzwLmr8FMq0pmHzsYYquBo++qUbJm7fnRS9uatVkY39zjurh/BGitkj2/ggOBXzTWFhbCzHdcaBQ8jYYhotC4XgM1OD83ODvJeFyUqNxmlqkxSa5Si2pRwkFOLr8l7YtGkEwaRrrVunsjWXCptHomOmQ0TPpIgNDvUlPONOZdsUAlQLlcEXvwoRPnkrXj7v/4fUHvzmxCMjSm/lL0wVFFa1u0AfboibG7qTRkQyxFFoamBeeuJQviUJfNaDgLLtRS0dTDWulz2gOaAALhryt7EMnWp1C2Uv4VymGAzpVW0y7OVFbRT3hrQZbOOxRdYXq/9vPif30tdvMD+7wne8jVlQV3k7pq1NJ+P3+PeiUpYA7YGi6UOV5QE83vtvRU5wcrgllJ5TwlsmcMOkMkWulAeW2Yw1wfOI9ou8zzzHqPX59OzWaxQTLt7HO2eaX/MJjFCpzwqw6uUgaSPpNVUlrIOX4psW1OVeyq4aSHbAnuEcWmGxsQ46o06Nq5cR97tSa2sHHE6KnAstKkrnsvA/O5408mB9xmnEK4cPYq3fuCDaG228Op3n8Xqq68i9TPc8pYH8eM/90/hHz2IvML7KMfRR9BLkHcH6G1t4dlP/Dn+5rd/C+HKCkbiXNeCMnldYwNnVjdgMxvvNVR4BkhmpnH0F38ey+9+NyLO24Dq2AZqpbKUyZo73Y7UvzuDDINBF/1vfxOP/Z//N0pXr7iGH05yU+Ry0LnnIKgUFHdNUdZ25/aMRfOKjAy4/2KcgCnEmdHthyHaQaYYFFqlj564AeM33IjR48cQT44hq9aQ9DN4YYhyuYRyJUI76aLXjpEOBvBKJTloVBChPFJGdWwUs5OTUoQPBjEG/b5uOr1BX84WlVIJO81tTDVGMd8Yw7nHvoazjz6K7372cyhtrWMEOWZ4XHmGjTTBSgZ0FaOSS/3LewgnYOLuWdwbqClRsHtvJ2+uFvuazAR8bR7punYAXep/QXRT9Wqd137F9gS871kEjX3ZiuHGu4DCamS12Bm5O7v5WnwucA7hOj4qlifApqNA8HcbqdbC4gW0H3GAulBvK8+YedhUJFPp79Z9ynItb9piADQXtM+wpjPa5fMS6vCzgdx5rHlStu6uQ7YYo2LobBzsvZrrkWu4VGeP20u4/cEQAL/+U8bw38MRGI7AcASGIzAcgR/uERgqgH+4z//w3Q9HYDgCwxEYjsBwBP7BEbh7igDYFE1mE2lFYxUD+e99oGg3FtR9z7Qie6pP5eMWIb3uV9UxX1RtlK1FoGvQxIQAzqaweCkW0aRkMgXrmFO6EKwSwkqBS4tIwUsW4U31yezDtnsuCimoHSG05OuwMNX2crRcYVb5sLRt9vkYwrFAVqHX0wTrzpaP1m0sJvG5adVGtYzAkytSmbGwKU2ox6DaVFmlrmCqPFB+P4yU4bY9iHEx7WMm8HEgYt5ujFaeYyZNZalH69iisNPyApxlYTcARoMA5ZjFJstFpmUcVbwstLKIKjWCsz6kSpBKN8LOSpHFS0UzLfyY8SfVTWFI6qzkHEAS7He2n1T/xiz7O3ta5tuN+z4apVDAbDumypkG2K5ipkLYa1W//39dh/YoyyIU/KDd9OQUbnv/+/Djv/xLGJmewfkLF/XzhYUFWSD2ul1sbW9iemYSkR8h7HTxF7/+v+Opv/t7IBk4619n5U1IqaRRqqvNpphgg3CJdtiadx7tVj1ZoBIIT/gBRvIA4xMTGDm+hProCCqNUYST4xiZmwG6MTprm4K2zEGNvEjF30Haw4DZlSyex7SFTvS/FCBhCI/wPwqlzKJy2Y9ZGLQCJeEEC+AElb4XoOyFyCMfnVKCTiVBeaSE+sgo/GodaIyhMT2HyYUFRHPTSKbG0G+UdZ2EUptmGMRdrK6sIXn+NFp/8VlsPvotXOk0cYUAwFm5htT3ad5Ynp8KjJKwKnXO1O+BWYoPBN8CQeixuVkcPX4C5VIZg24ftUoDtZEGquNjKI804DHbtRTBC0sIS2VBHBajg1Iky9iwFJntYQFyXFGTcKaAHjp7aY447mIw6KtgnfT6QJ8WnH30Oh20mbXc7aK/00Zvq4n25hba21tob22ht9MC0tjUlVRnK9uTKtBU+b0suBN8HD52BAsLi7IPfem572G71UIzzzDiBZgNPCyfOIS7f+Z9mD55oxo3vNPncf1Tf4/LT7+AF7oDnKfVtbNhtGIzwaWnJgUq9ehywPlFoGYiUYIUU/8GtTJKtSrC1MNASsiB4JfBrj0dkBRM+9ZNAhjCRrIJWaxqTaKNa6GoNlm12cDz+5zz5jDA9Vew26kx+W+quKVelg2nXcOcS3zORBCT3zO4zzVlmQC4UsXSO9+C/Kffjfab70AQllDvJGicuYTeC2fw5Fe+gaeffBre2iYmuT7zdUo1lIKIqb+ocH5Xq/DGRlE7fARTy8dx/muPoHnxHNqDFFtJjPFKFaP9rhpOeF3yS2BLWe98H6bz45spsj85ZzlPX/Q8vJTGmAwjHKG9fZpKUdxIUzTUXBHiAi2S5Sph2ehcJwhWN7wc6xw338PS8gk8/BMfxtS9d6IzSJQbfOkLn0PnK48ivLYmRShBlO4hhAG6vxi8G+RUk9nY8abH06Nz4ZqGeH8gKOHxS1kp+2WDZOZMYIpZgSNa1Mtq1CDMiO+j7rPhgG8+QDvLsJEncglgnrugP98z1zmpAQk07QYe+DQ2TwTyeF9nsxCfV0r9ahlhpYKoXNJ8yTtN9GghO7DjIszgva8d+NioVDF58lbc9WM/huMPvhmNO+4AqlVkVCEq8zRHOugiGXTQ2dpC0m7rmvTVBGXqXsFeAnR+j3/n+sd8euayElzLOdjGc7+KVbOUYG7QR0aFq8vbzV0OcNGAU1gw28AXQLdQAfOEOItmAlaCWMFZOjrsQWepYLkPEiR2j3eAV+CWWbwuU5jAmcdJK2UDwAZq5X5AUCwIatBG17gDuVIU8/8C8OyDz8JddJmQdbXNI42Fg8LK73VQVtnBLlPVMo7NYlsOFG59VZawazTIOd6jE6gsLqLUqKO3vorO+QuImy1ZORfrsVSI7tgVq+HsejlvObRRo45KtYoW1Ye9vtYrKoiTKMD04hJam+tob7WkWhUQV5OhjT87BAZspnJ2uBgdxfE77sSg28XO5SvYuXRJ9tF0NelFPqaOLGP57rtw4wP3Y/mN98Ebm1BmsNSmHIvmFl799ndw5ssEmJ9BfOFVTCcxQpdHS8hGtbEcGUpVTLzpfky+772YOHkbokoFlWoJ9dExA8Dqg/OQ9gfodXvocR/W7aK0eg1P/NZvY/3RR1BKDEr6eejyiN1e1EKBd5uoCqeb3cY01wRV5MGycY+NGyUXX9KXytuu2Zx21KNjqC4toXz4EMrHjmDuppPI/SpS3ryDFP24g97Vq8AgxeixowimpzE5Ni5lve+HKFfK6Pf7ahbgfGMD3eTMNFrtttaYA3Nz2GJzRgJM1iJ4q9fx6f/wO7j25JOIV1Yw3o+VV87mwa6LCODywz1U0UzGNYvzi1euacGtQbRoIuCaV0Bgc4Gx/zhn95kGWTSHa/AsPnQUMNmiHczS3HHn3eYos2I28GpNUgaH1VDH+5oiGXhftAYY3Sf9HOWMnxF81HzGg9AhyJx7CjmugdzC9nlPlZxzT+COM/O4ZhQrttlo2C3ZcK19pnJNd87NQ3PBRdVwLSg+Y+l9uXiN4vNScT/gD9ggwOznJO7L7puK70IZ/C82hxbQw4/3wxEYjsBwBIYjMByB4QjsjcAQAA9nw3AEhiMwHIHhCAxHYDgCPzACd06Om+WYU7cWtLYoPuzPoNr/y1Z4ccUqp+BT8cV1whePZVGD3xe4dT8XDJGFqSlrleul4o0phwlY+DMB4DyE5+doO7s0df4rwzNHlfZ5zup3k/aAhDNSCFoWLwv8KqezMK+qSiYw2vBCVJnd67Fwx0Ip4aiHTdnBsj5J2z4rJkkB7ZQaBCcFADZFlxXwlXvGIk1u4IL/Ez4QNDD/koWe1IvQ9wLEeYws8qSqGCTAcm0ULGJf7LWUSbkQmPqRwLsSUK1najOzpqbyj7aPtI4ztY2sBwlyWLh0Vp5SWWW0iuZjTRlGFWRX1eY9IM9j4/lVgdApFwg0ZJkZmO0ey1ehVB8EC75yUwmUaUNNsGGwyqwN/1FfUgwH8DOemRRUox2+9Ta8+1/+cyzedSe6Oz30Ol2MT04gLAVo7XSwvr6G+flZVKs1lKkOfuUM/vY//DZe/OojyPp9FcNiZhdK1WxZbGWfuauQ9S6PkUXLsoC5NTj0HQipCwCb6nl0bBKTxw5iYnoS5cYI0KggGh9Dd2sHq5euIu50BXwa5QpqtTpAhWgUCJplgwxBQqvP1DJGw9AqiIEBaCqXqAIN+CfnQTwwBRSVSiih4pfhl30MKgn69QRhPUBUrqI3yNFJMtQmJjB78DAqBxfgH1pENtYQmMkHfeQxYWkXm2uriF84jat/8knsPPciNtIYqyqyl1COIlVqPXYaVBr05UVQrcKvVBFWq5ieX8Tc0iJmDx3C7OElzCwtoX7oKNDg+7T0OwSRVf/Ns9X0OAStTsVi+XkGk1WYF18uSravnx2meTEw6Yq4KhYbPKPSiBNaa4a+5aT7hZm4/s3/KafmZO8jv34dG9euYuP6ClavXcXVi5fx6iuv4tKli+j1+uh0ezh0YhmLBxcFpx7/8iNobW2iE2dqGBlHhqjsYeENN2L82GHUK1V4r1zD1refRdru4VoGqfbNxtpBWqqJ3PUv5RG5jirW1qiifFWeY/69XkF1dARenKOz3cJgMNA8yfNE8I5fUjs7JfuuGojriu/LBp8whQV5WW27MTYFMIGZKafkkEAA7Kz9zbaShWtT9GXK/yVWpW29jSObSXhNcC7z8NlEQ3BMi/xDno+j5Rpm3vZGdD/wINr33YLxsSmM9BOUnz+FrSefxxf+5gt49uwFzObAPDkIbTZLZVTB/wlSoezNdp5j+u434q7/6qfx1B/9Mdae/i6yLlEP39sAVVl1E7D6SEsRonodg05PzRcRryOX9y17bFgjTM8L8HSaYjMMMJkCB9lwkSWCklEYoh/3kdFSnjAYwKLvy/VhOiS6T3A2z/BSEkvhdnR8Em+5+15M3HqDQbxeF1e//S2kL51BpRebfT3vA1oPuVab2lXnhUBVlMO8e6WKl+LN7mu8H8nee5/FdwGC7eqwhgJ3BWke9QX7eD/xzdXBKeTYPLTuZeiVy/A5Ru0esl5P76+iCAAHmZX77COnZN51cA04R5k7OjOL6oljaBxcQqkxgjSJ0VlfQe/6GvrXr6O7voF2v43q/AGM3XEH3vXPfhWVB96MPIoQl0IEWaz1kOem3+0rJ1vjw1z0pC/r/CggVPN0P/FLBGaeMrR1bYRU/xIOR2aT7tS/lp2b7QJMW0hyqW7jXld2tgZn99S/Ut46Va8gsGApr4k9++ddC2jBVHuMVIF6nj3QK6cHl5G7C6ELAKx8YWc/7RTAIu18fdohOxWvOajsqY7N7plw2OB2of415bJTC7v3LUgt4MV7lfl68/j0p8vvlTqSTXG7KmQHV3dfnxnsMiOHn9p6zHUmGBlF/fBRjN10A0rjY+hfW0HrxZexfvoUMOjtZbbvg7+2Utt7jOQWzSYUcwrgnJG9tbMuH0Q+jt18MzauXMXmtRWXwWz3Cd4bBVfpyqEGCeb4+rp/SG3N64L3T+5LnJpfzSlsDIKPXhAinxjHG971LtzzgQ9g+tBBlMfHGUyt/GOf57zXw9XPfQ5/+7GPoXnmNPor19FI2LjF/ZCP/uwcDv3UT6F+/73wGmNq1CpVQoyMjatZpVJnkjstkzPdL/wwR6/dQ97ewYXPfw6n/ugPEa6uGoiUkwO9PtigwzgTZgmzWdCM4tlswjOgx7IJiODP9VzJdpj7kDRXJIGaoxRx4FSuvN2WKkhLZXgzM+gdWsSlShkj4/NYPnocMwuz8PsdXP/ql5Du7OBtH/0o2gsHUJ+eFGRvbjaVzx2VItl0V8tseQFa7R0cWJjX9bW5tYWZ6VmwKeDyxXOYG6mj3u3hib/6NF545CvYefEllJKBNTe4ezl3WeTchWsI98GFcpf7HL73olGU4yKl+r5uQNnSu62ANUzavcgU8rZXKJoJ7VbItfS1Obl8LNcL28461bzs9rnvNftn/g5V8/ycIgBsbThu/B0wVpOm3UcsLMG+qPDlHpwjxiYffjF/m82XPddwKdhd2F9r5aYbSRF5Y3nUilnIc3TdOXX8Wc9vluHOAt4+RumrUEJrLNToau+lVCmjUqti0O1of8z3SPjMve9QAfyP+uQxfNBwBIYjMByB4QgMR+CHZgSGAPiH5lQP3+hwBIYjMByB4QgMR+AfPwJ3TIwb23Ew0VUhVJAo4G9RxGLx2rIFTalUFExUkCEscAUQ2RUWBQ2ntCKktAKJQVQWN1gEY6FMqoLct+KN1GiZgK1gG61EvRwsTRJ+EuQVNmvKbqVFsedhK8+xLStEqn7NtrBQYJHCqTiEDCO5ZXLVlNVp4GQ7T7EFWiMbWCngTsiCHUEyLd+oMgh8BFGkwqwMkONEqjxpvFikyX2U4gR1qYdZyDRKrvzHoIQoD+GXSnilt41LBNiEui5Xl/CXrz3HHEwvxyjhV8ZXMVthU1d46Mnu2br/WdiyghnQdeOlLGLP7Iadk6MKn1QAt5ydpmpn7lwSuhf5kFZQc+fX5T0XNrRS7NINmA/yCYwK+z4fQUYLvH8kAmZuHgvHKa1yfYzOzOD+D7wfD/03P4OkPor2VhOjtYbsJbc7LWxsN9GoljExPoYwCLFyfRXdnS1c/c538Pif/SWuv/KqKUqoyuJ5EvjIBMyoDuffzXrU0/kwFarL6UQm2ESVeYVq8ihEfXwEC9MzqNVqUiDROnJ1Y5g6wn4AACAASURBVAObGxt6/xXfw0S1hsnRcVQmxhGyAF2qIAii3QxqKvZ28+oCZ3Wque/LUpfA0lRcnNoR/CRSdh8VJanX1v/9uI3eIMFWs4NOp4/xiSkcPHQUjRNH4B9fQjQ/AxAeprnUst2dNlYuXEDzxZdw5ZFvond9BTvMnJ6fx423347jJ09i8dabERw8jGh0AlGtjqhWRlgtwy9ZAT3wqOq2Aq1UKhxTwhunZNUc4BjqVFtxW7ayUptbwdN6QkxVp0c5dbjg6G4ieAGFC/y7K/93XsVFULCR5cKCXgBEqsjXrW/7F5vd8rIr6LK4PkiQtbsY9AcG3pMB4m4HW6dP4eUXnsP3nn8RZ55+DmsXzpuFd9lDUAml7K33MlQ6A4Fvwss4sOtNRXFXpOV6xvmmuVa4GrgqN9cOKt/IxXnNEJCz+YFwaM9ewdYPx9FtCXa/L1tJ5Xr7mr/8N5s62OjCPMbiS4Vu63/Qc3HtVLPKa+0X1ExDB4GwVsfY7JyU2oNOG93mhpT2fWWCsnmFOaO0+swxDQ9zVN4fXkD45rvh3X4jGpMTGItTJM8+j7VnX8K3nnoeVwYJ6gDmIzbD0Pqa0JoKYAOXWcBMZA+z97wBt33og3jyj/4YzeefQxDbWHi+jZ9sv8NI4GNu+TjWXr2AnWuXETAL1EEUW7d4lZmy+8UsB7HM4bCCWj5Q4wd1UVR/K4s9B6ajCEeSRHnrYw4ObIQRvtyP8WSaooscdzfqWOT5Ut+Oh5BQpxcj4FqvRiW7dnkvUz69mpaknVTDDTkf34NlAXtInMKbK5OcNgpbT6cwo2Jdp5E5n/pdUiWzv+Z1RtcG9jfUYOuZoB/Xc+RoMRebDgOlACkzkweZxr/qgBQjABxm0PUtBarPe2uAfHwSk299M5Z+7N04eN99KE3NIOn0sHl1FTsXzuHa099Fe20Fb/jwh9G47RaU5w4gDWRgv9tE093YxMaVKxjEO/CCHKVyydTGVN+lzEL34NEGnNdgSKUve0cs67fI+2WzFQGe5r9vanjLzWUu754tskBpkiDjtSz1rgFgKXD5vhyAlWI3cTm72gO8ztpZql+nDGbWry4ay76VypDWzu73ZB/Nx0upS5hMMJ3Yhebye3UsTp3MxymLeNe+OjEVL219C7i7q+q1HPn9VtfWO2DHJPWua6ySLbN7TY2Pg16FbbWWWv1vKmSBcO0PbH3wEzZ1GJCuzsxi6tZbER5aUp581Oli56XTeOWxx4Dmtrm/7MYZWOOC7J93YXeRZ6tVSqBWjhZSIlsGsB+VNE5Zn8jMFN0Em3JUcSHuBGqy80+dWpLKWZ6rfTmvUvi6x9v65mAf18GojPDAHBbe8AZ86Jc+isbx464bjlcjG8yAnSvXce2rX8Ynf/3fonPlKqoj45i+/17UHn4Q/twi6g2qfmmb72NifFINCGElRDmscGgRpzHitI9Os40gybD1wgs49Rcfx/bXHgXSgdZo3vu4vvNeUQ0MBvNUFQBYQFcQlBbRBIt2qvjeuZdjAyTXMjVSyFI507/LfqT7O8ZHkU1Poz03gwd//udxbm0bz3/v+3jka4/igw//CKJnnkTv4lmcfP8HMfvOd6M/yfiKBnr9gRoAJsYnsNNqaV43Gg3Mz8/j9JkzGJ8Yx4EDCzh37hwqpTKmZqdw/doVOWvctLiE848/hs/++r/H2ssvaT8buHmn2e7cbrSNdDCWfxYRL7tOQfsiXoo7va3Y3O/bvtMykYu9QmF3bHc17eX2gVmpiXcdePYyhDXH3f7XmkjdGLuYBM4wvYZzwijumdxL7IfTZj3tIkSU156jIsBvkSk9B3PllOGy3rV8ObcfnV/XOEHlNDOA+4xMEQi2a7EA13bMjP6w5gmNo/u5/i2raFqWW1OAmuG0wTLr+eKxfJ4hAH7dfnD4z+EIDEdgOALDERiOwA/5CAwB8A/5BBi+/eEIDEdgOALDERiOwD80AndMTZqqah+OkMUyC4muClPUFwsYqG8XUMgVZVjAkhKOxRGnKHO1Ilfgsiw0glhlWTqASCWJLFOVL8qOdysCplSRscBunEwFMxbUpZiixZoArll5Eo70Muvi53NRKWbKKhYMrajDspCsp1VLIfijBZwpkpp5im1Vhwxc7ELuMMLI6JhUp1STjc3PYuboYdQnx5HudLCzuoZeq4XRWk3FzrS5g3h9HenmOry0b5mxtPlMIYtZQsJKpY6OU/wScq+nzNr0EbNInqU44AEHZb+Yo+eFghs8P4V5Xp/QWHmpBlWqAfNZY7ScrZ6O3QcaGbAAYLZUw07Sx9U8w3U+hplnzuJZUEKAxBQJHCfpaJVNaUCC40T7aebVWREXCAmRaIstxQ7HjDmcRRnPZtl+mLU77zTEfFyAjArdkREcv/eN+NA//2cYOXgIW23mlvoYqY9I5dBsNwU/FhcOCAg0Wy1cOH8JRxbm8NQnP4nvffbzWD1/TgqXAkhKMUElp1MwBvy7a0IoeYGgSlGg5COZl0wLRkIqFjrZTDDKLGXPl3qvk9M6PEWbc873UGN2nB+gEUTwqlVUFhZRn55GY3wcQaWCNAxlb9lj5rOXIIx8sh2EYUlFvrgbu+xDFkCpfquhmtfQ6w2QDjpIm6vA5iquXr+EKztN9NJctq/TURVzI9OoHzkE7/ZjKC0fRH1iEtVKHWFjBEkpRLPXQeQHmJ6axtzBJVTnFpBXaQprIJYn2Jdc1zxn+VeeW9cPYBamvC6TBP1+DwmBab+/D8RkssNMBVFjPc4sUF0Wpl7IbMmL/61HwV6D55ZWsAQ9soTmv1k01/c9+IJFITxaWIaBYBIBktSDQYDIPY4/p6mtoJmDSU6q7+SVlqksaEOVjuapFes1451NpACuulHMLjrb6eDahQtYuXQeV8+fQ/vCBbQunsf1ixdx/ZVzWFtZ1bXBIj4bUTSP2BShpzDAwfkk2KJvcU2z5hFeL7KOFjBgkwaLvFb4LhpabPisccXsuWkjbeuR5rADjLLwdhaXjhPv2m8aSLZ1k+upAVKz3TT3BKA0OoHJ227Dez/6UVQmxnD9lbN46StfxktffQS9nbbUXVwbksCOhWsmlaVUoVIpN7V4SI0DQb+L1vkL6LR3sEVAznW8VMHYzCQqYYD+2gbinSbSMDBFLw+gXMbMDTfg0D134tQX/g75lcsIFYXsQLkU5KnU6ZVjy1i+5x6cfuZ5rHz/BWSDvsaC657cFRxgILDeCEKcooLVA06EJVRYrBcUzgQeZ+j8kKa4JwhxmFA3T3VdXwsjfKof40wOzPk+bi6FqKcDQXBl2/O4shxlgqJyhLjTARI2r5jVPJ0oCoiwZ2lqJqCEHbKBlVqSKlizQpYtKO3is1S2yHaDs/dTKODZxFTKPLR95jJb3jDvd4LNdHZQ04+PPu99yu3OUEoJpBkDYPdhzS+u5br0be5ntQriuRlEN96IyTe9GVMP3I/Dd96Fan1U10hGS3vmCvNYqxUg4h2A85FHHaPb3EK31UR7u4VkZxt+0kMQMmSdat4IPq9VugPwPPI5pPb1zRae1z2hh7vu+Xs5r3HfQxRFBi0JC9NYa5FAbQEz+X0qf5W9a9bKu7bNzk5Z+b9UYO6qfw0kE2gKwLif808q7gXEC/XurgWzA7wO5BawV/m9DgALhrrn2m9jL0WxeLIdB+FzkYMr5e8+y3tZQnOP9brv6/rncxdqUHccUkg61bKpRF38A9+rg6Ra39JU90OuU/yyzOIcIUEtX7NSBWZnMHbzDbpvDdY2sP3yaXQuXIDX6xhwko10YU1uAHgXVLubp56e+zWCXpdRzHuJhlPrGMfC7gtFI6EcUwjDpaIk/DQ4yjkvhbL2OdzbGHg2W3yz1xZgdPbB5jBh+0Patg9CH0dO3oJDP/p23Pq2hzB38makvM4yWz8R93D20W/iucceR+noQZQOLqBam0BE23HGQ1TKqNdG4Id0s8hRCstqXuB11h300G+3pd7trm3i5U9/Btc+8XF41y8L7Eth7RoCy4R0rqnRlLB27ZsJBu3fbQ9cuDwwH37grOI1Tvp9iyQheOR1kZQjdHgPX1rExG134tBb34y55WP4tV/4Jfz3/+pf4ZlP/Bmy57+LaHwax//Jz6P2todQq1YsciIK9brzBw6g2Wzq/nX8+HFdi5cuXdJ1evjwUZy/8IrWpsOHD6Pb7mDz6jXMxH186f/4dZz68ldQGjDww0TxXExt9tk+qujF0vGb8YVFE7gv22/YV9HQwL9zVREAdhbOspJW1ynPaiGbdufYvZ6s8d0Y7jaBOVch2co7G2m781uD2m4usY7ANMB2adg6ah8Z7Hv2mcSaNSymxpo/zcHHoC+br5TxrOM1dx8dl3M10v3JgeNKQMcf7h+pRi4Cc8zthK+j57ar1MbHqYZ1v+AOPAx3mzF2nZhcZEAx7jz2IQDenWLDvwxHYDgCwxEYjsBwBIYjwL3N1tbW3m5sOCTDERiOwHAEhiMwHIHhCAxHAMCdE5OmMrWgLStEyHqMhUBX4Ckq28XP9ylFrSvf7C2pgCVgYGFPIJE1YAGPAv5awZyKrKLGswvjnHrQucBJKSVtlbLbrOBi4EYl8l21GIs0Amm7ajiqFF1OmazW9lRyhVUqizI83gatiKmqzVN0HAClPWU5D2TxG01M4MQb7sLRW0+iH4boeDkOLx/D8vIyqqUampvruHzxAsbGR1Evl3Dt7Dm0zr6CU1//GrbOnpbNLFWrtICtZQnKyo4N4Udl7KQ9XEwGWJF1KO1EAxxuTKDebqGm3LwcbT9Dl6AnMyUAR8Kyf2lxygxjD+M5cDAso5fF6HqpbKV34GEi9HFrrYpaq4NGuYxXB320/AAvpAmuernsoAXlCMadglKZv4UagYCD/ztVYZ8wg1a0VFMLziv5Uudxf5HvH76orEjG86nUzChEEoW46YEH8Ib3vAf3vvtd2Ox1kaYZRhojaLV20Gy2BDAao2OIXG7kmbNncXDxMGZG6/jUb/wmnvjEJ4DOjl4yHgxU7GTBj1+yXBX/yBH6BkWoULfvUYm3r0hJKMbc5AyWDUdAQciS5TrntAUncGn4IRpZisk8xygBF+fPzCzG5g9gfHoafqWCQcC8UhurnFaslRA+B5Ggg00KBL1xikDFXs7mBsK0LHUqgUq+eRXZ9WvYXF/HejbQeWIht9ZooD4xi3TxIE6+771YfMNdOHDjCZQnJ00dsr+CKAtaFlepVjcQJO1oAmtU8AbI4h4GnQ6aW9toN5voNltob29jp7mtfGJBHI0754FZSXIuq1wphYqdaapYimxP5uMJ5rI4SqAr1Z/70xV8PY9Fdz7O2WTz2B0QUgNGwExTZ6fI56PttIPEAsfMC9X3DSTvAeVQ4EPQyKns2JzAjGUK6YMoRBCVkRMo51wvzJ6ZBgPOpFNIhepc1zFihVkWbjmGSYbu6gq+/egjePbrj+HUk08hXt+AR3viZhOh7HDZeGAWCTouNglQ7R7zek4FQFXoZr6n1NQ+xkYbQBKj125rLRJTVgONRlcAowDOXDd3laWvK7QL0DlVq0Cv7JsJHgPEzH/Vtc4F2cPkzbfgTb/8S7jjxz+AUr2O9tWL+N5nPo0v/MZvI1lbNeYV0M7YMgq5/nKYqEIdi8oYGx9DaXwEabePzpVLgqk0d6V9dJ150Q/ci16rjWsvvITetataaHjlp16KUrWG2tg4yo0Kti5dRKVD2+LAcXiq4Ai8M+VJY2ICjQMHsHFtFdvr12wt5zVK5aCLFiBIIGPoIMDFDHgpTzEdBLiJ2cOVKq51O9hIBhj3gFEPmA5CVGkLz/cW+LiY5jidZbL2vDEs40Dgo96oyuK8s7auRhLNEE4WzueBgS2NsbP+5jlTjIIr5AsDOXAg+/ewhKwxivqxZdQOzAODAa597wV4O02MVCMBru7alv5kw4LBB1OAJbyTaq4y253NBQYoFCdQbSAbHUMnTwTaS52ezgXvubpdurlD+21O605QQv3229F4+CHgphsRzs2jMjOHA0cOYmp6Wjb6zOuWub/Aiu0J2PDRWl3F6oXzSHodlMpUTZaQx7HGkWuZrJw9NmwEzk6ESx5zwa3Ro8TmDqfy5WP4fUInNXq4NYQA1Zp5DO4aDKY9M1WVRWYvf2Yq4P25v7JNfh0AFjRxds27ymIHi80e2SCzFL5U3TooLNVuof4tgKy+5/J/XW6wwHJh3c7Md7p5dHvOspnnze4xVG17qVk6F7m8sornMeyqhffydw3aGhEqnt/AMBXFDqpqnTNYXABgtU64cSuUhva+EykTld/LvUNUQnliEl65pPze/voG/H4PGZt6XF6vQVinSN4HgOVFYt1/prp2ylApdDWGlptBAKz5w/NC1wYXjcAGBSnEma1Llbdic+29G+i1RVJrYcZrjaDetb/pnp1a5EVG4OfyetUwSGv2CESV0zffjA/86q9g+t77UJ6aQBJEaF1fx/NPPonKZAN5KUQprOr42KDF+1o5qphCnQ1bXoCQzXfM2O7T3ryNmDELgwyD8xfxwh/+IZqPfw2l7Y4yjnl+2ZykPQUz2u1ua2u9A77cU0vpu68aZ64BrgHJAVTOIdoOs8mOMJqbl4zOHH4ZEweXUbrpBA7eeBxf+tvPY+nGG9A5dx6tZ78Dr1TCzIM/gvkP/ySm7rgVI40xXF9bVTMV5wThLufBmTOv4ODSEiYnp/DMs89IFXzDDcextraB69dXcPLkzaiHEb7x8T/Ft3/nt9A8dQqVOEaJ9JMba5cdXziFWA/U3pvStHX/dvrz3S1hAYn5Da7fsgN3j7VzyQgVrnPWwMnnUg60A7DFfrWAtUXWsMCxolj27KYFltVEUaBS7kuK69H2hWpU2AeBdXwFZNYGx9lPOzKrBgQ2PbjfsYZV91nGOW9o7eQ9ik0tfiAYzgYdKr2VhawpYvBZa+y+/aqa5rS3t4aBkO4Obk2zTz22jhdq4WJghxnAw4/ywxEYjsBwBIYjMByB4QjsH4EhAB7Oh+EIDEdgOALDERiOwHAEfmAE7h6fsDzIfZlaVhp1tq6qYLrWfsFB615XgYXqVqfEIuOyorXZpbHgQQDMYoUKX87ilMUdFUJkNejUIYKaVsck7GBRv06oS5u8LBUgVVlYRWlW6aiusLw9K8SzF58FQVfg0XE5cCUFmysQ0jqVRScp8wgFMxWiWLOkcjMoV3Dg2DJGxyawsHQQy3fdjhvveyNO3n0XtrtdDJIUreYOVq+toFSr4YYTx5AkCa5cuazi5+LcHLLNTaw+9xz+4jd/EzvXV3HkyBF0V66iR8VFL1bFiZmJBORbXo6rzILLMhwII0zR5jOzvDoClb5s5zLZmA6YY1Yocd35YpGMYzUnJUGGRuBj0osEqwZejKVKFQu0A4xjbMPDRpzj1TTB2biLtZgjQRxb5I7uFcSkUHMkXkhK55SqHYNIMsVT3dJmitQQ+5QexSSzHFg717tftBEtRTh+7914y0//NO546EfQy320455gYdLpo9VsYpDEGJsYxcjoBNJBjIsXz2N0bBxLBw+j32vhwjcew5d/53dw5aWXpAzjeeDxCYSpcs254YrEtFSkNapUOFTy2tFwrkoh7tROHAsqymmjyocQ+lJVTghL2z+CqgZyTNOiO/DQpkXfzDRGZudkqRiUy8ppJvChuigq+Ygq/LcVypMkQ9wzBbBZwbJQXkGahBjEKeL2Njqbq9hcX0VcirBw5+246YH7MXf3nRiZncfI+BSCqSmzhgwtg27vGgtNzUZg6WXob21gbXUNm6traG2sob25iXQwQMwiPfNyBTtcg4cLJjWgyrWACl0eN8+dqWl3LVsJaCWptexG2Q07ICuASyguha/BWl6rBofIcQ32Bpyjssa24Gr9nEpBKnEInQmF5BbgS10oZZSUwQZ/Zc1Om2H9DkEr1fVU4+SmfivyQ5k1mTALk+Tb8j4Frqju7scAFcw+7dnLiMollGtVQUMqjzV7CI/dmmb2kWYtj5iW0Cl6rSaam5tosXj+4gv43neewLNf/wa2Ll3GSK2OmaVF1CZG4PVjJOsbaF69jl5nR2o3NqFwDMdHRuBlCQbtjqmQXCZhAYB5XWtNJIT3CU4yrWFyWXCl9l1VmZwSLBeXX8pplJWkWW5SgUYL66W3vhXv/J//Jyzdcx9CP0T7wnk895m/wd//X7+BZG1NhsY0b+UanoYRatMzGD24hPrUpKDN7OI8xmemkDXbuPLEE2iffxVxcxulNEBjYhwHbzuJVrONtfPnEG+sa+7Y0pzJcppKb85BgpwSUtRY9Hdjq7K7rIBpn2xW6rxGqeY1pRazNKmeMsCtoj8lrgjQqdRwOhnger+Pg7TqDkJcoiV/EGIpLCHNB9hitmeWo0ZVs0/7/xyxmmhKmAh8jExPYuzwUUGua888hVK/p/sKLy3ON99MHVy2dZERb4prDbu7rm2uOKjXqCM4uozl9/04xm67HWmvjeuPPYFrjz+OGlW07R3sbGwZ3ONamvHeZNnaRT6mmiakDMuQlyvwDh5CeBMt3RfR2tjA9lNPo/TqOURxT9CagIxrFpt46HyQhD7yI0cw9s53YPRd70A8MQ0/KGF8cgwHlhYQUunrXoPrB1+nt7OD9atX0O+04acJ0l4X/qBvaxfVabyPElZFdNIw22zCXZ1vWkHz7+7atqxf5v/atc5/cyE21b+p3XhfJPRLlKVr6l9msRaKWgFaKk4FbO06L2yUC3Uvf1YogKXAdTbLlrW7Z+nMhoxCbWuZALRp95EkXJ9jpxZ2KmRB2uL3neJ2fyYw1zAqxOGh02zt2lMbRDdlIt8L3xfBp8Awr/99iuAiC1gKZhcPsB9CU0EoSOpsd/U+i2Mq9lFOLawGnQIUyxY6hU9r9yJz1cEvs1jmz4osUoIqs5jm5NvLSDY1M2GWHDzMkMTGT1bVZnFbvC3BY88U23pN7e0SKf0JN6mmTbMYgzTVPdaguLmemCuJ9L8GuJ3dbdGcqPfm7NR53HqfVMpqz2LrYxr4GPge6jNzmH/oQbz1v/0FrPVizRe/RLirgHKEzLHmPZoZ1CnnooegymYUNg7yqk/R68VodbYRD/ro7HRl9bz90gs49/nPYvuRx+A1mwLAFd7v3XnWftJl3Rq0tKiEXctjqX5t3Gj7LAhIjq8IEmtcM2MKD0E5VOMa7d25dmKsjtLICC5fW4HHTNidDqJeVw2N2dQkDrz3vZj74PsxdfQYxiensLG+gW6vK0Xw3IEZVCoVnDl1BpOTk1g6eBCvvPoKBr0eTtx4EwbdPi5euIhbbjiB/vlX8fl/929x/Ymn0L6+gkrJRzKg7bXdXLS/dy5AuyDVOWvsqWltP7b75aY91zXej6QEt04HazZ0ylmz1jc42+E1lSeWOb2vOdHmlNv/87l8s9gvvkw7boBW2JqfJ1y6sPoX9qmUd3u+3PPrnuIZcrWGBzYtBG7PWxwzX4nPbf8VWcTFIagx1jl6yHREzRDWVKNWzgLkijhbE61DzjrP3B9pvZNFvXOG2PeZav+WegiAhx/shyMwHIHhCAxHYDgCwxHYPwJDADycD8MRGI7AcASGIzAcgeEI/MAIvHV8Qva+zBVUPKkzeFPer0vtVI3CqUVZ/WNhuYDEVuCyjn3l81Ld8RoLaOt6V+GyUPW6QoyVTpzgTq+Xo5LlGEWACRbl/Ayb6QBbngE4E/OaKpEFasFl5ZEVata9wo7VVQx60DKUaigW21icZEGFRTUqPVlsY9EzCUOUJsfx0Ic/jPd86EOCsm1ChFIF9XodJ47dYGpGeCoGXrh0BZ3ODg4ePIRqtYqt7W1sbm1hbnIC06UIn/3jP0W/2cbC0hL8QQubL5/CK9/8NlZOn0HabiOjdaEHbDEDL8ukKK1ktCPOVRxjlnGfcCKjQjhHL/fQgy9LaGblhWGEbpqg4uU4FJRkj1r1fYxlHqqlMq5kfcEwsxU1UEx1LIHzlu+jqcG0opYpGqzgSmWmMlydcNpUCbuCHzd/ipRkg2J7CsoCwNsvmA7GLL5VhCNspVLl6GG8+5/+HO5+z7vR8yMVxlmUa3fb6Hd6Usg2RuqYmp5EnKZYuXpdIGDx4CLCcoSN9VVcfuppfP1jH8PK97/PsD49jsVEvQ5Bg4qopganzJNQnTm/TLmlEsQaDkzRwiIyi34c+xo8jBG2BSzO5uj7QJdAPbXHVDxgzPcwQrtn5mfPzSEYHUG5WkYpKKHklxH6JVTDsrP5ZdJ1IhUo3+SuOTKL1j7QDErwRsYxSog8O4OZhQNYOHwIleVlgAotKepMHyOHROZM6qQRGrbR2d5Ga2MT/fUtrK2vYmVjBZvrK0jigSBL0VBBeCiAxmIjMb4Du2qmYE4pn94B2V2oSyBEICtlr4PBgrmiuQKkgsM8xbTTdECngFUGlO1/Az9mDyuovGv7bApBvY6kw6YMFvzV8ZodNJ+faigpjvmaodlHK1OXFsPOWjplI4CzfTXeQwic7BZYCajEcPt9xL2+Az5OWatM0dSgVhAhrNYEhMOohLBaQblSQykq6T2wvJyQhBEMsrhfBI4nMdqXLuDsS6ew3d4RRE/aO7j6/It45dtPYPOVs8i2m+gRwmv9YuGbhsG2iBUKYNOF2Zd4GxVFnAV8P2wi4TpNVZmaFvgzwhJbU7rKCTfba/6ylG5UwmtdCXHgjW/Ag7/2K5i5407MTM/gwuOP4zsf/zi+/9kvIG/vmL27itQhsokpHHrgftz8tocws3wUG50dzB5cwuzsLKJeDy9+7vN49tOfwsaLLyBoE5aaCl+NBLzWqHZ2WeumiPPVkGMOD7TMJsg1G3a+l5AwS/bJBIRWgqciikA643zT73KNtGYUs6s31SvtpTvlKtZ6bawMYlnedwghswwz8JUjv5blaMJs3OfgYQQpJnwP84TkfoDxw0cwcewYktzHlRe+h+T6VYS0a+ZaIqDnO9XXXhOUVkPXvGT3ONN1i7YFxAAAIABJREFUEWpritRqGLnjdtz70Y8iuusuJNsb8M+ex5N/8AfYePYZ5DtNKdKdwbPmBRsdeMPj35VL74AB4Xg4v4CFd70DU+96FzAzi/7Fi7j4p3+CziNfQzXuyb4+TT1Zf9NmlvM5DiJMvv1h1N/3HlTvuw/V8RkcmJlFtVp2ud+8nnNk/R663TZarZYaRvK4bxmv6QB+kiButpRTrHMp+2ZaP/NadNekLmMqgUugm4b9bM8KWq4ArmGE3ydYYUOQWckn4PVbAF9l+UoBZ9DUFLNmA72b41vk/bqs3sJSWfbDVJg6a2fL4nXAmH86S1Y2GhQ2yZVSKBgW93u7AFj5u04By+eSPP41FtPOIiOSlBVxr2tuJM4eWFbhdFSJYwzY+OWeSzmekra6bGHBbVMJ79omK9/YZQrzmnR2zrqlEYyrMcHAq8Cyyw7V77txkULRvZbsyglZizxivTdnxasMXjaXOKWh+ThrnKW8FzDjOmlKaIPADhw75aSNo4E6ji/3KmAeMOdwv4coTXWtC8VxiGSXbABaeeO6tjL080SNJq4DwtZA9xqWA28QjbnIiq5wi6UgOm9GPGbmitfrGHvrm7H8gfdjcnkZYVTRXOPYhZWyAd+I9w6lE6vZiIpg3lPk4sDGtzjB1s4W+h3LkOe6HXopNp75LjY+/xWsfuMb8FstgW2uYVkWmzW17Pv5HHaAAnwu89b8H8zZxniqdT8WIJv71Yg23LzPUZHMtYT3fSnKLUogDuns4KkHjxEj9B0ZBD5KN9+Em37plzF5//3IS2XMTE2g3Wnj3PlLer9Hl4+gXh/BpUuX1ZBFC+jrK1e171o+uqz59OrLL2P1+Wfw9Md+H7h4BUmriUGvq22IJ4U+V3ZTsRaqWQLvYj9vjUyFDpi7+sLb2M0pWTUX42ENpRwG3t+Yc04ArLnqedoDd3kNuC5Cs882uGsfHmxHtbfHdOJ5Z5JePLdcgvapdQsAXCiWi/utqXStMW2/fXnxeUg7XCra3fVgO+HCucMUwwK+zmlGal31z7ruLrly2HnnPct2EvZg7o/pHFKuVrSn6fW6yGJzEiiaXaUA3vcpbmgBPfxQPxyB4QgMR2A4AsMRGI7A60dgCICHc2I4AsMRGI7AcASGIzAcgR8YgY+MTyo/dgNAiwCY0JOZZoKkVmwgSFBOqgpvUEGGWViS/BQd/FJbGlyyrn5nAOdUhiq0OMBB4Gy2piwiy4NVRVPCgBpyjMPHONV3Xo6NNMEm7XgFv6wYVpg689iksCkUb679vsgVU43IQeJdTukUGQR5dZ/qikDwsO9n8Bo13Pb2d+BX/s3/iNH5A2glKbr9BNvb2yiFESYnJ1AfqaNcppUzsLa6jtOnT2NhYQGLB5dUaLty5QoatRoOz82j2+ljZWMDlYqPcreD737qM3j1W0+gee0qgsDDTrOJjSur8DptRIGBjYrsScksQwgdShFkCukeFcAEQIQ8LHIGAWpZiuWABfQEURjQ8VLKYVpLT8HDtO9hzvcwSSjcT/DdLMZa4KOd0GrUgJswi7PKLvLQCvBEsKQSngOmUuW4AlxR8NubVFYUFChxGXgsZA3STEpDAsPJwwdxy4NvxQd++ZcxKJfRI8SOSujutNClDTKLwaUy5ufmUa76uHTlMq5fXcHy8g2o1ypod5pobW+hc+EK/vJ/+3donT4tVZ5y50S8CLEtt5TFRH4RlhGqV4SMePypGgpiZ8lIVXo1B0ao/vXLmK03MDZShl+P0PdzNFsddFgApr1qEGK0UkV9bAz96Un0xkeRlJWUjMlSDfW0hEpQNwBNFdSAarJYIJ9q9qDRgFdv6M8Td9yBpQfuRXhwUbapeRi5/EQD8cLFsVO6ES60msqmvXbpIrZWVhDvtOF1OoJ2QZzIArwrVmzFa16fBK9UPBEosaBM4GgWzHuKW6lTWPCUGtfBWaktzTJYSj49n1Pwifgym9dl9zrrZxVhBYwJhp0CWNc4Ia0DxHwNHos7RhbdBXkL++h9f9fr8mQ6dbDsYh2AJjyiarBQDssamupkZ8taWL7q3yyiOjAh5SHBwyBG3O8iGyRWhNf6kkvlRAglmMOxd0o6Fmn7CdXjEWqNOianpjAzMwe/XFbR1oB2uGtpyeIxrUUJUIhE0e1h7dTL+OYnP4VH/vKvsX3tCpJuB0GSyVqZgNbzC4jjSz0ncMSiP+2YKYymAiymks6K5pwjvD7rgqL2Jvo5FVMG/tjgIAtiFZudqj0HJg4dxQ0/+qO4+R0Pq9HihS9+FU9/4q8RX18BciIZU6dlpRoqJ27AyZ/8IBbvuQtpEGGr2cTI5CSOLR/HsfkZbLx8Gl/6vY/h9Gc+g77soK2hwvftdZXBmFkebp9528wtz5n3yzXBVH81QmBOGxb+XaOFmVZzrrKobmtgwjsMwTLvFYTZyhInjkh21c5UsfJ6vxhEeCLugwbxTMHm9U4nBSr6uX6O5B7mkePOMMIB2k5TecrFKyqjH3gYn53D8tFjOP3Uk8ja27vKy8J2lOuKZUyatT2fs6RGEt5z5JEgpXKJ5zAMkc/O4tCDDwIHZrFz+TJq3T5Wnn4ag+vXgGSATL9jcLkbMtuXqck5KglVd5kguM6JH2Lk5htx8p/8DEYefAjr/T7GV1Zx4T//P9j4+lcR9lPUfLN+7+UJOsxx9iNsRBWMvONH8eC/+deYe+O91vxTdPnwfcQxVtZXMOi0ZNfL+6Jl8poql+An4/XSGwi8SXHvrnddk7uNGm6dYea5W0uKn+vfTv1rymBTCfN/2aSrcYOqtz11r2ygC+UuZxGPQ481UKpcYClZ7e8pbZKpanWqWCof+Zz8yvV7vHZ8KYn13YBNNp6eN8gTpJ0Osl7f2SpTUTqQowbXBt6PjbZyfeCctNfheFBFTiUofyb4zLYE2S5zT5RLQU3Fa7wPAAtUCoZmOna9TzW6Odvj/dm7DvbqPTs1MxX+vO9xXnAPwzW/UFKz6UUKapddrH0Q11xlBptt9K5icp9aWGrcAkoVr6N5bSBTinyOgXsOHa9TLwrG6UdsQMkR1+rwJqcQVmrobawiX1tFOWa+tq97L5vgsmygvG5ej9UgQDdN0cxpD83j20NdhUuHIF4QqDmLc0brmgNkXG94jmS7jwCjt53EHT/3sxg9ebNcOaqVOnqDAWqNGsrlshSWHLMif5rvhfcb/tvml+2F2ZjWaXbQbrcxYOOVF6Pa7aP99As4+6d/jM5zzym3N8q5cvJ64VrlGp3ceBbQT8zSrGxs/jk1tvV/GBi1tdpSnhVr4Qi3qaPJpnN4pRDlWgODVg8e55zM4j3lBR//yZ/Cbb/4C2iW61jbXMF9974B69sdnDlzGqOjdRw8dETvs9NuYWOjiZtvuwWvvvSy1rFjNx5HKY7x6H/+fXzr9/4TmpcvokJnk04fXhYjHFizja4ezqci57kwCdrXuLT/w8Z+S3KNs3MY4ntzfUrmJqTGHsve5e/wehk4C2aNC+GrxoX5xgbcnSWDfY4QcHXwtsj0dRm/hd1yoQB+vRJ4Nwt415jZxvs1ALt4U06tToWzXs+dS5uyNne4sRAglpODa+Zw4+PS5dW8pLxutwnh9ct9Dq+pJBm4XGwXMVA8bN/ADgHw8EP9cASGIzAcgeEIDEdgOAKvH4EhAB7OieEIDEdgOALDERiOwHAEfmAEfvPmW/Dy+grOJSmuZBk6BEFSYpmCqbDdrHk+Rqj4yXPsZIRNe1lnypt0hY39uVqmIHb5pK6oyAIiu/kLNdtuliKVfyym5Czu54J3LOhRATAgRFCmokEx82LbU/vyNQ06GhQpbNiKwqTl3BJiO+il0poVQQtVBqs0LEhOLBzELfe9Ebfdfx/ufMtbMLmwIKVFu9vDVnNbFnrlcgkT42MoV2sYJIkgMAHZ4uKinm9jfR3/H3vvGS3ZdV4H7qobKtfLryPQ6AbQ6EY3AAKNQIBgAMUARSZJpMJY2bJnRpZsz7J+aGlGa9njWTP2GtnWjDRWsERSiRIl0iYpZpEgQIokQiMQqbvR6Ijul1PFG2ft/Z1b7wGUNJrfrIfVeKneDd895zunvv3tvRuVGlrNJnqDAfrDLpqVOtJOB8tXr+DK5QtiBa6/fB4XHn0Kl556EtHGKrwsR8UxBYi9CftxFGnVXMkApmS0JK2N1beLjD7PwzCJBPwQKKbnYxPAzeUyjlQ81KMEQ7+Ck3kJnxj2cZZsi7Knwmtx/0XxWaxLx7bYybDW+Z0nqAqjO2kIrvCmApwD2PUUykaEInOvMT2D62+/Aze+4R4ce/09qM3vxvLmFianpiRDSUlYgr98PcG1VquB1aUlvHzxvPzqds/vwebaOob9PtrtGpafP4U/+l9+BVtnX4afmiTu6LoZKeddKwk9emHSA9h5jaZlglEsmjPeQNMDpnI2HviYaM1iujmJRruGUqOMvFrGUN6ULPKbHCD5QmnoY6NZQbdZR1aroh6EaGUeJvIaSomPfs5CsMn8IvSx/+hNmL/1VlQOXofmzDTCySlJ3XLMavy6zgaO/2jQw9KVC1i89Ao2rl5FutFB1umJeS4PUL04lwcnohh5NEApjtAtlTEgM9fJD/J1BFo1rxzT14cnUIqNF/yZipdOprMAdAowVnzNgt3nAGP7O2PIGCVoG7zd/nv7eQHsiiXM15LBOzqOzcWRTKy7lsLbt/D7LcBivc6xB00q2oHBO/yBBQizYC4fTPOdNEDJ5LeVDwhQC8NJkBDQoh9zQBajJxBm0GOcY2QEUORx6ca95GYpI+p8OfOSPFPJVqZ8Lq+t3mxhctcutHbNo1apo5xJTF35SKSylLBAhlI0xNVzF7B0+iW89PWv46mvPIytK68gzFPJ+ZJtZvmRACjHnIepffswfeNBMS0vn3wG0eqK9bQoV9Jf1+VEl2edSqsVoF0hmoxavs6r19CY24PK3Bz8MES0soru5UvIOxtOOt0K9FGthom778ZtP/x+7LnlOFIBfR6mJmewb99e0J45WV3HxS9+BV/4D7+O5ZOPw6M0rSuIF2KZBIHFOnQs35DNIPS0TWPUOIyIu8rH3ZpgGLXCB9QAExbJDQAWUTwzZQMJQKvBx7EKXayZAzdLZVxAhhV6qZfKYv4yd9LrlyDCnhy4t17FPpE9h2LLZvSGLpv3ZxiGqDO/b20ILNQzdAV4F+qRLQGvkfdcqCVILSM3Zjabpvgs4iBEY/du+K2W5mu20UG0vo5SEpkCBWPGsVapYf89d2HP7a/D6sIVLD/yNeCVK1oH2aDFtRCtOubvuxf7v+vtaE1MCIBa/uxfY/PMC8audnYBG16GzUoFe0/chWO/+Eu45r57JCGfUl1DDTox1pYXsbq8ZKCv5piBtBz4ZMkngwFKUSzgkCA513/rBXFMXrHzt+c650Eh/1x4d3PuKg+5OWyMfwOAi1yT0n92BPzukHcm49B54Ur+mYCvY8uOWMAOIDYQVTsMJ/1srGGBwQSGOTb5MPwQ5WoFfqMuRijXiqTXQ4/+11sdsZ7Ne5cAZYpSzAdDwNekewtZaX3NBg8e1wG0kqJ2ahqSnd/BuBWL2fn2Cnw0c1vnGbzN/NXy64DeEQCulznQu2A1Z2bjIIY2r8N5LEdxZHGiXLzzCjbQjTnFXXPR8EWmqjuuGL88L49XsH53SC5rSZckrQOC3Xooi3sxJ+36+Lccp8Gh6zF/1wlM7t+L8sY6Fh/5KtaffVbyvptpil6aooIy6pQpF0u2hH6eoJsmatgwiwTb7zHWUlmQGgIbHAzwl8CwHqpjKJfLiMIKJm46gqPv/QHsvu02+NMzaoLgfXJPlqSJgPJiLeIhimajAgyWKon2DjmG8RDDHiWgu+j1BxhmkZo7ksUlLH/+8zj/8Y8jXFhWU0sRB7FjuUy6Xkg+KSeBo2YRzQ0eXoavnNfGXmZjS8E21RgQ+7UQG2bust9zv8NGuWRYWIakUgqgN3hw3fU49EPvxfEP/Cg2yhkuXTqPu++5H2mS4/zLp9EbdnHdgeswPTWNrU4Xrywt4tj1h3H58mX0B13sCwL81f/6v+PqMyeRJEMc5r7tyM14/NOfwpVnT2HY6SJmUw5ztVM+sATplP7du4wCjC32ZTv37Dv3j0VDZyFxrmM6BR+pEgnUpfqHZpYA4JxNRMq5bDp0LPyCdTtaf2zNKfL1zjc/O8/vdGDs18wVbv6Jec39DtnaYp6XXcMF32fwSVuTlc7h3ucU/rx8bnrOksl3NigcH06e3/jSRROOa/xw6kbak+fJjv2ssdrdW4HRbRRx/Wera+N3tuMIjCMwjsA4AuMIjCMwjsD2HmF9fb2oh47DMo7AOALjCIwjMI7AOALjCCgCv3/zMXxrcQFn0gSXcqBTSHOKVUa4gkXKTP6pDbL+yOQiQ4MMjEL8Vz67Vt8asXOdhPSo+CI2mAF8YqQ5GTj+HcEOAUYsfIg9Y0xSnlpFHlVkKPfJeooVWE1SzTr9C8RXBU4nG+vQEfPvUiHeQGUBxK6wJl9bsJAWgHwrkXtY9KlUse+6A5i75hrc8cBbcOOdd2D+4EGxcnudnliCYa2C6blpVGs1+YmeeuGU5AIPHDyAqZkZnDv7Mhq1GsLQx2AYq/jWrDXRmprApcsXsL6ygJkwxJlHT+LRj30cF598AiXKBBN4GvZRLiQhnQSzef+VEZVMgpvXWiFLK0txjOwuevwixZU4wi7PRytLcDuZtPSJzTIs+T4eilM8HifoiLnN8pMVjRV+F0cjotjPBOCLQWhMGLEhjWPrZEO3C35OlNHkhen16QDgIAwRV6s48ob78fYf/QD2HbtZfsbnLl3Fnn37xOpNhwOdZxjHmJqakRdrd2sLLz5/CpVqBfO75lW9lgcf5XjzBJefeBwf/d/+LbrnL6sgTcaRSX5TFjeX7DdZJJQVlcecPGWNjZWWyuiWcvSyDDWUJAE7Q1nYUoC5XXvRak6i0qojbwRIQw+Zx7sCkpRnMclfFmuHYYC4GkpqkddVyzyUEw9erQFv1xyqB/bjuluPY/7oYeR1cxY2BpOTkeUcGnTRXd9AZ3UNG1euYOHiJaytLSONyTyjZGYuwNknGMi/oxSo/APJvjE5UgKZpSRBl80BDmANBNKarDLnscY970OSpCbdLCC3APwLeeiCzSuQuZBkJtjj5Jv5IAT+OgnogrlbyDU7aWcChQSLC4CH5y4AoQKoKH5XgL1iFBVy0QU47BjAJhtrwJFYwSNZaScv7V7veYEDgJ1MbGpsQQLCI9lHsWsSjTuCB/QW5jEJCg/7A5OhdV6iBgTx2acokyEoKibZZ+7nkpy2ucHXeGz8mJ9Da2IS9XoL1WYTfliVjHRI2VGORh6L9+o8PAnwJqsrOPfiKbz01FNYPXMG508+iVdOn0K6uqrn396zD3M3H0atFuLs33wd0eKSA0UJrgoV1f2xcE6PTY55SoWyNk7GnUrlLNjXAlRmplBtTuDClQXc9vq7MT03i42LF/HSNx9F0if4bAXrdGIC13z3g7j7Az+OA7fegrDVlGRqxSfjPUdC4C9K0Hv2efy3X/s1XPzrz6EcJUjpja1qf6IhpOK40jWTvY/W3n2YP3QQiy++iGR5CWGzjenJWXSvLMIb9lDOYgEyiQN2TDmiWAcoaVwwbQkUWNOQGNAq/Nt9cmr0PQ9X0wTn8hwLbJ5h00w5w4GgiiPlEvbGA3ix5Y5IDRimRpGUyB/kcVxTkZOJfy0AbBKo+t8I5NdK5QAMrmta24hR0V+WfspT0/DrNQwWF1EhyEqwKybr2smQV2rYe/vtmLnpRmxeuoTek0+jtLoOYpADATyxZOnr87vQvPYGTDbrGFy5hMHFy8g7PURUAWBuak1g6r77ccc//jnse+tbxEJmwwYvl+BWd7OD9Y1VdPubyh9UCAjo2yvvbx++X0YWRRisb8AbxignmcD3XL0dzCcOvCXg65owxO7V3DQW285mDr2GEru8jpG0e6DnbD6+ieat+fqaf2whzWzsYAMuybAtfH8LQLSQPC7mrekLm/xz4VML+e9mKFeq8JsNoN5AuRpaDqQCyPo6elcXkFNVgc8jT0yOmU1iAoBNnlmS0Dv9f+VDmyJhbnCXqDWUvvLOe9yAamPOSinegb92T5aXCmbvSC7YMWnlA+qAz52qBvqa8slco00D2sYZ9Qa0dzCmr3KfNGhzA3+d93Dhh6o+uOLnDti1y9q+Lh3YsXwDSXJTKtrAbDYF0Itb41zsal5DhgHXrYOHcO2b3oxrbzmG4cIVXP7cF7D2+ONS29hIY3QyW5dpXcEYUo6bjM8hGdWSuLdjyo21kICW76unOTZiTDvJac1dz0fj6M246d3vxu7bTygXIwwANj3Q1iEdohZUJeVfqEno0rNMY1N5hwoQPJbkd8l1TZFEMTqbfQwHEYYxpaCpJ5AiefEMzv7xn6L3tUcQEPBPLXcSHJQaNQcD5Zy13zIlgkFQwuz+PYg2+xisrKlZRK7bDkAV8Mi9Ch+rGLJOycFZshSSxwnjx7mosWDAJc8TV+qo33IUd//iL+G6Bx7Aem8LCwuruP6mI9rxrq2u4MLFi7j1llvRrjewvrmO7kYHe/bvw+Irr+ChD/8RLn38E+hfvSjG8K6bj+Lw7a/DE5/4BDZeuoC420eEFLFnjO/Q+aJrmLh7GIG/br9v1+zki2nB4EDaYr+p8a/Hbaxb2hUY4CvH51FzDcFe/m2pHGizrnlmXGpj/7pqpzW2We5V45dr3nlt42LRBFqwf9XMIz9pW2OKplGOD7LOC+9jWWho8hTncTYnrtGC47gchggbDa0NbKRhPjVlAucJrPc21qBouy33fmbHHnynrHsR353KO7yvX1gbA8BumR1/GkdgHIFxBMYRGEdgHAHuI8YA8HgcjCMwjsA4AuMIjCMwjsBrI/Av5uawmMR4BcASC1Fk6qWpgU5lsnwNtCWrSD6TTupNLCfH/BAcRTDA+WIJrZNf2TaYaIUhKxryePKlpQwzpVwlk0dQzJicLOcQYGYxhiAeZeEKr7GMPoVOEnTnvbBYVhRxip8bu9hYyCGBXoJEriAk2UQZeJYRBoEkL3nNUUSRUJPjy30PweQkjt55J+5+59vwhu96B+b27cNmf4CltRW0Wy1MTUzKA5jnf+HUKVy8eBG3n7gDtUYdK0tLxubwAhXDu90+mo0G2u02vvn1v8GBa/Zhdmoa3/jcZ3H2W8/I/zJb38Cpr34DGy+fQzLoSWpPUq+sPDm5ZpO4BiIW/sqQb/KBag0d+oqGAZqUsKRfreKXixGc+yFeyBIsIEM/MyCwgG/FotnB4i0KTfw8kh181cAxgcKCd2OvK8KmiqcVBoMAsefh+ANvxR3f8yBe910PIEIZL7x4Cvv2XotGvTZibQehpwJ9rdFEf9DHi6dfFHB1HeUKSyUsb6xJUpf3lKyv4qE//mM88clPI1pdEyA6oKQs2bySfPVQKfw3NZ7YXEAwxlhEZAhulEpYl9wsMIkSpkvATLmCvfuuQas9haBVR1zxEAc+PJ9ARQmDpK+CZMACcuib9y0lxOsV9MIK9t50E+5+y9tQu/EwSjQRFgM3EPDKOp9A8TQCelu4euY0XnjqJNYWrhgwLdncMmIy2Mp6pejTZAmxGBrmlAUkC8UYwPS2ZRGShcW419Oc7ZboA2islcDzkZUdq4jMSY5veeg6oMwBvwUYWzCgRqwoAsZi8VJJeodE8w4AWL90gKyAH8dAM+9f59/rgFqywAugaCfwu/P8BbN45+8LcJhjXnLWTvZZctauYF/4CRP8LYr6hQSqfEAJiCROOpXAJou5LPInsaRfJWvKccHmC8c4LABggnMFQEN5WZX22ahRMIE52sUWNrDFq4Rozc0iqFaRE/RzdqACjkolTE5OY3p6Gq3JGcRZyUA1Arf8zOMLaCkJBLv42El88rd/G8/99VcQxBHarTqarSYWXn4ZyVZHjTniKYrlVHZ+wDnqlJAsAwPKlXL8ODlwjplaow1vuoXJiUmcevEl3Pfd78Ce6w/gyqmzeP7LX0G0talmHHqBluYmcPN7fggn3v9jOHrP62W4npAN67y1OT7op4kL5/DxX/1VnPn0XyFnMwdRQn24BhMW0yUDnSKZaGLvXXfjpje9Cae//GUsPvU0Jq65FgeP3Yqrp09j/VvPotzftGYiSqmWy6jPzyGcbAvojldWgM0NhEmsuWuOlC73ONa0gGaBriUMSmVcSlJQ4JSQzXXIcVMQYipJ5EdKaW1+0NKgkBDXM0m4pvmIM/pHWxPRtyXJgvflADphn3otASreuyvsU23A8xDO7sbskSMIJpo4/5WH0CLQFUdqICpkimPe79wcqu0W+svL8Le6qGQmK8trpPIpxyA9inP6jCOBn0XyASVD+0q1gvZb34r3/vtfR2nvXiCsGohZpjfAAJfPnkUvjVEKQwGycRIjivqSTg59+pfbHKM/aB7FGBJc6A5Ai1tRtTW22Ayyzd41aWenKCBmPsE2x/Z3/r8mA285kTL6ag5xku5JNBzJGhNc1Hwl0Fj42Mqbm2CLY/8SMHZo6wgcTWMD7OSVanNRTFYnecy9CdmwQXsClZlp5EGoRiA+M+bQ/toa0rV1AcAZvTfF9uex1P0x8ru14znvXeehSwlegsPbgLPZV5OpbizhbTC6YPaOwGsHJu8Eswnomc/uNit45++LXMOLI8OYPtt8PFI+EIjmvIpdM4Lmqzq37Nol/c3Pbo8mkNiBjYq9zdxRDEfgNPdsjm3MNZTrrkdbA1qEOB9sA6ZzDAjozsxi/thtOHjsODauXMbqE08gPncOIZVmskxMXy6iVDKR/7ADx7RMChDlvYk7a17FukbzTS3YxiMZXyezkM3O4PC734Xj7/tBhBNz2sNRNYF+1JzfUTZE1a8goN0CGwLc+iSlCaciInlzArXRUH7Q1pyQoz8YoNcbIB7E8o4fphFKG1tY+szn8PIffhD1Wex2AAAgAElEQVTVzgYCNoEJ4OPay70GZbetgU5xZQNG6GPPtQcw2NxCZ2lNeZzKHhyf/FATzw4pZYL6XHkUDwckSx6Z/t7c22htsSHKfCa1nHoDu7/3e/DGX/wl1G84qL3aE1/7Ou5/01vRSRMMhgM8/dQTuOOOuzHRaqGzuYHlpSXceN01eOzjn8Q3f/8PcO5rX0WrGqA2PYPpXbuxcOoF5BtdrU20GUk854vuns1Opm+xF5fiRcGOdYxdxdb1bep3Yryy6XOE2CrfEvolOO6ItBrbMe09JiakIBPUG0ijGF3aKaytmc/yThbwDpWakcqyWyt2NoPZdr9wbufyZ5Azz833H1rJ2KzjrnHkRyxNHlOh4LPVPsLJ6vOuK40mpnbPYxDH6G5uIekN4Gmv4CTpHTuZ5xmZBr92H+6Y43x+apZhFDh3izVvDAC/6p3J+JtxBMYRGEdgHIFxBMYRGAPA4zEwjsA4AuMIjCMwjsA4An9LBL5negabWYoe5ZZViLHikzwpWeRzhXiBO1K0taIPgbgmZTvzMvqOEWw83UIOzYo6xhg1X1LJ2RXFchZIykCNRdiMnqyuj99dg3XhUz6YxT6JpZkEINlduibTnCuKQzyFc00b+YCNCoeSHs0dq2K7eEKgo5D2FGjlWDIElIxFZgBxtdnGgSNHMX3wAN7xvvfipttvF1hdDgPM7NqNYTRErVrDoD/AyuqKvOKmZqbELL56dQFVMv8IBpEhWC6j2WgiiWO88spV7N2/nzV1XL10SQXjepbj2S8+hC988A+x8PJLyPJI0ph6JmS1kn0q8NVksRm7iUoNSRpjK0vRyTLsJWhZDrEQR+hlCeaCENUM2MhjbLJ4raKWMVUK2b2dQ6N4ZlZkYiXbfmuegSOo15jYO/6QHs4qZDnp5+bkLA687nW47cF34K53vh2R7+PCBXrKVTEzPSOAOAjICMsVw7BSw1ang6WlJQRhgLm5WVT8EItXF/TMOeYWnn8Bzz78ZTz3pYfQWVhEOY6FQ5LFx7Jtg16/YkeTCckGBgL9dr8EfOixx2NtlkpYUyxKqJH9mxMIDrBrbg/md+1Fpd1AUvOQ+CX4Xgjf8yQTS1ApDQLkzSpm9u3FjbfehukbbsD0tQdQbjRBXVwDlcgYJbqQobu0gktnXsLqpfPoriyjs7os0JbAA/2IyXSpNmoICRr6BG5ZArZCcikri33H5gCrjxqlxphFxpbjcdJooKKsPFEd+zbyeL3GAJUMtEAZX3PapqQBwvLhdeDtzs8EdcTCKuRbC99gMqsF8PL32wzcnZLPJu1sPogsvgvU3uHva4V3ey78rPnHwrvnPIr5s50y0u4ad8rIjtjCPJZ+7zyPfd+xgM0HU0CK/EENaKAsrIAcMn0TsveM1SamnsAlY90VLERjECsj2e/cawQWcwwJGDZWsV+toT5H38uq5rvkuGUCaHOF4y0R2w2oVOoqvrdbE2i1JlAO7DmYdL35K5byBP2FBZx79gW89M3H8I3PfxbnTj6BiShFReclSGo5zUtMip9emjwZlRooeexVK6i1WogHkYrQxGfJRGI8vGYDtYkJlNMcvaVFlOj5SnlrNq5Mt3Db970bR9/7gzj2XQ8g57h3TC2fbDe2bwz76D37DD7+r/81zj36KHyCTxtk8abw6hzPARKy2fuRyV+22pi/43bc8sBbceXkSZz9xtcxfd1B3PrmN2PlyiU8+9nPY7BwxZp+yh68qRkcedt3Ye6WIyilwOpzz+OVR74KXLkCn46bzhdS0sQqnjOvWUWe4DFXoKjs42KSYxEpbgo8ecwH1RpKzQYyv4RylCLrdlCiJ7MkbpnCuGLwgNbmsm1kUGS9bb3TQiGBQLtJUxsDm9fBBhyRLqt1zB+7BYfvewOCaoCv/MEfIN/cNL9pSdna2kaAizmAhyBYUGXjkk11x67kWmiMOHlE5ymGfoDFagNHfuj9OPJjP4KpE7chq9fk2RzEqeL50vNPY/3KFQReCfX5WVT37EGJ0uWMEyVu4xiNegtlzzycCSrFnY6YsYyJT/CXIJn7bDLPNm8J6Eo2mi+htC6/L2SeNa9tflIunccoZOR957WasRHDsW0lA11IPGvOurmoeUeA14HBjomq8civCcJyXuo4nF+FVy5ZmUbN5ZpZbrYQTE/Cq9bU3BYNhlJbKCeppK7jrS0knY4sCegFLJl9MnYdW7eQqdZ5HEvWwFT6+LIxhA08jFMoxRDl6GiAfDjUcQj2FQCusZNfDfRq7hf37ySnR/ei1zsWsma+EFGtafwvYV7THivTfDbJZweWKpdo12DAr2uqG8lKl9ncwTzn7sst+pKQLiSnd3gBK5cJcKPENvcGJlHLsclnyea0Lid8s432zJzsL7LVVYTDgfZntFVQA54ULijza80sjAcBMQOh2bDFf2Q5O1lsx8ZXHJkQ+L1ktwl6NjH75vtx9L3vxuzR4whrLa2T3LNybnLvxfhQlYTjio0OhW2AcjT3WL4vD+CYzQTI0e11EQ0GCHwP3eEQW90u+p2elA/IBOa4i55+Bs/91m+h9PIZ26NmDhQsW7yZywq/cN2GmiFCaxpgw0KeWpMO753zWnYlXAdNPp7y8EM2LXF/Sga+o9lqrZfku+UbNSepSZB79Bz+Ddfjtp/8KRx573tRbTfwsf/zP6E+MY37f/iHUWvX8cqzz+PS4hIOv/71mG42cOmZp/Hi176G2XIJz37lIbzw118SuzgvM04h/GhobOM8lwS0YltIPxe2Ew4MHqnHOLBSyjyOAcwxTia0rV6uIU1M2II+7DaVaqbJEeS2H+f+i+vSzDXX4poTd2Lv0SNYvbqAs1//JlZPvaD1fMQCNmqxncGByHqH4PZQlJAuTl/MY7tGa4xUHrcFwElbF7LnOrDNvrIbmxrzDgBW05Ntg8NGHe3ZOeVWvjfIhkPkg4El89GtlqTuQuDYdF1Gj9IFQTNW92Ly5NbkokYxN2bGDOCd717GX48jMI7AOALjCIwjMI7AmAE8HgPjCIwjMI7AOALjCIwj8G0RuHVy0lgj/A2ZPWIYWCFKAGzhrsbitrwkWfQA6Ak8QVm9ErCVJOhJj40F8G0P2UJqmbUWAiFWbDQgkzKlLOCz+MfXRfJRNDaX2Kmmk2agmwOfKRdtwmsG7BWsLDK+VKtx4PJOIFqCxZLyLKSmHYZWgAWj+7OCkUdWiGiPTnxOxSMCXj6qM1M4cuIO3HjsZhw4dBjH77sXld0zqLbbGPYj1XVYAN7YWEe32xHTjwxJskgKaTpJcMYJJicnMYxi9AdD7Jqfx3A4wPLKCiYbVXQvXcZ//c3/jCe+8Hl0l5dRdh6XLL6RbSNfYAHCJrgc5Bn6XhkrKfnCQNUroZ+aZyQLbdUS0HasawOOXWHsb5kPBaC7LZVncPA248AKZzvIFa6QZjKOZIkzjmF7Ejfecy9OfO/34q53vB1blGK9cB6VSgWTExNo1Bvy4uP3LH0RtGQxdGFhUd52fM0g7mFzfR3lko8KAZuNDXz6d38Xz3zpS5LADfIUFFYmSyMiqCbvTZM8DgmqcqRIbtD8k1lMFgO8BPTyEnpOepFjkMzhRqmMmandmN+1D9Pzs0gqZO5RErWChNLTM5No7p7DtcePiRUe7tltjQ1hwMeu+YHBAJury+guL+Hq6Zdw8dx5DDpdVMos1KbwKPnaj9DZ6KBHv9lSJMBleqKF+kRbzDSy9kp+AL8UmkSxA3pZ/GcB2A8VZcXNQMwYaTxARpljFfqNaUQ2cB8pAjLQOXMEygYmNekYxyrUct6TuTcCeN0clvyyyUAXTCkxexwALE3NEQi0A0Rmgdv5/haS7ASFRLcjGFSAQ68FnZ2X6E7GsZiCegbGyiKQVEjLFixgAUyOVcjrk8ysGHFkbrFgyoDQx9mBJAKAEwEhAoYdw3DkKToCnVigN2DJWHAETQ1MEkNYPpsGIguC4esCH/7EBMJ63dQSyHDzfATMA06WlkCNQKqUUschwoBS8fQWr6HZbqFWr+oeqpWK/p5HZzOBRxUA+hSfPYuHPvaXePaRR7Bw5gxWF6/CiwaS6fedkgEZoVI0QI7q1BQO33YMy1euYuPSJUS9vjHhHRjRarZ1jVtb60jpK+oFSAioVyvYc9Nx3PvTP4ETP/gegWdknvIjIPidpli/dB5PfvSjePIv/gKBV8ZEu4VXHn9K6gVz1x9CudXC+sJV9F9ZEiic+R4qM7swuW8/kvVl9BZfQeZV0JyfV7baOn8J/nAoGeq8WkfjyFG845//IuZP3IEoShAsLeAr/+E/YuWhryDrdZASiJSfaSED6nzi2VAk33hjyg9RRqecocaxPD2DiaM3Y+rGG9CenUF/aQWvPPooklMvIuj13PywMaRGjoKZ5n5i2gc7AWBTRCBkrHXTZUcBwEqkJSRhgPrevajOzYo1vXzunNhcyWCIGsFxrZ96IFIsoMoFG1gqWY4qGdl89GKvs7HFIOYBWd6z05i+937c/z/9Miqvu10sf6JlWTzExvIKzp18HGvnX4ZP+WVkCDkWZ6ZRO3AAXr2JkHk3S9GPI+UJv+KbVHB/iN76GkDZUo6/guXL5gKTtXiVh3ch0c6mEEpIi4nv5rkaSOizLeDLQeQelRWY8w3Y1d6gaMLgnBSYaoBnIQ1NoLiYe/y5WPicy5RjdzLG3BtwDBeNGubrQAUAa8ZIqzV4E22t2QIdyfAnwOvArJwg0jBC0ulia3lFjHYeq0xAMIqUR0zO2UCYoqmN89kTkJ8i8X3Ud+9BbW6X5L27C4sYXF0A+j2BsK+Srpb8teUXYwdzrvN7JxvtvICL+BTArTWrETC1HRobAZSfXDOLmoccCEzmr9YFKXPY3+2UeFZuc4xeStyPmroks0zZW+Yqa1AogHAzgjC2sbzuHQBc5J8oMxYwxyzHjuWuyEDzwgdV8vSOvSzgnE0v24x+HVNz2/yxCQxr3+fiI7ZlRoDQQ8S8cuhG3P7T/wjXvPE++LUmPD8UYx0Z3cNNhDlNSggb4ajhaee6VoDBaujQMwY6/S76va5yW8R819lCv9dHNogQR5FA89Irl/HSH/0hNr/0RZSHkVO48R2wa8oz3HMN1ITA/YqHMpsnaxVEeSKAmb7IfGYhGa6u2c+aG0uICJjy3gWSWpowWxSn0EI1AAcW68faw+boBz4at9yKW374/Th2//34b//u/8Dm0ioOPvBmHDl+HA//yZ8iyUs48JY3oeGVsHnqRZz84heRdLtqKEuX12xOar9OUNuun1LIBNKLfTbPXXjtFmoMpryzzchlyrA9tWMqKz87iWsxg7eBWjGCuU92qhmhAFI2kdn4rrBh6obrsffYUbz03PPonj0HbKxrbFqTotug7gCAbdUataM6aWnb2/BZizXvQHfGTg0HrsFRvabcB+mezU5BiiFO5pt7KzutnZ/vU7T8cr9VrSBlTnf7BDb1aLVwzbV8gkHGe2Nsrflo597a3oXYdRIA5rVREt/mvb32F8YewH/LO5nxj8YRGEdgHIFxBMYR+M6NwBgA/s599uM7H0dgHIFxBMYRGEfg74zArZNTkvxk5Y1FneLD5JMdk4GFNrIoKB3s/BZZpKqx8FSmnB9ZVoKYnDyfHcU5kxk3YUcxhkxOsTpctcaKKVbNEPuBAAMZg1mODllerkAkANp5eZGfIW9Lh6w6/oPJQDtw2IqHdm4VGp3vmEpaYhfwiq0IxUIlsQ15xbIAZ7csrq2KNZIILSGs0O+1ihtvOobbH3w73viB96C1fz+SrIxet2/SlqUciwtXUW80UKE8NEpYWlhEnaAQy7AESiuhroeykY1qHZOtFjY7HSwsXcXcRBMv/c3X8V//8+/gxb/5JnwCSyz8sZBJQJBxKgMsjLHITtiX/pBkNVQqITrxUExfeRanidgMkxImdR7L8vXd9ksrfJu3S2TGLhiB1kWlaYc8XcGDKBiLJpqXCJzgPe6+6Sge/NmfxYnv+16kfoDTp07rec/t2aWYV6tVxPJPNYZXrdaQz140jCSrzYLzwvIVbHU7mJyZFbi2ef4C/vI3fgPrL59FurqOancDUyij4nnoJbEAXTLJxRYulcUGJkjMwiGB8L5iv82cIFBM1nJD6sglVCfaaE3NY2Z+LyrNJtJKiEEQYPa6G3DP930vJo4fRlCviuVLoAMEHjSGU7F8H/n0Z/D0ww8h2NzCrrKPVnsC/uQE0kqgsaX4sOA/TLGxti62M4vY8vkVE9dHUqlIvrHSnkC92dr20BU+YLKSZCMziAI/kliMMY4NsY9YwI9isU8HXq5xQXDd8yoI6jW0JyfFVO1sbo48FOUjWKbkuxWSDeQtSaKVRfkCAC6kmXnvYuGTQeyAHl0T57U7lrEDXw0Kb3uE8vgOJBJL2J2TBVOf8tHGDjb2MO+1JABY1+SYxTt9gD0WRnecq5CKpkwn5RbJ1BXwQNZZ4dlbgOpE1BwIUzB9zUPTMd8c47CQQS0kZcU2FGM4FkBMYIWglUSiw1AM00qjLinoss/rKyOOjdFovsJWdCZIEVKOt+w7Kcwc0XCo17ARYmpmDrv27EbAuDAzZQQHWRDPURr0EXW2sPnMM/iL3/xNnPz6VzE7OQVvGGHz8iuoRGTpcjJU0Z6fRb+ziYTPneBa4U8pBrYnCXzJZpeA1nXXorF3N+Jhgt7SJq699wTu//EfxeHX3weEFSs+94fYWFrE8w8/hK9++I/Qfekl7LnhEFpT03jxoa8i6ndw7S3HUZpoY/nsWQwuX0WZY5S5tRxaMZvqBtlQHqJ+7sOnx3Vs0sy8nnR6Grvf+gBe97M/A//Q9egNE8zEfXzz//oNLH3qU+hdvYqs5KngbkoFbnGQpDejxWxu85PWAcwB/tQ0qnfejbn734BsegLN2d3yLe6ffBwXP/pRlC9eUNOR2KJOHkIj2wHfwlcEYjlGW7mMCptZhkOU40jro5hxAqqseUgNE7y2ioecjRaNabSuP4D2gf24/MyzSJ47DT+PlKfFviZgQBAiz9BkY4PYvyb5StCBzNkNr4Jr3/YW3Plrv4bK4cNAtaK/ZRPO5pVXcPLLX0a8sQI/jeVjmRIgo2wzc2Cjjsqe3WhMT4sNyXVCkrscj2T9D4eI17eQDXqWVyS7znzgIwgr8MPQ+Wqnev3OOSkpaF4zPxfzlU0bkuI1hr5JttvX5u/rfLrZzCImLfMZmb0ENbd9gSXbXjBxC39bNz85/wr2fpYnAj81Jwvwl/fGe63VkdfrCBoNRGQeS2KYnWe8P7LVDegtcy3qdDHobcl32BvEiNc3gCFZn2S9WsOHAcBkoqfwmYe5X6kEmDtyBN6uXRhSLnhxGavPv4B8a8uBuzs8f50HsMlNO99dJxFr0szWbGJsYQOItBwT7JIAgdxjR+C5wL/Cl7oASot9HZs7NCZN1kX5yzUDFfnNnVrn2GY422sL0FdWH+5aeX2S2ub1O5UQplTuh5IsVo8QAWiuTXodG1oI7CbMmWXdG2eppIIdo9HkeblfszlgzGA2cLEZJjNWKr8SO5j2CiWE+/fhyAd+GIfe/jZUd+/WuWpBCFoP5Dy/+hbYOEV1FEidpfiw/Lu9DomFrXRSwtawj2jY1zUOua/qdjAYRuj3+wYAJxmCXhdLX/0Kzvzef0FlcdHk093+kcAz5yXzBRU6+BFq58kGLQ9ROUUWp6i4vTMfEPMZcwdDV6jwCH9XE6XtdKUs4aw2uFNX76EDMDk2Eo7nMEBUqcG74Ua89ad+Eqcf/iK+9fnPo73nGszOz2P1hVMoDXqoXX89thaXkGysIk0iRGkGKsbnnAs7NoFqoGAzimu4VDOiazaTX7rGlpPuLhSDCklmF2yyscWWFUjqgF7XTODTLsM1Y6jJUwouJYR89hy1VLrgsyn7qO/fh+P33oXnTj6J9fMXALKTndf83/Zmx2TDdwDArjmLeb2Yw9pjO42bAsjWyuIQWf41r8TeNbg1Z8RW5/3nqKOEFv2JaTmQp+gjwzAnM9uuPSAz2x1Te3Zhy7ZOSZpdc3v7fVgBAPPamC9lT+AUAop90/+4vPK33fL4Z+MIjCMwjsA4AuMIjCPwHRqBMQD8Hfrgx7c9jsA4AuMIjCMwjsDfF4ETk5OOPWAgLGsPLCQRLGQRxDlgCYAMnecv/T0lMec65AWeGrdyW8JMUqHWzq5iuCsIsfhBf1Zj8ho7UzAF/TAF1Drmk/NB7dJvbIcynBVfiiK7A3uLur9jRPDaJaLrJNxYRJNo5g6mixVzHKN4ZxFLd2J9/oVPmP29eemyOFcte6jXarjm+M249z3vwW3f/U60r7tOLLOtDXpzpvKII6OEwBSBOjL9KCdYqdbR63dVUG016xh0O3rd7MysWKTrW5sYDDqYCDx84vc/hNPfeAwhJfjCAJuvvIKrp04jGXZU7JbvnhNi5vOhlBz9F1eSCLEqnh5yIsVxjIqeXVngRplegIbKF2WsVw2Rory1XegyLsROoFiFMidXa/5lTqYurMBrNDB702H86L/8Fzhw22144dRLAlhn52ZUCKvWagJ6+TeUWiQbmAOMQACZ0QT+Nzc2sLm1iUqtit5ggCSKEKQpFk+dxtaVizj31W/g4tcewUSU6NhbaYxuRtlb3krZWM8oIxSfjkBoWazftEywNUeNzDqyfsMyJtt1VCcmEU/MoDQxCX9yCjedOIG5W2/F3uPH0dq9T6CFmFTSZiW1todzTz2Jc49+E4vPP4+LFy6K4ZOmMebKPubDAK2ZWcQTbST1ugrvQZaiRuZoFGFtYw1bg55A3QqZmyyMkyVUKiP2qwLSpqZnEYS+nmFiZEYVCsnYLWRnJU/Kf5QGlORnDvQjJMMIXTLDOZ79AGGthtlrrkFzchL9zQ1cvXxZQAvZuJKHlsKrFcFf5QPMcxUSzZyfYgB6ygfMEwWYQwB4BBC7YxR+vDt9fgvAmDmEMrKFV7CKmc4TVF+LPeikoZ3MNIFoXYs7l8dCq1eWXHgBOAnAYqGVcokEYwgCO6nmgklYfFYh9e8AgAug1iRmHQjlmHQjGdgRY7FgCBfytanAskqtgTrZwASbshQRPU3dXCGrnU0OvM5QecIAFwIpg+EQCcElhzumQ4KDJTWeTExOY9++/WIY24Awv3V5/i4t4vTTT+L8ww/hoT/9MwwuXdY4Z6429+Jtdrjsz9WsYUxGGwNllBs1HHzbA9h/991I+jFOf+nL6G+uYP/x4zhy4h54tZoae4ZbHWwtXsXlp57BpceegNfvoU3P2XoTF8+cQR4PMLNnL8KJCUQrqxguLml+86lovAuGMkZ7nR6irspOpleN9gBkmk200bzrBPb9wPcjvPkY4koN88jx/O//Fyx/5tPKhzyKAC8BFbxXY6N5ZI1p8dn2ZeT3lZuPYeodD2L3/fdhPYkkiUpJ+vS55/Hs//ObKJ16waQ65TW6XYjntFfKVBI0uwI1FgU+ZvfsQbfTQbS+Jqn2Yh3c1kpwGbUMDMnw23cAh7//e9HetxvPf+4L2Hroqwjy2K1Xxh7j+Rkceq6ySSWiTD49jSsV3PAD78J1P/nfYe6+NyAPuQoY62/l3EWcf+oJrFw4pzgLUBNzlznDQ1gm89GjOTtK9Qpq7TZKtRq8Wh1+s+aUNsrI+n2kWx3kg74ajQj+yuubktJhFeWAXGJrqtjpoWpNIwSLKetvsRnJtI8YxMYELnxWOTeZMwv2r4G8RId2eAE7xn4xXzVP2EgheV8CzZYcOS/F6B1GyKIYZTHuUylNCKCqhKi2p+A1m8h8Xx6vlH/WOq3rDhDFCehJTClzyj8PmaMpA93poXtlAV4/AtJYbHaCzLxu2QwQZGQjCL1RwxDNffvhz04L4KY/aefcefkLEwQaga2ORWxsU9FtDWjdIS89YgdL2cEBxGpmKQBj8ydmsxvVSzz52hvISuauAW2Odumkn02O3p6fJOyZBQS42/Ht5cbMNWa15Tc1zenXzjO98EJW84CxQs1L2NjLdl0cCnw9z+L2hAJ0ub8yeVtTNjGbC90vn1Vm+0u+wh1K3/EcbIKj/LPhZB6ysIa5N96Nt/zSP0d1735kZJt7HmolT6xdIZNcb5TjPKkxVBzoyyOYtK5renN7Ij2TPNMYiYamssG8LF9gsrp7PUT07x5Y81V1sImlT38eT374j9DodhGycUJANZs/mEmseYNzleoG3FsxVtyPibUreW3KPlvzIaecNa8YC5i/1X66eD4jSw5TNNlmbTuLiGqgJso0CJHsmsc7//t/isHqIh75/T/AYGUDzWYTIdfH9XVEJR47VfMDidrSMGATihooqcBj6gPMrWqYZIOMs2Wh4oqaCMR+LWwOXt3w+dr3H5q/bIqxDY3uywBtAzhtDthY4Z7Izwn+24bdflpWg9yBm27A5XMvo0+lgpgNBdsGJSOolz7sRdPEa5QcrPnBgmev35Hvnbe8noETJLLMb/9Xw5k8wM14xpyzc7RKZbS9QPmrB/7L0df92nzi2lZ161InzzHk0dg0Wsiru2AV89Bmmz1jRX+01G2P119YWR2/yR1HYByBcQTGERhHYByBcQRGERgDwOPBMI7AOALjCIwjMI7AOALfFoF7Zqa2C3diFVoPvGSg5XHlJOdcYcqKaNLwG8n36U+cDB3LISPQWD6OVjQMKIVK+crcvH95jH6WoitpS4LNVgRhF7xHFoSrfJABYA6bLBgWhbFtKFJF5+3ql0Bk88o1SLpwrOV1m9S1ychJLliMCTJICt+74l4LYFQ3puNQUrhOYJEAhopDOcJKFdOHDuPOH34fTrzv3Zi9/gZsbfaxtb4KrxKq6BgPIxW8A7KiBIx56EcDrG9uYGZySl59gzTCxNQU2o0JrC2voTvsY3a2jY3FRWwtr4ptkocBzpx8Ao/9+cfw0sknkEUDBGQ5CYggiFi2gnTJRweU5DZGKQuXBBA8ykMSQFMRz0pdhbDza4FdGwHWBFB8OJFbJ0nKcv0AACAASURBVD1sP93JAibjhIDc4dtuw8ETd2DmyGHc8/bvwukLFyV1vXv3blTDiuIQVkIVvKMoVlGWICQ/vKCMoOJLGpnMqaAcYBANsLG2iunJSbRaLUnuXnn+OTz+4T/Ds1/4DLx+3wBe+sM5XJvXXi2VUOeYdXJ+ETyBwxxb9VKGVilHwytjcroNv11HZd9+lA8fx6E3vwV3vuOdyFstxwwTz0Zs38HmJnpXLuKlx76B0088jc6Fy8CAYH4qyW2Ct6mXY6pUwq5yBfXpaUQTbcTNmoqT1YzAs8mbdqNIsuedrU2UYo5ysnsJ9JJdG8gXdmZ+HqWqjywwKWE9OYGOZMHY8/XFDGchMrGCbZKh3E+Q9IboZDG6ZIr6ISrtNg7eelws4LULF3H1wkUrOpKR5/D71wK2BFsFnIi1Z6CzMXJNylnzXixgsqqcHyi/J8BDRjHHn/6OfqVkuFICtvACJVBn7F6xoyUbTWagnaNgAPMaRt7CTn5Wfr/MGGIW+mJEymPUeQpzLOkafE/e2GIAO8ZuAeyqyEzAnuAw/znwtfj9SHZ2BxN4BEwVwK9+xxgy40CMMLJ38yQSkMvCP1mWjalJyUHGbAQplxE6v2Iygsnotmv3jElMphhBh4E1kIQCpSIMBwP0Nzdx9dw59NZWsG/PXtx8512Y2HcdWu1pjQW5nIq5n4kR9dxffxGf/tAHsfDEkxhevYoSfUgF7FCuncA/8VGTv6WfJJmgtclJ3PEjP45Db38n+t0eXvjkX+LlL38eW6ubqNbaINuaGZmypUm/hzDJUMkoLcwieBnDagPhVBMri/TnTlCtNdGsVzFcXRNbukIpS8kYO5CH3oaSRbUekoxsPjYbETAKAkTTM5h9/b1o3XkC1f37xfh//k8/gvWvfQXp1pbNCTHJDABgg46Y6QQQyGjnVZkqMiJU0H7gfgHKzVtuwQZZm6GPgOjGc6fx/O/+NkovPI982JVkPIvwhb+mPBqVRy3z2TJZRhCEmN67G92tLnrrK/CzTPcnPFqsL1e4B5lzZaDdRvXGQ7juDffruZ9/6Mvon3xKOcSOTeUG5+lMhQfH7OvWKgjvugPv/jf/BuXb7gGCiryfkQ3RvXIFZ77yNaxceBnVwAFujCeBCDdf/cBpelAOnvOEizIZ/mSgT8yguXseYLMJz0nAkwBXZ1PrtnVwEcw1YI15qkTv5BHb35o/Rr6/jgEs1m8B9rrGDbGDFTf6rJKBa00z5r9dsH3Ns1u5Tox5Ywiz2aWQY0+J/pGRXK1oTAo/5e+TCEm/j2Srh3QQacxJ4l0awh7CRlvNPnkllMSsmLdSVQgFXA8jk/b1KDebxIi7XWSUfu72sHnhMvxhDOTm9cv11oBW2yfxWk3noYxytQa/RqgnR7yxiYRjVf7a5k28U/ZZErSOAWyG0dv+wjvlogvmrcWC49FeRzCaeyvKhVfUuGCA9CBLEAvcLUkGX1BV4VssENbGGfMGFSMY01HTmxjHbCwiG3YkROvY6MbKFUtTTF7D7LlPoxUDmeqjJjMqFjgQmCoszE1q/6vVETQb2k/0t7aATgeB8mqquUW1F37PfVYB0MnfWE1OGRKnWEMTEX9+L27/mR/FLe96H5JKVc1yMddBqdJwXbWGIvLf6eVLJjqtJwrfX34umhmK++d8THkvbAIYxlInYYw4NgaDAQa9Pvr9IRLl+gRZHOHu224HFpbxJ7/8r9B57BsINjY0viUh7wB13q8ATw7fQrbZbbKYWXnf3JcG9C+XlzLjCWRBAL9WQRLHam5QLAtw0LFbCZgLVPbZFFXRWtPPgNmjRzB56BCGqxu48tTTQG/T2i/5LAaxniX3IiZ9bLs6SYI7WXA2esXyVidQb7tH/k5AvWu+dOnuVe8vRg2EArC3Gwv4Fff8280GkOUF1Wu4fkWDvo050agLH2uqk1ANyOw8eHLtJ9SRw3HKNa3gQm9fxoiZ7GSqd0K81gDhBPvdHtTAacvbvDfbAzt2unt2dnRTH7KcTb95e65sPKTmDxsYKN3N5tXIqW3w2U7kHprcTyHHRkrVGq5Trnl2hwJTYcGy3YRqY4gez4WncdG08M/GEtDjd/bjCIwjMI7AOALjCIwjsCMCYwB4PBzGERhHYByBcQTGERhH4NsicMcsGZdWOGcphJ5gI49Q55/LQpVkKMleEvO3JJlmuSTmQM8VkCTVXCqhlhnwpmMJ2yM0YN5m9ayECcnNAhtpioWcBZISKrkEilEqm0+rI3SZP6mID9ZpL3aCY+QKMHZEVsofm2ygSecJBHYFKsoEkvlJBoZk5xxLi8XtWq2GQX+gwhkLbmIVOVDZJAgNUKZTbU0+sQYuC7Bk539YwcTNR3H7+96De9/7g5jefwDLy8vo9bdU5Pbp6crXCQypCaSKk0igJoUAG+0JdLpbqFZr2LdvH1YWVxGlMVqthlh5nU4HPTJKWExOYzz0h3+Cz3zwg1i/cN55X9p1UOaTcoks0LO41oljVAnSsVhc5nM1b0pKbBuUaLGMS6ljLxTshu3CFwtWVoiy1zJGxEoYRZNyLSNOM1QaDUweug7z1x7A3W97K+5754PolUt47vQZMU3arUk9m5DMMYJFIX1PzceWH3weAdliBL+GQwwHQ3nkEShd2VhVIfOafdegUa8i7W7hCx/8MB770J9iuHRVhVdKaov/6mSrJSNOj2k9Pxs1acnHUAzEEtoezC+12UDz8GF89z/5eex76wOozcyjxOcV+EjEQILkQK88/Qxe+MbX0VlawmBrDaVogEqSY/X8ZfSjIfol+h2SwUs2WioWyGxQR31qEkm7idixcUKyMVm4px/ndBuTc7M48/TTiJbWRC3kPXBoUg54olLH3PwcSs0QWTVAKqJnCdkwQTKgb3CKajWUtyfHlAq2ZLGlJeRbA3mL9uIYvVJCihNKtSrm9u9HtdHAYHUF6wvLrgGCACwL5CaILmauY3NLzpUFWP6u8AFmodTowgKBDV3zHFNQOtfybPZLzvOTbCyWbMNQTRE+v/cDeSqSATQguOLGEiV7BRrxOTrgV/LTkpUt5KatmF+wfwWSkgXpAF8dTNdAANozD0uyCh3AS/lj8wY231DJrMaxASMCoXIk/OekZ+V1SAatvJad9Cj/Vl7AOcphBbVGXaBCv9NFZ30DKRmUid1XuVpFZaKF1vSMsZn4LBzTWmN9OFRMKpRWdgyriEByFLs8Z4Vy/ut1OugsL2L5zFkMNjYEPvlBFY1GG7fcfgdueeMbgGZDsshkupUoKZDE6K+vYv3sy/jUH/w+Hv7zj6LdjVCTJyrBFsuhzM0cv161hhve+jbsv/f12Nhawwuf+QyGZ84g6/RNKUJgsRW+1STkGm2kulBtYOKmw7j1LffjMx/5MwyvLqJWqajhY9jpCKgiX1WAr+SKM4EgYvEybzuingrvQoMhL+Ihx/nePZItjnsRhpcuIVxbRhBT9pyP1rFBVbS3ph61t7ChwCkAMD30/QDzb34Tjr7/hzB37/04t9VBv7sJb2Ud2ZNP49Sf/CFw6aKuU0ubo14pgzhg3Vh5NmeK5igy9E2ONrP7kqejxUb5R+BACXlQwb7X3YKJQ4fw/FPPoRx1kawswV/vmLytpFV5/TbmOI82fR9b+3bjPf/x17Hr3vtQak2Zt2SWYHDlEh794ufQXVxEGGfyD6UlgwBaL5ByAOcSm25yzSs2Z0gT3ho/OMcqdVSmZ9HeuwcDrn8EzqIIeb+HtNeTbD/XIV4L56FY/2q8sEYPzlcBaa4RpPAKHklDM070/XXzlwxvy/W0L2djhs1DNkww3wvwLFj5mmdOBnoHOGzSxSV4FcraN8zCIU0lIU6wjQ0f0fomhusbiIY9geumO6sWCfjVGhpzc2KzsymKYGKZagIEnYQkm9T01uY6Oq9chcdjpxm6i0soFd7Ekpk2j/lCHpn3RrUFgoZ2bwbUZQTUuXjKL5fAYqb1hfsS7XMEUNMOwY6neavrMEUArbf6eWnEOuaY5xgk6M1rFljKNUt7I7MHiDNKU/OvHVuRdgv8r2DnqguOzyYXsClP86LZjs/A5T5tELX/MgCW91tI8BMcVSrUvor7p0wgsBi/+jvOZTb3QcxdAsPlah3TN16Pa245JiDvwjPP4urzL6A86GkOKW/u8AKWqoXbm2l9lB5yrDWrX6pg75vegvt+4R9j7ugxrXlFMwJztvnN23hnNqBSBRsGuDcr1CK0ZLzW59vt8YbDAXqSe6adQKZny/zM76lSkpVieQIPhznuvPMEdk1Ny0N648Vn8ZFf/Z9x9csPYzIeoIYcEwItS9jMUvQcAKpmDMZTrOCyGiQ5hrlqxqUEfd53pQpvdhbTNxxCd20N/YuXkWv/aHlT469gLlvaHCnsoFbD3LXXoDE1jc3FRaxduISQwH7GhjGDZXfoyChHaB2U3DN9h52fbQGEukZM7bdk7Fu467rxXXjW7mi+tFTuAF8nc8y9jLKdUwCiZQL3Qzzs2vIySn36IpsMuMakazDg3tYsXEy5xO727/8o5MULUNXGkymuaF/stjTM23Y/xpC3Dartm/lMJME9ipm9UvvogsUMe+9COw9jxBt729pC+ExzYwC7Z7WZp4j4vHMqqmhmvcp6xb29MgbyDsuW197tGAD+/xoB49+PIzCOwDgC4wiMI/CdFYExAPyd9bzHdzuOwDgC4wiMIzCOwD8oAq+bnlSxrUrWrytWkMFhznLbYKB61infS+ncUtnJ1noqIm1kLFSZXxfldetkO1LKVuylMpI8UT2TrK/JvIQ5lNAIAywnEc4hR4cANDwDBjwrNJKxYiBjCaFDCsUAkZ+iSTIT6JNMp4ppppPGgtFISk8AhcnZ0cuMBXaTKGRRm9cK1MJQjDuC1cNCqk0gr4EilAkmj4esX35NJjBPSa9ZFnYo4Tes1jB3/Bju+YF34w3vehcm9+7B0uqKGHQEPUtlk6il7xwLOWShrCwtqeA6t2e35EP59R5KiXa7YsBOT0+rsMdiIxknBKwm2y2ceuwxfOr3fg/PfP4L8PoDx2jOxdSS0qFAcONeEKDhM4xyYODiJGaNAHID4GICjwIcttm+DCULyYwBC1imgsdiWYaUzBTH8hZ05PvYc8P1ePAnfgL3vuNtiHwfCxsbWFrfwMzMHFqNphU46YuX52IzEnQnm5csnMJ3lZ8JhvE+yayKhgNsDnuYoISuX5E0dHdtBc8//Age/uAHsfTYSXjxUMV9PgcrXRv4H7A46PjNrFHqvGSWsKznldGem8f973wQd33f9+HQW96MUqMmtmFGj+s0R7axgXMvPo+zTz6B8889i0qcYLJaNaat/BYTsUavXriELiWGqxVknq/nxJ83vQCzjUmErSbyRg1p6MEnuOYYVrFXQmVuGnuu3Ycr3/oW+pcW0Bv0MSSjy7fC5mS5gpl2G8FkE3mzitgz2cXBZh/d9U3FlEBKo1ZFUKvAb9ZR3bMbfq2BaL2DraUVFag5tjmRSr6Perslb9o0GiDu9XVNnDtif4pT69jYHj1IrSguuXfH4mMxXdiwPtMw2wBgyUgzPxAII4NXbF+WOzk8PNQrIbxmDeV6BWU2RTi/cAI1BB747M3z0CRjDfx18tIFA3iHxLRkbcU+NB9hgaqeAb5qAtghQc1r55iSv23BMCt8eEfs3ljAl0DixCRHTRLWQC6x9hJKZBLYicV+jQeRXu+HFYT1qub3oNtHb3MTcaeLNB6azCo9YtsTmNq1GzFzj+LHGHnGgHTSowTYeN38Ga+zACgoNWoyrAShIww3NrH80svoLS0jGw5M8ltAT4rE97H34CHsv/EmHLzpKKb379e4VkyIEaQJ4qtX8OjnvoBvffZzOPnlv0ZpawNN3odhnvKOpE9uODkhD8/+0irKPVMbkNepfBlNFYHsWIGVrkjulUNU9+7G9bcdx7e+9nWk6+tijVHCnkBVwcYv1BlMRp7YoI0hMvvIoBVWRyBCseHD8OQl7O3ag8rUpFj82dYGksVVZGvr8JOhAFMDGeyalLscwCDZdDYaUaVg1x7Mvv4+HHzwHUjm5yURvvat57BGqesnn4C3tWloQwFqScLVtJ8JegsAFqBr6435SlrTgRhxal4yFh3vzZQs2NxRUo6oTE7Ar9cwWF6VJHyWRsoL8ryVLKoBIz0/AG64Hid++idx7Cf+EfKJtphizOzrL7+EM48/ilfOnEYlScQ6M9DL5k/uOYCaY5jPSd7a5kNtGrOMN5s7fJRrVdRm5lCfm0WXTMY0g0eQczBA1OvCJ9OXAJ7+sTHDFwBsSviuMUPHMvCzmLtixTvwTf7dYg2bJYI1Zphcuhi9DtwtvLe5SLNRQ963ep19TVCTv5OHLBs/6g1kXL9Ta/CgtG8h11rqRxiur6O7sY50OBAQS4C5YJOSgVqdnETYrEsSW9sHAsSDSBL9vKZBr4toeRlpr49SnCLu0ROZzGQ2ZCS6Fj1/gT2pQHc2fHEdi4d9SfMT3BX7VoRLA3kkzUypZgK66rYjGMddlzESub4YSMvxTHA4tX0MMSmp8hJg5T9jPRtb0kG3WqOcVDDHlK7NLDvYNKS9lV4reqeeK/d1ysM8uOS0uYwZMG86y062mlB0VtJzMK9XoM9nIy/Y4hy2JxrQxzmnrLOBZ/xgcw3nLvwKJq47ALRbSLMYydIaNi9ehJ84JQzHOi42sPLSlmqLkx7W9RMA9hG3pnHkx34Mb/y5n8HA+VG/Fswt1gM2C/Gf/Mcde/1VDEt3wqLhplCD4H5MY5OMzuFQiiz8foMM3zxDZ6uDtDfEodlJHL37DuR+1aR6uz0898lP4W9+6zfRffRxXJ+X1ES4nEVYkieyNd3JA1khMsNc+h2LJYsMEUqYufEwbvzuB3HwTfehv97Bsx/7OF769KdszSxY3CNPd2ueNBjTVB2CCn27fTUi5MzlYiObmDKbFtSYUAD/Tk6azUhkdLPhz/zBnV4M3yOQgO6UCZzdtIucoNmRsszONyAG4vJ8BRfY7rmAW3MvkGIKG7Z6Gxvw4hg1NXOaRDYZyLGLmc4iyWhj7+5kQv9tb3pG/tJFY6mDvbPcU4wFvrqYcQ8iv3Z34IKBX+ypXap32jjuXgqJaMfy5vouXrKLWdFYp1nn9jo8vGLoVHnYBMZ5JQ9kd19uRFhOczLQ22pH23c6BoD/QW91xy8aR2AcgXEExhEYR+A7JgJjAPg75lGPb3QcgXEExhEYR2AcgX94BO6cnBR4E0jSzLrrDSg1ILagaUr+FbmYwnytmCbsoKeMrarluViX9RJlCE3CmZK7DlfQ6wm4trMAs44NupRFuJBm2BCAK9ddAwmc/GaADFSuFLhUFH+clJuxdE16sfCilW+jrsuKarxeMcJcmYmFHYLSBDIDgti8b3qvOpm9gQBg8z6u5iYhXKdvF2WrnScki0UsiPVLZfl3DVmYJPu4Xse+m4/i/ve8C29873tQaraxvLaqAnAQVFUYZhGTfoT0n9vqbIppODM3K8broN83ieM8x/r6Ovbv3z8CgLe2jE08Nz2DrbUlfP4jH8EjH/koVl98SWASma1QETwTJiepbQE0ctkU+Elwm8UmAhkE1FmYVaHXys7mhaainj1yFqFYKDRitZPvU+ysUiYJXjJ/912DOx54M978vh/E3IFrcOb8OXQHEWZnZ9CoN1XIbrcaYtEQzB7GEdrttgBuMjcLwIuFVYJ0kgYdDtHpb6FEf9QgRKtSxWCri+e+8U08+7nP4bnPfgZhd1OsrKKAa16Hdp0+2WiSRTb/ysgLEdcCNPbvx/t//p/gTT/50ygFVeSSRc1Qomxot4/+wiqefuhhPPPII8i7W1hfvYokGmDXzCymJ6dQoaxnuSxfSLKyF1dW5PPmh6HOSbItC+jNag0TzSl41SpQCZDRo5YAiEC8GCmBqHoNrWYDyZUryFY2sDXsY1DO0StRsraMiVKIJuVZWw0EU01EHn0vc3Q2uxh0B7pP4jk+fTmbDUzv34vmDQfht9tI+0MMVtexfOkyuivLKJMJ5YAbsfdUiHSNAgTmHThPmWZJPBMAdg0DYuDukHr1nBS0gILA2H+6d8a6Esp/Uc0CQlFL8P0yJmoN+BMNlBpVAatkLJPFRTZ0SmAlomwyWeUGFPHGCv9fMg0FTksWettnOBc4a8ci+9Ykn7dB2+KaWfBnEXcnAEwgSI0GjnmoJgLJQBsbnUAWjy8AXAxVY1kJBEhT+VcPOl35LEvynsxm3xczu9/pSIKW0usENwjqhc2mAOC0zIKz845ljB2oILnp1AC1Qoq0kCft9nsCjhhfsoqjrQ6Wz55Fb3EJ+WCoPJfHCbJyhizhNZrKQb9UQmvXLrz+LQ/g4PFbUW82Ua5UzROc/pRRAqxv4nO/9Vv4/J/8MaKFRQSUiI7JXDaPdt47mec8d5h5GhORA4EJKiv3uqK+nnUKVGtkvk+gs7yCUkT5e5P9tw/eh+VXHtTAUrvvkM+XuZLPKge6JvMgL1bGYvrYLdhz/5vQPHQQfi1Elc/h8hUsfO1vsPDNbwiwrLRaCBpNDDY3gP5QgBbvQZ7A/JpNOwQp53ehccMNKO2dx/7DN6G8tYmrX/oyei+eEutVbKvMNfkQINO1EoTbVkkw1pexMou8yZspAAmyO5mNuAYRjOa6Qklq+rQyK3POGALEpgkyh7nmltENKhhMtnHsfe/Ffb/6K8BMG7FXEVs03ljFi9/4Ki4/cRIem2W4pnrWOGVsfQe0iplPsNbY9JRo51zhZwbf5g7njAcvrCJoNw3w98hcg6S78+FA8smch5S5Dv3QWPM7GjPMD9zOo+MJ4DWmvv3OMYS/zf+37MBfAqGOie+aMgQIj+Sfua9wDGA2axBUJKOfctmVEEGziViNZiaLz9zM/MFejhKbNDY7GKyvIe33bAcgVitZnGxIy+HX6gKAvUqAiGtPKcCgs4WYjVWJyf5yXHGe6aAOoBEDWTLQ9OHlGCZAyp0O4+5L4UOqAgV4bWrz1tDA5jrH8FUO1LqVIk4pz142dWmqlUhSOtM6ZnLKvEdTgeC5xJR165+kst0MY0MIvbbFptdr+TeUFzc2OlVQtMdT4whfY1K2hSy18r48ibdlqA0QtX0PL4yx5h6R8tLce7DZr5l78D0frZlJ5bjltS1knU1Uec0EisUMdlrR3Hu1JqRYoWsdDJB1ugqSwHGn3KJeO8mwF16rDCLXL4KXzHkBWsdvwYO/9quoHboBpcBknUegnfu6kBwvwF/uMZSCCtasa8Lhzwrwl5+LNYN7E36wwYuKLPzgz6TUMEgwHEboXb2Es5/9KymA/Ngv/womr7sOqFT03ErdAV763d/BI//p/0ZlaRGDQQ+bbn9GRQQDCHlPGSIjBGvfbMLAZVT27MXE3Xfi2jfej6nZOVz44hdx5mN/gbQ3MN9pd/0ik7txwAZHNdi4JhVTyjHdl6I5TnsI+S+YJYq8x5kj5dlsjX6F1HexL1QLgw0DY7cKfd12zy2AZMv22x/bI5R/Z806VFjhXpT3T2lnUAVDajmRxj21c9jMo14F7Sk47wpVGvu7It/+fTxg3gk/uB/mRyIja65fNlbYlKBtB5uENF5do0zhSe1AZgHr3A85+NdaD+3DuNAmz6xGBTGzC4DfGr/kd00LCObdlLx8m7V6v0XlHiftbjYOdtwdfZnW+FpM9B2xHQPAO4Ix/nIcgXEExhEYR2AcgXEEMAaAx4NgHIFxBMYRGEdgHIFxBL4tAq+fnDKGWFHIEFts2/NK8oquoEHPSDFR3GvFIC2b91stL2MKJUwIAJZLF/oqhlDyjIxggq0+6uz098ugJ+FCp4PVNMdqnmOTXnmOMUU2MJmqPhIxgMWJKmqHDqAsqi4qALmClAoxBfjrpKALZmtxzfTqoqwiAWAWLiUhykImMgG6LKDyd/W8hEYJoEtdlawyj5LW9ErL9W9QKmGgQqhdEAv6BCYO3nEHXvfOB3HiwQeBRgO9ZCAGMm9AUpoC1Ey6kcWsSqVmEqYpJX2rKpyzyFiv1wWU8uPixYtibO2amUe15uP0yZP4xAc/iIXTZ7FnbhZPP/YEuktL8MT8ysWeMAlFk7lTsTenB6V0JAU2FIwTA34ZBwP9VOBzxsksMkuWW4UoAwcUYz7H6SkcvO02vP1HfgQ33nkCK4MhXr5wUZLP87t2oRqGkvllIbXVbmN5ZUUsKcaK9zU1NaV7LdiZLLYKREsSbHU7AhWIY5B1tb6wiKUXT+HUw1/DM1/8AuLlBXmEkpFH+Tz6wBGY5rMlh0gjlMA+GUitNt778/8Ud3zgB7H7hhtQrjYFNKrIncfYPP8yHvrox7B16jQyAvZ5ht5giLVuB1uDnjxk27UqZtuT+kx/wW63h26nj60kxqCUij0/UQ7EqK1OtFGpt+GHVcke54FnQLO8Mws5YgPZWfyt9PsI+zE2eh108hgRGeVl+kx7qBK0DXx49QqyoKSGAUpuUnZb7HwCK2TOT7Sx5+hNaO+/BmFrAgHlWeMYK2fPYfncyxiurZs/riawbwxcSXMa29YNBvgEcZzfr7Htt1m4HLOFz68K587PV/KaYgaGCNttlKsVgR8RQdA8FYDfbjYFzpUbVclr8zrYpCAPzShWYT2Oh8YELUlY3snMbnuLjjyGHdhLZq1AYidBK4C9AIj1M/vHMcWPkacv/UR3MIB3grD6mqNDjGIDY9VgIHVLKyITTCEQNez21JSQiOlr18F7SQg8JpEAJAERzEe1OlpzsyiFVWNcyR+5bN6kTlZUHqBkZDtAtACt5VfuWEEEbskAXjxzBv3lFeTDoYCePDYWvzNCVYNLnNJDO0Q6jNVsEE5P4PBdd+Het70DXq0uaV1Kg8t/tNfFwpmzeO4jf45P/M7vIulvaX4F9PccKS1YnlcDjZhhBsOI1S6mmSkGqLbuFBMI/FIOk/xKMdoIYskP0gHrbp3g2OLr/NQajEqNJrLJGGUq7QAAIABJREFUNoLAw2B5WcDboe/7fhz72Z9Fad8+ZSSyw4YXL+LSJz+JFz70YZS2OmjumkdtehLdV64g2SRL3mSgDahORyxdWhXk9NoOqzh0951icK+98CI6Fy+hTJa00I5MaxtFPc0P0vnSO5lO3YdCrvYAFecJZihPOkDA1qOCnWlNTJx7nL30CTYQmeucJzCsU63g5vd/ADf94v+AicPXE9U1cCVN8dhnPoOFF1/AdCVEf4My9IlsDeSB7eTYC/Y883kx7nMC3oGPoN60hhSy6QigkjlfCcUMJgOWY17MZgJKZAom5kHN/FBvtuCXAwyHfdsrOGa8zTk373YA0Pq7Yl466WcpBXg8j29sdoLMZKSqqYINGeanrTnjAGB5dwsstcYpSi7z+uR1ThnfRh15GBhgw1inlFY2eeV00Ee+1UO8tYmcnqIEf5kHODdjA824LpYqgRpgePyqX8Fgq4OYuUtM3wx5nBqbvPi+8PAVUmtMW7HwtZ4TNCVQZZ7jxtLl19sAsBo8HCBLtQmuUQI9Cc1KqSRAHlbEzNazGPZR7naQsRFErEzLSWyWkEfqjhxlA8qkrrXUCyzLEGcJKindcm2vQ2logrHqP8iMoWve8sZyFUTs2L/GVDQpas5f5mztCqhWAMszU7mH3UEDU3t3o3ndfsRBgKWrC+ifv4BsdVVNZut5gq6aHAx84+F9P4CfppJcZ2MEWcf0tRbJmdclJrD5AFsfmslmi9VM64p6A3f+6I/hyM/9FFBvaXztbPjROHRSy/zMhrNij1VshAsQuHidcrxThiDAy2NQlYX7Ejarkf1bNKvxa8Z8a6uDcmcDlz7+Max8/XGUwgr2vPk+vOdf/UtU9x5QDkowQHTpKp790Ifw8X//7zARJWjE9ItlNFMxsbmHiQTGmoQwJd25R83LPoatFiZvPIyZg9dh48plLD/zFAabHe2T2fwnUNJQ3u09PhsCJe9vDVoaHg7s5YukBg8fbLQklKk9lJir9toCa9TzcA0v+tq9zti+bs/4qncWBtKSeW7HKWScjbmrGEupBajkZY1L7nu0hrlrNUUFG8f2+sK65dVy3f//AGDLEwSA9Xcpd4oZKiWgyYasLMOGGn+0uRp1+yjfOKY1+6fUgqAxaPdmK57tp2xfacC4LYXmJ6yWSvk7e6iEZfhUUnIKAt08kY0I2dbKqU4p5rVM9leFeMRmBn5hbe21vxp/P47AOALjCIwjMI7AOALfwREYA8DfwQ9/fOvjCIwjMI7AOALjCPxdEbhrclLFvKJDn133YV5G6IoRLPpF8qGz4raVb8wJkf5yLFrwG0rbTZTKmKLMc7mMVslToZGylZPNOianJhFONsRWpCxt3NnC8pUlrK73sJamWHEALDEqFq0oiVphYdCQSuMmCIuxopOrqejnqsOqUGkXY4UtV79xnsYGTGxX5vmakLKWLDrDik8s2lAqksxgev1Sypr3JcaEWLQZBjApYfLkKEtHqVKeU5KoBLCbDRx43e24713vwk1vuA9pvSrwNR7E/y97b+Il2VXfeX7fi/dizT2zsjZVlWqVSruEkNnBIAxi2tjGC8aYwXtjj9vtcXtmjg120/bM6fb0GPdpmGOPlzYz7jE0NnSDDGZHGAySkAAJbaVSSVWVVZVL5RaZscdb5ny/v3sjE8H4H+ClTp4sRUZGvLhx730vfp/f9/s1JR9tcmlRqtxUFpnMupYQZHdx0isBWahnoZEq4EZjHOMTdWyvreHxbzwsCEAF4Bf/273YuHAJ9WoZtbEqLj/zLDZWlpENhq6IakpoK0pZVqUUH2RRKrkRiBq4kDrDKdlMmULBILOFCe5KmDmwHzOHD2H6yGG87sd/DIdO34jzi0tobrcwM0vVb11qIQJgFlx5/MxIPfvsOcHhBhWCzgJa6i9fUEySkd018/X4pva2NnD+sUfx9Ffux9rTzwp8tTdWEQ4HmiMs4hM+siDHOTokWGe2bBjhurvuwgt+5I34gbe8GbWZWQQsrPOvsgyblxfw1IP/iG9+5tM4/81vopEx05qqPGk0BBBondhXfjJQJgQJI4FzKoqlislCNQEMghRTYYQpAmAClT2zQK2BjJCT9ovKYw1QikvISpwziQriLHYTTNWGLAQCbVpA9/paGwNNXqe8dRDWAmFN0U1Ab7a0VLzFiCcnse+m61HesxdRo4FqvYJ6UMLWhYtYevosOqurUoaLi5docWgWy/waqXuV85kLAPN5tM5Cqh+9AthZQfM4CI0dPFZDA2FSfQyN+XnEzNXsdNBlUTIdKv91vDGJ8lgDqFeAciRbZFlXDhJkwwRd2s2yiE11jLOaJZThQRuQdnmj3m7a3cb7lLh2dttD8z7MGXZqQNpRs4hP0En7cWVTOsXvt+UAOzVuGJVtnNUzYWBEuaBUy7tcS4Gp/gDd7ZZsYgl+BK6GptgzpXBiCjLOqHIZ47MziBuWz6vXLxtrWq2a3asKygkt3w0c80sZlqXY5k9EID1EsrmNq2fPorW8IktqzRMV71OUhqmsajm3OJ60kiUgIFyjcpfrvVSp4rpbX4DDt96B4zfcoIYFR4vstfb6uP+jH8PXP/JhnPnClxC1W4ioBHUQwLLSqQamaitRQZvjLXVjQhDh1kxG1TCbf2h/bvv1QA0zbu6qIM493RpMfBMCbaWnjx7D3ltvxli1ijNf+gekzSbueMtbcfuv/To6tYqsV2kRz0aQjS98Hs+8//9GtNVCbWZa87C7uIRgaCp5nrG499OQnMjaq+T8z/L4FNIoRNJqy/qYAET5shw/wlI1SBBaMnuUGeKWT8o3z9RufA6q1/laOC6E47avSelsCQUjmqJ5zalNRaaLSBhEZcy+9BW49X/8dRx49SsEZAVAOm2c//o3cO6+LyBrbzt1bSQ4lFFtG6l1xzU72Hzi/sT5QrimPE/+rNVkzc3Mcx5KwqYA5pDTup4Z4twcBgl6zW2BX8K4WHA3QqlaQbnWUHMG3RCkjt61HkfZ3A4AK8Pbr0c28fiMYAeAuRa9tS4bGvxaEQDW5LIsYAOoBr/VpMA1kbBRaigArD2sWlaOb1iiwwLz2hNlsqtBhgr87Tay5pbOFwTAwqzeMllw2TW3+VxcglOC4sTOP95yWhbPbn8QIJUi3x2b1KncI/h4BsfMytos0/UtK2uDw3zv4jzV+09oTLjK6yg2lvTDMsrTsyjv3YuYiuzhAMnGOpJLl5CurOpcrgxSQWcCYIOVBkadNNP9Px+elrmSKOcZ6mmGMTbXZBk6jOwgcNV5zCmT2YzhOryEeGXzzGFwsRlOmT/kEfN1ZCH6zDDNUswGEa7bexD7Th5HePgAsloNzauL6J95BmtPPSWHhy02Vik6wzuKmESy7K6duH7Y4KSGOj4zzw+pXd/IbcY16vHElyDV9dpgfAq3v/3tuOnn3w6aTTMSgdccBLfa/+lQ4xrLvIMEr7G0L+yKCvDwV3sYr4XdHs7H4f+zIY9xFfz/ra0tjTdv43O0Wlu6PitttXD+v30Eaw98DVGaoMMok5kZvOIn3oY73vQmTBw8YNefWY72ubP4xL/797jw0Y8i7jQVMWJC2p1rXL6+ShhgTG9hjhavP7m26g0kWaImBd4uvw2X1TxyrPCNerStdxbThI+2N5nDgnixYheoSLW+gaHWg+1/FkZtG9fO9bZz4tEu78Gv/eTGYNEs9ulAil2Xaa5msl0fQOyKOdQ1HJ12eH8eF78YTcJn5dwlFJbN/siW2sAtG7us8dPvwLqq3fUMu/7pHtfy2mVdY44OmvfWvDMeBJiLy1qzK+kAbTU52WccNUe4/UFxBYqHsTGXobr7eLKDgQ1i61ranTPlTMR57BwpTG1s7kV8RVwT1hjlLLJ9LMTz1L4ehj//hRYA+Lu/9cWtxQgUI1CMQDECxQh8r45AAYC/V9/54nUXI1CMQDECxQgUI/BPjMAd01PWpe+KDcy69QCYHe2mCKHdHwuozAbdsWhm4dLnHrLIXkcJ42GOmQCYLcWYGB/H5PQ09szOYmJ2EtX5acRTE9ja3kZzfR3NpRVsLa5jaXEF6/2ecmpZ7GGhioDV9dpbYVsqLJXuXOHdKUVkQWpqA2WZOsWeEJYKR+6YvR2bfywrB40UIgRDLPawIFkLfOav5eXyd7RPpuJX4JfFLRa5pHCwcpZqZSxaskpUqeLwjTfgFW/8Idz4ilchmppEp921DEIqBVlgFViMVESKqeIiLGQ+qrPR9ADYFx6Xl5eVh0v17HA4wPZWE1ubTaTDBP12S5bO1x46iM72Fj7x1x/C8sULuHTmKWwvXEZAW1cW8FmAIrBT5JnZ1CkfWUU2V8Ii/HW2vxRfqQjPzMdKFUdvuhl3vubVuPPVr0KZ8yaOsXBlCWONcZUwy8yZ4/jVKlIwsxBOaM3briwuYt++fajQTtS9Tp956gutLNZubGwgpSVks4lH7rsPD3/m01h66mnUWaEcDJD0+84W0uWDcuxLEdqE8vUxHH3hC/HuP/ojTB4/pXximRjStrs3QPO5i/jwn/0pHv6H+1SEjwXIMlmXs0AXhqaRIsDg33A+qOCnzFrm7QXIS5kAHmcKERPtW2eCUPO93KhhuGcO+dgYspCPz3kUmUVyKUASmfqEea38xjA1SJaUzE6y1cGA1pIlSM3Md4SAjWOrrFXCNioXWcen2lvvWwnR+CT23ngSMUF3parxjbMcq+fOo7mwIDtXjgQhDr+YFcucRlMQB7KRVeOFs4xVQVwNAszxNMW6B8X8e2sG4EIyNSAr9LWJGTTm5lBhA0Cnh+7aVYMIbKRoUP1bRzBWEwCWrXSSoTRIZaPcHwwEdWTRKZW8K6ASALv8UF/Q9+vD/z+PQ0ovB6Itd5R2tA680yLXWX6a2tzsYr0KmNbPLI0rp1PKY85hAx+ycSQQog2r7mUKQ4KbhLB+q42ESkNnMS2L2REANihMAEToSavZmfl9AnLWNKIERq0R/1qGA7MTHdmx0hUgrpriUe9BBrQ6WDt7Dq2ra+gmA0T1Ksr1GoIsUfZz2urIwpbwirCM63tImMn3rVxGY5I5iylWVpYE3F7w4pfg1T/6o4j3zCJnAwOL1fICzYBeB3/9u+/GFz/w1yg1m6gQnvH1uHMFTSyjag0TczOyxR6sbyFMBkCJ98uliK1SoU5LWxa6CeHUQMAMWANThFqyOuV8V148cN1LX4abX38PJutVfOJP/gStSws4/YY34Ojb3o72WB3DJEOtVEZ65RK2v3wfzn3oA6g2W4hKZRXuSynzmb9dKcYmHikJnfJWzTA6QbDxwaCPa49xFrR2wmjRInl2GmkyRNhsodofSMHJNaGzkVM9CxazicidawVR2HLi5HMSFbt4AsskDjAMI3T2zOH1v/uvcfStbwUqkc5hQZKic+ECPv/Bv0G+uYm6GlNShGwiYVMC7ZgDWp6Xzc6Z+xTHUbCadqahzidq0qhUEYzVUTt2VO8vXTgqygZmI0mIXtaXUwQjDtorq8qu5p5IAMz3CQTIVGry39RDc6NwWcBcY2b1bNBXa8/bsLt1ydMxGwSUF8z9y7k+KAPYqeQ136mg5doUPHXZs4w2cA0MgqpUDbOxgn/L5g8ql5nNXoqVGUxVPu2d1ZDApod2C/n2NsKhZfHSzYEqY57P2awgK2NnVU9lsCgYVe9Odczj0D+1TglaPZQm9HUKYSngmVtvQFZZzk5Byvmu6xH3evTc3G93WZ3zGorrm68JE5MYP3US44evxSCK0WpvI11bQ3LuHIYXLiIitHYAWrbIzOPljHNKZP6kNTV3KzaE6PqM55A0wUQWYkLjlKKTJuiy4U6NfQalFZnAo3OZv2o10lg5UTGvAdMMvZCviTYq1nTVzYaYQojTBw5h9uQxhEevQVKtYnttGZ0nz2DjzBnk3R7aSYpBzoYiXquZE4jcDnyzmb+2c7bPGjcBYFPec8ZyF2NvBa2nU7oGHDuGe377XajdcYdUsrVGVeNDpa6uHmmry1xhrg93HiAg5pfU+C4TeNSQ4Bqi/O/V9Nfv47HHHsN1110nJfDKyoquwa5cuaKGPdp9tzabKG80ce4Df431p56knt8YdsDzeBlRYxo/8j/9Bo7/s9ejVG+Y9nbQx+L99+PPf+5nUVu6gmpCi3nXGOUU7RybChsnOJf5ftH1wLkG7BBV24wNcJoK1dsE0xlFjSt6PGt/UROEdyqQE0yIWJbMdn04yqXVxaFBWb0X9iyjp7X30eeuu8Ya77pDoGtnVe37ljztH8H9g6/VNU16BwUed10NTaEU6l137pQS1l3X+2gCXpf5HGz++tsAsK5ld+jpyDZZjW3m5sBrOTu2DOOMGCjF+uCxng+x7c/OHsTK8cSsz3U9SPW6xtlMoA2su/gUjbfFbJgDCJ1oeG3DFkPGS4TKGDfcawCYza5Su4+w8T/9kfX5ILgAwMVH/GIEihEoRqAYgWIEihHYPQIFAC7mQzECxQgUI1CMQDECxQh8xwjcPjOlwiW78dVXr7qJddoro4v6UKmdcvSYUabqgxUNWR6iPWJFhFbOgyA+oXHxbBDg1DXX4NZbbsHkzCRqk2Ooz8+hPDONzjBFZ7uJ1uISWheXsXLpChYXF9FqbqlY0slSrKe0DDQlJAtFprAyxROL674oZYaFpm5lQccO33TC1t/PWqUV66UEcxbRvI9qnSa9UD4xX0ddlnBUJ1jGpYpTzu6NmcayQXVqWm+NJ6tFa/w3C9lyJOXTDS/8Ptx092tx8sV3IRofR3u746meCkoxsxldXiLhnC9UqoDv7At97una2hpq9RpqtZqK2ARXzc0mmltbmJieFBSuV8q4/vgJXL54AeuLV/CNz3xWar618xekemRGJIvaZhfo7G110Czs0YbQjbOynQMV/pkbuv/4MVz/khfhBXffjRO33Iyo1sDClcvYbG5J8etzUsuVWOA3LjMvMlEma1wqY3lpWcXSmZlZ1OrV0evk3xF8evDrs45Xn3sOX/nYvVh47HGsnj2LqNNG1VlBDgnRnRJdarZSGdVrDuLN/+JXcfNr78aBkydkc6yBJphrbuPvP/ABPPiFz2Hx/DMoDfsoE3Ipc9ppUTjHVBw0lS5rn1T7VsMSqoQavgDI6UBwKvVQWY0AeZBiOixhphShXK0im58VAI7KNFfkt1s/hGARFcosFlLtlMheNBykKA9zdNod9Jk9yWJvqGRZe50uo9cEwLS7DkEhF5WEAj/EWqUKotkJhGNjiCsVgZacNsxcT72uyraC0Lp/gGGpJFhFeKqmh5CQjkrancxbFSfDWM9PeO0hpQqwtEfmGuTtzlo6qjRQn5pCtdEQXGlvUgFs71U1LiNm3ubkGMJaRRCVSlVQ7UooKC9SU7lWSs4w2D0+GyYsx9SUyX49yK46pD2mywd2oNisZnfygvm4UWwqYMt0dBafUhPad54aMKBikpnKBGNSGUqVmwia2AZCi1aypATDVhf9LdrF0pp11/1oj0llO/eXxPJL+VjM3p3bfxCVsTGAAI/7ab87AsBqtNCx7WRP8rZyyQrHKt5nAww3trBy9llkvT4qE2OY2LcHUb0hKDNkY82Vy9heXpL1LQHbbmiVR1UcOH4CtUqEpx9/TIBMYxLGmNl/EKduuQOvfN09UiBm5ZI5FQxT9JaW8ew3vo57//RP8fh9X0Bt2Eecck4FiMsV1KYm0R2ygaGLqD9EEFhjEKFk1aaZ5jPfd+kK3WlGqiiuOjcvOWb9EDj58pfi8B13oru+iSc+9ffA6ipmb7oR+173AwiuO4WwPobJIAYWl9F++EGc+8RHEa03rUFDe5hlDbvwAL0ORV16YCvK6myDBQToZOFhBxuJDFok1Tr2vOwViE4eF0RPn3oGm1//OoLWhlTNAhh8fXxeNi1R9adzSgnV8Qk1NlA1q0gFd/6Suj4PcLVWx10/+/O445ffgcbxo5ofQZKh9dxzeOhTn8TahQuol0PUqGhk0wuzUmlTSkeFffOIp2cQxjVkbBzZ2EDe61m+cMkAsPKkuYdwP2jU0bj2CFCroVKtqiFC2cUESoSiaQY2fg2omB10ERCi8q/ZbEJwS9BLrSCZMBW9VAwL+lqzBf+t8xibl5gBThcGAWl3mxTDJcSEIBxrwlcpYxPZrkrx6/Ivtda0dmix7IEnAWyCjAGd/MnbuQ/HMSqNMSlHB52uVJGyS+dx8Dzd7aghgnmbspmmfbvPt3WQVpH2PF5a/BLMKJPYzh08Z/r9QsfLdawcYbMm9spkKYJ5/uTttEjm3uIaJZQDyoYB3u7Uu8q15jmckMu9Rk7c8vxeTNDJYX6/Mryp9MTWJrpPPIXu2WcQMo/YPS8hNYGhzyG18bMrIF3z0MJcDSgEwCkaeQljpVhNIe10gJ5gn81FFy5sOcNOVSnY5ZSP3H+l0OYFwlhddv/9bl9RDbQTn8ozzMV1jO+bR/3kYQwrZWxcXcX2s89hsLICWl0njKCQct4A/Eg+7/Y2s6x2KmZLSlZWuSx6ZQdt503ezNdMr4HqzTfhB//1u1E7eVqNAMPUmme8apewl9+miLdzgD9/+Nv8WvGq35GKNgiwuroqpS//bnx8XNcqZwi0eb3IuVepoN3pYnttFemF5/Dshz6E7OqK9kX2SXDyEPzx4rRXK2P65Cm88m3/PY7d8zrkcYCA3S6rG3j4bz6Ee//tH2BqdR0VZUnbflHmuY1OCrzeDAmAAyljOXwyL3a2zKM8dcV+2O88AJVrD8+Tus6zaz81JSl7mmcW7sF2fewjQJTr7R/DZdpqTbr7qXHGQVLBZP9sui6y5iEPRtkkqUxh98lD107uut6rnv3v+VlijOeUIJJjBT8HcM7xmHV+JLB2x8Bzxu6U4REAHlnu73zU0b7vj1mHbgCYThbc9/mZhecpvmY6/Mhm3al/R48S2ucJLigeZzWMUSuVMMgS9Hg94Bx19NLYVDRqLuW6CVGZmkI0M6HnaK9tKGddUTB8jcxy1h6y+8tGzI+1lMayX7DPQbshcAGAiw/2xQgUI1CMQDECxQgUI7B7BAoAXMyHYgSKEShGoBiBYgSKEfiOEbhrZkpFJipIWZxR5q8AFAvbkB1yheCJtwc5eswxVTHGLI+jjHmMLKTkaLGYEQATObCvFOK2Uydx54vuwtz+vZiYn0M8O4PS1DRaVINsb6F3eRG9i1dw6exzePbMGawtLkkZ2c5SbNFmT2IjFqgMJqj+N7LetPK+MvCUR+fVCAYABDP5elyHPssrVK/xsQjDVNDyxSAWX0EATMWagQJmOwq67bKU1mPlLBLl6KpQxEqcK2hRaexqNFJ+BUBtfAJH7rgdt732NTjx4hchL8UY9hKzlVMNPbTcVQd8WeDyBUoWLn0xkwVI2gxWlNPorO54HN0emq0tVGpVjI+N4/LCJRw7dhQzczNob21g5ewz+OT7/x9887NfkApn2O+rKMn3jQVxFYsJrwXVWULzBtsBovEJ7DlyFIduuB4vfcPrcf0L70Rtfh7tbh8XL15Cr9sR7DX76lB5nabOtuKofx204N1uEkalypk8dPiaUU4ds1/5uqis8XbQfL+bly7jix+/F8PNJrqXLuHC17+BmCDTKZoEL6sVHL35TrzmzW/Ga9/2VmCiIWWuioT9Pp55/DE8+Mm/x30f+zuUtrsy9aOCskQYSiWSXrPZ8QpPETJSCSiLZ6qOzL6WP2WlKiBKFa3LjyOoJEgOckyEgWygVWScZA5uTUAnphqXCrxqWdbUBLcEqlKr8f3o9RF0+ij1EvSSganKg1CgOMwM2KYlU7ZL4eobE1xur8CorBojJAQ15RhRzGRhp1zlWDhFoF6flMumWk+UB2zPQdWtrKo9APY5rVJCf7vlq+auFICm5uJkYmOBLM2rFcTVmv6G0ErroERb5xDlqIK4ZmOh99pbvKp5xFShVBkqm9TlihIOyU6WcMxZOo8ArwPG/H9fxNfxC0aZBbSBYMsplVJRWcAua5TwV4CWIMpsl6WGpqrSK5AJq6hM9NCHhXHOsSxFZ6uFfnNbCmAepxSMhNkOKus9cDmnVONSXTU+PYP61DQi5n6XQr3nvrAttZAYpBW7Oec4finzSvneUQ0dBhhsNbG+cIX+0ChPjKM2M4NEELyKfNjHxqWLuPrMWSQba8DQARHOEYopEWJi77xsuS9fvIh00ENGdwBCMf4+jzCMSrjphXfiple9HMdvuQVhfVwKe4KzMB3i6iOP4mN/+Z9w5h++hM1zT6PBLMMKmyEy9IdDRFR277IDZc6j9hvPdpyiTO0XzjLU9KgsamdqkJi79gjG5vehu9ZEe+Eiom4X4fQkqsdPoHLiWpQbY4ipHqcDwvIiNp74FsrdPkqZAXqCUEIY28fNVtPor7UFhQJKpmS1THTLUDb0Yu8B4VhnfBy3/9I/R3Tb7Wqa6Dz+OJr334/OI99Avroq23izPLUGIIIMiTED5tM2MEyGGAy4bxnkZjPNVjnCzG134nX/829i+pWvBMpVAZnexirOf/krOPOlLyPsdVGuxiiPVRDEzJZOkVF5HEZI63VM33CdIPCAQkM6BjBffWMTWbujPHROHToFKEOYOc+1Kup0X5ieQjxWtwYuZtvSjlmWr0relMMCVW1ZtyeLc++GINBLBExb+7ikY9Jjc/i0Prn3hWr8Yd6wgKoDIILN2nvYFEX7Z2Zws+mD69DyuPUecT/gvweMSkgdYN1ZT7JuVpeXqYAFEXneqdVA5TzPbVTlC9zquoA20AnywVBQV1EPLkuYjQhmBe/plXMEoPWzU/HbG+oaRgTdbK/QsbnJ7JW+PH7CSjYDhNpf7PXxOokPx/MWraU5v7XeqaSmkjXL0c8MN8mKd2YG46dOINq3F30/bu02tp98CltnnkbI94VW+Wy0czbxowYP6x7R7zjVeR2niA7xuBwVxg0QxuWpVLsCiXyPXN61VxZ7SD2ylbZNSetfzUhjY9pjB50ycMYPAAAgAElEQVQeOp2WHo/uHBOMDSlHqE5PqEnh6lYb/a0tRBnBeCBlP7/NLt2OSU0aypN1bgDKf7VrSzXNONW+7NK1hRl855rldWDl1tvww7//v6Jy+DjiRg0DxicMBoK+dBLhF9W6fD84D3lOYCMa/5/wdrdN9G7w6/dkPga/Dx06NLpG4bUKv/nV7XTR6XTQ29xATgD8wQ8ibzYRBZGgv045YYQ6IyHYgDBI0SpXcPjVL8PLf/5nMH/qRuRBWfOTttCf+f3/DWc+9ymMbW0hzobWXMkxYVMQHQZo1eysi20W2cWq30c5/zz65e+klHZZ5Tzn2z7k9yu7jldeuLcyHil93QO761lr9uQ+6t6f0XWuRcdYw4H7aOGuqa0lwlA256L2YD2sA7oOCcsJXTebW0LVAV8+nuao27f1t04FrNc88gKyh/UAmM1H380q2QNgXcd5a+k8ctfwOw061vaQaf+UxbRbJ15WzXnLuVgNIx3rkHELUirvdiDymNqdc9gIuXcWk4cOYXpqGpefOoug3dUcSQddDDa3DHLvIsBeIeyjd3hNyg8NfH12FbcDgQsAXHywL0agGIFiBIoRKEagGIHdI1AA4GI+FCNQjEAxAsUIFCNQjMB3jMAr5mZUNPT5bz6jUfVxV+wgMGUBkaCIVnQsePCrQlWPSsMBenmCDVdw3BsA18QRbr31Ztz60rtw6MRx7L32KLLJSQyohB0MMdzaRnJ5EcPnLuPM1x/BNx68H1epXAtoKwj0lTFpil3CWa9SGAgCu1qSqynxWFlcVJEEhNlWUKV1r5RcUjwYWBHQlQ20/b/PmKPaInbFnr6zemYlvZJnGAtDMD1RQA4BWlkGlhcHVGsYV7JyVGbKQWbR5UmKWiWW5dtNL34pbn3DPThy1wux1RsgT2gFZ1bQhCWCpc5O0xclWaT0doVSLw6Z50sgRrhlFqosvm21tgUTrzlwAINhggsXF3DjjTei3qhidfEynvjKA1h/+hyWz53HpfPPIhv2kXXa2FxeQZbw3eS4UQnq1L8ElHEFh26+GT/8Mz+LW1/1Skwe2AuUy3jiqTNob7VRjsuIYgJUA/SCOYIDlqNGSMgCq7dfZPF1Y21dr2f/wQMadxZqWUjlT75+/3NzcxMXL17AZLWGPY0KnvvK/bj3T/4M/fU1jTJh14HTN+B3/uN/wIEXv0RqcKrOCL94JOfufwB/8K53oru8glo2RDllMa+MjCBUKcBO2R2yaSEU8JWCRkpFszCtN+pIh0MkvYHL2qX+jVmEVLy5omQo7a2ysqsINUdYYE2V32mZqKWxGmqzMwgnxpBXSoLlXC9pp4v2ehPdbcsdrebME04xoKKHtpVSqRtYJ6jNyVoEcyNTHJLw8H0SkDYFN1V4akZwdpdSARNWy+aZDQl8j3mbqZ9TqlkVrmhqdz6mlHuEiQLFlg8s2OvhsXts/s1IWST4GFlhmYA0VoK3js+yQJm1zSaS2NSCfD0eHvFxaNOtUDw7Bq4Dnx3tGyA8qObvfDayLGVd84G3px6BXpf7S2DKMefwsKBr+aOESgaWTKHLf1s+N+cuFevMHpY7gBQ6dl/ewHGxTMwUrY0mBlstKa1lJ809JkkElflv1ZgJgKkAZtYp1WzlMirjk2oMCSsV2cH7x/cwifsIVchcM7ytQ3UQ97Q4RpXwXErblgA7k3nZbEDAzLGlCpQK4MUzTwOtbWT9vl6jrFwFpkgMWbR2qmZCGO7p7jhjKkyHPT0v995euYq7f+zH8eofezMQV9TEQGtZKtJIHxc+8XH8u9/4DWXxVmhH7bNIfX6ic4jwxXct4JFV6Y6SSXPNKbRiqdV5ruFcN+vPPE+UX9zn6y2XoV4TNlHIGTtHJbFjImjif1WYhXGuvEtb25aV6fKzXfOPlHyhNT/xHEEVl6w8XYBjMjWJG376bSjfegey8QZaly9g+PQZXP3cFxGeX9Br5hpkUwDXpWVEW5NQQiCgfcVsJvrlGvrz83jT774T17zlp5BWCFWZm5zj0iPfwuf/5kNo9PognhUSoWq9WkYS5YKxlTxCHleRzcxg/pabEE5OoN8bcpLJ1WB4ZQXJ+rrGJS+liLhX0PEhipGXY4TVKiaoHB4fQ595670BqrU6ovEGUCnrfMiMXYp7aeE+aG3pHGYWz7Y29W82pyh32zW8eNtnri9aiDvFPveHUROQGjHYvBTIntcDNrNHNktaQuFsONT8VgbvaG0SEFuObjA0SMz8W84jrTnu4UbFMOz3dMyErVrPPEPSDtjNAf6Oa5mqVTWXOOtkZXpTbbtLHWz/TgRItUb5XPp/80QWuHSgV8bOPO9RleuO2wNPHQWbrghn3RpkRnSY+mxucxdQAx5Vpfv2It43DzTqKIUxsu1ttM9fwNbCRQSDvl5bKbVoCjYzaR9z6kE5uSiWgufJEHkcIYvpfJAj73QQsOGDexUbFdxr9dJM/57QitqyUZ31r8A50auD5XEsG/3AvY+8XmTTQC0P0chz1HghkQXYoMMBG2sE980KmGvFQLmDv2xykveIWRPzvKRcVJc7LKWmmpxsP+U8sMxwi2Go3X4n3vqe9yA/eA36GecOM9QH2ufpJkI4OzMzo/MXr0f4uGxa81+cnxy7RqOh+/L/OT9p+8z7e7tyutMcOHAATz/9tGI42LTGLGDC5KXLV1AZDrH96Ddw5WP3ImczWxAhymk9DWSVGJNTs1qjWYdNUQGaQYLL5Qjf/1M/g9e/49ekBmaURGkwxNaDD+BP3/Z2VK8uYixNBYDTJMfQxTJkjOxQs4q6ELRv8tzO+cMzL78I/tm+QQtlXi+rMdHZLbMhR/ne7r5edyqPH85r1/Dox4jQV0rjXVm41qBk80zXxMqTNlcg32jDxkJTFJuxsebTLsCpWIPRk1hTo2Iudlk3W1vQd/nyub6ykrBrfg+A5f7gziU71tX2GI77jj4/gHuqyXoR8EOQ9n07RzCehWtN+d16nZZfb+p/O59YW6C5AvnxsHXjPivwPFOKUN8zj/L8DGb2H8DesUmce+RbSLYZ39JVA1nGPGc+msbPzot+vDh+fPyE69XnNjs3C4HgHCgA8HefJsWtxQgUI1CMQDECxQh8r45AAYC/V9/54nUXI1CMQDECxQgUI/BPjMD3T087xZlVZ1TIkELDuvtVHqHdZZCjntFC1uVgqWRhRZ4BFbFUB7O4lAOHSyUcqdVx8rYbcejm0zhw7AiuOXIC+dwc+lOTaNP+kPa05xcwfPYSnvjaw3j4a/djY2NNEIw2bLTXlQ0erZkFgM0Wt69CvRWaFHHmsrcInXgsAnkECFJnWk2HWXXOwM2ybs390ll4BoIHEQGh1CghWnkGakb5NzUAU1SSuKIZwUg7z7CZEYYz49QKbBLSsAjnrDVJvqpZgr1hiPmZ/Tjyylfgjp/+CXTqdbT7Q5TLVQQspns7PMEqsyn0MMjbQKsgmlpxnpmMhD0sOPO96qcDDHo91MoV2f9eXlrGeKWOk6dOYHNrQ3mgVWbRBgHOPXMGSXsL5x9+BA9+6lNYv3zZFCWh5YTGlTLGJqcwe/haHLn9dvzkr/wy9h0/juWNDTx7/ryKqw3Bggz1sYZZPVPdSCkax3mQoEIVmPKAy8pi7HS7GCZ9dDpt7N07j1qlrsIq1b8stI6UR1mG5ZVlwezrT53ERLWCrfPP4W//+E/wtU9+VkDgNT/2Jrzy7W/D9Xd9H8Jy3d7xIEPr6lV87P1/hSc/83msPPssShELpMwXtXlAGGqg3sqEBHkqnxKaaj5zfsnfFLWJMRw5fgIb6+u4fPmyrRyqUwiVlBHNoiGhCIv2pr6J+N5RnaNioCmGVWQtR5jka56ZFqQmYOP6YI6x7Ls3m8oBZhGXwMhsnQ2Ghjntns1mWQo9qYAjqRy1RqNASn1BGebpxRXKuk39rjsb7A0Evnl8TrVHmCPbaNpKmgqYr12lVkJhB265PthAwSc2dRR/Wq4iITlVPQRf3pZZhWOqVGW/zYeK9VgcXKoxqe41AOyLvZYFnOs2ZhDb85DusTmC8MrbRWq+OyWvYK+DUt4+3RSyvL9ZfPI5DD4RQjlw5ayipX4U1KVC0OBJklKJaxCKr9PySk3p7G1erSJLRV+GhM0LzSaSXg8YOkWjADBVxbSatQxTwirashIws11DCrhyGbXGBKqTk5of/DJFoq1nWcGWDT7wtlaHtrYJ6pWK1pRwSZJqvXa6PQS5tcZkaQ/9jU00Ly7i6vkLgNS9ZnsrjZYgl1nYWsSv2dXSHpZQKKGtap4IJAxoV8uxILihgrs+hmtvPI3bXns3rn/xi81inSCCaZftbZz5xy/hq3/5fjzyqU/LplYZucoQ5dvv7UTNapZFfv++SsfkitpyJJd1KqGHNVUI8jl3B/5bcIjvb5YKdsjGVHbtZttvCjg2O5gDgymAHfxw6kJb0MwQtX2bKjspZnU+i5DSpUEK1yHawwTTJ27AxKlTwFgNrdUVdBcuIb10BaXtFgI2DrABhIBJ8QL2HsqpmE0uikoN0Y5rOP1Tb8Wdv/5rqJ08aY0YQYK1c2fw8L1/h9WzT+scVClFqIwRX3OOESBV5DEdRTaGQaWGyoH9mDx1Akm1goEArT33YGERyeo68n4XpdgBW675KFZTiRSA9aoyuLlPsYmoMjmB2vwehLUaUs4FEwQCvR6GrZYgny3xyBwS/DqMrTlFqnzZQJu60qt/tWeoCYPryBpJSmwOcucxv+fbkrKTuNS1tGHu95D2ezZf3f1Necvfp8pHVjAvz9X8vSz6I8FazmPaQBOC006bwJD7jxSnA1MDewAs9a+DwB4Ai+8I+vC5+Tx8Xjs22U67da3HS2mxzDXDM02GMKH6N1Veq6AY4Q8bt1yOLDN7qWTNkyH6OZXGAfIkw4DNG0GuJjfBZr5XBLchm8dipNxjOm2g3xlZYnPi8yzLx9TYOHcUqZwJANmcNDOJxoF9qE1NIdnuYPnM0xiurWkN8vik6hQ8pmrdxtoLLKlalmpTMNZZcnO1ODtgXnfRAlt7l4vSKGU5aghR4XWaVMY5+lTqCiqWtNjSkLbVQ8SyKrZMaMuQh5TQyYDg37KN/VSkC40Ancmatd4iNtTw+uq2O/C2//g+pIcOoDfoCQCvr6/Lrnl5eVljMzc3p32TQNc3R3E+EuIS4PIai9ci/Bven7d71Tr/zSY2fnPe8LGpKL66sjKyOF9cWsREkmDhM5/G9le/goA24nms9zQPUySlEGP1hlxJGHVAEN4NaOfM31cxd+w6vOzn3o4bX3+3yxCJMFhdxNN/9ue4733vQ9Q0FTUV3wSTAukOzvsx4p7N+cM9jO8rG1noksLraIJgU/paMyWveDh31AgpdTDvY0pXXcu4LYB7Ma+aBR/dPmq6U9s/7bMC71wyS2m9Nndf3cWuZ0zx7s6l/rgVqeIeQ3u2uQkobXt0O49Rr8j2cf+8u+S9Xgmr/cRfw+j+zsDave4d8Ow+4zhlMf1gdP3HRkzX+KPx5Z7FfSOVcba71rHPOnxdBl7ZfeRHY0eR6yEz91s2t5Xm53DtS16CxvQU+psb2H52AZsXF9Dd2lREQ4lNI84aXZ8gdtk7c/wI3qmEJgDWK/PRA2qMsGH7Vad2d29O8aMYgWIEihEoRqAYgWIEvsdHoADA3+MToHj5xQgUI1CMQDECxQh8txF41fS0Ne2PEKnZyiWqmpjiTSUcKq1ySAk7TktXFnGQoRMCPfIF9+DjAA4EAY7t2YO544cxc+Io9h8+jP2HjiCc24Ngdg4tWtptb2F44RKGZy/gqYcfwle/+TA2maepggeLUlbsoC0zVbgVZbQS5uZgFq+pEgwCiDOpAO/1AyzqOEvfzBQR/NuYcEt1J6ucKA84o/LX2SYyEzEP0QeLaEqhk0KskQcYk6aYhasMrTxHk7LMMEPVFW06hNa5ZSYTmLM4NpNnOBoEOFidROOm6zHxmldg+s4XABPTui+PMWexlhDOqRlZpLSMRF9kMzCso1ax1Qq4/M8rH3l/s2GOsd3a1t8fvuYwBukQfdoMD1McueYg0jjA0qVLqLT6+Lu/+DN86WMfQTBgsausfOajt96Ma248jVfecw9mD16Dxsw0Fq4sYuHSJVl3NhpjmisspnoLRZ/h64v13mLRqziplGGBlYXT+fl5qQ2ZV9yTfSRr9Qn6nR42mswyHsft19+IJ+//Cr76ib/DwmNPYH1tDcdvux2/8q7fwfTxEyo4StmVDrH49FP4ykc/io998L8gbHVQozJDoY47mZ9SyJqPsZUtnd2pingCpdb04FWulbE6Dh4+hM1mEysrK6aEFUegWrAkFbzKfZxLDmY5yqE5w/eVgKcS5qhEZcztncf43DTySqS/pdqXIGJjYx1Xm5vIqFricRF4OpUx7YFZgBW09coZZ/usu7pcP6MzJUGdydk5DDodpLRBlVrYXu/I2lIBnmYjrP+ofnKvQ9D0eVbPgpEj+GtzTepbgVVTAGtfcFbLI+Uxj9MCi10+MO/vAK+ex8aaENEDZFlbu8cVUNqV4ysQy8fysMmBp93qQkEEr3x29tH+9yN7aDZXuMztJKVazCkRCUQJi1y2qMrQypEk3DLwxS+CX9qvDgdD9NptNVYYQDGVkDKDZW+byE6Z8EjqPN3msobdGg6jGOWJMcTMiqZCUxmJZptrdqURyhHzl0Nst9o67pEiTbtXjn6vg0G7g7TbR8aGkjhAa3UdV88voLW6qhxX5Q8TljlL8IDH5lWLLNDTBl5W3C6LlfOGe7Ozy5Vq0WUvqvkmCDB2cD9e/cM/hGvvfAGmDh62NiDZCKRYeuwRfOS978X5L3wBvcUllBWAyj3Xsn5V4HcgQhmWar6wzgmbMrngkFfVCzg5tZvcGxyUILRlY4caLtScQQDimhh8k4fWusuedPmOzEw1Y21ayBosY6Ge96tKpRqhcfAg6kcOy3Hh7FceRCWOUBkfF3DqDnsodXuIqZhOhkh06Aa96mmACUKDIECPyu0sQ7tcRnjddXjtO38bB/7ZD8rumV+9tWU88w9fxDc++xnEKZ0LuDRpSVtCtVETOKLCW0pwqeLtPJHTUn5+L6ZPncCgWkHKhiwqsgmuLhMAb6AiWJZZA4TWQmTqvVKElOcYwkX1EdGmegyNfXsRNhroJsz9LaFMEkJb6e1thEli65Le9XwsOQpw7+C/Ce/YrGHzVPsCFfpcuwS/gsU2pj7iIBlQAQmpLLWupXijgpdc0nJ6k/4Aw15nZAnN+SoVnn7S/tnU+AI1cUnZ4nSeUGTsYIDO1hb6W5soDc12tjRWVVNSj3bt2x1BF65HzcVd6n5ZNEsVa7ndO7A6sGYIb7GsNWzrnvavchchC0qp8E0R00XANcZ1wwxptY4hbYAbE8i3t4Hmuhq2uAexIaSPVE0I9cSAOptI+NxsyLBrr1RQlPa4hMve4prvcURlr7ue4bolKKTyshWVMHfbrZi+7WbEc7PoLa9h4TP3oXf+HLKkb/tvwnUODNhOl1ElzeuRUNdD/TxFn60m3CO81bRdgEi9S/jN/ZENIxovrt2U9sBONUw9r4CVa7sT1JJUWFmnYZKjwmaoSlWwW4fDjNt+D3011djr1Z+wQYrxClJx8/WGUtcOogATL3sZfvIP/wMGE+No9+kkEqppi6pf/hwbG5O611+v+BgA34DG6yVC3unpaV070ZGkRkvx4RCD/gDbW1uoUSGf5bi6tqrzOnOiry4tYWxiHFvbdF/porG5gWf/64fRfeaMNQDmzE83mMk1rVgCzTdel5Sk5rXsWSLOCN1yjFMvfyle9Yu/gNkTpwUW2dCw8tBD+Pg734X21x5GZcDGGlOX2vU4GxwstINvHvcgziM2HLBBkuPNZkZ6vCg72V3zct+sqDlyR45LRx+5FQgOW+wLrz8IkbliB87KnPsyr7VHIl09hlk98xqbP3n/karY20L7Bkldrzvrahd1oG1617H4zygjjfLu59v1AWYnY9crgJ0tNOeag8S+gdWdCuTMYp90iMjtYpDjxzOJWC5tp9lI5F+i26Psk9CO5/LOtbk9BpuU+JRc+xxHu7WMYH4aB1/xMlz/qtdiY+UyLj34IDa/9TiGa+tqIlPjhhoV7QOIB/qCwEbXBZ35fip2xzWl8nMOmw/ZUMJ7/fKm2Z0XX8UIFCNQjEAxAsUIFCNQjICuQzY3N3ddhhWDUoxAMQLFCBQjUIxAMQLFCACvmZ5xCgvXNe+KH+ra9xBScBVSKdVDwlArQLCUQ6Uu4QeLY1RtTec55qIY+6h6nGogmpvG/MED2HfwGoSEzVPTUkih20V6ZQXZwiKefPSb+OaFZ7CZp+i5IhJLNFHG4nqAClIBYMHRLBOkVZ1NdUwD1ISpAqpyhTPVo5nfUjVhmcBUiUnhIPWsg2OqqlgOHZ+TRSzBN5dLJnWm6q4uI7IUylqvzaJtGTgy3UCpPUS/M8RGTtu9UDnGEwGwPw9wJC7j0Px+9PZOIz1+DDh6DIde9GLEMzNSNBFueZjK+egVPX5u8v8F3HYBYW8by/EgHPa20b6oThvHermKqEoFbg9Jp496rYZrjh9FOuxj8Ymn8fH/9Bf46ic+LiXftadP45aXvwwvvPvVOHX7bcjjWPai58+fx9LyEipOKcNj8EVVfzxU8dI+kbCL0JeFVP6OhVfCYf6e/+b36uoq5uZmsdXcxKCfWAGdqimO1d69mJkax5kHHsAXPvi3ePyRR3Dnq1+Jd/zWO1Gb3SOVaJYnUheunnka7/u938ez3/imIEWYZIL4ckMm2HH5z3z/CYCFjFWrtIKl4J4rslHMKyUqf3CeV6jQHBcA4rHrLzS/7bGoipVKd9f8ULYo7ZqVu8fjiDAZAvVShL0H9qMxNYmh8odpkxkg7yfKbl7d3EA/MwUOoa8dosEezV8HXVUclDLXwKuUuc6imSrmUrWsNcZjbDW30NraNutM2T7bulFB0WX3CvbysRwYF0B1kNXPJQ95/fN4VaxBZ6fWdZm4BE3+70b387fpvqbKlWJQx8DHsHn7/L+Tqvd51s4eAEuB6I/TAeMR4PWW07R8djDYMoDtm6Bc+cK0Cye8cfm4gklUvFINTFhLuEMFoDyg9S5LRWqg18DxsD+Qupa/EAgSvDKVoKxsnbKYsMYDYK/q9+s752ukSp7qSXdcVE8TKJnddyiFYH+YojE5jkq9jjCmcps287ngb+fqqvKAB62OVJ+9Vlu5xLSCpgqS6l8PswTQqK6Tmsggms9hNlDMphOXYUrsxHVJq3rXPENlYnVyHOWxCSxcojI+wsnbb8NbqGqd3+OyyQMpLfvtFr78F3+OD/7vf4ja1hbqAQE415DbkQVCuD+HKpozt9bHT1KdJsU4lfts5FDTy04WJNdyNafNs1k8CyjTRt+p05zezNargInL6XVW54Qk/CvpomUFXVLzS312ClcWl1CpjWHywAGp3JfPnkHWbAqyCqwQnqQhyurLyDFg3u3YGAabTcRJgnGq3XMq/IDlcg2n3voWvOb3fw/RzBRSMtQUOP/lB/DFv/kvqHR6iKl6DBKUqhXkqa3rUplW2wQlqVwEmDXJ8xat2WkvnzfGMXH8CILpSTvrEWi2WuivbgCtNhhlQFUwQa3WItXaVBwzcoAbDBX2gsORbKHre/agPDWFPucGm4ioau31kXZa2g+pSpaSn+uV/RvM49baNtjLZgZ7PFPNy5bdAWA9h7udoF9KeAddpQwkiA0Iy+wcTMt0quqpAqbClHNQAFKKdFuXgsGcLHyeWhVRY0zqYilZ+330mptorywjHKQGqusVxFHJ8rrbPZchzBzfHQCsx5Ps1SmNuSdIXWvmuTxPe3to5nbKjliNFGYl7SEw1XwRUyGcK0hSLSOcnUV1bg/ycgPp5jrSy5fQvrqu87DWXU4ATGeIAJWZCcsYb3fR3mhaiwSVzWrEMBmmILXskjmfzIqac1+qWrqj5Dm24ggTN5/G3he+EFMHD6L17EWc++Rn0F64gDTvazxpQc0tgJCPVz1xlqFGpXeao8tM2jyxpj7fACKrFTbFEZRbjixXEpW/BIxZFpDbqglKV0ouPkRTx4FjoTaqsznPG1VUJ6aQBTGGjELg/M4Yu9BF0B3IuttFdOucLocJ5QCbUn1YjXDbz/08vv9f/SY20gwbm5uydz579qzsmaempqTw9dce/LeP1NjdYHf16lXs378fa2trmJ2d1X18U5tXDbfb23j66Wewd+9eqYB5Xx5ct9XC/OQkVr/+MC7c+1GUtzd1UUqoq6tj5whgNsq8ZmZ+fKY1aACYzY1cXyX04giDehmv/sm34M6f+xlkIVtaSsi3O3j0r96Pj7/7X2OytS3FKB1IeI4LmQcdqj9ALiR2tuLc1VnbXaOYVbqavthAs8t5WXnhmlZGdtXk5txiOK/YaNnnXGYjDRXe7jOAHkfNkHa9w0YGQuJhaFnPuz876JrWsWavxOXea5fd7rpk1wex5+f36m+c283uz2v/fwDYX5fZ1HXXgjyvaWSsoY5oXOp2OQRZrq5/XrtKs/lGxbU+S7jYDVPJm8uDzz5WQ5Fzn2DzIdeC/T5E9egR3PbjP4zZk6fx7ANfw4UvfRnZ0hLSdhvJcGCZykxTcE1a/hKVUQa+nYnHyPM9P5/IuUGXq6FU3Hw+7mPv2NwsPsoWI1CMQDECxQgUI1CMQDECoxEoAHAxGYoRKEagGIFiBIoRKEbgO0bgB6anv+02D1B9S7q3hSPwLStrzGXFusKeMnRNRqliZC0PMF0qoRGXkZRKsrTct28f9l9zAMHsFCIWm3tDDJpNpFfXkC2v49KFC7jY3kQTOTqukERVJAvmZVrtsrveFfiVF2ehXCojSXwmYGuqB9OdmFpsBwBb4UTKMtbfVHhyeY+yueNjsqBlcgPez2eq8VH6gs7MYWOxx7Ido3oJx07sx+0334Dk0grOffUxbPZSXCEERo6pAJJ4eBcAACAASURBVDiIECfHp3Dg6LVoTjawWa2hPTOLa17+chy5/baRrR0Vsj0qdR3Q9cUrKlE8JPOKWtlLEpwmprn26qrdEJgFP6pL4lqM4SBBOkg0HtN792B6cgJnvvYw/vTf/gGyrSZO3HIzDt9wGq/5oR/EoeMnZGG8tr6G889dlApGBarhQKoYqni9nSKf22f3Mm+Pr4HF1t3QjXCahVfaMPI+CwsLAr3tTkePxwJ0XK1gZnIS49WyMoo/8f/+NY4eOoKX3f1aXHPDDciishW/B13c//cfx30f/ls8+eCDCDt95eTKVlbWyU4V7mCuMis5BpoHZtfHcqcKp64Y6qTvNncJJ1nsk6WyjasJZE0z6LNnlaXrWLLmmFPUEtCw+MmGCD7GeACMlSLMzs1iYnZSlsvK6hvmUmRvbDWx1tpGT0oq5yXNY1cVkM9hqlZBDAdw+RzK2XUKcP6b9y1VKpian5OKvNNuo91qWSFaylsPgPlwBlw9TDZVtFf0EdDuKKF35/96dbRBHxtDD3I1bl6huwu8jmCvUw0r55djq+dzdrJUdrl8YQ9yzeLZYLGf+6Zc9uBp53YBLqcW9q+LtuOyTndK4RFkZk6xg8F8zwhflEcqcEt3VQd+c1PrplLQmoUpIQ9/MptUcNiDoiQTTOV6023OUjWRUtH+n2pBqfq82tDZSJvNrKl5Tb1cNsU096KEVrWWSUh73snZGdmpy+K+VLL13+ujeWUJVy9eRNrtYUg1XpohojqPVrkCvWZHzdsNdDtlo7uNqkdCL59rLEtc3kYeRrhAqCSL2EywujI9iamZGZw/+5zUlAQAQa2CY7ffgpe84Q049aKXAJW6it+Epv3lRTz8yb/HF/7qL3HhoW+iRqWyc2ww9ZMp9r1iSyoqt77UuMGM5JT2qw7iSuUWKCe3GlCZamG9Kt773EeXoag9w50zCI25D6jXQ2DG3BpMjRygsX8e9dk9uPDcRfS7fZRrVdQm66gzjmCJWelDKU5ZmOfzU6lMRXAvriDm3ra6gqzfxTgtV5ntfP11ePW7fgeHfuD1QLWKPB+ideUSHvjbj+Dio4+inCYoU8lYryFsVJCUgKTTQdm8RxHWGijX6/q7eMjmllRrLAsjpHEZlT2zKFGZSDjLY6NzRm8gm1iqICVqljUz1wGt1p3CP7b14u3SUY5RnpxEZWoKoYOoOa10ac1P9a/bD6jy5dq1dWvKfjZ1EP4q53u3et/ZRBOg85t7DtejrMdpte7moeai1pFlNjAnls9JBTCz6S2Tm7bPzrZc9zc1O5uGaDdN+BvWa7K51uMP+hg2m+heXQH6Zs/NPZOrKumwKWJoAc/8e1m+m0LeYLTNfak0XeavZQvTu9gyhql2tc3CcoB9U4dspWXhTItjcyPRGpidRu3YEeSzsxhysWxuYHjpIrbPX0ba65hlNLEUgWwIVGem1ShDINptblveMG3GlZfqLJlHVtRmw6w5nVnDGrNy+1mKPh0kZucwc+1RTMzvxdbSIlYefxL9jTU7l3HNUT1MYCuVPN1dMtTVfBGhmw6xzWYXtz/pdXKbkqrXzHYzQvnAGq94PcSmPoJE49QG2DhWVAwTTMu6lv/ODIZioo65G2/AcGIag81tZL0exqox+lfX0Lu0hCHV0mxGGJkeu/dAWd8hhvUqbv+lX8Td/8tvodnryfmk0+mqGe1b3/oWjh07NlL/Egx7u2cfO8HrFTarEejy+tQ34SkSgFbkwyEmp6ewvbmJB7/2IG44fYMe/8riovZiy5NOMJZluHzffVj63OdRGrR1PuVVMl+zrjnYxEKLcq61cl2uHp1uWyEnynHW3ezcxn1gEJUxceP1eP0v/DL233aXnTPzATYeeRj3veeP8NTHPo6x/lCNcGwMkUU3G0bYS+FSaWWb7KCrSzwZqUe5j/FaVzEphjn1fqjfSXb6pgDmn7OZQE2Ruj3HeBCgzmYuKseDDB3mPMsJSEgVSRjpp+C3lL5mW6zr2dFubB83TJVssNjv08+Hv/7vfHfQbqXwtwNge56dxGA7Bn2WcY19+lvn9CMluV6XuW5Yc4G/vzUM7v57XQ+616Fj4r7i7l9y+Rxeoc7XZVm9IcoH9+P4K1+K8X0HcP6Bh7D22OOoeJt7vmF0sRBEt/Wl63lvz737+WStbeSeY8TrTiq1ee7icf9SYQFdfLIvRqAYgWIEihEoRqAYgV0jUADgYjoUI1CMQDECxQgUI1CMwHeMwOueD4C90tRn5FK54HIOCRVZ+OgRelANACgjt0qolGZoOwVtA1CRnkUZQq+58Qkc3LcHY3vnUJmYxOrqGtZXljBcbyLuDqW4aAYZ2oSNsq4zRQGlJmQiJV/JUWHJ1CcySFNOpyv+iJztwAQVU5zay4seWHCjekyKKj0HlV2m+vXlF6ogVPBR0cuyFKW4y1MBYBZoKlGAoyf24LYX3Ymb7rgVycUlPHHvF/HUuUs4lwywqWJZiP15CTfumcfBY8fQnKxhm+qSfXsxdvPN2H/LrchYpM8zl/kZKYfOZ3+yUMkiZKvVkjUhvwmzWMjkN7+k0vOWvCzqUSUr+1qDnOVKrPdrwGy9LMf0/Bz27pnFY/c/iPe/949x4+nr8dofeSOO33gDxmdm0WxuYXl5BUsry6jXx5Rn2mptq9DJYqkvonqQxufhMfLYWDQlAOYXC/68PwuvvC9/njt3TvaKtUpViilWn8tU5cRllAXnQjQ31nGImbnjEwjKsd6YQbuN8488gj/+vXdj+cwZwROCKRa/rBjngajEZFLiWqocrSLNyjAIqW7bKTYK7jq1rVenaMwI4EVPnPpWc9ApZ8RmSiru6xk4Lx1QJSRm/Y7zY6CKY4h6kKNWijDeqGFmehK1Wh21OFbmL3OOlzfW0EoT9CVBNuVvyqqsQJUBYL22XepaTXEPhJ0SREvDgVkDsW51eAAqhYu9NsEfZ6ls9ssKFhZc0mumhatbV15tS4BjUiw+tan+BNEd+B3lgOp+LiN4F7z1gNdn/e4okc2e1kPpkZLXN0HsUiQTWBvs5U+qCu01ERIKNDnILEWirEXLBp1c4dkrIS0T2LJJCYClBBPcpTDQqWUFcVOnCLaMTNkoK3p0qNtlD+tyIZWVKXto/o1BK0JhKhVZlSe8EWhKDCgrR5i367kJhk2hRcjJ+yZSG5pyOCYM4H4xMYlup4utZlOviPNt0O2gvbmJ3taWKRSdolFysDTReyFQzNv1ewI2e34dH5sddF+z7pTaUYpLd18HjVnYHqnnqVSOYnS2W1L6GhijIg1oIcOeEyfwxrf/Aq69/Q7UpiaR0jYCKUr9BI9/5KP48Hvfh9UnnkDYaSFm7mmtIqUflZ9W+Lb9VSDYAUcpmAm22bgjq386QhAAmysF4dPzLa5YFFczkFuXPIpyngm42P1pW+pU9MQXcYwsiJTNztfCeVWrVzBeryFb3xSQz2jfnnL9UBlG8BGgV65gWK6g122jlw0QTU7i9p/8Kbz0996NfHJKVrDodnDxga/iCx/4z4g6HVBBKif0MEaV6tBpOmIM0V1bQ5kQshSjNjmD+sw0+oSxzBqmGpKHG7F5I5ads84dsl/m8dJ22DWKKOgzdGvVFLgoEfVkAlc+NzvU44RIaXE9Noba2AT6gwGQDATeRs0t2hdi2xukzPfRAyUEuwGwa9qwjHBnAS2IH2stDvumeN2xRrf3Vc0WztaZa4jrkGPkmyZMuW7r0dsRy46da532z/UaAlpAE0AxV35jE4O1VZd/becZgV09rilqBXt3NUQIcLqmCVMBG9w15aRTButvnRLYAWFdX6S23s02nWvamhT43jf270ftxhPojNVBl+VgYwPJxfNosbmq20acZ5rHVMHzmJgXO2RjF8GQ22cIefktnMZ9gsfBNekyjNXo4MAWr7g0nlIJc8LEUm8OsgQRLb6lYLTXIw6c8brGQB2NwWt5jnK5ikGaoDWwzFoCvZEria4NCct4DmDmc4Con+j196XStPnBNT8cmoKa1zf6VsMgIzNiwbGkFuPYy1+CxunTcigZtLaxZ2YKq2fP4cIDX0eHEJ822SEfg9bRSmDV3zJjNxlv4EX/8tfwff/Dv0Bb1yBNrK1tCOQ+88wzOHTokPZ3XrPQtUTnA10LDXZyk4NA11y8VuF9eU6hSwnve3Hhoh7jqScex4lTJ6V4P3fuWZQrVUxNTKLfbmOrs41oZQXP3ftxtL71GKIwRco9MivptRJ6p2GOjOesiXGMHTyC2sQ01i4tIF1dQnnYR0xlPfcqvq8lS7wdxhGapTJe8ZM/hbt+/CcQz05psws7bXzzL/4Kn/3D9yBcuoIarbL57skbmm+NXftozvJ5uVbZ7Mgs99E+aTnBbLSpyLXE3js1oTmFqZo8eT0i62G7nXvvHC3yCXmHCTpIsR3k6NpUsnNIqKOxJiauH7nx7Ljy6FrK7fOCnl4Z7NXKz9/I3VW5V93u/vDim/DMiWZ3BjDv5Y7CPb6ycl08jD43uNxqAmBzJjfFr67D3GcLay812CtnDOf6IvDrmgy1tzCvWtdXnJs50pIh7VJaQkLHhplJTO+dR7q6gf76GgKek4dmuc71IiU1rxFcwxLPL2b+7A5eDRW+rdVQuaJr1Hhr16K/WADg4pN9MQLFCBQjUIxAMQLFCOwagQIAF9OhGIFiBIoRKEagGIFiBL5jBO6ZnnIAimoC6zCXtZ9sOK3wI0WsbJVLUk51mfGm20MVDWkNx+JHx9k3s6jJoovscPMAM6UYs8wcDENUKlV0kwF6UsBQbVtSgXI7z9CVdZqBOoJZFol8GcT1v4+On8hNhZ1dr4hwwBdQRrFirgDlM45lLeos3FTcdGoAYjfZiAaBcvloLc0CC4GflTRZzLM82HoQYmo6xvU3ncTNN9+EdHEdT37uq1hp9XA+G6IpxXKE+QC4ZW4vTpy6Hv2JBvqVMso3ncYdb3kzHnruAsZnZ3Bw37ygCgEQC49e2ctCLqEYi5MswLJwubi4iKWlJd3OwiXvz/t5VbCHbbx/JS6jWq/qbwmPatUa8ijEqZPHsbW0imeefBKnb7wRk3vnEFaqaG+38OS3nkBMhVm9ik63q7HpdlojBSpBLo+H33wuqm0IgJmjx9tou+iVwCzM8f78SStp2isya29zo4moEqFULsmmOh3w7/s4cOgw+kmKSwsLOHbkMGbrNTz8+c/i/f/Hv8f62bPKnDZ4SFmNl3LYmy+7Y5cRampZwhDCdYM5Nhfs73d/61Znncj7lmMDoCykWsFwBwB7G2JfHBWA9Fl6BFEl2jpSqWF20CyF0ra8GpZQjyLUqlVUqOAbDLWGWlmCbkALcN7XZnHq82tTK8ASOglqSuFsyl3WeAVdfaHS2zDvslPWCnbqPYGAXRDZzxHLzbVvAfFdKl69Ntkmi2Y7UOwgsZS4zu7VQ2X3+OYo/fwMX1Me06qa9rAa/1GeMOGzg1ROUe4V7ZY37I7NAd/dKmEe/+5GBK9CFPzyEMqriwmw+Prc8/v5S8gktW4eCDh5SKtMTNlCM7+XIGPHjtZDK29NTHWsVxJLTeyAllc4Gsw1e2mDzfZtWaZmge7zRpVNyiIy7aWl+guAWg3luIJhryfLUVpPGxQzZaD/f69SJKyUu4HPJxbdNjBtcJjA11lZElgTCEvQmCk3mHnAHvjoNXAG0C48c9arzJimIknAOBnZ4VKJxnGUJfnEJF78xjfiDW9/O/JGHUFQ1utJ2tu48tCDeP9v/w5WnjuHm09fj+aly9hcWJB6Vcop33jEfdrZdLr4UDk3WBRBjgqnpSNfKp57EOZcHHjuUr6scwCgRS6L5VLkuccWzNLjWJMP9Xu0MaWiUttCFAiyCBXz3MUcXaqCMyrBWbSnfXuIFpXAx4/gp9//fszdfBqDclkODO2FK/i7P3kf+hcuIh4y09cysPMoQxBVEMTMQCXOTlHKEpR5jLQErzUQ1quy5Q4GA8u2Z3MLATDPwiWzXVYOOe2eQ9e4ov2D+wRBnGVeE/Ly/8tu7o/U9VT1yrI5Qs6M+Sgyi3taR1u3x47qXjbltu5lFav8X6p/LUtcimLXiKT8X9eYoexTt1ekQyWdy0JdY8e57gCw/u0zfj3wHa0TB4Dd2tBakfVyLnBPeB1Xq5or7a0mWqtripcQEGazUJpJYSsluWydE6estXWovVJqTqfuVUOHV/eK8Nq3i2ewvWBoc4R7vcvU5vEz11fXLPxdFqA+PYfSkQMo7d+DuFTG9sUF9M8/h2RpDUnSR5wniKlO53mEFtylEvpuz6EtrCK0OY0TtitQWUi7aXMO4CEJF3Lyu2N2IbymkHZNc3IC4FUV/2i4o8e0sciV3cp5TGCpVHhCqTzDwGeFK//c9igtNwG3ANWxMUxMT6C81kJ3u41mNpBLiqn52eRi+4zBW8s65d/X2JiV2vVdPjWGdHJK85ROIHOz09oP1s49hzChypUZ1AGqzO4mrOb7rkeK0R+r4+7feRdOvfWn0VH+b4bFxRXN2eXl5VEzHfd6AmCuF15b8ZvXK3y/eb0yPz+vBjZeV/F6itcp/Pnoo49ibnYOtXpVTgoPPfQw5vful5tKLa6gubmGsakG2g89jIVPfQbJ0rIU+1p7eUnNBrKwZ8NIHKPBGJSXvAT7T92AzWcu4LnPfRrJ6pKuscOAoN7lAtMK20WcpMy43n8AP/qvfhN77rxL6w1Jis5z5/Gf3/EOrN//NUwOB8pE5t9zr2MGsWygwwDDRgMxc8dbLQTJQA0A3Id9NrOHjAPC3lHci+2J9rUTPcLPARO0rCYAzhjVkqHjLKKNzBtMpRW4a1cYNWB5iKrLNndhvhsAG7j+zi+2aXL3fT4AtvZNB3XdcZsuXavULuEcvNWrcM9LGK9DtfB3gVsPgE0BbLEBu7925wib9TbkgsNmmk63o+sE+8xkH578uYpuDmkY6XyixjytW4uWULwMx4nNdHQA2GVxbZ+A3N7i4LPiCszXSLOf5xZBYPdZ7ec3Cgvo7zqBihuLEShGoBiBYgSKEfgeHYECAH+PvvHFyy5GoBiBYgSKEShG4J8agdfPTgnSqqN+F1djkYKwi4UGqotYWGGhkLaAZpVsOcBlKrmUQ+eUYi6Pl2WMpsvNnQ4CzFBJrOKUs7hl8dgVa3ppKutnogXZAzplF62eWehV2dJlmBoedl3yLJhLVWBFUOI7HrdyWtU1v0v1KeWcFYaUU+ezykbmdBwDFnhoQ53K/k6P5brsWaMi0GaFhyriOMgwO1HCzSeOob+8jo0rm9jMA6znOTaDDD3aQOfA7TPzuOnUTYjHJzCo1hDdcQNu+IkfwXpekrKP9X/aKfJFU/Xrc+e+DcK4IheLm8y3IwjmT/6/tzcc2bs6m8xquYJKtWxKv6Bk+XcsplYqGHQ6OLTvACYIbLMUFy8t4OL5BYzX66jXa1hvbo5scKOywQZ+s5jqAR0LeSyksnjK4+bttIjmffz9CcYIiWdmZvR7HiOLvSxiBzHD61KM18cFFOr1BjrtFuqVCobbW/jHj9+Le/+vP0OytqrCNO1M7d1gd4EpswhIpShxykAq4cwa3BUaRXEsT42NASoG0pJUFc4dFbApZHPEDqaOrAt3PZYypgm3NL8M2I6spAVmQ6lghsohtpxg1mupTSuHIcphydTFUgqzySDHIMhlZUt9Hou7CQuUhDAE0Cy8y27Z2SE7q2aziHYKXAe0d9t/SwXu1SuCQ17lSyjkwLHLE/agfMfS2RRcHpIzS1SQKeTq5r89LN6xpeZjUFXLzWOUBezyeAWLPCwmNHKqY1MP70Bnu48dn1k9096XP80qejfAHgFi99j+bzyAEqxkIZxNCh5q78oCFpwqmS0tAQvnKL+8ElHKO+UBE7Ba9ugI7HqYS1jpFPd8PKr0BXld9q8gr8sIJlTmZmOQycDuKA94Fxj2eaemJja1oZ7X7bV8nCEVmoJTzg7XKXDteXfyw0fH7VSCsn+mitRl+0oFKRtYKAe2MjWBUjnC2vlLyPq0kxZd0muw3glmj0LjQogg+2wCKiIei0m1pgwVuHksGYbMhJ+awV13vxZ3velN2HvquPZWQYVeise++EWsPfJ1fO3D/xUrTz2FUn9gwIdrh1mqfGZns+mhARsuqOvmmuL2QSjEFUUjXb065clyvyNUS1BRI44DAM6RghCAikta1+qlcV5KrQft2cyg72XQuSgJgVoYYaJRx9i+OcycOK6i/fLyZWw/dwnZ5jb61THc9iu/gtf8y18FZvZYFnivi8c+9Qk8cu/HkPXbylDHIEEp4T5mcFXYWUpeU8vymKlMV+mfyjHlZHNvsNcYRIFUv2qYYLOSLNVDnaA5PtzTZPesDOwQsbNB1wtz1s9Szwve2vojrOVzqDGD64IKYYIFPs4os7sk2DFS+nu4yzXP9SUAbKp8U9qbKl9OBoTKhOZaG5b/O1L0OgBs68uaGtRcwfXimi4sd9s1UMiG2FmrS8HnVHMBx4KeCcCg10HS6aq5IiZAHyYYtFqCwLL2pYKfk9XZvst+Wkp95nnbmrYmDVPK8rlle6zn9j+tKUQW+2qUiUyJ3usj6XcxkA0zGyN4nikjGB9HOl5HVgpQYcPHxiaSlXXkwwEqTnmo7HnnNt2n+jkfIuHx0nGFbhdsvuBaY6a3FLxmHexkvKYG1iWQgVZTFNox67pIr4022/YntnLNBcCstg3Sah9UpquNrWWemvWzTjuyg6cTSoDpA/tw9NpDCC5dxcbiEpa6bWzlFkvB/YX7hdxxZenOvFp7f5ldqlxxNs4wNkGW/ZzvgcBqv9XGsGv22FGQoZEFmAgiXZt2kaEXZOgiQrdRx+t/+7dw3ZvfgtVOF41qhFa7i5WrV+0Y2JhYq2mf5zUSzxMe/vLfV65cwU033aRrlwsXLmByclJZwGy043ytlCs69nanha1WS6rotavr2FzdUMbx7NQ4Sp02Fj/1aaw88ABKmsOcRzxfcv4rcMKaDelKMTONuRe+APtOnsbm+QUsffUryJvrtreyXSwsSe1MwO78bdTERVX4oBLjptfeg9f87C+gMjdr18L9Pr72x3+M+97zHpTWryobmO8hwaOuPSbH0bjjDhy+6SZcfvRRtJ98GuHGJoZJz+C+XYjbNb+7MHYuye6q3GC/V+zyuqfKBhTaQrNxipb0nC++CVMQmU08jMKweaNLBjmZGJb1tsn6HOGgpv9s4tps9L92fW/zceTQ8rxmT92P12ceALumU3eJ/m2uELosNKd5fZZIuefRcl6NoGbDbucCA8D83GGW0Ts02D5L2LVXrd5AFEfoDrqKYtDnJw/XfROTmpdcA5IDtWogVUOENXawCYJDrzxfjbSzZ9c1rR8jG0+uLH80PEfqalhrNsPPFhnAfhoVP4sRKEagGIFiBIoRKEaAlyubm5vP62krxqUYgWIEihEoRqAYgWIEvtdH4J4ZAmDFiKkIwWKdXCRlo2tgl8UKFU5UHHSqFIfQIma7CcA5UBAwQ4xfIbYJufIcjTBQPiKLjdQBEWqwIKO/dcotFqQ8S/Dd+6ypsBhjDftWSLIjsUIKKyKyQpP7LEE0gXSAOKSKxSmFXEXIK4VlS8f/cYpSAW2Xc8bCFIuutHsmaNgTBJgNS6gRNpZKuJomWCc8QAl7KiFmJqqYGx/DxtV1tNoDtFMrXW2GwDIz2nLgdLmKG49ej4m5eVSuPYzy992GE//dPZjccwCDZIjeoK3XweI54a8VXc0mdjfU9dl0BKwsUl6+fFmqFf4di5f84u0EvYNBgnq9inLZLHYnJiZV0NpudTDod3Hq1AlMjo2j2xvg2Qvnsbi0iHq1psfaam3r+QVRZLdLhAIdm4fTfA4eD4unPJ61tTVsbGyogMr7UJ1M8Mvn5H35eF7JnFABS2VWiTmCGcYbY5iYGsdEuYzmwiV85VOfwubiIr7x1a9i7cJ5xL2B3k9T45oaVpZ/qlwaMBEQdeUxxV06FSCBk/AJIYGb21ILO4kL55VQDKGrs5SVylZzcSfrlsU45YgKNJjNIheNCtvu8VSKU5OAwWBT11opl6ooARpBZOpXQsvAo9VsQCW0Waz2hn2zUdYzlFQAVglWEDg3CEMVyi5I6+GvXpPUtXbctgSVbjcCq/6+FltnEMhyfwmNvLWru78fR9lQU89sSl7z8tyVz6vnNGUvgfGOetiNs5TGO7axAlAOOHk18m4FMtWNphI2y2eOi7eA9sfvbc+lCCac8o/vVIgCxvregcqEUtaY4OAboZVrSkgS2oI6+KN1R0vWodnQurxQs1Y1a1oPsgSx6XrQd6pYB5P51g66PQEoD7a8MpiQQMpD93yyoRaISQSJTQm5k3tKFTK/aKkptXDgckp1Xzs+gTPl9nIn27GPNZWxzwCmVS0VVSkCqocFfQLU5+YwefSQRFgXHnoESautY1ExX8DX4A2fSyBMnQkOyhEiUa0uYZm9JkI6ZSazEK4NPUA3CvHie96A1/7zX8TU/gMA1a/ahFM0zzyFD/2f70O+toZwexvbC4toXbqMZLtpbg6yc/Zrmo09Kcoly0BkY1IWlJBMTWLu1CnE05NS72edFtBcw+DiZQTNbURpYuuOkCVLUU5T1KMYlUYVYaWOvNNB1O1pjW4mCVaQgZqqVp5jdm4PTt9yKw5cfxL1I4cxiAK01pbRevI8VjZa+MF/8zuI73yh5dDmQ7QXFnDve9+L5nPnzNo+DlEuxyPFaymqaI2ruUGLnYA2RlCuoD7WkOqcClO6UxCM0WZeKlEqddU0QWBtc5vznKpgA8CErwS3JdBunXNTNtrcN6ISUh4L9znupW5dEUB7Vb1u4/rg4zlrdil4ZfvM9c6Hjh0wjgwiS/lrwFdrMLJGITkEuMxt705ByGuqeLNHH2VmewDsbvfK4N2qeMvpdgDY2637dUI4KVDL+WbPITVjNUY2HCBt90wBT3W3W2valCsV2VMn3Q6GLQOOVI3/lgAAIABJREFUbEgKHaSWQlDWuKbSl+20g8DehpljqXM2H7fbRWnAppEE/TTFAAHqjQnUJyfQHQ7Q77atKY0K+q225XSzUUKNdZYpzE22T3BIIM1ohD17EJVr6Deb6F1dQYkZxulQ6kGtS9nH8vXyOsnBIwJid6xqoOAZQHuNwTqz5qUlsDWZyIWFwEsGARn6ijFwMNw9Jl1TeB/vHsDmpdrsFGbmJoGr6+htbmGz18eQwIt/K4cBUzRTnV2r1tFhLj1hGc/9o5xgu9YpxWU1PWS9AYLE4LX2RNpSpwEaulbj2AToBxzbEoaNKo7d8wb84DvfjWVm8dYrQBjjm48+grm5OV0L8TrEg2C/z/J2AuEnn3xSgJiOJcwL5t9wrl66dEmZwLz/+uqGFMDNrSZWNzYx1ZjAxto6apNV1MIU2w99C2c++jFkV5cs7zejVb2d72QFbL1qWjNRuYKx/4+9N4+y7Lrre7/nnHvOnWuee5ZarVarNbRkSVgeZRvHGBvCs2P8bAOesAkeSCCGvLfIIuRNBN6LA0mABS/wCBBI7BDj5ednx3iSLFmDrXlWt1o9V9dct+48vvX9/va+dWUFMH/rlFapqqtu3Xvuvnufs+/v8/t+v3uXUJyaRqOyhdqlSxi02G6i9jbtEfoB4Totoe3fsnbW70K0udbGpvDOf/bL2HvdcbOVxgBbp07i99/7k+g++zTKbCBkg1kUIjc5gak73ogTb/8hnH/8Uax//R60nnoW1WoFbTrcEJ6qicDmkUs+MUVqNpFqulGro9dqD0Erzw0CtxJzB3q+w32Xc1nRXtq21+5dgNlaCwDrFbWvPot418LHq4B9YMvf/M7MNwVpe+9iCiz3fbRF1B+DRtiyuXmOGxtDu9pQE4Zdwvt6/gZoHQBWA5L9na6/7n0DnzddcrSf7bbQc01Z/mj58utVG1E7W7OGwWwT5js1vYPWOTUM2qDptXCAmHsyNtuyRY0W8zwGZ0wh1wBzJ+rj/SkAfrm/jU+ffzoC6QikI5COQDoCLxqBFACnEyIdgXQE0hFIRyAdgXQEXjICb5+cUCHB9JUO/kpZaJDVaoCW79Zh0ZBFCgeBFVkqQGU/4wcLJspqpKJVYpUB8rQMDGiX2UeTGcKum52PKYWkA8JevakCEjPMBHEt53WYF6Yiibd+tsdKnOqYhXIWU9ghzyJi02XYCWE7q2eplnh7V6BhcaVDu0jZ1wGdQSSVCe9rMYgwn8lgnAAzDHC518bl7kAA4mC5hOmxEnJRBpdWVrFaa6p4SkBYDYHVnmVOHswkOHroKuSXljB9+63Y/9a/h/kbb8RgYDmkmUyoYiULyR74estZrwLmmPM2VLOwYKlxDkNB4LNnz+pvCYGpZmRhrNPpCf7mcokst5k/S7u6ZqONY8eOqvDJQtSzzz6Lc+fOYWpyUq/jDou0/HDFvJg2oXSOdPfLPD2qfFlA9cpJ5eWdPSsV5NLS0jCH2ENpHhs/+ByocKtVd/QckmxeIKBUKiPJZ9DZXMdv//KvYP3ZZ9GvUlnRRr/XVmGMaj3fiEBQYSpxNhG4r041LrUKVRyumGbMmEDWingsmUoxLus/m1PSfRMkck6YHMY+nYWgqYP5d8wxJDDlzDZwo2LdMNfO5By8T9P+GGghqGbhTuBZzQpOb+LUxgltJ+dmpSre3NgQNJT4jyvI2TqaipfWjFYM1vG53F4DuAZy+Xuv5jXFvFPaOttlqXXN89ZeZqeG5dr2Y6LnK/tXy1k229eMy4F1TRijGb8ZFvnzDpRawdSDZdm/SpFrj2VKXzeG3mJ2JEtYgDbYVRYOc4ndbYeZy05hPFQceuWwewyvXszEhFcvVhZblnCITJwMAbBXJwpcOgBsKluDsl6dq9/LJtmUwV7J2+VazxDymbKNAL9eq6HD4rmDRsr4VA6wA8AuR5R5gMp/dMBVlrIeMovfOktmKRN34fMQirlcUn8sPkvYYDKLyc5u12UTqwBNACxoFmL20EHMXXNYcOzpb9yN9uaW/kZW1IJSBFWmTFN2N9eFwLhTHLOUz/tylrJSI9Kp1AEuTlMqipXpXhrHsVfejvd+4h8ht38v+nGo8aSVZX19DReeegxPf+NbOH3n3Vh5+BFk6jUp22SjqpgBquqZsTpA1ik/g+kZzLzqNux55W3IM2uROb61OpoXL2D5ge9i57mTKLZbwM6OngcBMC2BqRAfm5/FxMQk4p0GmpvbmF2Yx7mtTZzZ3MRWp4taEODQNcdwyx1vwOy1x5Dsm0cnCdFsVJHJ5DB1/U3IzCygH/YRtpq458//DI9/9atAdUdKaYFTzTcqeE2hG/EqSyWduUFbRjlhTj6HYmlcc67Vbsn8NGYzhFOlZV3ebo8g22Vt8z5keS5XA9o9xwKbYS7RY/CabPa7QOAaJXhbAWL+XuvN8oKpwKRil9cjqaKdjbQ1WDgXeGUOO8WyA9A8/7MDS2vKNVWYPbRX2Zt9uuaxa3DQ/FYOtuX6SgHs15PP+nUZvV5Vzwln1unWjDBsrHD51gSZAsBUp9PCmPOx25Pae7ieXFNYxGvizBQyuSzq6xuoXF5FyPMuAbByPUlDDZ5SzStFrFcvq8nBmjR4buE1kU4YoKK3R7UtM3H7aIchpvbtwdTcAra3N9Dd3kGjtoNOq4FepS41Lddc06maqeaTJa3E9wHCmWlMHz+GeGwCzdU1bD/9DNqXLiFq85zC9cZ9jjW5cf9iWeROeSn5rtMs6vlY3i9vw+Y2Xo+0TLkWqBrV/ogO0Yzh6GvPxfWuMeZ1W7brbNgyuG68mg1JBLSWk97shxhks8iUy3rt6zsVDLivyWWRy2fRrFUxqDYsZ3zo2MJruGXVJqUCOjsNhB2+BtBekdbVBN1UP6uRQI1KbIiJBOsmr7sR7//0b+HiWAn5Yh6DQYj7H7hf+xN+EmJyDRLW8TXyzQg7OzvY2NgQ6OVe6OjRo9pLebcSPueHH31UQ5iNQhRKBezUmti3uIRLFy+iPJZFsL6CZz/zBaw+/CAy3ZbccRRLIMk0QaO6EhGRCCrCgWvIlPJqL9O+2vYJOj843452kNO49kOOk7mXyFaYCmbesFDEkde+Fj/08/8IvSRCNIiB7R3c87u/h7/63/53zDdrsrkPc3nMv+I2HHnNq9CsbWDt299F5clntP/SHLCzggOS8je3cztHN5/FxNQkats7aNcbRnN5DqZyl80mVEdns1rzjXpd6ueAGdNK57A9kFfm6v3DMAvYHo9zh94Sw+uJ7878Pt+fjcJfv7d88Z+Oaoi53bF9Cc97/fES9hw/jpXnz6JFtXinaedqNn+yiU0NEoZ9OTd5ijWdrV2DFB+g82aAyNnS8+cKS3BKZ/6tbPTd3yuP3h0g5y2b//hvNlbwfYhxfhsb7g55fWMTAD+4VqkA5hqXSprvTeRA5P6WCuDUAvr7nDnpzdIRSEcgHYF0BNIReHmMQAqAXx6vc/os0xFIRyAdgXQE0hH4O43AOyenTN0oGzKVo+w/Alife6eGdRairMhhamFaJLtCic+UdCGOrFMpTZXgjnX/IKM81Nqgh0avD2aOSWngLKYFnwOGHJr9oNnDWUc+i4ssVlnRx9S/JvCk/ZsBa2+TyZzinCC2AeA6VT+qbbKYYjlafH6yrjY5MToBradN1cDfsZjDLEgqnfMACgCYkjyGAM2A8DpAPgoxFQXYOz6Npdl5XFxdwcmVZWxQhYsQrYiZksBYEOKq+QUsHT6E1uQYJm//Adz04z+O3OJetBstJ5Mw0O2hL4EpIZW3IvQFLp/1K3BHMOhygU+ePKnMOxYyqbZlEZ7jwrEqlwrI5ZnBGeLi8iXcdOPNKJeLerxz58/h9POnMUaLSqduVP4wC9y00ORxxBm9JkP1IhVx09PKzfNAenV1VcVT5umxGO6LrrOzs0OozWKrL8Jub2+h1WoiXyghl4mRLxaRL+XQr+3gd/7nX8H5xx5DUGugxdw6KgCVdcYitBWpWU+VglxFOhah3XwdAbECK7vSEuOlLAS7wt6wmCcwbABFpVh/HwQ3WgNu3vm5pzuOENFOmx+EbyryETrzfnYVuCxT8zgtm8+symXe6oCnTWJClxiLB/YiE4VYX76MTqNp64x20wLRQ0mw5Rp7+2rCXkFgp+YdWqTzT0mX+KfOdpmwR/bdpoxnkVPzSNDYYI/Wl0gPVcpmKUsoTXVWmEmUv8i1yaLvqFo4yecxMT8rtVC7XpNKTJasqnibqlB5xCMZxXxMjePQHtoB7ChCJmQ2KZmz2chKaejUvLIHFgRndqmpD/39etimbFT3N14p7B9HVrWCxFQwRrIj52Mxn3Roy6yMT2f3SttaAWEqeU2VL3toZ89sYMuaVPi68t8EurSUFex1CmLZyvq8U6prXe4vIZCUabRkHmYFm4KPIJfW8IJjznbZ38bWqFdF7ip8zebW4JgyxJ0FtI7X5w8722iqGIN+hImlRcwePqjnd/Ke76DLdRda7meXAFsKaK8INPWxPf5ANtCCGQ5mGzDisnCZo6RZfA46vxK+9tHj61ss4ba//yN47XvejYUrrlTmpdbCoIfm5hq+87n/im/89u+h8dRzSDptDJiV7fLkLQGUCuAIycQkJm45gdf/3MdQKZdR7fTQqjdQLhaVe3nmgQex8cTjyK4sY+vBh5BtNNENCAcDNJjpOz2J649ejSN7DiKenEDxwAJeWF/FmefPorKyiWaljX0HrsTR225F4fABNObHMRgvYXx6GuW5ee8fgI1Tz+Jrf/JHWH7kUWQFBq3JwhoauAa8etfcKTJJIntpNocoroBnG+VU02o5woBZ5MoiHsg6mM1HPHdRYUvlH9e9bOzJA9jkoAaVCEG2gHhyDPH4uNbHoNkUhBt0urZueFrheU25v7aueL9qrOB6iqmSt8xv2usLWEk5z3VIiG0KYCmHneJXYNk1kgwzuR0Alh29U88SAJu1uYFZWj17AEy7dQPC7vdsdHAqYVMEO2W8lKwGj701uzJp3Zz2t2t3qKTk2qGq1+aib6bi/WYKBYwvLej83NjYFATu1moAx8k6G4brRYpZD4C9RbTWmGuQCGgtzEzggZTlyuXkeBWLmFhcQH58HJsbq3ot+t02eu0mapfW0W110JKVOhW/fVn3Kt+d0Lo0gezBAygfvxrJzDSytRZ2Hn8Cl777HURVNjLYtYoNenIl4D5H8d60dfbs15oytH/w5wHaLgsW6+yvcdMpn7fhuavfQ0uuLAEiB8B17hGw3VUqK4NU+6g+sn2gzsiLYhkxzyVXXiE3kfNPP4Xt504jaDUFcPkZ8z6pjnaPT4htOl+qgEOp3zNd2rPzOAOBSn7QCUDNV0EsAKz1wqaL2QUsvOVteNU//qTgXqfTFdj1cJeNZtxPce4zqoL7E+5XuBeh/TN/RpUwVb+8pkxOTupndDPh+ru4vIxCmEF5oozi2DhOPXcKMxPjGIuA1QfuxzN/+f+iu7aiRjA2bElBOmInLKAnNa9JS7mHidXEYk46tCLmHFRzo/Jj2SzmkKNrzFDzl5PTMhKCe412FKJ46BDe+tGPYs+Jm9GPEoSdDtbv/CY++0v/E3Z4zmNOdWEMmXJRMuRop4qo1jTr7cAsvgk9bW/CPYFdV+k80I2saY5qbB4Nn5P2TMrNjRAVSyjMzaA0M4XtrW1ULy+jX6mo2YJ7hxcpfiVsN+BpZx8Dqm0+jr6z9wL6bsTSefRNjAe+Hir/7W9wXgyA2TQk4J5JkOxbxI1v+UGc/u6jWH/mGbTpNCGLdTturhkDwFwHbPy0V1TnAPcOxOmytS/VNtBF1uhf7hwrlwdZaFtDh9S7jgILJLvR4F0wO5uNqHKKce9NCHjZjKLHZhOVmijtTnibLOgMYY0DH0wB8N8+JdJbpCOQjkA6AukIpCPwMhqBFAC/jF7s9KmmI5COQDoC6QikI/D9jsB7JqeQCLIZAJYVGmuDrkvdsrusw93Ukz4blwVAFqmHgkJnzWsFHxmt0pJ5ABRlURkoe4zFPzPUNSTLBxSGU/HHcq+8BTSLgJYBbNRXPIwFU3XYW4e82fNaGSkzYMacKZl5P9TKsqufnfNWvmFxkfCAtoeu+KjfW45xGRHytEpGH7WAWX5ULQ+Qo/CCBXaXOUnQnITA3qiAaw8cRK3ZwNMXz+LSYIBlwQWC6AHmggRHDxzA1FX7UB8voXzTzfiBd70HxX0HUG82lGPJYuQ3v3EnHvjOg7jmmuvwmtffrsIRFbaESZaUPBBMkPqa4CKbFTjytsrPPPMMtmkTyYK/1BrMRQQKVHJMTOHchQt45e2vRD7LLDzguVMncfK5k7ji0CGsrayq2Ek7an6wEFbKF8wuk+AhiVEqlgSUWFgl6N23b58UNXw8Fk+ptiHw9VbP/liLxaKOi2pgFl/X1tbQ7rSxtb2t5zFeKIG3iZIY9coWvvjHf4pyFOLiE0/g8Xu+LQtPqrFUDHNNACrSuYKb7IaHKnSDtjZV7KvZItOWEbJjTaT+DqQQowpDhTgCDX//bFiQGtiArkCj1MJUKZlKI1MsY2pxQXBkc3UF3VpVmYac63FAqGgKPaExB6vZrCCbaSmUPcQ0QExz6jBv4L7XbJnyikp7l4kr9cyI5bO3R5bNswO23gLZP29BUGUPZoAkQbZcRJFQyCl2aPNLu1MVOV0ur+UBO9trwatQgJ62tEm+gEaziSrVQC5j1z9mvlTC3J4ltJst1Crbsj5mEdjsY03tawvWqZG5PpVPakpCrWtv4UwLWVpgKgfYsoD5/KUypKKQr42D1R4KD3OG3bhq7vlsUqcc1uM5NTO/p9KRJxPeVuPe6Rg8cSpEnocEU9sd2fF64CuI5BXBhLtUMskW2gFjgSMDW97mWQpfB19l1UxraQdpvc0tgbHsm0es32VbSxbccdmpLtdTP1duKUGOQRmBLt63t2l2droWDMyZKDpkuaY6NlM20ko2LpaQn5zUGqicOY9iPotojI4BDVQurlD+byV61+ygx6aFea+LDjM/pTI2+1k+Z64dqtj1N4TMXQNcPIdR1cf1TCvh3L59uOU978LM1dfg2PEbkC+Oq7GgFxEUtdF/5jn82oc/gvXHn0DcaiEZ9BFT5eliA9hYMHP8OK768Xfgire+BdvIoFZtSok9NjOBdr2JzfPnsfzQg6g+cC82v/ZNZHcqYAZwfRBgtQ/Ukhivve1WvOr1dyB39QFg3xwu7mxh7ewlVJ46g63HzmJ+Yg57jh1Fgb8/dgh7rj0GKkhjjkOnhY377sVf/NZvo1ndVOORbJe5NDPWXMF1FEjVzrnr1n8UKdvTIHGIeMAmDILdSMq63NQEcoUcKusbaPe7yMTMBXd52rJnNicBnnQIei3HN0EyOYHC4jzisXFTTHNe79TQ3qlQkq1rpjLQ2diT8GrPxiuzhR5aOjvVMrOOwzC2JiA+jtTGsdmqO3tnqZu9RfTwK9evqfh5DpVqXgDVGiL06eyWBYEFda1hggDXVPS72duyV1azAnO0zWJcc11NFNZYoT2BNim7a0/Wymxe4DqRNbo1MunxedxZxhhQ9tpF2O4A3Q46zaY1vnHdUP3v7aC1jszm3GfmCkAri9iaIWjzGvPxeL7OxnotaOsdM5Kh20RrIISDpNNF/cIqOpUaWoTLtA2mIl0KRCpy+8jPLWDy2uPIXLEX8cQ4cs0Odp54Eme+9S0E21su/sIsatXsEQy0t6ITAc8ZUpbKvtYdn3JHXQ6yt+fVdmig7G9dT9sdvQZs6pBdrtTEhuaoQKTVtJSo3O9xLvbpthJoTdZyMeZuuxl7X/86TB8+LHX+8/fdhzNfvQurjz+BpNtCGHR1W75cMsynmpf7PQJJuiZIBdtTrik/LXLEYcOASmBrU+yHdDkxR45Wrohr3/OTuP2Xfh7dQYjnnntOql7uM7gnodLXx1bwXM95wH0L90379+/HysqKYO/Snj0oFYuy8n/hhRf0u2arieefP419S0u69jVbLVRrVRxemMfzd92FtW9/G6tPPomMzqPcG2f0OvjLsnrwBPEMAPOazut/wnOEXEBC7S3b2muzsY3Q1V4zBpAQHLOJSs0dRkcxiCyDmc2SgzBGNZPg1nf+D3j1u98DFAumJK438dkPfRgnv/AF5FoNZLXq+Vr2rEGNDjHOwUdzwjUAaH+lPbEpVKUiZp4w155ttNWIqYaQQhkBQfj+PThy7TV49v7v4OwjjyLXdZnx3LMqfsLeN+gapb4IbWb0fQuWJa3mMF5DvArWRaB4sOqtlEcVxT7hwr/HGQJVjRWfqz22V90SAMuGmU4mY2OYP341Ns9dQPPyCgathr3/0Hyz3TZfBcJfniF5PufWT81LrjFU70eo9pZqn/+wR+LW29yRTM1rZtSu18K5HPn8X/6Ybg4csSqsKYK3VRNrGAjwcuw1Dmzw8E/GNc1mg1DOSby+fygFwN/v2930dukIpCOQjkA6AukIvCxGIAXAL4uXOX2S6QikI5COQDoC6Qj83Ubgg1MTYDGBkIwFCKr8qNBlEUg2cc4C2gn6zFbS6kFWKHRd80PFpQOqzjVOIICd6t4Wmo/BwgUtl5kHzOKiircOmAnUuC56ogfah1KxooKOCXnNfk2w0j69/bTv9Le0VctxpWUhi9lUG8jO0B2PxJx9swXm8UxEAywixGSSRz+TQSXoYaVRRZXWrcohDlXga7H47BQcB8MI180tYiyfxerGNs7uVPHUoINV5v8GwFyY4KZ9B7FweAnNqQkUb7oFt737vSjs3Ydau4N+pyb4/ulP/2s89tgpvP1H3okf+tE3o9tpqsDZqbcQy9ozI0CbzcaCVl7pW6lULEMvilS8pIUhC5q0Y+b3LHgScFGVe80116gYSrXu448/riKoWXsbWCCg9QoMAVGn0OTP+XeEvby/qakp2UD7f8v+0inFffYvb0+FMCE2wbC/PWHvmTNnsLq2qtdzrDSGibEJ2VUXC1lB4Ey3g8/+23+Huz77OfQaTbP7HnQNArtMXE4XWQXzVSGokE2zAVETFwkTD22XCYkLzHImcKS9pLIOB8rKI3SyBgLOaQJIp4CSVaOBZBXBOR6FHGYPX4lrXnk7+lGMFx56FCtPPQ606rKjDgaRFOks1MrO0xX/vPWyB8rux7swWM/BLCOt4Oe+H3qvmuJ5FPh6W+shPKV6UFVOqsOoFIwRjY+jtLiI8vwcMrkcImaBNltorKxhe2UVvRYtdqmoosIva9bacqzkWBO8MusuQuIaDgRECHXccfF2uWxWKm6vSFfp3gFdg7wGlpXLO6IClrLJZZAa1A51fFI9e3Whs4tWDnDG4K+UkLIYMEhMkGA5pARhhLojWcbKsCbkdTDfAV/LOrWsYa6PXftkgzoCOwS9na6UiqbSNYgl+CQrZwMqBDj86FBp6ZS+oQOxvC3/VkphB4V9lrfmlZSNVAG/WIGsPF1CUwfMPBDT+dmr9L0NrrPFFVzW8exaU/NnZmlrkELQjAVuKTCVBqzXkvmyhGgEYNk4RlTMo9PuYHttQ40CtghMoSnYxrXDnFIWwF1GMu9fxy2xIH/nvqfKkI/apeJLFE0K+omjV+OWd78L8cKiGPX42AQOHb4K+XJRynSNc2ULz915N/7iV/8Ftp56EsVuVxmivJb0MwkWX307bv7Ez2D62A1Yq1SxXamgkM/rfCM1Za+HzYcexqk/+zNs3XUXQq1Trv8BNqgGX1zALdefwCtfdzuyhxcRLc5gs9lGbW0LZ7/1MM7f+TCCMMb09cfxAx/8CZRvvhZRyPahDoLKBu7+gz/A6jfuRq3VxI6DuWyo8Ap5g7RubmoJOPjD846zptf8dECIOcL9JEZ+YgyZJEZrq4KA57IR+3SzNDfVrWyb9ZkgUy4huzSP3Pw8+pzbBAp8jZp1dDa30aOymwDHrRUpftUEYfeldapsYFPe6zG0TkxRP1xffHwqlNns4hT1giH83uUBK/M0zkjFPmx+IETsdGX5rVxrzlPOLSnsqQAeue3QGtqBY7fWfPa05jLnocsX7zSZxdlC0OVewhT6fn1KdSwqas0bBM6+0UPz1yv1OC+Y56njMMtzqYvdeuF8lqJeEncelynhPYRmY0POZ1+XxxCVxwWiwrCHFrpoE97RraTTR7S+jd76NrrtFlrM9GXznR6KsLwHFMeQ27OE3OI8kvExdCsV1F84g+qp0wgbTd1GLRZck4LQZt+sHHN//tJXp73k3o7PW2pms7BWgxCdPuSEEEl5zNeADS1U3nbc8zPjDXuuaqxTR6BZRysCgVa+hTyueMubcewdP4bM4h5EvQBrTz+KU5//Ep7/6teQada5kxM8HvRNDanzBM+/uTyScgm04W9vbir2gY8XdDm/2TTlzh+87rh9nRxAaKWbLeCmn3g/fuAX/rEUwN+8806cuPkmXLp0SXsk3yTHvRHnql5f0DF5C8vLK7jpxE06VzBru9moY311DTOzU9jc2pJSmI1rPEVnohjLly5h7+wUms+fwoWvfRVrjz2KXpPw0Fw41JAlRxF53+hjtBEtDC12ROCODRJRiKZiSvpqBuGzlHMGh9rtHcy5xJrWiIzVDKaH4/pjo9lAqtbSlYfx1o99HDNXHxW4RbWCpz73/+EvP/VPkNvaQF5g0uYKG84437S7CdgIZ2pgvppm8GMvjmztbSulV9mrYnUeyNJiPot4YQ4n3vx6PH/fQzj73YfUuGP7F2/T46ygHQXVFB/wdeyjy/PiWBFBLoPmdhVBs2MNeX7XRTcgKr9NHP2SD72/cOPB60mYzeta1Wk0zDlheF8G3tlgoUiOKES+XEKzXteemucnvd/wVNn9rRTugwA5RX2YArgla3LCWG/3bX/rzIRsP+1G0N7DOLciZx/t3uYMx5kAmE4FTboiuWeYDQJkgwGy2r+aXTavwFSM8969JbuibvTeZ4APUrGefqQjkI5AOgLpCKQjkI5AOgJ+D7q1tfUPSPH6AAAgAElEQVTf2T6l45OOQDoC6QikI5COQDoCL+cR+PjkpJRJUr0xIw6034MVGIeW0GYDJ1ioItGuale1HmW0WrHD9Gb2t7w/FkH4O6/MVa6o4LI5Nyo7zeWtEgp7a2jWsVT40P24HDGn+GXRw1SaDgKrKmbFGG+5ZoUoU5HwuQh9uIwtAmnLlg2R9EPkAOSDLvaOFbEwu4BuLkYjDrBa2cH2VhWVzaqKPzUQjjPT0kDy7IAq4AxmszlMlMdxuVHDYztbuKzjyGAawPGpSRy97hqEVAK/5a3Y/8Y7MCiPYcC8xU5d6q97vn0Xqo02brrl1YgLCToNZt/20Gw0VNyPMiy8dhBnsipsErD6PGCCWMsWNfDmwSuVt7SGJqB93eteJ0UMf/bwww87S1lTUXnbzu8Fwrx/D5o9tCLgJQDm4xM08759fjFvy/viY/BvaaW4uLiI+fl5fU81DtU1/B1BMMEygUESJ0iiCDvra2isr+HUo4/gyW/eiWfuu18qZBbcCXxo7e0tuvl6GuLtm30pAYkr4FnxkXm9pkDjBy0OqUpKWHRkYdFbg1PWRgWKy4MmAJFNs3z8RtTEIa0RAxQmx7Hnxhtw/E1vQlAs4fxjj+P5b30LlXNnwAzKbCYnVTdTGXsj+cRStHobc3Fqb2lu2bg6RmdtrJXmHns3fNPl+QpyEwiZwlalyRF7ZanpnT12P5fD5KGDGDt4AMXpGbPNJuRhEXN1DRvnzqKyfElKRs7lQWD5npbX6z6l9LOx5bhwcVE9R2jI4+Z6IjyIaUvr1OkGZdxzdPm73sZ5F2R5S2hTCgqSOQgVOfCk58UirDKIDQZwvlBlLRttPs4oAFbDAn/m1NaCxGZvTQWl5QU7aDUCgD2Uln0zFUzOXp2giBbIhL0CuC7H1NvWmv2zgRTeB9dql/nABKIjAMorHgVfnXLRW0B70Mu/6VE5/L0KYKf29ZCaIEMwWtB11zZeqnHCGx6TU0X6jNRgYCpIQlmzgjaLZllSO2tngkLZWTq1ZjfMoNsP0G02dDveh8CSU2equUYKSVMeq0Dv8kJlD81cUweQ9HNqmMj8BJJ6UpCWr7wCr/nAT6J48EpQc8hx5lVjbKyExb17UCyOCVbo5N9t4a7/8Ee4/9//AVYefxyZTg9xJsGh174KP/ALH8fSdTdjfaeO5Y1VtDtNrcN8LlHxfuOeb+PB3/8DRGfPo5RLBEKrPB/lEizeeCP2zkzhmisOorQ0hcziFJbXVrF1+gLO3fNdnH/sFKZecSte97/8Cyy+6pV2Pet1cf7Rh3DfH/4hms+/gFwXyk2tR7Sjd00anKsEPV7hLltymyds6JGThrNG59xmBrDs2uMY2XIZ2fGyxruxsaGcV4GEOFZjUo/NOsWSQXuuEEJeZiKPlZFdmENuYV4xBFLBD3oIW210NrbQ29kRLBD4zZg1vFmkG+QVtPb26WqqsJ8LDvOrs4bW3wj28tzg4LBUwZb5658Pv/fXJV2LCR/ZUNFpmULeQ17ZPo+o4gkxR35vMNetNQeJBYIFgO1xufZ6rbbOwaYY3gXAcjRRs4I1W/g1qGxs/lv25DaHeXw2j63RwazX7XuSQK0zZ7useTlixc65m3UNFmGugMLYlBqKuGFqB101vPF+aZPbWl5Ff7uqucpmBC49AiqeNwTM+bryGl8qI87n0azV0NzaQKbdVlaxjkF7IIO8bJDjvwnc2cD3Yghsx8wH8c9Hikz3KWQpKbg5jHAddoYW9V7NaBEZsgzm0THzVepE0sEAgySLva9/DY7+6A9j4ppjCHsBVu+7D8994ct44Z5vI+qw8YL22modNGWvG/tMsYRcuYxBq4X21gb63ab2fVE/FtRlMw2/dtnUJPWjOR+EmQDdOI/r/8G7cPPPfRyZYhF/9bVv4sRNJ7Qv2dra0nrjnoUNcXwdPRRmHMYtN71C1xY2EtQa9SGsfeHMGYRRgKWlRQFh2k7zvJsncNtYwZmvfw3rDz2CqNVChw1UtHFWc6K5Z3g/HGtqMiWogWBaudOlhK4vVMlHaNMOm89PNsPOMcCpZc1tx10n/d7GAU/eF+eWtLRRgA73QBNTeOP7fwoH3vA6RHGWm1SsPfww/uKXfglb9z2ApNPSRj2iO03f3FIIYq2hk3vkYcCKftenGt3Z7iuOxXenuSaRgCrkQgH7rjuK7TMXsXnuHFsBrEFg2Dpn37sfaXy8HXQnymJ8/x7E5TxWzp5Hf7tmWdvcu1nksCmq/4bqpYA4xzWbIMPGzW4Pbb6Wjg4rp1rqcdvjGajfVQb7rGKvAPbvZZzTstYF7ffVwOT2jf79DUeN2N7DX/6tb6gU/PV7StcIYCCXI+GOxSmA1VTKJgDNHLN1ZqQNATTHX6tMc97gr1T4dBJg8457f/WRFAC/nN/Cp889HYF0BNIRSEcgHYGXjECqAE4nRToC6QikI5COQDoC6Qi8ZAR+cWJKNmzMhms6SzoKvfhhOXMGaKVRGKpzzWDNKxy8YtfKqa6Y5GzvWAixzGDCYytqsKxhGaksjhHKGWyjQkwqBfc3pjzwdmq7BRYWQGiV5hXIBHz+Y7RgxBxDPg7VMSy08IMKzSyLMy6nOO6FUusWizH2L80oE7NXzKGdRKhTlbLdxIWnTqGyuq2/9536XjXKnOCZMMI1C0vohMBjly5grd/H1iBCGcANhTKuu+k6hDdci+M/81FkDl6JWsfUd3G/i2xcQLWxjWyWI9xSPluzHqHfNrhEWJRNYoSZAbJxFnFsENgDYI4XC5QsekodyNfN2UVT7cvbXnHFFfr67LPP4ty5c1L/8m887BKMdQBSkCKOdXv/Pe+Tt+fPCICZN0z1MX/Gr/yg0pcwmEDaK4n37t2r15OKHB4TraSppmk0aqi3m2i228gmCeJuD49+61t45K++juq5i6hevoh+q2a2d8xiliWeqXxp7UllSNdZI5r61+XvKk/PJu/Q1lm5vuISVgj0BTmq8wRQd+exvx+pJjnvvPWyGhQilKcmMHP9dThw++1IZqbQWlvHxXvvw+n7H1BhvlwYQz4O0eo00Gh3VOQdPQ4plEcze5WXR8Wgzd4XWTkP7aedR6MvCLO4KNtml7FLEMvSoYNPPiM4GCtiz4nrkSwuoMsM7mzeFShDKZbry5ew8syzKmTTwpr2iCzq6u+ZAUir9yCjvFCD6QNBWNpaK/GQCiQHolXY9tm8yu81a2cBEDeGAk/udlLv8j4ziYrCUnw6AEVFWEh7WpftyXNBJo6HCmIW3M222r0+UhYbyDLVOsfH8oWHcDzm39jjR1S4ygbaFMCjKmAPdXUW6zr1roCrNUswq9SrEP1tZe2dySgDWSpgwqmBs48d/t2uAlh5284C2rz1zdJ5IKtppyr+HlhMJRrXNkFGp2VqYVMh8tOUyuaO74/T1JQGqXjf3mKaQl4Hf5RFTPUhkOn3lKkr+CMFIJ2fLUOUyjxTGRIC83D7yk7uSUXcegkAVpGaCmB99dmrtIJ2dpmOECSLS7jjpz+EGVrdlnmmBNr1KpYvnsM4Wz2aHZx47euRGSuhzwxrqkWbLdz7mT/Fn/7yr6BcaWH/K27Gq37+E7jqNa9BECeod9o4c/4sNjfWMBYWEFY2cPbLX8bjf/5Z7C2Xsbi4gPbKMi6fOYOdXAHz11+LuSTEvlIBSTmDaLaM85cu4uyjz+DyhQoW3vR2vOt3fheYHDPv23YXj/0//wEPfOVLCNpNhB1TjLYJSOWR7K0x2KwA5IKMGiS4ZgjYCHo1X2gLq3VGUCupveyfESeYmJ9DYXJCDQFbF8/LMjtDHSTzf/NZZMbHUJyaQpzLCpR2qjX0qjXN+WRqHPmlBbRoMxvHUsvTRYEKUtTrdsrwal0CZ37v1omUv1pLpgBWY5Cs2i1v21uy+/xsWUE7OKz7jNlA4lT+VDILZNoc0FzgWui0TAXsFPG+SWE499WYYE0FHhBb04I1T2jeS53P+3D5trSmbbelLB50CK0IQncV+lwDAsA8x1nHmdafV6wPlcLuGO1Y7TFNMbubse0B6vCrU9/zWAjbuSdRg1sUI18oI06ytDtBmy1HPF9RRdzuoba8gn694QCwhVNkdGL1YJbeJ4RgocCr2uIEdu1c5IFW4porlCc7AoCV1Srrdwd9HQDm2tV51TXceZt6Pi7P82rca9vrYwposydmjAAts5UhX6uj16gJCcosVw8TonDoIA6+7tU49sY7ZCv+8F9+ASe/eie6q5cR9thW2Bfk9vmwVGlyPDpBD302Z/VDxNx4Mv6AzRI9qjV5fiYgzaDD+V0ooN9uyc6a6ul+cQzXv/vduPYjH0InjrG+vonTp0+r6YwA2DescW9ENxI2njGy4oorr0Q+ThRbQMVztpBX1MHWxqbmNF9z5jp32220m11cXl3FVVMTePgzf461++9DWKNDC69Bu02HUpe6WBJGFZj7hz0HrgO+lrR5p2wzyca6HrcaTe2ZXtQQxuesBsNIVtHay9Fxxr12/trP5Gc2XnH8k0yMdhiiGgTYf8steNunfgHIl2RvjnYHn/nUp/DUf/yPyNV2kGMznTMY0bwj5NTe21Smtjt30Rl04BCrpw242cXTyprniTiItTeni0rUsOzsbtB1ENw1z/nGTeVIjyhluecpjGHmygPITZZx/rnn0VxZU8Nfj2PK06iWulPoOwDu566Sb12z2/Bn7vzL9WHvS4wiD1XY2ktaljRfX/7cW4x/LwDmWhKA1xp0ETTuDcbo/envfbOeA8C6BDhYzq/W8mBzQFbfkr5bo6oiQhin4PKFZdGv9z4uO9iNnwfo9tqYypjtPwTA/PjYVqoA9u//0q/pCKQjkI5AOgLpCKQjAKQAOJ0F6QikI5COQDoC6QikI/CSEfinE1PoBECTVmRmbilljGyWneLXGTCrkGF6RVcp8lmr1tc+LC6ymCSwI0s0K6Z4W2ZrwbfgYIfgrPBJ/YADYdY979wWnZpYP3DKAlk/00qUQFn3vQuAZVfoCycCwIEKLCzW8BizAAoqcPVU1PKq4UIS4upDe7D/4CG0SllUsyEqrSZ6lTqi9R2EGzXk+rTpC1HZ2UF9p4btbgeb/R4KCLCYzWOinEez3cFKvYHzLEIPBrgqzOLYiRtx5Qfeg7kf+Xsq4OcQo90ZIJdkUWl2leHYaW4iCqqo1ivoZqbRapllKAvWVKrkygXkHPxlcZ+FQBY1WczmV8JY5QbTJpXFwGpVdsu0fmahl9l4Dz74oKyhWXTkzwh++aGCuINhhLz8uanDDCTwKwuq/BmhLnOAPQB76qmn9Le8f2+5yNvzfgQh4lhqYUIyAePtCmr1mmCiYDLthWtVPHn/A3ji7nuw/PRzaF++hOraqilMaTXKecgsShAiUJ/u4KObD0O7Z6lSnQWxt+Jzilip1nddlk1PTMCpCW3ZfcrbU+HPbFdtVgYqfLKZIMwlGDtwEIdvvx2FpQU0Njex+eSTOP2d7yLqdJChFasmFLNhLa+Zr6GtGwO2UvcahTbAzyIr/+mtrJ0i2GfjDum1a5bQmnE5uFKqOBWs7tepZqXOKRawcN0xjB3cjyBfMqX9wOx+Q7RQPX8BFx97HFG9CdpT0tp5CIBdLnCGmXmEsYTBWlZ99GinzOYF5ZqaqljPbyTbmEDILKsJwkyZK0UigZH+hmNvKmapfwmhqHzJ5pAdH8f45ISyone2KoioUtfxMFfV2dbyfh2wGqqk+DhUVyoS1QrngmwjecCa0w5sGdzahdIq/DsFrQRqLuvXAysPgGU/6xT3Q2As5VwPvbZZSho0cipEB7WUQ+pzOJUf7GyeBbz4OWIr7RXHXulIy3xnRe0Blr8vs5021bFZRXuLWwNZHhKbspCH0JNVpuCv8nv7snMNetRvDdCl2p3nFTYwcP57+ObsZHnOpKV8t91FvVpVduoQNA8BlikZVYzXcuD31s0huEboMDuDW9/xTgGL7NSkrhdnTp1EUK9j7blTOPvQI1i7eBE3vfZV+LGf+ySy8/PoxXnBpPr5C3j0Lz6P+++8E8de/Uocf/MbMDm/iJCNLf0+zp8+g+alS3j+G1/HC1/9K7ROnsK+yWlMlstoba4ry3y1H2AnG6MQDlA2D1B0sxHWO21s9AN8+H/9l7jlpz6Ifj4nG+3Gs8/g8//m32H75EkkxZzOTd0mYdRAlrnZIEbs87FpZR4CWZ4HM7HBOYLgDOejzUtrBDGwSujKedkn8EliDGjPrwzOrpT3YRQr4zMzM4mp/QcQ5HICxlLdN+uoLS+jV21IJZyZHkN+fBzZOCcg2qnX0af1baetJhjl9jqwpDXrVL4E1LJwZga3U9Z6RbDWsxosMnZ7v750X3Zu1vnL/TyKzX7XoCWbEQzack7pq1P/9jnn/brw+b++IULz2qzX/Rz3mbx8Xh4GG9Q0QBwMmzWsEUoTjcq9Dq93BpaVYa37NACp+3RKX/1Ox+vsqWX9OrqOXIOGFMLe8nyAqGf7ESr3+JhNQm46RuTzyOazaA16aPa7aLWaQLOjc67gbb8nNxHBPa5bZd9ynXQ1r9j8IsAq61yuX2c5K+AcIKvbEwUGanJTTqkDdkMls1OUetBtDQCW5cxmLe4ZDDzrQRB6lbVLMKVl7uS+JUzv2YNqrYHNkyfR3tkxyE6FOWFlP0QvkyAzN4Ppw1eiUCxg5alnsHPmHIIWYxx61nxAoM2xlpGFzW/tzHgd7pndMJuPeK2VijMiJOsB+QJy80uYObgfOyuraJ6/jFZlC51sDte9+924+eMfw9mVVRy9+gjuvvtuTE9PY319XXuOyclJfU+rZ34w95fPv5Ak2H/gAHKFvI6nVq/LBpu56JVaVWuB1+WtlXXMTZRw+YF78eRffh6D5WVFCvC1ooUvXWi0X9V13YJQdKZTA5ld1w368ToaqLkpXyogn8+hvlMVBFbjl2sO43mBr3sysCYr/r2aF3UbNhiwuWogcE6anBnYNXGgsQrQDCLkDx3Emz/wfixcd4P2WVz7Jz/7l/hPv/iLKKwuI6+5asfNx+VpicfcU668qX3lluO2KloD2jHxWj9Ah/bQ2sfzuRlEVrQAs4OHJsi7bzVsTpuaVYp7BGhHGRSZV14uYOvyKrpbO9Yk4vJcvIpWKl33vmC3ecEchvgLD2QdC3UW2bYOnfO0vpr21sXFcKyddbrPbDbca+cMNf9x/cntIFK2NqMVFK8hGfEuGB5VAI++ufLvdywT2I2vfy5uTWpM2CTg/y1r7hHnmSE0t/dRspt2x+e3kDyWT6YK4PSdfToC6QikI5COQDoC6QiMjEAKgNPpkI5AOgLpCKQjkI5AOgIvGYFPTUyiFQAtKoCd7bKKQgJfVhBxmhGzohy5B/s5C1NmfOeLMFKguOKRutTNAc8K4c5KNjsYoIwQRVfcbGCABovqDkT6wokKmiOAl49FJQm75NUt/70AeFThEoQC2izQs5DE4kqhH6Kg4zFVcJt1HVkMA4enJ3D0wEFEkyV0JorYarcwaHVQCjMYS7IqxmfDGDurG9g+fwGnl1dwodXQ8y4FAcbiDA5NzWKrUcfTlU00BsCeKIMrrz6Oox/5APa/4+2I8i2gchH58SlsVxq4vN1FUlpAv9VH2NhG0GugnitiEOeklmXBj7AqzuWQz+7aP7NIZUX2gYCuB0S0W+b3tH9mgffYsWOCsfx48sknZcfM27M4yk9fUBKspJ1vHEvh63+nQrv7YDGV8NcDZto9U1E8NzcnKMTH8+pkWk57W10eC4+JP/OKMz7GWLmMhIrMMEASDrB99jyeuPdefOeLX8Sjd96lImscxSiMlbF4aK/spVfOnlPGoOahgKdBfG+ZSHCigqpTDGuGSh1Cy1CblBKxqFjLYqq9/hL0yFbc1C8GaN3PWGhkIZc2p+VxTO7fj7GlRbTrNWy88AIaa6uICNKooNXfuZVBcK0isUFSq5m6r3xYQh9nDe3Vv3paQzvoXbtoNVRwXTp1ntTbUsiwUuugkjKSDSz1qNY+dBCz1xxBdnYWQZKTYpBW2J3qFjZOn8bGyecRsNOAAJjKI5Z4pdo1dWJ5chrTB/dpztRWVtFtNNGzGGXlGHrVMcfJNwzwt5w7AsBS/5ra1zJEHQR22Z0CTE65y+ed5Asozc2hOF4WZK1vV9Cu1qRk1EtIJajLSyYU8xmgo3a2tO8U5BBU89mm9tVDYSmAZQltX/3cH1X4edVvl9DK2UNT2SologO0BowNCAvMuqxgAzoeXJlKV5bLDhzzuTK7lePSpkKzSSWts7p10FZZvi6z1FtGD/N/Cc0ErQyEBQJbbHUhuLZ8VNlK87g94NJc4e+66Lc7DBO2NSTowZc7g7hUUuZobX0N1fV13T8tWD3skhXoYIDx8Ql02l00qtvotToO9Hq1L2GSs7JVbirVXMwh5t8a+Bb8zuYxc/U1OPbaV2Ny7xIq29t44alnUVtdxfbZs2hcuoTO9rYK5FNHj+AHP/hBHH3tHSgvLdk86vfRvrSMu774RSwvX8TVV12F2dk55Apl7Kxt4Nk7v4azd92FjaeeRNxqYiyToBBn0O200Oj2sNUbYMepqJRjjwBbnPMnTuBnf+u3sHDLzUIVVPY/+aUv40u/9ZsodSzPtZenH0GADBuCRBYGOkdnRyzPPQDORhlT10Wh1HKc74OM2cXavLO1MlTiEvb6Zo4Mcx5DU2BOTaJ0YK/Wcq9nmbts2kCrit76Grob25bRnM0gytEpIhFEJOC3c4op7WWb7CA0H5uUR801bo0KADswLFg8kv9LUC1baNdI4a3dh+tpRAFs1yYDswStbCrod6wJwq8TqsuVoT2ipFXTggPEyp32KnoHgmXB7hoj7Npkil6bx1Sl2zXRA16zNSbktDUpS3P/eG5tvBgA7x6z/lYKZqe21+PaOrUsYIMynANqQlM2cRdtNlB0e8gxRoGNT70emoMuWlSMd5gVPEBeTUG0fnfrRpncZm+sazLhvl4/p+LlLsjZVtuZmmuAx2FuIsy17wgSG7xStqkbnxdBbjVCWRMAj1OOK2Go10eP6TKTBdvYQBcGyE1OID85pefcXl5Bd6ci5SytomkPH/cJbAP0eN7P59So063X0avVFS+gqAapOs3uP6AjA5uq2m102g3Ls1XDVGRATHm4VGgC8UQR+269DUfueCPyi/OoXryMJ7/wZZx96LvoJRFe8d734fiHP4Qnn3seJ06cwLlzZ9T8RmcS72Li3Uu4/yAAnpyaFiyu1thwV5d6PZ8kaDBHfKuCXLGg89zGyipmC3lsPfk4nvvKl1B//gzibkfXIo4Pban5GIzn0J6UjVecM9zralPim78sLsG6k1zWfSbU3Oe4051CW21nacxrPONJhFXpxiGV6QAx9688XyBAiypl+fLwWsLGDbXHyS67F2TQLORwx3vfhyN33IFobAxBa4DVBx7Cf/rkP0Tzqccw1u7KVcWauRygHbABFPocDHif1rTjd4CxXkU2CVlusI9pUb4u1bbu/cDQLtrtG80XyD68ErjFe8pmNRd4jUVL/j/D2406P48CYA/X7Z2HNavafm/3vtXQ5+yRvSOQ7sP1nvq4X+9UY3vE3Xc29rStgU8gn05EPBf5ZtYRdfJf95bSZwHrfhxQH7WfHgJqB4d3d9kGmGX875oT5fHibaX9mMrtxo7zk5tb6TvbdATSEUhHIB2BdATSEUhHYDgCKQBOJ0M6AukIpCOQjkA6AukIvGQEPjE1qYJPW3DWWzKbVbKgldQhffRdPeJ7M7k89CVbU63UFYFU71Kh0hWXQqBBK2EWJ0NgvA8sIsJ8JkFn0MVmr4Mt1rOd8kTKJ2dh2B3pmGdhUOiOOXBOAewfgw+t4/VFFUJSQhYWy8j1BkCBdoXO0prHLLtTmC00Ye1MLou5xXnM7d+PDv82HCAzM4ZoZhw7nRa6tRaC7SairW1sXl7DhdVVrG1ty6qRMPu6uUWBzkfOnUG918U4M4JnlzD/pjfgNf/0F7DZeQ6P3PUnKE1MYKcF3Pbm92GjPYN6JUF3o4psr4Fq0kemnEMum0c+X5AqjLlx2SQ7hLM+F5SKXn6qCA4MraBp93zjjTcaWCCA6Hbx9NNPC9LaazoQ7KUCiPfFXF9v/cyiJiExwR9vRytF2tDyk7fn7/iYLLIS/FIxTDjLwisfj3CXnzwmqm+YBUz7Rf6NVyLFtJh28yVOIvSo0trcxAsPP4wHv/zf8NS996JZp+10jCLB/Inj2FrfxMlHHkdCjiCwaMU1XwC0Ip6zKneAxRSIVNLYvBM84l+5n6ty6gCwIWEWXHet/VioVj4j1bpUytDWNZdHYWJcxdtWrYqAakrdtQPAVO/543JZxDo2Fu2c2obQR/avXkXvFMBeie0LoLvWynYMLNbTGpLHLdDHF5eq3CCj+/aZtMzqzU5MYObIVZi5+jCyk+MYdProbO9g+8J5bJw+i+7mltSNvWiAAeGqVEcGeKgILC8s4MAN12Jrg8D4LNqbmwK5puZ1trcengta74LgIdB2amUPtYag2EFgg0mEYAHifBGTe/cgLuQEMLuNBmq05WSR1ymAh0rpKDZ7TAeVh5mlQ7DmwK7sdXfBs8+8Vh5wklXxXDb0rgGC81sFa+V79tBtGQCWdXPfYOeLILAHU8zf/B5lMBWHQ8tnB608zFU8KFX89Sa6hPC9Abo9ApldG+gXWeGOQC+v7PXqSMsANtUgVVw6XuaoUq1FxS1fl0yE8akpQaja5jbatTp9nk19zIJ2lEF2rITS3DR2li9je3nZzv8jNtZegZV1Ck9aYtOSWk4PzlrXzi1OAewhWY8wiw0LDgoSiQ4iKdNnrjiE3NgY2rUqtpYvo1nZRqe6I7tnAYMgxJVHjqIeDLDSqOEtH/2HeMNPvA8drjHCSipwL17AZ/7Vp1FbXcdkkkVcq2HrqSfQOH8RncqOIBnPFcy/RBxpnvFp1xsN0K612+mjy0zht78NP/Z7vx2i6NcAACAASURBVCtgIqzWaeEv/o/fwLlvfB15gqowRo826BZ9K2vmcMCrTx/9bIB8kDEIFDHvk2AFUtzzOTA7nnDGlLRU4icGPHwGtvKrCWQjBAS/PD8mWQSdvs4Twew0iof2I5masqRISrEJdHtNdDfX0F/dwqDdQhTbmohCqjy9HToVggaaCedk9Sy1rq0hNsYQDkvdy+TlEcBril8D11Td+yYK3o9XyBlUdmsoZlORRRewyUAW5Q7qDtXzQ7Wv2Z4Pga7WlgfA3ZE5xXVkAFT5wGqAcJbnBHICni6/189Dl1dt2d2Ew7uPYwpgp0x2KmDl+cpi2pS5Pu/a262/SDFMS2mX9qr9ENemYF0GPTqLNJoI223k2FDTp33vQHscZUhT5ecsqJWli94wY13uAd2umtKo+NVzpNWys2D3WcV20idlNNjtVYRcE7Sf1vWeVvGdjhS6AsdO5eyb6fQa9fvI5nK67u/sUIFpEN0AlMv2JoWKM4jyBeSTHLrVbfTZCMQ8ZwFns9OO+gY5zc7WgXGXE0xwyXxmXXkJiZOMoGeHFszNllw7iNdCNjpwXbjXmReUzOQ49r3hDhz7kR/B5P596G9W8NCffQZPfOXL6PTbuPW9/yNO/PRHcOd9D2Hfgb16HtyLcK/CseGeg/sb7mnW1tZw1VVXaT9CELy2vobDV18tzrZ2eUWK3PL4OJbXV7G5vY2lqRkk6yt49r9+Tk4fYAYz17QgKcl/gmwpJ2cTMJfcWYzQyYYQWI1ILm9XTVbK5baGLeXTOicAXfPVCOlUxWwuUUQFYTIjVdhcBuSDAOUoESmu9wO0rAMSMQGhuCEbuRjZwMayEPUoxJ6bb8aP/pNPAXFeit3ezgY+85EP4/wXv4xys4UCGwwZ0M5zFK8XjHrQBtrcUNR+aQen5yeheGAA2ENrwn+fm2uiewcnh7DSvtFcdT8TJHcWz3J0ccpwivA9mOV+axTgWsObHdv3fowCYHvfwvcH/t2I7ft2LaRf+kZwV0lMt5NdZbHd0nKrTa2++77ob3s76e9Tyl2+P3KM2TctjmYFm/zdZf5q3XstsLmvJJo7HJxI686Ox8b646kC+G97KdLfpyOQjkA6AukIpCPwshqBFAC/rF7u9MmmI5COQDoC6QikI/D9jcBPT0+qEMOCDj9k+yyFJAu6VjyUCtfiUkcs13wxx/X9uyKHMuOkrLIsK9M2WEGsTntE3kcElHrAYhBgOk7Q6XVQGfRRo12jrKN9VrABZVrLjSoCdJ9UjEipzEK8U2yqguIAsBQRLgOYANjqaQLAzO1NMAB1sVRR7Lii5VQQYowFtSBCKVfSGHSTEIUr5jF5/SG0MgHCDpBt9hA3uuhtVVCt7GD1wgVUVjaQ7QeYLZZRSPKoMj/OqYfy42NYuPUmvP6f/zyWtx7EqYe+pAHpZsYxefBWDGZOYLNZQtDqIenX0YuBfmaAUrmEsYkJ5IsFZFlszJmtsodV3v6Z4Ingip/MuyOI5e1mZmb0lYUv/px2zSyIegjGwijvw1s98+cslHqlLkEvC6r8PXP1eHvaOfPn3iba3z9/xg9/fLxf3h+PQUrHdluF2Xq9il7XWVmyIJ7JoFDMobtdwef+73+PtSeeRuXSBbQIgbo9AZp8MY8jR65CfaeCMydPq/DVJaR0WW1mMe4Kc8MMYGfnzCJmn6pQJxUWhzUNlf7C2SsawKXFojM5d9m1LAYyx5OPwXXC/GGvoLICKOfhrlLX7J4JnHdhLMfFrIpNoSv4O1TIOlt1l2XM2iaL46bAMnA5/HuX78zjEZBmoVzU1eyb+ZS8WoZwB1GM0uIcpq48hLH5OSlFty9dxvr5C2hubiMj9cxAGatUGgn/qIgdqJA8NjWN+auukEpq59IK2tvbiNgZIptOhf26nGOvWn4xADYITCBF4GR2s85re6gelh20UyTmimWM71lCRgpLYMD5t7KGQBblDCHcBU1S9Ia0yt21n6aScdeK2nJMfVYpx0hKKQEv+3mS5CzbdAQaS8E1Yt8sO2RvLfu9ANhn7jobZkFXqW5NNSvY65XA/J27vX5OaCg7ZuaddgWRmDvpFY0edu3CZlMG7to6j4BiFrtdbicZVpd5qA5seQAcJzH2HDiIWrOFjQuX0NjaRsDCv47PlIdBEqMwOYbW9jYaUhUF5BrIT4zrdWtVa8qcpS13X/attPZ1eaHu+eoUTBjHZ+KhG+FON0DgLF8JgunsGvQjtKQP7CnPkECM8NgUx1opgomz8wvK/m73uzj4mlfj6A+/FVfccgtmZhe0huUWW6vi4c9/Hl/5jV9H9dnnUO631dRDla5lmQ7QyUSYuuoIZq84hLDZxNmHHhIACycmcc0HPohX/NRPYuCea3VjA9/5+pfx2Gf/C4JLK1ICy6pZNvGEO1wjvC6yqcPyPb06X+AqNOt4zfkoVLwBGx2olrVMbZvLsnKWKjJGplRQ1mqUS5R9HOZz6Fca6DU76JWLKO5ZwvjSvPKZdVHm/bQaaF6+hMF2VVnOso6WZXMGgayZve0zzweEy/zMyG59eF5RHjfXIc+BZvNsYJjKebN5Jlgcri+ee916tttZE4eeG50Sui7PmgB4ZN5r7g4zry1T28Nfa6xwjQucly4f2zdMmAV7TwBY80NZwPzeKYJdPq6s0UeaJQzgOvt13t5ZUo8CYA9/DbB6la8DxgMD0QaZbT80zNeWkYiBY8KqTjZBJonR264gbrUEneU8zdeKkRXOgrbDTG7dT9dZRwNZvgZq3uijNYD2Dh5YdQcGW/VvrRP7KuSnvZtZ9GouxTavOo06emzOUA643UY20t7u2TX3JbmszoXV2g4GcjLgNcQei9BWmakEvHFG+5p2s67zlT+vaQ7xTOCOQzbAThm9m2dKQGz7L9n4sxmBx9hiZnoPg2yM/MI8igcOICoW0apWsXX6DLC+iUw2QfHoESzcdBP2HD6sxpCzd38bpx+4F7VOA7e+73244ac/gu8++Qxq9Yb2HwSybFrjvoiNbfw390RUCHNvc5HXv3ZLbibTk1N4/tQplEslNFpNnL14TirdmZlpTMcxznzlyzj3la9isL1j9sWDnsA+xzrOJ+jHGbRbVHb31Jhl+1XLd9X6RGiZzdwQc+/ACzybALj3kmrWYKOu5wK+pjhl7IdiUJyTDu3FqRovwFTS23TsidjUEiDRa2aOG5H5TpuReBSgE8Yo7d2LN/7MhzF39VH6cyBo1HHP7/0+7vznv4pSu4myMX+0g67OUzxfxlS1M+ZB9NK0uTwX+3hdEyUbBebzlZOJ26QramDEK2hUwesBsN2fvVfgF8bQUDmsnzl3k78LAPbvdryjjc1Lu2/TlP/NH98LgL2jjJ4+Vc+C14Nhk53Wx8j7IT0P/4S+56H8ff91AJiNYDzv8JXna8veHrko2dUNcRAgp72ZvefilZc7BXeJxM9upArg7+/dbnqrdATSEUhHIB2BdAReHiOQAuCXx+ucPst0BNIRSEcgHYF0BP5OI/CByYndQjABEwGWipVWlFLR0xU+jJU5oOu6+QWCHFtTMWjk0WPmw7l/E1Q1aCFozngo0jZ5AORDU+E2XdGIAJod71ImKhvVsk1VHnEZWKOFFqpLpHkZWtDtFmKovFKupaytrdqUhQPAyjXl/YaoUCkS9HSsfI7EF7LWI9AEUBrL4ZpbjqM4VUY5V0BxEKNAEVuTatgW2lvbqC+vYWdjS/lxuYgq4j0olsuo7FTRiCPsv/0VuPbHb8eTz3wbWFvDYBPY3uiglx1DfeEIxq+6Hk2WdQpUwhSQLRWlmp2emsbkxJQUIXHWbJulloxjFZ5Z3PT2z/xK0EoQzMIni5388ODp+eefl6qXRXve1quIPfjlV/5MRX2Xk+bzhWdnZ3V/zAIWuBgMBIGpKPbH5K2jeTuvvmH2HsEvn8vG1ia2trcRu6yzKMkgE8cIOh1UzpzFl/70T3H6sUfR2d5Er15XsZ9giNB+LGa+boA6FYzRAE0dn29UYJGVc3O3TcAXVZUfq6JoX/NOU0Vz1kCnKXNdBrDL+/W3EVsNAiRUxVIpCNouejBryurh/QkY056c+NfUsGY5bXavehxVTTWpVZY0O2OzMBxaEMriObacxOHx7f5eKmD3+rCYb/TZZ+oS2HBO87mygYOANATyOSTMEOXrXqd6q+WAuRWNCVGlrHXW08rOpfI5yiBTLqLDc0C7jajfQyJrAD6nCD0qFglglVVoOYZe4euhqllBm/KL+YdW+LV8PY2/vpqlbb44hvLCHJJyUUCq32xh89Iygk7PnQfMKldQnMVvgXkegz1vziWuC9l105Kb89nZYxtsM7tbs7ilKox2pXwNdiGwCvFOTU+gK+taD3q7bQedfM6uKXFUYu6aGtYrfg08eUhFq8/djF+DuPZJJZ0msqBVdwiflUc6tIWmMtDBs2FeKRXJDuhQ4UhSy7Xu1Mqj1rl+3pXGxtFotdHcrgCEL4MuunquBFum1FTxvd1ChiCZGY+5PA7fdCMyhRzWzp7H8jPPIWzUMei10VHGL+EYXLavh1Y2/wjO+fyEpxh1zmOT2q+HqDtApheiw2MPnTU1rzu0dycAc/miYZfqthDtJMbi1Ufwto99EuH+/dhED8V8Efv370epVFbTkM7a3Rq+8C9/DU//0R+jf3EZeakT2bgRoj83jxve+z6c+OG3oHr2HD7zG7+Oa2+7Fa/62U+ieO1RKelpj7126gU8++QT2Fk+j/N33Y3m8rLORWwisQxOAl7vKsAGigyiQYw+fyUVLQSD2PxAmMoGCzUqBMGuTbSU9hn04wTIZpUNz7lfmJ5EdmwMmXJBALe9XUVjs6LXLTc+hsnFBbQYTcDjIZKoVlG9eAn9ehMZKnkl3rd1L3hLNTEfi9cNKuYzBFcF5GnR73Kl/ZqyZW/NEV7hKwis9WK5sTzXaz4NITFhseUG+3OIB8BerSurWzY6uEYJzmvCxoEDwDb3TS1vDQ9OGaxM691mCt1u2FRhv2NziO7HKc8JH5mnO8zndlm7/m9l1cEZ7x7TmipGmyv82nR5wbyxz7Lm33EdUs3r7KOlluW+pt9FN45RZD5zpYKY1+FeDy3ZSPPy00O2z2zXAZoEOFrebJ7o6mdZui8QAmnd0SnalL8GVm2de/CtWA7+Xp62BK6mHlVua5bdYwO0W00M2LTgOvukLnXuAn5PYPftIgkc/BboNt2n2bfLGcbGh7bEgmreeUJ/49TKbh/oHT7M9tlBQd6Ol+GhItPtIZllHAXILy3iyje8AUfe+lYE09NYO38Op776NSx/7ZvobWwiKhYQlktS7zN7ON6po9+soxEnOPGTP4FrP/gBPHP6LCqVnaGjCRvZ/PXTq4CXlpbU0BZnQlx5+Ihyf7fXN5EwvzibwWZ1U3CdsQj5Xg9rTz2Ok1/5ChovnEHEOeIsiqn8zyYxcsUsao0mWrw+qcFLnjXOstk8h3evqbYPYxMJr5VaR05FO4xJkX20xSZo3yIYbPEWuSDUJ1ujCGm3gp5cEOJBRu42uoaycZO/17+573X2HHGInVyMH/6Zj+PKV74agzBB0G7j8re+jj/7xMfQO30W2V5fe61BaK+p7aud4tcBYFk7s6nFhMeaW3wIntMJoP3rK9av19qyzvm/oXrXVt8wD1jrR/DXZQ/766lzh9FZ3YFwa3R4qfpX89lFwliWsmUEs2FPjWe6PlNpb489+jHcd/n3KXzPwv3prgOzyzbWacCA/IhdtL+vv1ldrE3fix5XP3G2ztbAaBbapqLnexD3vspZf2eVDW3ds1zHVKCz2YJ725/d3HjJfac/SEcgHYF0BNIRSEcgHYGX7wikAPjl+9qnzzwdgXQE0hFIRyAdgb92BD6obDcr6Jj2wEos/GQRytv0qvwlAmsAiOCDXfGGD6wowtuqGONqHcQ9LCQJlbGo6QobzHstDQJkXV2kDqDOKmYQIglCxAMDfz5VTIoKn0XmFJoCL1IZm32zgTxvW2jFFQJgWeg5CYLAE4Ges8yzow3RGgTKQPbm0bSfpnKDhV4C4IkowJ7JCcxNjKNULiObyyPJm0VnLluUaqfZbKBerWBlcx2ZfojJ2VkpGWvNBrq5Ao684dUoTmdw7uSzaK/XsH1uAyuXVqzgVx7D1KErUbriIGrzY0gmFlGYnkC+UMLMxBzmpqZZOUYS54bFJw9dCWiVDepAL//t4Zu3ePb/vnDhgpTAsiykcppFSJc5y+9H1ZMsVrJwyjEj2J2enpaqhj/j/dHamR8bGxuyVPRAmPfD27G4TTjM++TfEwIbcI3Qqtcsg7iQRRKFOHX/d/GVP/oTNJcvYX3lIrqNOjr1hkBm0O1hHCEmQHtVoB70UZEtYqAiuvJfpbSxot3oh563wKsVrglblazn7Jj52ivnzlkwSllNlYsGxQFdGLThfVhGo6k07PcyTFXxTvbLDhDFVB2yacEeVIc0qvi1x/XQ0VRW+lB91YNpKn3cv+V66AqCPiNbFUoPhh2kIXyOvFW1QTjCZLOJdko+HUwfmQyNIzk+0igJwpklJSGSKRO5oPl6sTwZh1ybQDEKlNvc7PVR55h4QOQsoEfnkH0f2Xg7cGQ82MFmPQcDR/xkfuvY4gKSUgHZfCKL0M2LlxC0qb40kDwEzOK+pgIeBcDKfXQNDsw9pZp6VAVMIKeivFMAEwjvwmoD2EPg662fuwZHCZqUT+rgEZW+vC/lZXd7WltswPBZv17V6LNHBVi9CphrdmCKR7OkJbQyy9xR9S8zRbuqPPOcNkCXx+KspgVbCHX0+xE45hTMXtkoyMyzm1fnOTDEDFAqa2XZSrWfABsQ9Np2HGEOxX17MH/8KKb3LiLYruHk3fdi9dRz6DL73Kk0JUVyQEzPkfCW514+H3dsEQFwF+iEzNHtIaY6t8fs0h4ydFYIaF/fRExLZaqhucLViER4PEA3E6M4P49jP/RWzJ44ARSLGo/q1ho2Tp3Buz76USSz04KmaHfQuHgJX/71X8N3//hPME2FXhzhtve8B0fe8S4UFvfg0Xvuwv3f+jo++hufRjI7a/X5Vhuf+9f/Cmfu/w7K2Vjwq766jojZrYQgyuM0AKw5xMxS2SeHyPG4EwOtfF0IXZVxnUTI5HPo0u6310eOFtGE7ITN+TxKi4sY27sHpYUFRMUyLRSkkNR8lx0rFeI9NGs1gT0q9JutOkAITJVnnQphNnTQ/pfHFyLDrF6pLM1uOgkIfwMM4oxyzJNcHvmxkkHZbsepmh30oNJXed2mXiZAse/NLlq261LSs+Eisd85AKzfcU/QYXMBmx/s9WeeNaeBzgW0MZW1egu9dks2xZx7Uu365gVmbXvLYtkyWyOFB8oeCsvaWXI5pzh2mdgEwAK0bq1Z/q9ZS3PO+HXhH8ODValRRxXALnOXx6u9DbccbArxcNbvGAamTu4NAuR6EYqElOih1muq6a3Pi0OPytE+EirpCWgHgdbyoNsBz9B0I5FaV8fn8ny9YtcFp1JRbPavXLOExey4456HbhCmUPSNbrKE536H46q9kLNn9rnHfGwZqRg4Vu+Uy+z2ez0CRY6HR1dsOODPeA3kvkp20j2DbbIK58md5zOCXR4fYaoH2PYAek0YNcAFx70jGx0KC0vIXn0NrvjhtyF/6CBKuRjJhbO493d+H8uPPop+q6uGC+XMZoCk21dmeWtyEte897049M534OKlZVy+fFl7ocnJSTUC+fnIfQ/P8YcPH8bU1BRyuQStbgdnz5zD3Mwcpqamcfrsac3pAsdxZQsX7rkHlUcexM7lFYQ9rn+zGqdNe78XIMd1FDGLF4L8hLLmDmJ7DcsDtus2zxGE6bzWcd0n2UTnTjZUhe0OcpnYOZFY46HWCcfHw0w2jhA4RzGSOEKn20Ol1USTUN6dT+QcIjccusdYnAP35yGbT9igEGcwffQ63Py2v49911+HMMvGuxYaZ8/iD3/iPWg8+BjKvC7w1Yw5XwmXDeATNPK5EQAnxaLWANXlApKCxs6pZySqxe955GRusbZDQGzA1zWYhpx2dj/KmHcNdjZ4ZnFM9yA/V18KgP3+yhS5yiXmvOb9qnHUfq5mBDaFjRzHXwdyzQLaHIa0r5by2yC1YX1rIKRSXs/zr1H++r3o7rbUHavb6+mLd15y98t2Kb7u1jZl13z23EkBrOZcOx5TJNse8xOpBfSLN/7pv9IRSEcgHYF0BNIReJmPQAqAX+YTIH366QikI5COQDoC6Qj890bgQ1MzKvIJALtinwfAtB4zPZMBX6llBHidHS4LEa48aP3+9uHMO01FoM51K2QoP20QYBpA2an0GhiA/es0MaOmKUfQREBlujFXeLHkOhXHBPpok2bw2YpeLltvxDLP1BVWIDE8aopRlitpGe2t7AbMRVNGI0tLZsNWQoiCLNisSMr8rfEoQRGRinWZXBb9Yha5iTFMjk0hyecQ5GN00BXEkMVfNq/sXqq1qBCb2L8HvU4d3WYb/dYAlfUt1Ko7AnDlsSLiTITczCJqh/ajvbAHhblpFEtlTE/OYnZ6BmE+lA201Yf7smr2akWvuvGqJP58FOjydWNhlOpdWjjL6nJERSw+6JS/XrHCn41aRfPxaKPoLaAJu5j/y/ulzTNvS7WvVyMThFEJTHDMrGB+sBBLVSrnSbFcRL6QRdBs4NS99+M/f/rfoLa8jHa7jm67o/lCpSCV4AWEGHN5n61BD00VycxWldOPUESmzq7QqDKbg7r6Vja/bu7wByNKXM9o+fecV/afU/A69Q3hp+Aox5FrwEEfFXr1uE5Fy0IvQposjoBfOxYBYIFns4AWWJUV7C7ktaVm0NpAsP3bjAANXHtVk34sGY79XgVOp9zVz2gHrX9HAjoGNk0lyufJ+5KdLSGRALAVWwmKDdbaw0vPzLkShcgGIYpSzsao93qoEUO4/F6OgVdBGRQyyO2VtwaVA4RxAuU/s4mk0zGlE4+NxeV8EYXJCZSmJ9U00G42sbmyCnS6WucCtT6flHCXj+EAr2A4oS4tdJnFKbVVKFWw5rQAmbeAtq+ZTBaZxKkX3fFLmcxzkYNRfQcxle/rFYpULzrw6tXMhEec82yuoMW5bJCpkOrugiiDyE7J6xTAfdk1Ex5RKWg20QJVBDVUDXOu9/rKkuWY8f5pOcqMTxWeoxC5UgHVSkXZnN52WZmphLq0jFSusakseY4PXcYmld1U1iVTkyiUywhaXWxduITW5gZajQbCXB5LN1yPPdcfR2lmGp2NTTz19W9g7Ykn0W7UyNWcepISRFMDa4yksjSoJ+BHICxbBV43CHcNeutVkW2pTWPOqWw+L2eFbq2BUCCQOcV2RckUiygfugJ7b7gB8eSkivSbl87j+XseUC73a3/8H+BNH3i/LJ2lim+3cf7Ob+Crv/mbOHf3t3HVddfgyjf/IPpL+5GZmcJNb3kjBklRKtKt557Ff/k//y9ceuQRlIOBzvPKPuUY8rVWBrjZPasHSk0MXCeWucvGJcvWtUxpnX/iDIpTEyhPTmJzYwO9RlPnBs7DdiZBPD+H2aNHML5/H6JCQZCVd+5zJm2t8rrYR6vW0GvO125ncw29yjbiWtOsxgXgbG3wGOgWwcYHNn9oDfCYmRPusr2jOEGumDdlHdWtagTxFukZhLFT87rmDlk8OwCsxyBgomU8bebZhBFzzVljhSzQCYCd/beU64JENiYGezi32wLX3XYLaJui1luoc754q2Wp+bg2eBvOY28FzeN281hrkffNtcJ16i3Q1WRhtulS1PvmCn6vNe7snAWbXAOFoC/XobOolcW0qZC1npnVLSA0YnusJoeeYGu+O0BRTXR9NAZd1NnMIE/cPrJhiGySoJPEyh+vb2yhXa0hw+sc4aGAKW/qc3+dvbMUv6a05SfXkOIPtCkya2oCYFNW2n3wuQqzejcDKkM5xryNLK2dYJ7nhYDge9emWWOm+3cyTJE42xvFspO2DFyNOdcmr3u0v+ZnFCPDMapW0K03bN+lvaOdH+x84FoNactfLiFeWkLx2uuw7443IEMr6EKCscoW7v+3v4fVRx9BwAYOB+JocV5Egh73G7fcjJs/+tOIj1yNteXLWF5e1u24V2HzGfcedDxhU9zx48f1czqRXL68rD3JghrX+sq4l4Kdo7O6govfuBtb9z2AzNoK2nRZGXQRxXb9536RQ8c8XH7Sipf7EQFgNUwF2uPyqsrvCSEJJNUGmcQoLszgquuvw+baBtZeOIfG+jry3Bez58J5PqshjFL+XII+Gw2zWQFtZRlHGXRaLWxsbqPebiIvVfZAamBesOlWwrWprGG6lnDtRCE6YYjy/BLmDh/B3NVHcPDG61GandE1v7W8jP/2z34Vz/7nz2Kq2RzOB56reO96boxtmZ1FaXoO7UoVm7Sd536iY1BVfj2Ck87xxM1FU/jKq2D45kANMN7hhHv5nlO0m6+0xlfKdAeArX/TrQUHZe3ebAPoejOsmY9/lM0iPzuHGQL/A3vRaTSw8tjT2DjzgppFeM7hXNSeQndt+zKdmjhsrlGU1yW95sor3o3XcC2CDmy79ebfXFk/4VBn7Lao7re+lcL9/v9n782DJDnPM7+nqjLrvvqc7rkvDGYwGAAkwUuCeIGHSPHQYZLeNSXrsi5L2gg77FDYEevwHw6HvbG2w7vh8K5XdlgRutaiKXkpUjRJiQCIgyQA4hoAM5h7eqZ7+u6uuzKzyvE87/fVNElxNyT/R2STjZ7urs7K+vL7MrPe3/s8j//WKcH9rrBh1UNnvibe5uXlmuMaW917LLsnTAGwH/r0azoC6QikI5COQDoC6QjYCKQAOJ0J6QikI5COQDoC6QikI/ADI/DLVJc68Cm3ZW9LJvtjoiGrTlg+l5VdWOShImCvVZlqKL7G4+zKaLdMnaGVasYoZ4B6JodjYR5nDx3FyuoqbnZ2cGuc4E4yxtCpLZnPm6Oqhs+u1+Cz+AAAIABJREFUjDErQFJFEQhM5aRc82DXALBX/TooyIKJClJWmGN+GfebxZTCmJZ9rjBFpQRfDxIEVG4BmM/mBKjjJAJLmIMMM/lMXUFFMDEaf87CGAszxUIe9dkGphfmlClXqdWRCfIYZXMY0BYWCYrFslNTmX0oi5J9KmxZ0Ob+dIfo7PSQufcMsg+/BaVDB1Cn5efUNGZm5lCqFFXYF4jaA4B5TFhonKiZfKnJqdS8zbNX5BLcchseXPHfHip6xQx/phzBKFLR1D+WRVVCZG6T+Xl8DLfnLRb5WAKqhYUFKW34wW0QjFEVfP78efQHQ4Fk2XfGA9w8/xp2r1zG0gsvobW6inZ71+CJaxqQWpXwR7nSXhVixEgKD75+p2IWOPWZentnulfsOZ7qHfz2Wi8LxhIiqtBmKj+WIgndBDtocWhCTMvDJvhwgFhqPfdvwh/bDw9sJaVXKdUX7EyBbHDUwK1XsRhEFYhWtK8VkSmxIXji6xUgdoVLCam4IGjZyIIpVYUuX5T7O2JRmzbbAq7MXBxYId/l3t5VvhqM5nzN5fOyH+d8iXs9yzEMrKCthg4HXIdZFp1N1US1EzNPKRYkEObrI4CS9eweUB1WKihNTaNYZuPAAL3WDsZ9psBmVNAPwqKshpszMyiUihhGQ7R32wLAsqWXra6DbPpqFrveElvHk98TrhWo0LeiudRFSSxQ79XClldquaYBbaGdrbagNTNbtc5M2eeViczyNBWiQduJjaxT1Xk1viJHE1OMSc1KaJPEUvwR7lJpa7DXq3m5Bt1rCfN6zLDTQdzvIaK1s6xSLVeaa2nYH0hpR+jD49ucncXm6h1E7S4gtSrr8iRGdrIaUcFGkDhKEGYCKc/i4RBxEKBx+DDKBw8iS5vVKEJneQWbV65id3kZmUIBJ9/9Luw/cx/ytQZ6O5u4/PRTWP7288rp5PmYCmVCKbOxtuxhHyhv+a0EdVS/umYegt9cFmExL8vsAXM6MzmE1ToOnjuDfKOOrVsr2HztEvrbWzoz0z6X8I/rIFctY4p55FSiZYCo08bWjZsoBAUkzP3cv4hf+a//Kxw791Y9VoPQ7eH53/9X+Nr/9i9RPLAfP/17v4dD73mPjksYjXDpqafxh//4HyPf2kFNjRG0cg5tbml/c0ioduc5QIpYa9JQ80Emp3UpK3Fv686GBs57AuBmA5V6DTvbuxhTyS41fAaZ+jRqJ46jfPgQitNNZMMApaDorM4th5V5oWouyWQEtHodwkKgu72BmNa42y39nqpeQlra2KrJwa9TKoEDA9S0m57YORNsy5Kd2lOeP6mkJzQ2a3QDvKb+9Wp5AmC5LVBhzbUemLuAwWHLAte9gTJ/ae/s1w6hJceHbVc2BzlHMrSf7veRDPoCwNZgYUCW2bjeFlrwhVCWdg/R0D3Gtk1gqnXI/eJ1ihQtTtDZ3sZoyH2w+WiZuWyI4Pfub6jAlVrdTuqjka1XqYtdkxXjqGmTrqxhvbgxYpf5y/MIzxuc92z6GsVD5OMYRTYxuNzWQRKj7/6G11C6LpQqNeSaNYHqwZ11DHdbyPL6z+xmKltlAe2U/S4H2Dgvwa+B54lSWC/LGju8wpLfC8hRtcw5qJz4rKAYl+ag39P5y5TQBgiRccpoB7y0fX54EKx/8zG8/7FzmprmeP7hJaBcQn3/Amr75nQu37q6hB4BYd8AsFSYtBjma/M3iWpSyqG4uIDph96Kw+97P0b7FwSE64yuWF/DM//sf8XOKy9iTNcR3kGyiYHNU0kGwb59OPbTP4WHfv5zGIZl3L5xA8sry5OmNc4nNqBxbN75znfqHobXghdffFE/n2o0kS+GuHlrCQuzCxj1eti9tYTlp5/GxjNPo7qxKVvk9jhChyd0Kn8dcFNyL5vseD4QBB4r89fMcXivQtt1s3HmSPJelZEJcozZN4vD99+HrfUtrF+9if7OJkoAijlrliS4zedLKJUryNWrGNUrGBfyE9cBKn6pnt/d3kZndxfFfqT7omE2wZBKcjZ92MGzphU6pfArwXS5gmKtiiLBeBDgIz//C5g6eAAJr4PdLp757/57PPHP/jnq7bbyZtVk4O73R6UiZk6eQGV6Hzpr61i7cdnO90OuLzYbuAgCZ2aso67MY9c7ofMY7+EM2Kqh1Klepa7NjJQDrLMI54maN238bCra9uyVORjrlOR6gyJVOm/Sc5i//yyOP/IeHHzbw5g6chjd1hZe+7//Ete/+zxyiDHc3kZ7bQMY9BQPoG0qd9gaE7geeA411bADwJP9vWsB7TTtdq/q9tP033dhsd77+Bex9550Mpccf3b3sWq29fBb98EGgBVP4/7ezMjvfqQK4O8b2PTbdATSEUhHIB2BdATe5COQAuA3+QRIX346AukIpCOQjkA6An/bCPzS1KypwpiR6iCuKYBZ4HLZVM4qkFVtAVmX16XClxkAatPOTVeFGub4EpZyG6YtZM4d0MzkcSxfxANHj2Nl7Q5ubG3hNiLcGdEalHDUMn1ZQOLzmZ20qYdV2HbKCqrXWFjT87o8XwFfpwL2eWj8fUJSQZtEiSbHKNE6WD8HhmCmlmUOV2n3nMmgAqAUhEjGCbqjBL1MgL7UM6yZmvJ4hFCQhZaOQS6LUq2A+f0LWJibQbnewJi2sLTcFExk4bwg20LxPELXZIgcrVYjZvhG6G+1ELeGWA8KKH7ovag99ACaU7No1OtoNJuolisGPR1sYmGeOb8eAHt4azlz35tpyp8RTvlcRJ8V7BXEXi3Mx1AxQ4hLmEvYxO1SjenzhqmcoRqFkJeFVP6NlF8OSvM5fJYwH0eLaG6PFtDMDK43q4LALI5G3Q6ef/wJXH32Wexeu46Vy1ekHmMBnAU9HkMeFxf+PFGRm9rXzw0rVEsFrPl6VyW7d74Lyk4+DZrb3Lmbr2vg1ewTNTZOKS7oKFWODKRNyKsCMA+JQdzvgc97sntN8WtKR5+JpzktSMwisSsoOjtn7ZezyuZr8h8sfifM91WRlKpJg8QCUpY6rN0jTNZYUJ3IfSyXEBYKAi/MhfRrW4pmbyvtsnxZpObj61NNKdcHO21TCztgrOYQB9MlTVS2qSn7uAY8AOYrYwGchXA9D4WJxSKa+w+gvrAgG8l+f4DW+h301tdVSLbjQGCdNzUqbZxlsRzIepmFWMIsU2ozn9iUyrkSVWeBy/izscsx/7peQ1gq6m+oLIxoWUyQ6mykBY2zVDsGAn3KDv4+FTDXpbI2CTwIxCnl07+jiQ0z98urgw14EoK5PFPZ2ptKO1K+L9WJBMfyNpDF9YjzPYp13PLFMqp1wqEE7e1N9FotDLoDUy5q22NZCVNVLAUt3QjKJVnNt++sod/uCJZ6y2kVtQmI3P8Ih0JaqfNcQOvfZgML5+5HYX4BAza/JBlkkwi3X3oRaxcuSt13/MfegflTp1GZnsGwvavfXfjGYxjstJBLLLPYogGoYKTi0mWEThpTRhgPI2Rly8tz9hj5qQamDu5Hd3NXY0Wb5JljJ/Bjn/wkolJeOeCXv/oNrL76KopsKogjjPp2/Ag7dG3KutainBLqUZueRtCcRWFhP2aPn8BuEuGnf+1XMXfqtNk2JzE6t1fQaXcwf88JhvQiM+jj//1f/jme/ePPI9/vSolJtX+OPrNU0hJu8vrGHF+eax2M9BbQahagBauaRAzCCgK5ZgJaMMtinOdH9UoEtpaKAYpzi5i6916MGnUkzOmlui8oIE/1WqlgmeV0PXDOF5xjnXZbDRijYQ/DrS3EhBjD4cQePZAFdU5rJVRmrwPCAtJU3zubf6cUzhAWOcjL5iKd56j+dSp7b//MNZTVY61JwTKBTQFsjzWg7NXryrJmdraALukIzxV0ILAcWqnFuSZp9U9IOLybfS175oSqb5cZPLFMHylDWvCRc9zl2ep6F+RQYm5yqaDogNbKHa0tqZulRL4LgL37BWeRrVs2Ftj9CaEsuD4d+OSaE3TdM8cJo3nPQ3cPXv8431ubW8j2Bgh4H6VrEdXB7FsZyb5diltZiGdRZENAs4Hd1Q1EW7sYRX3ZQ/PcGcTcj5waxni+sEYKu7aaxbQpc3VH5YCsWV27+Aqv2pXy1ymUef4tVzF97KjgdW9zHd3NVTVOMJeb+yaXF2UE+wxvZ2vrVLtqZ1IsBzPurTFK0RpSx2eRqVYxe+8JLJw8gbg3wPnHn0KysY4ij5XPKqVdt7s/U7MVG/LCEM3Tp3D8Jz+Gez/5Cdxhg0OhiJlGE51bt/Dcn/5rrD3/DJKVtYm7Ae2NM8UKDn3oURz7qY9h9sx9qFTrWFtfx/WbN3RM2GDG9cT7F7qTHDp0CK+//roupYyrOHjwEJaWbiKKBqg1GjwjYvvmdVz/6t9g6fHHEG5toJk1hW9nFKHLY+dcM7x6VWYZDnZybdnv7frI18Z1KgBMO19mthLAKkQ8RJLP6bxnjhymqqY1vBoZc4Guf82pGeSm6sB0HeMiw1IsjoG3slG/j26nrSz3cLuNbHeA/miIYWaka6HumNkco3t1ayCRCjkMUSyVMWSDEZsB8iE+/JnP4uT732c3xP0hrvzVV/GF3/otVLa2EFL5rCtVBnE+j/qJYyjP70N/t43W7VuId3aQixMMRrHO75oZ2ofcxJmAy91chEw1budvRgF4lS8BK3OL+beBKc+9mwR/Tht86em/V4XLucgPvQPIuOYCuoyUy3jrP/wHeNtnP61zP90yRr0WvvtnX8ClF1/EdLOJzUtXsHr+AqLtLdB7RLp5l2nM+axMY7nB2HsOXjeZIc8PbydtqmRbY/5D9w97mmD33n/+MAjsj9Xev2Ozqt/qXbDsmi32NOL6e9g0Azh9b5+OQDoC6QikI5COQDoC33Pfsb29/UP6z9KBSkcgHYF0BNIRSEcgHYE36wj8h81ps0UmRPWKRmefzM5zdeQz7002hAbLTFlAxa6S6EwZIeWktcLzhiMYj0EFMLdr9UWT4xZAC+gsZgpFgY5WEmELI2zRxs4BYKmOnTbJrA3NIpTAzYByTuod7gPBCYuSZiJr5RIzBDZ4OMnxUiHJFAgsp/H30XiMvgp03K8xFnMB5gOg3iyjPDsFGg8O+jFG3RHCvmWieaCXG1P9k9E2RrUisnN1oFRQQXQc5pHUishUWMwvmrIxKKqgH/WoeuoiN+whjPsIEqoyxwJDGGbQL5YxfudbMThxEpV9i7IsrNTKqFZrBoqcvTO/Eqh6FafPBPaQ1+esqkzlVELK53Tf+8KV/+pVv1Sara2tTWAxLZ9ZVCUwI+yl8pdqXgJibo//5odXYRooi3HlyhU9huCX1tDHjh3TY6Q8jGKputgo0GttI1pbw+Vnn8Vj/88XsXb1umDNxOJSBS9TLEuf4QCQz/KV+tApgIUHHdg1OOMg7x7Qaz8yAPz9EHgCId3vNDZiiny8ZcUqI9vZTkuZIftpy4szq2F5Tt/NI95j/6wSns8Gdvvs932yPw7Kcq5QsWcflt9KC1oqblVk9vaHegifL5g0cRDmSMFMe1otYq4ot48OVnsw6Qi0FEp8PsJZqebjGKF7/fodC9wCXfbMspl1wIsKSJtvZD3cDwPSeiRfQz6HsFLDwokTKM3NIQmoZE+AThvr165i3OvsUUOHUrXqdQYBiqWSwIwKwx42e7ViIY9CrSx4OwE+fH3FAkpTDeS5HrmPCWFrT+pdNg7oOE1AVh6BVwrvmcdcT3HMPF9TLJoltCmABYAJhl3epSAoi8QuizuJ+Hib37SLpzUqIQBBlPJ4NYfH6LZa6GzvIBkMBAMI2fJFa+rot9vKyiYcGhNKcR+otnXWztxWdWoKlekpbOxsob+1K4U3rXVHw6HAF/eP9rwE8F0p/yNk4hEKtKXOZFA9dADNU6eQaTYwzgQohQVkRwluv/g8ll94CfEgwr4HzqF58h40980jTGJsX76El776NfS3tpHlOnWvXUopgS5TLPPQ54tF7XOv00WOcIs22cwEP3oQp973CKJegvEgkuX33IkTKO7bLzBw64UXcfFLX8bGKy+jRMvoOJZ9Mv+e2FdOEISPznZCyrJaFcG+eTROn8H8PcexdPEilt64ird/9KP4yC/9IiqLh6yYL6/zGJ2V2/jK//hP8crXv4r8KJblP68tVMpaXjdhqrkCBKWS1HNc571u7+5cVNMFFfDWMMI5RbmWz7T2zQayMSYEpkKfvy+XUTp0GLP3ngGqVa1PAkKeNwhPqpUyQj7WN7pwPbKBo9eXhXA87CFqtTBc38Bwa9uyRB1oNitm+6T9uazeuf2JrbNrfCDU5RrQV+ar87VS5evyXJ3tvbdc52MIe0057/KB+TM5BJg6WNceZVob0PVuFXZKtCxyXoukLI2HGLYJgPuCwRP1r6yYzeVCENhZsUvtK3Ux1bHuq9YEQ6szKFYrUgF3d3YwpNrarVtv/Sxlr4SsiVwAiqUiOt2uABHHlCrcAa/NXJ8+k9TdY3gAO7GBVkObNSHxg3moQUyQbECI60DOATqR+gxdU/VqjlA1HsVScsajoX7OCIggMsDEY83ro5opBGadItjlF+9V6BLMqhnEqxB5nXTKYcHhfBHFo0dx9uMfQ6HZxPqVK7j0zcfRunIF427PlLXObUOQWhDYXXM8cDYJsqlCuf4ExQzgETQnXCf5ApAnwAMGrQ6y0RAFmRAY4DPwbucdXb94eIMs6keOYPGRRzD33veix+aHah0Li/uBfh/x6jKufeVruP7Uk9i6dk1wnU17pXvuwTt/67cQHzyMmfkFHNg3h2s3b+LW7duKpWATG9eBz2TnHD148KDupXjPtE1wSuv/LFAplaX+3br4Op78F7+P6Pp1hMlAcQchcooGkWrZxSvw3MB9sKuub+pyFsJsvuKI0rXEKYCtkYw2zKYmlZsAG7mMILq172Ayj3Mug/r0NGb27UN+fgbZuSmgavdfss6OIkH2Ic/nrRaKWy0kG7vY7bTQT5gnzflluc7KiXW29aSuFldh90V6/lyIYS7AmQ9/AG//mU8jWyjLleXGE0/gb/7z/wyD869IBc3HJryXKBVQPXEM2WoVo+0Wtq9fR8DzBedZPzI7cubV1qsY8LytBqdYzWFsWmKzQSwHH2tY0DzTvTsVwBnE5Zo1Ew56SKK+OZ64+39qcgnR/Wri/OF3dAfipyVlBMjVp/Cuf/hZnPrgo8hWa9i4cRtxZwdvPPEY1u+s4tDhI7j23ItoX78JMFedbX58b8AIGB5mZWmzsc4gLL/n4Z8AYLXteYWv3Xv6jx8Gf7//99/zR/4Oz02HCSjWlLLGjL0FXNm+u/tZ//U3Nzf+tk2mP0tHIB2BdATSEUhHIB2BN+kIpArgN+mBT192OgLpCKQjkI5AOgL/thH4XLMpi908YQWLc1KROAtaSy4TgJL9pe92p6KNwNapYmVp66zZVJSgqoEKYNnhWbGUhZvBeCxgWsllZHunom4mi15mjL62TfWVZXPZc1rWsKIupd510I4FKQIYuetmEFJl4NTK/EspmQm89HPLJqZtL7eTHREA2YgQWtM2rytYDRzJBZjLA83Dc6gc2Id2NETUjpDdHiC/FdnzkA0QVCdZjBMWpYBBOUDSKCFs1KTiy1aKGFaLSErM+ssjn8sjl83TH1fq3+xwgGy/jUy3hcH2BrZa2ypED3sxkkIJ+Yffgsr73ovqkZMoVyoo5DNoNqcnINfnwXnlLkErP31+KZUvXonr1UweAnvFsLJZ3fEU1Fe12rJPCYGp9GUB1UMM/psFVMJc/h0LrfwZ/9bbRBP2tlotrK+va1+YwUd7aD6e4LhULqNaq6NUKCKSxW6M7to6Xv3mk8h3Wnj6a1/DG6+8gpzLfFXTgfoPTJWlOuxkMtv++tfgVc86/t+nAvYgWBatmqtm7cxGhrvA2GAPC5I+n9dsFG3+6v+Cm87+VU0TLKhS7W7z3+dg8t8+487n/gr5EaLu3TfZtRrYtP1w+XlSASsU0OXMOQjN5xfspbKIFVAlPtKv1u3beDI/VUhVlGDoVPRmW70XNCtT2FnayjKaECyfN8tOKYhNMatRd9vziyfM5UA7Sr4mFq2VVScIbLmjOg6EaHyNYYh8vY6548eQbzZVQKe6tBgNcefSZcS9zsSWOlCuqgEznzsq+1p3rDxoJqySorFgSivOlYAKIta18yFK9Qby5aLg1oh2s4O+QDAL816tqX0LbO34ee7zoWUdLRBO5bzLKBXYpQrR8oAN8hiokq26a7QYxQY9gmIeAZs0ghyGVDlTAUklLEEs1XjtFlpbWxh3+5Z/6tT7gl7MUY2H2ndtV+DZw2g7b6KQR6nRRFApKYsxiobotrbR3dgA2rSlja3hgPaxzEUVPLb9Z3NAcWYaC/edlgI4ky+gWixj1O3j6refwu3vflcWxPWTJ9C49xQqc3MCpTtvXMLlbz6NAdVTyne1tamGDq8EZrazFK8GBWM2txB+UcmLAJXjx3Dyw4+iNr9oYKUYolhv6JgN+z1snH8Nt/76r3Htmad1rjSQZhb9jAbgNSrMULFtjQ780stmUD64H80zp9E4uB/LL72I9avX0e33Ma7W8Tv/zX+Lo4++T7bQ/etL+J//49/B4MZVWfaySYnAh40LVDZKGct2KKoN81kU6zVkgoKaDAg12BBCeKq1R+tlwh7vQDCxXDYbZeflLgUsIWnMed1ooHH6FOpHjyMJ8xMLUWWq0omiWESZufIErhmqxxNEQ1OdMwua0QQZZujutNBdXhZs4/6Y8tgreA3SSjWoNWhKZFnoEviGBWXXh+Wi2TrznOPAJY8jM7/liODyf+2rNX1o/XgQTMU0s4sJcHhOJwidqHbvNk8I+LhzpyzKCVtpR8yca8JalxetJgeXHyyIS2ArEGxrQOpTnzOt9cTnIFij/T0MOtHqXjbI1vDgXTN4vfdNUMwP53pR04aAXQ5xNHAAmxDXlMpSAGuN2/MISCk3mdclywSWQ4HIDH9nkFuNI8r0ddm3vAOiyj4byJmg3Wnruano5xqtFIvIRgmSvu2T8n6dYpqvmrnDdg10Wb2+2cJlKkuZ6DNLuc+0kqXqtlLBvrc9jBMfeRRxWML6hTdw85lnsPnqq8jyvKv7JGuuEriWnbSDTi5ywbivd1sxlwO5oNAZmdeGUmjgmKrv4dCUrFR7JhZNQYCqRjVZ/d513dA1r1hC8eABVB44i+qhI6jNLmCWFu9SmI+x/uwruPL4Y1h9/TW5rYyqZRz42Edw5mc/g/UEKFVKOHffady4fhNsVqMzyfLystS/PIcT/DKOgs1r3Jdr165hfm5OhypfCJHQDvjyZWy/cQEvfOHPMe62MYwsloDXdZ67Oa+k9Fe+q12TdZfhlL/6yqPvVKNyBHH3GroO66Z4pLXDe1reM6pVzN3zqmGKWbik6mGI6fl9mFncj2BhGuPZBlArIx/mbU4PI4wIgDtdxMwBX93GcG0LmzvbUo0TADsTEYtI4TnYO4M4pxuzdWeDkzUdUd3buOcEPvabv4tspYpsJkF04xr+1U//LIKLl5AfRqYoHueUGT+erihruD9MsHDyJOJOB+2bN9HZWpeCee7IMRCtttY2dV2uTjXQ3d5FtL0rhXCOkQDOOUjOCByhfAELj/w4KsUKVl5/FWvXLlsDDOe75puLEJDt9t37Pmsw4HEJTH1byGP6+DHUDhxApdZA3B+ivb2O7ZvXlGtfrTfR3dzCuNO1RinXGKp7JddEwRYHRWvQMUT21hb3otZTl8VLkK3D+m+xd57cqv7AP+xe7+7fW2OEe1eibfK+UuvD3QPTxIB/411Y9J27l/2Nza0f/lTpb9IRSEcgHYF0BNIRSEfgTTcCKQB+0x3y9AWnI5COQDoC6QikI/DvHoFfnJ4yu2bl2fLxrCJatYM1DgJUFhqokvW1DllhsijDLv9J2cKgF/+G22HRxiJLrdjB33VHI3QczGU5i1bP3uJSmahUVKpIZZUYFcR94fNuyUT/4nMLGXO/Zdvrwa+VVizLmIVdqitogWeZxcyRTLKmGKD1H3/WGjNjFDiayWFfCNRm6qjOTaM96GNnt4vhbh+5XqLtsNDPfWThk6Cc2awxFYSNKqqzM5heWERpdhrdIIMoNFve7NhKghTrCECxAEaVQ2sX6zdv4vq1q1YQHo0xIFC97zTO/tIvYfrkfShXa8gGY1kVertVD6sIrqhooULXQ2EVXJ1ikofG/42K0k6VxZ97y1uvHObf8THeHtoXygl5PdikFfTevFWvymQuMD8Ijn0eMLfP/fOQmD+Pkhi9wRD1cgWNRgOz9Sqe+vJX8PQX/gKd5dvot3YwHHRlJ6ix9dlvUpwarFVGJIvx/JlJpDQxNc+8xbOzn/1+ha9Xhpui1x5vVThTxxDoCoq67Frf1uAfK7tjB1EJuIgIZQPtoLNXXate7qzI/d+a4kbyFwczHWDRNgzMqLDp9otz3yaP7RMLkIV8SSo9QRHOWSmqWADl3rBgbuoeD6MmtpUuO5j7PoHNUjQ5K2qXGyroyx/xdwQqzD5WIdulDrOYTdgrm9ys7HLN/tIUwT4/V/CWxW6+NmcnG1RrUpFWZpoIcwGSaIBst2dWqNEQzBQeEypLVWl2uvp0EFlzkPjbWdYqh5RgWJDKrKYFwGizHmSRL5QQFgsGuB3A8SptqhgFo5zdbRiyeSKwBgoNO58nJ4DAffNrh2CXMJgAVV8JaLjWPJx1ay8zog11HllmNzogSJjDT6kYBU6pSu4jbncwpNq33bXczmzG7HOZeeuyhr0CURCMa5jn3pC5uTWUpqZQqFaVL8qWmEG7hd7GJnZuLCHpdLWtu1a4BFojRAkL+hmMaeV+4iSmDh9CdXoauWSMjaVl3HrpBexcv2bqrLlZzN9/Do0D+zHqdbD52utYeek8ItlN0yKb8Jevx3LWlRUaxyrcCzwzq5W9Cjq/xEgyAZonT+HsJz6G+VNn0IsSdOiGkM9CxDj5AAAgAElEQVRjdnYGg6iPnUsXce0rX8Wlxx4Dul2yX52f81I6WkGeQMYrwqWO588qFZT3LSJXrWJn+bZUcqYSy2IYFHDykXfjvT/3M3jqiSdQGQHFKMbGrZsYLK1gtNtCQDtpTXUuas4tU8gGzMQmoOlTWW1NFvyPPx+oEcc1drDpgXNU60iKYGv8EEDVeskimJnFzIMPoHHiOJJciKQ/sHMzz1u5DAq0ai3kpQZXHjRdE1xWO4GwrOkJfftD9JZXkHFZqwK93oaaDQyCs2ZxbucmU/tyv8NSWWCbyllllHPNU83pGiVoscw5pdfC9UiATFtsbs9bRLtMYJ43rCHCsnyV/+sUuJM5qyYKaxKh2p3qV8Jf5nubYtaUvQTAOsdTpe6aLKiitWYLzqm9+b+WGSx1r4OX1uhkzUWcOJYpbECXwnStZeXoUmFrUJkfPDfEsq3m39j2dJ7Vc1quNRvWCITZQDTJDxbdIygiSDaVp70W+zvLwOaDGGxqFr087/QFvxMpYZXfzEYVPjcta/Vavc21gV96rZiLijmpKMNXYcVmb+2dMdSMQUxOyM7mhmIFtWNHMHvuLHtEsHH9GravX1P+cG441D0Yc66Vdy71owPe7r7OomANPAuQafucq1ReZ5EtVbH/HQ+jMj2N9s0l3PzOt1Ed9lGSyjcj++Sh8uW5hm3++2ugO9liVMojPzuDfHNW57RCuUTTCNm0Dzdb2L55A72NdTVmNB84h8Of+gSmzpxFn9ywVMCZ++7DS89/V/vJeyFecxk7wWa1qakpNauxKW1lZUXfNxsNNZAEQRbf+cLncf7zn0fQ2kaOUJDHjpcM3VQwdsCarrwam9cdNVGwYcrf3+o+1e4jpIjf0+TlG5fYIMB7QN4vykHHKzszQDmTQ179F/ymgqnFRUwtLACzDcQzNaBaQrFAB5msZb/3+hi2O2r0yd5eR/fOOnbau7Ji5vU2cA1Ygu7uOq/rpJrZbPw1fXhushwJxGEWtUMH8fFf/o8QLh7U0U/u3MEXfud3ceev/gq1YYQ4m8OA5558DvlKFYXDh/Hwpz6FtZtLuPXMt7B14YLuCyr796N+z72onTqF6uH9as5Yeuk81l98Ba0rlzDutZR3zXOsjUMiG/G3//qvYLo5hRe++CXcfP47yEbmuCIHFJv2Os9bprGzlrfDxHYDu+bk+JlTE1ixVNG5ik1FSadj63rvfaTWjd2/mTHM5I5Pdu08T3Cbsod37zX0voaW2Pq5e7y739z7bsvenbjbS/+Wyr2fsQOgwGdd1/xNqG5lCcjVeGsv2KuNvdaYrheT+1q97hF+091//7vf7aWPSEcgHYF0BNIRSEcgHYE3wwikAPjNcJTT15iOQDoC6QikI5COwN9xBH59ekpFiIIKV1ZQSGg155vUnQLXFztUJ3HZWwaC71qUsUhBkFxDIKg1QIyhipdWHRuO6XJsBR3V0AVpreAuOENNFYsevhleFTWrkHhbQl+ksQId/84Ar+/eN42lh8BUdvG1UWMwlgJ5KDs7exXKoaMyWbWfMebGGcxoexR2mVpokAUGJgZyhRn7yr0qZUPU6jXlDxZqNVSmplGbnUW2XEKUz8oaUVCHwg7ChLslI4D5olQnbG5hfX0NvZ1dWSdud3YRz8/i2Gc/jfkH345ScwZBKUCRakYqzVy+pM/mZYGPNsz8/i60MrWLz/71CqjvVwF7G2c+liCZf0+IywLTxsaGvmdBlcVUqmtYPOUns4f5OBatZVfb7+vxzN7jNqke5ldCXn5QfXPXrjqD1tYONrc3UM6HeOovv4yXv/o1DNfWieNV+GLdXYVTFbjs+HuIwYJ6PBiqEE2L4kmBWvbMDmjq+LP46QGvFc0MADu7wD220MqNJQDWE1kx13JGzdKZxVM+Rll47jnYGEGFe+htHx04tb21grcH0lbvc1BI1qp+vpviXbnDAsBmEa2EWCrW+TPucS6LwtQUijMzKFWq6G3tor+1gfGgJ2WR5QkbMNYcEewxcCwm5/6t3yvPmEDI5RKzICrlEsfL8jz5PYvbVGtxHVMPqf0TADYo7UGznlZQlsojVxxXNrCpeP12ac9aqtVQb9ZQYVGdEIgqJkKsJEY/pJr47r578KssY2cxzdc1sZ6mNa+zoVaRW37c3IaphQ3EmSrSGBbXjkFeFqQ5plJIsmCunzuw5WCdX0u+aULryYFes6h1CmAqF6XeTUzFK/vjDPLMB6Vak+jGqXcEqqgAJkBmwZ+q1jhGb3sHnc1NWaNrxnP7Q9orE4aZwlY5xMrxHklFWqT989wsgppZCBPWEV4SHGf6A2xeuynYM9xtTWCWV1nGBLFcR6OxwO/04gLqMzOI2l2sXL2O3eVljLods70uFDF38h7UFheAaICVV19D79ZtREOzrnVUzanXs1I8jvoDO76EdVxLtMF1/06CEFMnT+Hcx39K2cLtOJZKlxC+1mwgNx5g7eWXceWrf41r33xKVrCyM6dzAjOABcIcnAyd8pQwVKf0LMZBiDiXM1eCQihVP2FijCwOvPUhzD94FjMnj2N2bhHZGLj+2ssC2q3LVxFtryOg3bw6iDifzfZYWe4CWJZtTbU75w8/pVKjopbNA2GIgKA0jpUPKnjqHsc1zu8FKmZmMfe2t6B67ChGBPfdPoZJJKiQz3OfCVpdEwUVsspBd/mi6swiaEx0nAerq8riNHWvW8sOPGtNOtUuG3LUUMLrRxAgrFV1zSpUytpHrSHa9DKPd2j5ud7qmX8juEwYTttnqfPNCpr5wHIuYPMQmw0ckFWTwx77dLNRd2pfNfG4LGun7lWuL9eKs1b3Fs5mKU1Q62yQCXa1hrwi1/7G1O0OCAsSmz251qPU6fx2LHtlORzwtWqfzK6c5xLOadq7m/rXALBZSDsI66AureG9CpHbl7WvFP6m0BN01vqy9UzrciniR3Zuj8cxojhCQCtzu1BIJSswzXMDRyKxJoq8wBa5nwPjAtLuKuPscX0esr462MS5ZK/NVLa1fXMYRAlanRZyhQCFUgVFqj93W4hWVzHumwsBPwibdRWbbN/dgEl9zGtgjFGG+wNkp+fw8Gc/i+b8PJa+8xxe+8svYn4UY1rRCBmsJxF2OBa6TnL12vVDc9Wu7BhmmQ9scDRxTVICb7RBd5EPvB40jh3DkY/9FKpveSty9Sp63Q5m5+ex/8AhvPT8CyhVyrrnOXz4sLbPhjXOUd673LlzB8ePH9e9DJW/w/4IN65cwsUvfRHb3/g6Cr2uWcqPQxq1IMkkFl2dMYt3Q/i8GzHbd2tQdDa9atZy97G6vtpr86BO5y9d5zULXISKudJwRjSQQcU5XoSzc6hMzaI8PYWoXsKwWUGmVka5XLHzyTDGoNtDv9NBf30TuLWK/toGuoMeBuPYmjZ8DAa36W6eZW7i7wP4rLo+W0aw3RmJAyPXnMGjn/sVzJ69H6Mwg9zOFv7q9/5LvPYHf4CKFLMjBOMssuWaGlge+PD7sX7rNm585wXsXLum41w5fQr3fPJTOP3Tn0L9+BG0t7Zw+Zlv49bjT2LtySfQeuN15cKPRnZ/I2vwagUPfebnUK3W8fLXv47N1y9YbIDLVbb3GeYgNODYezcVW74aU//OxBrp+NaBr4xON2bl7N8kqGluosB10TfuPYSl2Jh7irUZmj20lgIzsL3ql8fUJOHu/YlrKnTvv7zDt21vwpZdU6MDzpwTrnmR++rSiF2OtDkhuVAR15DAl+DuI706eDzCb6QA+O/4rjd9eDoC6QikI5COQDoCP9ojkALgH+3jm766dATSEUhHIB2BdAT+XiPw29OWAUwALBUMFRsseDoIZLaHDqg6sGZ2jlbwutuZbkVJKviqGQPAXSToCIEYMVYB0Nm36e99bp02ZVDY1C5OSeGLI67YMrGg9q/UwTcqhvdaBPucVwPbprDg3lGN0pXNLp/IcvOkKpDSEiiMR8qtYzGuzIIQC8/KOobAH/ePBUFiiGGQxWyjiX375lGv1VAqV1GemcIUC17jCJliHv1uF73tXeTiGAUHD6SKo1JQReEM+p2+CpmZYYSwH2Frcx3ru23UfvydWPzwh5DbfwD5YglhIUA+CKXcVdmU++iUv1S4eLWHz+q1zFLLYVSGJovZLOA6UOzVu9wWbZtZGJ2dnZXNM0EuP5gFTOUuoS/VNAS9fH4CYG/7zO/9di9duqTHU/VLUEDrRV+E9XmQxaCAMe0ZSyGiqI+br5zH3/zRn+CN559DZjhUoU6ZgbRYltLJDvY4NFWo5ke/jxzVZMoEdr+XCsMKsr64LBtGFpVd5q+UsW6uTaaQBycs7jnQywI+t2E2x7YNPk00GmPoALHUv1lapxsU4uM5t71JtVR/DsiYqtiVuycKYmcTKZdYg7eCvUacbVvan6zA0uK9pzFz9l7UFhexffsOll86j/bKbYyjntmCmu5dhdHvUWm77ci01MHnHLXvzLibKIN9hm8WQYGq2QCRy9nkdgmACaV8rrAHsl6BSchEoEkoxA/CFFo9EsjyBSmf2KmPi7kMytkApbwpdnhW6CODHh8qm1wH6wV1DUjreRzwVSOFIAEtu6lCztnz8LWE/OrAlFMS097WP7cHWoLCnEtUOHsr2z2qRr5+PpZzW/PHrSPCIFPJO5WeW2OEVIQlXnnPY1hgZixhpACwWT8TahlMMrWnbKujCF3akG5tCob7xg2e0whzaUHpGzfY+CDAE4aYOnQI5blZRCGzuROpqs0GOCtF33hnF9dffgUbS0tSmHLmS1kY8WzmlJCE1prP9rtMZOpdPif9XQWqedau1FBs1NWgs37jOjL9vj2e52UP4oIQ+UoJ+XEWu6uryBIAYiRbUjX7SLWfwSifR/ngIRx5x8OYOXYcqNZk2wkC29EYpU4bN5/+Fi4/8RR6t28Dw75yjX0muDkTjFAsV0zhHeTQ3W0JDiu6gKAyX1BTDjPYaYNNu+FxpYkP/PavY/FtD2GgeR8iGYyQdFvYuHUDy995FktPP4NMu4WsZJn2GM6/ierfqXhlG6ogcC5enpeysk4Pmg3tU39zC4Vx1mUKExSbip5AlmAZzSnU7r8PpSOHta+8ZhL+9fp9NcrInp5HReM7Qi7k+jOLU67HYrkki+Zot4XunRV0qY50gFgKxHwoqMumBvuaM8eHrFnQ5opFFBsNZMtFZPhY5QRz3gBFPmbQRzKkrfHdJgmqVv21w9T5tkasiYj21Ka25XibTbr7NxW+skomoGUDg3ucb5zwub4OmsoC2mVrm9uDQV0q7T0c3ptxa9c1a8aYzEW3bWYRe3jLuRXHI0QOksqG1qmGuR44bsynF0yWath1fXlbZHePoZxjqpRdg5UAs6R7bO4g0HXW0FzjXL8cW6qHCYd1bRrLDj4eRTpmAaEwG+N4xZMTxRj9Ea/ZEfJcD5kAobJ2E4PX7t5Bx3mP5TNtwnlP4a8h/nrP18jHSjmJLPL757HwlgexcPoMpqZmcOu1V7HyzLexc+kS0O3bsdKqN8BlrPluRARtkYdj3g1ZxnGmVsfpRz+gc9eN7zyLYG0VzUyCBbZAZEOsxAOsjyLEPDcLgFs+vJqWNM8TazQaZTEKQ4yoiqQDB6G6u7jTbSbbbOLBn/tZHPr4x7EyHCNfyGFjYxX3nDyJmdl9eOWlV1BhMwwYq13VvvPeg/c2fP1zc3NS0isvPhni6197AvtmGshcuogLf/yHCHq7yGTytFYwBXAmNmt3NT/ZdZkuHGrm4vXNQT1v9eyv//4+bAJ/3Y2GBJ+yrHfXUafUDrNAPZNFjZnmhRDZ2TmpoMNKBUmtgniqogzgapnWzGOty0F/gE6vg3hzE5mlDcQbm+iNYs1tOW74ew2uUwFLG0s+P8eSoN2u/XbzRENmNkHZkc4hCYp49+d+Hsfe/TbLd+708Nw/+R/wjX/6T9Do9xCqTyAv2DsqjDEaJoLCbHjIzE7joc/9Bzj5D/59NM49gFEmwOsvv4Dty5eRX17B1uOP4/pf/w0iOd44ZpsZoZ/JIipV7L5rOEQuYlsmXXZGDsBbZMeQ62rP+wH1j3Jqca6aqFbzic1znKuW6Xs3OMTAsL1r8T/1mc3WnmONRFJpU+kvdwlT6iqKRu4wJNAmz7Vs60nHqr+tnHzVOdztm70Nco41DiR7lyVuTO8L9jQoyl3GKY49UPbA2D8Bt/3rW6kF9A8MfPqDdATSEUhHIB2BdATexCOQAuA38cFPX3o6AukIpCOQjkA6Aj9sBH5zqqmiB0EXyxgJbYgFRe0vPGDjt7KDdp3zqpNMBJam1vTKXipe+SsWlmi3/P2Q2AosrhjidozAw9xvnfWvg3vGr7zCkRWUPdZqTnih4oyrZ3krTilvxiMUMxmUnfqSWb8yBVXl8i48ZIFI9tWuMFTPANVMFsXMGKUEDliVUK42UJ2bR+ngfrRqRdmWloohsr0I40GMqF7GqY8/ioWH7tMArJx/FVee/ha6axsoDBKEyRjRcIBhFGFApZWATIJoMESzXMZspaKicb/bRzw/h8EDZxHefz/Cah3j3AjFsIBCvjDJKyUsIIxlUdNbQPtiFIudVN56eGSF67vFKg+2+DM+loVS2bWy8JUkExjs1cM8TFQaE/DyZ1T5MuOXyho+ntB3aWkJi4uLOqIEytw//g0/JxnFbASgQq6QQ9zv4akvfQmP/8nnsXHzhgCTFFWaV8yKc8oNZTgbYBXoj82az3Q5TsvhrSr3KG80b5ylsiC11HvSi0yUFb5gq7nugagKpoSLBnhlW6oCndlZsv7JQj0BcEG2y95E0Gf2WoFbFuWCrjavJ/bME1jj83+dVaxbU5Zrd1cphSBEgbmA585i4dx9yGcD7Fy5hpVXzqN1awk5l21LW0RvI23Pa+DJFMUGgDmGbMTQa51kArv9kPo1cMpGpzhkEZmFTwdwBYu+x0qadoxZqZRoCykbWVrvcq7leMwIwAJXmLYGEdqDEmARaklZlc1Kac/cPQFZ9xweNHl1o1S5TuGsTFV3bGT9TCjsAGg2Y3BKBWFnr2oW0aaqnGQ1OzhGSOzhlh8Tnz8sa1Znny5VowCw5QIb6DKlo89P1c+oAC6VQdUzx13QkjyJqn9XDOapJhoMMNjZRW93B8NeV9uh0o+NHhzHYa+j7RKuyWZZKkADwM1Dh6QCjggUmeHOrMox1XnWGJHtd7F0/nXsLi0h7vVUsPZ5p2psYd4olXm0qXUqRqoPWeWm1S2fN04GiAXmqC6mJJ1Zyl2pT6lmFEDjaw8CNBbmsXD0CKLeAK996zuylyW0YhFdVpqKrKYCcyTgm5F99QyaJ49i7uRxlGdn5Yiw9MwzWH3xFXTXt1EMQ+TGMQa7m1L9m2TNAF3A7FzC/TCncyn3iapbwRrOY6qvQ5bVxwgKFdTPnsM7PvfzaN57UseBTS59p7LOxkNEN2/ipS9+GdHSEnKEc4K8tExmWIGDd1KMs9lj7KzJLeNXSneqjqeaCMIQ3Z0d5Nk4QSWvbMndWpYiOESm3kD59D3IH9iPQrUuJwraRNChtEgFH2FZQCtwqr6HyOadun4MVIplvTZFVHa66N1ZRWdjTQpprQ02NnDdh2b1zPnr5zvX9ihLS+syatMzGOdDwWl+0O0gzDIUgYc5VpYum0RkG891JQtoquVNVU+QzW3LJp2K4Un+tQHcydrg+UC20FoAd3OsHeTlaxTA9QCYGcKu0cJnbKuhhQ4itHKNYmS4TYFfU/8yf9pncku1yufS85l62ECmNWhEsnFms4A9xv/OK40FfmX5bMrfSX6ws5H23xN6WwawNYUQvvHkysYkqt8VY0GApDnPcyQpVYyASmGuYwFUKuOzMnEwi1nbrwGvMwkbMcYocJs6edhr4Pok7KLKM2QzmSyt6S7NfZh0QznVdKLH0WUi5vPXp1C//wwOvuudqB45isbsHNDZxeqzz+L5P/1TjJdX7T7OgXOfPzoZI9cUlw3sWkigLteIaskykjsdZOMIhTEwN86qgWp7PEJL8JRrKKfrmjX7OXPfjDkaUAmfrTcQlCtqEBvu7CKbDBW3weaQ2r2ncO9n/j0EJ+5Fod7AxsY6hsOu7jdO3nMvvv3MswjzOX2vuIkoQrPZVOMarxO3bt3C/Py85vprr57HiA0abLK4cRWv/NEfItja1FWdTSQ8zRj3ziBPG3yutUxWAFiqXV3b3T2jy/rd2+A1ad7y97ZqRFNghT4IYxUj4q5zFTmJ5NDLjdHLF5ArlVAkBJ6aQma2iWytrPs8zncCYCrVmQk+2t3FeHkD0fYO+uMEvXGMfC7Qp8ChVyMLPvOexq63zNPlOYLzQk2QjDHRY+ieIY8FZEslnPzgh/CWjzyKcZBXPvWF//MP8OX/4vdQ3dl17ixOFa1rHJ9vjNHcHN7/n/ynOPrZTyM/vx/j7BhLb1zAtW8+jdazL6H38kvYOf8S4n5Ha4MNKXyvIUtlNo5y33gfGmQxpMuBa0BIeF9SLiHmdW6QINfra56OeN6Um4/BUs4yblPqbMFTvRqMZH9t71P22i5bC+hYzToGgMeaj850AUMuTtmkGxTOFAuK3BgPY2RHA50v/10QmHuwFxKblbq7h5T7gM0nNd+qMeDu+xmOh60Vu3dX1re7r/XNsr+2ybmbfqQjkI5AOgLpCKQjkI5AOgI2AikATmdCOgLpCKQjkI5AOgLpCPzACPzqdHOS2yuVmGzWXBGdVm8skLDoqAwzJYj9wMdea2MpJV0h0sq2VvYS6HHAWMoVFWqsgGRqzj2g13HehAVRB6GlpnS2wLY1s0fzxm8CX7KVNtBmz5mgOAbKKqGOBLYjFiBZ9MokKhpxK9SzsCQbumxfFu/zWRZZxyhRURIWcPjQUVTnF9E4eRzHfuLHUDh+HNncGIPWNm6/dhFrV24i2yjhbZ/5qHLPkk4LrWs38do3vonO8jrCVg/Zdh/baxvY2tgQFC2XSui0O9ha28BUvYrZ2WlUi2Ups5JqFe2Tx9E9fAyFuQUE+Zzgwl7g69W4/JnP8vUHR8XuKJqof/cCYLPDpXLQfs+v3AahCP/Nx1L168EyATG3T3WwV5fu7Ozoqfj12rVr+puFhQXBZM6XeqOhQizzgalU5mezWcd40MfSaxcx6vf07wvPP4fzTz6NQbtjRTsCYoFes842FuxswN1coppLSg1iWfOJNnC1BwLryO7NwnNzwlsK5gTOzK7TRLcElaYU57b427wAMG2aTVFCphBJHWTFQhbu5DzsMnilXHbg12/T5q0VjVlklG2xIOzdIrOsnr36WDaNhrU9nKatMep1zJ67H0fe+TDCahWlJMHVp57BzWefRziMBWg5h81q0hV/ndLHVGFmJS2rRI2LWWSrSMy5P8kodWpk2WfbYyyL14Ayn0fNIFx9zvqZyq36of0oT08jHvTRXllF0u3Z6whyyNdqmFvYh+2tLUSdLkIeP2WV2vPLzjEgLLNsRal8BcAJwiyDVHPWfXIMPQD29rWCww4EKxPZZQPzOJt9uKljvUKS25Nym9umutFlm3LwtJbca6Olpm+KmFhAU20nCOztaRNnA+3AFIFaoYigVDDbbKdknCh5affbj2W5PGi1ELGpgqpi5ZTafBSwHRCsUfln2/VgDPkCmgcOIGw2BJZkdy07/owpHJn9GQ+x9sYl7N64iVG3KztYATMH4rhWvDPAJO80oVKR8IqCxjFGmQjDmOcIZ20ruG1KzBzjW2lZyzP0OINivYpyo45kMMTatRvIEeTpWmJwnCpGwWw2pfB/UqqHKNanUJiZRmlmSsrl9YuvobexhrBQwdy+RYHxrTtLiHY7yIwDjEeR5QzLt5fHmedzFvZdUwfnkjJtTW3HPPb5B87ing98EFNnH0CBQGiUYGd3F6vb24KXAa8z65u48vXH0LlyBeN+VzCDzROaB165J2tlrgG3NghUpUDjc+WQLRRliczmAK6bgI91tutyL3DzM1drIDx6GJWjR1CoNVAIzOK/EOSlWiOsINjIjgMMhn0M4oHmBhsDqAQ0eAOMaAW7vo72nRXl6fL8Iitqvn7Caq9ud/bnsn9ms0OppLz6LNW7zqrXpdRjTHUrrcmNf0nVb9sy8GsAmGpzZ3vNa2c0NJXunoYIc3wwGCvLdCqEqQAWwPeW5pbzS1Cr+S2lvAPAe5TvAugEuNFQAIxgVNsTAI4dAHbZ8Gpe4Hmd2yFAYv4v4anl9lJ1yDVmjQTmimG21dYIITjkf+/WjFxQvA27HDwMWk+CSQUGcwaDGU/g7JvVcFPMo7p4ALlGA72tLfRvLwHbLYQC19a5pqYSraURAmahxxwfa8LgWrNLUmLNDWrW4HpkExTtwakaNHcKfup6w3Ws6yfvsqjo5f5mMSpXUTxxDId/4hEc+7FHkG3UEcQRWi+/gm/97/8HepcvyYY+59ask/8aZHfuLEqR5XO4482rgSI1ZJltd2a0167kRmqC6FNZzeuQ7Hh5zneXH2enzAaWcaOMmfvuw9Sp0wgrdXRXVrD64vMYLt/WMQybU5h757tw6BMfx+zRe7DR2tV8YUMAD9jb3/1ufPfZ72otHzlyRApgnsP5sbm5qXsQ3pswpuLKlStqbguCPLrdXUx3u3jpj/8EyaXLypeWDbLUnbw/zUHtHxMFsLmTMMvYbJ3t6yTqwd3D2rXcLSD39wlfp7xjoKaykoCr/T0bV/h8PcJHHjNC3EIZhekp5GaayFbLyIeh5h0dHOLeEMkgQtztIGh15BTRyyTojOkEQX8Pi3MhzNU1UzdD1lTGM6dFRVhjgTVc2v2HDPtdQxv3dJAPcf/7P4CHPvQRZAtlHfOlL/05/vVv/SMU1tcRqIHB7lXoJMEmn2R6Cqc/+2kc+tmfwezpc1K6r12/gu0LFxG/cQX9C6/ixmPfQMJoAq53niLcewPOHd6Tc58IpAlDue98PzKaamDfQ/cjNzONZKeD9muX0bm9jGQ80PwjoDUbZb89VYgAACAASURBVB4X/XfSvcr7SDmt72lodd9ZA6HGwmA4n4+vxaw2GFnj7KXHWURhgAff9x5MHz6A9aXbuP7k04jabWtK9HEhexpUdVu6p9HVv3+R8p/HnQ4g5uivey2+Xn5G+huz79Z4uCAU5khbBrG3F7cs6d9IFcB/y7vS9EfpCKQjkI5AOgLpCLx5RyAFwG/eY5++8nQE0hFIRyAdgXQEfugI/Nr0tIodphDwSl6nWJQNoMqPoLpQH7Lo3QOvWPwwZzwVclSXd/7OLOJILekKK6qt+sxeFo2sNDkpzKjb3al9+fNYFRRCPhbJLO/XijgyfptokblNwi/+DS1IWVyR4kd/CxSdVpR2rNw3KrOkZlbxaYzBiDZzQHlMYzvaMTIXmAow685vLs7i5LvfjeljJ7Bw6gwOPvAAZo+dxDgXoTvoI+4kCKIRMuEQ27vX8PRX/gxxp4UwLqDSLaJ9ax21QYxsb4BLr17E8sptnDpwGGeOHsLy0hIu3bgua+Hq9BT2LS5i4egBjCo1tPcvonfkKMpHTyCbYb5kqIzIQimPfL6IPNVpWaBUKiDIh6CoimUjggcW4AljPeSR6tkVjjwsVhF1OFSBlGpdfuoQj0bodDoCvqVC0awTC3ls7+5IRcNs35XlFUQx7WTHWFtbx/ZGC4v75xHHA6mYc9kQs7Nzgm8bm+uC3rRyHbW28e1/81dYe+MyxonB4gEtWmmjqznE4rWQ5cT21c+7ySQmQJTyjkVygpG81JRmd2ivU4pfgU6ldCLvimgET9WpKZRm5gWll9+4jNGgAzYbKG+W1oFhHgSHKoRHQzUDmHSWvzdAu1flw4LwpEHB/d4yDe9K1FlYLCCLApWCsjm2gmxfr9kKsL7BghCHEEiWoAoiDFE4eAiNt57DgTP3YWZ6HuUc8Mpjj+HKY99EbjB0WdqWSUd4ehceOzWyrCslC8KIylsVn60QGeZMgSStsLOdVgk1x/OBwVeCI+UT78n/FYilgicIMXfsCGozs+j3B9i6fQsJ1WAcJ+ZIN5uYW1jE5saGVK3jKEaW2xaUJcQziGZAOme2zg6I8/caGyoUqRIjXGWRm/mOQd4UcEmiArngNHNWOQYTtaYBXd/0wO3we29drtfmHqvmBu6HgLFZ6HJ/fFa2rJ8nKmCzVjd7W1MBS0WoKSnJtGyBBf7cxPW27IPhAL3dNuJuD1Gva2pFWegSbNEe1gATc0IJK32uKp8nIcEK8qjMzKAw00SuXJbCOpRtuFlkslAfb21j/Y0raK2smCJb+2WW8Bk2v2RyiAaRZavKOtYgnaw89Rgqj+++RgJCQkZZbRKAjaiszSvztt1qT7IMIfVo37KAne08oRUVb1IeC7oRDo6QdRmQyIfI8tzD8/HOtmyfi5UK6tPT6HV66GxvIZrY0xKAEVBa5TwWQ5Gm3RRgVIpJGW5Kt9KBAzj0rnfh7T/zKWTm9yFTKGo8W5021jY2kI140h9jvLqG63/9BLYvXEBmNNSaoOqYyj0pv9SIwOVDVSCzSpnvbEpbroECzz0OknrLcp1POB85ry2I2uZFpYbCwYNonDiJsNGUVW2tUFBTDNXgnKOFShF5OT9k0IsGOiYEwGW3/wJ7gwjt1RW011Y1h7geBTNkpcvnpNrdGhi4n14JTJvqfK0qAEx1pbdZlzfCoK/jZA4CbI6wtcPrC8+sXDdaF9yeg55UKQv2u+Yh3SPEib43qOssoSPCWmbsOugaGcRVc5J/jNYz5737O6fglbOAcoPvPlbwyinbOce0nZiuF9bEwL8hlJJ19NiUwv584a+HWnd7lMCSMgoWW3QF563Arrei5jZ4t+HtT3Ihpg/uR7ZSQ3/QQ7yyjt76qmA3ryXFmVksvP1tGDcbaG/toH31OjLLqygwd5fXSuafjxN0k1h2zyXev9BKV7ufQY+W2sRBBMFUy/J1ChoTBlFFbAB4SFjlrvEEc2EykoMFgT7vo8xxJYPC/ALmH34HHv7sp5GbmUK8sYHN517As//Xn2G4dEPKb14TuMbUZCCFscF8zgcqZ70SmdtmXi7VzkFCBSNhnf0NrY11vyaXCaNvah1yN3HGvKi2BDLzCzj8wUdx4B0/htJUE5sXL+D6F7+EnStvYBwlOP6xj2Hhfe8DZmYwvXgAr71xESdOnMDSzSU5kXzkYz+JZ599VuuDOb+8j7l+/fqkkY3n79XVVTWq8fH33HOvNbHkgPzuLl7/879A/7ln1RCgxiFeCZ2KVHm6rpHMNzBqbfgmQ9f05a///h7LQ2FBe96L8jpA54LMGJUgREXfm73wkLbaGTYnZlBgAxTBczbQuTVXKSEsFxUDwn2OmPvdHyiOg/dJxRzPhGZVzPtW3jdITat7DLt2U9mrpgV3/6dTkW+o9DEudFhxyme9FgRI6MwRBDh85iwe/YVfwrhQRCYZILp4Bf/TT34c1TsryCVDc8/JEDxDj6mdO4up9/w46ufOySK8OTON/q3bGL7yGla++QTWnn9O8PpuYx8VyGZ/rPM47ymcHbKuCbwXmWpi+vRJFGdnZFW+dfk6dm8xAoPnaFPP6r5PDZ7ec8jep/xtBs17f66mBK8O3vNOiccm0pjavRnvZR5859sxtX8BqyvLuPn8C+i1Ozqvan2490+Cye64K7tY8981rcr9xcfJZC0GQ8fMwDOPE5/TmlnNwYJ/yfdSPJfxg0fczz/u42+nADh9h5+OQDoC6QikI5COQDoCe0YgBcDpdEhHIB2BdATSEUhHIB2BHxiB356akSKLOhEVr9x/fayVZcL5jnP7c/+zu5Z2Bo49JKZtIdUNAxYsZdVrxQyBWkZ1OiWxVMFOLWz5Wg54qfmetoWmxtTfT8o4Djg7OzQpEFQ8s7+ZAGAVRlmUGev5rI/eQIQAsCv4yFoNY9RoW5gJUM1k0C4EiOpVjCtFjCtlzN1/Hw6//z04eP9DOHzPfRjlCyoK0iyb6ZrZTFHK43GyhXx0G8/9xR9i6+YSemtDbF7bxVStiVovQtjt44XnX8Dq5gb2FUu4d98+ZKIY290+rrZ3cCeOUKtXcO/JY2gcXsTo8H5kjpxAcOAYxrUpZHOh1GKlcsGUwLm8YFWxVEBe2W9mA8uD4Yvx3gZaKgVX9PMFTBZqadVMFS9/RxDhIRUfwyJjvVZHvlgQLF1dW5Xl89zsHGanZ1SQJDymyqZcbmB6ti7VNZXEvfYAg94AuewIg9YOOnfWsbN6BxvLS7j18qvor24glxlJvUGrP7JWAQjNB6oxrIhm2WsEYk4y65S+nBPUJREKFsLQILLyQQ0gS8UrdRuzFbMCNNJC5XJoLOzH4YcewJF77sHjX/g3aC3fFpQSdub4lsqmJk1o7d23DEeXKesLp1LMENJSfejUPpOiqoNRtFaUmkTq3zGK4wxKBEgqIHM9ZKVKp600HyuVsCuACopyvwmiS2Xse+tbUHzwNOr7DmF6alaQ4PKz38HlJ76J4ca6WhxsN/h8pr33MNdsap1lO59LIFuJ26pt0/41z+fximlnFU0LXJ9fLMU0oS0VQvwfFY5OucQxq0xPo1CrYzAYoru7LTihFUcIVSyiVKthQFUwM2YJAwIDA4JMgq1GDEzp621zzbJZlXoqrqU6NJhQrTcE+2IpAd25y9k8E8RNlMF8Xc7qWcVwwuMwnCjEZBXtAJ3Ujnz+wCmCXZ6wADItQJOh2TE7YOVV9VI/EnbRXtYpH8320QC5b3LRv6MYvX4Pw3YXycCaJbztLOHvxE7awdLEKYNlZSvAxXMqEJTKqMzOoDI/o9zmMCiA2lrB4n4frVvLWLtyBd2tLYyGtJ6m6NHgGZ0LaHWaDPhaaNE7dJa0XIdZ5QALQLMxJscc5JyUm8xI1euMY52rK9NNNOoNLN24gWGnp9xfHl8l2Dpwx/HO0r50MFQWMdWgtJImyOM8ogKMStWwXNLcjbZ2AMKNDC2qrW4uS2pCOW5TMIzqR1PYEXSykUDtQMoV9dbpvKAEyNXqmL7nFM4++gHM3n8GudlZrafWbgs7W9tqcMmXAsS3buGFP/sL7DKrMmT+cw6DNtszIEWxzR0r3nPej3KhgA3XQ0iVO695ganlvdU6wbxcBVwut9TAnGOlAsKpacyevhf5+X2o021hOER3eRlbVPMCqMzNoXnsCLIuo5cw2lsuM0ee58dBq4P2nWXEOzsGlzgOska3pgaq2jkHrcnCGiEEgTmf8wEytJvl3CkVETL7m8Mt0J7Y61VjBLdj2xBQ5t/yezVj0KaacJDW5GYxruOueeBsoPfYpwve7rGBlorXW0fvyfody+rcKYoJNfU7UwfvhbW6njGXXfPSntvWpKlf+XccJ9m1eytop+7V95NPU9sKusom2ho7zA7dGpOoiJeCXevCQ+wMwlIZx86eRWVuHzq9XWy/cQVbS9fV3ME1WTp4CPvf/wi6+aLWb7K1gfjadfRffAXBoC9FZ3s4QGcUI5ewkYCfsWWZjjIYOItpNqbR44FrYMh1kyRS4PP6w2t+xBWsdTFGcTRCiRm4VFKOx2jz2LAVj2s+X0Tp+Am8/1d/BfmZJjavXsPVp57G6ssvYbCyonUasLlDt16mduZ88w4bvGYRaimHmc+ZzyI3HCGgKtupF5UH7+81XLTIXkDq7xt1feLKnZ7G/LvfhWPveBdK9Rp2rlzG5a98Bb31LRQO7cexT3wS4fETOHzyBJbWVpEL8+h2OoLyN6/fwMc/+Qm8/PLLakxjlMX6+jrOnDmjBjbe//A+5uLFi7pnIgg+e/Ycut02qtUyxptbeONLX0L76SeR5TwWXLOrqamVzeLdf+xt9NL9lsuIteuu86RxTVL2MwLgDCLBeGYrA6UgK5tmntOp9OQZk84iyudmkwUbQNSQ5Zqd8rSFZxRBBlEcY8C8X3nowO779jjhcBs83/goCHMXsddjUQ52ny2XHN24WGOLf7wYvR8DOQHlMApymDt2HD/+87+AQtMs61ee/Bb+5Dd+E8HlNxCOImuoHPF8HCCpVlA6eQzNB86hdvQkDh8/geHyMm598zEsPfUkxtvbJrCVk4vBTqVKu345jjXnGOGm3pPwPonX+lIJmWIeOV5nuz0kdJuRQt47xPz93+Dptlk9CQaQTbnrDaJ5r68rAXK0w6a9PtfEYKDrkoexPGfwuur7/nTHKUMCHg9r6OO9qdyOFKljKl+uW+Ypq4GWTWDuOsbrnN32uvdgaiqkxbxBYK2/LPC7m2kG8N//yKd/mY5AOgLpCKQjkI7Aj94IpAD4R++Ypq8oHYF0BNIRSEcgHYH/3yPwj2ZmDALQdtJZlsk9be+WXde6L3SoTuFAsNRFTt2hQqEs7qwgz658qle8VldqBwJgZ2NmJRX7UCO8F0y6Z/cim727wiKjrNqk1LCueD7/0O0/y9JeASw1qfLWHEh0L4x5xwK2+j0zfoGZUQb7gyL21atIFqYwWpxF0miicvQEwpMncO+jH0TjwBF0ByOpD0fxQFmRfe5kUFLRaNi7g/xgFaPLr+LLf/AnuPD0y1hozOM9H3gfdi/fRO/WGl54+QXc2d5BBcD+MI/91TrmFw/g6auX8XKvrZd6dGYKR08dxvzJowj3HcRo4TCiY0eBck1wgdbRJdo+h3mELCxTVZLPCyyyTs3CsFcnekjl7ZBtrF2eoLNJZoF0ZWVFz+3Vv3Nzc/qexfX1zQ3B4XKxJDCaD/OCxszXa7XbCMM8FvYvotmoKbuy1e4h7kfY3drBxfMv4MLTT2Pz8hVEO7tSYgWDWIrcmDBASm8W7eX7PCm0sfh1FwC78puqaWb1LHwpZa7LcnaNAgLdbh7KPo//lprXvKVp1Vmemcc9j7wTb3vve/C1P/08Vl59HVFrV5OedpXKK2ZdlM9DNVMYCAzoe29VLsUlR8hXDq2oKks/b/uo3ECzWOTPi1Qk5ixXWPtPBTCtDrlWCFedHSTnJOc3raWLhP7VGuYfPIfyg/ehcuAoiuUaimEOaxcv4NpTT2L1wmtSLaoUzP2i6tClHMvEfQJ0nT06M+wmucSW7ytralnZGjhWWTUIMA5zKvbLVnJPLrHgulRGBr2YE0iQxyPFcjPHT20l/BntOH2WsAqfzlaaYFZ2lM6SUpa+8uM2i1kqQ5mHqxxjU32bMzQViUXttwH4jMCUWf+SaFvmonKLZWNN1a+9vr1ZwF4VLFjMfXEAWLCLjycAdtbYVD5SASwrZYImwSzCZ1MYsrBLSKccX2cPLdbkABetVZXZJwhLK08DqZEDVgnhg2xoLVd4HNu/Y6oXBaru/lzZicig0mhgZnEBhVoNmbwSLdGj9fzyGrZu3UJ/a1PPQ4UmFUr6pIJYVrMZ1c7jyCx4CVxp95wMDXrpXF4uojYzh7BYVrG+22qh195B1GohOxigPjuNuZkZLF25hs7mNuBhNttAHMBuTE2hOj+H1tY2OlvbGA2HZsfbH07AXr5SQnNuFjPT07j6ynkMd3elQNTaIinQpzUT8ZXTAjiQ93IGIypzneJd65HQ0kVy29zMI1MsIZybw9kPfQCH3/4wavsX0ekNsbOzizLzNTMjbL96Ac/+2Z8jXl1HjiA3yMiKV1blNK/lNU1WFgZXBXYJcQCUOVc5XpqfOa0/KtrUaCEIa9bpnOdqLCFALRcwd+oeVA8fRW1+Xpaoq+fPI27tSgEW7pvH/gfOISgWZFXOzGaCWFql8xpIy/Du5g56q6tAp61rIdewoK2zSDfFL+ewZRRPYC7zfNV4Eag5I18ugapgjTehpMC/PZ6Am+pfNQ3lclIA83HcLx4XZpEqw5dw06t0o9hZP7tmCc4FB4VH49jWjrN49tnZXlkvJbBAsmvscGtCa4bP4xT4UvD6DF6pdm2teccLAUqX56v8bAd7mR9vqnoCS7NeNlBsefOEv0PXpMKLqe5gpFZ3jiFU1I4iHQ8eTwIvWt/T5YCNFL2V20habYBW1bkCsLCIuZ94F7K0/abbQtxFsryMjW89jyJt0nsDbG5tosV1KiA2QkiYb07WGlMeW147CLN5PrBPOpd4wEQwbXnFIcEvl24mg6IUhWNsU409ZuMF52UO42YT973/vcoz3V5ZluXyVC6L25cuobdl+dU8k2s83VddMPgR8FoYgePIdTzMmr0776e8g0eS4zq1qIC9SlN/H2dLl+dta1pLwgySZh1zR45rf9vrd5Db2UZYaeDARz+K/T/xCEa1KuYW9+PVixcwOzePa1eu4vjRo7h29Zpg781bS7J2ZoPa6dOndd9y+/Zt2T5T9cv7F/5+aWkJDz74FrQ7u3odDWTwxpe/gu3Hv4EMHUlc446aT8R0vZTZXetcnIO5bFgjl+6cBbrvWkLLtcLFQfA6b4b45myi6AhCYl0rCZFddIS7ATb3El7GsigROLp94UxgvMowBwwyfAxthO1+15rd7NotxbXP1nUWxtwHnX/4dx60umOg5kjFXNx1/pHymXvoYiOiXBblxQP44C//IorNGR1vuiX8/mc+g/wbF1GRnXROGdsjZoPvm0XlzBlMnb4f/Ttr2HnlZSS3ryLT68h1gcCXTyiQqUYFQmDNDN1D8L5Q9+98KXRcAO+VXDSNLQzEGQO1ugvzbyT+ju+IdC/stmGbsIxqf5/swqDNDp/3Ia6Rkj+nDbsa+dybF78P3tL5e+Jv9mBqa3uw+yC7F7fmWLvisYmTjXlqx5m8P7IOSNqS27nKN8Ry31MA/Hc86OnD0xFIRyAdgXQE0hH4ER+BFAD/iB/g9OWlI5COQDoC6QikI/D3GYHfnp5SmYHd9y6mUZVHdrIL7rpMLoWzug/ZgDpYzLKTLMkEiaWVscxKqXbv5vRy+1bUcaDXwTRBJbc9PkZKE9mcWTapbB6pKZMiwNkYOwBMZa9s0lgUEwA2qzYWxPjB4qVglIqT7Ky3FyA7UqphlMU6RjUDTGeBw1NTWDh8CL3pMuL5aZQPHUdw9ATOfeijqB04gFw2j2g4woDqxjGth7PoRWMMkgyWbl5DgD4q4xY2v/UUvvFHX8Dlb7+As0eP4uzpe1HuJ8i0I7z08gtY3t6QSqAG4ESujNPHj+H1O7fx4s4WdlhwG4+xrxDg3rl5FEp19A4eROHH34XSufsRVSooFMuyAiVICKniopUnLST5NUsOY7mBsuDc8zGxLXRQioowD6gIgflvFk75b+bo8YOKGhbdlQecy6HebEpJM4wiVGs17LbaUvwGQQbNSllq8unZfUgGI2XyXb3wCv78X/4LbF26hECwyau8YwONLv+QKqaJ6mpiA20Qlh9e5amvDvoyo9n9ctJJ4AGwZUdTLcEioQOunAPZLIqNaSy85QE8/OH34crzL+H6d76LnaXbynxmUdFy83JS3eSpAF/ch621dfS2tzR3lJ+n3F+l5Bq0ZI5udoxSNqfCLQ8wy8mEu9I6Cu66XOE9WYFdsJjL2rzLp+W+urxgqrlCQpowjxEtEN/6EI687V0Iag3U6mV0lpew9My3cOu555Ad9hByxdEOMeDc9nbuLBqaimmU4946le0emOsV4VrvgsdUPQYIqjU0FufQ63QQ7bSRI9hRtq6383TFcUleHKx1xWsNCyEaVcTuU88jF2qnqqJCU3bslvvL8aflrSkUC4Iq9alpvaZuu41ua1fnBO4DoSebPQiMVFANTUWaL7EhghbopkLU+UuqYjJop4p0imD+UD8j6BJENpWjWVMTCIffA4B5fpTSkJBKQJUQxJoppHik7fqAduYExQRHpig0la1TR3oA7DJHaQFLW1yvXmRhmypZAhZbm6x12+8NjlmmLgEQq+OcG1SJZgt5ve6o10d/h5B2VxCKYHmoXFWJlUwBLIWT+3vkkMQD9LtdQVYuUar+ylMNTB0+gsbifmTCAkqlipSx3a1NdFfv4NbrF7C1soJCNkDcbkt1LJtpAj6vrByPkS/kkS2WEA3M7l2NK7kstjc2kVBtSvtrnpOpcgtyykSm7TrnvkE+DrpIusZZaaQ8h/AUN5nTdoyphmITgJowVC/nCd7yeVHIo37wIBbvvx8LZ86gNDOLUq2KTACsXb2G6898B+uvXkBmOLA5ziYC2Z//f+y9eZBk2Vnled7uW3jsa2ZG7kvtqkWl0o4kxCKEEFt3q4HuMQ1IajGiARvDxqxnrJmev6YZekZ0A209za5GAw0M0GqEhNCKSqKk0lJ7ZVbuGZGxL7778+WNnfPdFxklwcDMv/IsC6vISA/35/fd+9717/edc5SmKRDKrwGfr1pGaXoKcVxEr9lE1mggYL4t50GuAOZ1nABYmcHORp025rTrJpT2MpRmpzFx9izGji3LaWDjhecwqO2jjxClI8ew9MDdshGXJbpTXMpWntexborG5g7aW1tAp6UxlWpXNtNOpStlfWT5lFLtMgPY1gCBnhojeF0vFBAQ6PKaQSiZ52Dz9531O9ck7wFqUlFGtt07CFzz67PmKDOju10MU2toMDDsACzhLa2YadPslK06x1of1uBwoCB2UFkqyQObcsvplaW0awrQ8wxo5xtofvCex6/8ufR8siIn+OVrmTJYzRic72w0YGaz9gRuTfP+opzigQAxoTD/WD5wX/f+UH0TQzk4dOWMECHK+gg6LWugGAKdwRB92t/fcw8mZ+fR3ttDZ3sT/f0dDG7ehj/o654oW18xLdshBcr45Snn3dSyv81CPXfDcFnFDiDxcVTrS5k7yGT/bEpSD+lgoOfmurQNEJsmYhSZ180mEAL/ThfFMEC70TDFMxXUfMNSPFtyrVS9UYSJ5SPobO2iu7WD4SBFn24Ccnyx+6HMbr2h3C10PzmUkXtwD3fqYDZmsYGHTiC8CtDynJnhHhWloY/FV7wKF/7JP8V2IcLiiWWsra+j2xsonmJuahbFQoJnn3kGx5aXsbW9pcYtwmD+n6D35s2bmJ6extWrV/X/iYkJNa4xJ5jntNNuYbEyjqt/+Ulc+ZM/gtfl3VgpxwYinUtH3jyXK3pzpw01EL0MplousBo0XEyEqXFNYsv9jmCji4BQP4nGySzs+Vg7RZLTag9cCiLbc7CxxMuUE8x4kj4bX+SSwmMw+K7dL69TOhOBrod39vYWa0CwLwVw7hbCe11m2cw6ttwa2sFHNT7RcYDNJ1kAf2YW73jf+xGMT6gpqbN+G7/3Az+M7lNPI2SjEW2T/QBzFy5g6fWvx/zd9+DFj34c9SefQG9rXSCc75fbOAFUF9JBsM17EvcqGnuXbS3VrRfI3pzvW6nzou60vbYpLZeSQ9m7f9Oe928CxIZX76i78084mo13+voO9qC8dFhjoPu84xpInXb4AA7nAPnwa+Yq3pdtyA/9ZegFahbsMNub50SNH7bo77BtWpNb7rIcMFykzs+w+Wr0ZzQCoxEYjcBoBEYjMBqB0Qi4ERgB4NFUGI3AaARGIzAagdEIjEbgm0bgfZMTZvHM4pTIj/yXXQkpL1blneqmEtYfJ85i2Y/FK35R4cJfbYKKEyqBqfa1AgtLm8LGsoq2p6CWKC9eqalftX5m2/F3fcTUTtJyUGpiy/S1ur4nW2f+fl6+oYmpGfhZQUwF3rzT3tk/M+NM5SUWd2W9N0SSAUSdc2Mxlk8exfTRRbTHy/CWjmDmgUcw98ArceT83VaUYc5e2kOfCjTW3+TFVsBv/ubv4CN/8hG85jUP4Tte/Qh2Hv8CPvXhP8DGiy/i3NwkHjp7AdN+EV47w9WrL+HW5i0V8vjntBfjwtQ02mkPN9MUL/Q6WM1SUH97IUgw5gXYKcYI77kXpbe+CeMPP4SsWEGpUEZEG0+fKrXYiobMcuWBCRpZ3udh6+fcAjSHTQIqLqdT6iGpHPuCvvyejz8AwuUKojBEUojQZqaoH6BQKKFaHUfa6eDaxRexevESvMDDqbvvwvFTZ3RsVy8+j9//4C9h58pVBH2D8bLo9FzWL1WyBFr5uZU3IEGtKb3z86XByhXCUj5xntyx3zvIk5MCmM/vLA9VPq322AAAIABJREFUNFfKrgqFhGbDqIDZu87iobe+Cds3buHKE19BbXXNPR8LrxZynTEfc3wM5x64D7euXsbezRWzb3YNCmpScAVuNhIkvoeSH8jGk8VXphIr28+pXPh7LMrnRWMC2S6hnQq4roBOwMIH5DaBgjoB+rS6PnECRx9+GFPHj2N8ahKtjTWsPfkVbHz1KSRd2jDydT306C7p4LTUNMr99Q2uymbSQ6CDyBVD1uzBNcFCrwBQoYiJo8tYunAatb1d7Fy5gc72nliaYCmHiLDYKZepJmRhV2pg5ok7W2W+PiEUi9vKg9TfzVqakJl5zMrQ66bIel2bx1GE0tQ0xuZmEJXL+ndCJSpIO40aiqUyCpMTykrs0kqZzQ9jFUTlolTDXKtU3KbtjsCh3pOzFKcdNHO0o5jA1ArkVFrz+mcWt6YSllrywPbWfR9GUv7x9Qh/CEo1LSX1zdBPe2p6EACWnTPzgQ1QSZnoFMNmC82562vt9Npdpyo2O2jZQmcum5SKKlnb0hbXAPCBiliQyqmmCA+4Ppiz2uUx9GVXy2tenBQQeCF6aR/dVhO9VlOFZAKdKIiQdlrot1rK22TDQml+HtMnj6N69AgGIccpQCGmTXCEtFWH12ph5+p1bDz/PHavr8BLU3iykaZikMdK2Gaq3fz6wyHitTxhLnJGZtnAgBm7DoQrK3aoVh/QApir4QCw6+dW5O9nBHAGuqTAJUxxkF+3GkEO3ot43xjSI9VA8NBDmNA2exbFhXkkU5MoTVQ11vW1DezfXEHWblnR3SwmEHpm/W1zknM2gFepoHrhDKrHjipr1Gu0sPnc8+jubeveRUAr4EPIKntqfhGYOhvmIFRmuSA1mxyOLKGyvIxStYwu1dVNNtMUUJqZkzKYVs12LTBnAx4f5xaVmgTAytoe9g8yrglslYHsmhlkg615HKFQLoFqa/47rbwJFJWbHQUAQW9gtu55VnCuhM+toGWFnq8J2a+zuWFg8Ch3lejTCaODARshtE4OAWA1N1hThNbPgQrYFO5qlqCFuJoreO+inXSufjcr4lwBLOtopwbOmwg4L5RrTyjt1iSBLY9B13On3BdwZsMY556gtCnWOb5sJuM9CoTOygIeCMporTNrnFOhP0Cs+5SHRtZHgzEGVJMWEjVBSU0dx9hpNNHu9nR9qTDDlc4Y9Qb6BPZt2sc6q2qCawd8pa6llwPvWzRu5ntS54Y1ZnCcw2yIAqMsxAlN6ZzvjzjPNQ5qfOLzMvvY/i5HDa1DA4YcXzqo8H4pRxQdB+Gla6rRGNAJIkYwVsHkkSUs3XsXtq9cx+bzz6NT21HGcDgknAwPMmS1JzuUMXuwZTxQxJpVu1kt93W/VNOOnCkIUAeIpidx9zu/H+Hdr8Dk6dNyONjb39M8b7e6sntm0wobbja3t3Dk2FEcWVxSHAXdTKj6pQU0ryH82fnz5wWAL1++jOPHjylCgPucqaSIlce/gGd+90MYNva1LzFBr90zD1tX38kvds2Rcpjgve4O7Obal/vBAZzkPtEAL3+fal+hWm3XDDUTcKppUcSQ4NZyYXl/KzCDnm1bPlXEGTrM+pXbQL6ZdXmwJlG1+76LgdAeXXtvl73MfbP71pTZ7v2585XbRefnS+BbF1dTpgZUkBOATk7ize/6EUwcP6nnr1++gk/95E9h86/+CsNBFx0fqMzOo3ryBKqzM9h69iJ6q6vweH1ls4L2D9ZkIZU090gadhfI4vZuuoUoZoMOP9xPWaMqHX24Ovi+cjzKvcvBH43jIWzqvs0bIHWKdc2ye6bWhfsNORs542UNqfMvuuOO5BpUeT/hezjklWRKYDf+h1TJB8+dq4fd5xLtHdxB94MQMydPoLgwg2atjvVLV+Bx/3JgAO3uAq4Rlw2s+gzjZfi5nZ1v+lw3+sFoBEYjMBqB0QiMRmA0At+6IzACwN+65370zkcjMBqB0QiMRmA0An/rCLxvYtKK667Qk2fh6RdcEUuY4xtsm3NWbGoCg0pWmGEerxWF1ajvALBl06qqqaIFa1y0DmThiwUYFpYIiVmU5aEwA61INYisdj0pAGgTZ1ldtNElQM4zXq2AxAzMA6tC944luDjULZ9nDksVqVxWy/+dLEY4e/YElk4uoTcxge7yMo69+Ttx+pHXIfNiFJTFaM/f67CgzCy2NtLBEP/zz/8rfOmJJ/De974H9y0v4+If/TE+/aHfRdxq4L7jR3Dv8ZMY8wvwez6uXr+Ca7evodlL0cwygd6lMEA5iDA+t4Cvb23hpU5TRVyeGdoFN2gTXBrD3Osfw9m3vQ2FE6cxLJaR+ECxEEmVGBXKB/m5SRIfKAqphsqLmMzxNQtPus/29UW1Lwv7/J7KGf6d0Jffs4DKwjbzMuMoQiFOpOrspl30+kOMVSqIQ0KkELu3buHPfutD2N3dwPn77sOZu++Gn0TYWbuNz/7ffyxLWqq8BFep6uCX81mkmC8V3DVlFScAC385ALYc4Du2fLkKmAD4wJLvkEqY6hCpzx3LodKEhX1NY1kjGuQ684r7sLu1g+1rNwRUzB7RXpcqjx5VhZUiTtx1AVu3V9FZ23D2smw+MNBkFuhWDEw8D2UVbC2btEtlOteDFK+mMiX4OciMI6xVUdxU7gI3VKAKSrouCWclqQDSsXFUjy9j+f77MLEwi921Faw//QJaV28gISjhevVtLeUmnISyuVJG+b2CsC4v1BVfVej1CY44aAZxi+PjmDl1CqcevBfbGxtYffYF1FbXXbHbiqYmhzEIblm6lr1LCJsUi+ikHSnuOD+s7m2/ozHj60Uh5o8vK4O0U6+jsb2r8xSWS6jMz8s6uEeQReXkIEN3fx/17W1MzkwjnpzQNadDyNJoYWxiHFGpoHw+Ajeem16vK+jKOU+AKhWl5nmk+S1Bn/Km+fYN/Jq60SCYYCLBGAvnVD9SWclmFAe+cvW8VIwOAFMByddQHirhl8s5tYaModSXfA12kPD1Gvs1qXYFsVzOaa/b1ppWpjV/pnxTU0+qqUMUjWDZ1JECPnw9ZzFNOCq7/WyAApW8cwsImRHc6WB3dQW1tTX0+l1EtBflbCAw7qXo94YYlgo4eu/9WLzrLgyLCZrMKe721Pwh4M+yM49nv46t51/Aza99Hf39GvxuBwPm9jrVMov7tNSlAlm5v85CN1dh8pgt25vvg/a01szDcTLLZ1MhGuA2+MV5Nhz07qiDpSxXy4/gh81f3yz/lSdtVufCx87+m3MjY0NAQvvjogHHtK/1poI/F6js5TkHQlP6s9AvW+gCwqlZnHzrm1AiAKYVfzfFsx/9GJort9AjBJdS7858yhsgOKdkUU6wTBt9Ne348MtllBfmMXF0AaXqmPLQS8UKypVxZ5/ONW3XSr/XU7Zs2myiSTVpraZmKTY1qCkjMrtnrUlmXfOcET5pzsUCwMlYWXOdmemKT1AzgsJEZZ9NWEm7dI5nFFPxa00hsmTn2nJrYTDIDtS/sgvPm66oaBUATpEN0gMAnCtyOccEbw8BYM3fHlXBZh1t6lxbP8zFVkNQrg7OlcNUwjvFruVm2+8xI1V7k35PzQUCnFzlDg5T+UnbdWp6NbdkLe3WEpug1JhG+29TI7PZq8uGNtlG9wV+CV+Lfc7tDC0/Q42ZvaGHo0tHMH1kAdFEFSiW0GilaK5vYe/SZaSbmwBzsGXvPETSGyp/Xep2uUSQOVNRTbW/ZaOqTcTB6UFmeyA1rDDjl/ecMEAhjJWtLsitRgmzyufrpFnP9kSD0NTpbCAQ4ObQscmE1tbmWhEMAr1+1+sbyOU1Rs1TPnwqxMermDt+HLOnTmKLzR8XX0Bze0OW00EWCd5S/2n262xWcBbHsuk3K3Vbyc41QhCaa3oghT7Vj7wH8b2nQYDlhx7B8vd+FyYu3IvxhUVs7+5oX0J3E85r7seu37iBu+6+C08++SSOHV/G9avXNCfHxsYM7k5NyfaZ0Peee+6RMpwweGF+FlOzc3q+saiAm1/8Ap78tf+ArLYvZSmbR3Rv0Jux+5bub9YXdnD/luKe+4U8s1XKVbt+SH3LMZdjhq0bnhPtXg+BZdlBU8UrBTCb1Ow1JeR3cSbmX0N3EnM5ONiPq1HJ9s9Sweb/d3tfNqxwryM/GLeP4H6dTR9uS2/56XwOlxOsdaxmAcuntf2C7b94zyacVtNXaQzf9aPvRun4KWp+0d/cxof/0T/Gzpe+gAIbuQY++jGPaYCkHyLiRdGzyA8Xr217NPNLdg2bzjpf+3xrSCDk5ZjSJcVWtlljS2kshbzrWXX7pcOxMeLADphqD+kYu7LLneLaGgntORVNwPNJZxHXbKjrq3vdntkh6fMJ939KVr7Dma0JximpNWrfGKVz6DOJ293p8wSHhhnAR+65G5MnjqDbbOPFJ76CYaN5kEJsv+rmo5p2YjWm0KHlvV972j3z6H+jERiNwGgERiMwGoHRCIxGABgB4NEsGI3AaARGIzAagdEIjEbgm0bgPROTrqhihSQCGMEyFdOt6MLYyNws7QBeuQKJPczKGVI4UkGmgoqHDoZoq3CTB4xRGcHsPYNzOQBWAcgVeFh4McDrI2E2ZcDily+LQxZtVW/xMsupc7lz/BHVEVT18LHfWHhRkceZ+0kF7N4eX4sFsQIyZfJOV4pYmBiDPzWN0qtehQfe/W4cvf+Vek6pMkNaKgJZOpRtY6/fwtr6GtY21tFsNTA3NYMoTfHsb38Iz/zhH2Ay7eOu5WOyHPTjkiD17e01rK3cwu7aJtrMw80yVH1gPIxw5uw5XK/v4vLmBrpdGoFaLlhKpSALWNUK7vnO78bRt7wZw8VFxHGCQoEjQcFZbNZ5KgwbEOh2uwcqKxbyWBglyKJyjcXQFm1fHQyWxbODw/w5QQwfz+Lk9s6O7CFnZmcFEdJ+KoVNu91CKUkwWa5i0Grgkx/+fXz9C59HEAUIk6LZfVMxvbsvANcTXDUlG6Esczw51QgoLX0vVySZDkN2xTxAp/jNgZ3UharyO6XSIbWFWUBb0U7qGqfmUGYogYHLXMv4XpMIPapQ+n2zWXQUytaBKXVS30NcLqOfpkgI9DR5LPPQ7ItdgVjZ14TAgdZAnsHHIjJVK/y/1EIHyhsrKHOMVKCllS+Vr2MVtFoNeFLoZQYm8+MhyGHu6+mTmFiYwfbtNexcv2UqQJ5Hzn+XBxjLUtnmQf4alolqdsj8k+eSCp6xEKysYMsx5XueOHECy3edwebtNRX9u3s1uyy41xDMFWgzZTWPP0jMUnasWtUcUYOB4LfZ9BLIKauUBdcwwsKpEyhPjqPTaGDr5qrmRVKpoLywgNLcDPoEsYQ7nR7SfSqAG5gmAJ6e0vkctDto1Ooolkpm/0yFbxgjThIEPMdk0lQcU2HYSdFptmQFS4tRs7xmJiutqE0FTOhH5pdnoJrq0YAa84h57GbrbLBT/xeocl9SOTqlLjOuZf1sCjwpY2lfzSxtwrQMsiSlcpiNFIQ9LL439/eRNppmY+tUlILJhGLuNQmZZYPbd/bSLndXAI1wjgAniTB76gSOnj2PAWFAr4e1F1/A2vMvoNOsK+OWeboeLael/PMQL87h+MOPYv7kacGjTtrFoN21tVhIBCAIrYetLhprN7H+9LPYv3wVfqMhQEaIJNjLNSuYZ/a7Oazj60nJ72yipYR2Fr0qoDuplTKfCb/SnuVECoTxzkALa1NFaz5r7rHhguvJQIZyNaVmzXM5fQwJdgVKDeAQqsoWmcbpeo5M55hrQfczgRFT34vJ8PmiIspHjuPMW78d8fIRJKUiwlodz3z0Y2hcu4Z+jwDYrFzVCBGFpnjmnOH75fEQ0vK9EVTTCpowmKriuWmMzc9jQKU/bf7LJYFqqkmVHZr2BASa2zuyQicoJDwioNXcJVjmfHdKdrODDvUe+RpStycRwiRBlFh+r5wAnJKQWd96TG6HHtHS3eY9AbKNTaDmCT437x/K6SVAzVVznI5pqnNGRb8p1fNsYFsTB1nXgqvWyGBA2GCvnk9NBJzfZvms9eRyqc3+2X6u5gi3DkJeuxRh0DXlOG2hBwPdY9S24NS8tETmFxWzbErjdYDPk7ba5hThmtI4Nsz0Jviltp33L09WzBlifqlJAbqH14cp4ijE6VOnMHH8CArHjyMbn4QfFWSdv//s87j5+ONIt7cwzHp6jSK5J5cC35drTOqzwUPvj41vdn/hGpfanfnE1MsS4g4GgtBhUtA9urazh64s2Hl/NQcLNkx0qP7l3OlTDc/nsPulETizlacitAxrdOj22dQ2kAJYuzq6tXCPFBWAYmJzN4jUhNBrNzBIuwijArwxAu+i4hbS+h5AK2WuVesAdOvUEm9zFa3uoT4bnTj8jC0IdH0cJgVk8/M4/bo34MLb34bZs2dRazSwsbaO6ngVO9u7At9s4NnY3MTM7IwUv3ML82g1mrrn5PuepaUl7XU2NjawuLgoOMy9zenTJ5H2bYxnKlWsfOkJPP7vfxmD7V0dU+4moqYr7TfNveKwutN+fOf6o+81ts563p1TvV/nPMJ/1rVFj3XXKv27uSNweHh5NIcNs3c2Zw5emw0UmouJ/a419pmN9EEWrrKA7ZipENXvuPuzrhVSrZrRta6HbGri/Y43vXxbpT0Uga85Z5gFPh07nH0zx4L7zVIFb/z+H8TE+bNSkffXt/Gf3/MerH30o5igY497LYOo9gFBoSRDNuHdgbncS3HecgDUbCHlsrkJcW/IMeFnCBmxc5/Bde/RHN32uzbsh62S7bNIDmsPf+jJ9y9cD3xu7i0KoNuQjYo+7yhr2T6T0NUoVn+L/ZvcixRjkn9EyjXApjo+cEjie3KROPzMk/9hY8Rh1bCuAW5/OExilKcmUEwK2FpdQ0Y3EULug6gT22/GSQlBqYhO6OOB17wab/iN3xx9sh2NwGgERiMwGoHRCIxGYDQCd/Ybe3t7h3rURiMzGoHRCIxGYDQCoxEYjcBoBID3Tk5ad7+KQ5YtxWIN66LKVVROntm2GRJzlZwDqzRXyHRqOtr5TSNCAqCBAeqw35UyQtlwhCEGgAk4qVbJn1KAT1mHfH0qucwmVTa2BByuQOXYtCvwG/Z05qFWZH9ZiSWH17myi+9xaIoEvj8WVYdDHW/V91ClGmJsCm/8wAfwivf+OLqlsor4tLMkDKJFYtpjsdqshtfXblvOI/NO0z72Vlfx1K//Om595CM40hvi/NIJTBxZQqdaRqvgY6tZQ3NjC5vPXEKr13UKxAylyMPZC2eQTRZksbz54jX0m320Mg9NFmIJxcMQ48vHMf+G12Hs0YdROXaM1SAEUWLKSeU0Uv1rGcB5PiOLhSycF4tFFU6pBObfCed47nMVcA6B80Ipi6flUklF08uXr2Bufh7jE+MCYoRJ+9ubWHnpChL4aNd28fzjn8fty5cN9sq6lnZ9GZKBKUmYnUwVo+CusnwdlJVqnIUwg0fKhlMx2+bjy9S/qvY5Na8K2m5SEJbmc8nBXMugNgVYKLWxPReVWyyesmlANHSYaS4KgFpcH0viB7nWUvEIlrAQaU/K2UR8xBqpirmyVrbC4AG4VpHWAK5+LZ/qgi6m1FNx1yk6ShPjWDp+BCs3bqC979R9gqWmHPa9UFaIg3JBmalUBFJV1mbRNAK6hB6ZjyrVftSoMIeUhWC3hjQCYSDgJSWY1D0Ghc2S2VRaKhTHsWxyZ48sorazi9beHn1OD4AbFTNam8q/tLVEa2bCIlqwcu50CIOoeCM4iAxwEr7ydzUnfR9TiwtIKgbYTQE8RFgsYHxxAdX5BYG8bou5tnX0aFPc76FUKaM4N4skigVuGrV9UyYWEoRRImUmIVehXIYfG3yW80CaoltvYpj2ZIEtu2cqJZOCKbwcrAgiUwILUhAOUxVMOEwATNthwqQeYadTCbr80jzH9MCelvm+OSDOFY+5dYJzMqCaPtYxF6xo3x9gb2sb7f095QAr/zcHwQfA2dTMBwpjPjf/c3bKBFU8tqBUwOzJ01g4exrtfib75/0b17F36YqU1LLHpq0CVcucD4UiJu8+i8V770dpelbrgPnPnCvMHGeeLs8ZrxeN/X0097bQun4DN7/wBLItPp8D1ATLstx18FfHR6jH7HTJeQ0MK+OXVqAG7GTrycI5xzmJtF7S/TrQJTQzy84BLY5DA2Mh1bvMN3bKd6rnDGgyf9cp0x10Usa2vmzp5VmczHUn6FRzglO8mV2rs46WMtyaHIIwQXFuEcuvfhVKx5dNdd7q4vJffxEbly6iW28IuPIawhtouVLB1OSU1sLW9ra4EpsN+L6kRPcDRFK4R1LBKys5DhBwfo9PIGJTA7OdCVOYw12ry+Jb6yhyKnWCXGeFTfW7Gho4DlKyW1MHf84XJZAOlWvNXGDPlPk5MD6kgNdz5EBZwswQYcTcYqqC2WjEfHnalhPyDyxzl2cvty/vDwSXaa/dIwx283ZIVXtm9s+WF3wH5trfcwDMdWVry+CvzY/8Z/p7DoedUjcHwD1CeMHhgQO23J/Y6xGK8hpJAMx9Bt9nuTqmY91d38SgTwN0oFQoohDH2N/ZRWfQQ09KYWbTUjFLwAqE/FkGdLMh2lxryHBscQmTy0dQOn8O3sIChnFZjTxYXcXzf/oRdG7e0HzlXotQiXOfGeBqZMkjLkQAac8eyoWBoDJr93StlypaF7I+gtRek9ct7kc6feZ9m/qXTRZ8nOzYXaSHZaQ6SOaapAiXGElQHFCNHKA9MOeCfEOm0A7Z5ZoannMCfboQ9EBY7cUJiotHsPjYY5g8sYys08atr3wZG089jUGz5Wx174BMdtZwvgmSOejJOyCbakzdGqBy7ize8r6fQDY9j90wwpGzp1Hb3ZWtOBW7hLtcT8wDrlarasA7evQo0l6KQlIQAM5dT6gA5u9w/0IlcP792bOn0Wi1EUcxKlGEzrWr+MS/+QWka5vwuQdxgDa3seYF4wCw5o4czsZZQDbfb7r7vMC9awy7A42t2UJ3XN47tffMbP255+BjlbXsLInFzx1AljW2uzfrXu3OvUuLsAF1cJjP7wjogSuCxt5SQswphk0jUaz7vDWm+ZaVzTnu9kn5NTG/VnLis6mhODGlzPlet4tWp4dXf8/3YPHuu+B5Ibo3V/BHP/kBbH/i4yhwrTtnB2YPa0iGVPmy4Y+OJRwTDzGbLtRQ6oE7Yu6x1TyofaE5qfR8uvy4Tx+Cppzfbu/lpL35PjH/XGdQ/g5uza3qeR4IoLVLppo+89QAqj0zMjQ9Hx01RGUoeL41WzjnIgUdHHJD4vFzj2pbDMt+1n3EKeBlwZ1bELnj5T3QCeVde6IpnQX+abfu+xYDoSO0NWh/5Ilh+1Tu84sFvPotb8Zj//HXRh9lRyMwGoHRCIxGYDQCoxEYjcDBCIwUwKPJMBqB0QiMRmA0AqMRGI3AN43Afzc19bKUKYG3g6xSShJoJQikeeTYYcszB7T0I1e0oYXipPJ7gfaQCmCCNtepLzs2FjstFUuFJ1dIc09lCk1XSHNiS1dccTmDOUQTqM6htLXRv8z+zVm1WV/+HSzs+VSeUsVDyOdhGARoC04MEUm5DMSTM/jOn/4ZPPjjP4Z4bBwUxERUQEkZzfHoI02d5WS7j1aniVp9T4Wg2to6vvzvfhlbn/oElgfAuZmjWDp9DjuTBeyVPKxsb2D3+iq6l1eVfzdgBi4z+LwMc0dnMHF8BpOVImrP30Dt5g5aQx+7Tk1RIGCMEsQnT2D6216Piccegz8xjTAuCNgTJphCy6BjbteZWz2zWEwAXKlUBLhyC1uePhZJZX/rLD7zYmtcoGK4iGeffQ7j1UmUK2VUKiVZ9u6t3saXPv1ppPs1qTO3V27BG3RldSs7S2YlUy3F8+QUhrKIZWHaWe8KCKmWbgU3QTiWxajSdEpxm153Jt5B3qSz9sxty/M6mym87XnMRtrsaM2m1Ow+HROUopGWj7IBlhW5AVMBXarU+XeqDZVNSEhq0g8VU2XnaCCY8Fez0VFeQWCp8KjQ4/ObNkSKXClPI4HRPm1jqQohmCkkqExW0KzVMGinTklMGOnL9pb2tVSuNajYyTJM+BGKVPfNjyEbL6DR7aFfayFqdFH0Y70O3w8LpyqoUm1YZqlzKHWbcSqzrNXaEQg2sEvlMRW0VNayuE5rY4mgVAy3TENTR1INZO+bCkRmzUrFT1jIHycJxiarKE/NoEF11u4ufMIUNhFwPhaLglIco7SbCmp4SYioUkZpbFzwadjpYZCmUphKJZ5EqM4uSrHeaTaQdrsGtMNI2atUORbLZRTGKlJp5nC3Xa+j3+4ahGYhP7L3GCUE6rFdw3RsfBrCsTtWurLBdRbRnBuydHYqYIFYgjmneMyzSXntlF20y+LmzwdcG1K8WpMGoReVmgGL8VRh+j5qe3to7uwK9vH9ygbXqSBNAWngKIdgem3llGYG1Zyi1osiTB9fxtLpM2ikA7RbTexcv4rGlevoEOxy1fVcXirtcgtFHH3lQ5i56xyC0pjN1cFA59mu2Fwb5E891Hb3kKZtYG0dz/3FJ5GurgpqmorZrG1zi2cCKa6zXEVpuaVmWa1sZqmQrdhNHu0Xi2AzBPPMd1duA62O5dUmMabOnsPk0SPY3lzD7kvXMNjdM90Vea0aMUz9q5Po4IrxEI4t12+unOPa5LoLpLZNkgJaVIHy2kDQ5TI1+XidezUtBPTcR2lhEYWFWZTHJuB3uthZuYX27o7U2Mr8jQLEpQSFKEGlVFFDwl69Jovy8ekZhH6EjRvXUFLetynL/YAW7BmGUYge5yJV4gldAazhgM0AhG86rjg0u3Nek3p9NSUwKzi3lrWGBc7dUMeevweqewnyOEY55DVrcxsTfS/vWf/ge9pAc+FrfjqFsOzNef7yxgdZndv5lHW5LEOoTHc/PwyAXZOA7j0Cwm7OOtib26Dz5zweKlt5L+Jt+BwvAAAgAElEQVScYT7uncfbPULHoIxcU5WrgUzPZRnCvNbIQcD9nPmpyrll8wCbqjjWw0xW8oLGaqQK1IDG+dAf9gVYc3WtMnTZpCIVeobOcIBGv6fnGIsSAeXq2TOYffAVqMwvKbd866mvY+2LX0CwtYNA2by02bXj1r3F5d4r45fqSELhItXmixhEMXr1Bga7+4iGqcHsbg9xOkDIayJzYQF0kKHrrOjpQGE28FTzmoNGxDHhPkL3TN4/nNUwhtqrES+ycceU9cGdTGdjZMYWuf4FrC1DOahOYP7hV+LoW9+C6XvvRhR4aL1wEZ/9lf+A5soNu2cd7O/MClnXPLsR2h6Fe00FynsIl5Zw6m3fjW//wPvxmSe+ikde/RrsNfaxt7OrCIqtrW0UCwXN6dtrt9Vcsbq6irm5OUFf5gKvr68ruoKgWDnBrsmN3/NaRjXwPffchWa7ozU9PVZG/fIlfOJf/wIGG1uWLOtsmNnYZApcG6vcbSDfW2lf4oBuvrGWJb0av9y/5ntZNYiZ/TPXn5wCXEavlL6uicydloP9W76n1ZzRmDGL/I4bMAFkfjz2GN3o7VhdzrxlLfOYbG9P+Ms9TnliAmGxqHtUr5uqEYjNQ2xslO20UxwfAODAx+TSMRQW5lGYrMo6v3FrDVvbm3jdO34A0+fPa65gfx8f/of/ENtf+AKSXqqGH+5vuc/ihOz7ffRofczR0z4Kyqbm+7AWB17HzRabe3PCWDoJ0SVG58Fl+OZ7yEN89WWfbw4a73KVsIPybOjkNa7TTzHo9AR/x5QdzyiSIeoI0HB20CU2ttFMgw0tPhX/QzUO5qJc3irkBpPnCh/6fJI/pm8pAu4oXNSziyg5aMtQV5B9JrkDtm3PmO98bbVYgywb+wZRhPljR/GPn3xy9Ml2NAKjERiNwGgERiMwGoHRCByMwAgAjybDaARGIzAagdEIjEZgNALfNAI/OzllhVtlizkLThblnM2rFJNUzkjZeMfuWYUJOfzdsT3LbaKZTSv7YtasrQxlkMtZwrHqQ7RhymNabhoI1nM6AEwlmGpVLmeLxRzBwdy/lipO2anxOe68LeU9OvWA2atZLpcey8KnZwoeKn6pfeCxtFj8lJDULN68iWm883/4Obzuv/1vdNzMaxw6S11aOKaDtorbCCLsbzXQbrXQS9sqEu/duoXP/+8fxM6Xvoi5Xh8XJudw6tzdaE2WUS/4eO7qZaxeuYG41oAnRXSorE7V3UMfR4/M4PTSPJo317C9so3GANhTFqDlwrKo3yqXcf+7/gFe9d734uKtDXQ7qez5oshHpVh0tn4+Elp9qoBrhWZCXo4hbSMJgTW+zkqQhVI+ptlsHmT2mdVnV6ri69dvYHx8EvVGA4NBirGkgCTLsH7lGvbX13D7pZewv7OB1v6eAa8Bi8XyglXRWnVQ5ljS7pHj7apjyqGkGkuCYM1APV6Z0ioMmsKX4FNWylL8OlWEKoFm2ylrZaoiWcAW67ViZ24JrdIZoVsOkvlYBz7zPF/zDqdq1nTDfDVaf+dzUhrf3OrRReCyYGcZwHnlzwq0mq9S3DhlRy7KoSqXwDiOBYZ6rYYBE4JVZx+r9+4gQQ7lDb4G6GRAO8hkWzgX0H67iMl7lhEvTKDR6qK9vofdl24gGgbosgkj9GW7yJIuFVZRuaTxpYJbFrCi2bB8Vwd0+X6VTUjwxXXDBUbBchwijN2cIqk7NH/ybF8TT1r2aFguojQzjXHCsskpbK+uoblyG8NuR8/HDGCOHk1x40IRcbko4WVPWY99QVlmzxJg6NqjaqupO4sVKtE9y3B1tpmaAwJeBsgSqvdLZcuvRYZWoyGQRt7Aho4cjEWFopSNB9cY2gPn9tA59CUQd/a4VI7lmaRU2krl6wAw4avAF0Gyy+zNc4BpuWxW0cwvlKGkQT3+j+o9qqT9DJ12G71WBwOpLKlyNaWlckkJlQW3CMTMYpfznu8rpQWzA15STvo+CuNjKE/O6Pt2q43axpqsTnvMGqUin7+vC/UQUbGM5Ucfxsz5swhLZXMnYO6j1INObeUDnVYbzWZDTQHD2xv4+kc/hnRtVeuLanalI3a7+ndbfx6iJEJKGNPtqQFnwMfyrJD7CtCZDXU29OElMcJSUeL8xu4uMtnb0oK6iJl778Fj3/FW3L51Dc984jNo3byl+4dyLHUd8DEQuDFLVUJeqfuldKclcmQ2+crXDDBkz0C5gChO0GlzxdxRB+cwJ/At+1nANfQEaX3a6cdF9z5Ti06g5TIBUOSjXChJ6R4FvhwkiOqiahXJ1ARldKjdWsFYDlqLJUGtYdqx7NYgQM/lhlKdzIxfNVvwvyjEQM0ZIcKAVy67hksxzTnNc0aVsdYy4XJgudiEzRGtzqlsN3tqszW3rGD9uwPHXEP83nKwPWuOYDaw+x02reTKXIJUQV86Y6hJw+yZuS7VUJFn6fKeIMWvKXlza2drmnAW0HnmNVXdvEcnie5ZvB6oAcLdx5R3S5WrUwcrQ9hlBJsy3rJzpTJ3lspcZ4RTbJLgfka5xW7e2/2EENlgLNet7pkEpv2+snetycicItiw4FOdn2VSADep0h9muh/qmjo5jtl77lbTS7qzh83nnwM21hB0u8ri9qMAaaeNIR0VeO8XnDbr2eHQMlj7hQSlk8excOGC4FL91gr6+ztS2WaMaNhtYtCoy2a3ODuLNA7R5nGkPQz29jFsteV0YrjIQ9wz4ExFZV83KGt8KI0VgUEPzc0teLTtdvmqer85tNJTOLjuHGK09ytXMH3fA1h647dh+qEHUJqdhLe2iT/7X/412tcvqalDc9FBO65TjaLRZGd1zMYjNjfFmH7lo/j+f/XzuNjuolwaw9zsDNrdFtK0h06HjWWmUE7TPpqtptwRSsWSzhWvOeWxsgAwYS+VwJOTkwLBnJuEwpwve7t7OHP2LNppB81GEycWF1C79CI+8b/9Avrrm8rh5T2JayqnfHm+bm7lLAVvvue0m705CIis37FmztGdWUXbnsLs5HXFkuNGVCwJblPxOeyk1uzhIPLhhkaTTJujiNooeY1zTWt2D3ewWnDY2W+7jbA1ddkBKx+ajw9DNYMVqmNAoaCmqEGzg56iByyQQ3j7ADz78MIE1aVFVM4cRzwzhWgI7L50BbXrq2pAePQd34uF8+d1LtK1dXzsJ/85Ln/0vyIZ9K25Um5A9nnAH5oCmo0EakTSsdoM4fuJmT0NHx2PCvs+uszAdp8BlOEr1weuVwPI+ecFKaLzPZ6Yqg2CdnPOirtSKiGIIzTTlvJ2x7IM47y+HQBgoKlmCYCfZcYyHwldeDwfTW+g9yrHIff5hTnYPCazcrbPItznKn9cSuOXmzAeNCq6UbbfMRiunih3rnifPLgf8ZqtQbLGU8sx5gkN8P7trdEn29EIjEZgNAKjERiNwGgERiNwMAIjADyaDKMRGI3AaARGIzAagdEIfNMI/NSkZQCrhqSCn+Wu8osFBsI6sp68sGFN9FapOMi7+oZnzWGYlZCc5ZzLDjVBipUlD/8RvHGFwoOixzc8JrdoPQA1PF5BXXvgy47R/ZupGMw+VGoTDJFQREX1I9UdGaQwYMmLvz+kIuzoMn7g534O933f26WeLKoYzvxP6ptZGOrJLrLbHaJeb6LdbqqAN6Aa7NKz+OwH/y22nnsR44MMJ6MC7jt9HtHMFHpxgqdfegnXb15DlBkaZ4GKxSziII75nO/jVKWCtN3ETm+AbQBKXs2AQhChWSziLT/5z/COf/kv0A9DrK2s4Uuf/6IgMmEXFV6VatGUhr0+qOAqFBMV+gnVCIE4EswhpeqNr1wpFZX/1++ySAw023wMVYY91Gt17BLCZJmUNiyqEhIXC0VUK2UVzbfW19Hc2MS1F19AY3MD9c11rN24LjCgvEuX6ylQryxPZsHZ+5axIRUngsAsgBPOZ0hozcfidhDKgrzWH6Dl0XLTSnosmkubcygHms+jOZIDKwf1cyCsae7UVi9TFLviG/+dudQsjrNomncS0JqaY1bIaJ/sckT52lTNSR3J3E9nba13FGIohY9Z+/EPbQfNKZm5ewQ2MUpU3zTrCKUcpA0m52qgOWkKIdol8zUs648Wiz3abftDFAWAQ0xNVjF93ynE8xOoMwNxdRtbl24gHPhoUxkmq2VXLOT7iqhkt7VA9S/fD08P5z5Fk/y5ZRubXS5hrq4IPO5ChHisZOClQ0jjyT6ZattOSqBBzEXqTegUozIzg8kTx1GdmxNs3Lp+A63b6wb0eEyEdoTSQYTSeBXFxTn9bmtjC4MGc42dRTdBGVWL6pKw56caWvmmee6rzgvV0mZfq3zXKBGwJtxlUZUKQrFsZf3ytS3TksCOVrsCYlJohWYNnsM1B8MIxHIlMB9nSkgDXlL65ipdglFn/Ww5vgbEDHpRJWlW6ISgXAxSBju7aFmkE1JRzS2LY2dfK5BlgFdQS89l4OzgOficolwOqtE6UyDLbLcJ0gTM3WvCqSRlrcs5mBQxf9c5LNxzDyqzPGfW0qNytytKc0Y36g0Me0NlFNJO+uJnPguvsW/avjDEWFLG9toaBimbSngNMHhIy1CqF9WooWYjU2jy/4TMnAuWiWoQT0r0JESpOgZ/6KHb6dKfF9/2PW/D7du38OIXvoju2pbdu2RnTnCT0yazNpdy1wEdrT3Om9walNf7iIphU/cJ7FCDxf/HIQa0Y+4z19vmU5+2y5ToMWu6kAi09BttvaYeE0VmH88cas47ugsgQ4HzLY4xGBvHfhLLnrzsrMoDZqvSep1zpNtFv9ZQ3ABhYBra9cVjFi/XiWvQIFSj5YPWqVP5Cuj6Zu1s2dxmEa3Mb2X4GiC2v5tyP4e8uh7xOd21KSIolj20rQtljrq5zzt3rmDn/YXXeMFYAlaC4BzSOntnQjqdXyrm9dhD9s38OdeNpqxZRee2z5ybUtrzNaSip+7OMn91k8qzgQV8nerXqXKlWpcKmE0OTpUu2GuPUxoA7x9cuy53mwBXFuXuS2arbJrqZ2gxj12W2b4gtq9mD1MS8z7Je1WBTUsOMLd5Aaeldxihn3Zk353QZplRE4UExSTBsNNxynbmdQ+Vvas9iI5pgAFdDJaO4Pxjr8XEwhG00y4au9tAbQ/7ly6jdu0G2s0GyguLmLz7ArKJCdlAd2t7qF26jHR1BWGjKQvqvjdE0ncuEBw6XruqVYyfOoHqsXn4rQ5WnvgysL1jSmlCOWd37SJg4eWbK/576EsNyXz2ZGoGMw88iJlXPYIqM9vXNvDl3/19oNNEVB2HHyfKqB/sbMLrduz+JocSa/pS2xezsqdmceK73obXvefd+PQzT+PNb3gThoSitNhup4K17F0YegE2VtZlSZ6mLZRKbEhi/rOPqekJ3Lp5HaVyyRoc/BDddqprerFUxKCXotNq4ujySc31q1cv477z57D51NfwmV/6JfS3dtSEpqZEgU9rUDyssDUP+Zz+mqpWf+PjdQ25E/lgP7YGMdrCM6tbTie893keCuPTqCwtoThZRYfn7dZNDFod2Q3rWqUnIBw3G25e6KgetteyfTTvZfyLMnzzPG81MN3JC86Pw96H3eQFrGm/XCkhmp5EqVRWXnVnr6brtKmdzTXlYM/PJsPxaZRPHEd5YR4Z94fXriPd2JZSn/vRx97xfVi4+179am9lFb/33vdh49OfxgTVxfK84Z7b4jLM5JjqYKDLfVSlasfdbiHockcc0CNH2deWA3znU8PBeXERIbLd1/4NKKiBziJHWnKW8RDSeppNZ76HSlREXCQA7ihuZSwDZgRYh2gNPex7QzRcs2sVGarOEYnORVQG16m2z9hYZ04i1lKUfwZhAwcQOxckniM2l2ovoX2iNZvkn7H4c46JHpL3ELrPLtYmYC40clzhVtlZeOeP5zl9987ON3xSGv11NAKjERiNwGgERiMwGoFv5REYAeBv5bM/eu+jERiNwGgERiMwGoG/ZQR+Ms8AVs4poah/oPzo0wZN1r3Otu/vGEUnOHjZow5DYqkhza35ZZa+h3/hm/J788rKN7x2bq+mYp3r+P+bALCrXpkFbmZwseATAKuSop+nLNIIwhJ0eZh76EG86+f/JabuvVf2sCy8UDVEYMqiem9glrjtZk8wNO210Uv7yGp13Prsp/CpX/5ltPb2UYaHM2ER95w4jbGZWQziBM++9BJurN5Q+Wvg00qRTNRHj7AwyzAFDzNeqPHZCwbYZw4nC+xeiLBUwft/5d/irh/+IQyZ4zgc4IW//CQ+/ad/gvLcNIKZOUycOIVuP0WamsUsbTSLLDpTGaxipI9O2pWyin+vVAhyK+h0UrQabURJjE6/g/revlRyxXIJ+426nufMmTPY2tpSnh5/l3aK09PTqI5V0djfQ7vVwHgc4hN/8Id4+jOfQ7dWN6tvghCq86iWRIZUtfhA+azMTh6kXRVnqZrgWETZEETTRR8oULE0HKLR66OlYpmzdCZIODQ3NK9UkHfKrkPzRXVMl+8qtZeyg+1PbifNghqZX0hFMsxGVueG85+wkFlwVKrSFlqZvBmywLLzZDPtiq4eaRIBcGCKLh4vVVcCi9kQsSyhpdnRWithqJw5FniVjScViX1PlY/U6iwCa3FFoHFzx2cTg4/JIEChFGPizDEkM+PYqtVQ39hBb7OBeOhLdZj6gWUNCuia9WSelay1Q9UgswelwvEElXIwzPGQKpjjwYIzoWocSv0mVFYqY2JpAQvHT2B99Zbsz2UtTfAWx5g+uozx40dRmJxGWt/D7ecvIiPgGvYN5FJR7AWyyWVOdrA0K1DUXF1Hd3sXw34qtRwLuAltknmsOiZTQuWgy3JP7dgFaTnWIf89lBo4h2Gy4xY4MyWWrJeDSOr5HIZFcUHKQ2W5CsYwY9XUv1JIOljG73Poq3xRgipBX4Je+94scg3SyiLXWdYOlI/tHps/RpbpPf0+H5dDXWUBas4SFBtYpiI4t4DO4TKhqmzXCZClKjaFpKkYexDsdSpJxZeyoq71aGplUCEYRSjNzeLUo49i7vgJ1/jDuencGggmhhlqe/t2WW00cfuZZ7Hy3LOolgsWHN8bouSHuH7xJbTre6a6H1Kdb2MhlS/Hwyk09Ty5wplNLFJrD9FJ+/CjIqZOncL9b36jzuOlJ76Ci088gSLnKy1LaQ2MgVT6TnZv4J8XHJFgAzCyN2azA2dyEGk99wLIHl151O4xAtBOmZeVCqjMTiHd3AMVXoNCiEGxgKA7xMTMLEpzzBftYvvGCleH5Xu6rF2B64C23gEKgdmLlstj6I9PYJ/AZayMSrmijF8viexeSAhP1fd+A/1WS0BFFsWCsgazBXJ9ZiCHLgPYAo2ZKyzY69aIGiPyteDGww+twUHNEfkcdkpggXKqfTnPCX/d7/CaL/vnINLPaPFO5bhUvZzPbo5z3ubNCLkCPlfI5z/Ps7AFgJXR6/KtnYo9zwnWXM/nea7mdQ0PtjaoTDXgzDEjbMmhM6/hbIDg/U0NRcyrpgWtFHm0GR+arTrXp3MgydeathBUBvf6+t2Qdv/DATpeB53ER1ApoFIuo79TR29zX4r5jstcn/BjxGzoUiPDEKns2a2hi3fhDnOA1eDEeeJpPqkJzanfO8M+msO+GtGcSa+9T1rCl0qYOnMOxx9+GMvnzsBr1vHkf/kvuPHlryCenMUb/umPIDhxDJ2kwCUukLj94kXcfvxxdF68hGx319YIrXe5jqkwLlcw+6pHMfXgA0gWZ9BZWcP1v/gEWi++AI9265Ihmo23YJUso52Ti6zRzb5XRsFRAaVjR2Qbzyz368+8gNrGJk4/+giOPfIIgmIJu1cv4/rjf4X29euC8PBCWQKriZDxAaUyjj76GL7rv/9ZfPnWLTz02GPw/Aghs8TjEBtbW+bsEXpqttva2MbE1CR2d7YxVi3rHpVkoeIv2p0Oms2W9juMCtir1VAqFKTI53Ww1W5ibn4B1fFxvPTSSzh34jg2v/4UPvtLH0S6vcOJomYT34FXNULp5svroGuUOmTrLHG0u7/zvn3YHjr/XvteqsedAjX1hmgGAeYfuB9HH3oY1blZtDa38OJnP4PWDVpn3wHAen2nXmUDmBdEmmO8q+t+KBcZpyh2bi6E0i4W9+B48mMxAGyRDTp2Nojx2sL7PJsUctWvLi3OmtoupPY7hQJK80sYm5tFv9PC3o1b8JotmzN+gE4Q4k0/9MMYP3PK7IpbHfz29/0gGp/7KyQZG1tsn8Frre6RjIjhXChVMXHfA3IN2blyGa3r15CwYUPQmNA81ySb0vrg/bjPE1rHBNqcTnIV8dDO+mhzjnFPMyAA5lhl+p77tYFU7cAkPMyqkW+IxmCIPR/Yo7LY8zALHxOCtgbtG8Mh9vk49ZB4iOgmkp9bNjC64+R5K2hvP0RH+wgD8jwvWk9yE6C7jDni6PJz0IRre9O8uYD3KC6TXJEvt4L83pYBP7a7O/p8OxqB0QiMRmA0AqMRGI3AaAQORmAEgEeTYTQCoxEYjcBoBEYjMBqBbxqB909NOqWXs3gWJDTprpSIuYL27zF2OVTL4ayexsSrVoQVhJXh28Gz5Rm9eUEj/4fDz/E3vbTKV+5YpbA4DAMd7D38HLKaI7zLMhRZULFfV1GHqlLCMlq8UVly7I1vwHf/9AdQOXESSRirEER7VlphKpNU+Yc9dFoDFRRp/0yA2bi1iqf/04dx5eMfBbodlDIf5ydnce7kWcRjY8jCCDdXb2P11lU0ajtSctJamxK0VFlnVJ+woGQonQoDlnq6LCYdW8ZP/+qv4sy3vRHDOECW9vGZ//gb+PInPoas00RhYgLJ3ByKR44hmpmTvR9BBy0lCauY40s7RBb1k6LZ+HZaLSkRLSGT1qC0h+yDub/dVgfDzhD1Zh0LRxYwwby4MNTvNxoNfU+rxe3tbRVnZ2bnBDxa+zu4/vSz+OKf/hnWXroMlre8fg9hxoxlZnwyN5HviVapoax4h72uK7ybRSerZTw/REGWXWgW3bkKhliVRTQW5WTl6f7ofB8Ur009IYDnLAAPYC9tFl3TgKaNK9bL3lNqHdoNssBt458DJNoSRsyyo3041eO0I6Z1oBQtQyQBLQNpdOihI+WK2W2yUC7wKiWwFXelHkaAqgcUw0AKSOZssxmhz6KsLKEtn5hqdRUsfc4Tgl3mI2coSOGYYVCOMYxD1NKe5sUEYhSDWApb6nQJTA1ysWB8BwAfFKslIsqtLAlSTW1IUGq5r77GhMVNFm6VeRzFmDhxFLPnzqI0PY3Ozh5uv/AimrQjpHosCjFx9BimT59EXK1if2UVu1euYdhqChDLwtL3NV7lygSqRxcRH1/QGm1vbOmr06ibMpnZ1sotteMgqGJucMIifxCgS+CT5zYL8hKUUXLlILDs1SPLdaZ9rt4HoVckG13ZfgqgBUgKBXteWkk7a9k8+/cbITDHj9mTpvw1NWOu0JXy0SltZenqgJkeRzWks8PNH6NieJZDZLN7zh8rxXWedyroZvmmgr8ONmXpQPBXc7ZvkJgzjnCOX5Dy11lIO6UiIXSSxGYN22qjS4VmHGH5Fa/A0XvuQYHQUqDMoA+v5I1aHZ16A+Ugwt7Vl3D1S0/CT1PESYRaoy4FWTL00OK5k+rZFL1sGiCwExQQuLN1zS8eq+43bIoguE+7AmDR1CwefPv3yl6Wx9W4eBlP/N7/hfTmCgaNtqgU1wjzWDmX+gG/nEqOc1TzPgc01nDBhgMCDyqJj5w+if2dXdS2d03Zz9xqXgvLRcydPY27Hn4AT/zXTyCt1bF0/hQmjyxh9eI1HRsqBUH47tau2bwTmORWzaGPLIwFd3mlrcDH1MQk4oVFDI/Mwy+XUKDdN1W3zO7l7xPs08q/VkePY0wr/l5PzSFU+VG9xuMmqB1SChmyecMpmp09Oecz3/CdDGBbM7k6WI8/pGJPQsv/laqdz8vGFjXlWBYwn4fKbYJlXu+pPlQeOGEcVe9Ul7q5aI0KpuAlaNO5Z/cLFe8Etz2q0w2S6vxL2c7GCK4fa7SQbTohicsklVW91L/WzERwmyvuDRTb68l2mq/rlMaccXzOYnUc43OzqFTHZSW+dfMG0t19eC6rWmn0sotmU4KpzmXBKwUx9ypD+LGPqdNHEU5XMFYqor+5h87NTdS2dlFrMjcYKAwyJLJmHUpxz+YGjg+bnnjtJADiz9k8EcuyNkPI6AKqaTPe9wdoUN1v1g/aI+m2NOxpfhCQlhcWMLO4KPv8vWvXMdivITy2jNe8+0ewy+UZlhHGJbS7HfTaNdSf/Cq2Hn8c2y+8gIj53mwGUiOHB0zN4u4f/EH4589hWCkhWNnErb/4OHa++iVgry6rXsInnWeXzyqbXX+IPgFibhAsdX0IFGNkRTYJhLLqfeT734Gl174e8cIS9ut1hLVdXPzzP8Ptv34C/c19U/7Ku5dQ2kdQSjB//ytx7gd/CLWxCl79htdrT1bb2MHswgyuXr6ExalpNd5dWbmJubkFbO/tS50+VinrGsyYjq2dbUxOTmFtdQ1z07Oy2afVMxXXHGueA/59+egxREGMldurOHH0KDa+TgXw/4F0Y0t0LoQ1i7CZTBndzMy1pHFrCsv3nq5xhItf9vB5Bq8zHc7BMOFd4tHRJNJzNbMh9pMQ0694ALP334/S+CSGe/t46XOfQ/v61bxn0Wznubdg00ccI5mcxNjiItJuB431VfTp5sI5yyY6HQvPh8FmF9psDWq5ipeqXz5C7iJ2v9e+PI950HXMwWP9jou8yC2uHfxnRrtPZwDef5oti/Dg/dM1i6JUwkPf8R2Yve8+ux7cXMUf/cQ/w+4nPwnPszxtHq+MWvh/ukacOY8L73oXJi+cxfpTX8XXP/x7SG/dgO+cRgSB80ZUrY+XR8/k23/u4dg8yLsVWz+Yj80/bGZUIxOzq5mzzf2+1NMZpn3/Yl8AACAASURBVDwfS4oKGKI5BLY8YJ027/CwGIagRxLXJvdmzWyAGpsyeT+0odf+jNBezYLcnsQBpqsTGC8k2FxbR5v3CReHwyHk3op7fMWeUJHvkn3ND8gZz6gZxP7OFad9o1t3WpPcTwoke3jXSAH89/h0OnrIaARGIzAagdEIjEbgW2cERgD4W+dcj97paARGIzAagdEIjEbg7z0C75uafJka1+I+XRlCebz2VFZy+fv9eRkAzn/ZwbX83+x5Lcv15Vln7vX+1hczWGD1K1MtWx7WHawse7WDJ3VwIbeIkz1bnn1K1a0VYAiALbd0HHf/wPfikX/wQxg/ckxd+iwCxoUCwiSxnE6XgdhJh+i0Lf+XKtbW7TU8+Ru/jasf+3PEvRRlP8Tdx5Zx+vRZBLRCzALsbm9ha/UWNm/fRC0byKaXOjZTfRIa2jFJ/cXCkx+icu48furX/k8cfeSVlOChs72Fj//Wb+GFT30GwYA5gqbUDkol5QFGswsoTEwirJaQxQkCKhr9UPbPURipcEqFTNrrodVtotPtohCUTAnqD+jiisiLEfoJpqenMDZeUZFVRU4qnJTR2tP40xJa2cGtDqoTVVRLJfTqNXz+zz+OzStXcfvSi2hsriMZDgSB+d6oyjBlRmDwhLaaUhuZCtqAtGWD6ivPDnTTj+lxMi4eGqRj8V/TLLf9drnR+qEySJ1Fn4O+JvYSlrW5zrEbWnMA3xObBXouE1tlUKecNmtImz9M32wyV9YVSQkAqr6HqrO3lHU6C8IqPFpun5oUHGzl81JJPOYFsog1a/FMGXk9wl8HXVm4tBxhA0ACtS6bkWMkK2Xmkiof2JocxqhIc8C2x/+74rCTvdrzOVHPnVzDPOvXXk+KIKeipIKGwNaUOxyxAF6xgNkLtAu+Cz6bDWp1rHz9aeyvMJOV0vMQxZlZzJ07g7GZaXQ2d7Bx/Tpi+bUP0drfV/Uz9glyS6guLWDs1LJAXO32Ourr6+hTBSmolltSM//Xcn6jKEG5UhHcogpf58mBbqmAHdAl7aUa03JMJVIypbDUUlRU8YvvnVa7AeIkQVwsqNHhMJQSCGBmo1SRVJKaIphzn2tB1rJ9gl2DnoJehLOEVM4O2vJOXWbwAdSlItLlBksVbFa4snGmjXuuHHaqYFnuUrWb2+06CEzJeJ/OBGwgoKKXjS7liqB9q15Hv9OFnxIE91TMphCPwJhZ4Hz9dq2GQdrXdaQ0M4O5U6cwf/qEsptpLSz4QWXU7g56ezXUbq5i/eLTqF+/hYQU1vfQ6XYwbHdkkStrXYk0mfs4hN+3bFXBMaobBbyHum5r+cYxKktHUKmUUV9dxf76Osqzc3jl970TY/few9Bm1C9exBO/+5+QXrsOLx0ow5lzM3Y3FVrb0mXBSwo6h8ohTlM1Mgw9U+nGnADUuRUSjHNettpI220HVp0PehRi8sQyzj14H772qc9j2GyjOj+N4sSEoBQVeBmbcLjeqBiV67KtH0IwZsN75TLKM5MCidivY3ZyCsnRJUQnluGVi2qiYIMG83z1e7wGdVME9bYsc9NWA71OC2Gbpu9DNYfwmsQM4zCM9d4JawRr+SU1P7+3dSvw6zJ9Lec3NkUf574sngMp/QV4HRiWiph201K6EwSb6ldqZkIwzV1CUqDv7MR1DtkE4eZpruyV5TmhP9Xq+jenOJcK/ZAy3uXn5hm+BnOp8OXv5Bm+VMfz9whq79hE63HONjpXGLOhiVcYNr7MLB3D4pnTCAuJHDl2b9xAfeU2Ovt7pnh34JhrhnbRA+XJc+8wkDU5v49KRSzdexbBdAXFYoRss4bejQ3sraxjbXdH6yUa+rJ45vWM2mL+RzjGJqY8YoJwmnOBDhO0mpVtrBT7Q+UI99TQQS7Kpi2habP45RynhXscymqfjRz9Vlck0lucx5E3vgq1bg9RUEJhfArRWAlhKcDWF/8au198At3VNQRqsBhg4PGu5AGTM7j/Xe+Cf+48grESsiu3cOlPP4L6c08D9QZnprPHtmYhxRB4mRTEvKdxv6TMVZ8NURGGHq83Q+2f2qUy3vQz78fsq16L8twidjc3BfKe+uM/ws5Xv4Zsr651KBN4pRGwOyfDsDSNybd+J97+z38KYzNTuHrzOmYmp4F2Czef+Tq2Ll1GJ+3h5BtejaWT53B7fQtTU5M0ebBmHt/H0888g9Nnz+HSCxdx14W70Om0UG/UMFauaE7w/rq5s4sLp08h8WN8/okv4dFXPoL955/DJ3/xf0W6tSNFbZ5Lr/Wl+zmVmi7L1Sln1Xwo1xynENY9+85e1u6TNn58nJxneL+hgweGqCUB4hPHMX3+LgHtnWs3sPXc8xjsbjgCaNbRBHy0zfYqY5i75zwKCwsI/Ay1mzexffU6MqpvnQpYLhh8VRchkecCH7axlvmw9hvWcJM3o1nOsQOk2ufoYqO9Q1AoIC6VkNL6vNu1aAb3aYDXMTaYaW9AhTsbcdjIVCjhoe9+O+bvulvH03rpMn7rH70Lg2eeQ2nI1kbL5NXUpPPEmfM4909+FFOvegR7vM7/8q9gcOUS/CZ3yJYXrN9RU6m59wjKH3w+yWF2JhUwx44W7QqqUJOQTN3tyDM2HrDJj2B3iGkfAsA8R7Whp9iVTVmhe5iPI0xwzGhF3u8pG5hONCmz5rn2ZTftIdCazRBqrwJMc08TxqjXa2hk5l7TcZ9p6CSjcdMqN9U/wbTccpRjb2OZw+BcLczdpF3dbP/GgeX7/LERAP77fTAdPWo0AqMRGI3AaARGI/AtMgIjAPwtcqJHb3M0AqMRGI3AaARGI/D/ZQQIgFWEcMWJw5m6qjHkKgHZlf2/I+CDXKq/5WGCy4fyhA0Bm2gz//NNWVgHeWvu0bly8/DPWWdm8SrvlncA9TBYVq4dCyu093MZxLJYcwCaikvaKk+ePY8L73w7Fh58BabmFlFmZmMhQalcVhHdl90oC54emu0u0l5XecBptwU0Orj80Y/hM7/+axju72EqifDwufM4deo06Z2K5/XaPvY3N3H9pRexO+gJ/rLERWVjQMDnMhKpjBwEIcrnL+B//POPoDA3b+eiVcOv/k//ArsXLwoAyM5u6EndwuKznicpoTw1hXh6CuH4OMJyGUmFaWbMOXMDTivUyJd9daNeQ0jUXSgiLicoFwqYmZlFuVRFJ+1gaWkRe3t7ykuTrWanI3BEq1xaQs/Pz2OsUsXO9o5sUZePHYE/GGL75k185Hd+Bze+/jUUul1SAxWumsMBWgQDsrVjPhtLWgPLN3NWd1RpqAjubHgF+6X4teI0PELgQEIiayRw1XYHgg/mE4vogsWHVOduDh38nIpjFlv5vJwbLL65ojIVuCqWKjvR1kMCX4W/zUEH24R+USC76mkvwLQXmQ0xj49qKdku+0hZdFSWn9mJ808cBChSsSIQnqngT7toK7KzammKHgFfAV2zsi3Q6tWto/w4+X8qvFgCjvmeWaAkyKbVrVA3f99soJlbR+XKwfpmFf1Q1mGuDFYOMVXkUlPyxBB0RQL32VgZ8+fPYfH8eYRjZXTWN3H76Wewt7pidrRJhMrcPKZPncL4zBwG3Tb2t7dQKsTodZrYuHJdqlBZzocRiuNVjB1ZVLNCbWNdSlKqeWSLyDnNfNPA1kkOgAvFoiBsSotjghsHrrmOzBLXivJRUkRcSGwuUT1NC1yCQCqiaf3oHktQRgt0KYAjs2FXnihBh5FjU0IKBtv3uQo4B1Om7iX8ouLRLJsJwgwQ9w+Arh4ji1tT+ypDlU0AvVTwOLeAzo/BlJY2h/VYqSx7yAiypDTOpJDL5yrV6cxe9osx0naKXr2ONjM+6zV09Vqe3luhQCVrD2mzjWEvFZxlUb4wPo7pk8tSd0eFoiBAmESCyVRnrzz9LHZvXUXUSeGRSbMoToJF2afseS3jU3nHXNeC0tbkwfdmUCpDSlBWLqCwtIRTr3udcsw3L17ExlNPoduqS4ksV4MoQm3lBi5/7nPw9vadetIzO2QBKpss4cQkZu86j0K1jK2rN7B3a8XmUWTAgeucynvaJvP8cy2Yst1gMtcHXROSyXFUZqext7EuWEgQyrWsOj3twXUt8BER4lKpz0YCNRgECJMiSvNzmDh6BGm7i93rK1icm0WyOIfozAmgXLZxjkIMQrNkJnAMqfjleLa6SDtNpI06Btt78NgIEGbohYTMVOPGdo2hSp32phHhrmuFEuy1PF9l/bq/5/bQeZav5nTkrlXuuQSQ4sjs0zmmSWJ5ocw0DiPNszR1NuW0c2UOtBoZmGtNm3GzQie4FfiVYpfrgQ0SngCrmiScUpjzhI/hnx4VwjkcJnxhBEBStDxl3oN5740jRFGMJIqdIjnX/dk+It8SMMOUczyqlJFMTgkedRpNNNbXcfvyZdy6fBVpo6Xrj/KtdZy0fqYqty9FOa3+CWGK1Qpm7z0Nf6qEIsdms47s5ha2rq/g5vYO2tkAQeYhTu3x5Ez9YaoGDmUYy/HCVP+8vXBN0NI/IQhm80jmxkMLVzcHDDxny87ZStt0Zd1z/QwEjmRHnPkIx6oonVxCJ/NQqkwiGKsgZE57OcLmE19F+9Jl+K2W2dcSf/KexHNVquDIa16L5NwZJONjaF+9ihufeRz9W7fh9+imQLkiUZM1yUQhmyy4vAxAUZ2rjHuqU+Wlb+uKDLxVKuLcO78Hx17zWkzMLaC+sYnVr30N1z//OXRXVjTGvA7rfuLucVygWaGKV/7Ej+PRH/lRZMUSvvSlL+LRBx/AUx/9S1z61F9i88plVJeW8daf/QDi2SOKqxgfr1hObxRoLn7+85/Hq1/zaty4cROnTh7Hzu6O9lsL8/OCx612B5vrm3jw/vsQeiH+8E/+BO/8/ndg6+mn8Olf/AX0t7ctlfZA/cq7pnPM4HWCewPl/NqXIC/Vsw7+aiI7uKr78qF7qv6J6m5+E/hoBxm8qUlMLh/HVHUCG9euo7O1AY+29vw9NmW416ZzjFcpY+bcGQTTUyhVyuhsb+P208/DqzfMrlsOzW6/kDeZHbKqliPGIYCqOAjbAFhTGq9ByuNlM8pQVvO8z/fjGIXpSYzNzKDbpePBNgaNGjxe5zVOhMQKONY6CkNrEiSZHyZFvOmHfxSF+Tmd6sH+Pn79274d2QvPI2GWt09Am2HI9Tx/BCd/4J2YePSVSDe38fRv/g6GVy8irTNGxPZMBn/NAjpH0Hf2+Dx6rhFTxXLs5QjgcpwJVtmAyPEfIETH89AEmy8GmA4DHA0YPZKhNhhge5CBpsp0nZlkM5CiOHy0uim6XoYur1d0sZGymApgpfsKyCbwtKeb8CNUgkjZ3ntZH/WsLycfXkOl/tWqZgOUu245hS9/zuZCnh01HsrBxl6H9x5TDHM9c0Xbde89e3t3PkCNvhuNwGgERiMwGoHRCIxG4Ft+BEYA+Ft+CowGYDQCoxEYjcBoBEYj8M0j8I0KYOssJ2wz2KAynSu6/F3j9/8HAOs5Cfb+Dn2xlXrdMb0MChtAZqGH/xzROthBOypWpHL4BvUx35VAIxUezrqNGZOEpSff8u04/sbXozS/iFKpgmIhhlcIMFmdlF2s4BHVkFSydnqy4+ML9HpdZI0Wtp55Dp/90Idw6WtPotzr49HlJdx39z2oxhX4Aw83bt7E9RvXsL27iRqohLV3xWOkeoCFJBaAsiDGmbd9F37sg/8GxcUFFeS2X3oe//kXP4j6yoqKXcQ4yp8d0miZQNXUU8rto2orLiCsjCGZmEZ1bhF+sYRSeQzFYkEgYb+2j357H83dbZRLZZx48EEMS0XMzs+j1miYIsqBIgIHFrEJfql4rNfrUv/SGnp1dVUAZPnEcWzv7mBzawuJH2B5cRGXn3kaX/vEX6J14yYaKyvotJtoDway5pMG14EiFrdp0ScbPNlkml6DRTyOtUpmgrwH6YMHil+bqE5Z6M6nfuSYrxUGHSR26ln9jqyfDUTxi0A4GnqIqFB0OXpW5DR7RwJcFhfHPR8TLJqWA4Qz4xiUEsSej+7qJuLmUO8tlR2kzRPCOBYTCbxzSqGsXQpllU9qBXQVLWX5nSvCLX8213wQxjK7ukLI7AAvLSn5HMrncxmEfC7ZeRMAU+Xi4BaNQAmGmF/M1zxczOYMVEFbqmUrZFNtS8Ak8EurTpakWdgtFRBNT2F++QSmlxYRFxNsXr+OncvX0N7fk6IWcYKF02cwduwoytVJQaV+2gW1pPu317Bx9So8QiNnSS0lY7kIjwr7tCdVOJ/GFMCW46vnlYCTxXVmrDKv1L7skE2ZmyvC+LsCWYUEcVK0wjRVSk5VzDXAx3Lt54pJHmdSSgyicY4yF5HQnJDcgWVBYJcznGcBK8OU0NcpIU0JzKxwUwCz8MufcXxz1bDsbamWpd2zg825opGQd8BriqyiaSE7kCoziiMpdWkRPOhQCWgAWapfp4aUlXJlDBPHjyKZqNoabrSx8twLaN5ePYDQKqTT+pbgSsefwtdxW66knX8CzQIKY+MoVsu69u2urqJxex29Rh0BcxqV68mCO9XFtPk19aQpOYcICAGp5lQjhqlCKRoUZ8qA8tIcjj76CB56x9vB5NvGym3c+uxn8dynPiUAiKIB02G7hc7OluYNC+NUVPI6KQiq64WH6vIRXHjDa1GulnHxr5/E2guXVNjXtYW2yZzHVNQR/LORgkdl/Q+6ZvL9cpIpGzoKlBMphVcOOWT3agCY/1eTgVMhcm1IXR7FmF0+Dm9iHI1mC52tbczNzKG8fATRiSNAgSmVvuBvP7R1yOtf3B+g2O0B7RTdZg0dquT3GoLD/cjDQKCWr2GWzCHzsTlJ8zkfGRjmmzHrZssltgzryNaay/nNbc3zXOtcGSxAzPcgEMzn8BDFpoLsddODTGve76QE7tm1laB/0M90z2DDA9eNwV+zbSYI5ZgTOsdUaNOZImasQoIwKMBP+H9TJMvC3Sn487xLW+BuRyJAnCOgg04W2564yAnOLa012cayIcYsU+1yb3bkvB4xszzttNHmearX0Wk1Za9Mq+j67jY2N9fQCPsYxj7KHNOt/4e9Nw+S5D6vA19VZtZ99H1Oz30Bg5kBCOIgCd4gQVGHKZKx8oZkW+KuV5K9sfKeCkf4D+8/Ckd4tbFUmNrlUlpZki2RkmhCpHhfAIhLuI/BzGAwZ8/0fVfXnVlVG+99v+xuQLRWtrV/mKwCm9NdnZX5yy9/V3/ve+9VEC6sorqxhSr9hcm071Gmn/dtC07sS0y5cQJAtW6o8UvAhwVFmU4X6ciAILEACYyzfwsY579mhaBCIdfPA7KA3ZiKKNMr+fwM/JEhpAYHkB8Y0PxY3dxAMmqjOruA9soGkjw37QO6kbBJT76rPqJiCYUD+00+eGUFjYUlJJpNgdLaWWj/Z8xOFiplBPaqfMa87YVVdySfz8IJlkRxTg69JNL7xjB19iwGR0ZRWVzGzXOvobu6imTU0rhh4YXqNTwfwfAw8qPDApXz01M4/dBH8fpmBR/66EdQu/wGvvnbn0V9fhaZkWGc/tlP4raHPoy5hQVMDA1RLx7p8iC2t2oqZDn38ss4ccdJnDv3Ch64914sriyjUqtjfHRc97K1uYXNtXUcOH5ERQRf+cqX8VM/+VEsvPwCnvj0b6HLAhmOKC08xnN1wjGubzkJCRYkcR5wvq6G6tqaqSI997XzvSvwY3GWQD2CoTxVIYdUsay+Wd/cQILzLysIND9ZwaIKoDgmKWOdLSBXHhDLO2q1UJ9bQrLZNDa1K9DiuSSrLMsJUy+JAWuNh3iMxG0Uo5n7Aud7rNnP7CIIACcHSsiNj0gVggWS9ZvzaK+uIGqT08pjOXmyzSz4sTaLGZ40gLSXyeIdP/0JFPft15517dw5fOnv/RJ6l15H0KGKjPFZe0PDGHnPAyiePgXU25j97vfRmb2G1lZFa6oK2BzjV8oLPcdDdkWDkl929xbvlzSe4r9h9mgYcafH/VlIZZxiCfsGyhio1RE0athsNLAYtrAYdcUQHvQDlCUbzfoWgr9UdgHaHcpL9wT+ai+laxn7ON9LIO0qUqgQwALPJtnzkoo25RcqPjBm+jtkZ+KyglTbCxq7V1seFqO44tZY7YiKRQKAE8Avr/cBYDcC+//0I9CPQD8C/Qj0I9CPAPc+m5ubfz1tpx+mfgT6EehHoB+BfgT6EfixiwABYEnkMhOjpMQeVo2TznWCY/+fsflhAPBeFm4s0buDzO1hGCvXuXvpH3otAXqOYfFmQWpWxNPX1fy4CMYxIcRqfYICPC0TOEyGMZFEWTj62cljrUuQzUfbT2HithM4/tMfxchtt5M2iFSQRpD24WcDAcBMOuUyafjMbnlJhO2upDAFADOZXGtie3kJF77zXTz6J3+CxNoa7ijmcYpyqrkSckjj/NUruLx0Cw1EqDNJ5hKrTPJYMowSnFkc+siH8d/+7mcBAjjJJGZffAF/+r//JnpbVWN/it1gEqq8ByXhHbuU3oO8J/qsIZtDsjyEbz/1LIanp4kXYWRoBDMz+1DZ2sTJqTEsXrqIcrmIe37yo2iVS6h3kzh85DCWVuZRr9QlFy1ggTKKUaRkK4Hgubk5fX/48GEsLsxheW0VJ28/hXQqjatvXMXW1hbOnj0FbFXw2JcexuwLL2Lt+jVsNxpokXUlMrIDYJn4dkllQZACbRzrxg60BH4MGCuxZ9KW8Uu/VwLeZErtZazD+DpKDordxf5moLESik5WMNvtIe/g51aiKx9mgYS9pPoT2coTfgpjKQ8TdxzEzDvOolPMoNuIsPbC61h54RLq7Q4WEvR3ZsrXEqNquthSBrKyL/Jl7FYCuwRmTfq5xQQxpQCpPCg2sjH9yHZistEEZB2jmACN8tU8r2MNESBwsuL0uWM/IMOdko7sZEzkixHkWExKGiu1b8wjQ8OM+Su/QAKkZKLwM6kU/NFB7D99CulMXkBI1KhhfXEBne2aAHX2Q2QyGDt0BAMHDiBTGhCQkKFH9Ooqlq9eR3N1FR4RPOWO2SYPncBTUp8/8z4F2gjQ8hwQbPFiVlQAniRrdwHfmBlpcbW2Cxwm0OfALMaePrMCFpWw93UOk402j1U/ZczImEEsAI0MZHecAWrGwNw7LjQmJd1swBfkFb4HBCPL04HHYbMlD+6Iks7OF1jyyHEhQESQt27sRILHvQ6CbAal0oBYbbXNLQHA9Ik1tjHZmLweka+k2IBjx4+IwatRUG3g2iuvYHvulkAv+RZznEQGcHMuaTUbkpQnMzIGpXQcnw3ZssUcBsoDaGxtoLG6ina97ihJBmDLQ5U+rpxfCVyzD5IJyXOQ7SSWpZPhlCQ0QeMeBo8exvEPvheH3/1uZEuDCKtV3HzkMTz2Z19EMZ9FcXwcUbONysIithcXkWDRTbthagbpLHp8Hm0yqrtIloso75tS1ry+vI5oi5KzZI73BGgTACa4wXtWX3OTgQAdFrnwfQKgAmJYXcFn7GReHSOffZUnteIMjg+y2D0kUlljNlJGe2AA7SBAMwyR9QKMjU+gdGAGmBxFguAnY04AmCAu+2G3A4/HktFda8hLvbVRQbLWVMEGpaJjAFg+7jmy3z002u3dggfJQ9sYD1LGCt4ZH5SHdv1b/TfwxYKX/68rZiCzmYU8sUS0gCcnGU2GrPoqgYc22efWf9ptAwsjFTqIhm/sSI5ZMvvzOWSzOWTzxZ25b8fpUqEy/2b2Y7KyzV/Vs0Im9qAYUIvl+7VOmiSrqfdbBZWm+7iYikVafH5ibMZQsfU3FeU4WViCwHrPFblxYeAY0hzDe9FE0tEctb2+hvX5eSxeu45bV65gY3ER1a0KepU60tsNeK2KGMAsdOAaToBHDONEEvVuhAbVLzj3drhHIcOYnZLrlHmimpWBsWPF8ON40u+MGex3TG6WbWYxQyJgQUxKvtf0WE9lsuhRPYA+3ASxGy302l0pcSRVGMb9EYsIkujlc0jP7ENueBStjXXUrl5Db3sLyU6oNYBP2eR5TamC6xJBbhZCkAVPhQqujWwf5w3NjfAtttwmpAEvUzR5fUrA1+vwupHAL4GTHINsRy6P/ffdh8MPvBtbG8u49MSTaCQDPPjf/EMcPH4cX/30p3HzqSe1vzn4nvfhQ//dr4kt+uxXH8byxYs4cN+9OPWRn0QikUajvoWN5TWMjA/jxoXzmMoV0GARQrmAkclpQbmXL78hNvqhEyfkwf3nX/hjfPynfwpLlID+rd9Cb3XTCr9kAG16zlqlncR9XFCguV+gnKkHxAVT2ie8hfVre1oDZKVUINdkFn300KH/d5A2dQTOu7qkdqXyqd/ZDst+gesgiw9TigGL0YJWhGQ3VMz5vPgBKWoIODYpa5vvHIvZAcAG0rqSSgHAXCM5Dg00Jpyv3VXSR6pcgF8sAPkccvRhXlxFY3kJYdRQWLyu8x12EtLawfKajIvWdx+tdA7v/vgnkZuYQiJsY+2V1/BvP/kJZFk4qLUhgW4qg4FjR5HaP6Whvf7GZbSX5tGtt6wYgf2Ra4dTejBbEAOB4yIPjhnrYnzfFIti1QytSSyEY9Ed5yuydScnsO/uu/G2U6ex9tyLqL72Girr67gVNjHrihSHPR8DYuFbOYDJoFPtwgr94n0bxzFblHYWIQSLzd4l3oVaPwhi1rCYyW6/6uYt1afE084uOdtAfKnUqExPfS6Wt+b9/uM18pX7r34E+hHoR6AfgX4E+hHoR8D9+dIHgPtdoR+BfgT6EehHoB+BfgTeGoEYAJZcnUs5yQvWJU+smt7YNP+xL0sjWhW7sTLfXJNmANTuK07aOOfWH3rZmDGshJVj+fAseZjPI9vPxKtAUMnvGdOA75OZINlOMrjEZvEwfPQojrzrfky8/W0ISgNIZ/MoFotIJntIZ9IYKA8qNRYwYR6YLGWDbC2xnkLUCea0QoTNJuZffgVP//HnsfLCixjpqai2wwAAIABJREFURRhNJjCCFApeBkvNOhZ7DbQ8YxSkmfRW4phyeElUkj7e96v/FT71G78h8JYJ3+vPPYs//1f/CqjXzBtMvopdkAkUMYFNcI6sXyUlmTQng4pS0Gm0mawsD6AZZPGLv/qP8dVvfRPV7Rq+/Z1viWXy0Dvfha3XLyKDHmZO347RM2eRGp9GGHUwPFjEVrWmpNTkpMlAtyiv2Wph//79KJVKuHr1qkCHwwcPotFq4crly2ITHztxHBtb23j2xWdx6uhhTJeHcP255/H1f/17uHb5CtqUx3XevTFjykgTBkaK0C3glIlxB9JS3s+xuAS8MFnLxFvs8SsisDGg5f0rG+HuTnGDChDYFyQHzTi5a8RZN7IRe8BAIlCc270QTUqUkvGX8OTZ7Pc6mPYD7B8ewPSDd2PsQ/egNZCH1whRe+ky1h95CbMXruL1dqh+VvA85OX9Z0llArGyT9TF2Q+tf5JlJXlPgm2UdnUypPR3Jrun63nmE0fZb2VBHUOXDC1JaTKhaP05Bk0MwGTbdbcCkdk3xIgWY4g9mrUMBDhNdlDSk04uku8YbYygkhs/gYfU2BCO33VWkPHc5auor69JPpigBvuUvI8zWYwePIISWailQRVMFFMptDc3sHz5mklF8zkHJpVJdj2T2gTnTF6T4C2ltOV0vPNzzN6VHK8DcQVq+75YhQStyIYVMEtmNccXAT95sxLg4vV4SyYTzQS1jkv5SAW+8z40eU+xJh1bOOkbI9Lej71R7Xt+EfDd8SElINsJJY8rANiBrTwmnTHZaoK/8ualL6/zNSV4xGQ3nwWZwa16Q8CAztvtSoqZxRi17W3UtivotdvoEjhjP5KPcChWLecV9qvS5CQGJsYVx9raOhav8FmtA5LpNcCUADDZ14w92+RTgtR5q7LPktlJReeOn0Z6cBBDUxNI9iKsXL8h1iBl3TuSnjYAWEOPT9Z5HbNgg8nzHtnPjIm8TbuSNWZBTaebQGZiBFP33oNTH/kIRiemEFZrmH3pFbz2/PMYPzyD/MQovG6AzuY2Vq5cRXXhJlbeuCCwevT2EyiWhzD34quozc0L1KX/r3o8wXAT2RT71woeTDJafczzzFNaDHwHHLBPEATlyNDvzE9X1RgEgFXU4WRv6Y+rwgoPyUwKQbmMwPfR2q5gsDyAKAjQ7vVQKhbFhkyNj6JdLslHPqAEf8pDGLC4w4pWCACnmxHa2xVsE2Df3IZPtihBYgJm8vVln/TgZY2lzucee17r3gTosojBybrHktBsI9cCAtquH/PzMWOYTGGxhZ00tDyAY+Yw5x/HLg8pPR6SzW6Md84LlExPZ3Lq21bF5MaW5mj7LNn2UlMQkGOWE5qLpXphBTtklLYam2hsr6FRWUGtsopWYwthu4ZOuyEZefYxreMcM+gijHoI/DRqjSaabJdXRMJPi0nJvtimv3w6jUKpjHJxEHmC0ZSOT2dQLBWRz5eQLw6ZxL6KbpzELKXJffp8akA5uV8DlAUOU86dhRvNtooTVi+ew6t/+TRef/E5JLY3UQxDrSVdjmN6u7txKVBa8tiUfo5UjJOi5Dindo5JMRktPm4Zc/sXshA5Zrjmc9401YIGfaMd6C8fY3ozO1ltKo6wYAk9zhH0Zk0iPTGK4bvvRO72E2LW169cx8rTT6Nx7Tp67SZAr+hUWvucsMb9BiWuyXS0fsW1JKSyBJmQ2tCx85IpTnYrn2mIhCrUPHSp+iBlDZNdN0DeFUzwrjJ5jJ05jQMPPICo08Jr3/6OQPM7HniPPnfrhRewcvUSsjP7cc8v/H3c9pEPY/XCJXz///wMVi9fxgd+9Zdx8u98AkiksL69qjG8MXcLL339m5h/8RzGTh7HB3/5U+hkc8jnC3jhhecwMTaC/ZP74HcjfPsLX8BoqYiZkSF847P/N7BRVaGNljtXJWD4rRVCaB2OixJYUCgZZaNn7qhnuD5uHzd5aJNYNgBRDFC3dwm1phNM5rzCtdc8bk2G2eYa7X9ow6AlX6bJYlxzFHBK4+e4RkmsWkoIpvBhAKlTy3DreTzvaS5z57a9gc1nMXhtewEr+EtSXj7FucpHUCgA23V0m03ZBrBdMRBuhR+255LXdRCgk+xoL0CecK9Qxgd+/ufRS6XgdRKoX7qI/+vDP4WBpWXNs+zTQT6HIJORXHzUrKPVZP+zvxbiYkGBu2LHG7NfVgbuzwcDgGNQ2NRX4hcBccqmG1ed7erBGx3C6F134p4770LtpXNonzuP7eVVzLebuAoDeEc8H4NSimG/t+IMtoVkfwHPkmjm+AAyPSBL1q7no9btYqvXkdS0lhLTlZAMtQ9TlVC5nu7DVinynOWVzhfXJu43qfTAcUdVlLjAET0pynA1ZcB/baPPAP6P/du0/7l+BPoR6EegH4F+BH4UI9BnAP8oPtX+PfUj0I9APwL9CPQj8J8YgV8eGjQ5TVWZ28msot6xa5y06t8E/o3zLfGxDqvbaWHMvtyRcna/eSsAHH9gj23rm+9SzFCDgC2xYgkyJipzZKskPHni1uiv5xiGZM0wPcUkEWWX5WFHNoCfRmFiEife/z4ce++7MDA1iSCVkzQl821BMinvv2zemLgxip1KpZQIZ0Ku1QlRrdeMQRn1sDh7Ba985au48I1vore4iFI3wkAiiWLCQ7XXwzplUslSIqhDKdAkUEcCm56PT/yzf4aP/c//PbpBGsmogxe/+XU88vk/QqbWlGOYXPh02QRaBI0VB5OUS0k62e7RGBjUxA7QSWWRH52SH+Kxs2dw8Mhh/PP/9Z9jeGgIp44dw9ILLyKxsQavnMe+++7D0Kk7kSsNIuopxaSEFpNuIyMjSkjdunVL4ABBYLLR+HO91sChQwf1M0HgXC6H6f374ad9XHrtPIaKefQ2tvCtP/wDvPzcs5LfjBndcmYje1AJbnume/2m9ayVzbMeJt89/cj3rbwg7nNk0u2wPmIQOWayOwCZKUKBX+4lbz8Tf0S610NBSUI2yeRLmbhrI4mNhIFYB4MMTu6bxPBP3I3iT96HcKSMNAmf52fRfvJ1nH/0GTy7sIZWt4tyECDvZJfZZAHADuiWnB9vXTlCAk2+fDdHpvehE7ZRW1sjtdz6Oj9HZrCCY0xxgtIESjMOIFWi2QG7TJQKnHKsFzGEHEtYSV/X/3k4WUMpgV5MoBogRoxZUrm8rhLVlswWSyifxdC+KfW7zeVVdOkNTQ89J9EqsDqdwdSJk8jtm4RXKNnvCai1W1i7dgNrl66IuSxgTv6Dxgpjx6WUaQy0Euxhot1+JjPYADlJ9Uq+2ZibJmmbEgDGrmTnMJCY4ITYaJJvp4QvbVwJpvG9QH1UrErK3nIuiWXH9TnHkiSDcg8DWExex54UyOwknI0BHAmMJQgqIFSAsPlZ069VctjNJhrVqgBgyUYTTHLeqJpn6LfabCEMm+anKvlo8x2mBzfHCgGXdquh4+gFTPldu6ax/ZKpFNLFguJV29pEfbMiZqBYhJyDHBglVQT6T7ebSLXc++73TMynykNIj4wiOzaKwbFxSdWvzN7A6vkLqM7PoRc2dW9MYHt+FqXxSZTHRwWYEwzdWlpCfWkZUbUKglRkF7MIg3MlE9+9dArZmQO448MfxtSRA2hV6tha38B21MLooUPIDA4omd+s1rGxuIzE+ipuPP4owuUVTJ49hWypjCuPPYX69RtibFJ6V4CEY9vL11esd2OTx8CuCiQo6ytv+h6CFD1vbXzGBRa817iYQIUR7rwcW7HXrgDjIIXC9DQGyiVszN1EluOOfdEPkC/kkS2X4Q0NozswAC+bQiaVQS/liwEsdr9jAHu1puJUq2whrFThEXwQ0sO+S8A2MDA4ZbLksdw5x0AQpHfGfyylHDOAJXce9+UdX+BdT+tEYH2dxQIqcBA47BvjkLL07XBH8przVNKj3LSBkBYzx6x1wBJpaiaqQDAzRL2yglZ1Dc3qOrod8zgO61toVDcE8naipsBcveR1aZ65Rla0Ypmu5zyzpatv5WoEUzlZ1Rst1OotREFGygW9rhxN0Y4SSOVzegb0EU5QTjZso1lv0rfBvKPJHqcfdj6PIJtHtlBGrlRCkM4hVyyhNDKO8ugU8oOjYt9JklWS/gbAiDDKNYYblnYL9aV5rN68KbWLtatXcOvqVazPLaq4wo8ihJ0ummRUOz97AsUFAnodzr+Rk2RnV3YAoABhOpcaa7jD9zX/mWe4PJg5fp1ctDl8qwxDoLGJbFAlJYHswQOYeu97kDt7Bl6xhOr5C5j/3ndRee019FptlA7sR2F0FN2tGrauzyIZksdIoJ9rAItpWGjGsQ60qZRQGEBubFQ+3mg0UFtYRJLX5JznbBxUlMTxLisCAyX17DwP6dFRDO7br+KDtWvXENbq3JShUCyhtrGJ1MgATr7/A7j9wQ+hMDGK7/3hH+LKN76FbjvCez71Kdz2sZ+V7/fy8hxy+Rwu/eBJvPzFh9GYncOB970T9//SL6A8MYNmtYEXnnoc4wNlnDx6HKuz1/CN3/09FIIAt5++Dc9969tor20jmeL6EQpc5Zqp/+K1hmobafK3EyrQcdCp7Z3je4qLGd06GgPABGq5hrN4hPM21/LQPaVA6yyBXsd4Nw6wjZ94rdba6pi5apP1DSoOaF12hSkmcW/cWBU/Oi9ilW/pR6ds4OSlVWygvYUVlcXFYyoms42K5ieuWV1OnZTvd3LMKrxyTFUeY8LeVsTHedMUaqx9kpMulXHfR38a2bEJjcNb/+5hfOFX/hFK25sWbx7NgsYu9zaq5tvZo8XsXrbRwF/2SgOAdazAU7MBkHKMA421xjl2tD0vC6qKXNMpZMaGcfv0PgyvbiK9voVKpYL5KMT1Xhs1Wgp4HsrOh5drIYsfOBfxOfJptFXQBOSTQBEs5GBBaQJbALZ4vGSceyrwCHpkdlOJgGOB49PuVUWprrCCALA9Wys+4Z6He7NeGFnbtd/XgzHP50QC/2Bt9T/xr8D+x/sR6EegH4F+BPoR6EfgRykCfQD4R+lp9u+lH4F+BPoR6EegH4G/pQj8yvDQrrxuLLO4AwDHdmbGFNwLyu29fAz8xv/Gvmm76Zvdo5XC2sP4NdHaNzOC46NjBvDe60reTkrABEzMro3V9HyPHnmswE+TZYQeakrYuGS+CUrKv45+cwQryP4rTUzgzPs/gGPvfy9GKEGXCpAJ0ogouZgJlMzM0qfQgQP0Xez0IqTpWdpLSvaS8o61dgO9dgSEHTTbDcy99gqe+dMv4taTTyPdrCEV9ZBzECbZeUyc0a+YyaCm56GeL+IT//TX8dA/+TXJ4SXDCI//6RfwzJe/hGzIVjPhZeAmE74Es9qdDlpiwCYFFMi/Vsk8Sxgz18dj6Mea8HMojo3hwPFjGJ2exBc+/3mcueM01tbX0V1eQ3NxHl7ax+BtJzF219sxuP8gBicn0CTjlwCfWCQ9jIyOCty9cf2G2GfT09PI5/O4cuUKtrY2dc5UOo3r164LtDp05DCy2TSWb83hia9/DRd/8Bjmrl9X8j0Gby2BbrEw70F77bCABYAas9dk/QwAJuhtbN9d5XImp3mOmO0rRpVjATNpz+Q9gU79zxURCJhlXxHzkVKV5s9IEDiV8JS4Y3/ZJEe708VMkMHR8XGMfuA0yg/dje74IArJFIIba/DOz+Pl7zyF7126ikYnQjHwBdCaf6IxpowUYv8ykReJWZRAMgiQHRzAXe94B+qVLcxeuIjG5pbJ5rqEMuUHBfmTUcc0sWdJRyaCmdQ0ANjOreQzE7HGhxTQqoRunPAVY6sHJqADgj7u3GIDSZqaraQvKvuUJe0JFpM1Genc5meXklesS5bTI5jXyGVx6M67kJ0aRy+dEyO9S3nVTojtW/NYPX9R47WjAWyS1pLajYssHHgn0EYgcFJJZf3rfE7JQCJThmw4YzeZJLTJPxtArO99/mvHiPlLliPfE2gWIFvMGwAcpI2R0+0gpDfvjmdqIBb4jlQ02xAEAsuU7A4CtYne2BH7tYBYgsAGxhKUlRdqxzyd+QzCVhNhq4WwZYAox3Tk2L4EvMn8bjdaaEcG7uo88tQlMNZBNpfReKnXqmg0GvJMJqtQ4LUouyZHTebwToED20bzQoFIlKS1mTpsRzZPdCL4YuaKUiwQm2z0oaNHUD5yGLmRcaQpKY8EGltbWD73Kmafex6dbfo0ttD1fBRGJ3D0/vsweeIEgnQGVfqoXr+KxVcuYuP6dTQrm+iFLXkNU8mABRFisZbLmLrtdgxPjKBWqSI3PobSsaPIT+1DKpOTlHKlto1Op4dSu4UrX/0q1l55FaWJUSSCFNYvXUa0tmbSp7wv92yMPe7kvAWWWFEACweQ8lEaG1N8KKmdzWQ0zxmTu6d+owKjWLadyhLs615CEsN85gRjeX32t9LUBIaHh7A5P49ESIZoB20WLaQzAuMzw8PIjo8hKA8glc8jQZYugRUns5GMQiSrDQFp7B/tBvtIc0fWWeOADODAZ2WS+RkLhDXQViAvAVzHCJU/Npmisax13GedlzX7vFi5/AyPYyEDfXopUS1w2ZN3tmTJud65/kJgiXE0ZVYWTLAXdRG2GugRyG03UF2bRW3tOmprs+h2ms4DmoAH+yjnWeurcbGF1nSplzvZcAFZSSepbHODQJ9eB22yXF0f55gSozbqSoWjlzK5fgomE2VriQBunsgRP8MiDD43Sm1HXWS91M7+RyKuzkubxxHcFlDJWZJVJb0EMoODmNh/ApOHjmLgwCEB/9lcAels0UA7znNawjrwycQVwNwGNrYw+/zzeO3ZZ3D54kVsrq/LLz0bdVDq9FBgAQLXiF5k6iudntaamBHsp9NIZdJo1erotAwkVqGXfLWNEUlgmW20wjgJSdsa13X7N+7i6Ll7+g4M3X23gN7KxYuYf/QRtLiet9uYOH0K5YlxNBaWUblyHR6tLXpUs0igrXmph4yWmATCbB7+zH5M3PM2ZAaLaM4tYP75V7X/ajcaiCQRb0oDLMAxFQkDzU2y2NYpL+Hbmh3Lh7N4h8+IINjIEA6evQsbrRZOnb0dq2+8gTcee0p7gOl778d7/+tPoXz7SZx7+RWcufMOPPoHBIi/jc76JmY+8B7c9/d/AalsQXuoh/+f30Wisi0PdY+qLbNziFp1hFzKwjbImOba6murE/vqitNqhR+pFEojw7JnaLGvtVraH5qaiMVda4aTWI7XbFkZqJjBFVC5daWtPY3tgGPJZMlDiyHM8RxLZpu8s20XnKIN5w0C/pyb6Bsbq38kY79r84nWeqo1333OtSGumNPcw/Vd+xFXRicw2NYGs2Bw+zHaplBRhMrOfJ/AqPYBtOswdrPumeozkhDnHpSKI8aC5jHpkTHc+1M/g2SuDC9q4+YX/gh//j/8T8hubSKgVLkrVGCMWbQjr9wdsNcVpjoPau6KTQ+Afco+S0UcFtSJoWvuyAa0xnLz+ozNuVwbeef7Eh7uyJcwnM5hqxthtr6JW2GIag/IJKkKw/smQzchRQcBvgkP2UQC2+A830PJT2KI82enh2Yygarvo8q1jdYN7RBBBwhYzKNCVCuX4brCNrNYtcn2sGCI7H6OF3ptu/1uinss7RnNa5jPNJ30UfBTyKKHBxfm/pb+Guyfph+BfgT6EehHoB+BfgR+FCLQB4B/FJ5i/x76EehHoB+BfgT6EfhbjgAloP+9wG7sSytJujih4rx6nYQjmxN798YM4r+uiSYIt8sn3rH0jT+kfI8lbHTuPWCekrF7mQsuOSSmo5P2ZfKRwB0dZllVrwSXkmwmikcmQpsJ6GQCA9PTOP7e9+K2Bz+I0aNHzTfRsSCYUCfLN2Yish38np63JlFrUnRMYLfabSWfW82mABoCpmQBXnziCdx67BEsvvgSvK1N5I1jgaSfUlKUUo1M8mymUviHn/40HvilX0SXSflGC3/22d/GjWf/EoWIErEdeYkp4aeg2LNgAoufF5xI9q+pEVqSSOyrmC1AtJNAWYDi0DAGRoaxMHdL4EY76qK5XRGLU1Ki5SImTt2OybN3oTi1H5Mz+wVmLczNyQ+53mxg//6DyGXyem9hYR6nz94hOc1LFy6hul3B8ZMnJAe6vr6Bazeu4+yZMxjM5/HEV7+Op77yMOavXkW1si3QgO2ldDBBTAExTIDrHgwQJjMvQZ9fPncls837zXqJaLqu/+4ygXckoZ10NPsAGUhMJhI2lRehA5stSegAYCdDqmfdBVLJpFjV/Ay5ilGii1Snh0HPR9bzkBkrI39qBv5YCQUvjfRmC95CBbNvXMOFWhVNMq4oSSvmjzFn1J+shzuvvoS86ZjApyzpwL4pnLn37VhfWcYbL7wM1BvGxqfcrLKQFgOCuV3nY00QVnKRAukt+cokrDFfzAOY8qaUjhQI6hLDxuplbpvsXfs+ThYTMvCFVZrErcZdDKjGyWSCzx6TkSZt3dbJmLj20Mlncfj+e1GcnoTnZQXghx1KpnewNTuL1UuX4FH+2DEl+Uh5HwJuHRAcJ68VMzIuY6lq3q9jTsYAlvyAHZhFgM+TtLN5devzScZv1xeY4Bdz2GQ6pskODFL6EruJgC0fCM9HyWvOAyoqMQ9yflZ+js5n1diXgfovmds9+aXGPsCUyjUwmCASxz2/Qr1nMrpkxe7IQBMo1jEROm0WSRjbjPMKmWliCpNBy3vrdtButQQ66/M6F6/j/HV5DX7GSe2GlIxutXScpJmdxzZlfXkOArLy/xUzkQBZhDDpYeT4EQweO4FgeBhNAsTdLnK+h+1rV3HlB0+itbaKKGqpgGHk2HHc+/GPIVkoW5ECgdaojfXL1/Hqdx/B+qULCNdXxACTnKl8UCnmy3ocek13NBYGTp7AsQcfRObAQfQ8qjEYs42+x4V6Da89/GXceOQRkzslYNQm4MV5nYAE/W7Nd5MgpphS6cBAX8r5mvQD/IESjt51Fp1WiAuvvIocPWvTLP5hPCJTdBDFk0PAmOYEgShPy6IjgR88p4oKAoG59I9OsnjIT+l9gjxx/03nMsgODyEzPInM5KgVm3COopRsliK7CXQrFURbFSQizvgJtFn8I5TME/BMoFay1ASB2QaP/ZrSzrvy5AKE1b9tDIgdz/7JpvrGdjdmvLHivdTuz5l8WX6yfirjZGJtziKDXcULzs+cc2S7sYXq8hvYnL+AbruJTtjQVxRS/D5ev21eDgmqu/Uy9ubc+VdFCg4gc5LRVnBkALPuh2NXFtMdtMK21loWXMijWorMEVqttuYPFWe4GHCMsu3yoOY6GnYQtg00NYqqMYmjthV9cI6hXDHHkYHq7KPmSR/vkyRWQRV91yeyhZLm7vLYJI7cdT/233ZGwDD7NufsHSalA5K6tTq2t7ZQu3gRz3zt6zj/gx8gaDaQ57XaLafkYSxeyphzbqW8+NShg7h57Trq6xsAmfRiBscauSa/LuY6P6e1rocE48NiHt1vT77U4dAgJs6cQrpQwNaNWWy8dgF+o6E9VzdgEYAPv9tBrtNFhkAv12UATY0tFkTxvnpIlAdRPHsnhh+4H+lCEbWrs1h8+WWNoW6tiXBpAa31NeMBa+2x1pliC/uvrYti0Mqn28A7tsMncMiFO/AU29D3MX54P1q1Kmo35jXHkU1/28/8JA48+EFUqiHuOHwAX/7Mp7Hy4osC+4+853141yc+iTCs49Ljj+Hy44+jvrBiBXRu/MbPSORK7kfcWkoATioxmiyksYJENo+Jo0c0zmsbGwKZ2e9lQ+FY8Fq7HONUe1h5UBvzV7K/jpVLX90w4aEdUlI9Equa7NAdKXp3nNZoJ8fMAWD+vUkp27AYhEWInvZ+LFhg7AjKskDFrBsYT4GdaouxelnEpfuVpQQLK2ztjMdbLBX91vesuCZmJ+/6CNueYU9hZ7w/1nvUtbb9CtdOMmhHp/bhzE/8DHqcu9otPPO//Sae/Bf/AiMs7OAcQRsM7o/lY2z7PLGutU8z/isLO7m/IryrvVWS66L581LqmQAw516uyfx7gLOJ+pazz4iStuZwTplJejg9PI7RwRFs9Bq4vrqMa5tbAvrJ6s0nejpXu+dhiwWb6KKMBMrJBBoCaYFSIoEyAeAgwHbSR6dYQDdna0k66iHariPa2fPaDja+tw77iBcgVSxprLY2twQYtxByuydfYYLNvHfeF/sabT9KyQTK6OGDfQbw3/Jfxf3T9SPQj0A/Av0I9CPwn3cE+gDwf97Pr9/6fgT6EehHoB+BfgT+f4nAXwcAxxe0pI+BsT+M1fs3bRgTU0oy7SH87iED7zmN+dq+FVgWq9Mlm+LksSWtTBzYeAtMshkDVKwi5eDohWpScPLP8wMUp2dw6iMfwqkPvh/DBw4p6UQmF4EX+W7t+WIyWvKtLnnOa8bvsT1MRNdqNXnjNusNJZrpBdnY3MTVv3waC4//AGtPPYVCo6FkWNf3Qf+3Cll7hQJ+8f/4Tdz3X/6cgXrVBr77h3+EV594DB6Boa7J4knOz8myGns1vr9YNpMSlAaa8sWk5FtZsAQaxHKifLBYsWQamV8uCLISjCCYNTKKk+9+DyZPn0Eik8XY6Biy6RTmF+fQaDaxtbWNgwcPYnx8HCvLy1haXMDw2AQOzhzArbmbmJ27iZMnT6GQz6MdtnH+tXM4OD2Fxdcv4YkvP4ylG9extrxigG4nQgYeMmDSrot6L0IkAEw6oM5X0IDzGHDf6Zf8hm0WC8fdR9y/XMLe+oAlxAkmEyS3fkTcyRgiTBJSSjtUspXvC0qytCOfe88k/NKUFyd2xGeipKOxAQnI0Hc63TW54lo3wgoTmEggQxlVMWWc16jzt7WSBPOiFruIAH3Cg5fLIF0uCpCLKIfZ6QioKh04IIZo4+YCets12i6ik2DC2Hz4QrJhHfgryWQBtjY4jCnDOgh7n7KnJmdu8uNK+BIsM1c6A5QoSeq45aJrAAAgAElEQVSYwEpu70hR8lhfYBwBkjQLJZIme2hOsE4SNp/F/rfdheLMNFI58z0lI5L3U11cxNoblxCur4u9S99WsYbIyqPMKMECB76IfMXfxUCWA7GF3sYsX8doVAGDJC/JjDT2k2RvY6lcydaatCY9UouFvMDOXprjPUCKACRjxb5C0JdgHoE3MWKZMO5pDjC5aSepq/PzZx6bFBBF8IHJaAHJBHHZF+S7a2xg9nmTfTaPYDJ2+TsCuwTK7Bj3mV5kvxe717GKHWM4lpomGBIf7wh2Oh8ZxmyPeRb7Ygp3W+0dJqSu7aSrBcRyvuEzkMQux2BHAPDw0cMYu+0kMmMTWJdsdRvFIIXq1Tdw9fGn5c0bdSMEg4OYufMs7nroIYRBsCtHnkygvVnBxqXLuPTYI5h/6QV4rbYY0Rrj7nrC2SS7nkByZAjjZ8/i8H33ITc5iS4litnetVUsPv885p98GvWr1w0McYwz9mHObwkCwIkEMuWCAGH6mY9OjGt+rVeraFaqtk6k6Ntb0vzXrNbEgo8Z2urJrqhAcz3HeTaL/OCAWKndRtt8jQly8NnHRRVipSfhZ7IoDJQ1PzQqVaTJsmd/zWSQn57B2OEZNNn/622kygPIUlI9G8hfs3rzFuoLS0j6lEJNoEPwxEma0ztYzFTfl8S0WL4EPdXXnee1GJS++cSSDexkYFXIICl0egWTHZyW1306l0Mql5dyg0AfrS3G0NQXwb/qGhqbc2hVV1Fbv4naxk1jdmpv4KRpXeFR3Kc4v5Ppyxc97mNASYoLnc7Oz8a4NmZbfH3z5DX2dTyu+QbnRalStJrqxwRtuf7ai4UvlK82QIts//h7ArH0GZdUMuXSNfa6KtQgcMr32O9SXgphrSVWvI2lXQhqLwAsFQoBevSx3mM7oEKlHkpD45g4dAwDE1MYGJ/C0PR+5AcGNUMKsuK6ZYsNOtUKbrz0Im48+xyWXj2HpXPn4DdqSLNYiQU/nH5YjZMOUCOrVgUfpmISr22UehbL1K2jhPUCrjsqBiEIaL7CWim9AEEur37aadTFOCcASXCOLE0CggR4yfRNkyNJ24xEQgAwwUSuOR69XKcmse/DD6J451lkCwNItdpoVTbRam6jcfkKtl45j7VLr8vKgs/FatXcfUti2DFiY8kYV4Ck9cgepzGF2QYWIaUc051S2tzLZNOYuusuFM/cgZnDJ7Bx+QouPf0UsoxKIoGhAwfh5bKYv3wZ3c0N1FbWjC0tINPUOLTi6XpW0SglC/VDY74KJFU1modkPo/DZ05rfaZX7OqVq2IBq5hMS20sxWyFV7b+ug0qQXiBtwE6pSIO3XM3Euk0Nm7OS/o60awJIFbRkQNopcTh2pfsEZA23+VkKo10oYRcuSSViM5WDQHVA7iHIzDv2s45iSYelCrnc4338bF0sNZ0XfOHA8C2t94LDLsxTCDZtdWAc3ec8z+2j+yCwlJdYGGHFl5KQycwdvAobnv3A0hSHaHZwXf/6a/jtc99Djmtl2yv7cG4J5MPMEHseNObABoCgK0YkmA390Lcg9CVRUWlcZFkvCeSioy9r4IPns9pD01kczhz6DBy5SIqvQZura3gyq1FdBsRpuGhDLsePX1Xe1AxRCkBlFRMaDMP94U5D2hmM6jk8mgHOXT9AINTE7jt9tuxfvkSbr70AsJq1f42cX9IEfAn47zn+cjki9qtdrbrOm/IvbDseXiM+Wlzj6w40qqkBwwmgJ/tewD/Tf8E7R/Xj0A/Av0I9CPQj8CPRQT6APCPxWPu32Q/Av0I9CPQj0A/Av9hEfjlwYE3fWBHBu6vkXx2ubk9PF47hXEl3vyKc3t8Nwa99h4RA8BvZSELx3wLPTgGgOPPx0Cy0m8xY0ISycYsjZPTZH8ag6BLIiwyo6O48yMfxds+/nFkJ6eU3CcrlAlyJoli5i/bRLZUzEYy1qBjGjIx3zEmHhPATMzWqzWBLCk/wObmpphI7e0q5p7+Ada/9R1sP/8SEt02yI9q9BKoFAfwP/7+7+HYTzykZH6vUcPDn/ltXH7pBUm+SWvPMl9KgskDOAY290gl78gcS97YgediSnT0OZNXNkawwEB+ljKoBFTkEUjmnDFtlUNM5TB15gwO3H8vTtxzD2ZvzqNULGJy3zSu37iOpcVFJfj2H9iPiYkJeXNeunwFx48ek9ciAdxXX30Vd5w6pc8RCDj3wnN45jvfw8Unf4CwXkMqYIw2HABMxpF5OrfpGydQepf9bX2HSTNjT1r/4/HMnFmPI2PRyDq7PVBAhAN4+b7FInardDGRd5zJabZFgbIkpxKKOldH0n2ZbgI5AtWJDjwCwImkPJjbzMXR35bJZCYjfcpFdxG6mPN9JihTznuWz0eMJzELCZySGZcQgMz/xIDhs5EysoGLvXIZ03ffLQnwtZdeRZKAWyJSstrvMrGaVEEBfeUkcy2ZR/OHI8Ab++IJFCGDK0G2kYE7xhAiu9AS1Z586nzzm1RumHK5u+x/+fTy97FEM9lpkrFNmh81wSeeL53F1G0nMXziGPKU2e1A3rUEFZvrG6jM3kBlbh7l4SEkMmkVCkRbW5LEFIvKMXfJfmM7zAfY4strG9PYsTLdvYr1x48rbk4KWiw9A8HIlpSXqpPG1XhnUtXrCfyl3LcAgcBDUCggUypY4poALCWh6bvr2L6KFVmkDnQW8BSYPGYUyy87MDdyHqMx01eAVxQKQNzxCQ4NzDEwzIBhgrdk8EqWluekJLOTsRXzUaAtQSwe58BkNz/En48lbVWo0iY7mVLnXX0vH94YqCaYR7lWAcAmg02Qmkn10uQERo4dQ2l6GtUoVPwJTm1dOI9Ljz+NRCsSs3X05AlMnrodo4eOiLFH8EQKofCwubGOfLuNK48+igvf+hZQqdp9MonOeZQAHMEwyZ0n0U35SA8MYuTgAQwdPoz85Cg6jQjLr7yCrcuvo7m4iF61LjCTc5phlQa+moqDh+xASaAR5+ZyoWxscAJpvFYYot1qoxekrDiD44Ya6FxHAiskMIatzfdk6ffyWRSHh9Eho6vVFEObRSUCZOVvSplYx7QNAhQKJfXdsNVGykm2Z0eGUBwfR7mUR21xCWE7RHZmHwZPnhTA3G01sHn1OrauXzcWayYNP5OyggIWoxDspSy6pKfJBuaYoE81CxPYXl8sZPlecx4gK5lrWJCSbyutDFLZPAZHRpEvD6qYg/McjzfpYAf88/7COpavPYPtxdfQcaxetmkveGsMVCf/7sBPW6MM/OWxfBmh3sA2KTTsqfySf3QUGYgeqws4BrAB8gZCstCBRVaUgOZ8Qfak4EFXHCK+oGNZsi9p3YhlhUXU9k1CW0uryU+32jwfmfYElyN0wh4K2QI6YReVzSq6xJZN23dnaSHDkKAZC3JM/tfWIdvDcH2hLK+7T/k7G1BOVvXMmbtx5r0PoTA4iEwury0OWbpmYGpAIxo1vPbtb+PJf/dn6N64js7WplRFyAYkACsGLT1oCWbHnqQEe1m4pDawaInrYccYth2uMzaHW8GFrf0EyDk/xDK/YljCM29aWWtQlcFi1aFyCgsbeK9sZyoD7+A+HP7oR5C/4xQKo9NIez6aG6vYunENa889g81Xz6O1siwwi/1XMsX0LdacwPXSsUjdsxb71kHuZJvSKoNji0Cdyd/Sp5uM7ggpKkBQpaM8gOKBA+zYqK+sor5dQaGU19ioNuifHgmkJdBGgJ/zCwc74x4rYCgmaoONYa7ncWEVQVeukcmEDy+dQXFkGEE+JyZyc21D4z/e+8b7VRVECHA11qv2J575z6ZKAygfO4rB228D0ilsX7+FuZdfRqJacQAui5DcftqxauNCA87F9AzPT0xgYOYgMgN5dNshKrM30VxaBZq06oCLL4u99sgnO9BWRWYOVDa7CNdf9wC9e9n3f5UF7MBeJ09tN2f3uHf8xoxgs4agCoErpHJ7Gz7bfbefxbF732n79XaIf/tffAJrj34fqTaLAC0GcSwIGsu2RTUEcUGCVTTQSsI8gbnX6iGbTEBOzVzf4KlwL6MiPPYk8+/tBkm0/DSiYh4Dw0OYmpxAFCRQ91qo1GpYX92Et17HRLWHwRbQTnawnehiodPAZo9Fi0A+HSDV7Ijhm2LDgiTWs2lEx47Cn5pBdnQSw4cO4uzbzuDSl/4cr3zxi+hU6G1vks/sZWx7vB/j/kRKBVHb1ETc1MMx5yd8Y0UTFDY3FuR6wEgyiY+vr7/lr67+j/0I9CPQj0A/Av0I9CPw4xyBPgD84/z0+/fej0A/Av0I9CPQj8C/JwJ7AWAjK1gyR69Y7lH5TybJHdjmKtCF0brP7DJudwG4nfO5yn0DZA26i18xxqt3zFTQMZAM+3xrsjhuVyzVbPKKxu6lzK3gLoF8u4kp8ZedhFppahRTb3sb7vnYxzF5+xkBVcwOppwHahDQ79eSxLz2XsA3TmDHLEAmovl7JmsazYbAXzKACXSZjKx5h9WXF7D22JN4/UsPI1qaUxX/VjaHf/Jv/g1OfOSjAvzCjU382Wc+g6XLl9ANm5aYI0OGoJNkMU0yNW6XmK+KqzFqYgBd8RJ+akl4gTzm8KZj2vRhTZrnngAtBywTABbAICKtj9T4GI68434cvvceBIUybszexPTMfkxOTWJjcxOzs9d17YMHDmJ4aARh2JYcNONx5OhRzM3NYWlhESdOnkA28LBw9Sq++/DDuPbyy9hcXREAvF2tGOBKuVUiBE6mj1xL609M+u/2RWMqG5uXv9iRgpY0trF7xRx28eA9xlLZu73aWL07xQMxYCYWMGOyeyRBBMVO/spd8wMW65afT6DZ6YgZIsYqwV/DKo21Jp9n+2LCkuw/eQtKetLJLTuGOhkdkjh1iW4CyOxjemoCngoYPnpUhNfty9eQaNTlLaf8OX2oBT6REWvS0mI3xv5/ZNI59k2coPUT7Jcu4S1GPT9LEMgS1wRwjc1kQI0IRY55H/vqKsGtxG4sOW1gsklgekimMihOTmD6zrMYPLAfdfqZ0k+S7NhmHfXFJay8cQX79h9EUC6iVquiOr+IqNs2tiMvKs9iB/SyXQRfGUf9ns/ZvF4NgOM9k+Vn3qWStpUUNL83EMnYj8YI5vEBwSACHJTw9XxJfhP8JjsyKGSRLZYErrHd9Au1+cDXeQkkMiYqCuH3nD8cu1iSz/LsJTjbNnau3osEuPCLrFTz9e0KzOHxnU5onr0O3JXsc8wQ7hAsjna8fcXeJVjqAGAVh/B7SUsTrDYwOb6eZkYHLicyKRVqrC8sCbzV+5Re5riI2ZEOIGNBgkfm69gYCmNjCAp55FJptCvbWL10EauXr6qXj1MR4MwdGDy4H0FxEMl8VsUH7Nd8pItL88iGTdx8/AnMPvE4sLmNtrsGAWCOyYhs5575ZUq+XuxaT56kueEReJGH+fMX0K1tSeSfBSuCanp8tpwBKBXPLkH2sQ8/m1b/oFywWHG+h1ypoAKfRq1usd8D8nKmIetWY9R53ppcesIKdFKBGLNi6bk+J4lefrH/EVBzfUOsa58JfQNG1A8pN14uoVQqI0P57u1ttOkRfmAfRk+chJfJIqxso3LzlnyEPcnfpuT9asoNNq4zuZytbwT8fLuupIt5z+qflIROSQJW7OhUgMLgKAbHxpHKZgSixZK1XDPjda2xtYj12efBf8PGJqJ2w+YfFgY4C4S963FcjETAi/3XbBFMOUE+v/KnNxnXDteyPXuL2EIhPgfBYnkV71l39wJK7NehZJpDULJcjHW394jXaPnIal4ySX+x/RwAbNdmAYexw+PrxOAzCyi4njcbLWnFjgwPI+VnsLKyjq31CrpRvBYR7DWvT1tfTDZYTFHduaFRWrv33K/i57yEOb9ni0UUR8YwcfAITr/rgyiPTQkk11m4xrDQI4wkr7524xpe/OpX8cLXvomgVkOyZQxBroMmibtb6GXbIYLBBgLTWiEHoMU9ijs+1g6J92divBIU61F2lt2KBTNmucAlQUodzsPXWLGcd9MIJsYxcfddGLjjNMqHj8rXujY/h1tPPIW1l15EfX4eaae+YSxbU5qQ6kVstRHLtrviAN2X1Co45hz8p6IBJwstv9ouAtoPsL9TWcL3JeHtUfZde9Wk/LVD3lDgI1cqa22gL3Gztg2PcwH7q7NhiPu/ShS5VkoNw6wiOh6L48ynmIVVRgZmP+0JvFPRCYsAJWHNOYt2CU6xZGcdTcDWXB9BsYzJU7fBGx5SwdT24jLWr10HmnUV4Gjdcsxz8wA2iwbahoDjNp+T9/TgwYPwCykVvm28cRXb12bRrmxpzeaI42e003bPS0xfFkrwPxfrWLp5hwW9w+DdZf0aRu+YyfGeOt60SzlkV6rdWMG2x9H3DiSWgkKnq3mH6x7VKLQvSwQ4cOpOHLj7XrMBWFvE737iE2g8/wJSXPu4FnA/IwY7xGY29ivQRsL9bDLWqXwBmUIZ4eYm0q0GsvTgZp0CfEko5yixrYIkD1l652bSQHkQjaEyksUCctk8ej6LHEJUwyZatSay1QiDqy2UGj3Ns22vhwU0sJYINScHKQ+JdgivRb/vLqJEEqutEOnjJzD94Acw8fa3ozQxhmRlE69+7vdw9S/+Ar1aBWvdLiiMDgQcdW5P6ZjOzs9Y04n6GuX+uU/xQEPzXi+S0kq711UR1rDv4edXV3f+nup/049APwL9CPQj0I9APwL9CPQB4H4f6EegH4F+BPoR6EegH4G/EgECwHsgX0v2vOXlBHZNRjdOnrpErbEZnayzZNt2vfIs6bdLC9ZxgqjMx0v+rkogvZU3bF5d5tz3ZjBXwKXDiWNGMc9IdgTzfWRuiMgVi/gq72XyusliEbe977049dCHMHHqDhRKQ5LTo3wp8yu5FBP2JjkpsHqvD6FjGVli31eyeC8bl/K2zVYTrUZTfsD8PYGYIBWgUqmgce06rn7tG7j86GNIZAP8L//6dzDz/vcjSqbQXl/DN3//9zH78jmQ58DEuW5GsSPYSPBpD+M1ZrpK/tgyRZYOt7hKZtqBpbGMMROgApwk00m5ZZOGFHuCTK2EsWvFDul5CFMpjB45jJm3vx2n3/UAWkjiypVrOHz4MIbGRtBqNTA/e1NAyujEJEZHh1Eo5HH12jWd58DMfqytrWNpZQFT42O4ee41fP+LX0J1dRX1akXAVK1eE2CVoL+kk68W0CEA11hTSkw7UEwJsRgAJh9WB1o/UqLQFCad1CWT4wbaWShi8XIHjLsYqj+KIW4ey055WiAtgV8RY3UOx1Z0TGL1YXnMxXKpNjbEkHLkdZ7DfEQt+U+/UiVzXWJX+VSyfnUTQoqMsSYZQ8ciYsKboE42p2QhvZr18TiJ7lhLYh2RnLUDMMdJWILDdiUmxnn+mP1ERJkti30Plezn9cRcij0bLY9LQHsHVGYiXIl4dy8OZGHS3hjAZPD68PNF7LvzLMZOHkOz3RJIJHnvqI1wbQPzr13A1L4DyA4NqGhi9eo19HqhSXC6xLoBysYgoiT1jtxtDMI5trD8TMmU4dgV0GtoPIFaAb6UhSbgGzODCcoFgUBgssUM2LWxzQR/KpNBwCQvPTOdfLPPcwokdL6yjqVsXqDGLCZgzL5tgK8BuAJ+Kd/M84jtR2wnFBjOYwX0EuB1rFsCvQJ3+X5oTEoDd+kB7D7DMeHYwGL70hPUSUkL0HXfS8rZAcpsE+fg3NAARsbHcOUcwdSmrkMmOp8NnGS1YKUYpOY4InuyUJCsMUH46soaqitL6DZbAsBHp2dQmplGdmgEQbGEkSOHkCjmFYPK+hZq1QrWL1/BwrPPoHrhAtJkF3dsjEoCmgUY9APPZmhMjk69hgSLVeR13kFEWeeuDz8k2EWf8LYBXQkCwASKd8Ei9oXYc1QIFtcsFuqwD6dMxYHztbzBCd7LHpN9xDFIxRantLLJictP2zdWMUEc9vFMsai2MtYhCdppSoL7Op7Pi0w0jjWxBzWuHUuXPsN+EkUCRfR7TPkIRocxvG8GmUIB1c0tzZHtet3kqJ20M8Fr9tMgm8HA0KCYw+1m29Yo+SP7SHmBSZGzT6fTyA+UURgdQWl4GF46J3a9ZjpNAObh29yYQ33jFqpLlxA2awb4ag23OZOFRyarzvU1XmX2FIfJ15bmo65IRKCvrfDqxzsMWfPTlbJDfP49ewUqA8Sy7btMYTsn53+xflmsoLXNwF2Ot/hlzGK3ZjiWsZZCzuEqAHG/F3hnrxigjcFk9lUy45sNFnB1UciX4Xsp1KoNVDa30aiRFU1AiiCygd581nYeW4fJXOUuROTgWIXECVUosk5twuZjt34lEigOjeHI2+7F8Mw+jB08jkJ5yLFheUxHXsBYW8WL3/oGLjzyfcy++BISm5tI0SOa/c1hb1zDWGDGhSnTBbi7G6EMORJYDVuoS+nClC20XmkNMIDVvGI1aTrpYdt/GaHVGLtc81js0IWPZC6H3PQkRk7ehoFDh5EqFlBfWcGl73wP4fIykmG4sxfTns3ZDkgZwAGbCp3zl48LCgWLCVC1NUhxjBm6Go+mcsE1mXO4wNgO10nOU3y+SakcBPksMmNjKE/NSDGiurYsiepkOovWVgWom/S1+jzXLRaS7DxLmwu6djqpc5A5aoVTxhgmoMi+z3hwnHMOlXSx9sF8BLxJJ0cuaXpP7PsCVQS8JFqdCHXugdQO8//lBoaKITIjcHLynKO8TB6ZwSH4HNPjk8iNjkp/2Avb2L52A9XZWwKAKfXNDZSKBmXhoOCZRDXb4oB3Q2pdgURcxBkDt3t+3mEwxyCwZKl3Qd5dhrADgt01VeCx5zxxwYcKcVRkwPmRc2kGR++9H+PHjlq837iMz/7cz6F34aKx4m3TZ/OR5LvNbiIiOO+KhDq+j9FjxzF95g7JfVffuIRUrQq/YxYZKSSQc7LfvP9MIoE0i77Kg4hGR5AsDyBXGoSXz8NLA43NCrZWVxEtbyC/0UCq3hJYz1WnWsggHCmhODqG0kBRntkqLaFlR9hBa62KsOth4gMP4NhDH1T8m+cvoPLs80jevInFa5fx6s05LLEow9W8kj1sZ7E9fzYJZNhu/pgKEGWo3sAThdTSR7XbQbUXqb8MJhL4lY2NnTmt/00/Av0I9CPQj0A/Av0I9CPQB4D7faAfgX4E+hHoR6AfgX4E/koECADvlWl+EwN4z9FM5RJc2wsAG+PG2BJitzgIMmajxoxfniZmwOycUonjXUnI+P03sXMcWzj2ApZU8R6i8N6bMQC4p5r6NP1JyRAg+CHpR4K/JRx6xztxx0c/ipm77kJ5aARpMrQk4UvGF9UCQ/iegT6x72CcgOa1JMnpEshkIjGpFQPBPK4VtsUCJihqUq6W4EMiQKLZwPXHHsfz3/k+fv1f/gYm73+7wL+w1cQf/MvfQOXGrDxQJRvdicxbTKCjGYYlKfW7R97YmLAx4LnrZRvLPPJfPQcHJDNZGcteurSaQICADDAm1pjeEnPaPB0pvUvQkUD52Q8/iP2nT4N2d+dfeQXHTx3HwEBJbOe11XXMLS7h6LGjKJYKKBQKuHrlCjIJH9P7plFp1PDSM0/j5e89gqXzF42BA6BW3zZ5UOb36P+4h9EkZWf0xNRLpzICB00+2IAiAUaUiFRlgt0nE+A7/dh5+0oCWmxfYwfGEp08uwHFFkPrBMYa2ylO6DLpaywgprsJ0so/WhgIWbUGXAUC6C15zmQpk+TGvmGC09wxBeqK1dM1gDhmx0iO0IAgeTQ6c2LKRrPjCghxTF75A8YgNf1I97JsevT1Nb9Q9ve9jB75SjspyZjhxHZF9KtVOzy1SXxjAgdJA8rkecrWkY0m30eyGAlkGdtYxRk7LGOTrFaS3iXnxZ32A8ycPoPJUyeQyGTIlUOTAGOnicR2DddefAml0oCkegm4bNy8aT6Jgid6Yi7yvBqLbA2ZjpJ5jv1/LXYEfAW++QaAsR0EbwmoZQs5SfFmCVbk80hlskjnskhnMpINfdMrrn2JCyxc0ns3N/tXC1WMbW5n6ZApqf5GNq/5+rbabdCrN2w3d/y2o6iNDqWWQzKEnYekA5945/T67rR4LicHTdBIctEEgSkPaeCveQOTFWxjO2YAU8p2R9qdbOCOk3mXJHWEjpdAkE6hsbkNnwAzvVR7oQHAEX3HHTOZ3p0cXxELR8jAMjlURB0kyYgUyG2ejYxDh8/GTyE3PIyTD7wLwdgIEpxLyUlrhZg/dw7zzz2P2rVr8MO2/Bo5ppJK9CfhF4vYd/wI6ltbWL96A73qtliMHMNtPwU/k0eHDM1GDR6lsckAlt+vgaDy+6XUciaDJOdQ+mc7IIJM2JgJTkAllsEXk5drmFjDrshBMsImA83+RkY6pWv9ZGAgGK9FlQh67HoBsmOjyE+PIV8cQKvewPrCAnpVtpHjiYRRWzd4TvbdnO8hS+CN7GQCT+m0XTudNqCG8wqPdYx1AUG+ST7zuHypKICOxTOUg2YMfPrX816DAAeOHsXYzH55a0tAIQb55BHbxfbKNSxe/Aai5jYSHbLmjdmoddp5pu9l5tIbOV4HY7A0ZgLH67XmBfZTFhvEBUsC17RyOlWBXebt3uIp+54A8G7hleZunkvdLXIyzbuKIGJVu7VYy4GmZVsLTMLcFfwIAXP35iwB4v1I/K+Y/U41gDLtBI25vjfrLXQ7CRTlzZlEdbuGaqWOVpXez5R7N39eV+bmGK5cc1hUtKeQju0ySNXmTVfspMlac7PJiGu953glYDU4jPt/+pM4cPrtyGTy6HUN4KSMLT11yaB/9Y//GF/63O/Aq24j3Wggr0WsiyYL2gjudnoY7iUw4fdQ7wFLrQjVhIc2AWXtkUyKmXM91w5Od9LViAF99vMdBrtJWROA4zjjpcjozI0NoTA+gXrUw3qlAq/TRrS+JtlpflrFTm7/x8IMzhGa0/W4aEXAVYZrlPpU3n4AACAASURBVLE7tcY4KW8xeYVnmgqFBhPXHq31BnCSdcv1K6U3XdusbARJ+m2PTeDQnffIy5zFaPQ2Htk3hYULrws0TdTJcnfrHYsK3NrNNkZuvZO1gnaUuzLmAs/jnwl6ujV9h72sZ22AutrvQGzGNvAoj0+vEQ9NPvNOR+u37DuS3FN4Wm/FKub8kM0gMzQEvzyAoZkDSBVL6LKgpV1Ha2UVleuz6G5sSkqcSi5aizlwPN+Kv1wb4vXf2NdufxGrfLwF/I0lnON9RryHUKHFWwBjAffcQGsMSpbEFUWYKkc8r/CzKtihGk83gpdOKUaR5+O2d78fw5MzAqkXH30Mn/uZj2G4Sbddsm/JIGbhkxWDthNJtFlAQ1UcvlIpnH7ww3jvP/i7uHrpdTzx+T/FyvkLro9xD8P9UeT2c2QFm7hImABa2SwGDxzCkXvejsKB/WjXa6i89jpmX3sNjaVllFqhGPQhn1MviVaxgGB6GsWJcQyyEKeQRiJIasxRjrt7fRmtm8tYC4BosIBOs4kDqRQmc3kUkj2sz83j4vVZrPe6qKloIKG+qz0kx0sPyHhAqZeU7Ug7CdRTXNcS8ENte1HnHN6JdNxoOoW/N7/85n1M/6d+BPoR6EegH4F+BPoR+LGOQB8A/rF+/P2b70egH4F+BPoR6Efgh0fgHw0N/tBfxBK58S+NWWCAGF/0SJVkoQPeBHTF8s1OljgGonYSgE5SmmDWruzeLogndtIO5YMJtF1GcQwuKxEdU4BdYpHHMVkmIFDV9FZRr2Q6k06pNEbvuANv/8THcepDDyJZGECGyXuyjsjmCwgiOKDVSwl45IsJ3hgI3pvwjtnBMTOJyeI4YS2mEllEDrRUUpzysWET1Ztz2H/oMG5/xzsFIlZXFvGlz/42Nudn5VOXSQZi5kakw1ISc4eZmkSS6qYusW5sJwMvzefM7p0ApslumodfnGQ3ZJ6JZ5PyjH8nQJ/PTbLPBiLboSazzLSnPziEo+9+F858+EGMTu5H2Gjh8pVLKBRyOHDoEMKoi7X1LVy7dgVHjhzBxL59iNohNpZX0ajXcPzEMVw+fw6PPfxlXHn2eVRWl0lmk6ehgQ5O0pkRIRDtEmFsQzabQ6lUkp8ygfUYAGYcLGFmqIWBbs5j2jHQrM/t+iGbS5yrHhDRJpaBdgxg5s55xvjzMdvYyZbvxs9kFMXwI3jFxCCTrg44MdjUeQgKSLJEKxPdBq47sHgnIUx/Nybg47Fkx4hFFMtCK0lL1MAkkcXQdbh1LJOaJEvR0sy7suw6h33FSV+DpBPwcjkUxoYxNj2NtdUVbCwsCDQz30KpoCqBLOA1/nIJcZ6PbnryPHVsXfNTdB6sYs8TnPUwODONiZPHUZjeh07Sl3cnBSCxXcGlZ56HT2/IdEoZ66hW1z2TrUlPU/GmyXxkAYfzdiUgNzQygsLQMMpDgygMDCJbHhAbk6xdY+5mlfhW69XfDbBwOL/1g3ieIdBumq07nnvygxUT3o0Hx3qKPaRtLlIYTXLeSZSqL++wDx0AtGdKEwtdbHaCrqFYQwJfqRxAD/FGFbVaDe0WGWFAhx6nZL+2DZSVN6DA2cgAYIK/koLumaS03jMQTsUVDpDTHOSYwODv3NzW43kdU1jyyzyGdFZJSJsUtRjEmocIyKeQyaSxub6BTrONXkSwy4BqjR4y+VnQ4KcE/g4ePCDAvVmroL62gfbCMqKVJSQbNcnbtjXmTJKdEqfF8UkcvPN2rC8vYeHVi0isb8LvdNDuRlIjGJqaxrXXL6KxtISg3bLxH6SQyxc137JgZezEccycPYtbF89h5co1NCtVe94O6NX4ka+1gTJiQMYy4XH/dn2ZTG8DBtmfCRKyuIB93BewQ2lseh9PnjmN5NiwJKKTURf15WVsXb6OXmXbpOrZh8UaJ6hLwJXytYHYpd3AQ0QZZw2dpPMf5nXJJiZDLoleKqmiJElKc7xwfaKfNZm/6QxSuQLGZ2ZQGh9DrlwWOCTWH49Neui0m1i79peorV5HfWsRvW7bAEleo2fMdRsSu6DlTrEQgRoHtPK9WBXjhwHA7HOSIHfFD/E6GX9m70bjrexbgaCSkLY5PT4Pj+P3tFPQXPMWye74ePvXCh04gWk9U9+1Ag1jJe+4KOxcx2T+HRtSQB0/R6npSAz9MCQrOBTQzmIkFhMRBK5XG2jUyeEzeW9jKNrEwHk4dqq3tTlWtPANjKPvrlQeHOou83qj8Ko9rk1qmZ/G6L5D2Hfsdpx9/0NI53I7Nhk8Ntmq4db581h95FE89fk/QXV+ztaksI2g10MhkcAg+fKdJJo9oMKaK82tu+uuvAXioiK3RupWNL+begJHOP2t80NDKvyK6jXts7xMAD+dlsevfJw5F9CP3NlucB7WGJdkfoBkeRD58VEVHdTW1hCRxdxmvyKz2IqorJaKezpP8e76Nq+yuI/jl2NPs7b86wmYuuMFZJtiBHczKS+JIJuFPzCiQrbcvml4A3mNwZvPvYCti28g2tgQQKhrk3nr5J8lgc1zxeCu67yxN7hbZLUfltKH1hvaACSRIsDripgIUVqxlDHlvZ4pTTAu6SJlhxOob9d0b9qC6ndmoyDPVwLjQRLJUgnpsTFMHT2OdLEo7+rK/Bzqt+YE/nKelGqD2uuk0ONiM1vx9xSC2eJFxj1fe6XWtX7F04D7vY52MuGyJokLN3lFyZEQ0HaMZa4TjmW8o9DjpKDjz2lPkSSTt6tiJN5rkCvgjvc9iFRpRAUOV772F/jzT/0ScltVY6Ynue45JnAiiZDzm1N4oUpCZnwC+aP70ag3sPLGZXS2qwi1vtjNmN2xa5v+zlCplfabk4eO4j1/95MYu/tOBFEHG088ia99/vOorayDfx1Ratl2w0mgUEbx0H4UhgdRKuaBfArJdGBsXnrLzy6he3UeCxtL2JSqTgcjHDe5nBi90TbX+SYavO9CDj5l09c25T8ukJmFj0kg100iTaWQZA/1pNmTeF0WSnS1bvIZDWQCvO/uuzDzlW/tnVr73/cj0I9APwL9CPQj0I/Aj3kE+gDwj3kH6N9+PwL9CPQj0I9APwI/LAJ/EwBY7F3HulCejIkVAjZMwBnxZocFbPnD3SRR/HN87di601JQu77Cb22b2A+O8WjwlWPaGFlTrx0gJvb8layitTVmarY9HwOTUzj9Uz+Bd37yk8hNjCNVKCkBGxgBUjKbTMoxgRt7msUMo70JZ8WB7MIg0L9MeDLJTPCh1WopMSavwjCUDHS91pDUaCtqIkUWW6uF6ZmDOHLkKJrbW/jK534Hy29cEL+UDBD6cZLtEPYi5wFsfoKU7mQSzCPAE4OeToqYoClZmkb2dUCPk8+OAWAl2522ccxwJVAkFrGosPZQ4+MZGyXCyb4LAowcPY53/J2PCVghMFff3MSj3/02Tp89i330pvUzWF1exM2bNzFBCcuJCUk03njjioB2L2xh9uJFPPaVv8Di5csGKom+a3LMO88yTtobxUTPJJvOoN4wqWiCH5YENLnnNyX/Y0/IuG/suZ/4OPOGdjBpLLEdeym7ooaYMa12iRG8278TzveR1w7I8kpQtpZSmgTRzSvYvHwdI94oQ0oiSz6SB/IelLg2wJS+sykH6MYsGz0SsZkcmKtkvIFYnmk6GoNIALPJNitx7nwWYxZtzDRWIj8uutDA88SaIVhUGhlGdbuK6sa6kve6NhmHGkQGvho2YaxIJXwdmB1f06FXYvfoRTBajGAPQaGAgZkpjN92G/xiSf6LnVYNtaVlXHv1nFgtBFDMe9XAWgK4xeEhZMslFIdHMDQ2hoGREQwNjaAwMGBJeQfKKg6OXUfAXwC2Y43F9SSxUoH6gQDLCFG7aeAc5ZXlJ21+iYYYmY+4gTnxiDO2vQWDwIADpumnLZleMkbpnUl/YX4F5m/N5yhpWpuw9A/BLGm2GkNf59WDNKn3qN2WckCzWkN9u4KwWhPo0qhX0W42JCUtjVl9GRAsr2ACLwSAWZDiWL+hgLMEcvkCqpUKwnrdgcTGHJZc9Q5AbIC02id5eWMHd8i2JWPQSyLtBdiuVBGFodiGvB4BXN5j1AvNhzvqoZ1MIjswKK/vsF5Da7uGXr2JoN1EqtdFSMaz4phET6zLJPxyGYNTowg3t1BfWAG2q4STxViklPHg0DDmb95AVNlGImyZH6QXIJPNac5NpjMYPHIY+992JxZevyAAOKzWTZ1Cc72xhMl+53XZVs37YpEbc9y8pE0yWKCxJMONycZnLE9GMdCT8Iol5A/ux9Rdd6JXKgkAZmGI32ji1gsvobW4hG676WTICepynSFwC6TFBiZjlwb0gRh0nDM1TgkOUIqc1wmMka/ChiBtYGKSUtA5DI6NYmDfPkzMHHBjLi4QSaDdrKKxNova0uuoLp2350OATuw7B+gkyY4zgI/3Fq/zO+CpKxqK2b0xoLtTgORsEowJa4CrMYBjBuCbwaU3g7VvXvF9+ifvsHd7aNN323n6xueVwoLaanHitXbmNSkluwInE4rQWNWyJ+uD3QKnnb2Ia3+87ql9jpEp1rG8uW38h+0IrVYkhigZnLxuu83xwbiyOINtDq3YS0Ul8a7F2sFTW7+y8U+Z3514SKve7XFi//q4sMvZOcSFbwfP3oPj970T44eOo1Qsa7ry+H98qN0OLn//e3ji85/H0lNPobOxDLpHZ3lySld3E2K1RpIsdtIFmnt89UktKW6SCrlepVMq5kA6C7+YR35kWD6/1dUVNJeWkKjVbd8Sg4bamxn4yL2hG3To0XI3kURp3wyGbz+F3KH9KqJorq1i6/VL2L58HYlWG53E/8vemwdLdp/XYed239vr27dZ3sxgBjPADDDYQYAASAIEuFiiuIikTUuUXVYii5JsWY7lVMWxq+K/UqkkSmI5ll1JJVVJJJolS6JUEh1RjCRSJAEuWLiA2IHZ38zbX7/el9t9U+d8v1/3neGQtv/G7aqHeei+fZfvt77vfOecoWSNuYqwnYcOdBSp1Bf1OQ/hfEJAk8BtIBUTMmdFupZhPaWayeZ1Muy5CPOnz2Dx7rOYPX4U6HZx7hvfRPPN80iaTcl2EzgWQKvp3djQWn2957HzwjW/ZwOfCRqbtQPBbfud8vhi87q12QOmtkHmXFLQfMDvRiy8oCQ39468EMdgqYikVBKTn4U/ca+n++PcuHL7KZQXl5EPQ7R2d7B/ZQ39rS3Fznx6ac3gCgl0677wy+1IHEvZ72M1nr0ktNsjqLe6wrFxQYgHfNXWtvvWZ5y/qJJQKiOiL3kUaq5Pen2tH+YsPdmfeDlpcan9PoProEOcc7MzuOfJDyEsVZDvd/CV//a/wzf/p9/EjKwP+uqjcm6WwosvcuRkFqDnlEC0q6SdAtdBycdbAZsVsLp74h4EQ/QImCcJVuaX8Oj7nsLRB+4TkH7+q1/GN595Bs12F3Rbr7odapjkEJdKmDl2EAsri5iZX0KuTLn9CAMWD/QThFd3kbu4gSvXruDysIMGYhS0lQpQiBMUJUEdImbBWSmU6kO72eTQNUBbT8Y+raGgQjx6/tLDmy3K73EHy88JLL/3vntw4Et/nv1xm0Ugi0AWgSwCWQSyCGQRGEcgA4CzzpBFIItAFoEsAlkEsgj8UARuBgDfyP7ll5hME3NXeRQyACnFNlIFvSWSnOxc6go+gTQG4MYMo4lP8M08h3kKedmJPWHAi2FSjiXhWayOqcB/CpLsDTBgslGoqSW9ktk5nHn8MTz48U/gzne/W4nCUrkKAiNMLPOZCGwoiZ0LUSmVLFHOxBaT8Cm2snk5ThhTBH0JIBDsFQMtn1dSmu83m030+0P0yLJL+kDcR39E6dUId508gd/9rd9Ed30TSd+S1mQ2ThLRE0lkxsIS00zgmhSxB6XoC0iukWda+CS8kmOO8eS1PXOia1vyTslwL5FJloLzq1O7y49XdGMl3AgQFSszWL3nfpx6/HEcO3sGWxcv4Uu//wdYWF7CO554AqsnT2HjrXP4xte/jsriAu57+CEsLS+jtraBL37+D9Dc2cFMtYgr597C7rUNjAhg8RreN9IEmsVg9v7FTNsJnPPMXRcHI1GaZGyQYvtanDyrdwIO85kJcFkOj4zdCWPay0CPY+yYY2Rg+fc8KGDsT96y8aQJxHp2mYBbsc+Hlrx2/VaMUyeBKGlJ4fnOH9AVH5SRR0lVCFZUweSyACsxeSgzbbKJYgiT0eQo95KMdaznPiXM2Vje7tQn5T3jzTF5xn05zGtsUTLZ4+AEn8RbYtJdkrd2v0yoEzTwDGXKP5NdT8axwG6NQWpnUurX+WsSzPFy0QTLZ6excuwYlg8eFrDVbNSxs7GOrfUNlMMy4gRYOLSM2+85izN334/FI0csdU1mvouFgbhkhPliB0vuC2BnopdyxSzA6DXR3V9Dt7mJQbuGZNRGv1UTWDqWbSU4Sta4Y5uFBHE5jsKCCiKMlWoNLo9qxzBLyJKVb61dk+oB5vFo4L7KEgQkOGCXv5dmEJVnkS/NIqosoTR7EPlCCYmACtenODblE+oY7Q5MsP5mHCb1Sc6JnTZ2NzaxcXUN2+vr6Hc6yPPZhj1JMpO1q1iQbRTH6MdDhIUiZufnsLe7jd7+PoY9Av0OsBuNMOA4GyWIpEJLv1UCyrEYTZKhTsyfmPNPQnnpmIykkRhcuf4QecpBgzLSBINjcK7RfRDEiWMD1QgIxAkKbMdBT09FUEisdjKbyZ5SGHg+FsRQc9pJUOcCgcA8L2WqWWgRyrfcIAZjKtqYCaemMHtkVXNOv9Eas7gpoawxRjnRMI9wyAKgPAYRx9yEoavCH7HgbQzIe1ftSw9pQ8m0DkQFRMsrmLvzNCrHb0FQnkKxUkXEsdPp4NqLL6Jz+TIGrZYUD2QfwMIA3kc+QkGU3wC5KI9CrgjkC0giAlAcU1zMDGAJo9AAlmoFSVRAJwEOHDmK2+66G8XKlGSe6TUq1iPBytEQl1/4PJo7byAZ9FCpVDSv9gmi0EaA7FPeEAGLfKSCDE0pCs+EgeuXcUp8a83geHFFOf4zDwj7Qqg0+OvlnG+25fL9PP2ZVIXHBUCUYOa6SABnwggmc5PqHB6A1nk0/zgDXI5PMXFtf8GY8Jk9I1nr3oTkPF7bPXNZ3sJk3NPPM6aqB6XtTYWEbGB5djvlDfaFcrGMYqGI6SlK2AfY3d1Fvd5Au9nTdbknGNGHlL7MnB3dfKlCM8cY5krDfkFpdpPlDZ20tPkcqy9olbeCKY1btnOYx+qpO/DXfuEfokB/eO5hCCzzOBZ17O/ji//iX+Jrv/M5zNRrkoeOuF8IEwzzEItQBRQC0shMdaopYuIGGiNBqYqpw4dQ5s+BFQSVioozuhcuoXv1CgaNhtYjKVhI2YJAu3ni0juXRR3sXyOuP1MVHHznO3Dk0XehcOgwQoLovQ6uvfYi1r72HHqbGyiEgXyocz1aYGhGtjlfPt7GWB7myaZlAZYBxEOOZWGAtl5aARDnZc4HVHDJab7Kz8xi7pbjmD96TPuE9ZdfxnB7mzILGHA1DAvm88uxJCYxPYiBcGS7K8nHW+2VFeto2TOWsC/WcirUOqxIn1n+sGCQoDDlmCl5XCoqHvKD7vSBfl/n6LMoJpdHcWoG+cVZ+SvTB3y4V5c6THFuGgdO3YZBsaRil15tF+2tbYxkMSKDZc2ffAaGwLybneqIAGpX1OWY3Ro1krH2MuROwcMzv1NKPGMgWGudK+4g+CuP5Bwqc3OYXl4Se7m+uYmESh6DoSmHjIFiJ+WdUgrhGDHg2ko5+Y3qoVXc8/jjtl4MhvjTf/wP8ez/8f9gWX9oDDEMA/lwa05SYZ01CftyMSEz2O0jnRKHl8PWXszXPCSc80ZoBgl6cYKlMIfb5g/gxInbEMQx3nztJVxqN1BLErHIK8lQIG40yqObD1A5MIeDhw9ibuUQgnKIoMAxC0QxUNzYR3R5A2trazg/aGM3SNAhyB8AxRwwnfCHqi95tAJbM23XNJmYpAKUKpDlWslZWEUb3OOMRigGwHyS4J7VVdz70ks3m2az97IIZBHIIpBFIItAFoG3aQQyAPht2vDZY2cRyCKQRSCLQBaBHxeBNADsgV8DfrwworFCCGoI+BGrxti/TFI48qgDM3xizIFsAsAmUr1eppdV92LEOGaHT31YQtIAXybRTFjUGDjyC2YC1fnuGdfEWY4x4UY1UJB5QlamYylHRczfdSee+PTP4r4PfACJJIWr6PUGKJbKE0/ZPJPExiTw8s9pP0IP+qal8pT/cyxTAsCUKPaJMiaU6/U6ut2ePEAHPcodm/cfGYj1a5fx1reeQUjmB739PFtVJzUQ1ONqBuQ6f1b3zJLATvnhepfDMRPLAcBKkpGh5xLHlrScJNq9T7D5KluCVUk7JvsVW4LBbKscwpl5HL73Hpx4x/0K7p/9u8+DjNjDp05g5dZjuPLiy7h4/jwOHF3F6onjqNdqaO3so761I3aw+ZkOMJAnqrWqsbRdGzuAS+59Xt7ZxUFsTD2vHav+4yQshZl5BriQbGtHD5orBi6+TovT2J0O5NOZlE80hoWPg4+VPIYJ2/qO7hLRxsx28DRBWicrnScorYSsAb0TGURReB3ZhUlU834sBHljAJNRxHOLkG6sP55f/VqMEecH6IohxPoVADZhCntGrslOOzTYJT7VNwX0iIqksSS5SLHqyE/W3U3YxGIf2zViFjY4yUReg0czqW1ymGSGGqOMErlqCya4Q53NzPaYLK5UUZ1fFHNx+dAhHFg9jIWDh7Awt4CF5WX5GjLtqQjw+dn24yS06yc9grk76De30W1syVd32G9j0KljNGhjOOgIaBO4kGI0GeBkUpO+//s5UQloHWsex3ZNA1zU5I7dyD4jeXUBw45R7VnSnkno4i7nTOdharK5rj96f1QBJoQ6ybwrICpUUajMICrNoDx7EIWpZRQqs47JbN6hAjh4Ls/AcmOi3+6g2aihtb+H3Y0N7GxsoLG9jWTQl7c2pablg00SYL+PHN/rx05iOhb4y4RzrhBhSm0AtHd30dnft8mVoGu/r75BcKzf62osDIax5lkm6XlOMYlhxSMEz3lejVnOq2RjcQyRsSlmsmNkDkfIFUqIylMC+0Myibc2kOd8Kbl6+zoT3jy/ny8oi81xZjOb0FUHgjigJiobcO6YiWp9x5JPKDdOiVb6rZNBKPNwt7bIa5r9WvRB9d2QbcTPwxD0whXjnDKv1WlMHz6M6snjKB89KtZesVRBsRChv7uN9ZdfQevKmgAefoVSzPI3FYM41BihBAUBYfP7jTAKyQIOdB0CjPTQDkplFdWUFpdURDG/vIIy28mDT5wX4gHWX/sqWlvn0Ktf0zXoP89LVCssdiKbdUBc0E9zYvwSeKSvsbE2OSJS6Oh4fZOL8Lg4wReRpPcUXnI8zfz1xVN+bUsf788xAYIN3PHqDiK0qp/YOs73Ocf4AqybnVPzvNj8NyhDuDl9LIPuFlZhx46BLrYgv8s+xrViNEJMNr3WbJvD/DV5HgJwZPvyRYBxqjoleWjN14UiZ0e02x1cuHAJW5vbijPnRvmTix1K1YdIssn8zFjDXoHD2Kd2fx6Uc4UhZAg6JQ8VqTjFh6Ujx3Dotjtwx6PvxeLqUTEJ5U87SNBdu4JX//Iv8PTvfBb1l19GOe5JMURjPh9pLeVMF+Q4mjyDPC+gMjp4EKeffAJLd58VM3X7/GVce+4FtM6dR1zbQX4wMCsE+QKbtgZ/JDHPAgaNuwi5ahWVE8ex+NADmD97F0qzc/Jkp0x1Y3MT9fMXsPHGG6hEebRpHXF5DWGnbcVfWrO483R7TS60iQGHXAMNBHSFQK6IQVOVPnPrqfaOeQSFopQvWGw36nSt0M0Vn6mQR2D8hNGstjIzXAco2zyit1yHFlOZIHBonr0clzwT52kNcRgITHnoXKmIYKpskvKDIYbtHuIRFQ4S+dFSmptzcGl+DlG1LAB4UGtgyL0lVTVKJQzpbT8zo2fo1uoYdXuSUx5SrWVoCgwT5rKted6GwsJk/ct+d/7nTlVHewq3x7fiKoaa7etVR9z3VVA2Ab5nFhYwNTurOX9/ewfo9qxoyhVYaf331+Mcqv5hihkc6zkC91LJIDs9h5WTp3DrfQ9wNUHv2lX8n3/9U+g+/x2UqRRBfJ9FHU7JRXfmFErY51kMY0Uetl/0NiFGOnbqK1TUAVBPRqgnwEoQ4PZ8EQcKZRWLbPS7OJ8MUAsSlAJgBtC/+WGAFvtdJcLqoSUsrhxEWC5r/WGRjQoXru0gubaOZruNzWSIPSRoJCyWtQ5DGegZyZkbyMtYsP1404yRxmPKQocPx/c0C7uCqf5ohF5ixYaVXIC/v7v34/7Eyz7LIpBFIItAFoEsAlkE3mYRyADgt1mDZ4+bRSCLQBaBLAJZBP5jIjAGgD2ZJsXktQSjvZik8cKGAuIcIGQApZdjc/5tjsnGLJAwT7F73ImcL5dk6JgIcXLN5l9mGREmwekNSgYZpdvSnr/K8aWlWQk8MbECkw4ki0AgIQLMHD+Khz/1N3Dn+z+IpVtOoFStiBVHCWflUxxQmE4s83eCwPyXySACSl7y+UZGs2fRes9fnpPvkQFMUJjvM1nc6bUR9wmIUEuyh62L57D5+ivmEalslfcudMi1Y6yOGYGKsbFXDbQ1xqmXjxWrVerCjBWZzRZrY2tbFt27EgrQdEkmMZ4cm5ssPb6UQBwRHMk5j1sT2O2NgHBuDgfvvhP3PfYo/vLzX8DOpcsoz1RRmC4jrrewsbGO8lQVcwsL8gnttUx+lUA4b5AJenmNKsl+faJeiW0BrQSHHIE7JdNsQOxEktdYvRMmuUDzcTWCxULPreum4+tAYsFH19+DJKId05dxFhzJ90yLfBJUvc/v8nks6RuSQaU+7XyEmUh1zFGBwUwSk22n5DCTnUxvGnNX4yvHAQAAIABJREFUuVaXcCU4YCCTyc1GTJBStlO3QOCLPNNEbFVFjECsuKfObNYlsMWccowRD/4aJuzYws73UDLTAoAdm9dJTUuRkkwZSVE72VB1KpNsVv+QHKsDlnUtY1Kqt8nPNMTU0oIknE/cdTfufOABLK4eccljJmHNb1iA69Dks0cjeuO2BezG3Qba2/RxXUPcqY3bUaxcJ7fuWYN+DItpydilmPtiLzLaTmr7xnnRe4v6c2iKuUFC3APBafaiGJBjiWADT1So4rw8xYgkIOrZSJRsNlV3xDHnhv5YRj6fD6U4wKR4ISqa1Hx5BoWZAyjNHUW+NIN8VEZYqiLIF8fguJ9H1dfV3xPEzRZ2rq7hyoVzqG2uo71fR6tZF0OYDCcBw1ImILg6lAduaXYGq7eeRFgs4/LLL2J//Zp8lYe9GN39fWP+sojDSUTTh1hjUCzd2KR22fJ6ZjJ1yZYeiR0sP9mE/qA8gkBJgmF/oCKCuRPHceSe+zF/8DCSTgsv/cmfoHP5gnwgqdIQO1n7HJmrhGc179k1lSynpLJYgm4+l7dlEblyqLahBL/ksD1DuFpBLgrR7fQNpJD0uAOIpfhg8q1iAYaRAFIVORQjlChnPRghjkLMH1hBcW4ew2oZq3fcgeL8PGIB5jFy7RYufOc76Gzv2jxMZjLb0ylKiEVM6eeQhRI5FSxYMUUeIe0FWKjAdWdmBsvHb8Wh209h4chRjAgkkklIhvdohE59HXtXvo+tc9+wghYVMVgs2E7FYkFrF9cjgguUKtY0QSl5SU4TkJww/354v2B+uOnXjX6+7H+eQesZwX5t9QVTNwK2PwwAE2w1dq1fG2xtdUgV50yjKI+PGReHpOZw+V6n/j/tWWxrgGOEEnAjM90O9rVFDm22sh2vkiEAyXnKOoFkBwBTmNXGmy8wEvhLsI8y0WFRvsHVypRAuLW1q6jt1SUp3dxvoVVvq90jMk8JhHmKot8mjTdMTm439b5fz9Ix8W108OTteOSjfxMrx241r2hXlIFWB5e++CV8+bOfxdqL30PU7SLq9cVwHFBZRIuVMaYDMpZn53Dsiffg4GMPI1haQndvH/U3zmHz28+idfUKhs0GIjLxCUo7KWAvy6t9EIt4ohC5mSrKBw+heuokFu68CwduO43pubmxkkbc7mN74yqau1uoFIpoX91E7aWX0X7zTcSdhtYXemEHKnjwY3wiQexBTRPGMLawyst84ZMrwhp71Qu0V5mVlXw5pQofP+uztudJA6fjgi4Vkkz2jmKZOyYs122VSAoQt40qAWAqfJANTOlmygVLTl8K/kP0g7z8YwfcE+RyKiCQbzFlhfvGEObegvuiAfem3F8dXUVl5QB6+03UdvYw7PUwHHQR99qa22382XqnO3IFToLnCZ4Lv7UCNT0/x0DE4kkrnpIlAedY9ww2Xk0e3/YyzmqBMaSneVRAPgqtME/FQvZXA9V2+GJBmzGQuV8IpbRTmptRP6P8dUzAOO6bBUU+j04uwqn7HsDSsRMqS8utr+N/fv97MTr3FiK3jXYlpmNCdrp0xW/VbqhnGVe/8G+DOAnQxAj7SYLlADidC7EiYDXAeg44NxqiDWAOwCw9ebUnzWEvAViacHC6jNWVZa0rPTLruf+LE7Q55w8H6NK7nvNMAnQw0rlYMsLjyiw0dQC1ZhvJH7jiRre3dGV6Oj/3oZxjzGs6j95whHYyMt9hAP9NrfbDU3f2ThaBLAJZBLIIZBHIIvC2jUAGAL9tmz578CwCWQSyCGQRyCLwoyNwowT0jfLPyuGMZdq8D6bhlhNAzqrUlXjybF0HpPkrq7rdwZD0l5NcLxmQTH449q35kZm/q5JwJMOOGW/XS0wzMSvGhVOQo7eWmCjOX7Uf5nHmve/Fh//er2D1nvvE/mCC2IO7BGdvTFhLEo9ML+fxy3sXo5Aym04C04M5/rk84Euglz9eAtozhQQExz0MejGGA0r6DrF96QLWX3sJo9q+2JQEUzywZKCkJZRuBKGMFT1JyJNpRxaucHMlz8lbJEvIAfeOJWxsXgOMlbB3Esf6f8VZvFsD2MhK8tKTlOHLhRhQwm5E+cU8zrzzQXzgox/BN//yr/DyN59Fu15HuUx/ygg1eow6wIvAC6Va5d3rAWcmshw6bbd2PYArmUd3z2OmsmP7yhNaHqnmZWiexTdINbvMX/q8Sgw7xnk6ngS5fX9VklIMcvPyZbKNybqBIK0RTGrb+ruX1zag2o5jv2bBgrHQeQRj6eTS3ThRQliyv5TMTBBJftH6uCRZlZI26cqwWEFpegZhuShm5vzKEna3tlFbu4K8fC89+9170SbyJBbI7pLTYrt6cMf5EHv2j7woRaQyYNoYkOadmAZO/e9kc1nBRyIZahIuCXKw74pp63xwBQSEEaYWFvHgux7HA08+idLcLKLqFIIcv20MHYfWqS8Q9B3Sr3T9VbQ2Xkcc9+TLPaIssAP5jXlrAJHu2wH7BLa87Kz6hZNn55j1Y5fvWbvbZPHD4JPzQ3Wx8t/l9z3QYqDUhKXnx/4YAHYMYJtPxEMaT7i89zEznwCV6zdkaHIOIhDMxyIgJ5nhfGTSvKEHhK0QxQBCxpvAZoh8aQ6VlVMoLZ4Uky+g76jak2Oaz8tiAQK0MeLeAJ3aPi68/AO8+fKLkpEmq4yAMFlj7DqlqRkcOnaLGNprb7yJ7StXUCxFiLtdDDptjMge5jxBWeihMUyTUU/9UR6rXnqTMsPOCxYEHAn+ig1sgNvC8gqiQhGbl68KEDj9/vfi2GOPIZiexnQuwAu/8zlce+45dHd2VIjCc3MMRvIyzmmM0eNxMBqo+IKdhfEw/0+hDpqzR0XzaaetqBVKGNs9X6TMdyAPYgPrCWJEAqPZt8Vwpxx6oYz87LQxQWNjQPO8fCQUQsweOoCoXMVeo4WFlQMoTE9jRL/eYR/hYID65gYSFr6QvRhFAskKlRLodSt++WgkT1+O0XxYQI7MxKiAoXx/I8wsLeHB9z6BqcUlfX8gFmwk8Jfj5NrLf4per4URAX2Nq1gAMz2XyZ4dxANUyE4j2EHJYKp2CPQ00JlzgPn/OqamZ9tft1WYzLE/agfhAeD0mPC/3wgW/+hdCAFgt064NcoKgkx620A5qgKkCnncydLv2Ti39dPPFX488/8lB6wCKWPxesYwj/HzBONl7OPJWqVZR/gVGeA5FT7Eg1hrLaWi+wNaQQQoRARc2QeHqJQr6ouNRhvT1WmUSmWEYVHjdK+2jyuX19Dr9NFqdtHv9jVvFAt0HLWCHPl83/DybXXjM0/uffKFQrmKe576EB7+0E/rfswyAUCnhfbaGr7yL/8Fnv/Cv0e515N9hooOqKDCUqNCHuHiAu7/mZ9BePoMNnbrqL34EjpXLyBe38Bgb0cMWn1PvdmUI8b7MRUwFTF7+604dP+96FdKiBZXUD54AAsHj6BEpmUQaxwSLOz1OmjU6wJSB7U9NF95A7vPP4fu+jWAfrL50DaErmhPIKSTYTZg0cF/nAPJfnfsaB4vgj/nVVdAIGBfc6mT8XdtP96/+jXTe937/3c+teniIo0pFoo4gFVNr4XHraPcEwRAJV8Q6DeihLEAY/OyJZjHn26SoOvYqVQK4PPST5ey4ASQOY/zCWNKUpfLiJaXMHX4CKrTM+qHw14XvXoDzZ1t9BtNU5BRIQsL0sw6xV4jgYgewKWstVlJ5DBkgcvCvPYbo24fMb2R6avuKy4daM6zeBURqWo4T2axjrk38GUbai+qXzgoU0U1E8/g0vKyeQZzDWy1MWq13N6Gvs55xPkC7njoEUlLc1Oz9v/+Cf7Np/8W5npdk892Euaa9p0UvEoCtU90wzBVQuLvy4pX2WcDAagEUldyOdyWz2NuOEQ3ADaCABfpUZ8EOJDLYQFk7AO9XA7XBgO0MMLBfB6rpSKa8QCNeCBv30ouxM4oQWuqokKPqNNBibLsuRCdIEF7FAsQlpw0h4gfO1TMYEGbMzzhvfIzbdnlAWyqOOzLZBCrwMdIw5oXf3lr50dPrdknWQSyCGQRyCKQRSCLwNsuAhkA/LZr8uyBswhkEcgikEUgi8B/OAI38wBOf8t8KP1rAvL6ZJwTyDXGpXsJCBGYphSRMQLJQKJ0KNOFSkiJ/zeufidmQg9SJjn4EoihnJWX8bPkkoFwxjaj35d810ZMjBhzg8KglKwtHTyE9/3Cf4aHPvZRTC0fEguCfpQEc/0rzfjzSWDPAOb/e1DpRyXJPfhkkpDG5vNsKL3X66PTaaNLdkbfPAQJajS31rF3/i001taQCFGYJKwFuIseqyjoYU2m2DGhUyCYcnNOclVHC9x18sgEb11yzCSgzcuQ4K+S444tOwZFmVDyIJcyaGRk5uWpOb28iE6ni8ZODdXZGVTnZtBvtdHa3UPc7hizL59Hq9sZg7Q+EW9NaExwL/1tQHOqgMBpvfo8rsBdD1YL6HeM7vlZlIslbF/bEINQ7TIGkX3C3ks6TwBmi6ljEKeYnYJzXbaQidaKiy3Blh77l79Jx05mGl3QuvwbzY+ZrD8CAgSZCU5V2Pf1mTGeCVrL21eevuaSS/CXjCD+yxcTkvqsVMHc6iGsnDyJpcOrKBA4rRQxMz8rUO7cs8+jduEygiHZZ1ZAQXaUgcpel9JLFDuPWccI9mCMQELJXbrjc7w32iYaAEBQiMxfYWl550VKH2DXBmQt8hyUrZUMZ1jA8tGjOHH2Thy+4w7cctttmD90CAEZyno8Q+bYAyhV266R7XXFGL7NbfQam5JA5BHywWbi2gG4BuLYDGMA7ASYSbPveT8cd2I338AA9ixEg9snr3HBhZeWd22RBoP+UwFgk5m2uW0yGaaAJPYH/YycL+kQ/X7vOs9xAsHFqCTJYSbuBYM5YH4yC7u4OOZ/nmBleQm50hwKlQWU546gUJkfyy6MiyCETbENdrF5+RK2L5zD5TfeQG17CwUC91PTKgRo7eygvbdnnpsEiN39il1GBjAT1kP6AtOrk8iE81SWt7LNMfJddZK6ku3ncyMB5UILxRK21q7JC/fsB57CsXc/irhcQike4uU//GMBwK31DWOzjejBnKBEsIgAXH+g8/Yc29PGgPmBklEmph/HpfeHZHvk82LPqcDHAUEBwVrZ8OYwEBuWzHHHZo8KKC4sY+roKjr1Gnq7e5LUJgAoOW8yN+dm5HvdbrZtLBQjFKoVhIU8ut2OxnmYEGwtoDA7i9LCHApTUxh0Oxg0yBKjF28RYbWKaGoahcoU8sUy5g8cwOrJW7F8dBWxxrYxlONOE/XL38P+FQL4NcSUfFWhkJMFDkYCfyOy6vo9AZyVStVkVeOh5igOJ7HxJENtY/3Gtc2PC7cKj4tsftROwrNu04zc9O9+XfrxOxHzejdwVhVnTt7YA1duDrlhj+FBWj9O08VZvkjEj39en01Pq4Z0MZe9b8AwGdICed0a4fv9pIiExRU8lsPAWMtc8/m71dFYEQ67EcF4/t7rD8TwJauf6yDB5Uqx4Fj+IZr1Fq6sXcXuTo1lRCpUiftk1hZsjnYvz2b2z+jnv3Rc0591ul3s7jSw0ejijvc8hY/87M/i9J2njfc6tMKx2rm38MIf/TFe+Ny/BXa2xejVTM0ipPlFnP7ohzH74INYW9/EzrefR+vCG0i6XQzbLYy6XUm/e0BRGhQT1wEEpQoOP/oIbnviceywEKJQRHllCfOHVsVC7TTrHCDyJy+GEXZ3a/IrJxO0e+E8rj79NNoXLyLX65uP7ESKRj7Jqudx7Hq3UxorXmjdkYUB10WT3Ja0s2dZstDDtZXmVra/V4QRYGyS8PQ0FsTtiyMcA1OrmoDhPIaRkyNW0Z0B4bw+1zSCdcUgj6KKLQIMohz6VNPQvjhBUdLCOQF8BgAbSOqtInjfsgq3Ohcp4qgAoVRCYWkRi0dWUZqaljoDZfvr6xvo15vai3j5Ze2pZMViLHr1KbF/nYQ4/ZI5b85Q0v4ACpWyFCQ6G5sYcm+nScMpsrhCJzW0W9oVO7K0pYRhxVa+qbQeO/DZ9h0m212oVFFcWdJ1404P/QalrCnJHctmRs+IPKLKFE498pjsIXL9AZ75V/8rvvzP/zmK3Z6KL8wCwO1l3UVNF2byN4uAX2cpo/Hpivh4HHdR9F4+EAS4NQwxPYrRGiXYDgJcYyEggOVciGkVjiVoBMC1UYx2AhymVHWYQ2s0Qo1julzEgZXDiE7cgvzx49i/cg3nv/k0Kq0mquwnCNDhGpgziX/N/07VhnLslIimDDhv3nZiNvq9DQ7/duK8wn0jD1KdJBs3CfDLu6Y0kb2yCGQRyCKQRSCLQBaBLALaotVqtUlmNotJFoEsAlkEsghkEcgikEUAwM0A4OuTwBamFKRhwKJj+vpky40MYB9cq2InAByg7zz6yJOpuAPIoJSYIhMjZG85by+md/iy4n5j9/oEp0BgMc6MwUoQgiwGJeoICheLuO2J9+B9v/QZnH7nu5SwHwx6qFYq13n1ejagB30IDnvJZ7HIHOtXG6nU9f2zGaOKuZyhZDb5w/eYaOt2uwKACYg0Wg1LPBOEHQ7Qq+2gfukids9foC6nsXZTrFwClmPf2TG794fZTZKAdgmucdJaYLH5cMqLTgk5J1ksMJZ+h6410ywnDywLeCVDYijPwulDB3Hy7J3Y393FtdfeQrNWM0Ca4EwuMWBBLD93Xie9bKxiA+oJVJhMpiKpY+l9519jxi7BHCclaz7HlIB1/mdRHidO3oqF+QV87/kXMGj3BX5P+pnJlRo52Mk/O5bxWAo7FUu7EwO9+SokI1RUdJBDfzhCPwnQZzHB2D+Y6UaCuxNwmk9AcNcZVYoFUmayNx6p0EHcRcZbfqUm8cpENKHIAtk8Hholq7MyjblbjuLUow/jnve+B6snTknCkwlK3uPmhQt4+WvP4Nw3voXtt95CLiYAbkba5rfHZLHzK3QPxzEl71MHcowZeU4aUt/3bCp5JjpGr/NBzVPOWgyrvPz45LfKooDpacwcPoh73/MoHn7PezF38Ig8ENnaHJcEnVRoMBxg2O+g29xF7dwLaG9fkERmPBxIApfAnrERc8hFlKI0ZqIf5zaeTWpbQLDrZ3weP8580YXvQ76oI+3hrbF7AwA8mfydpLoDgv1coDkvdb30tf13lVBPAewG/hpPP9Uxx32MzyGAdGiFIvyXDEI/j0SFvCRh2UPIChfTl5KZAgDMv5jXZJ8yQr+lu8kU43wxHAzMO5eMz2GI+RP3o3rgDMLyLFCsiEEqZ2bOG7xXB67WrlzBD577Nq689iq6jX306vvI0SeYwK7ulXLPsbF5ec9sW/YhvkWmooBfevwSrB2aZy/HjeZHY8hRWnTY6SEeDCSTTL9Vgj8H7ziDg/fejcLsDHrbO7j4zW+ifu4CBs2GzsvxxpmkQNA1CNHrdOTjmZQKKqYZkvEWjzCKIhTmZlGoltFu7AODgRV3kHEX5syTlOMviJAvlhCQXV+K5EPaHdATmcVHJpeaK5ZRPHQAB247iebVDdQ31jEiG47SvgRhOB4K9Ok21j6BaY7D8swUwmJR64BJpeZRqnJcH8PiyeMIigXUN7bQvHJRDE8CG9WVZf3MLh/EseMnUZ2ds4IRgj8I0W/vo7b2XexffBbDfk/eoowIAWDJszP+9J/k+hmFKqLg9dl3KxWusmQAE9zkukSQhj+2lkoy9z8gAe0Zszdb//wY0bkc+JPeVKUZ+z9+syUOqRvjxvy1qcz5dqfmaX/O9PU8EJy+nr/f9L2Z7PpAa3xaOcA/B8FZjzT6c3obCD/nEPTTuubA6jTbWKxSV7DBX/hdKmOQGcz7YJv0B30U6EUbJKjXapibX0CpWMJgMEQ8GBo7+Pw6Rl36qY+hNH3Xg9np502D3rZfMi+P2v4+Ll/ZwfmNTVytN7Db7eJ9H/ww/qt/8s9w+vbTKJULtm5Rln6/jj/6jf8B5//sSyjs1DBAD6OpaSw//Cju/OjH0I4ibH7ne6idewXDRgsxf+r7GOzvW5GG1gkrzzOV4AC5cgnLjzyGIw89gr1WB6VKGTOrBzC3ehij/ggb61dQrhRRnVvU3mBrawftVgvlIEHv0gVc/vrXkWxsISRlkpsCrSsOvHT2Bl4SmvuqMUirQiurmyCIxvHqLQtsH0vWrtmEeA9cWyDdmCAjWIVIiqYVAfoiAdsIWiWBt0cplaxWT+oOBuLyu4UgELhLAFgFSsUS+tNTGFXKGHDMttuo9voocm7NsZDMVArIflUfI7jurAwYX92TNrtOtSMqojg/i6n5eRXEsGCnW29KklugvFZst3ZTYYQKA+WSqQhgKGWHgB7Omp8LCBfmUV1ZNNWRfoz25hYGTWMTu22bjUe3bRvPG/JHt5iFUahiE0PT7UBT9ZlIR3PO4r6muLggdQTKPw+aLcUvnzPg2vbd9F4PxRy/45FHxKYPGk38b3/709j60p8jJPOZfwO4CtW0clG6AEVdR7s6e1m7GkucXYvg+0ouwC35PKrJEO04wV4AbDtceTYfoqB98hANADtkAifAMoD5XIj6KMFePqe14h3vfRJHHnsMi3fegVf/6mv4wm/9JkYXL2BuxKI/V2TAOJWKYj4PewNh6QPWVWnOtyHp9/SaMzyAr328Ad7eA9lb6/yjvUwC+sevL9mnWQSyCGQRyCKQReDtFYEMAH57tXf2tFkEsghkEcgikEXgPyoCv7wwPz7uZsDv5CQTZhuBJiZWyHIwZqol1jykJ+aCB/IcS1eEwyEQJcDxXKDkCRkfllRJsK9Kfia9LXmUVqS0+zKpwXRyZ3Lj/ArBLhjDd24W7/70z+KnfvXXUJieR2dAsbfRWMrZ5CAnyW8PGnkA2P/L83sQ+GYJbv852b/8IcjrWcOUfh70CRrksbe/IwYtpVqbYjs00b5yGdvnzyE38P6HEzljr2HnPW09oKk8IwFLx2ZV4l+QmiV+BbIqy2UAMH98AkypI5F/DFC0ZBPfkMuhO4djtwp0teRnUC5h8eABdJotdOlvRpYzATkCWUymCoiypLMASFl02ucC0Jwkn+G5k+sKRLqBBeyBWn6HkClZSvoOnynMYWl5GVNTU7hw/rwY1WQgmmevS44RFPFgQcrP1z+rB3vTDGiFiwnHHD2khwIhkyHZGgk6yRADSjwmlFiGZJYJcHl+Cfuc6ZQbeMEUX0iPPbFHHBPbAcjynWNCz3lfy+daP2SPFXDw9Gnc+4H34+SjD2Pp+C2ShOWpyUwkSLi3s4PO9ha2X30NX/t3v4/e9jYQm0SjWDaOLTROcjq/PvmNjn2BzddQkLoAz7yKEsgiVuKVAHxo48g8EJkoNxYjJdVnD6/iJz/1Kdz24IOYWVpELiQTy5iUPknMvtfceEtsxbi7L39CyrtSulZgyVjG1YFtZDzR8pT3IGYiWZYTSVYBUPIHZWcxYNGDKXxWjjn/So/VmwHAfu7wCenrJkj1YWMQ++M8ACzQlX3aT0qeiZjyGbY5xPsMT8plxHz2sudO6p1KBCqCiCkZb2Cw5qSQQGlkICX9MyVPakxCA7JMslNTpBtf45jSh1cevbFkk03GFsiHeVAOtlCZRVSexczhe1Ccv0Ugg86jsW++uqNuD51uG1sXz+P5r34VF3/wEsoEcSVTbQAw5YQJcuSLReSGCTr1hgG9BKgIADuG8xikKkQozi3i0JGjWL90Ac3NLQwbDYROEpos2AFBmkJBLLCg00LQ62qOI8OQY8nQbiA/pExzgOVTx7F463F0mw1c+s73Edeb6ObyuOXuu3Dk5DG8+fJLqK2tIyAYwRdZd5KFLiE3VcXM4SNYOHYMU4tz2Nu4hr1LV9DY23UFFHkkZF8XCyiySIHzM+81GKGY5JHnOkNAhUx4Fi+ITWi/E9jIhQRYIHAbQYjy3BzmTp9E9ehhMf27WzX0t7fk43jgxHHMHV7FsdOnUapM6bu+0irptbH2vT9Gd38dw2HPGPmu/5v8qR0qdjXne6oKFMz/mmOCa1ipXJZErBd8ILtWRQpi3Nv4TgPAP7y2urXCjbkbwUbNNSlWrvqTAzq9bHn6nD96f0HAh3sJa67J8LJSMxt219exp8He9Hlvdo1xcRR9o8ncTRV2pOcAW6PcmuOKo9JFYFrbKUfs7vHG6/q5Ka0s4mOWlqUvlIpotJqo1WoC6QlQEhgul8ooFotYX9vE/k4H9VoDw/4IOXo1C+Q0KWwOBzLw/fXS859nLW9sbePitV1c2NzCTruH9mCotaSYL2L1+DH86n/56/jkz/yMsWtpcRAP0Ly6hq//3/8Xnv6D30cpH+LIQw/h3o99HIWDq1hfu4xcv4XCIEZncxPbr7+OnVdewWBnFzl61TpwTUVHnK9KRRx68knc89FPANWq1tedVl1M91JUQGNvB4VihGJlBpevrWF3Zxdht49gexvNN9/QT743sMK+XCL3hPGLc6KXC1HncEVOnt1KqWGB0SYxzTVPzyl2KaWUDVgzRqzz/3YgZViIVHzDfZY86Qlwc252csfajWjfy+FtDH2+Z2uwOy8LVoIcyizsIgOfAPnMPMqrhzC9uqp1c//CJfSvXkPcqiOiZHQYSgKYUsDGO2Zbc+21QjobBHa/2h+PC7aoxOFcd0eUG7aNtvbC8rLOYVAoYOrAAcwePITSzJTA3+1LlxDX60CvK8npOIpQWVrUutNttjAi81r0Y2P18oFD6hC7/YtfC7UvptoC50qN/YlkkFeetmdxDGDJg1M5hP2YfyfYBlHNSTUS78eu1qKyQxFzBw/g+L33aU+S7O7jtz72Mew/97zWJUpqq/lVKMT2dn8LuGIEA+r9emzFM2LZBwn69OdNEswHAY7kgBntrwPsB8Cu27uWHJjP81NsvyXp6ARVzrcSvwgQUy79ox/Ck7/2q7JbaO7t49WvfA3PfuEL2H39ZcwMY5TM4ENAf8z1CAn6A9oQGGPcgHL3Tzx2AAAgAElEQVRucdy+2wHCNrDsc0lDszhTfxhYX2PYfjFjAF+3lcv+J4tAFoEsAlkEsgi83SOQAcBv9x6QPX8WgSwCWQSyCGQRuEkEPAD848FfS8aYKNpEosyYBg4AVh7HEhOU0xUPjkCiA4CZvCglwBRyuD2fw11HjmJjaxdr7SbWghG2mBARjsaEnSNajOXc7BrMP3lmkK+St0cyUEL3Vizj8P334iP/4O/j9sefQDzKg0k9nyT3IUiDRTcCv+kE7o1JVv/9NEOI5/J+pAbsxErCk+khdkanZaysJIdWq4G41UR77TJ2LpyTtJ3JX6b8cB1blsBmGqz0x9AflIniAaU+e72JX7BnuBK2Y0KM8Ron5Pw1nKS0Az6VXCQAOkbwLLvNthNwRanQKEJABpl8D+l760BoJctNwjhfCFEIQ7Ge+5R8HCctmVSbJNU9GCsA2D2nsYMdk1b8SQOXrdHt3ti8BFj47K1WSwwZ3o1aXRLMrgjBMyNFHHIS2vJEncTXZEYnSIOBbzkUiiHycYJeZ4A2pXITeraN4DiZAqQFuzimhstZmgyrk9720tpUjzQ+qIHDBMp79Ax2cthMmlLksxIAM0srOPv443j3Jz+OcGkBlZkZJZgZS56Ho45epINeG/uXL+HiN76F177+NFqbWwZck5mYhCblzGS5S0R7oNMznTzYI4A3BfIqNenkJwUs5QJLkhfLuPX0GZx+x4O496GHsXrXneoP8im1E2AYd9GuXUBj5yrau1fQ3blsjCvnrUiQWZ7TzsOZg9gzWMVCdZ7FTGKTQcTENlmvxqZ1TDv2BjGvDSiV17d+HylGYyasqyjg99MAsGkIGKg8iclEXtW6gsUt7QGclre9DgBOzaMGzHrvZA9YWf9S0tsBwNb/7P55LmMAm2e4gVJD5PKUKKYHcEFSoPIFJvNXwI8xpY19Zpioj4fNRQayG5hMIJiyv461Kk9zgsr2E0ZFlGcPIV89KOno0twRx+A06f0cC0s4h+3t4s0ffB+XX3kZ5178AfqNtp7p6MlbMb2yhPbeNq69+gZ6tX0xaTlW+RwqyBjlUJqfx+xtt2Lq2DGT9h7GWPvu97H36qvItcjwpZ+wFamoX5CNSJdzAa45zTf01iYTnYB2fpQTIz8/N4NodgoB59aNLQS9AVAsIZydAaI8+vQ47vUnMppkcS0uYOWOM1i9+x4snDyBaG4B+aiAfqeJ1tWr2F1fVx+jPGmz00Lt8hp237qAIydvQafXQXt3G0mbMtDGTiXwyz4uMJgAjvp7YEURajsC+XmElDtdPYB5XrM6heZODa1WGwduOYYz992H2eUVAcVk2nOc92pXUb/0XTTXXjRAyUv6syhmLI1v5SZOi17/Ur6a98P+2263UKmUHdOVBRTWYTnvSaDVsTTZ13w/5b9jhQDXv43967zS3fp64z7hZvsGD7Cmiyk8MHzz9dSDu5MxacCxl9917OAU2HwjAOyBZv++B179eqxCIo4LN97SY97fWxgaU3cCGBsAnt4riPHvCt/8OTxoo/2PY6N6JQHPAmZsyT7m/3cHfTTpeZrPiR1Mueg+FR0QoFqtSjI6GQSo7dexeW0LjT2ud6aQkM9FYgrLv90VdRlT1d9rgk6vi7Vrm7hwbQeXtnfR7HMfIshfK2acG2GQT3D6tjP4hc98Bp/+W38bEb2xkwBhHKN57gLe+s5ziEsRqkeOoDkYodFoYLpUwOLMNPpb29h48UWcf+YZ7L95DkGnY+CVU3rhnM8CisNPPYW7PvlJxDMz0sPY26sJ8JoqVRERFMUIrXYH+1sbGNRqaF65ivZb5xFvrGPY3Lc9iStS0EIoENYKLgy5daAun0ySzx5oNA0GtpMgU0m/O+a2gDXzrh0XAjnwl3Nu5Io4eAzn37jfQxIPTa3DKVIIAPZAre5PVVi2L1Bx5AilIC/VAu53eskQ/UIJpfk5VJdXMLO4iNqVq+hsbSLutlCi8gx9b50ksc7hrB10Xi60uvZkfRGO6lRFWLCighyCsb2e+K30/9X+MR+hH0VYvvU2VFZWMGThSjxAb2cXrc11gcC6gjuHQHJX0Feapix9pPmD+0nuVQdcb50yznjMMZbO91j93+3bx0oDzsJA40xy0jbOrXjRKfs4drdnYmteYvvTdx0Bjt51F+ZXb5EP/ZVvfhv/+pMfR7SzazYFrkBEICn/fnAlAWL+6lquiNCpCxEAptwyvZdb+psEOBQAsyoWCNFCglpCpQug5Cw7aE3D8cHo9tgvWBAVstaS/jNFzBw9iiNn70Cr1sSo1ZatwtbmBoatFubUH9gvAnC33wEtRmxfx7+hPLjLddAMDGz/q4JXgb7GILZiThaETGwhGKOf2808gFNbsuzXLAJZBLIIZBHIIvC2j0AGAL/tu0AWgCwCWQSyCGQRyCLwwxH4pfm5H3rzRiaQ0mxkRippZ8AakywEnpgsYgJGIJUDZyKXhBGIqOSVgWGVJMBMkMeZYgFPPvgOvHnhIl7duIa1ZIANJGg7Ay9zKJ3ICSrRKlaoS7AaWUBHKb1DCT1dO4fy8gE8/Imfxsf+i1/DoFJFSLaI8khkUpoHcDpBzaQZ36NUI3/4ezpJfbOEtfcb9X6/jBeTuzy/B4M9G7g/GAiojQd9DOIEzXYLg0YdzSuXsHfxvJJxBDDTAOU4qe4y97oHR+PyzJVCoYBBt4ehvu8AThMtFANYnBDPJvCfp0BQgzKNJayEnZjAnklr7FUmtg04GAnUz8dDgb8Doxw7s7VACbqAzFF3niElWR1zl7EZkhUoRqJnxtq1dUWBGk7O1kk2e/axkoRSmmZ/s8SkAC75SZu0svqAgF5jjxhJxZjQejY984RdLazJve87Po9nPMulkliD7U4HPbIzR9Y2ZPNElC4mCDuivDMwdCBAKGaixU6ygi6ZnBvS4tDANBPUDtCn1xtlQOUVSB/gPObDELff/wAe+MiHcfdTTyE3NYW97W3U9+iJ2BdLpCovzwCDUR/t3S3U3ngTz//Jv0f36jXnsA0URwSA6U/KZLgxBPUSe9QARA8AsxCBABbHs7y4CThE/Cli6ehRFOfmcNs99+CJD38Ec0dWxXiihK7ixvYc9DHqdbHxyl9i9+pLAiTY+AQy5MHrGLxkUPE7YjFZbYj6lGfEMmEvqXN5K4Ziq5LlSvDMz0Hm9eckjwlGuUIBA6ZMinxAJlAyYcQJLKUvKxlYYnk5nryAuzSVLD31GTvyPxUAvo5d7eSr0+oFlLvW/OUAYI0LN94JAMtDVPNGrDYhwENgjiw0AWg5A8UNaDYGsK6ZYgBr3LEQgwxHsl6d13A87IsRzO9GBJqiEnKFIkIWdAT0XM5JepUlOwdPPoCpw2cRFKoI8yUBzQkHH8FFFmHECd585hv4+l99FcVqGVG1iNHuFjZefBXD/TqSmMUKlrIe0mMUeRy+4zQOPfYQCseOYWe3hsJohPqrr2Hr28+idfGiQArOm6BPqmpKRpiZn5G/b4eyzPEQo8Y+Qj4HpU1HoWQ7FQslzv18ECAqFtXXKEHKNmZ/lWh7uYLSyhJufewRLN19F2aO34LSwhIQFUzWnLFqN9Ha27FFJiyg1W6gefEiXv/K0zh0fBXNRg2DbfpVtxWPIB8gyuVRYF9lcZHGHfu9KyBwbZQPCeYXgWoF5eVlDIplBJUKHnj3u3HLmTMGIsmbNMCg28C1l76IxuYbGj9qXyleGJoh8NYV5Wg2ZAGGpjVyyRJbu5y3J9UoKpWSyYXLttmDuIyY8/9kC+VsLfRFDDcCwJJ0d331xj1Beu70/duvFTbtTAoj0semGbU324/59Tb9fcN9bS3ya6O/r5sB0P44v877dZljzLPtbU/g50WLL+cdvw7fHKh2UvtO7tqf1wo9vPxyTnOct5Bg/+bawuuyXbq9Lnp9Fq0kKJaKtvegRUUcY2Z6Ru/t7u6pL+ZzRRVT7e82sHltG3GfDE+ygcnstDnVnt9WcyolDAYj7GzXcGl9G+c3drBZr6Mfc2005jB7AtmPBIHzQ+6NEoTFEL/9e7+HRx55F6qlsqTfiTp1Bx1cvHgRVy+voblxDcH2roqhCBruvvkm2pcuorO1JTsCFeE5uwGCdkkuxOq732UA8OICkkIRtZ0dUSDZTwtBgnazjp0ra+heuojR/h76WzsY7dUQtFqItatQKxmwSUBTPsMeMEz1HjcfeE9rRoPP6MF6W/d4Drco+qIjXxDE9c1fjTLqhRLCYkFS7/TspseuAYAmFc0fA5hDqXjYHtTYxZyXKP9se1gDPCXvK5ZsAYXyFApTVfRaHXR7bRUBFSRNb0VYLODi+Caz1Utcj4FnPQdZxzyUrOQckjBCZWUJVUoqJ0CdygedDvJUBwm5H8lhGBUxffAwystLujbX7/bOLnq72+g3Gij4udJDsnyWMId8uaiCu3FRJlU8pOTh/INThWbjezVkfiyp7fccioaLnbYCKel5m1tMkcSrE1hLsU8ZYM9nuOOBdyKamdMmb+3zf4h/9Qt/F1HbipKG2mGxt1js5aPr2crXGdhYv2GBWzcB2qME5SDAEhJMccwhj3YwQtPtVaep7KC51ooMCdz26Vt9aBkH771LftiNi5dRX99CMBihwELJuI92lGB/aCovU1KGMZayQH56gxu6bcxqD5knI/e7Te0q5pOXPA0s/IaOALBjtuvvsgQ/t7d3s6k0ey+LQBaBLAJZBLIIZBF4m0YgA4Dfpg2fPXYWgSwCWQSyCGQR+HER+JUUAPyjkrz8vhhnxBSdTyuxgZAJv8T8ywjAmnSdJWHGgN3YC4zV9DlUkMPxsIBTBw9ia3cPm+0WNhBjD4kSMmPbOyZN3Pmsin8svKvkqeMH6X1LbxvItnL2LD79T/9rrD78DjEYeVy5WHSJUktKe1+/dPKbCXSyam8EgG8Wu7SEJBO8/A5ZqZ5tRLYvAWDKCA7Ituh1xI4jNlOnZCoZZdfWsH3udfmwGYHBJfgd4OplnW8Eg9UWPh6i35rc8pi1pPThRBbaZEMNfPVUsDTYLL9hB6ql37dzElz1YsaUQCboSuatMWuNpGsFAMZGct7AynU59hq7CO9TAI8By57d4CWr07Kb1pR2Lvm7ObCfABHvVWCy/NvMa46JMSVgKXsrpm2Coa5p4C/76Y2ggYXbs87s/gpRhFJY0Pn7/a7Yinmyf8McZmYqqIQF7K1voj0EmsihS5FqJubIzqDnKsEssdiZ5DMva0rY5iUfOemfA7Ek7XgCy9OFCA9+8IN45yc/gcP33ItRoYh2vYHt7U3s12totjsoFktKzDNyvUYday98By//xZfR3Vg3z2wynPibZzKJ4TRhoYqhRKlK76vp3IeZb2WCekCZ4MUF/OTP/Czuf/IpzK0cRFSpOJYTfflMUrOxdQG757+NXn0Lg04dMRmblFOkhCi9/SQfbQl6Mq4Iwko7IOUP6tl2fpyzb9rxDjym/C5BT8fEk5Oy2Ew2A/i+OhoODLySHKqB9Z6t6MFfyqXyXPJo9Ulnl/T37W+JaH06HlfjazvpZt1zWgLaTQrj5HZKotnUA7w0PpmrBkzb9SbgL/+fnqRpAJgAOAFg/QgMJ1AfWdGNk5j2ALAY744Rrdvn2GTfEgPYxvuARSeDARgrgr6FQhmF4pSKNcKCeS3ubO2gXKpiZmYOgx5B6ALypRmUDpzC9OqdFhfNA4w+2b0jNOv72Dp/Ac998c9w4fnvId/tAIPOWNY5yEcYDhKs3nkGq489hKnbT6NebyPutFF/4zXsPPccdl97DTmyK7t9SZn7uXhpcVmgxaCQx3S1ig0eR7Yw552YSg85sdEKLq5DyomS8V0w38zhiHKqxjofhRGKBw7h0EMP4J6P/BSKR1aRRAVj3BKccXMigWjGiGB5q01QZoje5hbOP/MtDOp7SvIn8i92UtgEX1gUIqZ7JPZcYYYSznkM++Y9LJCeMqeFEEFYRH5qFu/+8EexcvYOFKpV81kPAsT9JjZ/8EW0967oHqSQwBXNAd0EsSSnLC/f2DGCXZu4eYTtzbWLbDIWHLDtCQBbv0uBk3pmm6tZLCVAzc2DXvXi+j3A9YVJ/jM/Pm5cG69bP9wc68/7o4DVGwHcG8+dvmZ6XPrzjQtFnKS49/G1MWjzvC/UEkt+LEFvd+9ZyjwuDQD7NcKDh/KXd0Unk2tOJOm1D5G6Af+dSMBLkllrSn8sP81rcr9h8yqtuIeyNiD7lPfR6ratfw4TdDt9jOIE7UYX9b0m+r0BgsQmbnnCykbB1gBKyjcbHVy9uoVLmzu4Uqthv9NG36rGrIiP40LsVVod2BrJOZYyxGfvugu//k//GX7qQx8SoKn6L8q8N+r47pe/hBd+9/dQarTQ26th1Gwh6HdREHiaqOCCfTWM6K/MIrEcls7ciZMfeD9mz55FOwxR329qnY4KIZp7u+jv7aH1xptofP8l5PtNzS15Sj4PWSg1cJYKtm5pkqbcun95KXwHwOraHCVO3lm7Fs77rhBB4Ko2E8bg5/j1oKWxa/WhAbUs3CgWxeqNOZ6HXNGdLA2LBgpF5AneR0UV86lYw5GSCcqyMJL3Ica+5GxMCUQFFk5pg/dGxRvuWfg+iyY5K+VCgr/8rlN7cCxmAr4EnFWY43xvWUA1KkSYvfUYZlYPI+kPsfvGeW4ykRv0wG7Cc9FLN1cqobIwj/LcrIpk2o0G+q22ChCT0cAVYbmdO8cNQWEXd8bVq3X4tZy3wDFm9+PVLqwok8ey/yhkUvTgXsDt4V1xnqmOmJCIjgP3AFaQ4ddiPqf80NXWeYRTM7j9/oekZkGJ6t/+zGfwyuc/j6jft0I457+sfR+BUwHBJt/NVdTK3VTCgzgH9EaBVFmKCDAviX9ayBQwCCO08kA37mEml0MxzmHgLBZYltCLIkyfuQ0nfuInkXSb2H72O7j6/R8gbrckDU1X6C4LHEaBlFnKgVmM8O8Bk+/PSUZ6SIsNynZLQSJQMVI+ZlmSxdRY7yb7rKhcx5y2Lst97s/Xdm/2Z0r2XhaBLAJZBLIIZBHIIvA2jUAGAL9NGz577CwCWQSyCGQRyCLw4yLgAeCbgb/XgSQpAFjytkyWiPGhdPUYAFbCQuwsJl+tst+cWZ3P1yjBlPyzjIlEwKxHb0TjAhqApEwdU5Qmf+Y9h5WUNXxwAoI6MioTZExGLdx3P/7mP/knOPWud6Hd70k1b6pcVnKWyRaycQi6eBDYSzV6BjCvkWYfjcFWB+Kkk788BwEWJsUIAPP3crks8Hd/f1/n6QmEMXnUdofAcFcAcHPtMnYvvKUEnLF7jbXq5ZA9S9IzHtWGLnnv24WAhyA2SXs6AJmJbI/PuuS+T5bLrc7JiJq/MDNwBp+nk/djn9aRJdAErDrgn59JItYBq5RhVlJNjCShUuY1zO+RpeuYW0ygeglSJsT5mZpZyc6JRLSBWdZWOgeTgyPz1o2YTGRMRzH6ZHOLPcH3cmJQERSWxDLz4lQdpgeqmND2jGP2lydTKANpoLJgZPn5MQnXx9RohMWZKk7eeQpLq8uYLZbx1tPP4c2LG9gZAfuDHuIgh6Lry3zoXjJCi0wvU6tUQpcyz7xPAlgqWvAShS6GBPrOvv8pvOOnP4bb3vkoYjLUmWTstbC5viG5WLHFCpQnhRhXL/35l3Hu28+iu7uJAscCk81MIko+3fFdlfj2jCdLPEs21CVdCdIlxSJuvfc+PPC+p/DoX/sJFObmLaHrxlccd9GtXUVr+zIa115G3GuKZaZEq6RRJ5KqTJpbczJZTDlapl8tES628diONae2t3FEQJR+hWxDB3jKS9C8SdmffA9y6Xu7hv47QkzWPX22Q4IfsQO/yGg28NkYwPRhNABYoJxnqaUSqh7IvXGeHI+zMYvcFQ0IPHPsaj9nCUAma5cJbzIvDfiZ+LZOJKA9iH0dAJzEBvIGBMINHNLclI/GIMaYAcwYa8w5eVoNGcpkj0yS0rGMCRj24x5igWMBokIRpUJZwIV8GIcBdrd3MD+/gkKxYLLRQytIkaR+PkR14SgqC7egOL2CfGVGbae5X+N9iI0338B3n/46Ln3vO6i/dR4FJAIjG40mppeXceiBe3HswYcEaLS2d3D5uWdxjfKyu7soEoTp9DAcmAw+gTCC35TUXDx1Kw4fWcXLzzyDwcamMcfpCaxJknElQMS1wfpZkrfCjxFlV8OCihH6SYClu+/BA5/8BBYfuA9JuWogGH19gxFiq36xIoJeF3u1Pc3VURhh2Ghh79XXcOX55zDY31cRBmPENhvGfSEJxbAgT9hRFGHu6CH12WajKbCPgA4Zf7n5Kk49/BAeePIpFKcXMAoLmsjjdg21Sy+gduW74+IcsQalYqCyh/GczAIGa+tJkZCBt05yOwCKhaLIib1+V+BiuVJyUuNODUHjyYHBTumBkwH7ou//aTa7afr+8Nrgx9F1BTRunfHFHX4ccQywOCq9ht5sL8IxOfEGnxyRvoa/xzSQ7I+091wZmCvaSBf92Hrv4zcaM3+1V5HvuJ/zDBC/8RpptnGOxQLuedNsZn/MILb1RGsq+2xKfcKv6XwWtpcHhkulksYM+3ez1UR32FfBBr9PAJh1NpzbR4ME3XYf7VYXMamIYibavfPFwrOdnTouX1zDxe09bDdb6HKPImqqFfFQ9cEKqxLSIMfewrLIkOdrHu945BF85h/8Cn7y/R+SRLWdvo9zX38GX/3ffwsbP3gR0WCIEtcb7QtNUYIKEFOViu6jwxjMzGrcHXnXY0iWltBjbCjBjRH6tMXY3ETrlVfR/v5LiEZ9gciUvw+HORU7UOGD9zv2q/brmWt4X2zE/kPQMfTeuC40hAEFoTn5fEkru/lfz+r3kVoTbXxQyliS+5LbN4al+p6Tnx4RvJ+qYnpxWVYNmxfOY8QCGIMtpZSitStvPq8cR9yzkJ0sqWLuo9zWi1YK3HkQqOX3ytzP5PMYyiPWsWgFqHq5agK6vpCLe6I8hvRYXz2A6tKSvJyba9eQNJsIBOoamKo9gTyDqWdckHpJoVRSwcFoMFRhjt+LSZLZF1sKo7XYyu7F+zu7+9G4tjBa2WFKmthLPdMbOKKvsmzmJ4oCAoAZc+/lon0L29CAdu1T1C6hKz7NYZTPYW7pII6cudOk1ut1/I8f/hBazz5r+1EnDe7HHGPKXUmR6iRkzQeQpQfvlxLQ9O/lakeZ5+kcgeJE7G96VvcqZTTadUTtLgqDRHvOgGMnCdDPhejPzWD+zN2IwhG6586jfWVNdgW8/cj5C7NAkIz5Cq8oxwwHAFNGmiOKbV0IMb20gFK5iNb2LuK9hooK3QpgwK8T2zHmr/Uzxd3ZnnwmYwDfbFnJ3ssikEUgi0AWgSwCb9sIZADw27bpswfPIpBFIItAFoEsAj86ApSAdjX3Y5ExHU0mRYoBl062KtklvJUJRPvE80QNVzSIZsLXMIm9HkEbgnIC5qwyn8AtE2Mm7WkeWGJ1Ot9QJkM8eyD9FI7g6K5NGeIRwnIFZz/8EfzE3/sVzJ84qeeJShGiII8BWRySxCRAZKwqJrA8AMxENX/44ntMAjMp65PBkipN+SR6ZpEx+WKsr6+LxeOlpumZx0T82toaSpUyhoNYAHGr2UK+30Nj7Qp2Lr4leHxi0jhJPstD2d2jGMdOPlcxNVVtB+ZKP1n35t/zktJ2qAEABs5OfHCVDmYyjG3s2lBggBrTSzMbw1JEo9RnSuw7AF/AE4E6Mq1E9LWT8f+t/ziWmZdoZhqMTCl3nNjAKZ9Fk6U2Sds+E24EZKlIOQowPTuL6sw09vb30CYDacCknD23wHiytPicDlBgwpHMWPUxejMzeS8KnCVFDQBh8YKBkKMRE9p9FOIh5jDCyvIszrzzHiysLmE2KuL1v3gar750GZvxCNujHkZBXsnDEgsiAoACsfuSjs5JYjMiEy9xxQ6OAcq+z5Q6/UvV23N5zJ28Ffd/5EPyAA5mZ437niTodrvoNZvYZYKPSex4gNqli/jy534XtQsXEXSakqZkdlXJWGaSPUuI7cVk9ihBRClhJp5zxggaVGdx+qGH8Hf+8a9j8dhRgIlg4zgJLEziLjbfeAb7l76rpKUYtA5LvhEgEfOa/rVubPniCWP9THx308Uk6pcusc7+I9lnJ59s8sQ2/vQj2XnnD51ibdPzlH2XnoQMPoE7MuBGSewYRxMAWIKJY5aum5VukKD8cQUwdi/GpPdzAGWG+X4aNGMSXF6UksafHJ/+/piBKIZub+IB7CSs8zCfXpub6AHsJaAdUEXAyklAjpn9Kh5x7GLPtic4H1N2fqA2FejOhHhURLFYlnRxr9tHfb+BlZVVzX0DAqNKdJsfbUAwlSxrzfMJwvIM5m99FKWZg8bywtBkh3nMcIi98xfxxX/7Oey89Raam5vAsIelY0exfOZOySOvvfgS6lcuY1BvoJQPMbuyhA69KCkjK8UAk/Ik4hWWSmrHQbODgP7pYtM732Peo5P1VLEApzYx/3IYFSOUFuZQnJtBY78t2ecnPvN3kT9wUAACAWBJVMsXfKh1o9/rYX9nF02qM+QClKpVFDiXbe/gjW98A7UrF5AT27FonqQEoglMEfSiVCwHx1RFxUb0fad07zBfwLGzZ/HhX/zPMSwXQeBI885ohL2Lz2L7zWcMY00BjuaHaXL4vqBH87orhvDjJuE8RfBoNBQgTRAzlGR4gFa7KTZ3GEYGuNBfmqC9QE4HrAj0tuKstArGuPDJS+O6giGPMPoxq/nd7Q3SY/nGYilfcKE1JlVwkV7Hvby57tOtA5wDvCJGet7wAHMatFahhbyjHQPQjUmuyX5ttsIfA0z8+u6ZjJ6N68cyz8d1mj/+ebwXOPuwbzP/DL79xDLWvUxA9XTbsg382GeBAc/d15w1ka7XOkq7hRIVAEJJmrMN+/0YA/2MMFWdxt72PmrbDYxi3o/Fiuz4dqeLzY0dXDh3GVhSKUYAACAASURBVFf2mtjv9rVvIBCp/YPAawOAxRoeGpzkX9e1HxKcPHUKn/v938fxEyfUt/P0V8AQz332s/jiv/43mGo1tcZxTWEcWexULVfQ7fcFYHYJ6B5YxqEHH8DCnWcRLaxggDwag6YsBPL1OuovvYq9730fUbeNIEwQkqGf5BEPKGk9Mjat32TKtsDuNj2fM24sAtOxOoZFZVyUHVuW60lq/pcKiRiqJtGr+UMevnIRRuiUKwR4OjsFHxuy/Cm7XF1YwtyBJWxevISk0xnvKzWGgtCK0AS4G7PVGMepcSAZabr1mlQ1AVZKQdPrldf1Fg6SM3agNee4wZgRa0VdQwLS01UUq1WBtd39feRZlChLATkXXy+3zHWaa3O5iOn5eXkHtza3ZCcyHqOOae1jPC6QSgHA3utac5NnALviL4ZWzOawgIhM6QIVIWLbaw5N2ttgcLOq8GuoZLbTADD36YyJ1BK8HHSEQ7eewczBVRA+v/LVr+J/+fgnsNRqahxElGnm3xPsr6OcFFgKAVBIWFhHNRFXKEJpboK5ToK5RBa2wOwc+vQ9LhYMeO/0MOp2bf+cSzAY8dwBmggwKFVQDBKU4h5yrG7Q3ypcp21el0oSEvn/smBK+ytnV0MguVcqY+r2U3j0U38dGPbx/T/9/7D13PcQcV5PWBRlf2cZ4Dt2fXd7Je5XbY/0S7QvyF5ZBLIIZBHIIpBFIItAFgEXgQwAzrpCFoEsAlkEsghkEcgi8EMR+KWFeXlleT/dcWLTJad9UsiDiD5dKNxJDANXoS4QwlfuO06AY1gIZCNDRTwS+qKq/l+yeMy7KSGXAoCZ6GfihHkPJsZ8/o/XGicA3Y1aFTyBrQTR1Awe//mfxwc/8xlgetYYdcwquUQJQY7d3V3Mzc2NE9/yLHWSjB74ZRLKSzTyPbFWxj6KExYJky9k+zJZTK+8EydO6Hde5/XXX1cyq91uY3p2Rl5+ZIbVa3vyaKtfuoT29rolpEyX8zqQls/tk+w+keyIpe74CZirhLjOMUZyHQA1kWZW7BzbTcksAUITwNmhxAYu63N9Q8BpGgCwrJ2/XwfO8UiCDVKMZOLWzisGihi2Jh3tRHAd8GogsGTxdEoDovV/7l8m1MXA0UcBZpcWMbu4iNreLpo7u4gp/cdjBEgwacZEN689iaUTOhWbir7BYisHOSwuL+Pe++7Hq6++hk67jQOHDmJmYREvfuubiPf3xQBeXprFbXefxsLiHKphhFe+9i2cv7KJrTjBTtIXY6WMHIpkOwVAK0lQl+QoE6BDFJIEZTCB6doqMMY2fYNVEqFYB8hNT+Pko+/E43/jkzh+770IihXzMHWgfb/dRmN3F+vn3sLr3/wWvvflryDZ30dI1psSqCbdKDajgLlEEsJqOyZ8KSsZRlg+dhwf/vTP4ey7HhMwR+laST0SGOr2sPXGX6G9exHtxpZ55bostAd3jZRkY17go/uXIIaAK1eI4Isq6DHqk7setEmDSK40wSVNDSwm8EHWrnUz83l2g2PSvx3niP2QAAmLOwgCSW6Z0MPYA5hjm6UKxkL0crQ2ad2QGPf+kKkZ0oNPGn+mYW792gFkNzIn5cro/CU96OvHnbF/Jgx8MR5HBJpigXSxJKwpxVpAPiTb2wBgFgjoOmIvG2tKALDaYSKJTTCTfVxgrEjAxublD72kJdctFnABUaEsz9zGflNjZXHxoK5BAFhMQMfK1/X8PDuyQgCePypNIazMY+rQaRTnj7j+Z7T73HCA+vo63nzuOTz9R3+M+sYGZspFVPIBBts1+U92ej3NkTMrS2jv1tDa2kZAVi+Z/wTwHRAoL/OhST4L0NHzxSbtLoblCAn7t9GxNa7pXZkrl5CrVNDvDnHsiffg8V/5JQxnZ81TV4UqBsYQfmm1e6g1apLS39/dE0u6Ojsr1Yh8p4utC+dw6TsvoHX5Eobt3rgflaaqqExP02AX/U4XA0p85kIMo0hyrO/71Kdw5PYzkovlfXEs7l9+HvXL38eguz+Oa3qOt/7k5ekn87sHgMf9cWSeppR7lne05Nc5ZkZiAM/OzptXaMrzPQ2e+r7JQhy2N8e6jVMyOTn+rM9pNnbrgK0Z1vfHfTolpzwGiewB7PncGBuDuJ5ZmBpjY9DRA8o3ficFfvvzetCa3/U+vCoIcQCqB3e99DPfJ+jPl2fWe2YyY8fn5rG+Lfx6n2b+2i0bkD5mSI73IJyHhohl88Dz2JxsBSO2jtvYp4qxFXKYNYQVgPj4EPguEgDN+cKSvObUTq+LZquNcmlKjNx2o412s4d2k2zgnvk8x0M06k2srW3g0sVrWNtrozMy1qYAYK3NJqkrEwXeiyihk9eNhQYcL8VSCY889hj++9/4Ddx++jRyXOtGQzQuXMbTn/1tfPcLf4xKt2NFe2SKhia2q7WL/Yp+4csHMH3rKSyevRPlw4fQ4DxN4LtWR/viBbRefxOj7W0M+6Z2YUVoNhZMJNvAzvGPlxd28yK/o8IbD5aO5Z5NZt0sEOz76qcE4rjxpHc2i5Q43+mc3Jfav5KO1ibXyUb7/qz5JoccFQHIFG02Bbb6/u5osDYf6VzOC5ttOmby2onNOsMUPLiXkKS8v3d91Yp9dMdc3tnfyXL28u0eKA5ZNGRr3CiOVVwpnYGU77Gu4RiyYspGEaJKSUU+cauNhJsWPfDExsGDsWOmtb9/3bRjRRvt1+YLJ68t72Pefz7UOhNGodQlOEaoHmPTtbGz7fntOa3Qk3OM/R1hx7Akiu0Ru3k+jyCs4vBdZ1GamULQG+AHv/1Z/OE/+nWUej1Zd/Qp76yrBGbBIRsO608StnDX5H5wMDSLDvk2u3WPhXwj7UNysj2Rd4v7I4R9rQ+gTdUIBCjmHHPbqwLoGdhprGCJbOCIsuKmp41YLGLb+QzCEqq3ncTDn/okttav4vzXv4H9V94UG57jVN8YWVGCoGmB4DlUZ+cwt7SI3VpdRSS/eP7cdeM4+58sAlkEsghkEcgikEXg7R2BDAB+e7d/9vRZBLIIZBHIIpBF4KYR+GUCwA7E9QeYD6HQHZfXMr6VwA/HGVEizfsUOsBNErNK7liiXaCLOw2TXT0lTazK3hjAiUt4mbTamAEsxTRL8nsA2JjFTiJ5QlrR/ZEpQyCLHmFPfeYX8eTP/x0E03OolCsYDPsCX5nMYdL3/PnzWF1dHXv/eQCYn3mAiM/pAWCen8d4dpLlAS3ZzPevXr2KWq2G+fl5k3EUC2io6xDwpSS0mGyDAfbr+5I+zHW72HnzLYya+8YKcbLMaYDWx+86ENi1CYGSdHLfvudA23HS38tCWwOMGVsOpFMy3wNIKSDJobGW7E9JUqcZWV6SzgMJSmCT1Uu2jKRvPVRt/UG+wR78Up+y98USdu/b71Y44EFgZbYlJx2IXSzQpVpFt9NCq17HiAxgz4Zmkt31D/u+yVETKGOBA8EOMaXoHwxg5fAh3PfgO/Diiy+i02zh6PFbsHhwBS985avo7tQQ0o8tD5QrRUwVimLn7G9uoTNMUEeCtvxQc5JgLjqAsCMQmM9LVmQsSUAmL1VgoRweix8coO4Ab3JvKcc8d+QYbnvnQ7jvvU/g2J13oDQ/LzBr2I/RbzRw8ZWX8d2vfg3nn/8O9i9fRkgmDc/Jm9Q1CNooB6tEKlt/QDZUtYLb3/EOPPnTH8fDH/wJBFERo9DAWwKmnf117F95GXvnnpdgpgAeyWAagCSv0BQI4wGbcX8S7ucLJIwpK/CSMswEgMUEdoUi7jxjQNkVeRhrxnve8jnsd94jmTDGcE8VOKQBYPU376fbFwPYpJR5Dn8uk4H+/9l782jL8rJKcN97z7nTu2+OF3NETmSSkAiYjAqCBTIIzm0prbKEUlMFS1qrRaVprSqnpWVZ3WVbpahVJdXtQNOlshwQBURAxmRIyMyIzIyMOV68ebrzuUOvvb/vd+55LyOz6NV/xnlrRbz37j33nN/5zm963/723ikAfID9G8b0wQkyCwAb2Orenvs+b6xfS5ZzDpnMD+H4ACCH3wlam+QtWboD+yewdqhEPoFzgr/8J8apgxgFPmtPlJuv8QQAlmik2L9WMGF+pwSjEjGju4l5kMYxAeCqpC7J/i2Xq5ifX9J8RgBY5TQEEsQgNyDeVAIMlDIpd0vd8/xxdQaN4/egPHMM1ZkleRliNJCXIXp9nP/0Z/GZv/sbLD/wJcTbuyiOEnSSrgp+arU6erstDPo9jAc9eW7zDXqTKkVOQFnS0PS+dU9XKQKMVUTBSYGsOPo5CujhimEDAMMivSOrOP0Nr8JL3/ojAoDloymg2byv2f7trR20OvRvpy9mE4uLhzDVmEEp4ho1wrjTxrUvfQlXP/t5bF24hBKDWy6i3phBud5AVC6j2+6iPx5i1JjGs1/2crz8275F3pwjmWwX0Fu/iM1zH0OnuWZgia+XBwt8UhA1KDakTHnrmaEQiLqp/CwBYN0T2YNlMrhZXjUSA5gAcOi/6TN05q4BkgbIBADYvHDZl2PzDHV1D9dzmKhNhLU3w1wWgJMBhjX3ZgossoBttk1hvGl+cRuD7GvZcal798KAAPAasGsFImRBh9/DfBWsHix2xlLNKn5kx7u8sjPy0VnwN8Sd8yXHevAN5udTRj/nKtoQDAcYJAPJIZvCQ8E8gX2/wBj3EwN/u5IONoCQ+w3KQvO7SeOPNXcS2O10CQC39Fz1u3yqgW5rgN0dgqYmr9vv9bG6toFLF6/h8vUdbLW6aNN+gp6pY5MVNo9626NF1N/NqCqk+z89W8Oxgtw13/sXb3873vLWf445qsZwuku6uPKJT+BD7/o9bD76KKKkp32bySVTQZ4FLBEGpQjR4jwW7rwDjVMn0WOhTLmmWPY31tF+/AKS1VUMum2MGGMxek21QrsBrR+2Dmk94rNmg5zFO/GqNRDR5IMzRTPWkQxsdBldAmlZyWLzmbXOPSLL1zBXsYpVdOOMVc7BwUeW90ZZYMOM7bMCLjUW7Hyp7LReMvA5gKVmyeASz848lqKHg8Ka68XGNYNhK16z99UegcLaoSom8vsl25TKN7y2A+WGfBrQautUsISwe3OoOo2RxnIqe+2geVjjrHUGQocxHq6TLY4Q0so1jDYGppahNcT39ZSyDvFiCzQ2pVJg8ZSKkLeVKkBSO9dt8LoRxo0p3HLPPYiiCrDbwn9+8w/g0l/+lfog+4sMZMS49kI7a3V6fTdxcK9gArXmZd0bcX9IprXtobi/Eyivv2lsuHDG6boGBeWlp3irbj1C24FQzEpGMf/GUW91742BM5DVz8haX1ySL/zmxjp2r1zFeGcXJc7NfDRiMFvf019gLDIqlDC1eAiLp05gd5Bg4dgxvOqP/zg7leU/5xHII5BHII9AHoE8Ajd5BHIA+CbvAPnt5xHII5BHII9AHoEbReAgABwSTKxSD/wQMQv8w0zkGCshLYq3lBCTkJMcmpJ4kuTzZPeAyT4BwJQgZEpDQrf6Z0lhTyiJISxHMQeIPVHkgKHJFzpzwNskqcQiUJlfxDf+8x/Dy9/4fRhUa6jEFTEICQBbkryMBx98EIcPH0a9Xk9B4TQBW6mkPr4BBOZ3Jmv5xeRskInm6/T9XV9f12s8J2Wgp6amxArm9SThS3nRrW2UyhGur6wIVCg0m9h+/DxGrSaGBUrH7WcAWzz3M3yVLHNGaBaYCsnpCWvXgEYDWCfsIrElCc4FDMtOmIIEYhBmQGQxirOgQ1b2M/O5AIyHNgX2b/CbZFKN4K+YvqZv6tK+Dmj4eSkZmL0XSWBLNpMgoNJ41h6XX1UyPhDNKOsq5jH7qUn8mUfxQAk0MX7GI1SqFcl09ocjFKISGtOz2NnawqA/wOz8DKbmZrB9eRnJXluJ0faoL3lo+rhRhpr9OaEHKEEnJvcoTS1lQOM2S/ZS7CehS2qHpB0j9pui+uGwR8lPizUT4DFFMWleihLKc7O47TnPxtd/8zfhyB23YxhHGPX62Lh6DV/4xD/ggY98HIONHTGLi5R9ZgI4w9IkY5MxJvA0iEv4J9/6rfj+d/4c4qmG7pfgtyWogd3rZ3H5s3+OYY/yhiNEfp5CbKxPYxRP5BlTpp4DBqawaSxUStFmQcEAWAYmYWDdHZx/rJBAJsYpM46Ap5ivSv6y7wxTj+sJWOGdmH3a//G5DAY9Y7AyYe9+uuYHTMlVA6nS5PYBEPhGwFQArvSeM4DEsM2yyZy9ZMwpJry9n6ay0T6OvF8GICv1UCa4SdCI8tU8tzyEGYPYfJSdmRnaz0x4+nMKEJofb2CMyxOcv1POWz6aY3S6Hc1HjG1UrohlvLfbElt0enpeQBrBJSXgySwjYOaS+GSHmQy0+0MS8BcozLHmQAd7cFzF0t2vRGPptBhfHKD0eI5GBYyaTXzhj/8Qf/NH/yfQbYpVVeyPxfa1Qo8BxkMCx2QZ89T8bCKv3qQwQJGMQK4J9EYlg7hPr+6RmPJkfHF9EQPRgYlRcYR+FGPhRS/BC9/8JszdfofUIFIAmMUavTZa2020+220Ox2USzFOHDuBqBhjyMIDAovjIdrXruDxj34KK1/4MsaFPgqxycTG9QZGs7OIZ+cwe+gwvuVHfxTlqTr6BNrLFQz6XSx/7j3oNTe8qMWZnT6XETAMlgEBfAzjTGMwA6KGudH6j0neEwBWvQbld8sRer2O/DZr9elUZSEAsylQ6cVAlAcPHsIEWqgYYIz9WAUpKtrw+TVlv2lOCzsB87g1mdnJF4F0G6f72cLhfgJ4e6O9SDr/O0MvrD8B0A3rU1pI4Qxk+92A8LAeMT6h0IQALAsfsuxfAYL++cD4PQjAB3nmCQDMeLs3twOG+5jDo6HAXYGMkoEPz9uKnvjZXr8vNi+Pob87vaVr3KtU6Pttcy/HG88bRWXtH7Z2drQvYUEN9yAsTuh2+9jb66DT6qf+9XxOBILbZLVvt3Dl+hrOXbiK5bUd9Ptky8foIUKXGFvJivNsrvcNVQqB2uvcA3IuZUzZdsYxKlXwnj99L172iq9TG1kYhU4fD//Zn+Ev/uNvodxpIWa8IwMXjQVbxCguIqrXENfrKJWrKM8tor60JP/ZvctXMNzZwXjgvt4uWyzQs2js5VA4EanIxln/hqaafUPB1udQvKhn6etIkH8OfU5NE3jrBWrWOe133i9VMYIdSZA11m6Uk5xFjWCl/MS5H2VdTpBp9rbKR9gB4ADkBtuLAAAbc9YLfHTO0v49r+qwIhTJ8KVEP5nTNJn2dZlznO0xWChUxJBtq5bNnoV7nNTf2/qhgdw2r1hRlgHLGq2BVe39VLLOYU8eYuMSzfq8368KRTjugnxzALgVS1eQ8L8X7Fhj49r1goewzdvZuYFbIgPr7blIUttBaFkBxBGmjxzD0uk7UWDx294Wfv4FL0Lv8fOoUPKb48dBU7O3YDxs/SJYyy8B5WRdk6xO2WiM0GUhlP6Wsc/Y3yguwSwPdZm2CCCmMkW1CNT5M/+2GY/QpcqRpKDHKLPoNC0Ssb5JBrAVttqylxSL6PCPF1VbDgRE87P6G4tKSZKRNqscroX6O6lWR3XpEMqHD+Oer30x7v6X/+pG02n+Wh6BPAJ5BPII5BHII3CTRiAHgG/SB5/fdh6BPAJ5BPII5BF4qgi8ZWHekkKe7A0JNMnqpel9l2Q7cKIAmmST1uFcBvCat5nIWqquZzKfctDGOpAcbtYrmOCGErlG7mCiR2l/Zw4ygSYvO2/HhIzkPnRz83jd234cr37Tm4GpKSUuu70Oup0eqtWqErKUZl5cXJQMNH8nKKxEU6mkY/jFxCaZuwRy+T7/ETwJSS8Cv+F4Jon5OoFgegBTYpqyzzwXk7b0Aia41my3sL65hulaFcOtTeyev4hhp20ep1k2ld+cANCMB7AB7KZ3beCsJUZDYj8AtlnWbnreDGNSNxhYwBlQ15Lrbr7rxyiBrUu5rHLKGDa5X2OFB4agedrqGfn9KBkvxsTE85cvSA46Zfz6+yIvusSuM0WGkr0tCowiq4oJNwwG8l2LnFUrGT8xm4DEpakNfA2MUQJ2BlYuHT+O/mCAvZ1dNCndyKMG7oNcMgnAcT8ReNLDGM3xAO1RoudHNi+BLPKz2Lcl8+njQ6xXZ4gSXCb4zS+GjozOw0ePqL9dvXQVu5vbAh5MEnuEamGEyohShUxiF1CqVbF06iRmjx+Vr1/S6ePqhfNobq5h1O4iGpgUINtKT0qlKSnrGfF7CfHMPF73fd+Hl3z7t+LYnXeJf+LKiug217B67pPYXX4Ug862wMDAmtaAc4lXgWhBfDP1A80wEB0gFhPOWd9B5pQAEJ+tMYQmoGtIFGenEPp8B5lMY+ZR4jiwCR08EDiYlp9YwpogkwI8kvel+U07i3bkGgMO1PCJlQhqHQCANU+55G5gfoW2ZcFuA5VUnvCEaTR7TwTfDfDezwBOizUcAFaz1Ufoz8o2kwVM9i8Zuwa+MhZRyQArsqcCSKD55wYAcAC6NN6D1LQ/B8WKY6TfR7vdMrC/TC/bCJ1ugkOHWAzTkBQ1AWD1WjGeTI47ANZqi3LUBk6J9exetRq3yuXztQLK1WlU509i6uQ9iKcPCeQ1jC5Bb30DZz75CXzq/34vVh96GOWEfXqgbHiYSwqDsYG7bHfR5oriYIxypYb5o4vY3djAaGsPJfqE0neX/0S2JRgkNAajEteECDN3PxPPeP3rcMvzn4/K/BxGLKowXhj2dnfRbbXR6bWRcM6vVHFk6YjWwiGllSnjORrjChnA938OexcuoDLqK3lfKpUxnJpG/c678LLv+W6cuP0OjEsVs0EYDrB5/hNorjyEwaCTst8UIcMC932JzSsWuMlvB5Axu66GuVxT89CYr2wjCw6sYICesl0VIEVxNR0yYc3SfKvnYEz2pE+owpniXKsjZ55HVhwgqCQDAIfP7wOAnVV7o+IJG57BB9sZiBngKAQgKAbYfbHgx4oNgh2DxsQBlmp2vbR78H7rBRFBVjndNxCoLpbSoq8gDR28hrm28zqBHRzuNcsC1v3Ir9xZlD5/BADYwESXh+faTclbB5izj3t7d8el8lm0UZBKiWIvCWtTDxlrjNun9pp72NnZRaVSdm9zgn1Av5eg02HRCz9D5QYgIjuVBW+9nrymu70h1rf2sLq+g8ceX8aj51fR5AYsLoO9OxT72b09cX7LzocpOO97sa9/xSvwC7/8i7jnGc/EuBBpT7J74Ty++N734P6/fB8qvQQVSZ9boZOg1rggVQv1LUpFx5G6UzQYocCCEMZAE7MVRMmzWKIHpkSheUBztgGL+0BIrl+uGmGArwPQvrcTC1V7AqqCEIATtKg5o08QV2o1NvZStqkXk7gwtDF7Awiq528M71A4IIBXvsO+tqg9zradVFNm2PFebOXMWfbRiFLRbshCtnEhjlGdmUK9PoVOu4tusyVFBILOXPclncyZivNevYraoUWxhnt7bQzbbQOCZbXCY61gzCSzJ6x9QZJqpt2PHoGDv/uYwx7ztFAi4//rH7K4p2traR/obHOb9Sqdw+PJO1bBpzOFVU6nzVXJYiFE2/ZHVuRjfyOMCzGWTj0N0wtHVED05b/8M/zHN99nkuTjASpSkDAFGbuj8DeHedpzrbSeZnskrvJ97k996uN7ZY4rFvr5eKTNCHcYLEokW5t/MVTZdn6eli/jEXpGYkbNZaW1D6bktzPqeWWG2XY1Vmylra15ghgwTeYvP09w2v8Wk70Jr035f1rTVKqYXTqE7/v855+wN8lfyCOQRyCPQB6BPAJ5BG7eCOQA8M377PM7zyOQRyCPQB6BPAJPGgECwAH8FdjhaQnKmIWcVZBLS09CZkcA+SZZwjSvHTy3mGITqOYAcKLq+rHYk64wqCSKPLkk8WlJyADMiKzoMtMCefYlzh2wkroaE3gljOfn8fq3/Rhe/4M/hFFcEWOin/TQ2muLGcVzPP7445ienhYIzMQrgdqQ0ArSjkzGS5KxUhHwy/cDUExGDt/n72wv3+d3gr187fLlywKPmcgl667VbGGmMY31zQ30el1UMERvdQWta8sAgR8yFoOEdrj/DMM2yEMzLmIIZpi5TFiF1/WsHKwNQKpeSv1nCR4/0fM3BajCcZJ+noDS2bZNEu8ulXjQQ1iqrAbOqa0CUtzr14FhYyc6COwAsoRn/frGBDbFvGq9jrk565/ra2vodtqIBkM0xgXMkw1FKWZ6jo6GaBbGAoGVcA3XcNAtZpK5HOP07behTdb2xgZau3upb7KFjZ+keS87XAl9sTmGBioXRkrISXaW6VT3HSYgRSZLq9MUGEaAuuhS0yZeO0ZUr+LkLadxaHEJDz34EDbXtwT+ki3CFGANI0wxgS7wzXxvCUxEtaqAGDJZxBwmO3JEBhaTqDaAmLgEE7/lGHPHj+Ker/96fO9b34rpo8dMEpIpT4LYm9dw/dF/wNbVMwYsuEelEvPyEZyMuyJBHeNain0VZCOz7ByCSAFQNYZYeOYEB90PUeN4Irtsx+9HvhgzpqdDAUYWALZnQsamsavDF0ECSiZ7Z9e3CYCWyOvWQCWGhuxfgqkc4w5GkyUlEG7ChnpCAYu/Z0C2e3hm2jCZo1z6mfOU2GYOtvscFjx/jec8GVPWPw0AlnfoDQBggtZBPnMfAMxkubPGJlOvj0cVXPA6BiZbUQclj0fqR512y5mEBXkfolDB0eOn9ZwGfIaUcRer15huJt1pQJ6uIM9lZ9iL3Rc4bfv9akNs2QMrM8cxferZqM4cRSGuygtRKpjjER77yEfw4T/8r9j60pdQ3N01BjDZVSyqcbUCNpNzimRAR0OUG3UMqOjQ7asYgkABJaC5ppC5R4CjEMXy4C6MWBAxi/otp3Hieffi6S/7OlSOHcWAXo+DAZrNlpjMvaQv+dxyOcbhw0eMBc35QDq7HTz6iU9h9UtfRm9zFQ2MUSvFSKbmHz1n8gAAIABJREFUcPwlX4tX/OAPABVbC8j36m5ewfWH3o9Bf080r3R+5dwgppmx2UKMsoxVzZksmnKpYgMwvd9ki28yADCVBbhWGQN8gMb0NEpFOoBOrh36SQBGTXa879LtA/Vs3jtZ56USAeAnMoA1Z+vZT8aihGgJzLjawcFxFBi2vqin4HZ2MxLGmLqX++FyTqGks4qM9FqwFJisd/vPYeM9BbkzYGZY26O4Yuv8DWSbadWQXePD2DkIAAuIyoCl/ExgCQewORTSEAAW4BXYkx4/yjknXkRRjqvaY5iE/ERKn0Ut4VlxD8F2iPnrXs18BEH5gN+73Z5kodm6Wr2KXqen9YjXoaw7a5ra3TEePXcV93/5USxv7qE3jsRydMfdifqGz3032jDafGIVewK7AfzU238Gb/6B+3D4yCEVJiFJcOkz9+PDv/WbaF+8Ig9VjmkCZFShIIuT40BKHSr04xzt59OaZWu4+MmSEfZCJ+7/NPGW9JrkfF2mXAVLwQ9XwKIr1rAoJ6IPLceDhLVVaFKQqocJAtPPNeFcJka0KwiIuWt7EBWg+RoVAGf1c6lMsLHBY9gA6SDTLHCT5x0VUHRJaSsSMEa0+oavQ+Z/y/nWvMkD61XXJghciVEqxxgPxhj3rVjGJO6DfDS9zyMUZ2dQP7KEqFLGoNPDqN3GqNvFoNtBkQxyBdyKrNQ2Wp1QojzIZYd1L4DbGQWCMI4C+zo71vXzvmMJottfDxaz4L9rYK7tA/wzIUZeWKHiucAoLrnqRNiHqEDUnu+4ZHuHYrmOk3c+Q+oThVGCv/qlX8Yn3vUulNbXEEnBweSaqQRDYNUkmQ2gZV+z1czmBX6FYkUDhimlDclAk5nLIgHuC/ssYvW/jwgAVxxc5rxOrSC6H/B8ZRXSuZKNAGYq1ZhS0rBg7dfVtd816Wg+/8q4IGDZOeRa+3gvDA3BafYx7nVVchmXcd/q6o2Ga/5aHoE8AnkE8gjkEcgjcJNGIAeAb9IHn992HoE8AnkE8gjkEXiqCAQA2Ji35v1oLAxLEJlQIJNVlvgN7AY7jkCe5en0upNIKFkWGMAhMSr5MyZBPXkSquDdKS8FgO3aaX7cmu4JXWFBwc9sosoqwgh9V0tHj+GVb7kP3/ZD9yEZF+R7ScBo5foqKtWaktxnzpzBqVOnBPwyqUrQNjAPsgBwYGGRKTo7O4uZmRns7OyoOWRZkeXLL8o+U046fJZMYALMy8vLYv/yWCYoL125jPm5GaC5i+a1q+isrSsRKXlF5oEyLGC75YOevpb0FZweZHgFpFpCi6zC8MXjDKxlytOfp78Wzh2ACUvq2/VSFniGiau0ado2A90DYLqPieXM3kkbvL9QwpkSwc4SFPjlbQosYt4D3ydTw5LuJj9ZqsVoUL54OBJbr5NQwHKEpbiKOxaWUEkGWN7cwHrSxc54iJ7o4ROZaTIq2NZoaInO+YV5SWpuN/eUuOeXktHunSrr2xQ8tniIfML+OAL6wwESZ17zxLOLi5JoXF65jtEgQUxfU0kDWicmtDIoFTG9MI9qpY7l1evYa3XQI3tPdMox5ssVVIb0Jk0EdkiYMTAr5UHIdLB7HpKxXgIiMotG9L2sYq9UxHe95S34jh/7UdSmpy3Bq/seYnflcVz6/PvQ67RSuVMBuWqesYcCo8mGvMvspuPMkq2B9WZJX/f/E7g8GYQGZBF8DX7TE5/AwDYKCfTQR8QgdVaPrqF/JolpAJaxTCdURGu3PGmdkScWl0umUhKXALT1bfMFlQR0iSx/siSNlWzn38/ke6o5Uv0jDA4/MCTEQyJcUrhK+No86hNX2hbCFwL4Uhl0900W+zORf6uKJ8SSKiGOyipQMQDeYqIYER5I78GuEuZYjR2N1wn7MADA7NdJ0pOqAa/XS0ao1Wdw5OhpAQIEXQXpsi+KgWUe5/xK5wgHrtUWXwuMRuhzlZiIligXCENZZw0wMtAqmD3xHMzf9iKNpUFEL98hCr0B2tdW8Fe//dv44l+9D9O9BON+F1EJGPYob1syUrIYzYyZFcFQGpMThbx8CRx5Eh0xAeDI5GpZIsHBW60gPnEUp776BZihFHSjJhn4Yq2G6uwsUI7QajZ1vVMnTyKOixi0O9hZXsbWtetYeeQMOivLGPf7aMR1xAuL+Jaf+p9x6OlPZ2WJgQbDLq5+/r9h0NpiwOy5OJCkWTgAwAJ5HLB3oNmKX8zvnHOinnsoPMiAmdliHRY6sPCCADDXsMGgj1JUEABsUMek2CJ8Lsx5ZIjSo5wFSWLclgxEJuucQIrJpjtTMwN6WnHHhCkaCjwCWHlwfAsAfpLxEsZbAIDTQqW0AMz2HwFcnoxPi2Voh93bZA3Lno+fCd7GPIyFNYwB54sA3nI9EBDme4GwFmbB39A2Y+lam0JBTGAA8zpaw8S4Nx/2FBR28DcUObXaHcW3VpvyMRbWWJsjut0E3Z4pjsSS/7XnoSKDILvv6z37WK/f015D03GhgJ3tXVRrUxgknFvo9TwSEDwYjrG2voXHL17B8uqu+wQnWjPIKhTZOlOj8wRA36050j2FqwXMz83jP7zrt/Hq175G445SxqOdDXzk9/4zHvzbv8diOZK/97CfqPCiwPjTq51azGIiu8KMQDFrA1c9yj27pILmQBWHienr/r4+jiTHHCT9HYwM/sD0oS1XKi4NPZaCAdsi6WoQsBthzGcnX1yCo8Fz1YtauClwpY3JXM/jjZVqysnOHM5IJSuOaZtMxcGIqHY+9c0APPpx6lPO1A1gsWSdOWewKIKzoUvhawUkEK7PFDHmHLewgPLinPo5eox1gnHSw6C5J/UQeqZT5p3FcOrTHPuMt8czXZd9fdHrIcYsPpAXr3eQbAGVbsslnAUy2/NQrUDKmDfLCmP0+nnFFp5cQ3Ne+N1BarKvh1SBkCIQf+NzU/WbvU61jGoDp572TKlajPc28VuveT3an7lf/sz0vJZ09JBg7hhlLzgViErwPzOj2erKfmBFmfw7hgWqFQLAPi9RIrqr3ZWB2SwkkIS0z7f8+0b7Snox0w8YZAyPZT3Cz/AfrTgIussOx89rZhq2H63yn9ZY/m1ADROygq1Qj+0i+MwiJhY98e+e+zY3n2r7kr+XRyCPQB6BPAJ5BPII3GQRyAHgm+yB57ebRyCPQB6BPAJ5BL6SCPzo/JxXmhvjN6RsKbemZKjLeopTIWAok4oV1mZybPwKysLuLia2k7E97F9IBhuT14AGJdAE9PA1v+YBsEVHBxniIFEXTuZZk2GxhOPP+Wp8x0//FL76Va/C+s6eGMBxqYj1jW3s7e1icXEB165dw/z8vJg3BIH5PQsCB0YWE7rb29ti85ItTNlnsnwJBDOJzIQrk8cEh3kOAsWUf+Z3gr78LK/Jc7fbHQHGs1NVjHd20L6+jKS1ayZgBAY80pZcDmxM81hME+B+/+LKBHafM2c9nCk7OCvBnMKtIX4HvIV1vwFkCKCzBdxB6Axz0ZnKk+cRjiGAaR7DQRZaTET5LI4xIECXyvhmvX+NcUEZZ962gOvA+qass/joE4a0kmuFMeaqNZyaX8Rot4WV9VWQ+9RRMQIBZAeyHRwXEOhAovq35PjG5oebZT0LAPdOJeCCMtMFlGllapxotDAQg109l2Dv7KxYkutr6xjQvw1j1MWgtUSe2CK8N7JshlYA0SWzmB6qBB2iCKcOHUZMdmaziV67KT9h83O250KPOnrBEaQRE5OsoGIBc8eO4Rvf8F14zXd/D+ZO34IRQc7iCMOkh7Xzn8XmpS+gs70sr0crJnDQ00lUYRQb5OtFF0bJchXgCXsty3wykNhASfVX9zM2wMrYegbKGIibZQApMZqRnoQATwN+DwLA9ig4L0zAHrWZAHAogBjSb7PoLNoBhiMCwAZ+ijzmAHChSH9NB4MDwOz3oVMGqQMPygSM8uS0F7tk59ODADD9fy1ZbgBwmBN1LvVqA3cESIko17OxzX7qADDHieXPDQAOjD+eO8QuAMBZRva+8eizbZYBrFZRXndI2diOwKVef4jZuSUsHDoiAIGgoNWhEGSKBNymxTsOuGfBOLL9jKnnKg167sBYDGvrF/Qqlfe3AFyTWKX/Z33pDtROPBPl+rxz/Qoo9BNsnD2DT//Fn+Mzf/qnKKyvoUKAQictokCpdrIq+Tv7jeYbSsQWrJgisAZ5eaLH8pk0CwJiCYM4QuPQCZQPLyGencGwWsbsLbdg9rbbEM820G13sLe6gWOHFlErl7B19SpWzp7D2rWrGPW6iCsxovl5PP/lr8TXvP6bABbzEHwZF7Cz/AC2Lnwagx5nIq2Yap+NKwd7CVwHCWSfsCfT7qRPhyKBEPsAwGSLbXgNY54OEceRAON+v4tqvSKpWGnYZhdqf64BqE36PQySPno9QiBDY0nyPAKAazZW0gKJDNynZxyY5b43cKA69M/sGAltTgEfBzue7Jiwvwj3nPbhAxuZUABiL7OfDia3Syl9jX8v9pD8sDGpOc+Q6U0QkvM2mb9c0xk/rtMEgbWPSb2FJ2uE3fdkLQzFEQKUHRAORXHSTwgg2GikMccvxp+FFuyr3HtUq3Vfg2zOGg5ZCGKFIQSSCaSaQondE9saYhkKXdh2ykRvbGylYBufa6VcRZ9sUZH5I62LvS7nnDH6fWMFr65t4+zjV3Hu4nWs7XTRJ9gmD3nztbdiM2OtBqawGOwqiPFCj1A8NhrjFa96JX7uF/4VnvFV96idUW+IK5/7PB78xMfQ2VhF9/oKOssrQLuNWFLMRQwFugY7BQK8BjKKEevFhxzHEjJ2Ri6L+mxoGcho60fwtbUxp2NZ8ENf3Sg2VilHJws/HGDmffJ+jcpbxCiKEU9Po1guY9TrY9y356bRlBZiWHGLLW8sMMkCvYEJa4xOAahqn3YEaWFlYDBrbgoLhceTFzMLBp7D1voAxPJ1YZ/udaz75L1THnxmBvHCPKIGrU/IFLZStZixazXR297BoJ8grlbRmJ5V7HpUhOhR4cbXWgetJ8B1YO76+qzNmd97Ctxa7LMAfChwMYnnYAcRCN2h8Cowp0O1JxcJV+dwT2cVP6kYiX3SgHnh/74fYiWReLSlCAvHbkFj/rCkoK/+7QfxW2/4Xsw2m64MYOssGbmSj1aBIX18uQ+c/F3CfaLaUBiqiC8w18n+LYvpXdDejSxfY3Ibs52tVMlNKBZ0QJht5z6z74WyvAf6C1shbMH2vV6zKM67PjdGbVxARYUMVI0YC4QOKkxUaGHbpXjhGhxv3to+MEPmv+YRyCOQRyCPQB6BPAI3cwRyAPhmfvr5vecRyCOQRyCPQB6BJ4lAAICVosok9yTFJyzIkn9kTRz82scWCV6vzgS2lJcl6QyQtJ8toWZAieWoDSySHF54Pb32/isajGJfKUYcQOhyBXe+7GV4wzvfgVuf/wKsb+5gr7WLWrWKvd0WPvaxj2JubhYLCwv6R9CW4C7/MYnK5K8Sr/6PSc6NjQ29HthYJ0+e1LGB2cuft7a2lDwmGHzu3DksLS0pUcvX19fXlICiFOOhQ4cwarfQWb6Gzup1YJiYp+CQScDA+J3452YZYMbONXByHxAQXpOsobHyAkOXwIsxAk1eMYBm2aT6wXPtY2FlZKnTRP4NWMo672gs8FPMXUngjTCglCwTmM6KohS0efBN7kGMCEqCE+YlcUrMVwOUyKgQnOyyoDpWcoVjVMtlzNbq6O41sUfmnuTBCcY4Gz200+UnjTBGFiK/Ewiz6+h/Zx9n2XWUcaYUH1kXcULmiiWa6QksSWteqFhAj+A974s4vrzb6OdrSTyeV0wNMp80dopKNjaTxGT8xiQexnjuc5+D8miEtWvXsL58XUzHFPRkAtAN6YalAuJ6HVNLh/GS17wGb/7Jn0BtaVHylcVChFGni81rD+Psp/4ExXEiANHYow7TCbBjAHhXE0nGMMIMrrUEb+phyHGZkXbUuEuB01C2MJkXssxTsXczLKHAkA/ncG1hJW9TMNXBWSWOHYAyADDLOTMgTeDzoC+ggH1aHqqjJCPJGnwOIxRLAQA2EFg+hc52Fsj8JABwFrg6yER8IgAcGJPZ+w59fcIgNm9VSrwmKQBMKWiycvtkbLl/clSK3RuUPsuZGPH5BY/LDBszjFEWXqisIrD4wwwwoBQ0WZ89tDttMYAXF49ienbBkuFd84RlMEqUFHbmf1oIkvELtz5gApYq3vHnoRlK7HQDWShFbZ6SJWOaZuZ7PtHazCks3vlSFKsz9owEFCfor67hfb/+63jk4x9Fb30Vs3EFxWSI7k5L6xCVE4LiAT1CgzckmYwBeOH9D2P62hYRM+kvOfAyekzCcyzNz+HW578Qi/fei2hpHkmni9b1NZS6PTS3N7B96TK2L1wSwzaansXp5301XvXG78XcLbeKjyXeaW8Xqw/+JXqtTYwG5icpxrOhUhYD+ZJbYY9hRjbSwnzzZHP6wf6Vfb7sO5KEl1R0EVFUEpt3anoKlXIt9SA/uF4HALjf7aDf7xmgSKa3r38Riw6iCQCcXWjt+sHT10QoOI6ya8ZBBrBJtXtxibMKw5wQ2hbWI74elDhCTJ7I/vVPZVjRto9w2fKUXRgAcMZZ1Q/GHs+AtRwHJv1c1F4giq3gIrvuZp8N++9EXWDiPxsKTgJ7UyC/z12MTY8SvASci0WY/HMiNQjuO8rlihizE5UNA3nF2nW1gFAEIvA4IV/RpPH7CSW8aQlAALiJVquZtt88hY3h2u32kfTZV0yiXq91euh2aXNRESv48pU1PHDmPM6eX8ZWK8E4LhsTlYoOpkmh7/QqVXmDZHsJ4DpALDlcKx8sxQX87//h/8Drv/nbTZGCYHG/g7P3f0qS71uf+yKK29soqdjFQGT+k8ytjIyLGMaUiuY8QqlfFqPwKVMauZgWSAU7AQ01V3ZI95vBg5fFKJqTSgLT03XDJY9HvI6rexQKEYoz02icPoHq3Bxam1sYbm6afDI1fV3dIi2G4h6lGGufoHNk2L/WF8I04ICn5LZN/pf3TRDXilN8HQ1AcCrrHMDICQCclVm2qZoS0RGqc7OoLC4gmp1BMY5VzIO+9TnuMcgAbm5vqvig1piRcgmZ5a3dHextbqAwpCO0g7hBwSHL8BXTeQK6T9rh66gD1hrbKZs77CPMRiI8m4jPQft7V/pIAWXOito5pVLHGksCkFkk4AzqIudZ75Nk5krRZIxhFOHIrXehMjWDQreDD/7ar+Ejv/irqA8TFFmMJDDZz6e1zEFUL3QgsBoklrVTCuImelYwyXD3/yWIqzmcct2cg3l/HAPDoclMq+DQLGs4gmi7zbHDvStnRKlV+PkE4grUDh7FBWMpC/Q12wCBy/vk2nleKxBkyN+UA8AHl7r89zwCeQTyCOQRyCNwU0cgB4Bv6sef33wegTwCeQTyCOQRuHEECAAzGcVKcyV5CGjJr4oyZ5bINiHo/QBwAGBDZTqTnZTcVTIjCEc78TAku/V68D5z8CL46pHlGABgJZUt33TA9zeIPdp7yj9SAlQsjhLu/iffgP/hZ96OW593LwbDEbZ2ttFqtzFVa+CBL35e4O6JEydSwDfLAGYylQlhJW17PTFvCOJSzpmAMYFgMnmYLF5bW5PsMyWhT58+reM+9rGP4e6779brZ8+e1XeFk4yBZCAgure1ieHqKtpr18VUYB4poqRfhllkDFoDe9PkOH85AAAblurArkBIg+r5tJhsEjsuMJkcBM4ym+yU+6+TBUH1swOnOip4Pvs5A2BI8LUwom+ZJcWZ4OoOEgN+5dsXPH/d29cZx4SPAmOKfrjMg5sUtIFl7G+1YQEV0J90jDbInCXbowQMhpJGJugqeWkyAx1UIWOYfVcFBfKqJdjm4LkAZSauCyiSkeefIUhrbAwDNCg5zTYQbKJ8tJK2ZDILsB6JkSNWMxOfPHZEOGyoZGVZDGTnfPLaQTJU8taWACSLmH2dhQPPe+ELMFOtY/nyJZx7+IykpM132VhsBKPJcCzMz+JNb/txvOZ7vhfTC4sYkaWpZOkYWxfux+Of+XNcv3YJiCLU61VMTTVQjiOB04HZaQSbEkqefLWoeGKX8ory0jZmi5KgDjTa90mSWx8bB09d+7yBSxPpYXn5ZRh/AciYAJNKoT4lAMzEKm8gC5ZNKj+MOSsmqNhz5oFKkMTAEwLABMgoAW3gh6RtxRYzaVElrJmsPQAAhyKK7Iy5rw0BCA/nSL0ObzzHGuhlGWUDpKz8QNLK6h/0ZB2kADBnUAI7BvBRBtqS5Qa8TsDgbHwnAKE9Bxu/prsgEJ8S7SPK3w6ws7sjOGVu7jDK1YZYunzd/BXJmCtZP/ciknCdLFjHvm6p9yAb65YBXuBhAI2Bn0xm21ri/o4ZyfXxuIi4Pou5O16K+uLt5k/NfkHZ95XrePC9/w8+/Ed/iEJzG4PNDUSDgXwdi8SPCOpxnUpZ3ZQLZfacktAOABeKKDMGzgYkc4oy0cVaHXO3PQ2Lz30uZm47pXZuXLiC9sY6RkkP470m1i5fwSAu4ZXf80a88Dv/KQrTNet+4yI2L30ae1e+iAKB/NDXVbxhfYDsvfBlzPjgnWzr3P9XADiAoWRWh+IBAr/8x37BAoLGTMN9t80D2MpWfB3gs/fiFQJE/V4AJoFSbAVQUamCYkRPWveZDotsWnjk/Sod1/sB4IO9P1tsJDDHwa6Dx1nRgy/4/qYKPBwkvOGoCiCwEwgDi5HHcszY+um+xfLBHqTrO68VpJ8JlnJNZ5HFRK7WrpjOK1rzWFAVgGaTlg7sXx6rmKmPGQOe6zH3EzwmcrYxf4/LZZTLlNmeSLuHvsHvBgAbqziA4nyWoS0CfwdDl3IfCHziWqQY+jofZOgrlbIAZgLAZDybFPRAc2Gn05daRFlgcQVb2z08+OhlfPz+h3F9s4nEVQCsMM9AZ5OwjY2RKklznsuYm2T4a5n0fciLX/QC/Pnf/p3mdyJeJSRY+dIX8b5f/beI1jZQLgxdbYaFVmNU5NVexrBWRnF+BuP6FPqDMSr1KRTjAgZJTyoA3Z1doEkGMacTb5y8GzKFS0FS2V9XHMXCdfCNbaqWMbU4p5jsbW2jUCyjcuQw6reeRHVxEaUkQf/KFWwvryBpWuEJ58Vqrarpe9BNTOpa9+HFjRm2ri9+qQJGkDpm7EwBx5i8sQP1qQx2Zm3R3jtbgBVAZt8qq/ipVEJlZhbVpUVU5mY179AjfdRLMEoGAg+pLEKQt1Svozo7hzJtSYolJK0mWpub6Df3VHAXmMZhrGqOyqxxgdU+ec0YyGF9kGy8F8sJbBc472RpPQMDSnnfXG3oa8y5J5XAHwVbCWP9BjXv0sjGyqjI/Z9rFLEoChEiwcEjsXkr0/NYOn6H/JwHa6t459e9BPXzl1CmdUeBYHEBkUvUqNDQ2xT5XpdPkmVQBHjD3zVkiXM/JwlotxkQG10nAMZUtFic0301+XfBcICKKgLMs5o8bJ7PyrLs7xUpBNBvWltH+7uKXSKA7L5C2D44rR0zf2xjPdvWPPSjH97MGcA3XCPyF/MI5BHII5BHII/ATRqBHAC+SR98ftt5BPII5BHII5BH4Kki8Nb5OUs0uhQskxxMsRAzY8W6FbuToSuDVDsVk3+qzrdfDWszwJhJCXEMM3LBIcFhzMPU0dQTeJNEeVb5WQlgeftaG4TxeuKF11DSLVybQGoU4xmv/Ua88ed/Hou33S5gsNPvYmVrC5VxQWxeAsLHjx9Xm5nwplQzk7+6loNI/JlJWL7Pnyn/zPdCAp7gLwHhCxcuCAA+euwoLly8qPPOz87h+rVl7O7uolavCTxudzpotltgSp4ARm9lGcO9bWMlkfHgHr4B4CV7VkyyjFRzkDsV68zZwIyK5JFdX1vxJt+AiaehJah0DiaSHeQTK47JYk8U69llWL06Z5blG2SjnbmbsgFTj2EDeHltsliVEGXCcTBAIqllP39GblmJ9GFR/mvGVDTwdUAGhp61yT4zKTczLKJSiNAujLBL+T35wBXkgTvs9w3gIrhEoIBA7ZBsCwdaxLxzDFtSu/Z6uD8mkCnxzGMGBA6V+HMJaZfRJdDEfyZNbcC6AEmX3hOTw2PBJKGKKJzBbGPCZUODbLHAcouJ4lYq4fChw0oSt/b20NzdEUCtc7pkJZPAL3zNa/HGt78dT3vWPfa62tTH7vJDaC1/Ca3t6+i221hZXUGr01bfnZ2dQa1aS5lgkznAGbAZcDYAMBp/LueYvpZJQAeAJIA16lcODFvfMv9d+2dXzLJo97EandnLGKSvZxnAYkjR/3UCOjnc6GARGcCDFKTUGHUA2MA1Y8dM2L8Efx0AVtLdJSgzcTg4T+4bgwfezMpi860nA7cm9+8+r34egj0m48t+S9CaDEX3DyVYQfligteMSQoAu0thBkgLUtABUCQLeiLTa6liFROo3xGgH6Ddbgnom2osIIprSDgnjAbm+0ppb2epWd8Ofsv2XCfP3tqafrFNXhwSfErDAYQCgoRsds7J9g0+rOrMUTSOPQtTS3eaDLVkk4doX76IT/7Je/Cpd/8RRuvLiIcJ4mFRLMJBkeyvogOvRQxLkQo5CAQH+VTiQGQXEqAjQCJJbXq+Tk8jXphFeWYG9AptN9vGwC+OkXBwN2bw+h+8D3d/3ddhFPG8QNJcx+6lT6K9eTm9dcU++B9k+8nBopnMWLLun2XPZyTpDxQYZPshAeDgtR3HJfl9GtN2LACYrElKnhvMoBnPCoEEAPPnMZJeX7YEuj6BkUpsADD9ZuNYigImZD8B2awNoRjDWXlpX/YCm33MXHszrJv7nvXBgZb5PXuvWZD84EeygHEoUMnKXge2p+YkFSQZuBrWeo49ji+xfyURPPEED9fNArxZ9nO4J4LHYU019rBgNM07BHv7vJ4DufydTOtKxTyW+Rz4PYzPEF+2N8wL4R6zc/FgMEYyYA3JaNiQAAAgAElEQVSUqQYEoJjAbgCoh4O+GMZ8pmJ6tlroU/OZazN9tQksumc7Ge7DZIhel6tuFWfOXcPHP/UAzq3uIskUMXB945BgsZ1kk8dFRO53HJ7NfhB/rL75b379N/DGN71Z6xa97buXL+Pjf/BuXPjkJxAN+4hp0T0cocY2lWPUbr8F8Z13oNeYkzz0HMdouSSQm2tr6+oydh86i876ihQ3tCcR05d7UmOqqtBQMsLmn2vgmgF2EtQoloFyLCCU47bX7qjQo3rkMBbuvBPVqVk0V6+jdeUC+jtNlPqmysG1KpZ/rsrXDHQu2lonIN7lpDXuSiyiMVAvlnQx/WttTqK1hQqSVKRkr3N7reKVAv2SbXObzl/61dQNVF/gKh0qkOLevVJBPDWFeKquwp0hEUcVF3F/ONI6yX1PdX4eU4cPo1St6po92pGsb4jlbLLWvj93xq8Y2FoLLL60bA52BJO1feLLTLTXipRs9jEg2RUPfJ8geWvJjJcQ1SryZ2a/5ZxUoPJKgDe9PRqXQW46WCtoj2J/N6i4SYVLRfRLY8wuHEFj/rj2YpsPPoDfeM1rUFpfN+9ktcX218URiwuLKFMBoWBqFv0RsCcVG+szOtqL4aRO4apG2gZyL1qt4eQLX4RnvObVmJqewZkPfhiXPvRhFHZZUMBHMFLBX88255JtHkdAuVhBmTLWtLDg1YZut+Ax0o0FZRrtkvkcrLiE83h23eWp79veeooZNX8rj0AegTwCeQTyCOQRuNkikAPAN9sTz+83j0AegTwCeQTyCHwFEXjLgnsAK3HmVe6e7MsCwExKpZLPDgBb4sVANbGLQmLEAeBJpmIii2rs4AlycAO737TVgYUsSVoBawYlCAgNVmRiWxVQjGI865tehzf/4i8jXjzk7Bng2voW9jY2xLY8f/ECTp06paRbYP/ye/DXY+KV/5is5fGUbWYilQlUgrpkABP8bTQa8vt94IEHBBAfPnxYieButytgmB7DSnKNxtje3sFUvYKI/n5r6+itrpCSoUQOPWuVKnPmq5EDLTYGAhsYKMFV965VMlh2zAQJh5IZLpI54axHMotHI/qi7mdsB1A5sLIIJFueyYCHlGEWwNoU9HQJ3pDcz/gSpyAnpSiDPy29bx38Pcg45vXkEzwyNtF4NJQ8H/uZZPWMaqt7J6A8FZVRa0wjPjSPAZO1ntROuj3s7u2is7GO5vaOgBuCTwTQyAoioGxArIHKZDiKlStfYrtfAsnydSMwPx6BLOSE7RJbjBK2hOcdRKF/KhlQwS85MKc9ViJBCW3mdSYMT5MvtoKJFBh1uW+D4ZnALEk6UH2ASW6C2wSz6f94eAnv+Le/hue98pVAiTxGJhUH2Fl7HFc+/6eIiuPUt5KyoRsba9jY3FAfptx5Y6ohtvv+xPx+BmnoAymwF1hGDvZlQdsnAMBZWciUBWz39WSSyROg1PrVPnbrAQCYLO+UzaowZlmUEwB4Utgw1Ni1fkcgr4gojizGAn+dUStqkXmE8usg+zBMQE8GAB8EtfUcD7AbDx6TBZAC6CPWsjOXVcQgALggQEokIiaiGZMgcSrWU8Zv0a8b5gzr608EgEOflAzuMEGztYdKtYFqbQ6FEmVMCxiTAaxkugENTJbrGWbmiRAXxYtApPfXALaFvmQx1W83WIFcCSDTv/whyK+d47AUV7H4tFejPnsU5AcWC5QoHSJp7uGP/5efw5UPfAizmzsg0JVIIzOSSgDjJV/RmAyzIRLeB2NHgIYALoHiQkm+2mJXx2VE1Zo8GfuUeC3ZOjKoTOHIvffize98BzDT0IzEZH5n/RFsnfsHzQ9+g9bXncmdBSB9ct03tx4ELbMM2Wyfy8Y5xDY8YxY5cA6QvGvZWOJcd8qVGPWpuop/DAAOrQlM8+AzOxQjtNVsaTzR+5cgjOJBNijHC9mwBTvHfhB2YiWQVnjcYKxnH3oYQ/9/AOAn+2wWIA0KA4wp578wrgkuDfo9Wxd8fed3fjb4/kou2WXW+WzDfLKfwWz9OTvWwpjncbo+uawsZhoSYG/peIFAgwHKcRXlSlW+2EE6W6zGfb7p+68d7k8s4si9nhMC2VQ7sPvhvMHjOP+n+LuYuQWB24QX6RHMfQjvl9dmm1h0QhC50Zjy+Rpo7lGiuoiLl1bw/o8/gKvrTST0VOacIDsJcRi1RtuKZ37mN/ySzy4/O8LXvvzl+E//5d04tLCg9R7DLh7+6/fjH//wjzC1t4vKQHisgNnG3XejcM8zMD40iyHX/2oDVujAcVxAsr6Olc99DtuPPYJyN5F0NIFS+rTatG4wnXyDXV5Y67hk/0sGCBdGGBKwlyx8UUD9sFJCZXYWM7feilpcw/ala+hvbQBJ3+BAgo6UZ+ZnuP8tGWhL8JmFZ2UpkvC1IENvjE8BwByr9OPlMVERbSmXsCglUhGavH1LBfT5jTMwp116m5cmbGGdt0jxeZOO5hfnMe0zuY+sxCiW47RAMDBYnaCttsRTDdRm5nQc29VvNsVuph2JxcX9kDk/ZooGJTWNscB6xjAwhW2MGYhte3SaORN4dxuPbFGFzHvN6oXXlqUFi3BYgMniO8pWS7El+Cu7nDTBc/fTVrFZhnG8b+1mAUGRKi4xlk7cjqgyhWKvjfe+82fwhd98F6oscPK/YRLuC0bmtVujdQeVWgpAZ1xAk0WAKiaYlCxpr+bFgNpHs/281WoVx1/4Arz0Dd+NhUNL+NR/ex8e/ev3Y7y1oSIiylyzELKnfWABpVodlaNHcPKeezBMEuw8+ijaFy9qL0pf+6KA6IkSQhhx2isr9JGB+mL7m5UEv35oKweAn2QWyl/OI5BHII9AHoE8AjdlBHIA+KZ87PlN5xHII5BHII9AHoGnjgAloJkkYqV+kCBT9bmzTZ2MkEqiqfrdExDp8WIM22eYl1DCLZsYdEaZ0VKDj2jGx9cyzSkQQ5DOX5KHlhETA92YyRrzlg1V+uKXxWU895tfjzf90i9hPDsrxku9UsP27h6Wr13BwuIiLl68iGPHjuncTNgS3CUAzPuhJCQTqkxKXb16FTMzM3j6058uoJef4zF33HGHkqoEhJn0JRDMz1++fFnJ1UcffRRHjx7Fw2fPoFIuo9vtSe5xpl5G1Ouge/06BtvbKIqRYdKBdp/72V+Kb8jmeswE0o6t+t8IBcYAHo6Z+CohLsUY9plEGxgblkArD3YmbFCh5XmYCFMCmdfOyEQHhq9Y187QTBnB7vEbjsm2mawTMWJcelryq7qGe+0G5pjfFwFqfobSj/TnHA0IwLBdZDua5B4TgfW5GSzeeguO3Hk74plZVOpMBpsU987ONtYvXcK1xx/HpcfPGxil+zVvNPNxK8gekgCzsRMNRGSrlGhVUo8evQYaE5gWi8rZSuEZiB1OAFgArzOLs2w3Z0oyGaquOxqLnSh/N+OiegI9+A4bwF8KQLmzm9gXJCs91cCPvONn8Irv+A7U5+YFQDF/unH1LL7w93+AaNzxAgbrvwRumODe3d3G9vaW+1LHmJudc4abSaJqeJLdl2F2ZQEae3/i6Rp+DkDHUwHAoYggC5CEvh3OGz6fFjlkkrm8VvCtFBNJLCRx/uXXp9iMKBxpSWDGWkUOzs7nczN5XDJrDQSVLKtL5JLVyN8JrqYewBoUEzZRiNG+e3AZzOwselAq9qnArUk8g3CjoqL2mX+oMTrV7xKTXSZrmUlmyT8TqND9mnR1ls3PMwUGcIg1Y7BPAtrHsnnykmWcCBBqTM+jXJnW3CG2nANJRDWCp6WAzswcZcl5lxYWcJWabqfAWApy3ggZcmZ2UCcwwNnQYv4sF1E+V81xY5Srs5g+9hw0Tj5b64qkoZME2+fO4eO///v47J/8EerttgD+waiocSCgnaxGioyymELASYQxmXUR/Ro9uV+KEBP4rNbUlzq9LoZRjKQxje/8n34Sd7zyFUCtrjli2G9j/ezfoLdnnu78Gsg/10ATxekgEPYkwPnBuT7br57s58nYolQ+WeMGOBIAZhu6nQ5qUzXZDBAMKjh4K4UMl2Xn/CwAlNK2/b7mUJ63XKEk8UEAOE4ZwKFNBws6AhiaBYifUAiQkW8XS9Llbp/qng/GJ8u0z55/Mp9NCiLCZ8WMTYtpqBJgShNc43kOjrsAqPK7xlWQ4vX5JMR8cp39BVPZedMks8l2LKHf7wqQ53jmnoBx5ti1GMcGIKrIJyuXH/zKKYFrygCB2WvgrgH+vCYVQtJiJDG7OY+YXLT2BgTTkq7OX6tOySt4d3cP/V5fnr/0jJYtBfcK4wLqjTr6yRDTjSkVmyX9Pva2W3j0/Bo+/I+fw4XlHXTHFYyLFbWDNgHFIoFn24dpf+jjN22z5nWuvfReLQgEo1LKL/3qv8G3f/u3GfNxOMTelcv423/371C8cMHk3EsVxLfcitIz70L5+AmMqmXJ9zO2WoNHQ9RZaPfIWeyePYvR1o6APPmWi9lLNjAjQIl/ArHS8hU7l/dWjujk6oWMLHAJJSqUx6YPMb2PZxvaSw122yDVWtYnRdo+WFWefIjFMC5hwHOUyogrdUktj2k/wD0a1yyRc1lOQ5CZIC+VSwhWF9Hn/siZtdxPc7RJzjkAnAR2Nbcakzj4BhN4FRDNO9S5rbiFwKDORya0QFaTWtbxTlslG7pU9oIXWWg4m5TP1KWr5bMrJru8Ioxdq3XD9nFy6CXLVwoVto5N8FoeWwK43vIf2y8rDfN4tqXW2k7AO5WbduBZe94wufJ5O5s7sHuD0kj2mLQAxNnCEfdnnOvLDRw6flpjurd2Hf/+la9D58yDiDjmiLUyFpR1HgNVrgfaLxbQRYSe1qCB7jUAxurjjIemANsz6DxRAeVDh3H317wYM3NzePT+zwvULXZbNi7Avj/GgED+mAoXczjyvOfhOa99NTY3N3DxQx/E+mfvR2nItZ17y7DeuhqOlI6sn5phjDPZLfRpic8P5wDwV7KM5sfkEcgjkEcgj0AegZsmAjkAfNM86vxG8wjkEcgjkEcgj8BXHgECwJbscZDVAVqmRIbuB5yyb53hy9eVflBS3nIR4Z+OZaLnBgCwkqZ+Tp3Arxu4SpZbn3yQSZkAAIe6eLEgA/PQ5XaVnClHuOcVr8Dr3vY2HLnnHrFQDUAq4KGHHhTwS6/epaUlJROZ+CWYGJLKTJgyccvfeRyBXoLAjz32mEDdW2+9Va+tr68rqXv8xAlsb21hZ3sHhw8v4fr1FVSqVaxvbKDTbWN1dRUzM7M4cvgIetvrGG1voLOygkKnp4QTwVEyC4wZaM8rJJX9l1Q+0uRF/ViBnCEpNxTLIIqrkpbstltIeh0DeJ0xbOxXT1t5EsuAAbJuHSgWgGmxF37pwI+Bzhn26gHAOCTJlR5U8spYzxJx9j6SssMJsAqUFtlB4GijWESNHx0MxQAujWKTDKxEiBfmMHXyqMDfxtKSWG1k2ojxoqT3gJluXHvsHD7zsY+iubMjqUMlgr0tSpjxMLJ+A6PZAWKmrksCxycesyop8MICve4MSB7GtK4S3Pag/J8z5PR4DO4NbEvKXQZZdMVWcWEyz0Bk+ZjqGPYC9vOiZBxf/o2vxz/7yZ/AwunTYklzkPWba1h//B+xcvbj2NrdRTIYyOO3MT2NWm1KoCaZrvT23NvdwfrGuooP6rUapmemUSXzzKWWxwTZMyDvf2+mYDI4+P9mgc8s6CkAMQOchL6cPXc4Poy37OezQHMKMqqNYS4IQC3BNpeld8lzMb8dSGX/pcwrAS72MAKClP0VQEOgs2DMT0m1BoPBGwDAPhonfr0H/ElvBPg+GQN4ktjOMvJtLId+bADwCEgMwJY0LCUyYwJ8BvIZQC6oIBNWSzPbvMGXvT8FT3GXn7WCHebjhwKCGJ+Z2VnNG6bhbQoClu13NWMfZ5rnM//ZvVt/10V5HBmw/vVUAHAK4B2UCpbne/CdNRY/ASabp4By/RCmTz0P08fuMvbhmLKZCVY+/Tn8/e/9Hr70gQ+gQkBWPvZFgSNDxq5WATgukpHmAUmYlsYo8gchLzGKFVIPx+gWSph/5jPx7T/xEzj2rK/CQP6hRfTWLmL7/D+i39vLAF3Gukznawe294HAmTkoOx6yxQVprDx2WTA1O3ayALABTCQ9W/9g2wlsNqanJLnL8R0cLFPwRs+K/q+JAD6uc/zZCiIyDOA4tjGjQgOTgA5fWQDY+vT+wqXsnGL3wTl30i8OzgUTtvSk4CQbm/CzgcYTD/KDscyCjwJ6OQsPTcVDbFDOtfTrTRKt2/wy8LzsEuuUBidgaOMqFD3sW4vVD03OP1w/rEOBecxxS0Z6X2xjK2axYhSCzWXba4ix6UUDwY7B19dwH2To2+eMxatR7eNYw7BUNMsEqgVo3bVj+Cx7lJ3u9TAia5Ug82CMbq9nzzn1QS+iQBZqt42KANECut2+fIptTxQJMB31x/j05x7EZ754Do9eXMN2t4BuYruziIss5dBd+cWAQIJcPl+rSSVEPExrpu01yA594xu/H7/wr38Rs/Mzppixu4PPvPvdeOgjH5Jsce3oMdTuugvVO56G4lRNTFsCndxP9EZDzNVqGF6+hK0zZ9C+toxSn+OegKj3uYg2FIZ6kv2sYq5ijHKpgpl4Co24hqhax3hjB6O4IEYu92v9cR/taIhhzUBWFXGxTMzUrsXQVeGYSzmzvxDMHVfqWDh+HMVKhObGFhKC0npQYdNl+2Eykjmq+DP3tJR7JguW4Cglogk48hhZPLhfthRMbEPtBVHGPJXss69b2uGqLeZ9rj352GSweR6229RiiqjUqqjUptDrsECAkuC8RwMq9VmOiYhzCOc27lP43fqZrZcqxTRQnnL6KpbTJVK1iiLnkHKk+A36SepTm13jJYXt8dF4cNsJdWQBxiZtrftM1+n9dhKhaEjjUc8Gsnphe8QcnzuE2uwiSsMRLr3/b/A73/M/YqrddtasrXNi3DpbmfdKyXFTFhoKIHbxaXv+VktgMXEFIu35olh+8mJJ9/oY99pmBSKlGbufAcd9VMbUoUXM3/k0HL7zTlw89wg2v/xllFbXEWtP5pWd6faSz8wBYN5T5m+xMJeyr/DrRzdzBvC+xSr/JY9AHoE8AnkE8gjc5BHIAeCbvAPkt59HII9AHoE8AnkEbhSBty4uuNciEzkG3IZkXpAJFgDhyUayKQXuuV9VgCOy8EaQkk6v59X/JqloAoKe6/HvWVjDmTbK/puMnsEczN1YQkzMDU/cSFLO/d+mT5/Gq3/4h/DqN70Zl7e35fHL+3nwwQeVoDm0uKikPVmT4YtJzyClyEQpE8cEgJvNpgBfAscEgPkZvk5glzLS/UGCleXruOO223H27FnMzs5ibWNTcoInTx0HvYKn6lMYdLrorF/HYH0Fw51t+X0FBhwTueThSnbVZZjZHl6LSX0mcwP7Rew4sgWdEaAk/CgxX2SmSMlIoZco5UHd/5eM1ZBIL1BeLwDATM4RgPIkPmNB/CcwZw+ysLK/82fJ1TJR58lpArviBfo96LszhtNjCNRhLO9fWQeOx2gUxpgeFSwxWq6hXplCo1bHeKaByq3HUD9xBNMnjqBYrlKnGZ1mW8AmwQ8xi5I+Nq4t47EvfwmPPfBlDBID/tS3UEAkmsZQ16TMa7gP9kMm6chAFps6ALoOgRd1CjJPjaVFmW3dx4HjGVNdy/08nQNvceDdOiWekpEiqyoJbuxuYxKbR9ygUMKpu+7Cr/z27+DYbbdLnlJZx9EAa+c+iqsP/Z3AZSZaKXO909qTl2Ot1hALvVari2HGHHCr2cTe3h62d7bR6XQxPz+H6ca0AA/zrHTw04sADs4JaX9xkDj7/kGgNgAUAQy7kaTtjT4fQNHs5/lzyvaT0aFzp539SjZsYM7JupSsJcnhJvJADQA0+ybBLZNlJSvU2FrG0jPJXANhPMmc6ghMWpoCleoGznLN3MhB4I5vHQSAA1iuvib2XhYMsz4aAGDeg+LuALDOX/K2st0O3hBIOvi1D4jUOd2HOePfqz6qmI7RarXFGGRxi2SRJecfZnH7nqrHu2xAGDcBNGeRho1+GzuMP79PpDo5W++XoPeD0888od/J79nWILIMOVcQWKYn7Zi+p0lfxS4nX/QG1BqLkmOnRHihPwAuPY5fve8HsPP446hQ+WFcwqgxjUPPuguV2Wksn7uA4eomCpQBjawvEGCvzNTRo7TzuIiTL3wx3vQrv4RBo2EAfNLH9vmPo7VxPp0HeN9ZMM6eoc0MfG8/IOxgosaRMRADIBpAdPvsk39lAVGNLfcmDwBjFBvIyNjMzExrfI+oCCHEwkR6DbS0a3NtIxDaajcFdGpMlSJnp1L+2QDgkuSQjXEavkKfn7Rpvzd09i4sDgY6Hxz/oc/Y65NihoPgt+YDB3/tXP4Jj3MApK3/W0EQ2e22lhujnuChCipQEvjb7rS1LnBd5xprcyIZjU9URdgHuqoYgmPU9kbsP4wT+73aKBC+IyY2+wHnHT4TjjMqgLBwQ0AxgeasxGum0CrETPfhAHBoQyhY0/ynAiZj/GpMe2UcX+eehfM/N03sWxy+vFeCzzwwIgOZ58AY7V5LUsajXoJ6va4+s761LT/wWqOGxlQVlVIVGxstfOFLj+Iznz+L81c3sNNKpEgxopwx2fUHijnS9YNjOWZ/ZGM4x5S05+Cmg6DjX3/oQ3jei16odbjQ7+HiRz+Iv/xPv4t6qYL52+7Awr3PRmFuTmum9gcsAKtUUCmXgO1NtC9ewg6VP3Z3MWyZd3fMKZYAueDnEmLUcGj+GI4cOolaUsQMIiSbWxj1Omidu4LKXB3TRxaxvbODVqWIjWIX3UIP/fIQA2LHZTJZzfN4xCIC+uBSKp39gF2b/aY2hbnTJ1Fs1NBZ20ByZQ3lHsF7lm9RrneEOCpiRBlrtopewSy+IxPbfcopYT8uF9EXG9Xm6oH23A6AOkuW0tD6TClYqgT/YANLCcpqnDr2TEBZ84BL4Yt9XopT2XG+x30UoXLGLWYxWblsaj4sQPB9DdcULRHqcxHichVxmWvHEIOe7bkK9LQVs5frlRWPhHU+0IRNacjayCk2WMpYXzYvX8KuhsoGtYn9wO+NJKDFdI6K2luLXVwaYxBVMb90CoViFdGgg3d95z/FtQ98AFWqg4R5pzDCgJejHLfJXphyDMMxojpMAKRt7gn1aAKA9TeHK7sEkNrHQrBbKZSssA/1GSzdeisK1RK2VldRHgG93T2M27soJkNU03Fkk1zKTOd+z/edYU02BaaMHQ+At25tP+U6kr+ZRyCPQB6BPAJ5BPII3FwRyAHgm+t553ebRyCPQB6BPAJ5BL6iCBAAtgRdUIszEFjpZgc/TDLW2Zs3Tu3vu1YWAM4meYIcceol7J8K7F4lWdL/7E2RNB0M5u+UFpYnV1FCf8b1IHtsPEZtdg4v+a7vxqvvuw/t2Rklu8hWuXLlGq6vLGNxYUGgcGA+8XvwBWSyiqArwSMma5kg5rEEdpmgohQ0vwicMEG7trGO8+ceF6OOXqtLS4fRbLdw6PAi9nZ2MUgGmGk0kLSbSDZW0VlZBrptZ7M4Y1rsTznFGUDgMnhM2ga2lgGrzuJlsq5WQ7FSwd7eNkqUdWRCWDLH9oTkfSoQILB5jRkjZiuTwqLgmjx0AIBD0jYA9PsZyQZcTcBT+1nM3ozMaQp+pKDwhD0sliDBX4IVBDxHdk+N4QhT9CosxZg/chSzs4cUy8J8A8Wji4jmZ1ElQ52g0LioJP727o4x+AZkMyZoEpS/eAEPfOJTSDod6xtMGpMV5MwtJVzFSjaWklhJZIYpFcgknt+fUasdQDeGppQMw1jw/qrXPXkfwHaLof2TvDZZivR9Yw8dEYCm7LclDQ1hG2FQKGL6yDH8i5//l3jeK78exUrVwIhxAevnP4PNC59Ev7MtIIzAAIsFmOQdDIdoNdvotLvqj1NT06jX6ojjsnkE72xje2cL7XZbfXl2ZlZy52QKM5Ee5EQPJu+zzzmAvdmBHUDOkMS9ERCaPUf4bGCXh3PeCAA+KPVqbPSxQC07J5PH9My051Ji0hQDFTwYUG+FCdl//DzBGLHaCPyqUMLYwMYqDF7ABt6FSpN94NdXCABnY5EFs8O9HgSANYbcq1g+oCyqGLH9xlZnQl5y1QSvnbUsZmaGjZyN52QMBwB4UvyhKdUB4O3tbZ2X7HHGQe0zblMKTpngZ5DWDSCnFVUIfCwam9i8b+1jaZgCw/FGALA/yGy/SwFF5d8pzcm2RpII1fk1Zw3lVzoiQIIItdkTmL/jRagvHE9lRkd7TZz94Afxvl/+FSkt1KemcPqlL0L9yGFcffgRbD/8COKkJx9OAp9k/43rFXRr03jdj/04nv3N34wRAfZiEUl7HZtn/g799o5kZcm6tKKQ7DzoIFxQo3Bv8Sxoa77sBtQ5DqtApSBZduHzuSpcg6cNAHHo864vr3OS/cux0et2NE5mZqcFshEkN8raBAAWQDpIfE3podNpqw1B/rhcqU08kZ0BHMbuvmKIzGSQZcPe8HmK/ftEgHuyTlhhRiga4fgM76XHuFWB5oYgE37Aa5v+0GTeEtimFzzBUQG0jE9MkJb9dKy1g3NDuE4oiDEp6LI9owyYefBnSc57MYdYyQ7+8HMs1Op0WpqLCChzjibTmjCkMY1jgersW9l1MgXIUv90A7L5Ovcl2XU5jHvNXwQhHezjmKHf8M7uruSeea8MO68bwF8BiQQwBwNJP/d6A5OZHpqMO0FN9rWEShwca5THrUaoV6qYm5qWq8S15Q08+PBF3P/AWVxc3sROF+iPSraeug5wtu9rRuF5g3UElZQFieoHFSzc90M/gne843/FqMQ5aIT1hx/EB3/390Fe8uJXPQO1UyeQlMoG5qMgD1vKSY/7LRTWN9C8dAWlZgf97W2Mm3so9gvy1a2VqjhC4HfxFhj37EIAACAASURBVNRHUygnI6w/+GVsXjyL9rVz2F09j/G4J9npRn0eU0unceiee1GfXkJSGqNZH2OvNkCrNDTAvVREPy6i1KghqsQoJAUM2wNUS3VUK7OYPbSEaj3GYG0FvXOX0b12DVHSR8RYdnoqvihQnl3zONDtdSVH3x8nGNfKGC1MoXJ8Ef1ahEElQjeOMOBa7UCq/GhdPpnqFfJsD5YtPi70DFgcEQDfIL3srGPtO9yrV8xRMXfNKdg+G4HsXcriy+OWlgCq1rS9CuW0OS+XyjGq9SkVQLCPJ72uFeqkPsuTsSrmskkFmBpPaGvR956Ztmpd0T2a8kIqX50pREuLUPy86R4l/C65bU5SCcaMddzAzOIJg3tXr+PXX/0aJGfOaI6QAgslmlkLxH0at36UEHcVHBUdBFKuewTzDxErbbL2a5/NDXX424nnVIFDSf2czOTSwgKe89rX47YXPx9bK8v45Hvei+6Fyxh3e+rz9mwFwXvBjq8zhuM7GMw1gxYkxuRO992GT+OtuQT0vr8/81/yCOQRyCOQRyCPwM0egRwAvtl7QH7/eQTyCOQRyCOQR+AGEXjr/Lwni5muDOKRdqAYj56AIXsjyJBlhVntuMnXBEY4+BoTPO4P7LQVA5k94aEkUQAZJCasN0K1fuCcMQFIKEyKdwG6YAJoOEKxXMbRZz4L3/r2n8Kxl74EnV6CQWI+vOfPnxNbkmwXSmASEGPCkkArvzOxSoYv2TJ33XWXXp+engYBE3r+Mg6Li4tKJG9sbCjZVo5iXL+2rMQwJVWLcQm7u7vYWl/DradOozgcorezidbKCpLtDRQJ+BKE1I0RaGfyiCDKJDEcksJBblgJJ/fppYdbbXER9dlZbG+sob+5iYiyc7QPFefUJGCZmErlGB200PnEPCUxyxNdWXnnA2CumniD960tzvbNSERbojfDsnVvXSaWJWso/0Jj9vUVgyHqoxGmRsaomj99EouHj+PIkSMoTE9hOF1HqV5DbXrWvdeI+Q6xtbuNIcHU/kA46qDbxc61q/jk335QbOu+PC/HiEdjVCQRbhLL3dEIHckw87UA/hobezA0uWamT4OEc/ZeQiwE3oghOQGA+V5gAmc/QwBaIB9hSvo6EpiQ57CcTAVAfc03fAN+5Gd/HkvHj2Ek3KaA3dVzuPTF9yPZWxFwEJUp+0vmL70sTf6V9RiDZIh2u4NWpy2Ad3p6FtUq2YsF9HptbG9vYq+5g3ani5npGbGAo4hssHLKVg0A9z7Z9QOSpGEUZwHhNJF7A5Zwtt9kp5sADmRBZN2LA2gpg5bsoEIBrVZT9yEJ4HLFwIwy226AsIHAVA01MCNIKgfwxHw0hyhFBqQaAFxMJaAFYkuS1X2wreGpT6HpHPsYYIFMxr80MGZDsv1GC0uWAWz3mJ0lQ3EB+58DtpSxdiaz+lGBwLXLxqYsaGPy2deEMT2JOc/r3ryZ5xhiz6Q+5zMWthAg5Tj2M+0DliXBmXk2WbZlSNTzOlIC8OOygJm95uxAtxYIsbLjPM0ebkWMNRt7FqmCEvhjo83LL5R931hX9GtV1h71hVsxf8u9iGePakyVKBvdauNvfudd+PL7/gqVxWlMLc5id3kVexcuoTzoy/ObPpX9uIzZp92Jb/uZn8Xxe+8VU4vn3Vk5g70L/6i5mbl9SrVqFcpgmRrXXgBiYyFIBE/AXT5/AdhBbp0LnYisEw/xg6xxW3HD+1Z8sm8OttlHgIGKGqIiet2ugM7pmYbWFM1sDlTofGyrxojJP/f7XfR6XR9XBD7JAK6ZP7LGCZn2++Wfs33BV+v02WcBzXSe1A+TwqEUuPE+GWKXJQirKCX07NRT1hUWMkzG/XMKpZDbSLodDHqJK0O4Z3YUod9PVNTFuZ3FMAR76ZPM4i5jS1tBDrtZ2AOE4o2DxS1kEwfAlG0I8wFf47mTflegbHa+5FzFeJaK7jsuEv5kjXxiAQ2LWGw+CPsSzmP8YnvVNpeX1nqaJJJ4ZqEBlUcIAPPZcb6j7L/u0QtmOFYJ/rKt/f5Q64dAPhZgVcops1mjczxClXLB5TKaey0szC8gjirY3evgzCPn8KWHH8eZC+tY3+5ht9VFr89+bs8vPEOCaSxIsD6ZUdlgoYQkiW1v+f3f/wP46Z/9aRw+sqT9XHt5DR/5w/8LvV4Ls7ffgVGjgXGRcxpQnWqosC7Z2UKJcsvNJhr1OnaurSBe3cNCcQEnFo9hsT6D8doWxqvr2Dj7ELZWL6K9s4FRt6OCuSL3D4UhhsURklHf1mhEmJ06gpOnn4nqyVtQOXUShXKEPr2O6zX0pyoYNqoYlcksLqFWrCFGBVFniFKvh/a1i0iuXgHWV1DqtOQHXK5UUK420B+MEVfKKEYRWttbKFdiDAZ9DPtdJK02BhHQKY3Qrpcwuus0Bnccx/DIPHpl+v8aI1XRpRKEQ4VWu+SMX3VIl4sObFQCriwS4JonT2E7hvuu4CMsuFUnJ6DMgqoCSnEJBbGExfO2z2lTT3SzhIie4RVKHpsCy4iMWnpQSy7b+qeYsQ5Sq0BT7bQ53oo5jNmqeTwFgeVorN/DvKjlKZwnLbSZeH6nALOfozgmOM64mI1AKa6jUl9Emaoy4yE+91/+AO/5sbdhKRmAq4mK/woqE8SQv3N/QUWgfh/F4QiRbAhszydw2NdLn6XtWWhhsPVh4hFsahtjzqlLC/iaN3w3brn3BVi7dAH/8O7/it7Fy2K96959ElShoC3GtncXuOzPNcwZNvuHwzx2Y/xwLgGdXRbyn/MI5BHII5BHII/ATR+BHAC+6btAHoA8AnkE8gjkEcgj8MQI0APYZJ9NkFGsgADKhpxEoSAPNwJfQfrZs3pKUgRJsoPgb4A8dF4mMelz6vJq/Jz4r2Njhyrx4yJwIf0ssNKZYUoficlJP1ZLXEbjAipKYlnSkpybI7c/Dd//a7+KxZe9BK1egqtXLuG2W+7A1SuXzRMQEAAcGEAhIky0hiTx6dOnBSo98sgjAn0XFhYEGDMpe/XqVX3k9qfdgcceeRRbG5s4euyYkmidbkcerNU4xnyjgd21VYy2t9Db3cao01HS0zx1TV6OgKwYBGLEWgz2JYjtBb0uKcR6HTNHj4pxwkTizpUrSHZ29HkCwJJb5EcOSEuG8xqjzJnGwaP3BscelPJNE/Zp8trlTh0MVZLZn2H4rJKqgUFLIEXP2nwUE7IYAAHA8gAuFDB/y2ksnjyFI8ePAFM1jAh8RhVMN+YQkwUkIHeEVrvlHq8krUQYdrvYungJH3//B9Da20OibD4ZHmNUhkNUSgVEQ6CNIbYJsBVKiNnHxVBjAngsVhHDQTaGkngEijNxCa+zyECFEGLnWc/JgkEC7z2uTNXyOSTuDayEIGkjZHQ2GvjX//438NyXvdwkmelxWBjh4Y/+HjauPiRJxnJM38gKogqlnclGMXCA/9j3TR4Ukv3cazYxPzePmVky3KcVp82NNYGoe809tbNBlnC9IQCYwKL6G4GiDKNU/s3uMcrPZN97MgD44HEhJgdnmiBnmgV8w8/hfoyda6z8K1cvokt2o+7b5GoJdLOIg+Aiz9dq8d74rCyxHMaO+egay5z5ZhaA8J55DGNKMHjiiTwpctEc5OcJzz8ko3nOUJzBxL6uxWcQJC0znxOjRyCajXUDCIME9AQMZiHGaGyen2LlO+svAMCcr8T2c9a2ZsgDYFh4LhOw0FinmjOkDkAp3JL1xSRBs7mL6ekZgermsmvSm1lpWgbNcATG9IAHqdsETADfybx1kPEZ4mUKEsZ0sv7CApWhgxvmP8w0O9+lLK0KJLzYgu8ZG82KWgpFMhbJgpzIVtcO3Y75u1+rAqOI0EJ/jMFeG7/7c+/EYx/9B0x1OqgJSBkiLhfRiWs49uKX4p/9b78pAJRIL9uzevbv0Nm+ZG2kByhlWlXswjZPEOAs2B3uMdv/DEw0Fp3PEk6Tnszv+8A/ndrAhuz4ObgmyEOdRQ0lyrCyGGAg6WH6fJfjqsuaU+bdPcq5JqgPDATWJGJ/duVTq7FQ5liIVRhCeWIVSjjjPjt+s+M03E92jbjR2hUAYIKUxoC2CTPERCzdaFKMwnmN9xXOxWuq4MwZpgHMJIjN+YFrOMHdUmmISjnSvqVSrqjvJ/2BwCWContNYzvzM/I7LscCPKWIwAIL9kUWJLGwLDH/XhWXUD5e0usOuEiVflLEIc9Pgqq0aujTQ9cKAfgzr8fxRWaxChaCxLrIkZnCkgwb3MaFqRjw+kHJIDwHfo7AtalBDFWUFmJJT3ipXsjDt6xnGZjOLFgjMBz8j2mh0Gy2jcnvvr9TU3WTGyb7W2NzgDguaQ1icRTXjp2dHTSmZpAkA6ysreHM2WU89vg1nD2/jGsrOxgUyuhpjhypEE5rvZRZPH6co106NyjAcJ2jksCJW0/h/i9/EWWuR6OipPA/+dd/gctnz6KxeAjl+QbGZYKPVYx399C8eAnDjU3ENcr8HkH74jpuSWq4c+4uYG0Le2e+gDOf+hC6rRUUxj3EpaJkd6UKUizZHnIsyA8J+jYHl0aIJYlSQSGqozq9hJO3Px3zCycQUWlgelb7EtRiYHePCy8Gey20Vq6hvXxVxXjTUYwYI12jUqmi1eljanpW63u311J/QzLQHMf4FGkB0e6iXK0iGQ3QHQ2QHJ5H75bD2Hv2LejcsoBkKsKQex+ySVlIEDyf3YLFJupMwU4AgjlHso9yr0npcZ/nQIsQ2SE4kApjabOaijMQZYtTNQ4HjUNRBMNjHsAG9upZh3ZQdSCcl2sPizJ5LrcZ4Ucpfx3OTXjZ6bq2hqZAsY8PW4zTZSmsc5pn/Zr75iX+PcBxzM9I4MNA6XL0/7L3psG2pWd52LPWnoezzz7jPXfq2/MgQGoNgJAoCZckJEUIxwYbGzAoZTDYgCCJnRhIAQkOdlKVH0mcyZUqknIMJgyGJKbKoiSCACE0ola3erjdfYe+85nP2fOwVup53u9de53TLcf/79qqqz5nD2uv9X7f937rvM/7PE8DteVVpJUqSsMh/ru/8j3o/8GnUYomasihogRtbaa1GO0L51GutDHevYvJ/iFKs1mQgfa729DhwL9d1DBoTXsL8BeSDuc+xXzE2M8qJXTOnkV36yLmownuvPQ8yuMBStzzFphv1mAk+efwgl9nfk9QA6OzwXmfG0X4WAEAn77dLH4vIlBEoIhAEYEiAvd1BAoA+L4e/uLiiwgUESgiUESgiMAbR+DHV1cERKr4TqApwAEuVSk8TCq2BtRaU3oADBycFKPjJIywYIPYZwh4UtqPfEYWOo3LZP/IcXEogkV8FsispGVggAo9BIojCIieSToNqKQRWnEJdcSYsBiOFOcffRx/81d+BRvv+0vyqPuLL38RD5x7AEMyRY8OBfyyQGt+qFZwZSHUfffon3rjxg35/j722GN6H9mHLCDfunVLRVj6Aj/7tecw7A+wub4RmC8pjvs9TMYjnF1fw+DwCNODPYx27iCaTAUosOhoMpBkl6UmO2d626HQbbKfGcAQCvkCGRnDVgPds+ewvLaO/bt3cXzrFmb9vmJD2UbzYsuBTeFYDoxlIG3woNVXB3axF5lcijr7Pcfs5XN5BrDil/P9daZPBgirUEapSANUBfMkM5Qow12pojwYmox1vYbVhy6hu7WFLn2amxVMVGSsotVeRqPWEqhJQJDypZUafRXNX3C4v4ebzz+PL3z6TzEZGbON86ZMAJgSj3GMJmIcpwl2Z2NM0hhlFr8J5iYzNQ2MjZ6IEqUmNTEXDGkVPwN7l/Nyms4xyQr3BhaoOcHBiiAlrDkuz0Pzr+T6mVcr+ND3fi++70d/BOsXL6pAzhhuv/o53HjuE5iOjpEmC6lEXqMBCWUkc2MdE1jiINv3cv5OBAaQCba0tIKVlTXU6g0M+j3F6+j4SKAfQY/O0ooAUDFLwxrO2KxcX2SPakUuHnlAJl9w9YJsHhj+ejnW51j+vc6QNeAjgARRJACFwHV/cIwSk0EaGdgzMU9NaQPk/G3l4Rl8OfPgiau5OpDp3+PvzwOnLEybjKOPZ+6cVME2yWOBVqH4bRLUAbDjWibbhx6LKoJbodtBFo1ZzLEzr+4yJcyDbrIzdgnSuR81j8qxJ7NTvo1k0gXml0vACiDLAMaTwJKvXUHNoVDN9zK2BAxbrbbAP0M2Xf6Zed0Y0Q5zLcAqi7vHMOWi9rzsGtAnZ43m/usB4MUx5BruTE+91w5gfq+hUYXAb+aVbACyQHGphPJnK8iX4ipi+odvPo6li0/rmsQ2m6V47fNfxCf+2T/Dq5//LNbaLcTLHbzrB38Q3/JX/xrmrSWtpWlvF3svfQqT/q6Oy+HSHDO4w4YqJ2d8mhHt8c7iE5oDLK1Ys0we+FvoZecXGnOFqRfkj3fyZ2t2UAOD/H9pWTDC6tq6YgDNkwXbkt6dWnsC/8diC08mJoVszRAEC6soMxcL/KVcsYM7C8Dbr3exVhcsVr8CB06zvYa+1i7XXioJKM0zxt2HW+dnJ52tF48Zz2s0GWv9a90H71uBm8x/AmB72hOYG+YTA0+Va+czHB0fy/PagU0CnQTmqsqFbcnnc28n4GLvsesy1uxcrGm+znwq9i+lfLNGkznGIwN/CSrz/OwaZ8rZBE8pt0+A3UBm7jeTbM7zkgXQhf3X4mbnn+29YVF4XpHfs/Jj/8RqI7OX30d1EykkhNzA9zN2PCZlhxkLni9nta6rZs1Anss87pxTUZRgqb2s93H/2dnd11pbIyBbqePm7R08/8JVPPv8FXzxmcu4tztAUqrJL5dNUsQDlV7EjKTaSQD2aG1vE8nY/WFttVtN/C//5L/Buy49juWLF4HNJq5cfh5/9Ju/h41zW1h54Lzulbafex7pvTtIRwOkpSqaURuXJst4vHEGePU6rn/lC+hvX0My3sMcYwGB9ArnvSIzNsFtngrvIzlTeC85ixOM4gSVuXnQ1qMaopTMUFqItNHunEF3fUvn3Ts8QDQeAZQdn83QJht/lmCp3lDeJ7O6zIYdNllRVjmOMJNaCa1FKCWfivVbbRLMnyEZTVCu1zJ533h1Fcm5Ddx5oIvR0w/geKOBaYUy8qZ+YPLN1myQ7ZshR1lOdP/cksYgrlbEgI0qFcwnY8yGBB/NNkVzWTlj0cik+3jK3oe/BZRkXcUgKDu4Oob+XggKCco9GSNZSLv8hDmP5lPL4wQrdf7ZccK+m7uW7LtyHsDZvULWjLHYR/h+6+sM+wOVJwQuA/RI57osVVoot7q6t9v/0pfwT7/ro6jtbqshgOLVOu+1Dja+5W1otDYweuUy7rz4PNLhGDH3ZU58u+3K9DfCbqX5ruYJk/XBXDLS5iEs6xP5E5dQLbU0Bzhv0mRq95nhmGZEwof9hSX2dGiAyvJr+ME0HowHzvtYfu77gz3NiaRQ/FJEoIhAEYEiAkUEigjctxEoAOD7duiLCy8iUESgiEARgSICXz8Cf2+lawXY4GNlxQUrR4jFEZre82xeB42c4SYWcFagcN+qUCwJrEoWT8qshagyaN3vMxXiDATmgwUllt1UwpGM5aJwbgVgYBoRADY5OTKAWYCrI8IEcwwj4OLjj+Ov/+IvYe0970Gj2cKf/vlnsL66gTObZ/Dqq69kTEBn9JIZswDEgJ2dHRVSn3rqKTGC+T6yLFlIZSGKr/N5FncuPfAAbt66GUCIkhhH7UYVjThGb3cH44NdYNQHKJHoDFlDeTI5ZhV8re3fSkAZe2vxnArpfLFWRmtlVSDf7t07GO4fIKEEtGxlDTQ30Cd4cwqADECkeyc7QCBU0hiKzhjz4r09GYRa3es3Y/+GK9HHEytciskYzj8U/QOEY2MmoNhYfvyOzgavYRXxYIze3W291jm3he7WGaysrSJp1DCSLGEFpWodtXoTM3r+kukUR2KyshA+7h1h+/o1vPzMV7F98xamk6k8lnleZaSopCmaLJRRAjRNcDSfYh6TAVyiprIYylMQ1LU48H0qSueuWQ0PoUEimlvzwZSMQQ+x+8IFP1eyfCnrR4lJSW4n9D2MsHHpEj728Z/Ct3/kw2KpkAEz6e/h5rP/Bge3nhVwEEu+laDAPPhzGqhYITijwr5NI3neUsaSgIRYYzOBArwegrxLS10BiIP+AP1BD0fH+5jOxui0u2g2W2qCIBBJJq0vfgc+zCTaHtl88LWd8xs08M6ZogsmsQNB+YxzGkDKg8dKPYF1R2l1Ms1Yae0uL6Fcob/mVKAXWWwEefizy6IKuAlsXoIUeSloA3HC3A8+2gK+nPGcY+KF9GeAn5jD+bMPldqAWShPBRauNZAYKO/FeL6+8C22A7Eob3V0K5i7l66z8S3OAdwPrTAVsvPoyVip6L8lSlUSPBYj2H2BQ9MNgenArjKFgQVzkhej5ygTO5lgNBqIRW0AsF+UJfAMQAjMJAeprQnAGF/80R0L89dsEfMPGvPUx/YEU8vHOwcA2/maEoByErMdFxjndx4A5mcIAFMOV2PAD5kaBIE2NvyUqm10HnknmsvnxABTIX48xmd/57fw2U/+IT7yAz+Ax977HiRsqogi9HYuY+/5TwVA264gkzB1SfhT22fWoOPNC4El7CEwf1wHRwKofWpNOWN4sdasWSSv3uCA3GId2twUkESG62Qg0GDzzBmxWG2PDA1EQW1BzPV5ovU/Gg4FBDuLWPOKAHDZ5hhBHAMbFxLQ3miQv2aft54j/BocbLa2rVSy9d544PNB8znIGbOfQ3EIXslcv762uS+PubcBqFbI2q0ZoEIpfzX6mLT1aNSTzy8B0OPDI8ni02rAvG4pj5yiVic72homCOo2Gk3Fj8dcX1vD5plNVCtkD5uSgDWJQI0oXDNkwPI+wBtveA6UfDa2byJJdcogk2HP72GTmPI1d6Pg+2pAr925LJpPFoCz5V+Tf5bHcO7B9zMuYvOOTTqWcXTw2GMqoEy+ymkGuHs8CQAbCzgygJp7QGhU4fHksR1UAngelBjvLi9rrHr9nmLXqDd1XDaQdDqr2Nk9wLWrd/Gnf/4M/vwLz+HO3hBj7mExefghbwr8DQk1yD8TpNYc0a2P7bmtFPjIxmP4+Hs/hFopxQPf90GU3/oUMEvwid/9V4jiBM1qGQcvvIQ55ZznU1SnVWzOO3gy2kDrXg9HL34Zu7evYjofYJYOrAmEeKiaRILHdMS9c6rzoxwy1TzGhIojrj2eK1CjdHfKLEdPct4Rl1EvN1GaExwuoUqPZAR5b8Jx9H3lnh6VECds2GFDQVUKB7Lj1r2CAZVRMkXCeaP0xSMbYB5XYp1T2u4Am5uofOPjuHauhv5TZzBokEkd5ICZoah+IOBT7ZHKY9pbAqjLt8yJgVJBpN1EqdXUfJlxbRz3AM1TY+wKMGZOD4CrAbB2XOXYXIOQ9Yzl/LjdAkJP8a49NLyUItk1cN0xypORyZRne69yo0lOm/R7zk9dUkSh6Sb4FNu2EtZNUPHxvUWNew5CMy9aKyuTpKVjSbdHqC91EVfqKE1m+I2f+The+tX/DQ2u2RCHtNPC2b/0bmw88iaMrl/FC3/0R4gGI1OkGE9QlhS73xjwXtssCwgAc98yFrBJm6spKWg6kF2s0+G8UBMt7yCtnSvsYIJ0w5277uWZw/UngW+nvDfVfaip1PBpzhtGkCDwXysYwKd26OLXIgJFBIoIFBEoInB/R6AAgO/v8S+uvohAEYEiAkUEigi8YQToASwAUZV9K0jFql8bcCChXNZjJJcWZJozgGAh/6xiS5BspkcvHyx4kPnLIh9JYyzUmA8qO+UJ2qZU6zQ/MAHEMSpRqmKHiqShMOz+i2T2TAkaB1i6kgD1KEZVwFgK8oRWH30Mf+MXfgHrb3871jc28fmvfgn3tnfx5jd9I3Z2tgXeEuDtdrsq4BJ02tjY0M97e3sC0t7znveoCEswiu/nzwRNWJylBDTfu7V1DuPJEP3BANVyFfu7+6iVS6iXY0wPdzE53ENClgrjGmSJxUsTOBAYnAFEZbVHcHdeEjLHBPbnOU6Un20SlO73MRmOVOAmoJ4vxnuBKZ2bNKS/lh1f8sfBazO8TkbyG7GPDCTO/1uw9Uym1V6bBRazCtn+T9LKqZjbLHLKczGN0e4uod1qoTSdY7S3Z8XlbgcrG5vYIKO6UcWwUZEPKKr0MqwL/JqQBRtDLK6D3T3sXb+GW1eu4NZrN+Tb5qx1XovJyUpoUHObIDPZu16kdEVXAwoDW1ESkA5AZZTEjPkhwI9+vpzRwvRNtJWfZ9GURWlJ/wXPUtl+lqr49n/vw/iZX/wlVDtdK3inwMHtZ3H1i78jIFrzQQckkzjvR2mMUpP2pBS0gfIZ0MLrCUAPz+2o1xNu1u2uSq6TxV0CfkdHBzjuH6Ac1wQAO6uLhXiBme7pLIn3E+jnibH3oqsDGM7M8d/99Tzgm5+XnoB4rmK2Cqyw9XD79i1cu3Yd9XoN6+vr6HbpaUrJ74GK98aMtMIxweBk7nLqNv/EaCybtLXPSV7XPIAq/B4C5Ysirp1NXrqX73Hp1NPgZv53/4wBusbizj/ybE+BkwTUFGeOHQGIALK7dyybDoK7n6Lh3rHMl5KSNK90yhVnoKAkNQkGm9x0hbLAZSt6O4s0zzDkzwLY5hO0NAfqAoKM+cjroKcsgRmT+X8dyBkuUNdmWqCmFWEUvhMPY2raU1ncvMsoPMf9wOeNrR8r8Pv3Mk6us8715PL1YkALuOCmFPYZSgcT2KoRpCvpX1RtY+3x96FSadj6DPLDvEauC8b03rP/GsP91/Q62bBkeTOep8f+9Pjm5zFfE5gS5NQ9V+bXBt8/C17Pno/FvssxuDnXbRuzfH5qSoW4GPtdLN2YuPZALM6NzQ1MxgTwmNNNZt+OYc0SVF1Qw8x4JO9RPtQ4IcYvmb8BlA35IJMsPjmsi1wQ/J+9+SLPvFfu43Uk+572SQAAIABJREFUlKceZ+xn5jBn0BuLvSw/V55fPp8QpOS+a40v5k0r/9rxWGoGBFkpQ+zrjtczohd6r297QBRheWVV83g4HClvHh8f6TzW1tcE/lLemA+Cxb3jYx13c3MD586dw8bGeuaJy/dxrx8ORmg1m6jWq8rtzg72vENAfjBko4pJR2tdBS9lj6WtK1ODUItdHAsgFzM2zHvPVVQI8KYYfsdoOMJgaLLN3lxCIJi/817Gc5ZUTShrPDXvY36W5+/y9b522LRirGVbxWIns8FqygYRxsxBerPL4KziNTXqZEsDk+kYZ8+eU6PRdJLitWt38fkvvYBPfvoLeP7KTUzSCiYCXgVbGdQaJyiFewk504ZGGyqX1NMIb4s7+MVv/RC+KalgOjnG9MIaWh95H2of/U4xef/4N34Nk3t3Mb19G+lsjNI4wWq/iofnXaz258CVa9i/cRmDcQ+zaIpZOlK8zX6E4CyBUruHoF0GrTe4l9N6gWLQSWmO0XyGshp0JNiAqnxt5yilEZqooxk10CQYDKrOVBCnlYVXq1RwaC1hjG+lSeYw5SOqzTDS/J2MUopQs/HBcre9zywpknoLWNlAeuECdp7cxOSdD+OwaedPlQl5RGv98PvnBiQzF/I5ZmTec/C5ShmVZgfV7jKm1dCy0xthftyTb69wXRFlCWA6ezbXyCVmrDV5eWOPLiU0P3Ffkmz/KUlmwZO8j6dXcJXWHalyj68VcyWOJLvs6z5va2AM5DzDl7ku3wjqnsKLRgo7jt1nKu8KGrXGK5t/kTHdG23FLT04xn/7be9C/8WXtHaUN2tVLD35OJpPPIlWq4GDy6+iU62gsdRGcm8PVz/7OUDscWsQNP2P3B9CuVz5unuH8HeRVlvO+JyRNaCXc8G2UdnEaC7Z9ueeyvybiX8H8Vv5dxRXL1cXV/z37h2cytTFr0UEiggUESgiUESgiMD9HIECAL6fR7+49iICRQSKCBQRKCLwdSLwUyyWEtgKsszWXR78NIMcqEsHi30khTmT2LRitzET9FA93rrXvUudBQxjitr7HCRmuZuSzZTTNeiLgnsQmEtpNv6uvvjgOSkmGJm+LGoGv0i+vwH6ANv3zioxlh56BD/wX/wymt/4JjFFWYP8w0/+Ec5ubal4yoImGTpk7fDfa6+9Bnr+smB6+/ZtXLp0Sd9J1i8LWASKXRaThWm+xuf7x8aKoRfjwdEhDg/28cDWFsb7+xhs30Ey7EmiUmfG4k1gbzqjLQ+qum9s/jmrBuXkoJ2RHdi5mUS32MR2/f55Ap4q24nda4BABmIEn1rj4wbp6RzIm7F/A2iqkQ0sYYG7wa/Tn9NxdJ6RsYEFVhnYy5/psYtqRVKELPSN+wNM6ffIOuFkJklwVrpKlYrGo7vUQbndQNquY8q5I3YaGUtkk8QmL5mmAu7vXb2G7bt3MJ9MkUwJ7hnQbNeeir2hOKnBwSSoM4YcQeKM0GFzVu9x5qID8B5vG0hrlBBGQ7nocL0EuAki0bt3lqDKIl25hrVHHsT3/MSP4e3vfx9mEu4rYdI/wI1n/m8c3npBLDTN72BnKgAsAMDGuHTWKOUUCaDwGC4pGwqGYsUaw5zstqOjnt5HljiZWnz++PgAvR7lUHuo1upYapv0KVk7xmY1EMA8bRcgnAqWLkd4ai6eBn/zIPBpwOz07wR/Xeqcn2PjxatXrqhISwCYzLM2/RYF2tm45t/vgAaBDIFclAp2oDVjuBvQQmabZyVvvvBU6PLQ3gDga3Xx+gKU9AJ2Po06AFwO3qUCPl1KIQCkHl+7hrDqgqR09n0CEdVKEA5vEp/y+gu5lf7rpg4QmPdJYtLgYt9z7AyLDbReF/LPwCWDNYgLGIOYv0pSVGA8pa0rAtArNXrBljIQSICpAM5FvncFiPyY24nbdxAkcwT4dDE8e1+aA84Dw2sRW2+QCY0tAu+tUWABAAf9TNOJCCBmFdV6QwV1epfS57vefQDtc29DqWrzSTli0sPOi3+I0aH5uWtroqxwaCTIj7G/weew2x8oe2Yy15Qkdvb4gn2dZ4qnlAbNrSFb62HQpDxAmmAOSc9YkwTYnc1u89F8eumBfYTuSlfNSdOpscjlKa/54Gx5NkuYdDDlv5kj+DDWrwHAJv/M/LzIB6dj4NfvADWPY2zhCJPxJMubkmIOnsPMMWQCWiPCohGJ4KX7drslAxuvDNw12WXux4f7h6a8UYpxfNzD7s6O5hU/Pwz+4MtLHamFyH5hSLAyRlQ2eWt540ZAs9XSOiJLmMfmd7KRiuvHvH6jDDSlPDTXCMHipXZb+Yjrm9fLazXg2fZUSbRHsaT254m9ZjExsJv51fNnLNl3NglRStqMwcnMdjUArRMntYemJDYU8fpnbHhhbiFzNsiT+xolMGtgo+VCgVlJkjGAPVc6qzjPzLfmBcv3jHt/0Ne4EDS3xgGbs5WqeSczDjrNSkmetEtN7tcrGPUIks/x2S88h9/6f/4A12/tYjDnXl0KEsO0+bD85moabOjikiaw9abKEv7uykP44PlHsDSaYbK7jaTTRPLQJZQ/8l40P/ReTNtVfP53fhPX/uxPpOqxehjj0lEZF3sRhtevYbR/F+PRESbzMWbRBEmkNi3wBnDGm0DeP1TKsnyYx2VJ846mIwzHfckUT2cjzKMJqpF57iKdol0uo0xJb8lHR6hFJTRTYJWNVFENpXld4K5AxmBTorvWNLBPQ16z18xExZoArHHLOPu6kxZoKu/zUhNxaxWlrbPYf2gVo7ddRG+riXGjilnV5rZYrUJvYzVS8tt4FroHFBO5jHK9hRq9wZdbmFElZDwFeiPMqF4jVNyY2RwP6+MJ4K82kYUNRf5n5rAMtPUOn5z6heawGLVkvlujTn7vV+7OxI6DMkbO/kHM5nDP4bnTQOgFIJz//hPn7Ofv21D2u7HiJdNca6NUbiCazfCl//1X8a9++qfRnk6tSZDx766h/diTOP/Wt2Hl7AZqyw0w1e5++Rl84Z//GmpT8w3WmhHXeKGWcvq+4MTvOQDY/ooJ9+Z6E49ib5DVTsy/h+zelApHJjttgDnBYeY6V0ni30nMSX+zYAC/bssunigiUESgiEARgSIC93MECgD4fh794tqLCBQRKCJQRKCIwNeJwM90VyQXJ/AuvMeZBC5BRpk8lS0I1OX9ukJR1ws0XuxRkRopqqGYQ4ldMn2NWWbFJR5zQjldAcBWTBEATCaXalmLwpSKVOqOjzCmh1qQT+P7WAxsBCxgXo7QfPhRfN8v/zJWv/kduH33Lh588BJeufxqJtt6dHSkY62srIjtS8bRhQsXVDS9fv066AHMgvqb3vQmgSBk2JAFzPexKMWCqher280lDEcD7B/sYWtzDcmgh/HONsZ7e4gSY9+q1qtLWRT3nXVql7kowoqpdgKMfT0I7DHme1UvPsXwzcCsMDZWbbICGj0GVXQOkrACM4O0nArDDm6eYPy+nkGcAdUnAFXyW8xXz0BWk7Lj+Da6y1jZ2kK1XsO1F18Cx4DgDItcvF6V01h4pnwmvU/rNZRadRxNpzgaUfbSfPUIXrJIJlbW0MAMsqh4TR5LAsAGqIfjCjOLM3BX7MvwnoWnmxXXCFbnJXR5TB8TfUFiTHZD4RhH84cTqYMykJTUjFJ0KnU8+c534Ud+6T9DfXUFcxY2Z3Mc3HgBV7/422Klcm7Z2JE1VgleerYAbVicLW6FUkpEmmxzAIa1OI196fKiPBfKprJ5gaAOvUE7nWUMB33FvNc7xHQ2RavZFjjM45GpxmMKYCUoXlow0X2cHSTwGGvOBKbkojhrrKc3epwGgFXsDmAbz/XlV17R781mQww9+nO6rOMJ4CnkE4ITBioZG29ONnBgEjtobmVTAoHmd8pzI8MzwObmoRhK8M7I9bVo0Q9Ae15yMhTr89ejInTmh2vMSn3e/W3l22yFbWe6ZusnAwTZPGHAmeISQGTKPVfoIUr81U4qjNXCK9QZxZZTQkNOaO5wgJoArsu9es7QObgSQZhzJlZAdlgcwLIqapJgr6FGL2r3jg4Alo29seZdptPmyMmi/RtPCm80yDN/FxNITQ05ZQMDtyyWxh43UEWMsSC5SoCs2e5oDU+mzAszJNOxwM3lB78d9e4FTMdHuPvs72M+6Qfwm0xYslFNvtfZaItztmt0UPsNGd+ea3MXauNv465IU2I2l6udnZ0BwQEAfiPA3L10rYeK0uBljdNw0BMAXK83JCRg3xNkswNTlcAegUTK4xOoNNl4UxVwBjBBWuWBXD7Iz/GTewzvBMgsHWcAj+8d8qjl9yWJgFOCQGTqE8SZzSibbHLuGkeqWVSr2lsJIJPV67/f3b4nVm+1XMZ0MgsA81y5i+NAUPSod4zDg0Opb7BxqFatollrqhGHa4nXV2820Vo2xQOyaHkdjB1BUz54jpQ65n4+6Pc1D9pLlMiv4OjwQMDxmc1NbG5sSJ6ZuYrfxbnHtUoAnXNQ+TZ4qzsArHkkX3VrKmJe5Roh65nXoKYyyQIv5nxcZiOBNfKQ2Tzs9TEZj8RIJjA9ns4F/JkihMnDG4ORHs/8DOewNcswnvyd+4DlS9s3PMc5a9tzEwF1gu6S/07JfOZnDUinFL/NATayxeZZSyBzlmBzbQW1Ug2luIadnWN84pN/jGeeexlX7hzj1vYBZrzXi0uYUl6ZIBxBRK0XxifGBVTxU5eexjt2d3Cp0sZyu4vJ/iHS8hyzzjJGFy+g/D0fxPK//35gqYYv/t7v4Nof/L946l6CB3bmKN+8i/Hd6+jPDjGROgf5vXMBabOogilZuo1lVJaWkVarah5EuYLJfIa9Iyq+9NBsVDDqH0uemXcx42QoYLSCBPUoQSOG7CSqCbAEYK1UQzMpowJK81fF+k2UpBde7bo+rX9rXLH7EWvIM+BQZxnATUbGYD2gjqTcRHljC9OtFeyfaSJ64gGMNroYL9Xk5TstzzBtx0hLtIUwRQMyldVExHFmow/zdaeDcmikGh33MR9NLH/Wq4i4NtnUQGDYNqz/X6A1DXuh9tPSAtw9AQq72kVQANK9QpCs9vRozQ4Ezf2rrXkiv2/ae4K6hDN7XSXidVYUizXE8wpHzaTsua6Uh+M64lLD1GHGY/zTD30Qh1/4PBpUxqC9wiMP49EPfBhP/OXvRnNjHRj08PwffAIv/Pbvove151F2717u0GxuEKM717STV7zI7wUZABxsEWxTCI0Dtibzks9ao1KONgUQ3TsYL9hY3molTMRM56T6of39N9xiiyeLCBQRKCJQRKCIQBGB+zMCBQB8f457cdVFBIoIFBEoIlBE4N8agf9wdU2FhakYklaustKkPVweWvJ2kvZ02GRxWC+5WJnLyliV1OSZWZQap/RZM+/ehACwPFJjsUJMztkYm1WyawkAy1PLiiJECb1jniURFvAINLI+VEkjNKIUTcpiij0RYflN34CP/tzPo/OOt+HyK6/gySefQO+wj+F4hBs3bgjQdZCUBVQCiXyOHn/37t3DxYsX8fDDD+v5V199VUAxi6tra2sC0XgMAsTL3VUcHhxgZ/seNjdWUUommBzsYr5/gJiFamoi5wBaXWOOpesgkHvg+e/+GQeCTZI4FG4DK9ikZG0sThbn9eng7WtScnyUq1YkJ8gxOO6JDWaE5FCQytiuC8D5xPkFn988KKDCdgB+WExmMZcj41LPVm2OBQB3Njdx5qEHxTq5/Oyz6B0cSv40YyiTPZtakbVGhhcZTJTVTGboi4kUy+vM/O7I+EwMzBPR0PwR9V8x6gxoMz4NyTaMQgA1bUQywNlIl8a841wkViH2srM1c4w9gloL4I4MHmMASgqQkqQEoaKyCvQ//nM/i/d89KOSFdR6KlfwtT/4H9Hfva6GAE7eMsFc+e6lkrjO2Cw58NBBL40pfeQI0AT/U/pe2niYX15EOcsZVxOBxKn8f+O4Iq/lRqOt4v5gcIS9/V19brmzIia8seCMSeoP/978nMy/prn8BkXYNwKvTq8B/i6/6tikSq+FpoulpbYAoJXuilh5ZFjnmeteIHbgjKw9BzFMwtTkZJ2FawKNJnMqgDAAJQaEuGz0gnSZZ8blr8NBx2xdnvAOtq6WjK0UpHX53vzxHADgcOUZwXwfY0BglUxlMhazc4vIJiyLdecFdzGCxT4yT18Bg2mQRw6yvEEAO8yN4AvJs2Thn3LSQf799HjayjDvR39k3+WNIpTZVlNMA/Va3fzUyX7O+f0q3kGqOgOIs6aGxZ6Rz10GgoYGpDANbX3lm09CbvPmA/k9BgaWGM2xvMKbkj6PMU3mGPV6SOn7LTA0Qanawnw6lHdsmBjmpclmAoJyYlQ7KJNFIWM2L85+8ZOK9acA4Pz8yVjA3LVyzT6e08UEZfykFrFg2Pl801oM508QkexSxn0yHWI6GWK5S5/WuqllS8XDGnkWUsUTzKczNc3QF5ffxbVAYJByqGIAE0jk71+HAexjleWDlH7SI8ubYd2Z/3aqNUxQlYClAcOUER5L1rlWb0h6nMdj487B/qFkh9l0dfPmLTQbTTQotVytqpFlMpxgZ2cHg0FfnyMgubu7I0CXKgEERjmneX3Mh6WoJH9g/mu2llAi67acot1ZwtraKtZW1wQ4Mw6cE5SI5inyfLmsyaol8Lmzcw/NFu8JOMfLuil69LGHtTJ4X7C01FLeZEx1L6E5Sea8/fP5P58xF7NBZW7rT00rbBoKjSKhMWzRR8G4Gut3LoCd41TSWBLMpbdumQ0ZvO6cTzPj7uNAHI0/6ztDrsqawgIAaex1y8NqkpnNxP61+RljPDKP2FbLvJIpiz7TOrIcy+ttddo6N953dZY65juPMq5cuY7LL1/Ha9tDfPGZZ/HyldfQG84xQRnTuTX/lcqSzMB6WsEPPPIW/NW0idFzn8dSVMWjT7wdk4M+MD4idRvx5hkcnt9E56PvR+XD70LaqWH7jz+Hnf/8f8Wlm/uIDu5hPNjGIB1jGgNTjgfvBQiONpcwondvd13yv7QP4XZJ4HU0GeO415M3NptE5sMB5tM+ZlNaeoRmJnV7TVCJZqgmCdqIsIISOojQTiNUmQ9RQymlPQPloM3Lda4GmLI1/+kubKb7F70m+WmTEba7bQPC+X7exbLBI4lqmNdbqKytYb6yguiB85ie2USyvopZs4EhJaFX65jECebRHJPSBGkDmJfZAGLqEby/IGAbsUmhRLlxytuXUW7WUGo2TH1kMkM6nNj9YNaIYPfWanQJ7FsjMge+MpnDp8BigceBZUsAVl7y6kQI9/YBlM5AXjLlqxU1anhOPAEih/T6RvcYYlOHPSB0cYVUzsYFU7PwxhtX7rF7DlovUO66ikqzrebD/We+iv/hOz+A9t4+puUSVp5+Guvvfg+23vVubD38IMa3buLZf/kvcfn3fh+l0QAlMfbnge1NpnVQm9E5BZA/B+xmO4gAYP97wHqlwlUs/r7KmlytYVFM/wAAc5+LQ8Ok9itvXRNxPMXHCgbwG23NxXNFBIoIFBEoIlBE4L6NQAEA37dDX1x4EYEiAkUEiggUEfj6EfiZ1VUrUXkXeihOONDrAGRwKLTiixeLHBg4AYoQ54tQJZjHQgUlIpMUA36HWHgschFkkyCeyZ6xIEp2TmRyzlXDu/RgsUz1J/vFQOSglsiSWT0G6ilQY605itF+6il86B/+pzjznnfjU3/8J3jw0iUV1Xb39gV+0F+UjB8WnQmKsthMBg8LppR/Xl01SeznnnsOjz/+uL6bAPHBwQHu3LmDTqejAvyt23dVTN5YW0WnVsH4YEe+vxgOVBRVOSjH5g0cXINZAkOWr+fZh/YaPxfYuLpmQ09UTFfBNufPmWPq+ggLOPHvVYkxFVuDBX8WkufTKdKZgZ6CiB1ocRDDZY0Di9ZkZ4MUdU4KWtcQmIZ2bjZWLtHMz0QpZSCB5toauufPysfw3vVrGPeG+l4xkFUnnKOSpCgnKRqU1EzmOEoTjJDqZ2PXWkFxRmDQhRN5DmR/ChAz9q6fq1jF/IgkN8N48JwUKPoRspAWZFzJGpMEdACAw7y2oqEDUQsWlHk1hlkpNptJb5576CF8/Od+Hg8//bRkJlms233lc7jyxd+VbKPUEaMyZhOTTzUPPYKTlPE0IMrBSg19DgDTugt+rwRIBbr7GgnFZAK/jCWv0X0zWVzudtcEJs6TCY4oV350iFq1oUYGzv9y8Nr073PAwEHMfPY4DZSeLtx+PRA4D6yZMneKW7dvCeDhObABY2lpSSAQAQdeSx6Alr9lYITady7koTWXAkhiUsHGgiMA7g8HXhlvP+e8Hy8BZwN7OS4RIjL0SECaT02KWeCpMeDcY1igot5noLL//rpsqwMZIczyqrG7nZUnQCxIuPKzLtvq0s4EWsg2ZB4j+1XjL1lkO2fFxcyDLWeG9Wpp2WLjhfb8uflY8bU8ozs/pq56IHA9STCZETybSS7a5XSdkWgMdZMXNna5na+WWch57htsMbCz8fH03y13+vwPkuu5XGdrxYrf1nhCQK2CWqOpf2xBIlt0PiXgaTEyuXBjYy6A7eBRHBoE+PzpOe9s5jxgfXp8TwPA+bVr8y7V2OfXgK+17FjK2eb9y6YpH0M/Z+Y3ApoEqTkf6O2dJlOBmyblTdAggEpSlDZ2/HQ6xnQ8EXA3pYQp2WNhPyBQSblfAsDyFFX+WTD7/BwX68XYjNyfuD5Hw6HmlgM7mgeUfBbzdybQ5ejgEHt7+2KScp1zD6ev987OvppSxqOxWLnMTwdsniqV9ByZmTyGK2+US9Z4IPnmADJTmrjeqGtNkgHMfZ0gFxuEeM08l2k6w2DQEwDGZi7u/2S061wVy6qAwDG9biMC2IxFSddG0NqaA5iL5njqqac0XIy/gbDMUwRErVnD87NR9gnKWi7S+wIT2DymDU9T/09oSOG10qOZDSHcn/k8r2k8mehc6rUaSrVm5tdsOc5ln926wOaQg/E+Zxd7RWgQCDnCWMJUNBnoWLwunjP5hVzbBN1d7poNKvyZ59gja7ZZxzLVY5hvowjrq+vyFmfj2869Xdy8s4vb9w5x+ZXrePb5a7h2e48KxEgItscRNqbAXz/zBL57eRPVKy9gfnQLDVTw0CPvQKm+jsn1lyXNXequIDp7HkcPnEPzI9+Oyrd+k9juu3/nF9D6ynOYjnbQnx1LIpc7H60W5uUa4s4q4pU1DKt1TAiCSsqec5/AozUrMNZxkuD48AC9431MR30s1SsYD47RGx0HRW7dcarZpBWlWI1K2CTozQZHAsBsTkMNsf5R1cPeHUWm8MG1TM9fW0umNBK674J6goG/zFnMNcYoLWFaqZtkcaODeHMTSXcVyeY6Kg9cwHx5CdH6GpJaCUfzIQbJMZJlYFCfIak7ABpsR5jTLFkiYl5uVFHmmiHASwB4NMnUD2Tt4nYUcoY45bOrCZvRdhfNT5rQYV4HGXTlQN6v6iPWpJaf+M7K9fzvefB1oO9pZrD/HkBl+7xds3/W9zI1SWmd+L7I+7wUNUpsR1VgNMH/+SM/ipd/+7dQiRJUzpxF95veiq13vRNnH30Ir372z3D7E5/C4MWXg/+uqb5o7akRy/5OsX3U7hMtOvYagXCud8aBcy57uGBGAHp5H6wzDMMvKfBKGa31NaxtbiCaTnHn5ZdRntCtOjTEBuUezpeP7RcewK+75yqeKCJQRKCIQBGBIgL3cQQKAPg+Hvzi0osIFBEoIlBEoIjA14vAx1dWTLrX6uwnZdlUxTFm1mm3KxVbQsXef3aBVUr5VhOyOY0BPEpTDFMIAGbhxB8ZwCUeSioRPILGlQgoGVVS58N/kgsma4VgSXDOKqUm/1yPgFrKIlMJraeexId+7mdx9r3vxSc//Wkk6QydTheHR0dY7nQENLGoTHCChVEWgq9cuYIPfOADKnqyiHz58mUVivmP77t161YGtrAoTNCqs7yC5eUOzq6vY3a4j/HetiSgWZRnoYvSl4ZdG1NWjN4Qxay4H4JqgJIVc1U0DIBJVhQL4CaPkWfzBMtAYwPmwUIHgIWZ+vgFploAiK0etziesJSsYLZgLzsgkj8vB7vs6gI4zHMLktACtTWhYo1VqV5HZWkJvUEf094RkllqAJaY4HaVceos4AjDZI5ekmJEbz4xdMkIt/dl128IUSau6CCXJK4FuJnMqIHT9KF2hmtg7hpZWN/L13guBKsXgK+xRuSnHMBeA+fpK2nsU/ke8/pLJbz929+Nf/iP/zESgRzGKLz6ud/E4Y1nQe88lSJVByWb2RgelCeWbHRsYIL/c1AxD6ZaMdUKspJUDI8FaMui9jwAP4ERTcZ3v6+GhdbSMmqttsAENjOwiN/tdNFsNAQCSUbSmdLu9XwKgPb4879vBPz6c/lck58rKjqHMdvfP5DvL9cfgZ31tXWtTR1b/78AwRwc92PZ9zgLfgF4EoxxoI9jw2K/g25ZUTjn8+rFYYIvDsqwkEwGF5tJBNAmI/numaA0r7skJpHmgOJNb1CXvzaZbuUVSnwHZnIUV3R8l4d20IyAi65JlV/zFpWkdfAb1XiQ+SPJWeYq+rWScRvYsmpwMMd1FdnZIEFwtsLrtjnA/5osr3vTWoSd5eXPi80XfHBNxtYK6jwWHwSVyHgkE5HgKsFENUgINGesCeKZvzBZk/wc86lY5pWq4QZaQFrtxpIMo825x3UQthud38y01rMGFYuNrQEBjvRDFJ+Obyohpn8xZU+rNX3NdMq1xWu2c7S8YRKsOoMg50+g//R8XgDogfUWwAXPPaebHN6IAXzivWSKif1p/803NmRrJS/9n9snJHOtor99TmBtlGIwOBaQ21xqKZ4mFbqIGZtUBAAHkNXWhss/m/Q7QV+XLuZ4LHxic7EPDQl+zfxOrhf68O7vE9g1325+lr66liPmODo+RL/Xw2Rs64MAMM+fPr67uweYzlK5/P5GAAAgAElEQVR0uys4u3UW2zvbeO36DdzbvmdqDvIkn6NSjiXXzH2boK+PIUFf5oq4HEmKWr7GUaTvI6jJNSFGrNYhfX8NmGPzk999dLtdyWevb5wRi5qxY26UVPaEzGCTaeYH9/f2xBTl/H/Lm99soF4ULfKVmNPWCKJ7lrDVePMAr5+gNB9lyeF6U1EAcMn+53VM2RhkEs8C7Cdk3SYoqQGE/twNMY19XXg+zDcTcL3nm4MWc9/AODIRGV8enwD8SPPDGKDWCMJ1W5cEfH6uMq/wuIwBAXWXl6YtAwHzZqOF1ZUuOt0ORkd97Ny+je2DPo56c9y+c4yvPPcKvvbyDez3hlitVPE3tp7AD65dQvTVv0CvdxOtUoQ6G8C6D6Hz8NsxvPw1pMN91JtLiC88hMnWFgZnumh981sQXzyHvZ//J6hfuYz+/BBj6ncIiK5gHFeRdNZR3bqIqLuKQTJHfzZCqUKwv4J6ta7VxTXbqNYwHY4w6B9jPB3i9o3rSMZDNMtlDI53kURjVOmHjAi9GZsEh+gAOBdFOBNVJAdNf+BqVEMZdUQJcxqhYioSmBw0IWmqc1C5JI2lMxLyTQnRnAzqihoImP9Dzx15wBiX2SjJ5owW4uYSJvUaZp0lVM6eQbqyisr6FtLuKuLOkrofD6NjDLpAr8aOuzISbqUCnwkA82fOzxLiakXsW03RWYqEzYCErJ2163u7brgNXCWIaUkz2CLY5hGYtiEfu1evg8Yhsfk9gf62cA9tNcKFnLX4cyDLy3kgV2PlOT93TGZF3S8JtDZqt983ZfeCWTOjKz5wL2AoWmi1uvqLI3rtNfzCu9+J1r27iKt1VNbPovsNj6K1voKbz3wN01euIB0MZFJjA2cNdvY3kd8T+N9Cfo8Z3sprpPLInA2vxsjXHpZnAIcZwb9rmDfc7mZeKUuGev3sGUTzGW4+/xIqE8p189O04jEmMB8/tLeXbSPFD0UEiggUESgiUESgiEARgQIALuZAEYEiAkUEiggUESgi8LoI/MRKNwN3VaAIRXcVXazSaN3sOeDWQUW+LGZmeFBSkI9yTAYwC2P2wihNMMzK0+YPrJcyJrGVNcgApq8vIQf51DrAFgpZknnOeRUbA5ifSfV9QBnNb3wKH/7Zn8Xmu96FZ154QfKRBAXI1m3UayrasohJcIKSzvz53LlzOHPmjJjAe3t7+p3vY/GUzxEwZsGY0owEg1mMJitwfXUFvd0dxGRj9fpIyTjDTKCgQEsVg419JwAvgLy8dJfcPQ2sZqzcEMs8WCAgMoDAHvPs9Rz79QQYHHAXl9vTmAa22cKXLgDUfoychK0DGcZmiTK/XRWWncEbJGAXwLYVuFmTJeBPEFVsbzIUWZwnWycQWB1kZWGa10dQnz7PwwSYBpAvoLw54MQ8g+WiJ/aEMXB1joxzuL6MdRdYgjYOLLrPUbKJHgrf5rDG+ZsHvLPrycVFMzUch3KT5UYTf+c/+vv41g9+AFGzKbCwv38DL376/8C4t62CvtaOGF8Lnz1n21nh3TxNXYI1D8BloKob5oWBd9ad/co1apLJKn4mJtVJH12CCkOy0itVNJe6mrucz5znPLYz2iULS1ZMGHsWLQU8BYtXb1I4zQC2ZXzyuk4nGZ87fB/PbzAc4vLLr2jtkYW8troqdt7iu42h5Q+/Vp4jr8u+0wFNB1yM6eqAh3xvY/PHzBeUvelD8zrI7wpkjVKTnhbgZVKaylJ8XiHmcbiGCcCXMOF5CNQ1vo8kucXQNdlvCBCSi59YdbZELO/NppTdNCCV3300nKA/mWM8Gur3aqWMdotM1hT1WhXd5Q7qVbsWWokyd5Ad6LKTmktikPG7JmIecZ5HVFoITEyXDLfx8xK2gdICFstBajqwYW0uBn/dAJIai9Q8Xjl28h2lz25oQJEvr3K6g130WyUAZwAhwUL+TpamYnPKRzqbJ14id7zY56SuydiW2qkIrGiekN1GH1uTMiZAzxiV5Ltr4O+JRpbMn9k8M31vyzcaGBgmt8gT0znf0OBzVDkntwa8uSibwwSrY2MXOxB8eo140499xlnsypoW09CEQIYqQb5+7xCVWhX1JkHX4IssRXsDFV0GmMAvJV7FLNX3c2oa45axqhD0oLdzbOOv/qBT+dwbFvg8md/uKc7T4me5V0qaPorUGHB4dKC9ksAR5ymZ67PpXIzaa1eu2CqIjSV+5+4dSUEbiNhUPqJv+fVrVyUzvby8jM3NTX2eoCyPS/Ytz2U6n6jZgD/Tw5agtDGcS6hJ3r6CXq+PqkDqusWAOULNDGN0V1dw9tJFNdS020tYarcwmZLZPNAMrJANHKU6Z8oikynbbrXx8KMPo1otqQGM7GX6FHvuNga19TrkWYmSA45jlEsGbisXMg9MjfVrFgccG5MR5nNcY1GJrGpKddt4+TF1/byeE+x9y4EOABvgZHuC327JpmFmQC7/cWwIMmsfnify/GZDkOcFn8OZAsB0LBYwj2FglgHWvP52u4WN9Q0x8/tUmtg/wvWbuyA+P5uX8OVnXsKVLzyPD7cfxl9ev4jo8gtI+nfQwBwNyirTr7i8gvaDb8d0cIjx7ZdRKdVRWj+LdP0M5ksdpKtrqHRa2P/9/wul/ZsYpFQToWxyjHFaRrK0gmRtS+8vdbrKkcyJ2l+rFTSXlhSTwVEPrWoNszElyA8ZFcz5Ps7fO/cw6R8gmg8QV6o4HPfQm/X1HuYd7lQX4xLOkvdLv+uohkpURyXlfGHjD8+Hd7lcmaZ1k0QTjOIpjudDjNM56nEdnaiBRhJYw2pqKSOax9pv6J2sxpaojpTS9GyuaNSBRhOzegNRt4toZRPlWhvxUgPRuXWMWzEGnTIOV4HpZoR5tWQblHrP+D8DSjnfNT9D7nMfdd/LXV1ccs7hHj2f3xbvt3uWfA511nB2rAAe6zPcH07l23zOVXI61Vx28j7HQGj7jDVCOADscz1/z2Z7P1Vi7B7AzD3YnFlCvU0ln7b29U/9yj/CZ/7Lf4QK9/24jHmZjU9VgIArG0qC1DNViqRYw2sJohv8+0fWOEEZaZHzjQWsXV8NZYvmozwA7DYt3iwi6QvmBt5/MB7yCmf37FT3xmxY5H2kMH3D+PG3Cg/g09tp8XsRgSICRQSKCBQRuK8jUADA9/XwFxdfRKCIQBGBIgJFBN44Aj++0rXiRSjGezHfCzGSLhVQZoAtCzksuovVmgN/BdiGryDD0UTtrAgyRYJxAHT4vLHpjJ0giCTgEfIOpj8qX2PNQ/wJFvmtBs4iqcnkiddAe78AGKuXX8Wbpbc9jff/g7+Pc+9+F770F1+VvB/kdUivuiUBTpR/5oPgLgvKVnTu6HooQ0sf4O3tbRWsCVhQAprv4/spG81CczybIJ2MgckQ6WiI2WCoq5XksI6+kHFeFKXMEzFjmOVAXisUBfZvTpqZwLE+ExiRp5mwJ4EDO4aABp1CYHKp+LRgVDoAnEnq5r7bwU0xNnKfcSBNBa7AVpNfbsYSNaauyV4bhCFpOxXhDJgQ84hMW8r3EgwncER2RJpgGoBiXh99g+kbLXat6QXrXPR7mqoQVhaAayxil9Dzc7OYGCBqQ7HwQxa4EUBivS/IWIuf7RLQOQBE68DZeSyUS83XALaLjz2Gj33843ji7W9DShnWeYKd61/Gy5/7zSAbmhjIxfMNABsnu8F1kckDeuE3V2h1JsuCCWyub9m8OcWI0TlKdZRFfHomG/DFnzkP5P08mUjudKlDz9CyGiMIArPQ2Wq3BORUYjI1jWloLBpbd3lAiCD+AtANczbgfmQYOQvOLid41oZcweOQdfbq1as4Pu7Jl5Pfu7qyqjXm4GIGlDsjPjCPeESelzFcgxxtmH8Ocix8g40Vm4+ZF4kFJBMUIdipY3NOkGFrBeigaB40m/mcyXyz6isw0VpiMOW51CR0L8YpQV+CwIPBGIdHPakJkOk4GpFtN9HvZNvtHxyh1++LRUfQZTKlJ6X5fEr2VIxaA5YbjRq2NtexdWYN3eUlbKytod1uihVJIJCDxPxZo2Qo5W8JAIdZbWsggOnMC1N+h/3uoCjnAh9qagkF+NMNCP67j59/3hmBAhsDqGXHCB7doUDveDMBAH4fWXUEEjmOBNAI1Dl72AEEXlOuB8CY3QFoNuA4MIZ9PyEoTNlpjYG7JLrCwYI9fKIZQXSw000ZC191m8v/7gBwtmfmtlo1eFhbVbZu8s0N/tbgdBDmq7PFgry31qCBHWSzTicj9PtHWrf02tU5Mq8wZwa5b41J8II1efSZ5T3OLUofU/KZjO0wFoydgCH3gw/na/nbWH5cu2wkONw/0PzpkH0IYlItrSEyaAkO0l+1WqugWq7I/5cy0Nv3tjEejjGiB+9shhu372hvINhbpWQvwVHNxSgDj+kPfO/eXX1Xo940VmopltQwL1Ye0LovSTAZs/HBGOvMJdxT6MHL6+KezNgRqC4HVu/h4QGO+8eoNpvY2NrE6uqKmLbVqks5854oQk0+tymODgfY2T3EjZu0gVjGE296HEvtBlqtujAb8+peyMFLM0AsUFuNDpBzSrEBhHl0NhnbGg73PRkATwCfew3zS5UMet4RsYnAQfqwHwZgdzGfFioi+aYHv6fjkpF094isadNrKcUVeSLzQZC5WjF5YL+3s73AGylSTGcTHUN5a2IS0mpOCM0A9ANuL7UVOzKyb9y4hREZxigj6c+R/NlVPP0a0Nq+idloB5vlOjqJfR/z/iypotS9gMqFC5i88gLmgx7KjQ5K3VWk62uIN7YQ1RqYXHsZ+1e+itFgDykqmJSaSNvLmLeXMaM/9JlzqNIHWqbICSq1CkZkhSNBo9nAqDfAnB7OHIN0rnXVPz5Gf39XFiSjwwNMhz2KeeDgeBfTeR/jaCq2MUd1A8ADUQnriNGkZDbdgNM6SmxHTMvKQTI6CR1UUTTEPQxxPeljn3LSiHE+buNs1EQ1kcsrUs6heRklAYq8w2UuK5u3MLFA+gqXa5hzDnPd15qY16uIqZyxugJsnUP18YexXR9g/OQSxmsNzAKIGyvVMakSALYbbgK88tTV/p3z9s3ZJHhOy78u5+Lgu27sW2tFyt7DPfXf+XimtOEKQ/nvUe4M52bnsZB6drUU26+tqc/uCcKer47AnG4REVvahTBH0nO5VMHS6gbmZI1ffgn/9Xd8B9r3tpXteT+plav72FRgLJ+v6H4okmoNQV/qCRgYKw53UPyxewMHir0ZxJVyQrgzJQIHh/1vIjKAda9nbsNiWjOX+U6kHqsgIe33hD90sJ/bcYofiwgUESgiUESgiEARgfs9AgUAfL/PgOL6iwgUESgiUESgiMAbRODHVroqXqhkHmQA80VyL0yr5V0M3CD7G2RLVfwJ3pPe2S5ZW3Wr23vJ5CRwRtCrnPmceZElllSnCpAJi1z0AjbQbE72XDSTNyuPraJMYFZEBGwIfCBCTfWWCFG1jrPv+w689W9/DKtvfhqvvHoFx/sHmEznaLWa8rijxy8L2Xzs7u4K5H3ooYdw/vx5sYRYWCLYSxnoBx98UMVkvp+yz2SyMUbVSgnD3R1Mewcos6g4GVhhiJhSYqU7Mc+CY1dWoA0ykPo9oBsOLlocA0ggRutChjkDct2L1wFbL9afYq6SgcPzyLyAw3dlbAMWzAQOL5hxeSU+Lxhn5x1AXz9HZyHrfDOAkGBuGPOIIC7Hj0CQSpuIya7g95bLmFfLkkSc9EeIZpRept8vAX+LgQDdwJb2ODjTl69XEqDKurNdASaU2g3dBwspa2OwCrgOoHtWhBOWtwDE6X/No0naVz95MdHVOo1VrHMhQB0DT3zzN+M/+eVfVpGZ180xf/Ezv479G8/omv3Bz5TlK5uiIraMKrnmD0cAhqxRSQQ7s8WkYvO/E9jLszZ5bBXpQ6FeoGeIhryQxeaaCRgky0tAcxSJBc/CLZscCLbQm5OgJNntknCtLor/8q0L16txti4EFct9XixYuBb8E4CZJKWNXernSj/Le3fu4PadO1pv3eWu1pazkJ3RJjnP3MPzkTMr9T05n1S+VWy2IK/L3x3YzM/lPJtJjDbmpAACE9RoNury3MyAa6Hq4btisoOs1Dua0Gs5wnA4wiyNsXdwiN2dfRwdHePm3bs42DvCcDTCaDzFfAJMJ4yBMQAZKTI3R2P66JZRqlSM3UjJ+CDvzfEUA5HeqGVmZgLUE0niLnXaYgef2VhHuVpGq1FDq93AemcJy82GclSzRfUCMpQJJLp/eIJ4blLOjKczRF32l5/zorrvA8rJgbnruYnj5XHMsxDJwPRYG5OaDFxjmxFg8jnj0sv+XQTmbO6Zt6v7CovZFWS4JcstsCvIjRpiEdaE5Yw8SG0AlslYE7A0n1Kbn2JaBUzX17srUcjbPuyBvsbeCAD2a/E87lKcBvYGD/ewHjQnw36QB36dCcyYCaTKNQZJXDSwNyUQrp9N+r1eq2DY70kCukMGKiXBw96t5qOwR0gCObC1fax5HDH9KSUeAGCqY/BneXjyPIJfpi8/Z8wrd5Ri7G7vqVGDY8X90ptUuP6YS5h7OC8FGI9GODw4wLA3wPbdbfP2paLGZIxaq4nl5a7Gg80RBFB5nvQH5s9sUGEOm03pAzxC77iv8abMtxjHJaBR47whIE7ljVTAFkFtsmxrdWMlr66u6bjc58neFRMyjo0BO52i0iBTuCzgmo0V7eV2aB5iUk9RKcV48MLFwGJO8OrV1/CVZ76KM1tbePNbvsHY+c1WyOXBPzn4Vgiw1f0KwTaTjuU+xkaPGb20qdJAtnKtgtl4qnlAtQDtmSV6yMeSflbekxT8Apj1PcIZvjbup33hDRzLciDoCU35dpetjzCd2GecxeuNFZ7P+dl80wgZ/3bfwKYXSoGTqWw5pVLhtdQF0NdrTZK8sX3vDg4P2XAXo5HGWHr2NqLf/wpWDw+wVoqwiWVUk7I1VgUgeFytoPXE28xa49ariOdTRPUmamtbmHdXgc4KyrUaprt3cffV53HcP8SUNgYb5xEvLyOpN9BYW0W92bV5QHZ5s637it5wgIPjQ9SrNeztbuPM2jomw75A+aO9HSRkXXPdTCfYvn0LS80WZqMB9nt3MI6G6KUjMUAbSYpNlHERwFoEtCidnTZQTutAWhEAnBJ11VwAJqUBbs76uIIR7hm0h03EuFRq4Hy0hOa8glhKJSUkYONWiiR4Ays3sMdD+y9BR7tjn+i+oSS/enAtrW2h8sAlTM51sH+2hPidj6HftnsLSVLLD9hUCGx8vYmTgKiti8U+flJ62e9HDPw1dQ1TyAh5NYDCtjdwr1ywfXnvoaYuz4nB2iX/fQb2en4PxzwBTC/AX2enq6lFeKvd82T3z5laSmjF1D2g3TDKlkHgKtBqd1FprqCUJHjp138dv/GjP6b7ebZ8xCXeI/MvECplGwBMaW6OkRqcYjamSuNHss3E1HWNvP+SYENercj2QzvV0EwbWotM48EsLXgbSoV4b/K0vylMNNzsKNiwEYHTyh+81B8uGMAn7heLX4oIFBEoIlBEoIjA/R6BAgC+32dAcf1FBIoIFBEoIlBE4A0i8PdWuhm2xAKGOuRDYagsMDMrNRirM/Bbs45/Pkcwzeo9JuMbxOa86OFHMLKAMWKkAinJX/o/Gt2LEmsqogSZMxbR5BPrHfbZuRAgJlBs8s81SZhW0L70MJ78/u/DYx/9LlQ21vHalWtiOZKBTK/TQa8vgIGAEwva9DB8+umnMwCKBalbt2+r+Ly2SsbdMm7fNgYSi9IsG81nYyTjEZLjA6TjMdIpASNjRGe4rgpOAWD0eGUvBs9cZ87Kz9MAYZOFdr9gKxbxYaqg5iHs7Dt7IUhlh2MYQ86GU8cTmyAwGQIbwotkzqo1xm9g2QYx4QyocN/iIK1sBTT7AhapM1djZymLHclTlThzADXs3DXqmltAVKvofaM+JW9TzCjhSb/f4PPsDHP3J/VrEage5gkbCRgPfR+PIcarAWeKY2A9qyApWWSLnY1LmPLu+xuu3zBOP3fKTBtbV0ComhQSjKIy/tZP/CTe/10fRVTn7IsxOryLFz79q5gMjInhY6RYB6lsgS8BEBNwGwquZPUQKBD4Fwr8Dl460BZTGjL4kHqB1kFRFVED+9fnhK6CACBBXEmCTrU+Wfin/DPBG64BxpKenPyedptgEmV0DTjjI9+E4HMizyxzqVoWL/281ErizB0TT7bCbqmEnd0dvPzSZax0uzh/7pyAhUq1jO4yRTUpD21gBYGRbH6GNe+AmZ2brZn8WhDQnfNzZQydFewgiceVh+R3E1yZJ9NFtnKP1VJZEs+UB61Uqwaez2bYPx7i9r19vPjKVdy9u4u9vSMkSQnj4UhzhIxg+QKSiarvT5BMWdKPjQEY8gQLugbyBHBgMpa0tPnwGguTuZK+lQSF+Bw9XTl+zJVkKtv4G0hMULBSIVgVYanVwNr6Kta7y1hdXcLychvdpTaa9Yo13ygPmFLBgjVN8MaAJouvydQaqGO+ww78yltXHtRW6DeAyKR5zXeWMrLm9+rgP0GjBfi5KIA7M1ivaf9Y+GA7Y96un61DBP+qdp5aP1X/eJh79tk8g8yYizaBfC3lt8BgchD43HpTpmJhHzKv4vzjBPgbcqvvkRkw7pL/ssok8r9gZuaBcF9LAnQCK9vONafW4H6xMce4JEnwo8N9sUdb7SZi+UjbGXBMHewj+OuyvS6NznMR2E6J34qt9VK5agCwJOgpSxz8MsNF59cYc8f2vR15dmt9sZmA7TKUdR8MJAdOli53hsFwhGG/jzmln/cPsLezIxC33WxhZWMd/fFAuYhzh0PEvVigfUTf36rYtRw/NkcMyVidztDvDyXPTsCYc77VsLlJAJXyw2Tpiy0XRZKJLlXLaLbNI3k0HFmTGH2tq1Wdl/LhaKzv4bU3mhU0W03N70qN457qHPnaxsY6ut01xef5F17Cl778FbzlLW/G2976VtCTmIzniljA7Ihi8DgXeQzOS8rNTzU+xsyWlkXmm8xzmo9NCnoymYq1TD9lejRzr/Dcp8aQoBSRn4cZwzfMG9+DfA3yv5oDKcH0gTF9q1WB4CnRqgAAG2PZ7kHsdsXuSfJNNMYwnwe7BAgAPj4eSK6bjUXM7fRG5z0hG1UodX/cO8JgcITaeIb2566j/snncH6QYCVeQittKi/NDd2U5suYPsgXn0B5dQ2jq68gPbojWLRS7wKdLpLuCtBZRamxhHQ8wP7ta7h7uIteu4Pm2iaq7RZKzSYarWXUG21MKJnfbOLmrVtigG9srqFZr0vqO5lMcUAv6zjC4PgI0WQs5u+o31fj1ngwQDId4eDgLo7GexhFI0xDwxUVaM6hhItxjK24gk5SRZyyJbEuOX4xriX/nKCPI7w27+N6lOJuNMcgAWjTuxWV8FCpiYuoozMvY849U+mQTFNrGOKakHez34dZckLCfKfbrBhJtQk0VlBaP4f5xU0crtWA9z6J+VPnMKpZjkjKQWZcYGzwjed8EjZs8yD7r6sshPdafjgJEGfArjeiqYnNvH7zediP689l3xM+5403lnLtmrWCwl7k9hj5xqP8nLT7Om+Cs/tl3ndZUrTc6/fVvNWbMh9zjy3V0Nk8i4jWF4c9/Pfv/04MnvkSWpwvQbKZajUEgPk5u/oSktjuErl2KoLq2dyXohmVdS9Lj+XpfIZ+wn3PmMNsGhArOqwrC7ZJrHDv93VnljpmNRHu/sOKtHfwLiJ7BPb1D+8WHsAnNunilyICRQSKCBQRKCJwn0egAIDv8wlQXH4RgSICRQSKCBQReKMI/KQA4NCdHwoVE8IYgcHLzwRRs9DZbkfR6ypeWGe7FaoCoBuknwn2CbwlyKtPWXe8yQZTstLAXys7GkjogKUAsQA4S/YsyEJbeYQ8HmMEV+TRGaHZ6eDie96Lb/j+78eZt78dkxRicNzd2RETg0Xv48MjSUATBCag8cADD4jlS/DC/X3LZJ80W2g1m9jd2VXhZ6m9JIbIfGQ+v7P+ETAeIg0efA5WGQgc/I0DmOtev7rC8JwkZzNwN0hn5+SWM1awKllh1ASSBJA4/14FfwEYqNgV/EbzBWDBZnlJ5zBuZC+IYh3GQOCrUT2tWKW5YABxxpoNTCYXwzVMyUHwUDAWa9E8AsXeFWAc5Prog0iJbwEIwESSz8biNcDUZPjy56vr8ucCM8PA3wVT2gvWYYaa3Gy1imQ2wXAwkESzeaMay1aFcV1qAKvCRNdcdOawCqzGYK+2Wvjb//E/wNvf+x06bzLU7rz6eVz54u8CQcrTQSg/L8U1B+44SOlgjHlHUr42Dh7BlHklgBasP1UMNgDYPVnlE+kMchYMyQ7JVqGNhTFGEiRim81U/GfxXiADmW+ViiTRp7OZmiTIqqtUGoqXWIWn2OanAWCT1w6F1VCTtALtGwPA9Lt9+ZVX0Ts6wuOPPqrjD4YDbG5uoF5rGKMojcSAo3ctvURPgr4uN21FZoIpfLjkLePtBWpnl5qksgHBauIIcsf8nDySS5GkoJnHWIMlAE55WmQetWUcHfdw5foNvHTlOl6+egu37h3g8HiMufweSyjPjVXJY0UlgticU/QDtnIxc5z8AgXe2FzSd1KKl/6loTlBctQBEPYcYocgYEr4IxWjkwwgeoISLKZXMCOuaylb/uXYE4ht1KqoVcpotRryNm03KtjaWMaFrTPYXFtFu1VXBw5BY60J+bkv5hjH19mdmYSwvsvimAcD+P3Mp8bg5uuW7XX9ZOHmmKm6NioUBMa7rw2tRXkx2/yRvLzLD4dYcm46UE0JaZ6HMSSDH2SQEXbgwNaeS4SahK59r3Ywo9WdeiyAagOEKRUaMrreaevaC/YG1AjAcD5yaGbya9Y+FsJxIh9T2jOwMxn3fI5wADjsmJb34rLJKpdKONzfRZnyxI2a8ob5dQf1BPJuTw0AACAASURBVM71AO7nPbEdjFdOrNXlJ6tGBdkjkG1q16Hmi9xD4xWR7T5EjxK5/QEajbqUMY6OjrJ3yse2XMJ4MtWauXdvR+d9sHeA46Mj5d+1lTWcP3ced3e3sbO3q5zDvfj6a9eClHmEcqWGVrMh9jo/T7B3Og3ez3FFACnl4znGneU2Wg1jIZMFv7rSVUME8zLPl8Ajr4sy941GU3NFgHMKNFstsUAn4yH6vb7kq4fDvtjzbLAYjUcCg1tLK6g3G5hOx7pmegWT8friCy/jlVev4lu++R1405sew9JS2xo1ZmxE4br0xgHOZ+41lodd5UDzmAoAZPdyH5wZM1dS35JFL4sFnN+rTjcx5OeT5l8ArXxe+frh+8Q6nvP4c1Sr9I2mFPUsyFQb09/kcxdMyvzatLnPfdIarbhvMNcNBkMcHnA8IACYe8pkOlb8mKcoKc25Op0MUD44wvqnXkbzT67gzChGI1pClPAaLS/GlKuPppjHMablJhoPP0rzYIxvvoLSqId5EqHcaMn/Nl1eB9orKLc7ui/q9/Zxi/OMDSvdLmqdZTU3cJdIKmV0lpd1X1SOmDfJgI+0F1VKJbHSGfhxf4DR8T6i+RTT0QDpbIYhGesEsIf76I33MYXJQLOpkA1rFEE/H5XwSFTBVmQy0FHC+Np1JdEc02iKvfQQN5IRbsXAbTKRw30dnd4vooSH4xrORXU0QRDZ7o35z2Wk882UZPHO6EsbbBAk355WgaSOtL6K6Ox54NJ5HHzjFpJ3P4bhOd7jx0iVl+1+WdYrlEcnWBvSYAbQqhHGXtecC0BjHiTWex0QDq9zEkgSOier741tnij89xMS0Z489TlrLlLDHBt/Qm61XG6NDP5zvglCAHD+ntrvX/JKOpSAjhLM4lT7Nhm8teUuGu1VlJIynvkX/xy/93d/HGemYyyzMQ8xDjHGEe8BmSuDbQTBXLHguX8Q4I0StEpAG2XNiXK1jn46w+FkpHsazgap2yjn5xpDKQZDnZRg8x6wX7vmYE9ie4Druyyyim2utu8UAPDrtvHiiSICRQSKCBQRKCJwX0egAIDv6+EvLr6IQBGBIgJFBIoIvHEEfmp1JQN4JZ9LYC6oa8oDix3wIjEZGOkybi7AaUVIKz5KmI6FZDHNTLrM2cQqODk4GvxMDeQNxXQyHJzdwmfFDg5SuOq+N/Zmxi4U09iqaLNKCY+89R146q98N7a+7dvQvXhJ8PD+/i7u3bsnZlC5UsXNm7ckPcvCNWVv3/zmN0va+eDgQAAwJS0vXbqkQuydO3dQrZvcpArqoxFmgx4mvSPMBn2TJcyuJ4B8TjcLTFMWe1zKWPUagRHmvedFrPDDiaJWBgBnfox2fDMlCwziHKB7WkY6kzzO2A95NrEDtAZ8qtwWAFwBnQJyA3jLIQ9FZSs2Lvx0T4Oz7s8rMqhQFz/PGFNKEgfGJkFY/uzAOM+B/tBTeiKKeRgAYAdOc8BvFrOc3J8Dufl4sjDNAjrHeH19Hf3+MV67dk3FQzF6QxHRgF+T6uM40YlPjKjAMhasGhOYStFa3cB/9T/9z6iSfRRAxcuf+TXcu/aljOnImHjRMg+Q5cFUB2V4vsbAo9wggRgWOw2AU+FVzDGTUTaPRX+PFUZ5HGezkU0sT9vQRMFjGxaYBDCIvsBkl5l8r4EqAQQObPjjXk8sYIJsBDAIUIhRnWOc5eVEjSFqoKbXaL8eAMyQch2+euUq1ldX8Ngjj+Hu3Tsqbm9ubMi7VqBJxOtKxHTs9Y51Ln6d+UIwr809ZwmqOCdmEX9j6ESSaCSwHBoZQmFaTQ6SMpW4osCkGddqFKNSb2E6T3Dl+nU8/+JrePnqa3j51RvoDSaYJTFmdChPCZiVBRrUBXgTMzZgcZ4aC5YFdF5fmf+jTCfVdUMjwAmp1nDyAq0FINm42jyw5gkTAAitL4GpyWstB8CTwFtCcEdzwuFJJnIDmmtVMppHmE+G6LSbuHBuExfOb2F1bRkPXDyLs2fWUSfbWPr+7p3IppmKCt1TymLTn3M2l5w+15axhe3kfU4TBHZPUwcTXK7Ti/eex3zOWKzsnB2wEgDs0rUhV/prZTJyA7vf15AD0sYGNSlrPhwgll9lkCh1yWnLFwS83mBfzCRECQAvwGx/54m+nCBL7dez2AJCoV8Sz/bJ0wCw5yFJxGdNIs7A9LJ/YLpHJdTrVakZHB/uiwHLBgAxNNUwY80tznbPf5c3R0geWaB5TQoElXItrDtOGlPV8MaKxbVagI4ODzXOlHnmPsn8QJDVGOCzTLr77t1tvHbzts5rd/setre31SjBJqoz6xvY293DiKoZcUmAMhmpbFJZ6jR0fZKel/dtSccgQE353qVOF+cvXMCd2/dw69YtjMj4r5QF4KlZoRyjs2Q2D/R4pbw6JbI59vS8JXNd7D8xUnuoN1rYWCNgbJ7PZMOK4Xz3juSgmR+oKkK591qjiZVuR+BovdHAxsYWklmMz/zZ53B8fIQPfeT9UjSgH/B8Os7AVJu6BInIiCX4aiAV5yfBaH9MyJ5ng9ncvILJ6iaTOusceIMpqhzvMuE+6XK2Bmz40drknAiNP9M5feAtt5tiAoHq0KiiNcJ1Z2z9PJiWn7s2v+jlPhF7ut8bYDyeaewox631nswxHbEZxKSAOSYdNhjd2cf5f/0K1r56B226cETmlStIUvd4E4pUm6wwLVtbS6g9+Ciwu4/J3ZuIU+5fMWZs/ljqYNZso7xyBqWVVaBaB+Zj7M3n2Geeby+hUm8grpUwnE5Qq9ZRK1ewuryuBgLGTl7aRweSJqf3c3dpCXdeu47e4T4aBEsJ4M2mGPf7uHn7KiZpD1NMMEqnmEQJxmSRAujSDzgu4/GojrW0ihhVyUBz/0E8wyAa4LV5D3cww3YM7KRAj/c8wc91mUxgRDgXNXAmKmMprqARl1Dh/BfQmDIqapSbRSlGmGOUTtSkRuYyZcrlQTzn/3cwraygevYCDh89g/H7vgHxu5/EROBsGdy6dD/MM5dM9aKBxeeUgFzuWafB35yvbwYWC9jM+QfbHwjZfYM3Y/mxs8affCOOlkmwwNBeuVByOA34nm6sC5kVqd/ThTXmTU183T+TNRaRTT5n7o8wnCfYvPCQrElKszF+9Ts+iMnn/gxnS1VSf7GDKXa5hOMY1XmivXzKeV2qYFopIa2VURv1sTKZqxmAvs3DJMEgjjDULbMB7PNSLMY24zEdjTXBOXfYJlJ2f+Y8AzvY5/jS1y6pv63CMyHOXGMf2ys8gL9OiiyeLiJQRKCIQBGBIgL3ZQQKAPi+HPbioosIFBEoIlBEoIjAvz0CP7m6CuNhEqBccJ0EQFnVRuxHFSACC1QgbGzAmfmqBvaJgxkBq1Qp25rZ1azOQkdVHma5KgbrUEHimZ3wKtjoZUrcOfBrTDoTZcy02FAKksJJt4v3/vB/gKc++hEcVsu4eOkhycpevXYVd2/fQjpNUG82sXewLwaws9X4XxYsL1y4oP+eoyytGExHYvORwUIAmBKvs34Po4N9JIMeYvloLrxQJS8cCvxZtIPsXNbxnxVpDWA5yV4wti0fp4FVsaWdWSxJZr3L3/y696vAnPOT1LmFQqUF185bIGzwNpMSnYMIb8i8DaCu9AYD1zTIG2uwgt+vgByj+cqnTCxZ+t8lBHdNrpkgg7F7DRBjgZrMXwLABOB4vvIAlpyuS1MbQ85Zp1mBOidP6XE34Mh+M2ZmCTOCn6PgQ+rnHQqDjEGAXHR8+asR2AwsbZ7T4299K3744z+Nta3zKoyOh4e4/Jl/gePdq3ZeYTzEBnRZw/BfL2A6gOm/+/lqHpANGuR3dc4sxosBQ8lWskQXbBxKkRtjP7AOgx+f0XhcXjcwnZ09wvhPh2LVOpDmrE33XD0+7ms+tFotAQR8Ps+q9bgu2GUGdC5YwF4EtnN3MJjXSXnuly6/LB/ORy5dwtbWlkCcWr2Kdov+mQY2ywtZUr8lARRkQjtjLg8As8kk70tp7LXAvg/gaUoZ+zRGMuVxybDmXJxKNoBzsYKyGHBxuYxZFKM3nGB79wAvXn4V167fwJWrN7DTS9AfszpLViGvq2TqBelMbFkBsEHbwGOv9gYlRGOzK4+qmB6aOJjrcuxPJlnG3efOAiTKyWjy+uS1betC4G9gMzMuZCxmOUK5lEBOkF1n0bpMn0gr/NNjnazfao2F9rl8T89srGBzYwUPnFnD2koXK8sdtOo1rQEyjsmglzQlvVmHY80NgmME4V0Omg0BHDMC0bw+2xNsDpuMrElOW96z/LVoKOAYGZAnBljwQ3RpfHuvfVZ7T2jcsHxgsqHinod1ZO+xeJMR6sxhgncL8JpywwsQLgjnn9osg3dmxvhdABv+xjlzaAAvspyuFOI52owTbLW6tDq9HgPrV9fir1tuN4UIa+BYsL9iNBo1TEYD9I/oYUopbFNSkGBDloUWe8giVgRSCQCZNDnln7mGymXKDBsrWuK7HD9Ko1OuPMSZY8nGkUGfMr8T7O3tqmFFEupBorheq4llSzD3zt1tHB4NsLO9jV6/r72z1WwLHKQE9Hg00HkfHfYwGnGNV1CvkZVcxXJnSbK7w+kI5WpJfr/d7goa9Zak1Y8Pezg8OML+IVn4fYwn1sRBxjQBvE6njVq9jM5SW80/ciFIIaCS5yeeexSLjdzr9RFXDCymrHaz0USr1UTv+EhA8HQ8kocxGcdk/3aXl3R+g35PXulnty7g9q17+PJXv4JHn3wM73rXO7G+uiyWtlJxkB/XHGezWA4UY37VfVXw49a6mRLio3R1PYCmZJ7bIwPNTs3OcMOQ3UtwMrjst6mKU0lhKkZ0uHMKoHpZTV7cZ3ycLb/62lqoavj3+55rlgKJQHUyvYcDAte8n7FcQHYxFQgmw1mmckCwu5YkaL96hEf/zU2sXt9DXaojbJLhfyvyVJ1jyBY0sSKjZCIp6FJrDa3Nh5DsbmN+eBNpMkIk79sa0loTlbU1JJ1VpJ0uIqoalKoYTucYs3Gv3UJjqQOuUY691n4UqwGBc5DAPP20KbwwHg5Rq1Rw7/YNRGQ3j0aY9nrocE4c7GE66ePu9g0cTvYxjWYYIQExbIKy3H3oA/xUVMWDqGIpriEms5nwbTTHbnqMqxjjTjoHxXqPEGH4/7H3pkGWpNd12Ml8+1Z7dVV39T4zPfsMgFlAEYQkgGE5JJKiKdESSYggJIYJigAtBSnKv2SHLcm2ZMv+ZYUdoaBCPxRkhB0SRRkhk8EFEAGQAGaAmcGs6Jment6ra696+5LpOOd+972sAgiCfzVZg0JVv5cvl/utdc8953CPQ3UErkUpUE0JJEdYRoTFuIi5qIAm50/OmylB3xQdFssJAAb6KliLUKINACg/HGEuKqM+qWChtIxKeQnx+bPo/8DjSP7iM+ifXsBE62DYIwjUjLSH5p4my8g14HdW+OL9T+xejqFQ0TJ9XUoJMzUF3wNN+47P0RkA2fyDZ7LSDhT7Ou9rg3vYW6GQ3M79D4Rv3yv7xi+zx8uuGWajYmocLHZSFyRDd24R9ZVVMXyv/pt/h3//qb+JCyMrxNpKxtjlmkoFGFqCUIWnWEb9zHlsfOQjePSjz+Gd3/1dvP3vP4d52kZoL5uAgvNUIWJvTosR1q5cxrmHryCeTPDyH34Fg51dlJyxLBXuGbjrha5a98IfV16TNPvTyVVfkAPA32lezF/LI5BHII9AHoE8Au/jCOQA8Pu48fNHzyOQRyCPQB6BPAJ/XAQ+s7iMUWQ+fEwuMCWuxI7+bWlryY8G8M5AYXIlLXlHSTXlcgKI6MxgyTvbwaCkNLl2dEcjACxPRDI5yGgIvr9lJuunzEXjpRDwLck71f2Cg/9nYaLEFa/RL1ew8vzzeP5TfxMrTz2Fzf1dPPjQg1hdPYU33noT+/u7OL28LsbQ/uG++d6lqYDd1dVVgb5kBPPft27dQr/bw+raKVSrlInuo1Yro3/YRikdY//eXcSDASaUOs2w0NznVen7DHvGnn7GQDCw1KWNZ1J2Jrc8o6I5YyELBrOFxML+HlnBDgQ7oGTtQ1akgbliZwcPYWtkQxKmvrvOwA3A2uy6AWoI5+E9EXAeU74xPIOBT5SWNfhilBjoJk9iB6cDO5r9iAxbefgKlDY2m/4TK27GrhZLLnM/zq7WZcNx3s89dkok8syTgAo701BAtDENvd3s51ggMJ9rUizikeeew8//vb+PkoDKIo52b+PNL/wqkmHbwFSXP9Tz2rkMADOwSn0g/HRWpyfanTk5PTYAZiYHbd6vJm9r7GAD+8hAdVDAEvhi62T8gz1pyvcm45HJBA/7koG2/j9Rx6SkMP2uDdCroNcbyB+TUqcOnjub0vrRjJnpDOBsIYRk3TOykUyA8772Dw/w5ptvqaDiwYuXdH4yA+uNKiqVmoAkY4Rb3AhoOphHAMPvwduWsUmCdyhjSKDYgAnKm5blRUqJW51zEqTlC2TXmV9ybzhEFFECt4zuaIwXXnsdr755DTdvb+HmjfuYjJRaRz8k38WcCkAvAVRKuvKngQilMOZtXHmBhiS45Vlt/YGAn4F7ppKgAoiEIIm0DYyZWSTzuTMDdMIDM7nucptiPEvWlvfv50mMEU02F/8Lssf0u/Q+WSzFKPMaBJylQjBR0p79na+RSVaMh1hensfG+hrW1lZwdu0U1tdWUKfHKQ8iCNE+ko8mgSo9k6SDuR7Y81AKnXExL1MyVE0ymffs4JRWFBV5eBGBsXVnACplooOUeJhT+HwuoZ9MTE5fSgUqejD5dJNTN6a0zp+RZWcovbDBWfr1WkvAoIDqAHoeXyft+WZfLh9tM7uVSwXZ0wDxzgp7HPCn6oB7Ebu3qgPJ3n4ECHkpk4W2ZwpjLYDmhRLHShGdowN025Su5dxgMtYqKMje5oliJAPiCyi4z3ORABrjVQoMZ85dbDpTtXCZeikmCAAe4mB/X1LxGmfJBJVyBY1GU+chkLt/cKD3Dw8IrvakunBweCS2JRnDXA/a7a4x79MEvV4f9ZrZMXBcUva5RAnpwUiqC9VmFfVaQ5/ttHs4PDrC4WFbnrOUsB9NCHZSMpztynmG+41I3r2Li3NYO3UKzXodBwf7ulan20O321exCdvt4PAQ3YGdh5+ThDvn10IxSBk3bXyRWT/mfJGgXqtgeXERk+EQreacnmlzdxe37t3Bc88/gyefeBSn11fUzwmalzUHJQYaBYl6gudTkCswc3k8AWPGnaC35oNSKfRvG/vus55d38LCdQwAtiILU2YYjoYqdrO5lPOMybE7K9/nVe+zWZDaAThbE/X/gaXOcUsAuI/9gyO1x2g0xlCSz2YfQP/TbneAAsG1SgWVegXzhRj1r9/Fg793H3NbbVQIpnE9V3FhjH40xGHaxiAdyH+V4BhljktRFXNnH0a5tYD+9asodg8QsZAnZRxLSCtloLUIzC+jMDePqNnEmEUNlRrGnH9acyivLKFL1rlk/nl/KSpF2iwkmAwGYvnucj0qlXGwt41qoYhmrYrNWzcF3h9sb2FvdwtRNER33EYPfXQTMoENjB0hRTkGLiQRHonKOF2soEEAmExfTHA77eImJthKExxEQFfbrZlVgs9jhFxrlCcH0Ijsd67+nK2HgABnlgnYt4HanJVLSMg51ucWUMCZqInTxTksLV3E1sYqKn/tz2P8Z5/AmONf+4gU4wLkZUv/ZVmqHJNvdsMWm5M0pwbGqRWmsaDouHx+dq/j/UhrW2YPZEDzrKBBe6UgJe2f1x4vKBnwPl215eTeWsdlgF7eje91T+7Bp3vXUFijv120Vk/MngElrJ2/JM/t5Ggf/8v3/QDm3r2GEhUPUmAQ+qj9fZIgrZax8sHn8QO/8F/j9JNX8JVf/Zd48Vf/FRqdtvlfR1S0cX0R86+vrC5hYX0VyWiM7fduIer3EGufa0WyMwDYCrim43xaunF8gvfCDR73M3s5A/j4up3/K49AHoE8AnkE8gi8vyOQA8Dv7/bPnz6PQB6BPAJ5BPIIfMcIfGZhGePI5BEtmUQgIBIrmImMoOZrCWqXgDbhYEtQRqyOD8m8kKwiOMtkSdloZ2KAUjaNGAJBYCYGmYTpMREcIJMGwWFV2lNmNVFiqsZEGI8nAML/ghQ04USyVyi3Fp/ZwIUf/RE89Jd+GKXlVdy/fxePPPoIlk+t4uVvvoLBoIcza+dwIPCXEqWJwN61tTWxhPhvAgOvvPLK9HUygJj0KscxjvZ2Mel1UY4mGHc6mAwHSuhSMta8jDOg70lwNmRPXbbNwUZPVAkwIliqOBvg+Z0SXZ4UY5JIn80wjo2/6mBDAEtd+jn4+Cp1FBhpBCMsSQw9g4OVTpvNgs4GEsTBm/A4a5npZJ2T3qrqCxMDccVa430YICoW8Ax7teSePCsNbBZwxL4m71Trcyo4CP6f5h1sXq3u1evxC9bFU/nU7L1LMc/bhmAy5XHFzAuAb+Jsp1ns3XuTYPEgivBDP/4T+C8+8QmkZQOJOod38PXf/N/U/kqeu2xhhvmbvQf/nQlTZ9WxKTwBP5WilqzmjFHucTdWMFnM5rnKBOqU+RnGIO+ByWRKSfNbfSE8o4NIgu7oAywW5QTD8QDjiQEDk8lIjLcSJQ+TSN6OtUZDLDeCqVlmGO9l5ivqgL/JzhqIYCDcVBeazNY4wq07d/Duu9exemoVFzbO6rz3t+5jfp4AXEVyp2Tp0l+WoCDvMcsI4rmzstdxEkARJsZHQ4El5jVLQN7GAMGuCSsP1PXHqNcrejYCMINRgp2jPl5+/S28+sa38MbbN7Czd6Q0epqY5Da5vd43OdcYSE/A1L2Gg5diMFCU1KqKDSwOTLSbdCcB1tB+oRhAY06sOTJyrR96cQD7uQonVKAQWK8CxO375Ph09vNI/p4EmwzEUn/R3BKKEAL/VMU0jElk3scEdsjAlOx5yeZxFUEgwVyzhtZcE5cvnsdTjz+GhfkK4nQkeV2CZrVq5Viymn1zMjK2IT2f2fbu882+a4Ad57CJXjcA2Bhp1sctFgQY1c/D/Vnbmo+zfk5snfD5NMtEs7nQQFQDMG0OY1GA/C+DpDO7a6logJWko6tV84mVvHW4doZxrGIPsZMN8DYZaoL75t9tc81sibVaH6tMmSle2DHGXveEPp/ZQP3s3O9FIZpD0xilMmWXIxzsbaHboTx6QesWmdgCVsTe5BlcYSNjIs45J8STjHf3TKa/sfVpCkOwwMjax/uZs+8p+7yzva0x26g3UCwVxZidm1vQ8+/t7uPm7VvYvLuJnd0D3L5zX8UlZN7Oy5eX7ODeVIUhLvAeC4iKJZMS7nYwGhswSRBGMshU4Chan+H1+b7aPS4KkKalA9+nXDLxKQK4RYLiRfOxVT9UYQAwPz+n9iV7mIzVXneAIzKa0yIIz/OLbNzhkJLWE5i/tPl6k1lcKXPeZWFFgvlWA/VaCc1GXder1RoYCiBO8cyzH8SlixsoFWOxigVuCXSkRHuQdg8AMPsTY6SCnIR7IysAYdsYG5PrS7YAYeZxnt0/TNd+Ud5nntuc1wfDgcaAecpzr0ZZbTsPf87GwmwP4e9N9xxhvPj6NB4bAMy+QaUUekJ7X1X70WJgOEan20UymKDIQqZKEacaNSy8dA/nfus2lg8mKLKII41UZNWe9LGX9tHFECN0kKKHeVRRi6oYph2k5RYeePR5Ipbov3cD5aNtFFLKRQMT7gMLZRSqLRQJBNfmENHvt9lESjC9WMSQcwEZ8wstxLU6UKyrb9AXmfPdoNdRAUxhkuDW9fcw12pIav1w5z7aR/uYDHpoH+yj297HYNJGF130yAJOUnTTBAMW1SDFUhLhIiKcj4pYiQsoRhF2JglupEPQ8GA/ovSzWazEKMjiRO0nj9hUFgAR+7gKH00tJdjB2hgNcw6PJwgshRxZpcjoQCVKlCFeRYTLcRPr5dMorp9F9S9/BIO/+gMYNhpi/GtNFAPYCvK0H3Ej4MDW5TEG4M4knTXPhT2PF9H4Pk0zT4bhe5wFbEVO/F/2dd8TZYsNpvtbzkWhn06LYbLFemF/aIVENrZU8JbdR2WVcFxpQWoJXM/lDm3rdVJAtTaPxbNnpcYx+aM/wj/6C38BS72+FXmxkKBCv/ARkIz0x83SY0/gub/xMyg3anj1c/8B3/qd30Vl0EUxiVTIKNscKXuoRAgpAXOC75T1DkUh3Csrzin3TFaA6X9n+UoSpvTvbFUQDsoB4O/4p23+Yh6BPAJ5BPII5BF430YgB4Dft02fP3gegTwCeQTyCOQR+OMj8NmFJTEBCL6JARO8ein7TGYDgdxi8IINar9KULraGhMcTDwxT8IkVkKGQEqpZ6AWmUDqiD6S6cQkU00fUezLHuUZKcdGj0BKrMmDNpE0HivzKwQhCEhPQQyCwExsM20TY9Kaw/pHP4oHf+xH0Lx0BYXGHA72d/HIlYewuLKIL375S0qqNhsL8ktkgoVJJQLAc3NzYhcxAfvOO+9MX6s3G8rSV4tl3LnxLvpHhyhORigySU/mnFgEZNxFgXXlzJhk5qUbmIBTVq9LNztDNviV8ToG+gZp5ROsBmfmZJO8Dg7NmMQzBusU8HQ/SWfphuSwknQCl0xmmS8LXGfijODVKIB64T4JljkDzL0h7XOBsSzwFwK72CHI/CF4LzfawEJkEkxPGEBCFg0I/Arydsb6JRDuTHNj9jHJzGyY+fOSYRzYydNzBZ/VADLP4jFrD3uNCTgD2/QtSrFJ5CrxH0AiAtj0X1WSvFLBJ37+F/CRj31MCWQee/P1z+PaC78hVrt7iiqBKQ+9mWfdtK2mQy4wFAOj0YCkmZQsE6meAM3+dNaegcHuD0zQh0AZR2kw3w0mvFHBfFldGlqJRSbvvS8IWCR7b4zxeCBOv3mG2r/HAwIsCYbjkfwSG605gbOFQgVxkQxbOTRPwXZjkQaZWhYvGMRuiAAAIABJREFU+ISgLK9JGjPBT0Dz7Wvv4PDwCCurBIA31KfIAF5cmke1UhPowSExGbMIwkBqBxWycXDwolyoGJucc854LGYx25mgo7w1w1w2GE0EELFfMja94Ri372ziW29dwx++9DrubO3iqDPARJ6+JTHD2JYlJsk1BoI/ZhRPPYcdnBeAEgAXU6U05pLGUShk8QS6AbyUN7ef7DMaxwnHDoFIK+zok63njG7Lu9s4EQ5kDNws6Mn4ex8kmME2UbxcvpOgrksNh8mbQIH6UIHjkp6G5iEpRhH7se49FbhFxYDxaCi/2VazgbVTLTz4wFlcefAyWs06amV6sNrn2Zc4jzOZzeIOAq4EsNmeGvOhwIV+z+xnztie9RsDB3xMOjjgTCeBASFhzs9SvttAUxtfPq5m7C+7hgMOmn9cQjTIRZtMd0Btuf6UDBAmYEmQs1qtCWS1wgYD4DWHTuVyTQ3DWe/WRrOCoNn87Z6qQVEj+KiyzIB9IUnML9XPffx3rVoolyqIown2du/Lz5uSylzbCOgYmBz8jKcMu1CHETBEydEGL3GbMiLJn1vFBIt0DACmBLM/g4PuO9tbuHX7tsA+yrNzfmi1WoijIkbjBHdu3cHu7p5A3s37+7i/tYfhaKxCAfVpFo5IDp3S4yWBsWy/o3Yf/QGZmab8QJCXACOHHcEwY7AbeM02IQAzGA015gcjFoHFku01YJ9zqsVZhMUwB3FM2HoSxkLCsWz2B5RnHWtOtDmZa5wDo7xXznleJKFWiCDJao5Z+mpzXMy3qlhdXcLN965hbX0ZH37+g1hfW8XqyhKazYY+L+wnwyQnkOa+vGL0096iYIUI8pzmOFQhTficaq3M31ttM2VIhoKwUCCjwgQyZ8djjMYG/rLP0p9X7Pug4DAtDApr0sk1y9dqn7f4vhdfDIec961Qoz/oC5znddyHm6/TM5ztNBlQFn6CuBxjqVpB4Ws3cf4L97C+PUJd7RChHUXotsrY7ncxGHYQpR00Y2Bjfg2FJMLbB+9obq7Vl3Dl4edQSEtItjaB/W1M+h2tadxnFcl4LpaBYg2V5gLi+UWgWUPCfV+5ApARXCxhzDVtcQkFWhxwvaRfa7etokd6MQ/paz2eoFoqYH97E6NeB73uEZLuALu7m9jt3sc46qMfTdBlDGhxwb1yOkGFUtAANhBjjcUDcYqdCXCbftiCtQNzN6gUSD0lQ+yc2jpoYgpzBTfCtkOcrmua47jmmFq+QGBZpERU2EkwLynpAtbjeZxeuojuw2ex+vc+geTSBksnDeydeu7yUlYsov/CfsLeN397qU/olxnIq72FTVih5CnMKZk+NT1XmOd835O1bMj2Nc17/n1iHvV5XT7lwapmVnhmc252/2vnOj4Xm7Q+/4bgkdp56v8jFn2hgJWLD6BUqSMaDvB//qUfwcEf/AFq/LulXEJcb8k/fNTvaM9Ump9H8/JlTIZjdO/cxWB/F0VJS1ONgX8HuWaIMYHZfmynkqxsTD1JxY4KvdnteDGn/7SAhzGfKS7yraXLQX9yP2cAT7fb+S95BPII5BHII5BHII8AcgA47wR5BPII5BHII5BHII/At0XgFxeXlEwahWyCJZOkLCn5VPqQNaLYfK3SVFJ0o+D/y8SzpMski2opFbHfEighVyHLQayFAMCFBNJEjAl6w6boJimqMX3PInmh9RJjVERpEVWMsZJGKAsIsXPLQ5b/rjWw8syzOP8X/3PMP/sheb+VGk3s7e7h6SeekIXZK6++gnKxLM+4c+c2lEth4tpZX91uF2+88QZWVlYkBd1utyVtV6tUcfP6dXzzGy/i0QcuoRqn8v2lYxuTM2Q9MCnPxLKBEkEyO0g0C9QIbA0Co+ZlOWPpGggbvpXoIrBsz+jg6kkpZpdgDNl5sW/dH1jgh71hQIISxs50nXk32xHm0WveYlAynt6Y9MhtHx5ZknHq0xukSInOBRlIAsCWkTTQmtwOJrSMuUegP4CEvBcdY3GSZKvuM5gDM8Gu6xA0MyYKIzUiM4rMjCA5TFYxryIAOHNfDrgdi+138i9m4i34h4rVFPB2S/oHACgwsMmIri+v4NO/9Cu49NjjSpQykX79hd/Ee6/9vkl0EnQJoJolvT1ROgN1PdmfZVNZrtQAK2M9GqhEkMNyu6HtyXYUW9cAcAdCDcii7CtZYsZ4dcBJUr4BKNb7RZMlJgDDY8iiE4CfjvVzPBogSUdIAyjM4E9GE7G6KO3J2DZbLdRqLcQcV0XKklrg/D4dHPLnMQAuk6VU8jhGt9fDa6+/hrhYwtrKCs5ubOjZtne2sby8iGq1LsByNCKrzFOlM6CZsSFAzEIFgXAEGSNKMkOSo/LxLhGIIuOUQFkJ/X5PMUooCVyu4u79+3jz6jV8+asv4t6dHezsdtAZJmIbEp0ZK9RkBXE+Cz6tHO8Z0I+xcTBajFIBN+Zdm2VvyvE1jEe9HlitDh76BJxl2HninW0zA52cSC3a1DQR7CC4SWfOvKA5hvTZAFZKBlbAs/kWC64PKg8EDpn055MSODMIzbBAsdCkikDZ6ggppbbFDLX5qVKJcOrUIh68dBZXHrqICxtrmJ+jTsNYgE2BXskBMBpORkIoxomxz3nugvyUgw95KITxwgcHCBhbZyf62HDGmcUxlZ81j2e7cBy6NLYzwpxl7/3Vr+HzBQFwjf9QLMD+ky06IJjm/tga96USqrW6sdUzLGKT57X0vYP8Lgs9YwUbc5sLreEbnN9sPVPxQEIWKItPbA7J9hWbV8korSAZD7C/ty0mMIFUiwmBNM0uAUQOHp8612yeMRl5lus443zGJndZee9bRF0dXBkPR7h9+w6uXr0qgHdxaQErq6c093c6fdx877bGOGXc250ubt3eBsm3oyFByBH29venMugWQxaXtCQH3T7sim3L/YcYwiP2f+4jEhVXqYgkrKO8HwLEjAfnA7L5+SV52iCJz6IE3pcKQQiyqsDHjiOAzKIiqgxInSJ4gQr8Ciu4zddhLXZmYVi3vV28X0rVgZ63pRTVMv2TB6hXS1hfW8TiQkNS0A9cvoSV5UV5A9caFOhNxfqV+KwY8LZGi/3LOU7rCVVTTEXB+qr9NMZimF99DeYxGbUHHa440ffX+rMx2q3NCQAfW2uOyZvPtoY+N2UBYI5ZFsuZ36+teSw6kUfymHxUFrKYtDjbUj7AI45741nWCkXMbR4An7uKhatHWBtp9kG3EGO3Rin+IaJeG810go2FJSw2F9Bp7+Hlvbc0N/PZKsU5XHroaZxav4x09wDJ4S76B7tA9xDlQQ8Toam2RoBgb7mC4tw8So05pNUa4noTKYsP6nWklH6vVLXfYKwpIz7odeUBzcJA7n3jZIydnU3JgA86fexs3cVu+x72hlsCfakSMqDPsvYy3NsUVLS4iBQrVLspxDiaAFtJikMTHDamvoptbF/IKHC/zf2yb43Y77kOhRXX9j9miiHfXtt3cc23vR1nXO6duQ+rsYCJBRFpikWUcba4hvTUCh76H34R6QcewJBscM4DoVhFdgSyceF6YoAv5z5dZwr48l5C8ZIXrzlQ7Mxfrc0zVQOrkeE53abC5jUv6CGIehLAtYVjxkb3oh5XSpntjcMecgqOhn3vic9m+7r9ngGAuQeOaQ3C52WBSorG4jIW18kCTvGt/+c38K9/9mexRMBXshkl+6OFcwv3i5y3qR7BEkh5/47Bv2vSxMBc/q3g8RiH4xlmKhuxcIyxocS5bFi4r2N8p9unWTGQjUqf22djVI8ejs8B4Flc8t/yCOQRyCOQRyCPQB4B5ABw3gnyCOQRyCOQRyCPQB6Bb4/ALy4xXcX0vflRMfMqiVsxcoGVuIj5uCQZ54PJCEcRfc8C+5UJf2WJTHJTCQknVCmRxGp3YxALVAzSdSbGGUBggrIxsMKMUZLiKAWOzKES80hB2LZOIEKfYIZlItnAucsP4QOf/Gms/eDHcavXRaEg5zy0Oz0888yzGE+GePmlr6NZa2E4nuDKlYewu7uD06dPCzTY398X4EtA2MFfY+DEeOkbL+Hu7Vu4fP4sykhQL0YCgCk6reS4ku6WwJsCd2T68O0g7WrutwH0zQC+3gJTKeITss9Kwnue95hncGA+ZzyGlRDLgslTcNbB5SDNazcyZZkpsRYAVwMMycqbCAQmmiCWBT/CXCP/bdmzKctObPHA1BCrMQDYLADwZ54C3GSBBgCWpykyKW1cEwyZrM4m3PlvJsnTJMhJU6ba/KJH8gwO/nCBNTxlD6ozZbx8nfUagChKdx6/r4z3r57PvKjrSyv4u//dP8Dq2XNiAtM/90v/5n/GsL0l/1QDOA04ElteCfsZ+9cBrBnDN/jABoaZt73fNz9LFlv2c9P+wWIL+fUSZAwyvkraGghM6VcBTryjonntmgeqAdQCLOiFyGSupMMn1HlVO08oWcrfk7H8D+ULSfneZIJuu4P99qE8PucXFlEq1cT4c09WT6rOpKCzYG1G61u+tiUBvW9ffVts4tOnz+DM6TNodw4xHPYFJpn7HZneM3BCrNHg6SsQNUg6E9xlsrZcaRjTVkUMkdhm5WpFCWtjo1WQRgVsbu/hjavv4Atf/iNce+8O2p0hhmOCPNI5MC9eSiHLCzeVxGwhKpssvKRYTV6SX4yN+q9iSqnskUnPBqDbuqCPemtFZwCTDesscb5mIIrNHzwfvywxbv68s/5j5+E1fDzpvGJHGvDI+2LymoOVDHbrKwSGyNg2QFHFIEGe1WzZXb6fc73J/rPsgp+l1K2KQJCgUaPEM+NijNu0UAlM8BGqlQgL81U8/OB5PPbYA3jg0jnMs5iEqg+FAoYDgkUm68vn55xLpjavMQVjMwUb3q+yAG6WHWxy6Nb3Cf4SfKKUuMsUZ0HlbNGExc0UBex3lSxM5aUF6geJaWuD0J+DUgH7vYGOxsIVKFwp69omHV0LXsjm2S0Z8uCbSfAjYbWSGWjOvnUfM//mJB0ckzA9Lo1KsKGAarmCQb+No4M91OplAVYc6wYQB/9lzf8Z6WfVDpg/LuGhImXeQ6kQn1Uxy0jSq3grsLk5N4g13+nitddex7vXrqPXH6LRbGLj7BmsnzqFne1dvPLyazg4ahMDkZzz9k5b8/VwYAUlZglg84/mJBZrpEC/NxKINddqKn6UkXaJZ7Ipud+wTxqzmeuAtyH7L8/tY8znTDLbCTKb/3yA20IRDZUBCCS2u72gNGBe3ja/mnx+rUrTCQe6zCN96lvtdU/BR1QFFrq7RHLcBGjLhQjNehkL802cPs1il9OgunqlGmHjzGlcuHBOzGEWHwz69CM2mfhSoWrFRSVrH2tXUxVQ4YCmRhZi2PzqzEoB1lLKMCaoxmmQ+ucc6uNFnvChz323PbCuJel02895//K+YuuRs46Je9naIXuGhGOdigAs8OBuEtqLca7izpKxqg3GiF59D8PfuYblewM0kwqiRgu7yRiTUQ+NwQiXFtawUF8EjYD3d27g9b1rGLMkIE5UfFiOW1iYu4Ann3oexXIZab8HbG0h2d1G0m0jSsYYDQa23+FVC2XElTqKzRbQrGNcr6KytCrZ6AkLgLi2yTrB9rxkALNAhr7Ge4cHGA47Emg+2m/j7p0bKNdT3N69jiOM5Mk7CPtaEtfF6EeCavDwrXAcpBEO04m8gq1QKEi1a5NnALD2yCpu5L7a9n9SyiGbm+z8OJKFitmy8GMxCsFDmDx2Ar68Jsu0apwjWXSXpFiIGjhVmMPCyingox/E2c/8dfRXFzAJxWLqS6z0pBR0Ru55qnQQlCGyUuGaI8NzWPGbfbu3r+2Pwv7D9yFBOcFZ5LYmzfpzFvTNrgMOFptkvg/AoKASih1O2qZ4H7btqe2P/ZyGsHNusAHDNU/s3zDWuMKffvAKirU5xEdt/PMf+ys4/P0vIIpY7BV8esXW5boZwNvUgPgJJpL2TtKC9ricW467JGu2MtWQ4KVjpSDW9tLe8Gf8LoNURRnTvmQH/nTuAfzdprX8vTwCeQTyCOQRyCPwvotAzgB+3zV5/sB5BPII5BHII5BH4E+OwGeXF0wSVxkT8zIU+Tcyed+lKMZ8VBQgd5hMBABTyk6pWVauK78SAODg0yv2K4+IIU+sahrJ+1dMQ0txmlyb5E0nWG5VcWlpCfu7B7hx0MYuInRTMo8TXIxiNANAJ5CIIEWzibXnP4xHP/nTGJ6/gBKlnEcd9Ns9DMYpnn7mGZSLMV786ldRrdTRnG9heWUZb77xphL4i4uLAn7J/CUI/N577+HcuXNoNBp47bXXsL29rSTg+TPrGPXaqJJJRaYZmcBM+YrYaiwpJj8VMybC6KMYpI8F7xBUErPDmBpZEEfSo5nXPNk1TfIqAzxjhlpC0xhQniia/gyMQ5eHnp7bQXmDqqfyscZGI7BDz1STEhYoTJCElAS/LzWSMaKUnJx6vVq/ml4nAF+ze1N2TnGh1DfBOvYfY6uQWWM5bSb6mdg3wMruj4waSYkLhA7S1AKL7TVjBFtynCC0s5WUzMx4MDt4RCAsoL+WBA+fDb8YKyuZ4NS5C/j0L/83WDmzrj52sH8Xr//HX0N7+6YACkuKmq+kAWvmnefMRAeELSHqSoaztpolIS0R7CCYJEIz5/E2dWnoyYRJ9yB/rQShJVjFiqUUNMli9NQk8CuQjwBlAIGDdCPloXXfoQ1IsyMInFKml1KdYrCQgWiMuaP2oSSbV1dWUas3BQDHcUnntyS23c+3MzmNbWdffK4ibt26hdu3bqNcqQoAXl9bFwBMQKPVmrNksftwCqA2gJMMMklyqw+nkuQtVyiyGaNYMg/HUIKhMUY5WwIrR+0O7m0d4puvv42vfu0l3LhzHwdHXYFocbGCwZBjuCiGoLH5ySRNzFNcnrwl3YPAVTKm2Y8Ds0kSqwHY5bOX3M8z9Cu2E8FOA+MNrNQcIX9T+7cDnM629HHv1/D2z7KPOX+cHPcGiFrSeBjYkLy2A8rGtp/1RckFK9Y2p2j8BAlRcXbFIieLz+KSUFq7GGsepYQtQebhmMDbGOVKAeUSAYsh4sIE1WoB58+t4wOPPITHHryItZXVICEdAPRJ8EemRGbwM/bnybK7sgCBjxElvEMsPSYEJ6fAfMbz8aSstAMZHnMfg86uD910Cr5PlSoCaOyEdps1jF0pEDP4CnM8VKsVgcEE7/g7FRUc6DEGK8eMFTnoZ+hLDgAbG3jmAZz1s5y2eVxGpVRAv9dBt32AWo0sZCuYoGw6GdYq7ggAgtZl9k0vLtHcxf5iDGDvw6F+IvgAE0g2oFtzfugn3aM2Xn3tNdy+dQdRXMT6xga6nQ4WyKwslvDqN19HoVjFnTtb2NzawX67r/m03+e4oncxfcRN/lye2GQOD4YYTxJUShWpFDTrNZBp3Gl39Twcy5JJ19IU5jVJgKcCmSlTb5LGvnbYeJU3MM/XaAEsbqG0tmYQA1Ft2TO2n8WZqgMEuimTzDlu5o0rpnfGr1rXyqh4SP1DhRE2tlk4Qcl0Wk2onC6d4PT6KjbWl1GvxViYb+HC+TOo1UpYXGih2aihWi2hUmFxDT16Kc0eWN2hWEAs8cSY/vQxF0tc4E+AlkzCYtrfOGYdAObq6eOGGwkVrIm5O1OqyO4Os+uoXcMYm77mM15UWzDCbFD8CEU6vpYxJgSAVfiSRiokqpWqWj8F6A8nGGzdR/WLbyL+2haanSImlPYedtBKElxe2cBiY1mwKNe0wdE23th6DX0MtcNk4YAAUJQxP38Gp1YvYmlhDfVKzYqdeI1uF5OjDkBFi+6hwNHRcGAFMGT+1usoLK8irjdQqDYRlWsYDgdiSdMPmEUbLIoaDvrojQbYP9jB4eGu+ub29ibi6hhbnTuSgJb8M3cFtCLQ0mxrLG+RUr8lFMRmH3CvGFjqDgCz6QgUcj9EVig/Qz94X+80/rgey1rFnp0lPQb/mdyxpu0UqEdALQDPVHOg9UoxKWAubmC+PI8xb/LiBq78w18APvAgBvQ79sKlwNzVWMsUo1kXnEnfh63HtPgg24+yALAVv8yK0HwO8/41ndO0yNr4ZeGHzze+/vk8qb7lc3wGIGVh4rH5PMxXfn7d/jEJaB7N4kaT12a7cLzSskBevDFjnKA+v4zVjcvceeLd3/wcfv0Tn0R52FNbafRpLmcbjASEU/WCXsrci6iNubtII4wKlCZnnwqFbfrzh+zfmey3CpECsKw9eFCkyI7LY7/rXNa/pnsSAJ/IAeA/NmT5G3kE8gjkEcgjkEfg/RiBHAB+P7Z6/sx5BPII5BHII5BH4E+IwC+QhReIewIxnTVGxg1SlCPKyllyjcCcpO8CQ9Tk4pjk8Fp3k590aU3mKwgAz6GIBtkJ0QSFtIBqXLXr1Ison57DxsWz2NjYwObb1/GNF17Cbn+IHfplRcBFMjOLkfw5WV0/KKRYPH0W3//pn8P4icdR3NgQW/HOnVuSydze2cXTH/gAVpaX8eKLL4rFs7yyIsCXCVb6/xLoZYL87t272NzcxBNPPKHk8SuvvILRYIjmXEvA1WNXHsKwfYBGqYACk4RRKglQJnnGk5F53oakrCfjmOg24MiSQkyESlLbgVv50M4SXgbUkEWbBXaZfsrIRAdZZwc8TcouMNqcZRw80CQNHQBVJoxNRtKuJx71CX/gY2ByAKWdIaxjndIdQCilHzNsYAdalSgOSTlPzJkn4wwAduDZgFoCFsHbV0Axk/JMspk/sbOfXGqbyTkDgGexzN47f+d5dT8nWNW8licDdZ+UIBdtjveWYuXSBfzSP/hvUWmQcw50Djfxld/4ZxgNOkFC05m6JqmqWIbkqIO3fM0BKk+Qnxx6WRBP6Ugxo4Nvq0BggrqFjHcpE+nGrjLGbdZL1IBjyQDHBkZb4pXnKCkZzXMJLKDXJxO9xo0zgI/nIwBMWU8CaoERLM9Msv2P9uV5t7iwhEbDpKB57iyo5uDADCQwVp59GXPy2rVrkmV3APjU6imMRn1EcSo2IbuyA8Ds12NmuoP8qWQiJb2eIirG8uIrFMtIJwSBK4jJAE1SlOt1gby7B/v42gsv4vNffBFb20fo9CgLXUbCwhYBvjGG/ZF8NmNqboo1Z6B1uWyy0gT56ENqDDzKOJr8pQCawLomyMI4kIXLLzFwLV+OwWg07QcO5jmIacAIJWpNA4Hndvli71PZBLj3se/EkDIgwSBwyY+GogLeo48/Pxf/TW/XbNJeYGkyMZlwiSsYs4t+vmJGi0FpxUDFYiSGpBUIGJgrD+GUceBrlMdOUYnHuHx+Hc996Ck89vAVrK8uac4kk17FJSDQHqSST7CdGFNnW2Zldgk6EZzLPouxFN0nejYf+ed9nHm8s/HIAhLO1/YxbfUy7hVuzOHsdbPj1+VJNZ7Eto/UPwjolcpFA4XLZAxXrTBDY9Paxv2xrTJlNp+oL02fy17XmI+KqBQLGPQ76HWOUKkSFDWWn4HeBAcNdDRQl8VZ4ZrT4hKOHbt+9sv7BJ9tTAa8fMNnLPS7t27j6tW3sb9/KKbxmY2zqNdruL95H1ubWzhod1AuNbG1s493r9/E7lHXQHCBeJzLvK2snYYTFl3M7kDtPhmhXmuoKIPy7Zy7CCQKjA7StASSOT/aeCPrNEj4E2wZjtHr9yQhz3Zh7FnUQDamgcQE9sjaTzAY0Cub9Q4FFErGgvbinWw/ESO3WJKkvI8tP9Z8oY1xO+j1tX3iNW0c0B+4LF9ZjplWvSyZ6PlWDWdOr2Lj9AqajTJWlxdw/vy6Cs2ac/OaY6nAQc9yjlWBv8HoleAvWbSSlA0FRireEhJEtmUqOX8vgND+QOzvIONO1ZSJMWKzihXHxxTEqvaCJj4ff/f+KF/hEWN3HHjjfDC7rqYRKxRKWbRlDOGIvr1JhGGvje6NO4h+63W03t5EqT/EJKLVR4yz1TWcXTwtOWx69ibFGOODbby3+U0BwFxZ5KErqxEWKcQoo4pGbQ6tuVUszi2jtXgK5fklMX7J7B0dtiVvP+wcYTLsS5aXny0sLCOuV7V+0JogOTg0L+1SDBwdIO11tbc7GA2x2TtCt32I4dEhDtt7GEw66KKLQTxGj5YlqTGTbXdlo1l7kenItu31dI4JXd9WoxQlqeQEVqdknM1KRVbYRgIWANyPKTedYYkKzE+l0lOKUsxznx3xfMRVIzRRQzWuoVFuoTApobCyhNJf/jAufvYTaFe4h+WcxTVBPWu6NnhBoIG6J/qLCqVsnfT1SpLboeDp5Dpn+0Rj73qxoI+x7Fjzfa36mvfxEEcVo8qqIhQthv6nNcBtMySOc6IwMrMHPH7NIAVtI1gFJ0HiRvfJfc65x55CEpdQuL+F//EjfxbNGzeBdIgRt5acHtMY8fQ+rM+HgARlHNu/OwXYC4nE3A0v+x7R8GEr1PJCRcZAhaM63opKXQ7f1wzN8WzDJMVP7e9+27yev5BHII9AHoE8AnkE8gi8fyOQA8Dv37bPnzyPQB6BPAJ5BPII/LER+AwB4JDRmbGTwuFBTdKTVWJPSubMkolKXjg1gMkpZTqM0cDEJKX7lBBNI8ylkJ/wfOMUNs5exgrllS+eAi4tI1qeR6VWRffqu3jni1/C9beu4s79HdRGCR5AhEYhFujcQ4zSmTUsPvkkrvzYjyG6eBEbD13BS9/4BpaWlgTyvvXWW3jsscfw4IMP4itf+YoSlmT3EvhdXl7GwcEBjo6OsLu7K0B4fX0dN2/exI0bN5RoOnP6tFhL77zzDp5+8nH0DvYxVymiMBqAUsICR0IlvnnSzjx+BfQS6CDo4QCHQpJJTk29cGdAJs/rOSSTgRXXdyYBmfm8JO2mzOEZ68uTjkyUScL5JOCsNjOZbj9WLGAHkqeJJntfQLJkrg0UUxfJsG6noFR4XSyKzLNOgZbgtejJOgcLDVyx5KgDvgLNA8NXQFNgVpIgQqawHctvA6H4mHtCAAAgAElEQVSySUQly7Jy2CcS1ezbbG+CBwS3xv0BJnEBS+fO4zO//Ctorazo3Ht338aLv/V/YdRvTxlZBPosce5An4GvJ5PpM8nN4yy76QDzYWXBDCC4gTYup2hAkclEmlxuSAwGzryxrcjgtecnc8nZyAbQGghMv0/3p40JWAQAkACcMUiMxSuZ0+FQ8ZwkTPCPDExKEhzs70kaemFuAcVKHYUC2XwZ2UeX5NY9sT2zDPVYjLG333kHvW5PDMn19dNYO7WGhMzROBIAPCHYyvsI0qXFQtWYjATp2U7DgfVXYkFFMgorKJdq8kUt1RsC7b/1znv43S98ES+8/Cru3LsPpE2BWWK5Bsa09XV2HhufUoHkSYP/r9oodpb9BMW4PI0x48w+Vy2bRCuBEAI+zoTmsxCQYt811q95BIoxmpl5p0CSPHWDr2KQy+R71ued5WefLEQFkxieFnpk/L3DmCa4zS9enwUqx0BOj0F4nwxhgk4O3Nh5TQnA+6DfsgBgAhSUAmW/EUAY5PgDOEAFBM0LBTK5KOubSPb23MaK5KE//MzTOLu+ihIROT63wEW7gto1/MPZvw6ue6EBY03VBn+dhTruaWr931j48h0NErg+LhWToFrg7GsHvWbzUPDePsGM5HEuhTuby44z1WZz9qxYJ+sJTsCS907fW4LY7h889XoNcr8zH2kDJPnlz8++lKCg+BkD+BDVmrk2kyHP+KvQZ8Kxa/d3TAaejDX2DwGq5jPrfc3jp/4dwBcWBJgKBcfkBLtbu/j6178hRQAWUmyc2RAwe3jYxreuvi3559EoQq9PkLKA25sGRlCto1avme8u2ZiUAR+PMdTzWTGCtdNMEUFtI7Z/ORRJBYnUAPxSdt3ZpuyPknwuFHUt3qu1PxmDifqs2oLytowzZfIJAU7oH22FW1Q+0LoR/LS1tntxQZKAstHev/jMPA+fQSBzsaTrSzw4rI/uOVyt1NCjJ+0kUVFascDCMdplDLG6PIe1UwsCgleWF3Dh/AbmlxZQqZRRq5SMYa/nl4aC6aVQ9aRs4LeBalbw4fGariUq3gkFGoHN6WPZ+v1xBrCNv9kE5ZLt3t9ZnJJl1bvcevY+eL2pTLYsUs2LnWuFADbKrycpBt0xht0jjG9sY/P/fhGndw9QHg1RSAp4oLWB80sbiEdATAuSWhUpfb2PdnDv3muggDKB3zbBVso0c64kWJqWUIiqKJSbmIw4RyVaU0AmfmsO5UIFzXoLlWIVVRY/sFioVkNK7990KJb49t07GPbbmAwGGA26SLsHKLIwpraMhcuP486gg3Gnh3TSw87OPRz1j9BJO+gmA3SSCQZknk8h0cxk/yf8KiUUFtdQdSFIPrOHEsClyolIsVz/EaE/MQnpEffU0zVNvRnVlLLYEZpphFaaoEnFhjRGBVVUUj53A9VSE0f0hH7+ATz9P/19DNeWDWjlnM/igQDiSqTHfXplNWB7HBukavUMrG1zlPyZwzzsfdL7oM2/5C07sdnmJ597p2tA1l4k9F8VgQUgXZ9y9Rmx4sMeOOyRvbgvDJDpOPG5flroICBaq3bYH7PIyQqpZEOh9yLUV9elCBOPE7z7a7+Gf/fzv4jCsIuJZKONQUwmb0JloNDOWYBfajuhfkOAr2SfGWsvdbNI2t8O9vsM8DWOr9fIUE/ALFO8GJN7i7C/5AyRAJ/IAeDvfeDlR+YRyCOQRyCPQB6B90EEcgD4fdDI+SPmEcgjkEcgj0AegT9tBD67tHjsI5b8CyyikN7Qaxn/U2c7CFQxR8UpDmxeWQQ3CkiiseTRignQADAf13DxgQ/iqQ9/Px587kNIH1hH+9wiOlVLfCfvvIvOyy/h9ssv462Xv4nB9du4NJygERdwhBQHlTJOfd/zePonfgLtlVXMnzunhN5rr76GK1euCNSlfPPZs2fx+OOPCwBmEnNtbU0AMOWeCSAQvCELWIDgZIIvf/nL+jffP3/+vORm33vvBp568nEc3r+PhUbZPIBTS2aRYeHArzHGrFLfKIWBZesAh4O14Tglaz2B5cxBpp1CYk/gL5mQzjA4CdwGNrCBwAaKCjSanksUqQAwmkyzJ4qVPA7go0AbZ7tl7smTdUqqBVnRqbS0ZeymwJY9cmBm+POFZJ76TEjQOcCblbw2ZpYVE1g4PCnngLDJVnq+j+dg8pPwgccoC3Q569fjoCTjNIZCRXDq9JoSiUf7+zhsd3D24Sv42b/zd1GpzRFdxL33XsGLv/0vMBl1BNCVy0zyl8Ra5JflQi2JLq/JDHhl7xujc+qhl82uuydsVsaQoyeA2dkEov8u0CpIbrqvnvuZOthlUp92T2S1CfwJPqySiGaSlsCw2D7GhOUX2WlMSFI2mAAwAWUy2MbjPpIJ/Vvt9Xb7CM3mHBqtRZTolxgSs1lfQGOJBV/bqSw3sLe3h5u3bgkIadTrWFxcxvLSMkbjvhi3ZL1Z33LmI4GbMsYsYiADjF6SakcWOhC4ZYK6gGp9Dvd3DnH13du4fnMT33jlddy5t4PegGBhDf1h8HrNJMtdxlddOEjWEwwVEKv5LgCyYvhI411gDPunFX0YA5hffN5jPq3OTqcPptg71h7u5Z2dYMXWFbh/3CGQ/xb4F2QgzTOY0rkGImfZrKEWYAqiMZFvDPFE9+XjwhPtkgQO7GOCvw6GqgBgzNhSxjZ4OZ4AmJwdKanykMhm8YD1NwPwBEixDYM0eJKOUIoj1CqRgK7HHrmIJx+7gtOrC5ivcdw4U+44w5ZAkvpmAB4cWOIzOfuQr/m9+jjhWOx06NXpoMQMSM2CAN53DQCdFStYMQmfyZhw/nUyjjb9nZB1DwoLM/bf9NMm9x3mIAcSCe4RFOY3AUbKmvNbfSuwuNn9uAYJgBuz3xdAxedu+whHh3tiZHvxAdtQ7SGlAJNUZQFIMYx3A2lipGL2WkVXVrben8nnWpOANsxnOBjJluH3P/95DPr0vC5hcXEJi0uL2N7ewbvXb2DvoIOj9gDtHpUEYrQHJt3O9atRb2LA4hIWNhBQniTy6xYkGwARm0tNmpprM7/q1YbGu4OPfI1zMceC1g2NL07GMyUG3jR9p9mfJXWsvkCWo7Fg6UeusRHUMQiuUsKd8wKv2x8MBAhzfvRiBIdnGENeX2xugnCUCCYbdjKSPHpNjGfzOeb1WezC+bPXo/QwQeQYtUoRtUqMRq2IWjnGhfPrePihSyqG2Ti7irMbZ1Bv1FARQE/wuiglbvcLd6Cc87hLy1tfDIoXBPKmShEz2frj+0G3MghFXuFNnsfPaWCyFxLYnORzi7x9M+Czx8nf1+nEoiQoSP9rzmcp+uMh2kcdJMMxGoME/RevY++l9zB/0MMD0QIu1k6hUWki6Y/MEZ4y2sUShp0DHN55HYV4iAEm6CQjdKME7SjFmAGZFFEutdBYOI1iuY5Jv42D/U2MJuQKs/zQQPQCSigVq/KmLlbMN7w/6CFmwU8yFAhaTQtoRWRfj7X+obyC5Ue+D0flIrp7+9jcvInhsI3OqI2j1MDALhL0JPjtnNjvffct1m9QueG8yoixxKASihAIylL+md89Ms0JAMcFjFzanzvsKEUtBdj7qhHQIhOYILJkjSMsFBZQSqsoUiK7VsPwwjJO/8rPovHsE0hVFMYxxKLGwLQPhRC+2ZkCwF6DZg0c5hgvirM58xjomy0G5Fp7gp2reSprf3ICFParuAS19olUChjRzuOEr2/GfsH73xTwzczXtgeeFWPavt3WrVmf5hkiDKMYFx9/GuVSFVG/h3/10Y+h/fqrSFiAYuUk4mmriCzT5NOijLCv9TXB1s1QkBKOVxFj2M/KI90ESULxpgHCvFJRrHDO6fbBiPuh4LlMeWn2m5/ayxnA3/vIy4/MI5BHII9AHoE8Av/pRyAHgP/Tb+P8CfMI5BHII5BHII/AnzoCv7i0eCx99ccBwKx2z9JFjF03+8omzgmejJXKo0RoikKSoqFEVRXLFx7Hs3/uB/Hkxz+K8YU1HG3Mo18tYTIeoLWzjcrNG9h780289eLXcfjy66heuykZv4NSEaPz53D+R38Ycx98BnPnLmPl9Clcf+8aWq15JaEo20xwl2wrAsAvv/yygF++d/XqVSwsLOh1gr0EDJj4Ifv33r17eo/sYDKHe4M+ut0uVpeXMOp1sVgro0RJ1DQkoAhwy9NwBmAIMGXK0dl/ARhVgimw75zR4EmnaUIqyEgzocOkswDTjN+ufS4AzRn5aL1OII9ExpAgk+Qik4kByDeA1oGLcC8ukxxAWGbBsvLNZNKquQUqWBuLgZth1RrgfdJnbcaE0/0zgeks0QAOGVvDAAFP1M3YeJaME8grFoz5FuraYv66BzCZMIF1mmE183xZuW0HvvW4hUh9gfHodbrYuPIQfu6XfwlpoYRiXMHW7Wv47X/934NKt+WSAbn+zfgSLCTQ4uCJA6AOCGdZU1lmcHZc+Gemoyay/uNxzbY5jzGgLrBHYkrwmkR7FpiifLNJSc+S0A428Z4J9KaJyUsb01BChPLZ5GsCqQiGiT1HAIVAyEC+iGRssiiCxzdbS6jWG4qJ3xt/+v3b9YPXK9twkuL2ndu4f38LxUIJzWYTC/OLmJ+fR6/fRr1eRaPRVNqbAJGDyATChmmCYq0mOeXJyJ6NYAI9o/cPe3jjzXfx1W98E29du412nx6xFZN1jcxjN6MwO2WZun+vA8HKffO/4KPrgCx/mr+oJbXVx52NFOLPvilAlH6RknQ21hvbgUxHSu2qrSmVHEBFB3A92WxytsZ8zgIwM2ZkkAAeT4LnrDGt7H4cGCKQT6DcQBrva56QdznjIgHEqX+znYOgFK9LwIpfikeIhRVOUB7dzqnCBkrm6vnV6hpHvCbBu0qpJMBRFgGjIcZDB3IZkyEqlQLW1hZxfmMVTz5yAY8//CCWFpsAVRUC8CFAk+xNAhtiKRcxGPSnYPBoNESv1w/FDjP2sI0/i72PH/95bE2aFuDMGKceT7ZBlv3ohUF834ENzbXOunQ29jReFg+/3nQsBjA/K21NsNGVAviT9gVcsyRbLODMijNac/MoV8p6ZhY1ME6b9+7i6PAArVYDJY5rztEsHBgTZGU/clYt5ckZw7IVpPC8ob01d4S5nGxgXnMq7euFLoTNikX5nm7e28Iffukrkk+uFCvWNqWipHO3d/dx4+Y97Bx00B9M0B+n6A0NBJV8bMQiiiBLrVjRyzZYF0xVR2xOZcwdQGVf8jnU55dsYYN7kXucOQ4lpT4ZY9DvazyS8Us/e3H2IpNonhZJCWQrBqCbcud2T5R7pnwz40qguh/UB7LzMtuYbcY9BqWru/0OktFI6gCVUhmj8XDqGT8cjjCcGLO/yPWnUkS1UkCzVkave4gLF87gkSuXsLRcw/LSAs6dO4OlpQWB/QSs6TfKdZnzttZgzocTzgfm8Tzbj4UimcwYyPbVMGsEYHmmJpAF7jze2TmPn3MA2AsmtNfQ/G7jzVnBzlxn27HvcIqQg/tkgsPOIboDMvfLKHMu2u8iunkPp97bx9l3a1jok2nMLkpAy/ZAhWJFFgyjW2+jTAA4HaGXDNDGCHvxCH16tE8o0z2HudXzWDx9HqN+D/dvXcOgvY1JQpDWvIPlau5qI5Lep3cuC34ShlgFiqfiBWy0VnHv4DZ6aQ9xcQUbT30U7UoVW3fv4NbNtzGcdDGOxuhGPfSTEQYRQGHpPy0AzD2K2pjyzYLKDeQTAzhYA7CGbxilGKQTMZ6H9BuOKANt8ww/F0cJakmEBiKUkaKJFKulkmSBo6SAJpqoFFugLgPKRVTPn0b50z+Gsz/ycQxKpmbB59dez+XWtYrb3iPSnie7y58VXGT7Cws+uDB8O7M3FPll9rLep2Z2JjNVBZ+PrdDDPLEpI691ajg8DgAfs0w5fg7fH/n+xP8tdRyfu4NijB/jc7158UZY3riIhfWziMZj/N4/+Sd44R/9Y9TGQ81r8vqVWoithz4PZWNlRbHG8lZ7u8xziK8XzhrT27S+XWVH98LrcBwEWXD2FxUlJiwKsEJI/r1ACfG/trcz3Rvkv+QRyCOQRyCPQB6BPAJ5BHIAOO8DeQTyCOQRyCOQRyCPwLdFgACwkiDTbwMaCwQunOEZJMpkSWfc0ilo7MkN9xc10A8YMklJRhxZDfymhGpUweJDT+DZj/0gnvj4n8PkwjI6Z+bQLyuriLn9Qyzs7GLn9Tfx5ldewNaXvga8867AiqNWC8sf/xie/NQnsTmOcfmhR9AfdfHaG6/hqSeewhtvvCFgl0AuWcBkBF+/fh2Li4vy+qVE9AMPPCCQ9/bt2zqGyUsm58nGcobwo48+KnB4e3cHZ9bXgclQsnqVSJwMAVH0PJ4mlQLwJoDAgVaP0VQ6WVCPSdBmWAjZ+DpLYgruBQats4XdIswymYF1y0RmoSAmGdlLBBfk7UrqkPC4IEGbvbdgCexyvc7eCzcfPMqIXARAxU8VGM5i7DoQPEkEChnQGqRpmeCXXLO9PpV4DhLOjiirHxH4DvEzoMVkepncItvXJKBNqpgykjyGr5PJ4wBwNsk3ZTyGdvCkniT/SBxLY/XNKx98Gj/+tz6FWrNJjBM3Xn8BX/y3/xwJBgJdatWyeaOKOUYgJda/xSgLfnc8t4O//vt3An6nyfoA3GU5I1Ov7ABZeiLRk+uexPfzZs/vzD7FjLELnq5i1Lov6ZQZbOCSAQmU9C2ZpC/lYfVtrFgxbekLTIYbJUxHIwyGfRy1j1CqNjA3tyB2G+PAn/4sWfDX7p2suhHeuXYNnXZbAFaz2cD83CIWFubR7bXRaNRQrzfEMuTxTPaSWUep6oSxrlQwGE8wHIyxv3+And1dvPHmW3j72j28d/M+9tsDDJIYaVSRt6pA8NFY/TEuzphu6t/yOzSmUhYoNfacNYzed0Bb0owzRiyBJX7WAV8HAzm3EQwzprAVLKg/hpy5pPMD+1YMOzL7xzPPZwPfjTmdZQRn5Yp5Ds5/kqAVoGaAsU/akl4OY9JBZoKyvA7vm/1B3sXOLmVSWn04AMyhoIRyqM689fMTWLY+zhhZfOy6gV1PuV4CPpLapUezS8Y6cM4xbIxdFgKxIKhWinD54gY++v3P4MlHHsRCs4qUQNt4LNBSnt9ijJlEvHndEmIxL2HeE++fczd/OljrY5HzOedB/7cn5Xmsg+8npZuzErZifAe2tANkPsc4QDvtQ4F57XP2FAAOAIb6XZgfzWPbADP5bIY5iu+fvFdeh8UR/Mn+MTe/gNFwiK2tTdkXnFpdQb3Kfm8ABOd79n+OZY5x9hX9JDBKr2wWfqgPCYZQDFngkR0LYgaTiRv8OtkGB/uH2NnZw2vffAOHR21EE2vn7Z0d+WGSWbi5dYDdgy5GCVfHAvoDsisHKqCQUkiYu62YwNZNzZeSnw3jVKxRY6nb/GHjLVsMod/FXiZUZl+an4M8dLfXRbVa03tiM09M1p4gLc9JAJjgLmNAILXbZ58iCKgAqpCBsLAxiA10lRSrS/Hrvqzv+TetItirR6MBJqOhwJ5SKRaLl8/C+JMZ7bLR9NeuVku6aqXE4psx5pplnN1YwsaZNZw5s4oLFzcEBlcrZdQbDSssCJLZvp7x/vnlct6U7NcaF0BZPrcXfHi8xYrOyJzPXrf1w8f+yaIXxTAUSFhcrDDmJDCcPYetW6Zi0uv00et1NScWyzUkwxTjXgeNW/tYf22Ei5sxGt2RigMEbqt6jd9FYNBHeucmCgl9lscYY4Qj9HE37UoRRtzXqIWF9YtYv3xFXtCd3fu4f/saktEBRkkPk5hFe7YPkn1GIcJI6DT7k/m3VtICHjv1OOpJEXd33kY37WBcmMOFp/48dhBjZ+s+9nZvY7+zi0lxjG5K+eehvH/Z6n8aAFj3EQDgMmOSUCsHKNP3mvPOZIJKbEVQwzhCjwLY9M4mIMz+GQBZ9jzeOyWgF+mjnKaoYgKWVBE0rKOMRtRCIaqh2prHfr8LLDXR+PSP48FP/hUMKyWJCxOdnPYLFUYEv+Lp/iD4TvPfvG8WPWlPdtwLmvvJ2R8Ss0JAL+Cwfmxfs4K/WdGa+mPWwiOw0iWDzfHMcclrZkHcDLM4W1Bo+9GgtPMdVBtMISfc7gkgWffGt0o1XHn6WaS0n7l1G//7c8+htkugNXhpH8fFp+c7dt6wQ7LaWYufFD7CQSqODPsMRpWy0lISCD7QZH87AEzRB+5tigTDqdyiY2OUohg/vrv9bdfPX8gjkEcgj0AegTwCeQTevxHIAeD3b9vnT55HII9AHoE8AnkE/tgI/J3FRUl3elLCfH2NHaeUvwN0QW5RMp+e6UksV8fqdALGnoRhKmgUkhWEiSpKSDE5WsaZ5/8MnvrIR/Ho9z+P0bklHK7VMajISQ/N3UMsbe/i7te/iRd/70u4+6UXUCUruNHA3FMfwMLHPo7Gh5/F/KmzmF9YxI3b72JE78OBJZ82NjYkA00Al4Av2YtMBhHcvXDhghKMm5ub8vclE5HH9ft9Hctj6CN54dx59AZD3L9/H2fPnkGcjFDGBCUCJJTLExvRJNo8aeUxyoLCSnwJrDRZN0+QeeKM9zsFd5kc8uSXgx+euAoJL2cISFYxk7wS8BK8+pSopYwlQeFiCSl9F5kslk9nYgnQwISbevBm2RnuCZgYk1Y+wEGqTiBT6CfOmNL5MoxkT/L5M059f+WVHDxZw+9T0MSBYCa1JH8NyLOW4AeTXZOhWF1SEhSYYOCyAOAMeHwy9rqXwMompBwlRYyTCI888xx+8r/6W0gJHKTA9Te+hi/92/9D8eF/pXJR7DrKrBJcIjDgsrkEugwENkZWNqF+UlY1C16cfM8/OwXyQlvPWFsB1KWkZ2CHn7yWs3zTJADtoR1PsiB5LQLYBvQaKFMqVadgNsEF+WNSKtb9LwkkkA08GmHY76PdPUK730Gr2UKrNWdeomIHGaPY8H9j0Tl43e8P8da3viXWDqVT6/UaFuaXMb/QQr/fESDM15m0J8jFeyNQUihXgUoF/TTC5vYeXn/tLbz2+lvYur+N3b0DDJMq+oNEABTZdSn7f1QSwBgTZLLgGltTtrOUNzZGoZhEvIbAF7tXHS6QleAYBI4p1gEg9eMogV8kKOFfobiCfWQk0CgoJLAARoxsoMIxeMLn1trDfIJDqnkGTIb7NnYuJKVrUr4zf15Kz/LBVADAk8URhhzzgdXrIKSePxRUmOQ0E+nWr3h9fgugC/c3GvR1Hb5uwKcda8A0x6X5o3pyPeJ8wnmfY4Fjh+BNYKUS2CuVCqhU6d1LaeCRvi1+KZJRH6fXFvDBpx7BBx5/COfPrKFVK2sd4ftia4cEvoG9Q1BW2uTS6b1YECDKa5tMe1EFB2xP9ln2oxmoarFyidsp0B5AAs4nAmUzAPl0XAbwdgr4B4auszDFvnX588wY5lPodS/Ukb82Wdp2Xx53npftm2XOOVDtIKOKsQolzYNkA/P5VpYX0ajVzF9W8slJGEdkTpJNaz7iNk5ZsBF8xQNoQ09egnO8x2LZzsFCD4Kw6jNk5NP/d3cfN2/exVtvfgu7O3sS0202Wtjd38dRd4BxSoBzhM39QwxGQK3eErbS7nQwGLFPmrQs1QB4zumYCt7S3i5WjGJ7Dc6xXMMMOLIYChwO0sdk3pJpy1jq/otFVKsVtNudKTBFJi9lfafkRbYx+0sx1jpfr9Kjd4xubyAGbyyGfKxiNap/sK1qtQaGo1Q+5io+CAA2uyYLrrydeBHOYxwD/V5XIDXBXU4fjWpVBRvsY5TClnd4sRwsBQzAqZUjNKoFLC41cXp9CafWFnDu/DrOnF7DqZVl1JsNRJR6DfOA91MpB6iqyYq1qE7hYJvPddn1hTs17/tTUC7DXsxK2vv6xJ8OAFvxAoWIZwzgk+uX36PtAxN0uz2MeiPz/i5RISDBoDdEebeHlTc7OPtOCYtHA5Qp/R6UUzg6qKLAfolOD5O7t1FICLVS0nmITjTAHbRxoLW/ilJhAUvnH8TZhx9XfzjY3sKd629hcLSN8bhNTQIkVNqQKQnnlRjD2PZxjGUlKWBj4TwuXHgC/evv4bD9LnqTNkalecxffgb7paoA7IP9u9g+3ER73MEgHaIXpehxDaFiRJDF/m5/Ztg+0CSIOXOz1IV+v5T4rXCsBh9gKi2w0GKCBF1McJQmGNFjHhEGCffVxiplQSJHPvfWc2mEORaNYIIaxxBiNNMyorSMctwUa7iPFJ1KhMVP/3V86Jd+Dv1yAaWoJGsXsaSDxrDvW7jH8oKzqTdwKFrxddP3XLY5m7FwzYs8eKtnCwaz8vnHjp8p6czOyW7tK6TvoWcM3mwBg+bnqcrNTFnm2LkCwOxFXtnPe5+eeglHXGdirF64hNa58yiNUnz1H/9D/Md/+r+iTHsMxjgpII1DodMMx54Wf2kly6iy2PxmPWT615b2TbHWcAL6Ff0tZTLfVDtRUU6Ugn9DlQOAzD3vOLYiBhZNEBT+L3dyCejvNvby9/II5BHII5BHII/A+y0COQD8fmvx/HnzCOQRyCOQRyCPwPcQAUlAu/zY9Hgrb3cAWEBKxrJSiazMlzMZWbGuZFIg1lULTE4BC2mEOj8/P4fWM8/hkWefx6Vnn0Z6fgWHq1UMa0Wk4wRze/to3bmPG3/0Aj7/ud/B7W+8ibU0xcKp01j4vu/HE3/jk9gtl7Bx/rzYdrc372Bubg63b9zCpYuXlCS9c8dee+utt+T9u7q6qm8mcm/cuCHmL0EbsoUJ8i4vLwsAJhDMbwLATDNtbW/jzJl1TAZdxOMBakz8SqbUQCPFg3EIbAKxFAIo7AlWiyujSK+xiWRUTao0MCSUtLWEqjODBQTztIFNOAVZHVCesv8MUFVCidcN5+A1S7Um1tZWxeDc3d5G+/BArCNLfhkQbOC0sSuUQHMmoE5o3mj61SWcBbzOknx+PQLFWc7DdTYAACAASURBVEbHNImWYXq4HJ4BwwbyMnklEFos4EQSzUMyistVzNHfeXlJfWl7ewu79zcxop+is10jAnVMJwffVL9PJsXEqLSfZGHR444gVCGu4NEP/xn81U99Cklqfpg33nwBX/j1fwYUY/lwElSQByYIWpr/L5ljBlQENqfYdQGwyIDAWWZYltHH3505yHjae/rt23xg1a8yzBrzRQ79LSNH7MfIO7RAMMQASAf/1BddplOsLZcxtjalt50ziPVsxYpkYpUEDl6+BPRYQDAeGQC/s7+tMbSysop6vR7YhrHAEz6Lekfw8uU19vb28e7193RvBG0IvMy1Wmg2W5L25Rjl6wR/R8MRYjKzhimGURHbR218/dU38cWvvIjtnSP0uwRRmKQuYciBF0Bn88m29pBEseJl7F3FMsiE87nIFFRMCEY4kEeAifEI3r4Ce6laIKnsmQQ0P+8SwdM2JHNL/SLGiB6nrpWeGbtiJ2a8Dt0PlmxyXovAlgFks/bzviOGLmXzKxUBR4yTXduS9fy3QKAAODuI7UlvAjrGGo4krczfrV8448stYQ30VflOYD+JJTmVhjYgnWNWc4bawVzgDYKeyX7reuE/nlMSngRbCvYZnpJSwpyXMBmhWgSWF2v40AcewYefexoPXDyHmLLQ1sSS1iVbnWAk+x4vx2cfjEd6jUCfg/u8MuPBObwgOeEwr2n8mUT01EfVJTdDQYB7DzsIYv3kOCiRHccOjDvb1Meex97HngMAAqYl0WzzpxdJCCysVKbS0up/kmK3Y+17Brg58MLiiVqlItlhzk9kzpcJmCkGHEtAq9VEuUJ3UAd1CT7H6vu8i/E4QaziFjLvx9g/2DGp5CKlkik3nODw4AivfPN1XLt+A93OQEzFQrGMwYj+l5HG4vZeF9v7R+gOxhgRrC1WzPNXz2LAL71/Ne5YMML7CYVGmjMJvEplgWxnKhAY0M/nEuhIX2DJwRIGgZ5ZTPEQS5PmZxwp3ZyIfcxxWWLRC4tCWDyhOSLIhodCCQLlLEhwD2AWEJQDm9/6GtcIk07nfVIOms/QH/TRGwwU51KZ86ZLYpt3rwqlCGimKerVMoqUsy8WtW8gcNTr9IxNr4KUCIXJCK16BYgmWF1u4sy5FdTqMZqNKk6vreKRR66osE0S1gRHR6OZhzdl8UeMl3l4+xx0EgC2OcWe47gCQgDpOEaCtD/nfSuAsSIMZ/ry3IMBvXVnstBZ1q/ms+A3zbE2pO9vpyOgjPNrVIrQHfYw3jzEytc3Mf9WHeeTAuJ+D8WYDE8WtpgSDMd+XKkiPephcv8u4rFxbVNKQUcj3EraOKQMblJBvbmG1vo5rF2+gqhYw6DXxsG922jfv4m9nffo6IpRPJGXruamhOs49z4pChNgvrqMpz/0MaCdYnLzHRztfQu0O9mPqqhffgrJ8hru3b2H67fewDDpYByN0IkSwsropcCYe94T++Hju+OwjwoAsBGcZwBwmcAv+zf9iTm/8d2oiMFkhDYh7yhGP4YkoEecC7R5SFFCgnoCNCKglsZoFYAFmNUKC6KaUR2TMef2GoZJhFGlhK1xB8uf+Sk8+8ufxoCFMxH7P8Nu62XEdS8oJUzn1VA45XsK9bEpwJs1W7B+4UWA2bkwC7b6vjJb9JL93dVtjn0mA6aeBHWn/z5hjaIi1pN+7b7PDtL9LCK07S4B5BPFjFEC1Bu4/MHnUEARe6++il/9wf8Mtf0djHVuawffc2Xb3BVAdO7w7e+7dUr2ePmRRwlKsUmTc+0RwzeCigTKqXlDq/iUI4FS4NpxWZHuj+/mAPB3GnP5a3kE8gjkEcgjkEfg/RqBHAB+v7Z8/tx5BPII5BHII5BH4LtEYCoBnalWd/lTJTCyIGOotFciTdn0kNwiMEovzPBveqoVoxiNGFhMgZW4iBotMedaqD/6BM4/+gjOPfYwSufXMDq7gG4xVgKwubWLxu27uPZHX8P/9//+NrY221guxjj3xFP4wM/8DNoXL2Lj0gNKFu/s7EjWkmwR3g/BBt4rGb5nzpzBSy+9hKeeekqJU8o+b21tKXFKVjBloZmU5bEXL15UEp5JKDKC10+toVqv4/DwCKdOraB3dIgihiiMRyiQaeNAiGlvGtgd2KhiUguMNZ9FzynFaQLKP9Irk8AkWcsjl2t0Vq0zFARCZRJrjLkhpkogG93SQOIZSDBFa807rVaX5+qg10W/0xWIZ8kw91887r+blctTUsvl+BzwdSabnyMjvWcJNAOWlNg/Ib+n5J4DtOpLMwCYrCXzWzVAoVhv4MyFS2gur6BQIzCSYtDrYXvzPu5cv47uwaHiT3Bc37JcNpYyv8TzCbEX8MVktqk94sLjj+EnP/WzKFRrctx7/Q8/h5d+99cFEjCRVqmVMB4aF54J6VJgFgrECiCupFWVSDdAywEjB3/9OHvdgN7se1mQ1pLyTPbOBqdYmxnAcCYRHfpTAPAdMGQfLhUJ/AS/OSXgZ+fg61mPYB/LxngzuVjeA0GdODav0IA7KnYCgwVIjdDrd7B/sKchT89tAk6MjYGlBD5CPUQAKu9t3sOtm7fVXWs1YwC35lqSae2PRphvzQlwYduTwcqs/153gi995Rt4+Ztv4ObmNjo9AqNlTMYxRmMyZ4tIilZ5YSCLe+yyXZg6t/7AvpEtSpgy0wKox+c1sJfXjQRQKMEdxoe3ic9zxnI2NqwDHUSkCTqTMS5J3dFI15ZEptjHs9SvdXuy2e2ey+XqjAV8wh9Rifjguyv2Y+hDDtzyfTJeeR+DwRBjMcStH5mPqo1xY6obC5ggmGKnogBjWyuGBLHVpwmMGPvdJHvJ6E3EmHSwOY0LekZnJJOJGvBrYzAHwJ2Aot2/jRO7Fyl7o1SpgOxTyn6zw5jI7gi1coqLF07jsUcexIeeeBjrKwuoNUpiP8nbdpJiMkpVKCAJVwJCaSovVm8TtoVLOdOflkCwx8GKOiyhbgAaATgH0snMNYBcjF19UdbXGKbWHjbtTtnDgcHK8zvolmUQM35SYgisumlBhljAJgVtMZrJivsxvJ77qkrxIADC8vIN4IzGrfvKiwVqbV8pVdWGrG+o1SqS/mZfU5wCw53FHIOhRHDFlJ4QkNdzsMjAgOfOYQfVSh07Owe4+vY1bN7fMSCXbTdOQIvnwTjBYAx0+iN0BmO0u2TOWpmRyfubbD/jJo9qygzHlNVnnDPe2uyfLqtPH94yPa0N5OQ3n4sy8mwPgpTsD2QAc31jAQBjJAC8VJb/tGJGr06yq1mEUCzqOKogcAwTQG42Ghj2qP4xEHC6urKiZ+/3evoc+1GP0s2jROzeaq1ixQ+U4qXfb7WKwXCA+7v76FKdIopQrdd0LOcMFifQh7jMwqIwZxCwZzscHhyi2++ZtHTEEcCCE2Cu0bR1p5hgdXUOqyvzWFpsyZN+Y+MUTp85gzOnT6PRbB5jFpovMBnsGTBX0uH04Z7JPnN+13pwQkHE5zN5LIe13NeQY4VEkoI2We0suOeKGDNQvyAJdrJm2f6lQgklFt+QgXqwj9I7WzjzhxOc7dRRGgxQTI3Zy/lH1hq0sUjHiCmv3R1ivH1fIDnIeYzIvB3h1uQI+5wHywuYW9xA68x5LGycl01B7/AIu3dvYHK0i4PNm+j39zCJJuIPux8wi/FSAm5pBU898RHMzZ/B+PptTO6/C0y20UvH2Keg8tolpKtncPfOXewd3UV3uIcBxjgCz5diICnemaTvd/tDwxnAAoA5XuULm4IAMP18K2Trc/QkHD+sNiygO6HfcIoukiADbRLBbB+6ptRpmyJ7FaCBFMtxjDrPS0A4bgkmjgsVjAslDIsFdOIJFj/7k3jss5/CoByjSBhZ+sSq6JkWpTnzl0C+7w29mIrXt32EzZUGCM/2eOoHmb2prw22LQzWJSpCDAVFgSk83TtqM2Pr5fT8IbDH9ruhOEZ82sx+1Pa5dhKfz33fI9n9UMhI0FvrJbiuDG2Prfmf/ZttMMIkLuLBp55BeW4eUX+Af/FDP4rDP/iiwHfzE7Z7/F5AYO8bHhuLdvh/iYekKgBg2/GetNdnYZukvSNUWSCgvkbwN0VXfThCMSrkEtDfbeDl7+URyCOQRyCPQB6B92EEcgD4fdjo+SPnEcgjkEcgj0AegT8pAg4AZ49zBt00cTLLVthhbmUbwCuDE+xLCS4loSJUYqCRRJJ/riBBsRShPr+C+aUltFaWcfqJK1j/4KM4TCc42NtH9d4Oynfv4f7Vt/Ha1XfQHieotRbx6I/+KM798A+hf3pNrN6Do0N0j7pKKFNa0T0/Ce4yeUt5Z/r/rqysiPHrrBcmjSkRTYCYDMSrV6/KK5iJ5sPDQ93/xpkNJZo73R5WVpcAMiDbeyiQHSpvXXt4OYGJOWAPb6BkGkgsQoV1qGr0x2OUKFdaKigBxeSwkuIEoYIEH183BdSQ0JoG2RJTBjxnANwTEnrWLkFcTonzMpLRcMqg0uclTWsesZY0C0CzyzOHcygRFrxkxRj2NvcEXgC3XRLWgJDADuZzhGcQSOEJ44x8rHJtYoLxeSZKzTJd3VhexeXHnkCJ3rzMfPP+kjH6B0d4961vYfvObaSSL2XsCFJZv2PCTDLYIT5MwBOA8cc5+/Aj+Jm//beRRkqx4uo3Po+v/od/GRiKBtYZ0EVm4VjsMZcdFTtSTLWCwC8DK2AewUEWPcv+nQG+Lt1roKwDPhoj+pzJ/Ga/st6vDlhlk54+Ho2VZXKyxuA1cEjyksHn088r0Cg1ppgBZJRJtuINXk8exwWCyATFCvZ5R7wcuJ8MkSYjdLtdFVPwM/V6M0hkmxwqwR8HDggq3bh5A5ub93UNsn/5zXFJYH3w/7P35sGS3ed12Llb7/322TALMAAIgCBAggBImpu4iBQlWgtFmVFEhZS1WLZCSrKcspVKUonlShylojgVueK4KomrUkmcVBJlUSLJEs1IoiQwkrmDBEHswOwzb+nX+723772pc77fr7tnyCz/8/bUq3mv3+27fL/1fec75xRzbG1uKJ7ZosIsr3Dp6g184evP48+/+DSOj2dYLCgBHmFB2csFAbMQ8txUEtd8QuXBS2TRy+oqeW7/1oEO730qbrCONaaeybqufER9rNkjliCw+8aD9Z79WTl5ZsaZTGSNARBIpP9npD7Na/iYrGJDP9JEsrVkA3oAcd2z0/x5jdEnzqS8Zu18BGsFAAsoXFii2CXlPYvS37tJSTN2xngX49h5UPJ/nlP9Vd3BZn2xN8XCW8lBE/gLJENMUFjCvgLdDIxwgDXB1SXoZH1BALQHo3UL7LOR2FMEMePIWG8lJV7LDK0kxJmTW/hLb3sM3/Out6Dfb+r9bDYXC4vysSQJEoji/MTCHfN0XSz9Y5utluZuvox575m8awCwJNFtUjOGrQHhvkBDbVKFSyYux4/vGxZjgv8OzPRFOWRmUUrazXmeHWlMWOf/uyBb04oE/Jxgc5T1VwKyJuO/ul4p4JNgaGxscfY1LS92Xq4lBvSbqgLHdxSbfDKfcXtrBxu9TT0f+wqBcRYOsK1YNME27G0QaOTaVAikpFf68eAYX/naN3Dl6g1JJfPcrG6aTjOM5ymKKsRolmOWFZJjn8nL26TNNSf79U8+xMbiJuDKoi0/j60zUn1RQkt929YlzjOnTp7EfD7Ddc4lzmuav6McPdnxfHb5E2vMhui2OwKJp9OJfseCEysUIRPcij0aDYLClF7u6DjGptVM0Gq2jNGfZVJJGI853w2dZ/OqsITXbXc6KMNEUtevXb6EeZZpftve2sLNW7dQ5Av0Om1dy0Ax969irFL1UakKqJijEKhNxnBQLpBEJXZ2+jh9ehebmx30Ogl297Z0bhav7e7umAqDj6U8KawQyuS0V0Cv1geOAzcHeLb7+rqjwiXHALb1if3J+qRnsxsYzPXDihfWWZseMPQFEVwn2JfbLDwgsMz9SzZH/uoN9J46xvmDHnqTHBGLUXjvEYstFvwPoOQ2CwBYHJTmyI4OEKswgccVmFQZrpRjjJCg0dmVHcjuxdehf/KMvFHpJz68cRVBOsXNSy9jeLSPasF5NkUBMrtNIYKC33tb9+Dh1z+J8miE/NUXEKS3gPIYUwCDoINp/xRmmyfEkn/hla8jDyaYgx7AlSR4xQBe7nxvX8vv/Ol2AFjQrBRlBACLtcsvsjxJAyUDuJDU77gqBADrmgKNA/tsSBnoAttViHZZoh8E2AqAThXK07gXbaIqI5C3XyRNbJ48gaPxCDt/+6dx/md+DFmTBQFel3rla+3b1uZAU2yRLPxaUeJ64YsHbv17fg5draVWDOI/v3zfWSDYdtr21Nw3LgtqvgPr188bBjr7okeL9PK8vmB1rZDOf85L8msqY0Em1484QpZmyNIUwaKQUo7qLVlQUQZodjdw8cknFavD3/9D/KN/6WPYmk3cmP7O4K/uZ62wz6+5d75nChqrvbMKtZwVCqW+GX2uYC1JfhMMNs93A4Ar7ZkpDf2Jo6P/985X/7aOQB2BOgJ1BOoI1BH4ropADQB/VzV3/bB1BOoI1BGoI1BH4P9fBO4EgOX96lg8Kwcuk63zCYxlhbq7hPiOSl5ZgoJopZ3HzkV/swZK7ETAZhkhoSxiEOHcvffgDe96K/anY7x2+TryyzfQGB4jn80w4fW2t7H14Otx+vu/D/0nH8fFxx8T+Hvj4ABlXqGVNLG/fxOtdkusnMuXL+PkyZOSdibYy2QpE94Ev/g7gr5kBPPYfr+PF154Qd7AZAIQGOb758+fF+BEP+DtnU206Y84OkJJfz8ygJU+JCBDVgrBbgPelOhX8mgtQSr2HT3dyESt0KAUqWNDKaFKBqxPd3vmrGNZK/YObGYsCeAuSl7TpFzJJL6TMbpk5jjgie0in0QyNJ0ssAFVjgHs/GX957xcLa+3es+B2V461iXelBh25yGQtswPuueXlLWXY16T4tN9SFLWS1aS/UsjvBY2T57C+QcfQpE0UImxSJCvAg0mX33uW7j+6mvIplN7Fsaa9BvJcQfodDtLkJPPTTY3waatU6fxs7/yt+R7S+T25Wc+jz/73/5TJbwJ4sZJY5kwZ5sSOKEHsAf6vCeqgFLJ6hpL1sh9lsBbZwJ76cQ45nk98GsJVs8U8cDtcoQ4UHLFJPEsFkZqBfrrio7hawAn+52BmEtPYJcAtXORYUiAgf3VkuzspXx5gFQMLhiYRZYYk91M2gs49rLDhDMpB70gsDIVi55ACceQWMARWbDmGs7PUUL1pZdfxtHRsZNb7yjZSgZwEAdYFFNsbPaRNNpI8xife+or+JOnvoybgxFGkkhNUBQGKrNQwNjFxtDlPES/cUm7OiBCwL9iw/StASFK9kpS0/kBu7jwXr2cMeNBINLAVwMFDaxZsXt88tjLeDNuYp1SQlcUWAeauuuqj9ALl8NG4KZ5zN7OzjXPUY4Rz+Zmm3gQ2Es3S/pWzFYD8AsHFHnPbzLs2BE9w96S9+tgJf3B2ZcN5PTS5f46bE+Cu/wM24fxJKjM5xfo6Px/KRescJq8geS6ycr1fdMApgrzbC5wk32f1zQg2ypkCHKuM4bZJzvtNvq9niRZp9MxstkUcVCh10/w7ne8GR/6wDux2W8Bi+w2cJoMQw8Asy2YvCf7UqzkmEVBNjfbuDAgmj7CbEs+p8XcFBr8PKfY8MsBuY3EVCE80JUvCIKus4gTJJRLXhtL62OT3zO+ur8sM2DXtY3Y6k7+WHLkrjhHzNM5fX6teEW+ymR/Ne06WV6YlywBYgHNZK+ljtVM39nIMdUDhDGlvyuxZwnca7yYFrzAOc8oNpl7yoxTJj/Exsam2LRkwH7r2edxOBhiNJrq2gRECHhOUhYwQcxffpnHLQubnBWBY/mydEgFFrEB9bx3seDdy4Pkfv7keGy6ed9Xx1BmeXNjQ584ONh3hRbsn7HakoA1/Ys53jlumkkTjShAq2HS1ow9Cw2yPNUxZAMLPEeJRhSj221jb28HO1tbaNNfuNEQKLzR7aPVaGHEYrPpBOPJSH2Bc19BNZAkQW/zBIIoFpg+OB7g8pWrAqbpz3zp0iW02w1s9Hs6lnLYnF/SOeMcC7gfDI+X0syU22c7b3ZbiALO0fw5xtZ2FxsbLfkB33ffRezubuk8m1tb2NzaMMUKzt9FqWeNEsr4WoGPitS0VrGwh0Csycb7seH/tz5oewIby+bD7MFfP140t8jLmXPyusQ6YSoWZpA5PdP8T+Z5t92yOTDPEQ7HiP74Ck5/pcQJAtRZaoxfssYDqicsEM5zouMos4nWZoLW+fEAkcDtAlVUYlCmuFZlCDZ2sHP6HnR2z2DznteholJHbADwfHCIYjLE8f5NDA9uIT3aRzY7RImJmL8LFhOFbTz5lg+jmYWYPv9NhOPrQDVGFKSYV8BB0EJw5nW4USagVPCtg0sYFQPMq1xA87QqkdLGwtmeGMArDYpl/7b94apITT9zTmKbkQUMer8GSEpjA8dUBECElPu7IKTotbx7hwKbba9Isf4m10D236DCSRY9lCU2A2P/dsII/aqFdtRBVcSYU78mSXTOuNXG+X/3F7Hz4z+AjPr7XLFd/RT7sfYHBEFVaKKV1OY8B876QiftK6WYsVKe8az+JQDsZPSXks/sN27vqUImt721tWFVCefn23WmrJ+jl3tStwe9bZ/qor48Zr34cHmfjlnMgipKK8v/PNL8mU85hyys0FIqOIHW+DKOcd/jb0FrcwthOsc//tAPInvqKYD91XF4TfHDjTcfEl8c6/buvL1vA4WdHQgLivgxgrwsnCXAO+ffBraFkQy0GMCu2ID9YsY1nUV8QYifryWgbxtz9Q91BOoI1BGoI1BH4Ls9AjUA/N3eA+rnryNQR6COQB2BOgLfIQK/tL3lfMUs2RB5Uih9Vh0rzCe2LXNoLDKfsvEsUH9q46M5JrBLkPATTOwTCKaMWRcBthFis9XA2fsu4PLREV7aP0KQF2g5KbpqYwNv/8mfxAPvfS9mW5tY9Ls4f+9FTKdz3Lyxj35vE4cHNwQSdro9JWYHg4EA4BdffBGPP/64ZKKZ4GZikr/nFxnEBIGZ1Lxy5YokoPm6du2aAOKL990jidL5bI7dnR3JkKLIsBgdi53DVI+Xg/QsX4uH92y8/X8Llgdcje3lKFKW+JKHnIFyzBB5D139TiwuyyAZY3fl87fOwhBb9w7Gw5IR4YAyD0isMzFMttk8gZdMOQ8girVBwHvFSmbCjdCDgdOrZyZQuPQsdvJ9PjnnQRQ7jbJrBpQvmcEG5kbtjhjApy9eRNTtoXDgEaUhp4Nj3Lx8GftXriCbkDllvoe6fya6wwidXk9tRnlY8kDTdIH+7il84q9/Ct3tLSWtn/vSH+PPf/c/F4BFZpaBtQYQrYOz5oNr7E0e41lPHgA2P2DXZM77cN0zz1jAJrnpz+GZwf6866CxZ6UuAWCfKSRbybO0bxu7PmlqbSR/UUpoRqGxmoVk2geiiKxZL9tojGv2N5/UF/OGY579RLKriRh7ARmB7I/y0CTYlAuQYnJ/MhlL4pMFE/TSJuCHIFZams9F8P25519U8QXvh2y1ZitBb6Mnv8GizNHb2MC1W4f4/P/1DP7iyy/gYMC0J2WSCVLwfiilbMA0O6EVGZjcuxKvAneZUA+VoNf4cKDHkkXkAHjf93gsAWCCvQTB/LhVnLzvrxia1r7ryWSBvpK1NcDdf4ZMIWPnWkLcAPFQAKnaxLE22XfI+vdzKdvqtrG+xnhanj8goMVCCAOKedkVEG0+taZlbKw/XpdgsTFvjd1LtjEBXK+CwGfy4J8A4IWx/ExWGqAXqj+XMTTJtDdfZPUVxt0xxHkdgXgOEEqLTLFlYp3d1hdAkPkrSWny10L2XZtFKAFOsDFO4mWbJkmIPJ2g0wC+552P4z3vfit2t3soCfKR8UqmFtuVbDjHyOf3fjxJ1njpc8yxbcex76gYhkoB3ufU+S/7Yg9fmGGS0MbctHmGsabU7krCWXLGDsj1/cvPsb791gHgZXEO+wQ9aik/6hhvjJ8UIYoC0/l0WZzB/kaQaDabG7iWZkvJZsWAnvKusMOk6SkmWwkgJmuWCMFsngqU4+cZ5067i3anrXsYjkdLpicbn+AoAVU+/2AwwmQ2x/B4gtk8wywj29xG3zxbYJ4XmOUFJvMMBT1G2Y/cMmaqAyb9bGOMbLsWwphs7VyAi59TfRvquLJAg8oPa2oRBC7Zr7c2t+Tze2v/UOs4+yolypfzK9nkYpuWCBapwMdNFpyIKb0Qy286mWiOiegvTMCLIGeRqxCBaz2B4n6/i0aUYJMeyixEIjt7wXvmcxoLdnB4IE/yVnsD/c1NNNttzVOc944ODzGfzjCV9UKKpNlARr/6qsKJkyfRbLUxHg7FiD4ejrROSa6ZzG36uTYSdJoxmg22L4u8SjSaEU7sbePeu++WKsn2Vh9b2xvodLvo9tpoxk0Bs2xzxpwsePmrl1bww/mZywGf168/q2IjyrOzH1lbSYXCFR/4tdsXqbB9yNgl4GUepZGKy0guNob3TCC/5MgbDZszyGxNMzSevY7G7x/j9ChAsJhbYU7OeBL8LVQgiKzAYjxEMTk2T+ukjQXbrFzI/7QIShzGMQadFk7cdz+am7tobZ9E2N9REVjQShCxgCWdo5qMcPPqJRwf3MD0xlWUs2NkizGykvuDAHv9E3jwsXejvHYL05e+gbw6RCIZXps/RmEX1+MtxGdeh3QxwavXXsSkHCFHDjoSc7XKEQmkk7g0q1uIyEnb2OZ9dlIrKQn0K6l6OPCXuwPuhcn+bbJoxkkna14pS8woMU12e7HALAwENqcOUCYjtB0E6KPASQTYCUJsBTGaBaWhG+iwIEBrfgtB1EYWhZizMKDfw96/8VM49bEPI+90TPrfyvi012eBEcH2iGsXAX0+EtcRFvtwXXaFR1CMsQAAIABJREFUnUHBHZaxoAWW3uaha/7KPGtI5Q7nH8/1kDsEKnpY3ZztbZbs3HXmrvfq1Zq4KmjyYgt+b7ncU7K/+uKtO/bCy7lZ+yFn8+COtb9lXLGdCM9ub05PaoHU9mzb5+/Dmdc9TFkjfOE3/hN87t/8t9GsZvKQ5qvgOsJY8ZnlyGDxMf0f+5uK9+cLaqWa4f7ZvGcS0FRKokHJJKhADQsqK+QqqgvQ5rzlitPoAbzQZocFphV+5oiC6PWrjkAdgToCdQTqCNQRqCNgEagB4Lon1BGoI1BHoI5AHYE6At8WgV/a3rbkhFODYwW6ZCydtK4EUwPKR7psh/f/dWdSYttXuytB5aSAnUOWkh0EVVjJ7vzOemBCIxTY22nEOMxzXHNAF6vgW50ezjzxON798z+H+9/+Djx7+TIuPvigpD8P9g8FajHRSNZYp00ZSPPzJRhF0IksRco8U66WsozGWDTfYALATFAzCU15aALATIa+/PLL+vyDr38A0/FUTB167mWLORr0KR0OxAA21qXz4V1jtiq95Giwd8rdebm67ySD5xNU64kwDwx5UNYg9zU55Tv80dbBX4EZzqd4XbZPJ/hOILGT+JMUowehPGOCrI01hoZn9Brj0oGM7pzG3DApWSU6vYz02r16docSyOtegkyhMgna7WH3rrPYPnMGcbup5GA6neP48AA3Ll3GaP8QBZlcZEwIFDdfP7Gi6dtJVjbBmipAd28XP/U3PoVObxNVGOLWlZfwu//k7yEMKalqwBiBXM+c9VK2kkUW+EmP1dRkOin37JLjBMoIEHqWpvw6HSvcy20SPCKT1gNLHpQViOjZ2c4f1IBhz0D1qLL9b2zdO3Si18ad5ZgNoFvJc3pJXmP8xUnLMWMNFJQHngO1mL5VktNJeLNdxFSOKOtMBpaBA2SZiA0cmLcpwRCCwBxnvV5XctBK7zpA7HgwxIsvvSTWG0EZyj+3OjHa3R7KqIEbBwNcvnoDT3/jeXzzW5cwnocI4468P713qMAsgZuu37qW9qAEI0TwQd62vt8KKF5jTCvB7SQmXdyYYOczEvg072KTxPbgn4GWjnzvEtQE6Pg+wV8xpw0FNbDEe3Y7+XX2K4ErZA8tCgGrXh5dEq2OjS9m7tr84cf/kgElaeoIDQdyalQ5r0XeD4+nlGxAhjdHgIBOA2wTSs07hiuLXTgEPYhjcwJlpE3KmF/sw1bcYEoBlDI2sNyYfWwTgmM8jyMX6pnEOF4UBrASPODnKVXqGM9KcztmrUDmiMxgAu8F4sTYcjaOHDAfhYjIpioysX43ezHe8sQj+OD73onNXhvlIsUinRmbleUGLjb0GPUFMeZna/dmIJf327X5096zseBZ8B4Al7QzQUQByoyPAfZcd3g8++eSAU7MJ3LS646N6z10PcN65eVrMaZHbbtl4KufG/y8Pk/nAtHYR2az1AHzBarMpNcJbPOLMsocFwaMsq9RCSHHImfxhBUK8PME8jkHJXFLgBxZqnwGspa393bFfE3THMPRCKPhEPP5VOOaLEaeY/9ggLKkvPJU51W5hMYLWcDmBZwXFdK8xILFQuxLTrqawLQxlG0u9uCzPHIdu9TH5jYgkqy8iH3mdi9zFaRUFTY3txDFCW7dOjBGNedm10cFBMdu7i5ZIFSiGYfY6HXRbTfRIvO3dCAlWflFgHlOZrbFyctEb/T76Hc72KDXLmX2HYuWMeRMQi9hAup81nTONimws7uDnRMnxFBuMtZpLr/q4fAY/c0+8rLCjf1bCOJYzF3uB6bjidj30wmhPkLkIUAv37JAu0mgPtEYJbi6KDOx/07sbksautWIcc/F87hw93k0mg30u235GjNu8zkB1RKdXtfJhNvYXs6bblys7zfWi5zW1yg2uRWJsPWtWCxkW7OIR9+bbPEiIHHXihQ4Fgmcs8CF12xUJbaujDD5rUvYG4TojKeIAvMYD9lfOB9ww5LOpSCzmI6A+VhrbBW0rcBnbpK7WbOJ2d4eyhMn0D99Go3dEwj7WyBPXvMs22o2x/z4GI1WjHQ6xs1LryDb30c6PMRscoRyPkEzqPC6h9+CTncL00uv4PjKs8gxAY0QuDflzDSOmrjV3EG+dw8GwwPsj65jXA4F9M3Z7wMCoKGAYNYsECTlak1mqfbQ3CKyIMevsZwvrG7JZPy5fnkQWAVI5gUclVSUAWZBiUkQYFKVkqTOOO6cp3q7CsAVl5LPmxVwhsz9KsQ2utiKuygXlKinU22EPIyQJjFm9E4nMP+pj+C+n/sJRNs7koRfkMlq9X/Od9eKy2RnosnJ1Gv0XsA247MZwMt2F8TNeVKKNm7ddDYC2jVxPnaqGbmbT2l7ov3hGui73Huu+fnaWuVBYpO557X9a33fe9s+es0exfdzt5CJAb4iLq8KJwXWu1Pr+Zz6jlaLZgsPvfM9AP3tX3oFv/a2t2Pv+NAAfqku2MKo/hfTb73BighUi1RFGNwvuJ2d7Y0ds9d62ooZTGZ3m20SVHTFxqSs1L8477YFvtvfUdyx8IsFtUlQ4uM1AFz/ZV9HoI5AHYE6AnUE6gisRaAGgOvuUEegjkAdgToCdQTqCHxbBH5xe1tJKwFpZIeR0SEPLC+HyvwDAeCVHNy6rOpS1oyACNkDBOYEyLmcEhMXZDJRni4AukGEFtlGAnCMaTctCwyFNgVoBjH27nsA7/rFv44Hfvgv4wvPPoczF+7GGYKxszkGRwdoNto4lHyiJZ2bjRauXr0q1gtlECn/TDYOgScCIASC6QdMyWcCw3yPCWjKPp8+fVqfe+mllwQA3//AffKaHI/GOH/hvBhCWMwFAJPFLABNRI/bk0fficmgYH9bQsuaYAmGOpbBncmspceZidou/X3vZPqKvelAQgFKDgDz8tEeGPH356X1bjuPB4HNSHLpbyaw0oHa6hOUkHSywF5GWud1vo/6LMEXJbns/Tuf1ScXlWBc+2KitAhjNLod7J65C81eRyDPaDjC0f4+xkfHyFOy2tbYr/JkJjBnPqyUkSRiuIgb+KlP/SK2T5MfE+DKS9/EP/uv/j7CoETStGSxB7wIxPF7AcD0PZXEswFf3gPRgxQG1hI8MjZmTF9OBzHexiCWb6v5fHqQap3pts7+9QCwP16t6Vj4ZEv6tr0tkelGsZcsJrAhIFimyC7uLptpcs7G7NU5NGANptdLbW5sUs+2EcHWMZhjgsHyK66ExzJGvB6Bk6OjQ423brePRrPjrhPLA/PypSuOWWqS61EzQLu/hUs3R/i93/9TPPPcS6iqBEHYQEnJZ7KpFpRHNR9RgYcEdJWttQw1QWkBmWWJFuUbKe2aURrZfK3FYnbAugHtxvDxrNtlf3OeufQD5ZhZSi77kDj/Uj9GPajr2bK8L8XaS3ILGzN5Xc9KXAeADWiltKaxmcnYJkNuCVw7ANsYvMaM8ux0cS7XmMwETnR9JooJoEji1bx+vY+t9Skv1mAenCpcEavfvmef9y/KPvPFsSCgRSxg8wB2y4IBs47tzrEt8FdS9O57QgJ+7nCf9ax3gX6Owez7rLABB9SSKMjA0A28v9Flo2M6HiKpFtjeaOKJNz+MJx57A+69+y4Us7FJSxOUjmPN5ewzurak4e0+bTyufM5dt3CxMvnkVcEOgXpTijBFAAOBxcw0crz6n5irAvHJlF44hugKbPagpKR4oxWAzPthW3k/cf4skJisMconzzMcaz1jTCuMRvSvDdFuNZHPU3n2sr0pddzke4sS2bzAbGrAdJGXmEzJyk9VFECQOUlYGJWIYUpA38BpIEys3f18w97Q7XXE/h2NRjg6GmA0HGM8Nd/fqSSejQlIvVgCwASEswW92CEgWFLknHYoVe6uw0ILolo+zga+Q3MBAV0ygRmn9YIHAWOusEJjX8U3DmBxBRDNVgftThej8VDtziKdkoxFX1hDJnBi3s8oCiSUg24maFOyud2UL2+73QTBKA4SLm+M75znAQSIc17Y3dnW3oTFFgTu2V8p50zwl0B5t9laFgtMZzMVGcl3vqzQp+xzQB/lkeLNXjSaTsUE5tjiWOp2uuh22piMCO+x3sHsDrjeVmWKTrshsJlS0QSCufcgO56FEBsbbfR6bVy4cA4X7j6HdjtBt9+TFUYYmFc0/dJpb8A+69mWvqDBFyD48b8Oovvql1XxgwHtpgZvoCDBXVtLeOOF2pEAcIMxabB/uaImlNg6OMb8965g97kSXcpfUyWAc1GacxAhqOhhDWQs0mMRVzpDlY0FqpZBC81mV6BwzmKL8/difuYMumfPImp1MQtDtHa2VMAQhyE6W5sI5hnmt/bRakYoOF4nY4xu3cTRwQ0MDm8gGI+w12jgwuPvxvzqZVx//ssoF0dYBAU2ggg9rpVlgWkY49UyBu56EC9dfgkpJkiDDFlQIRUzk8B3gIywH4tc3B6XIG/mKnLkKMt5uCoQFtTHoH1BiUTlUgYAsy+wz3CeT8JYctCtpIFRmWFQ5JgGZIQCKUFh7Zm5jw6wWVU4FQTYKSrcFTfQrWJ0yyb6QUeFG1y3uaYvmg1jEAfAkGvnT38/Hv2Vn0Wyd8K8bsMFgjIy4rIGsfO69vtObYRsX6jSIQfcLvFbt3+FVB2sSwRliJAgMBnnx2OEgymysELz/EnFi9/b1mZtD+33005dxu8bBZE6qX5bi9xccyd72O09l8f4Y10nN5UdV5y63HP7olZ/Lw6NVVFYJJ9zFthwb3rqgQdx6uIDiBY5/tnf+VU88w//Mx6BKqAjs/j1QLuN8295G3rn7sL46hVc+9rTyAcspKF1Bf8qssIAb4ygZ/SqJa7qrFXxbyBuwCIclznG7uC27shZQigepQoWqKb0kaPD5Vpef1NHoI5AHYE6AnUE6gjUEagB4LoP1BGoI1BHoI5AHYE6At8WgU9v78iDVakRSpi6WvWlpJqTW6XMmaTtHENCNe1MCvnPCqjwVfSOB0rQQAAwBPpuBCF6ZCVWha4jadPQ2EVijzJx2epj982P48d/8zcw3Ojhtes38YZH3missijEcDgQmEW556SRCABm4ppJSh7jGZ2e5UtZZ/r/njt3TiAxGcCeDUdgmD/zujyGbOHzd59Dni1w6+Y+zp69S4nIoMyxmAwl00fgh6kuJvMUNZeQ8uy8pdyzi6dPXt0G8LpEqk9meSk8A099kssBndYwllxz8tECdY0OcRvAbNcQurwEN+x+fILLsR984s0l2/y92bOsQGD72bWp+96IvSaR5+/DGMuuET1g7FjA688t0JhJSXn6maS1l1tmspKFCEymNrs9yXTyNZtOxcguFub7afimjw0TeAYAS1SWAFWrjR/95F/F6Qv36L0bl76Fz/zX/yHSyUASqEmD3pGJgTFONtRAO5O/jOmDGxl7ly9Lltt17EUvVddGzv/XH+uBRi8Bvc4qXcrViiW7Aio9AGzSxHYNMUOYA1zRRpbXXh/ABgobyGV9wwF9BGHkK2fsfAKhxmAzdh3d5MRK4fjUx6xfm3+sMYTt2R0bj6NeYHaoz9u1zHOSY0hFF/1NJElDwNPVa1dx/fpNnTeJExViJK0mjmclfut3P4evfeuykvtxQHaqAw7JLnRgrbFEHQvaoeFMP1sKnalUcpvob2zy3KZg7Rg4LmieYWnziv3egIyV36+xY401SeCVyV4PIEte3PkIG6OTbDiTA2YcfF8wNpEllj1z0aXBTY7WgdIEgQ3Zt3mDHpfGozfA0oOrvn2VD3bMUhGO2W5qL7uWsXQp223MXMbRAzlk1/q+w65LJvZyOnJA2apvGZBr9+nmZEklWwGDPrecl4xl7BlhBN7I1NONRgZy6jwO6Pb9fAmACyN3fdwBytan7BxhI5T/tp4vzRGIsV6gmQB3nd7FxQuncf/5U3jowYvY7ndVZkRwj0gkmeoGABsrzdHXVr7Orm39HGny9yvg0APaBqbb2PBAvx9nLHrgi0xgtSNBH+cpy+O933yapSoOoUctQWqODz83rHuwsp08gElFCwKRZM+zHwlAzhcCgAnQs50JBgoQJVCWVQKApxNjDvOajHvmPV4JwomZzX7Pvmvyp2Kux4SgDFkgg1WFX5QAL0uMRmNMJjMcDUaCLDJ+tqyw4Nxg9UwCmDwDmAVBNkxsbi+cXzTnHeuPNlY4N3MOlyqBCm6s3b0vrcYV5xjX1z2AT5R8OfOyP4ShCrz4e8ZOTGJe18tNG30bMf1g2a/VRhF6nRZaDfN7J8OWP29tbqLb6yGdpfL63djcwq1bNyWbTSYtn4pgMNcL9vNmg4A6AXky+zIVAHQ6bQRxiNSNx9lkbh7aXEMWQJQ00Oi0cP3gQMew+IPyvPQYPn1yT/fIYjMCzfPplA0l718qXVA2n9cmsFzkGeKwkk/w9nYPG5sdAd0nTmzjwsVzkq7m/oUS015enHOx9TtTfvB9TyoPa4uLVzLw74m57dmaUpegzLvNWxrfHANSAamwSHMUaY6IihoEw2KrMSILtldkiD73GvCnY+xOSwRULJDlRKE9SkA1j+nE+IxFrqKieTpBUcy1bywRox23BfAHp+5C5+3vAU6cQh5H8o+n9UMoMD9DwL0fSdTDMWajEfqbG8jHE8ksk0Fc5jPsX7mEwUuv4J69HXTPXET66nO4+sqXkAVWWEYJ3haVabg3TRK8vAgw2LgLx7MhjvMj5GEucJdyzISx/Z6De2MCmntJG4+evA+D4QhXJ9dwVGaY+5WCKgec96mEo//NEqUh6ejlrK/9NSWhp2Uu5u+oMiYwvYB5be6b+wGwQwA4BPYqYDOI0Q8aaBYhtsINJEFDhXpUVVlwfmq2MCeTuBFh+JG34Y2/8rOIz57WvEHkl+NcezEVH9geS2WHbCs3rlXQ56wkbN9ne8+VHLMmBnYMtLIK5Ss3UV7ZRzSYIj0YIO8kiB+5G7j/NLIGHYz93sXNw2us3SVFVxOH32vZ/7fto9cA4fV993JftGbLovXUFlKb+ThPujV5Wcyw3MKS+c/WCk3em3+v9Dfx8DveI9n94699Ff/l+z6EeDTQcYpWXCHe3cLFt78LcauL8auv4OY3n8Hi+Nj2BpyWluWCvjjWQHcVyzqgNy6BHguoEGFSFRhxHFAZoeK+zRdb8Xyl+ms/DPCXD47Wt4X193UE6gjUEagjUEegjsB3eQRqAPi7vAPUj19HoI5AHYE6AnUEvlMECAAzyWHV6QYAE1igJ5g8gB2AJEiIDN+lq5k/mwMClWCx90Q+9D9QmpSJtRLoByb9HAeFEkf0T6PPmBJJAQQgbd57Hx74oR/BYz/zV/Hs5Ut46PWPiN3CxGnGJHcU4vqN62gmZACaNO8zz35TDGGCwky6k2XkQQ3+THloJo2Z6CHLl78jQ5hJTgLETJhSApr+wecunFWC9tlvfgv33nevGGnZZCjpQKWtHPjp2a1eNm7JZvAMXAbCVft7gFAhXPv9Enh1iSzds2fRCuyxhJx/FktsuUSYY0XemRAT8HUHY8Kf57bPO4DTv7e6R/N78+C2mtSzfF3ib53966/PnC5TonpmBwjY87gklwOtDfALjVWmggJLNtLfUzwKSq2uAeTGeKRHprHxCGYpacY+o+MN5CRAETTa+KGf+DhO33OvGBSj4338D//wX0M+HohNxXamZKbJPxvIQkBYwN1SRpcyogSITVbWGKSWujOg1OQwPSjHc5DV5ZmmxhAmeGRJdv/lZWF98t0DgwYMmx+xGz0CciSdewcA7EEkP/KYhDWJbssgW9mFA//Vzwi2G8BqALNn/vGaZCBy0Jq3qzFEOcqt7a2f8rMrtuDy3h2AQECB0rHHo0MBU732JoIqxtVr13F4NFACmSBrq9VB2OjgC0+/gP/xdz6HNOxCPKiFJcLLKjPmUETZZ6pO2n24IWTAp5NlNPWBUHKIah8BoxYv+l/6dmN/IUC8Hm8DNQww5fORCa64cb7LTX7XA92eueiBQR97A289M9az0W1MrrOP2cc849aARPc8umVD9xlpnouSsXzpXteBb4KRrvjDAGAD1ST1OpsLNJL/rhjZxl4lkMe+vpydSwKA7BP2zp2gpz/OihrcUHex4ed8cpxsawPJIbad9/+l5Kv6jvodYxCYT63OQfamv671x3UAmL9R8YWrdvBLhuSxF+bdqoKLgMBXgk4rRrsBPPzQvXj3Ox7D3WdPoklP4TRDULIgIEalOgdjWjEuXtJW45MAt/qAsUrXAa/1Ig7/ewP7/bgngMYCIwNtvY88AUh/DQK9/FI/INu1afLLXGv8+Ofv+R6P4dgZTejDS59fk30eHo/kV0uwl3NfJW/dUr695stN0HaB4+OJgFhCBWyn6ZT8QBOj13ghSCx5Y4KANr/EVL4oCkymM80LJiNtwC+vnc5mAqHp+Tt33r6pWL2F2KuSA9Z6xL7rCm+I5bnCITE7WYzjGt0sqtlXnKSz5s5VH2Qc2F/5fIwp14CYfdix030baa50ct/ymq8q7O7tCfwdDocr1Qt3bi/TzTYgcMmfybhvd1poxDEjhmYSod/vgJLPvXZHbGyyfskApvoBAfDx2PYIi3yBdjPBzvY2ut2eihIm02NMxmO192Q2RZw0zRc1NalteilTqYRgYLPbwZwsbNkKWCET4ZyNXgfbW5vyzi2yhdjJs8nIGKOamAoxPgk8s03T+RT00ybYS9Zvj37FrRg7u5tiHZ88fRLnzp0VS5wvehOzv+ccH0GgeHE/tFprrC1oceCLVVRQs7ZH8T8zjiqS4vxJ1nqxwDybo8gLtJKWCnwIDYdBIWCzn+XovnwLt37rGs6OQoRpaqU7+QKxPJFzFPkM4Sw1f28Q/B1hUaTIggKTSrtPdKgQgR623vg29N77QRTNDhaxAfMC6djJ2jECehAP9tEKY+TpHEmziXI0RjadqeCwSKcYXb2K6ugIe70uKbwYvPI13By8hFm1kCLNBu1HyCrmHiNM8BoijHbvxo3RAQ7SfSyoOIMAc8oxa99hss9sm2YZ472vewKPnXoA5TzFa0eX8fytV7A/m2CSTzHFQvtpwoq+jClhwUNlgDrnVI2XiCM6xLjI5AE8YoEAmcYVb9n251sATgTAHv9HKNngrbCFnaCDdpkgqeifnGARhjhapMjKEEm7g5tBjuzHvweP/a2/huDUnvYpcvIVsOsKyLQGWAGNPOxVRFGqTcli5hqpPRffZ0EVizi1uFQI8wLBYIb02ddQPv0KOjfGqMYzWxP6bYzPbSN836Oozp9AGrnCr7UiRM0NywJCN0+YefJy3VruUx1IrWIjV8TlC7H88VwEfF/W/NFsIqRFAwta5imKeSaVAEcxdgWNtp9kAR0nBa2/8m1P8Pp3vwfJxiaCwwF+84M/gOLpL6NZkAe8QNCKkOxuINk5jXR/jGz/APFihtApRmhP7PYxxvp1fyK5Ak1n6au/lcjwbsjzuVQBQS7RFlNG4TrL/tJgIUsFdKMAH64B4OV+p/6mjkAdgToCdQTqCNQRqD2A6z5QR6COQB2BOgJ1BOoIfIcIfHqHXmBk1EFsiSaZCiEZDhXmTAS6ynRWzyuJIbsrSzIvvWkdA05pICePvHS9kv8V2Q6lEhaWJjRaHhN4Jo3GhBvQ2tjAYz/yg3j/L/0ynh7NMZ3P8N7v+R7M0xyzLMXW9hauXr+K+XSM3Z0TmEymSq7fvHlDDN9r164pMU+wl2wsJjuZfL5586aYvpcuXcLu7q7eJ2uYyaGtrS195lvf+pYA4FNnTqLf6ePpp7+OBx58AEHIRFeOKp3qGcSmcVJ5SzDFy7otmakrGeU75et8AmsFCN3OavCArHx8/x88hdeBXLFv1+RXl79jXB17YgnSOkB2HTS+8z5cts0ALWWpLFHnmclM9q17l4oFrveUNXNyhgZGLu/fHcN35VVbMZHomY/GjGRSXedi8lWS5F5C2gEODkAWNCjJYl7OMdCd7OIHPvJjeN2jb1S/Oj64gX/6D34FeTpCs0lfwlgggsnGmt8pAQgCwJIOFgPSZHCZVBT7dSm9a0lIAXcEPsji8sk8x55cAUr+uXguA17YB9eT7n4YCpSRRLOxf+0coRU2iCXsfEyXTEwPIrr+5XRtVaThT+rYXp4VTFlsz/wykJJy0PbFeFh5xuplctIGcHsfWQJMHixbl/XlcQRap+kIx8MBGhH9Nvu4fOkqRpMxArI7CbQnHbxw+Rh/8Mefx5VbY6RlQuVQSf02khDNKMaC/YLAHPsNvTDXYk/Qgd2BfoUEiYyZZwA9GTliS6oPmnSyvy+yj70vLp/QvjcAzQO2HiT2fdXamHlhA0LW28VY4q5kQYlvHytjdHsA2PcVDzSr0GGNdUewTSRvx+o1OWNL8Bpwad68jRZ9QBMBN2oDMSYrFTBkkm02WUlfAMDiGMopW9Kb/Y9x87LS1n8985X36Fmu/t58stwDud672Ks9iIGq/mmMaF6DrE2xkB1gT0CPgBlZq14G2WJj9+kLHzzDU16hlPDlLEYC2cJAZKc4izgyZQk7P4G7EJ1mgLvP7+L93/M2vPH1r0MzBNqNBhZM6DfMd5iTSElAgvfq2WZK5rPQxMYagS8rNlj5A6vQwDGmrRhgJSntAel172APNnK9sWKQTGN6cDwQCMj2Y0GSLyTwgBp9fSfTqSSF6cVLxjPbWXLEM3qPW59hH06SlsDGm/u3NPdQ3jekpHtJMJoMTSse6FDKOW469l6lNXA6nUsy2vf3TP69DuAVw4+AK8cJvc1jeddOZnO1BZUwUvrk0ouyKp0PMX2wHYDh2MBiBbs32Z4qbpBdgEP/vVS6A4DX5xDGnq3LcSiFh8IAde/TvD7vaM9Aj2BXLHbyxEkcD4c4OjQJVM2xssw0b2qCyuyPKsZwQEyj0cRmp4XFYu78rEs06KHa7+LMmVPqz1SgOJ6Q4RsJ8KXHMmWGZywao5R3FAqUJdDK9pvNZ9qjTGdz9Xv2VM4TzWbDGIKU8M2bOjTdAAAgAElEQVQZS4Jt1tf41YobYvhSflt9jQBkHIMK1pSu5no6Hx9rP8NiCgK58s2OCTqxeK0nFjALWTY3+ype29joYmOrL7lqzu/tdmupEqJ4EADXmmPzFfsv+5MH0fz+wTOA/cogdRfdY4ic0sTzmaSxm3FTFgByUlcBYYHNssT8qUvAP9/H1jBHor5hnsFhliPMZkDFgoe5PK65v8qKKeb5CBkyTFFiSMC6LNFGjEVyEo/+4L+C6L6HUDQbCLu8XxZHUGa4RNRtosxyVLOJvFfJMC7ogc1ClGKBYj5FORlhsX+AYDRBJwyQX3kFt24+h6P8SNLKnEMIrG6GEbpVhLwKcQkRXm1s4GY6wriaSO0mZ31cGCPFQhLKHEFxFeJUYwef/MjHMfrGN5HP5tg9cwFx3EY6OcQoPcb1+RCXrl/FcD7GJJ/JT9eKBwuwjFEgMGKUodlajIICQ7J/6UcslWgCz5XuvV8FYv6eCSLchQhbQYSdoI1ekaCDJiIqayQRRos5JkGJGVnwnR6mGx1MP/4ePPgzP4F4b9fWuGqBSDIZLMozqWrKUAc5N1gB5oMBgmmG+cEAlRjVJi9OFYQgXyCYZdaHCFKPp8heuITWpUMkt8aYzsayasjorb61ifzMDiaPnEP3w2/DKLa1U+Of+xI3By+3MZ7tW64UMvyxvviSc4YKSOjpvUiX42q9sMfvy1qdNhq9DYHA3EMspjOk4zHy6dwx5G0d4PGl9huOpe7+ACrKENv3XMR9b3pMoPEf/cZ/jM//2t9FX/7nJpFeEOhuNhDnnH9SJM4OxVfyLa11DHLWumRS4CycMOCZcvr8+4tqQ2QDF2GICSoMpcRjxW7NoEQLFRqUhUcNANd/2NcRqCNQR6COQB2BOgK3R6BmANc9oo5AHYE6AnUE6gjUEfi2CHxqm2kvA5CSyhgQBMOyqsSMbFcHAHtA1yrZLfEvAMGxTY2Mt6rWtwyHIVPyjBTzgbiHyeAx4ZNUJrdHKc+CrI6NHi684x147OOfwLNFhfd+6IPod9uYTmZiJJ04eQrPPPM0zp89g3Q+Rxg38fWvfwOPPvoI9vf3BXQx2e49fik9S1Ywk+3b29ti+d53330u0Z7q/pkMJSD83HPPyR+YSdQIEb7y5a/grW99K6bpmAZ9CPM5QjEkzSPNP7fS18sYrCTxfHLrTmm69aSXQCcnM2tyr46mty5PKgyW75O5aJl3JuosW+XYs56655m/lPVb91dzMs7r70nqzzF9/Ps+AaZ7dMk5Ss0t6YPOF9ekDx0C5EAr8Xd1f0saoUuoOflPx1L1IBNZJpQaXl3LyVkTWDPU3MBkPq9Y18YsywXAu0QdJfqcdPSb3/VuPPnu90n2MJuM8T/9o38L11/+JlqtJpqtGA3KeNJHUPKg/GLiPBED0SfD2X+ZaCercp2puA5CeCBHY2ZNbni9XX0cBea6hLsBk3dszp08MAFg/6L/8HqCXmNM97OSQlz2uaU/qYEiHlRTsCoyWhlfk/BUYlPAoskre4nfKKYsqge715mj5uItMJVmn2uv21icYv6XOBocYT7NBEBdu3YdBZlNcYK8rDAYpfjMn34Nz7xwCXlAz18CbzaHMInLWYN92nvYemCVl2Rs6EvOogMmeQUgskiFX2LDGsOVfcQD7UxI8z0+o/f39cAn+4BAGsbEsY8kui3vUcdUFAjomNTyeqafq5PQJbjj2sP3BQ+u+Than3ZAlIu9+ena/Kh2IFjSYOrXJJb5Oy+n7AFg+mnyGXm/do1ATE0CPv4axt7ks7Pvxo71yaQ4j7MZlwCgmPRuftZdeLWGpW+yAZ+3zRuujxNs53WV6Kc0tN2uscNtgnfTEeV2V8da0YPzHeacqftfuDnX5Lf5kjy2Gts+q2ckIBgQGDfmM5PsJkFbCQRuRAXuOb+HH/6B78UbHrqIKJDW9ZL1LTBRAL4B9n7CJBDoJfc5zsgaV1nHWkGHBx/XZd+9b62X2iaYxucT0LlYCAjkOkIQl0A5/+c5tzZtffVS0DyWnyE4e3A4wODoWM87m84wHI5NdtTFmgAe173ZLBNDnXOVFAs0HgJkGWOlwIkZxucwiebSfGsJgkuawVhy9IQlM9I8W00+mZLRzUZL57c2JphibO55ZkA0ZZcJxvFYLlE2d5tEulRf5QFvfr98mdy8SYL7uYf7B7adLwLwjGjGyIONKuooLJ6+UMAXYdh8yzIAymEbiEkZdRZ2DY6PFU/NVWTTU1o3IaxGljI9wzkXmmc0z8s1gedqkH1elui0m5LiJa+ZgGyvvwHEiVj2NqYWApEJBPv+MhlOlnOq+onzCpaktlsn1f81vmJ5I+uZXJ9RkYWzQuC4aLXbOg1BXjKBtzY20Gs3kI+PJAvd5Fxh9UeSWU4JpMaRFEy45+FcvbW1gbPnT6PdaeqLMsj8TIvWB2RbM2YObPZ7DfYBH5fl/sOtr74NbD2jh7mN33k61zrSiChRTS/kBoqgQlQU2CoKzP7sNeCpQ+wdA9F0akUXnL/yEmFOtv4c5fgYVTpHTri8zJDyX0Gf3QUoCj1wvrcEYh94x0dw9wc+iiIk+NtBwc8TQCVrll7c7L8s6iGwrHUECDkwJEkP5OMRguEI+Y2bCAZDJIsFJs99EfuD1zCo5ii0NpcC806EkexKgriJK0WIZxDjoJwhDQrd60LyzyXKiGoC3NdG2Ops4Yff9yO4cPoeXP+Tz+DKC1/DxbvfgM2tsyhaTURb2wiThlj3w/ERbt28hlk6xCybYJyO5FU8nU00LnO3xzsmABwUOK4qAcBuSUGrAjYQ4EQY4FQFnEaCE0EDPdAHOEELDXAPwQKRPCgwDyuMGIfuBma7fZz79U+j8ZY3KZbIFtonhKkpfWSTKZJJjur6APn+MQKC6/MMyTTH5JUrKK7fRINiFSywCKxoNJ/NECSmvhEuCkSTKeLJDLPhCCkZ/a0Wwk4bvVMnUWxvonj9BZQ/+jaMmisVjfU9tPqaMxhe7kuXKhJWKKR1g+3v1y4Wh5FV7tnDtkE0QNitdZybG70+onZbDGDe93w4QjabL1V3/L7NLARyhK4tOL8uyMANYjzxve9H0GkjvLGP/+DNT6B3eKD+ra2gs8Umq5vKRlobeQ8qdrXVZH0LSOCdJSKtIELCAgvNbpBfM++/X4VaB4/KBW5JFYfs8AB9VNjQHsQKc37ocHD7xrL+qY5AHYE6AnUE6gjUEfiujkANAH9XN3/98HUE6gjUEagjUEfgO0eAEtBK3xIAYTrLJU8ow5upKt2YKb7q3ifSmckQQ9EdLwBZwoYAOTCGEVjSV0zSNT1bJjsa9AVGiEYIJARJmFRiEnbvJDbf/k6885c+jYfe+hb5ur3yyivY2tpBI2nh2pXXcP7MSckmzhcFrt86xMW771l6+DLRw8QQQWAmNgns7uzsyKuUcpEPPfSQ2L9M2HsPULKAn3nmGbGDL9xzHnEQ46k/ewpPPvkkSFtJKP03G68YwA7z8KDaMnG0Drp6jGXN28yDnbcBseuyzp5BzBMS/HQxM89i5rxWwK4OWfvZS1Hr3BIm/HbPNC8NvX79JUv3jnN5cIas59uvRWbO7ewNJtSYECRtzDNR/b2KsUsyhZMn9iioZ0ExMe89Z0WBIGgh4NL8G5eMSOe5J+9BF6c5gaMwxukLd+P7P/YxBI2O2B3/+O/+HCaH1yz53aIkOL1/LQFuIKEB/2L/yq/Rs3SN8SeAUSzHlVcvY+Df8yNpvX3WRxfPbSCetcM62OGPK0r6zPE6niXMe7HrCagWC3n15T17/TUll63iASug8JRMq7lYAfhk+CyToWTZOhDYx5Cy6x44ZUKdL7uGMW9ExL6j3/m+tWSOOqHi46MBxuMRrt/YR7PTQxk0cHA0wZ9/8et45sWbOJqkQNREFSWSDiXLzTx5CWalSyldeZW6/ks2tDHVCAxljjUbitnGuxTIRHDW+TETnPVgrQe5fYEG20MAMAGmpdSySTcT/PUMXg/+evYQz0OZb89UNCltA429v62XnuZnTMLWgE8DxQwYFcPXeSkTACZbktKvxo6txPxetRXVF+waBIDX+5qXyJVEcEnQykB83iPP2SLLaa3agO/78aa4UVra+4RrjifzcgUeGiC/Yi23m80VKMekP1l7fH7nz8pjJU5ZlnoGA1ltXHlQvCgMaPIAqO9znuXOKOVk9JeUDadMJ58nQ0O+wLGAPAKNZEsmUYRFPkOEFA/efx7vfMeb8OSbH0GfwJ5ixbnS2nU51y0HLcFwB6g73+BVf7f79mCwB/a/03vGErav6XSi52Js+f/R0dHyuQnQ+TFl4whau/YPDnF4YB6SXI8uX7mG0ZBe9ivGG+WXCfKS6VsWAQp6UZIxShBe8uYJmu2O1ueF4taU7C/BaZ5zoXYnE3hmvrhRLKBxPk9NgcP1+aTREhi8v3+E6WwmSWqCVQSRxTxnAQQlaB0wLKjCeWSzexP8AYs63FrHMWaFAAvNgT5+vg/6PmFtTfHdCos8N3lmx0r1x4rlvpRyB8KEfbdYAuydblfAO6+RkBVdlMgEUBbo0nucDOA4QjpPcXCwL4/cKEnQ7/U017NoQIoDKNHvdbC7s6O2m83mmM3tPEWZgwUA9GymCsn29i6Obh7i8OjIeRubNOuc/sCax0xFQqAvW5jzgRQMDLSiP6vWIjfPslMQzOWap8IBSQJHaDVinN7tIaZ1BhUCsrmN7ahAkIQ4GgywubGNjf6mnoVrSpanuHjxAs7cdQqtbguddgPthgG/tL/wa6DWJY4rV5CwBNuWygArBQyNh9LGzHw6U4EDQecWgX4n1x0VJTazBY4/8xKSLxxjY1SglRWICkqZsx9kAhODMpfk/2J8rN8tyhxpNRfAOi9zzFBiEgUCgSdFBGycwwd+4VcRbp9GFDWAThP5dCoQmPcflvTfDVEGFOLNkHBJpFT5mPs123yU8xnC6RTZrVtojqaoBvsYPPcF7I+uYogSaUDGb47tIMAOmfRFgUbcwrUiwFcrYBDlmFJGmtYVsi3htVjAlCApAjz+pnfhez/8LwPPv4iDLz2FZ1/6C5xsb+HE9gWkSR9bp08i4bzLvk51j24XkmrQuM0kWX18dITB8REOD29idHSE/WyI6+UYR1WBw5Ly0Tbb0PeVM8pGQPnnALsEgYMW9sIeNsIuGosAISXm2Z/CGGPOIUGE1t4u9jsRHvyP/nVUu1vSFQ6ooLO/j9GzryFIF2jGCbqNForJDOVwimI0QYsFLYdDxPkCi8kY5SzXXMwxRu/lDAtcS49xczpAqwrw8M5pnGtvoMoXuHn5KuiPnGz10drZRdXtInjsASz+yjsw3upoz39bwdGde2U3Z9sx3i133U5hNcerUMR9flWc6Qok/Z4maaodkiiUNHg6naGkr/sde3D2J9qZUL7Z9tOhPJ85V9/z2KPYuecioiLA7/y1v4EX/rt/ilhy5eZ7rZ0u1RNcLZ1n/Xr1JL+Oa/xRpQMV2ohA3YaELOwwxLCyfdoOQvSiBEMCwCiRSbKbTPUKO1xngwpHxQI/elQDwPXf93UE6gjUEagjUEegjsAqAjUAXPeGOgJ1BOoI1BGoI1BH4Nsi8OmtXZShgQ2qyXeg24L+ZvIyNXlcE2e1lyVjjMXLF/8neNwwQVIxOCW0SfackhwGIosppGr4Uu+3EKEVVUgIFpAIksQoNjbx4I9+FD/4a/8Owo1NXLp8CWk6w/2vewCXLl3Fqb0tRGWme7p+eIiN7T0lwin/TDaQASGZksL8evrpp3HhwgUcHByIJXT+/HmBvwSDCfwy4cok/Re/+EWxhB96+EE0ogb+8P/8I7zhDQ9jY7uPsDQJaDKA5YuqZ749eeUBFw+WKU6OyUsGtMXN/X+HD7D/3SoZRobxygDWzhlI2nA9UbsO3jparK7DZKinjNyWYJOE9+2+pcbkcmxHf4+O3SUAxNMW3D0L0L2DOWxy1QY08nD1C7Io6bXm5Jp1HTLH1wBcAegOAJaPpGOXefniUM9s90uAQ/3K3y8Zoaiwd+EefN+P/Biidk8J1f/5v/h1PP3nf4AupSLjAO12U36PTOCb9LGxaQUMEGgS89N7xTKhSILLirm7zna9U7rU/863g2/fdbDOS8SuJ/4s7299IXT+nHZuA00IoMRRY+2+DBg2JrCNSQHAbkAasdMxHpmodAPT2s754InNS7CDLD/zqZQ0NMFMB3h7hrQBwea1a/145Qt557OKBckxnsTIspnk1l+9chVxs4+8aOBPn/oKnn7mZUwWMTKCesTso0RsV8oeWlcxaXAPvK0DwGQIe6blsighitR27DKeaSmQycKwHGtL4MlJWhM042fIFrLiFC/d7JULHLN8bXwuQWGx7snSZd+wPuOBYsbEg52esbje3h7k9L8TG5zMR7JH6RnrgCAxop2ENX8nyWf2c8kpr1jpBHHEChYdEyZxS1aT86P1wKcHtQVeu7mHgJv377UO6HzNyfbiMwnkI+gXopE0BQSSxeQBX94rpYEFgssP1FhZxDMIxvuiAPP1tXjyPshEXY0lO5bvrzybzWuWcsR8j8A440s2X6vJNHkFAqJSeIgTTMcTSeU24wob/Rjf+/534nvf8w50BOrloHIBgXuy66xL2P0YE5fyv07a2bOinec6n31dytvPzb5v6kzOR9rAzVJFD3w+Xo9qE5Q/J6uWABXle2N5fIcYDY8FKI7GI8kFNxptHB0O8OKLL+PK5RuYTXlfnKuaKljh807IvpumyOgt6zyTZTFM1pjkoZ18cBSKuaq1r9NWO2b0XSVLMgwwHU+tjwIqFEiaDfWZ7Z0dzNMM4+kUx8e8LwriWl8jUKnxFRIAriQ77n2hVVShmh83J3OH4NYWX4BlTHy2sxUC8Fzr7F7z07b21sBUQcOK/cvYMq5+zhGQSqapfItlOm/ALNuUvszNJnrtrvo3/Yw5x2z2OlIdWYgRXSLLFpiQ/bwosLm5gd3tHUzUXjYnERClrzW7BT2DBSw3OdeYXK7W1xKIm13NpUeHRwLEKEVsw9j2H5TJJRBPb2bJ4HPticmYbWI8mVpsOY6c5zHbW9LZzuve9hcseFngzN4eTm5uophP0EwSdDpN7dkIxI5HE2xvbaPb7+lnSvNyUjh35i6cPX8OUbjA3l4XnU4HnQ69gztuDFAeOxHwvr43WRYYOU9zP0cSJGff5rilnzK/KMfNCr2wKLE3y3H8O6+g+cwEncMZEkqYZwtEkmReoEhnCIoUYbFAnk30M11tp+UMk2qKeQDMEWESABMCzYTUky184G/+OpKNu1BRyjqqELVaKOl3ngDVnL7CVqy0iChlHSK7eahCxAVlnykDHQaYHR2hkaXAYIjG0RDV/jUMXv0qboxv4Ihy02TBhiW2qhC9qsKpIEIzjHClCvCFMsMwKTFecL01//WMAF1I6d8A9198FB/7Kz+N5ggoX3oFo2e/iudf+wu0kGOzvYVBHqPb30Or3xdHv93bwObeaQSNFsJmC0GTzxUSTV4WcdHTfJ6nGHI9HR/jm6++iBsH+5LDp3/xqd4mNlpNbDRbaJYV+s2O9qxxs4eK4CXHCZnoQSkVDk3OlG1ux1jcfRopfzVjP+ccXiKZLLCYpa7Qs5C3L7IMAQtFJlOkx8dIJxMcj8YmY869RzrTfuxmOcGX0iu4hjl6CPDWxgm8/+QDKjaYHh1jeOuIJtZo7e4i3NsBnngIkw+9Efm5PbDUYbkndoovt/1sZVSuEM3WGf/ScY7xaxYITo1Issvu5eZ0FShxbuIei0Um9LNPM/UjrhP+mip2c8VslPVWYQrFzXUtFjYB/dOn8OA73wlUMb7+v/yv+N8/8Un0JScfICz4VxL7RoiCf01V3GfYvpf1kZx9tSVzHsD8np9ggQf/HuJYK4IIEwL+VSWf5924gVlZYL8qkJJZHFQ4UQK7USKVphtlgR8f1ADwsmPU39QRqCNQR6COQB2BOgKoAeC6E9QRqCNQR6COQB2BOgLfFoFPbe/KT86nVnzyRCpsDpggr5eJIgMqnFQvJcucHzClzCjTSi4PE3JZQCkzO2ODAEUVGrOHYCA/TvCgpB8w0KbvKj9vqRIEm1u4+IH340O/+reB7T382Ve/jMff8jZ0e31k6Qz9JpkwM4zTFLOsxMlTZ3Hl6lUlzDc2Nl0i3thIZDcSAKaX72uvvabE57mz53B0dKik/enTZwQGb21t4qmnPo8TJ07ggYceELDxuT/8HN74pkfR7bUQMIlZZAKACV4LoBLJ0hhdLoPq5OkMdFsHXi1ZtQJePSAs0PPOYwW48Torr1FdQmwWl55aO5euY7qcTkqW8bX7k0+eu0GBOsper2T07FfG8jQZWvPXVSLeHbv0z1z+3rlxSlrTkm16HklFO4lPBxp6liplgOXRynYnGKfEnbue8wo2xpfJ3Om+HLhljAoHFPN/AZ/mkRr2N/D9H/txbO6eBIIIf/J7/z3+j//2N9FqNtChf2qDcsoRmkksv0ZJPov1ZhLIBC35sweACZBSctaDrOaPaQzUFVi4+v2dQJFPpPvPK4RrTOAVQGyqrNbG617DK69gllwQDOO5TErXmMQCQfiSz6ZnYjvfU9fWXupXyXExWLyfrfNAVcKUEq0EDDKXYLXn8oxkjmQvYbrs315Wca0AwO6N3rNstwI3Dw7w4muX0exs45lvXcMffPYpjGYQ+EsJRbJpBLwbx1gAEQtDCGp5oHfpseoYc2LGrr0Yd56Dz0AglIw7ATQOvFwyk9fucwXerxjCbF8xFSkhTQnJJVjpFQwM7DPGrwFc7KPNpsl0rwOrFjsCndY3/cuzi/kzwRMPiIbOu1Dy7o5lzflUHtQE7dhGTgGAn+P5ea++H4pJK9DWASCUThawT8lqxscKCBgfAlG+T3pQ2MBxEuhNPlwSwfRizhaKh/yJw0hsaV5j6fnL5LmYnU6Ck3N8I9Gc6a/jGfAr2W2T+V1vF3VhKkg4EICxJ9PU5IMhD08bT6XwES42eVGKwcrCELJbJfFNplZUYHe7ize8/l584D1/CXed2EVMiVIymzWX6mpqX8ZF9+mKXSjJ6wsFvCS+7svFXnOrHn7VHibmGQg84xiazaa6T7LYp7OpnpNgJAs6GEOqT9ArleAm/WJ73Q7iRgNXrt3Al7/ydVy9cgvlgjEy9jjjxraczHKMJjMUC45v5xHNAhXnKU6PWjJC/b3ympTk5WDicxGk49zbarXVD7q9rvyZh8MRaI9AMHI0GuNoSHWMkbx/yWC1OYl9vLEEbVmAQ9CUrHMVJ0hW2jHzFRs/Plbe2f6+/P2a5L75LrMPSbbXSapTZr2ZNJBnc1vPHNgtUERAu9kfLH2pVQhjPs48LwtIfEEIY9LvdgX8kgG60e9gb2tT4Co9lmc5WagcjyU2NzcxHo/FYu512xoDzTjGfDrV+2wvHrO5vbH0ZKeU9vFwupQlZ3+SdHO3gwt3X8CNGzcwGo81f/OeGNt5nmk/cmJvT3E+piQx/ZjZhxzI7eNEMJpFDp2NFpqdGCktLCgL3elQIxobPcogL9BoNvR5ArP0OLV4lwJ6uTZsbfZx/txJdLqhnuHUyZNotToaQ/w8YyaJcFespnncKTIE8qC2YiLOhowHJcBbnZaknynBT9nnRhCgezTF9A8uo/P1EbYGKYqSTF8g4txMQDqdYTGboCQAXC2QpfY9ea1jzDELF5gFIcZVgHEFeZ6mVYiHH/9+PPqTv4wiSBA1YyyqzIozXNGY9mIsImhZv2lw/hqNUBKAD0Oko5F8nIPJHBgcodw/RHjrFqrrr2Fy/Tlcnx7gepViSGnxspK08k4Q4WQIdMMIV4sS/6LMMQiBqfYdZkWgfQ2l6Bub+OTP/wpO79yN8hsvI7x5A5NXvomXL30RzWCOTkQGLp8pxjSgfHsHnVYPm70t9HrbaLf7iBttxN2u1G+43y4V2xhJt2PzThJzQreqOhYHcGzQn5cgLb9PqapBNmiAsNu3YyObQ+kvvGS3qrDA9qshjYznOaoiVQQFTTKsi1zs6Xw2RT6l32+JMs1QpHMcEcydzJESwK8Wki8nOHqpOsY3cIh9MugD4G3RFt7dO4udnZNc0FEMJhgcHqFqNVHubiN6+yMoPvIuZOd2QUdr2wa6vbHfC/s9qXVMtw5oQ2t1jc5SxvSd3V7b1dRpj3UHo5dHecn65VwuW5S1/ftyxXZu9t5+RF7N7o8W9rukhSc+8H2Ien0s9vfx9x95BJtHA8XDihGohmPrmuYfBwCzSNLeJbdYP7hVifth61PqV2BfY8+usOsY6VxbWBjBuZzHbFAGPEyQosCNssTHawD4tv1h/UMdgToCdQTqCNQR+G6PQA0Af7f3gPr56wjUEagjUEegjsB3iMC/ur2j5LoBlpZzspQLE1KWS/HqzTF9PV1CRoQqMnAooVsRzA1AWIf/5kGh5A4/T6lnMoMJ8DKpwZQvEyBMiDTJsqFcM4EXSt4yoZVE6F+8iK0nn8D0zFm895OfwLn7Xo/JZIQTuz1Mj26hWGQ4Sun91sdGZwPPPPcN3H3PBYF89Ewk+8p8MwPJRz/yxjfgC3/xBZw6dRpnzpzC4eEhBoNDXLx4UUzgvb09fOYzn8XZs2dx98V7lIT/7Gc/izc9+gh2trdQ5WSakAlQSG5XEqlO3vfbgF4HLCg1dQfblmCPJagcE9cOWia4PLPWgxNKXCnZTrDPA6wmUbrONCZgu3695XWZNHcvvkfw1UAZA/z5JPa+9xl297xkVjA5ZfLT64k2gvgCv3lvjnmppJwDlwnQ+ntSop3kLvkGW3Iu0gkK9Qcxet37/N77/aonCfhl0UAhqUeCDwQLyWhD3MCHP/FJdLf31BbHBzfw7//iRwVGMYHebiVi/zYofxmHS6CAvqgGBlKa0wBiDwArIixscMzQdQCYEfDvG5N4xXhbsh49aLQmI7vOKFyxWwiY8DrMuloXIEwpORwAACAASURBVFiw8nol+LryLCYL1rPlCOwYG9j5cHrQ1zEabxvifE5rOl2PwItGt2OyGyvT/G4ZQy9Ra/Hw0tQr5qnvj/45vHen1UMYQ/vW/gGuHhzhaFTgd37/83j16hBR1BJ4x7y1/DuJ6JXOU9IxxQ1kXPmBsq8QlOWzrgPAKyZrYkCpY9/yfcpKC1Ry7DUfi3XmrdiD8jWmtCs9bRMn82pjgv3BjrdP+zZftR0BTysKIACsOZCM1duYjs5j2PUD399uA0Qd6MLCGPmBMiQLA2WdiLdAdb48oGzMXZsvJEHtpHjXmb4eiPa+nvLsJFPOyVwLAHDMYv1PiX43l7OfLTJKnRL8McCRMrb0H/WFLt6H2JjqvsCicZuKgJ+f1u/Vtwnj5JnKUgyQlDZT5eaPKj9bzXXG/mS/4HhmXAhME8DN5pnO0em0xIprJPSEJqA3wYP3n8UPf/j78LqL55CEJQqxs5jst/HKceZlb+16qzmW7/O9ZQEI+6N7z/+v4+kbTF/cjBLJC+R5JpUKAoF8ETQkqNdutcVMzfNSQO3B/iE2N/votDt45dIV/IsvfQX7twZIog6qKkKaWd+lLK7JlFN620BCjQ22fRSg02mLCU2ViFYjkfQw26vdaeuafbENHXCXLgTYyve6KJBShrcyb1yec0g7BDJV55R0NcCo4loMFkZw/FnxRZpnuicDvQ14JVuZ90RgcCk7sFb04osuvAy0xjLladfmqpXUM9BO6Au95hscGiDuxw+LDDRu5RHsCghYGKH5yop1FuVC7F/+zFhQvjzhuCkKbG9s4OSpPRzs30Sz3cLW9i6yNMOt/X1sbm+DctKDowE6SQP9/ob2BhN6s+apQHy268mTJ3Dh7rtxYu+Mvqcv8PHxEFcvvSYbCoLulM4muBzEke6XoDPbgIVmk8kM2zu72qcMRxNMZlOtgybTbm0i1QOCrwmwd2pPXsWTowFObG1ib3uLEwXabkx0em3d1+GtA4HUY4KezYbUTOTbGy1w7q4T6HY62N7Zxvb2JjrtNja2+qAsu1scnGGHrTsqNtHY5PjP9fx8hlani063Y+zrkvs2oHk8RvYHryH+0gi7o1x+xTkFixc5GmKSzlAR/M2mUojIywyICswXU3nqTsMS07LEiMBXAEzpRUsljHgXH/v0v4f45D1Al0xZMjDp853rvjn+YjKhuf8k2DsYoJGwuGMmhYaSTPbZ3NieB0eIj4+RXb+O1niM/JXnML/yPK6Xx7iODENykSvKK0fYCyrshBU6YYiDosSXywC3QoBQqSluhFI1SaI2nnjb+/DBj/4kFi/fRPXsK4jGA2TXX8ILr30JbcywQUZ5EOLKIsdlgcYcVTGaVYJm0MRmq4dT2yfRZLEC/ZRjYwVXQYRGs40wbmgPveB6T7sKPrOYqVTsWSAlq78I0CArmu3VaGLBtqNMODdd2qOxDxizXPs+FnjQdoBrthQoCgRNAsYlyjxHhFJ73f2bN9COYqSzFFmxwNFwjLwMMV+kbjsRIEWOm+EIl3CMIWXSEeCBoIXHk02c2z6HuEUJ9iZm+0cYDMfAVh+Ndz+G7KPvw/zuE7KY0WrnQF1WDawXLOp3a7LQ63vZ9YJKv/f1++Z1hZp1Rvv6fnwpF+331u7ktvabt7nUbLR3ZbFjqSLXRRHi1IMP4cITb6b5Of7kl/8mvvRP/hskeYoy9FYtoQqQDADmOShR7pi/2uO6PSb3ma6AVAVwmjtDTKsQcyzQQYltzvcsJOLclmeIygINxIgQYl4VOEKBj9YS0Ldte+sf6gjUEagjUEegjsB3ewRqAPi7vQfUz19HoI5AHYE6AnUEvkMEPr21LXYBE0LMeAiUk0QZwQHPDLXKdkvPm9Sat68jAJxUBv4mTpo2Q4FcumeQtLOkTR2gIslf8QAJDEOJtgYTamIJWz4yIltqew9v/NlP4h2/8AvIuxsIghKdBnB8tG8eW0GE3b1TmAyHGI8HSnrT9yxKGgjCBGVRibUwm00kAf30V7+EC+fOKclLCUZKXe7snhDYwGT6b//2b+Phhx/GvfffrwT1H/3hZ3HX2TO4/+JFJylK9gWTaJZ8pk+iXkuWoYGiPhnl/7+NgesSXeug8bov7/pnxOVx5/7/AoCVtBKFYMU8Xp3LQFpxa9eSaetSvncC1UomuoIAmYM6kNLLvTKZrfO7/9efgYySJTjtmMW5YyKz3cUal9ynAdFk0izln+UlbAxok4a2KgKC0ASBBTgHEeYl8OT73od73/hm9aTDm1fxD/7OJ1FmqZN2jgUAN5qxPICThAz2AAk9MpsEFAxsFPtXILAxgQ0ANmnbO1m/SuTdwQTme+tgkWcE+zb3w80DlcvhR3qUmoveigQj2acItBq70mR6je1pjFG7R+/9qnuhTKkDsPx514F6vec9upcHeGaqZ4wbm13sObHQjEXK9uH4JzinewkIikl31tg3jg1LIEYgngiRoRLFr129jhdeu4ovfO0lfPnrr6IIuqoFMJ9e841lW5D9q0IK+Spa0tWD6pLudUUNPr6eSe2BxHXQne3JPkpvWgJbK0lresCuPAP5DBq2TMIumNBnIt/khf0YIOBI4HLdE3h92rTrGwPUA+DWd7x3sp8WjNHuPYD5rmdyyyNXMYA8bQ3QCpyMrGPbinVsHrbrjGLrNzb/arrkfOm8XA3E1xFr75nU9woAtjiLNcnxp7a3IhOOSd2vk0Wn5ytZrSa3bUlr/yXI3ykRkGHP+dbLVIuxrDZxQLsDx02q2lhX5q1qc4sVHDgmMtPm7vms7xPgpcw4RzrlfunHPNdcS8blPJ0JwO60m8jzOdJ0gife9BA++sMfxMVzZ1DlU2MQS9KCfZf3akoK/lmWczTv0zHs/dhT27hx7+c8FXVQ+rygR28qBnCazjV+KLVLIHg4HlqfF7gfCfBb5IUKnZ5//nk8+9zLGE8z+ftmmdylBRpKSrTBMULfX0ovl2Lrsr3CJEKj1RQYR5lhMoYbjZbmBR4zODrU76x/Wt+YZ7niy3FNsEf340EPzq0EqcikXxCANJCdTF/aIvB+6IMrtq46lvV5+W6rn/HzVhIlhQcpVNiF/fqyzgL23/vxdBs4w0IOKS5Yn1eBQRyoQEPFZlIIsEIE+XZqygldAZIBxQTWW81ELGyC8wRRCQBvbWyKqc2wsC+0yOAnW9SNuzNnz6BYFAK4CfoW+QJk+VKi2dh6xsgnq5dtTCZvp9XB3t6ufJ9ZeNZptjAeDSUnTRD2eDiRH/eiMOlsdnTKQvN5XFfEPFtgOktVLCD5ZhavuPYhI5qbsrhBL2BKLsdiSJP9SzBvY6OvdbHXaUrGmm3Pfsi5ezQeSt2iTbC2SrG93dcYJiv63IW7cO7sGfT6bYShjVmuQ1J+iI3JL2laMnyrDLP5RLFsNrsCjuPACkMalK69NkD6zy+h+c0puqMUDRbdZanZV3BeyWbAfILFbCS2aVbOsQgK5/ebIguBUVVgUlaYhQGyKgThxTxs430f/SWcefI9yOIEjU7HpOhJhk0ipPlM77H/LLIU9B+upnOTUeYeTKhdjjBn0V6JxfEA8f4R5s+/iNZohOzVbyG79TJulmNcQ4YD9jftR0Ps0FYiALpRgMOiwpcr4CaB8PL/Zu89vG3LzurOucPJ56YX61VQ5aAqValKGZVQQLmqkYSQQLYAGzU2YWDMcONu2mYMDyfaZrQ72O3GdDPsNgahgW1MGwbQNEgIK4GyqqRS5fdevXjfTeeetM+OPeb81jpnv1fVf4H2lV7ddMLea6+19rrr9805CXOtiJEd8qYb78YP/fTfRmsWoHjyBZTnLiKaHyDfO4dvnf4LDIMc68x3jWOMCuCJssKFKkNFl4iiQieIlZm7Fsbo8uuoi7XWAINOD/1OD62oY2ttzrm0ee/Q0aRNywY3nwcA4S3vMUWhbFvmMdPvgBbyXDfRpplzu11jmw9UwJFmSPMMKQtC8gytdox2SEeLBaJWgNlsLOjf7XWRLXLMZgmKMkAiiEwnD7vf5kGJSbDALiYYlzPMqkz5xPdGQ9wVbmGrN0T3yHFUVYwR88XTBKMbj6D7Ex9G+Jq7MZdriCOgHBQOAOt+vHSXsaJEfvg5xb6xe7a7ndfUwbbGqa9vbUpy71ODytf+3BeKcS3C9VfJeY7zIguIOCZY98CS17U1vOY979YabP7Y4/gXb3sHNsZMk1797cRxyNIZ+5PG++iojHJ5LCou4z/F5zALmLfeAAdVhcOqRDeg2jdAL2yhN+iiw8iEqELJ6zHPkFchxkGBd+/v15cozddNCzQt0LRA0wJNCzQt8B3eAg0A/g7vAM3pNy3QtEDTAk0LNC3wUi3wNzc3pdqlEk35ZkWOVDZmDvI6t14ZxQk6OENNB3G0aaucX8u44v99Xivfj4/X86g2k00ao9zMLq3NTLSwQksYL1I+rMzruL+0toHrH30vvu+f/k+YDQbodEJMDi4JJmVpieHGljYDk+kYcUXlDOV7EXqDDaRU0oUxtrd39N7dXhuXzp3G7be8TOqm0XimjbS43RXY4ub5b//2f8RrX/tqZQRTUfL1r38d1113Ake3NhEQ+lbcvDeTNm4mKYLwGiWuh0g+Z/dasLpUOrgNqatUvNrZXqmBtTnlbJGlyq7lkvoNLieguMpu2v9Om2P115M6tzC1r4e7UhDSmtllpDmALCAnoXJlhQFus03AUmCW4NBbR3P7fwW+BW6dZbMBaQMDQi7uOVSMCw7RLtdDc0Fss1gEc9QchDRIanaVUgGWIe585avwioffJEthXv9/97/+PL79tS+hGzM7M0a7FSsnsdNl5qJBIwIbWkK3ZQttcFXqTQdXDd5SIcvNv9BUWE4N6EGcV7SpX0tFbODvWgWwH2d1aOY3IA16GICihar/8LDQoCKVWCsAzMfwWLytrzYOeWyhsws2Ur4EhsuNUoJbvYEDv169LxBvdoKyGvbZ1hXhTqbvzVKVoMsUuGYNShWlwSlCEW5sKsdWgC/APM3xzWeew6c/9yV85fHTGC9aCKOhqYOlfjcALN2llIbcGGWuJ4+DFsGuqMI1im8/D33rUMnnORssMuUc+6xX5tMu2V83sxY3rZsU5LWxxLlPAHeZX2r9287Z2ZEvQb8dmFlCB1JC2vW/+rgJ6zzE8sfmiwCkPKd61FmstqjsIUinCm2RLUGtLJhrltK+YMEUk+4cHCRfniut1gkdKyplLRvVg/N6P/XtWTDbXPNMgTZzTnPOa1ag4/OSCQU4fuy8bcwsAbIyVVMpo3we8uo82YcNPBCi8n28hbWyjbXhz8/WN7jp7lrXASmbm9ivOKbZH7vtrm4OfE8poMNAsI2ggmOe8JPq7LhK8MB9t+FD7383rj++idgmXssYdyPiKiAgK2qbY80S2hTQ/JDyVwplZ7XvwaNTB7PAyGBsjg5zx8PQ1KLK0q2wSDMcHk6wWGSydn3u2edx+vQLCGKqe4HxJEGaFogJfFTUEQgo2hxqbaBrTytY9t+iEJRVrmUZCjj7c1mkBoY1NznQxBOzcWDZxrQN13kp35e5y8xpN7U9ASh/xvegiwavE9uUzyUIjVxRCnN0+TgeI/sJM2791fOK3vrcZ8N95axQnx/91zxHZmEKvhC4Kne6kmLYjjcToFRf1PFaNqddWjsnQlKuY1hUwc8cZ+kiEbjkfE5AKqis+4O5hFCZfez4MRWQDfoDbG9fQrqYKY+51x+i2x3I3poq2939PVloE5xyzLAN2M4sKmM2L/s7Id10fIjZlNfI5iYeHfsVFdrzOQsF2Fqc+0PBYarsOWZ5/bgu4nM4D7PordPtIm4JBapQbWNjKEX40aNHcOzIFqpkimG/j0Gni90rVwSHx+OxIDDHRasbWyFUhxnHwPp6HzfeeArX33ACG2s9qYI5l9OinDmyPCxBb1qaE/5mqXJk+/119OIWUtqwE05d3MfkD0+j/cQEa0mJmPcNWmtLRUp2XQr+ZrMDZMkIJTLMy4WUjfOQOb85EuZKB1TXQhbQLOxidurxmx/CW372f0DcHgBdgrjMIg8iFjzEsilnu0csKJEqkrLhFGmRoU0IOjpEyUzb9T6Cdohqdw/RxcuYPfZNdPb2UG2fRbJ7BtvVBNtBgb2qwsxKnnAEwPEK2Igj7JUlvlxWuBJwjITIlf1dYtDu4aM/8d/i+hvuRHXmMvLnX0C4e4BgNsLi4AK+df5LWAsKAeA+CyDDFs4HIb5aJNh2RZJdaex9/muFAa8B74+I0I9a6IUdBFmJTsj1TEuKT+V9s3CBWe9VJXDMfjefTqX6peKcSmIhRa4tKjpccB3BIpNC1459MuEcQvjLqyL7dh5jgCoqkZapig5GyQTTfIb1oKtCAxZ0hkEfMdoouQ6wGRPUe8+wwKSaY6+agr39VBjitrKLm7sbOLJ+HNHgqNbsB5e3sd2pMPhvfgjhmx7ELOYaxjtAELZaZrgKTDln1KIU/Byi1YyLM1mCYU+33Txj60w/N6zAr38NzUVedSw1tUF9n0fPOZ/3OBaCyC1C0SWuyBIxinYHD779negxPmd0iH/zjrcD3/i6ag/ykKtsKnsZ4mGrjnrmr7kqGUDXu7JfCxZX6NHxm/cPzgUFsBFCtu/D645h8LLrkEd278fuBNWFPeQHE8zzFG/d2/XTaPO5aYGmBZoWaFqgaYGmBZoWaDKAmz7QtEDTAk0LNC3QtEDTAi9ugb+5teUgrW3EJGWOlMCEqmC34eX35j38rW/aEuEQ6BECWLatWQpro8ZxEVmMOvUngSw3CGVfiQADISADtrQdZM5uqxNhFEW4+f0fxEf/1a9iHhERzzDaOY/RmBmKWzh53UnsHxygKjN0AtuMjtpddAdrmCYZ1ta38Oxzz2OoTdcJiuQQN15/Ukqr8xevYLi2heHmltRa3Lj/xG9+HG94w2twzz0vx4zZf/MZNrc2lIvGDUjaiAr0BLZBxc35awGv5esauF0pG1ZfLwGxyzv2j/HW0P73vv0s+3ZlAb3MqHRKzOX710CvAC2Pwv1Mx+Qggt9Q84B6ab+8zFbj1q8938M2AWBv06wMXoMSfK7JSlx7eKvqGmSz7DS+pgE6D+SQmdUoM81opyh1n+8zVFnIutqA8dI2OgiQ5AWGx4/je77vQyiDtnYJP/kffhmf/P1/j8UsQZeAoMXsyxiDYR/dbtsAsIOBZDpUmHlgpog9bdxz49Rv2K3g7rVg10NfDzO8otMrCf//QPBSwe1gMdtDHzUAXNvDXAJKE614G2BC1ki5nfznLVcFoZ0ycwU8XUa1U3O50bhS63rbRcPQLmfPriVBi/I2BRqZB0vrWMv8JBSlMk4QuzJVMCE8L16FDJNFhv/8x5/Fpz//BLb3aHtq6jIWYJh9rNm7cjPb9NZUPbekOGVupD9+Wqh22kwIXyl3lNXrMnR9e3swaa3ETNaV9bI2y5cifdeX5Gqwsk/31+WqvsliA8IyQu4Xqb5NAelzpH0O7ouVjStFsIdvHtrySE0xbJvO/L0HwARrXkXL1rH3MYjLPuczkgmuqFh0Om3BTwOvK3WRzxJezjE1AOdfT+OM8zxrZ5iVWQQCVK1OW9eZIJAAKGYxROzsd4tCcJkwysNlFprIanqxcODcVJzelteroOtKeN/mbGOD9jbnWOSuwV0bZ7w3WHP1aHscBLJ/9rbCBDLMN+Vzp+OZ8luJkdaHIV7/upfjfY++DVuDLkKqowU/V5bmPt/Xj9t6W3k1+lJJ5twOZD3bolqXWaYLJMnMKfJsLiGA3bmyq6Iifv3c888hDOl1EeDK9i6efup5pCmBaiTr5DCgIpT9yjJp2d7Ms2fb81g51pm7qrYIQwEdqvfGkymK3NTFLAwhvOC9jHbfgqmEK1RIOjtz3958DscRVZ0c21kRIpVFNBWoZmGqwgzde2xucAJ75wDAO7kVQCk7m31OxWLWl/lZ87Zrr/paob76uHbM6Pxs1bCExcxy59wtmBNZjic/VNbCYjHaQwOCvJyj2HnoIkL75pgFGuy7UYyNtTVBtNlsjqygBbEVrrDNeM3Y1q04wqlTp/S5FVncaq/HLF1gOp1hNDrAaDRGr89sZ7qUhALxBOS8XgJIVGkTmlPtPc/UhqY0N+cBgl4VhvCzMB3n05bgftxuYXdvz5w8OJ6yDIucxRexADMvAudl9ivZn3e7OHXqBI4f3ZCl71qvjxnVy3kmFfL4cCzFpQqiui0Ba/aJjfUehsM2NjeGuO8Vd+P222415xRaiHd6KuaiMj9NZpjOpgLQg3XaTjtYF5QYnN1H/v+cReuJA3RmKWICSaptWaDF96Timbm/6RRFOkFWTDCv5siCCuOqRBIHmLDvhIGWAvOwwrQKkBFydk7iwx/7BUS3P4CK471HZeocQZvZtiyEYKGiiLrOKVnMEHPtR9DajVFME2S7IwHo+PrjyKcjYHcX7dPnMPvWt9A5PAAuPo/Z6DyuYI7doMRBAOxpnQJsBQFOlsBmGGG/LPAVVNhhcQ6tnzkPVsDb3/RuvOGDPwxcGiM4dwGLF84h2D9EK5lgNrqAJ7YfQy/IsBUG6NOdoAiRxREuliW+VeR4Hsw5Btp8vbJAJwyl9uzQRUHG7wHWWh0whxla3/oCS6cmrUK0GNGgeBUZB8sUWGODdsECySyIYh+nwwSPnz2RxVbMjjXovghKMIm5rKgmzbAIaN6dI49iXGZGcxDhWBViWGVa38fBBtrgXMS1F1/fCvz4nFmQYCc4xGGVqo1uDULcFfRwfXsTveFxxP11TA9GuJwu0P3pD6F426sx7XbkuMAxzmIk5miXVOW77BnOz1etaeqA19kz+zVwfe52i6vlGrK+Tl/Gq7gCx+WaO7S5lvPCfDZVG/p1nopnFCNgPkhpBdzywIO4/oGHEGY5fvenfhJnfv3X0C6sYJKuNrR9Llx93/LvJ7fG9UBYQnkVPTCv3gpiqa7mGOFcdzQErmeG923XI7rllJyZWKgTbB+iff4Ai4s72N7bx3v39po/bZsWaFqgaYGmBZoWaFqgaYFlCzQK4KYzNC3QtEDTAk0LNC3QtMCLWoAAmBsRAk3cNOVGubfg9ARFGb3CFa5i3YzwtMnvVb7ulQWEnRpvqRZ2JmjcouI/bRhXEADu2raUAE6LcNh5uk07bfzgr/0G7n7kfciiCocHF7GY7OPS5X3ceMPN6Ax6sqaLghJxReNAs39u9dYQ0haz1cXXvv4Ybrv1Zmxfvoi4XODkCeYdx3j2+Rdw7LrrsbF5VBX+dFv8xle/LGXM0WNbspKlsmnQbZvKSRvPXiVrNsHevpSnvQK73jLbgStH9eobUFdZ0zkVplcsaMPYK2vd5po2v11W7/J1/PP8JrtT9Nom2AqamnWzg8H+WOo20M6a2cu3eO1kC+teR9dXx+QuLhWG3MB2z9MGoLOfViawRHZeAawUae1wcROaaiTBrTLAYjpFMk+woLLE2T37TT8pf2X/x016bpSXtplGkLi5hbe+/32o2tyojvGp3/nXeOprf4qnnnoSQVFpU9wyQ9sYDHoCj9ycJ7Dhz001agpGbzsra1Xlo7J3r1RqXv17LaggRBYIJpFwAE+9V7bRK4tcP3Q0smqZl4KXjnZ7G3G7ris7xGs3M/1GpH8tqoPjuI2A5+GU+/53/r3UlwKiVqeoZyGBLFodlDD5if3SWRzqGgpOmN02IQv7K0EKAS4/vBU1wUoQxFLUExhx7vjmM2fwbz7xezi7nWKcUPnP7ewcnR6zGVMHrJiXS4Ut80Np12w5srRWtbFkm5zcGPag109aPt/XnysLNwhDl6pTvpuDLG3amUpBu7J3tvRujl37Sja+3mad7SiwZefp0LjAiIFmb1FMFZr1GR6PPf/qaZXWvGaabx/+egqiM4/ava/mArcRrXnG2ZITxEn5Kujt1dO+b1qWrUFjGyedLm26QwFA07KaKtnmGgPOy37hLKV5raNWZOpCN+YqZwEt9wdQpczrs8o89uchpaxTwMsS19mSGpT1BRTeZp1WyQaVlpv5tH9fjjV/vBQQsj29op7j1B27U01TQUvI7AthqAQkEBsOh0jmc+QMmc5tnm63SwyHJT7w/rfhrQ+/WnarlRSbq37F461DyyVEp10vrXpdEYQsozkXcrypL1RqawJgFkz4ogDaQBsYzjGfzaUa5Wt0ewM8+8xZPP74E5jNCMoiTJPEQG27IzBJhTDtgglsmPHLLFZauXoQ7q2dlXMrdSizPrsCwOxnHDOrzGVT0BIU8hrya86JfF++D4+fmbOExWPCSl1338+W/gTONpYqRSegFhy2eYPFGyyUkFqV8E/jx3LVfeGYjT2bQ66dT/190M+vskKVqp5W1KWKssxSe6DXZCEPC0OorG6zYEfWqZzze5rjVMyRZ8jSORbJAq2QNudmm99rd9DvdvT1cGMNw7U17O3tmuLWKb1pGy2IG4Xo9jrY3NwUnNc6YLgukLy/vyf4WAUFJpOR5rT5nBnPudnJq5goFsAN2aZUVxeWwaw5XsI/U+lb4ZMdN4+L8MkXOy2kEgaSLNG1Zb+kspjnzFeg6pPQjHn2LHK65cYb0aU9NufpLNNYqMIKs9kMB6NDPY4KT2UlBwU2NwfodkMcP3YEDz70AG6/41a1txVh0PJ3imyRoNvhPbSPIGoLiMVVhd6FPcz/6Cx6T04wHCco0znCrETIIiHmN2cJgsUcZTKRhXSSjbGoEsyRIiEALgkeAyxk+WzZu4n0wVRCdvHKh78f97//ryKNuwJeLRJ9Rjj026qXinptlJyzWOhBG/kF7XDnKJlR3OuiIkDkWJomCLstpOMRuukcxbefQvnMM2gd7GFx+gkskm3syL4Y2K1K5QBTubkRVDjJeBGO0arEF8scVwRLeXwBNtdP4Md/5hfQjocILuwjP38O5e4OlRYIZ1OMJ5fw+N4TWAsrbBH+MrqEdTYs0KG9bxDiubLAU0UJ3c/tmwAAIABJREFUGvdmXDdQAco1SFmBZU8siOwEkRSkbNNuGKDLewNhoe7bVjDHcckSCCnn+Rp6LY4LQJrhCmhHtFBnEVGkYi2qgJkuvmBMS1AhCwrkVYpFtZA19zwAxkGEJ4sc9DC4O4pximrjisc2QD9YA1fuvLNb7AiQBjmSIMFudYBLWCjH+XoA9wQt3IwuNuN1rA2OIo7a2MkzzD/8ZuDR78Z0jX3L7k1WaGaFZ5TMe3W/d4ip30dtjexcal7KHloPXrnSLNfNLnZBsS12k18VcZoo16CvX9O6lYAiUVj6SCBPtwvOPIM1vPEDH0IQtTD+5B/jn7//e3GSLg8lLfFtfUF1uyy53ZvRVt2vC6x8y3mzML9c8L9CAuDA6avZhjfeeAzt224Abj6Jkn0+y9Hem6J14QAHZ8/j/P5BkwHc/F3ftEDTAk0LNC3QtEDTAle1QAOAmw7RtEDTAk0LNC3QtEDTAi9qgZ/Z2pI6RajNWa9x48iYMHPPjMoI0jpVnNs+MdDAjXEHfLWl4RS+ES3Q3AYnwYo2ubihJ9DM5xHhcQOLW8kGgGkNTeUO5T5rL78XP/XZz6Bsd1GUCS6dfwadmACRKgaqRWg/yo3tDlpBqmOrghhRp4/uYB2zRa6sxbvvuhPnz57B+rCj/DwCgCefOY1bb7sDg8GaIOP4YA9rA9qLEu7SetIp+BzgUy7eVWpC2sYRltWUvjVruiV4ZQMRInhC5JRRXiXsL4aAylKZuFLceqs7r+atw2MPjf3G2EsqIRzY0aVcwuWVsrYOlNn+0nbJ/peb1Q5GL5VcRgG4ma3NK2c7vMzW1Ea/A8Au+9erx7i53B/0rW9UAaaHY8ynMywqAmBrnyUA1qYn1VuFC13ji1J908Lr3vFubN10o7bXHvvcJ/GFP/h1jKeHuHTpovpVx9nedrstA8BdA8CynmWfczmjBGI+99c+00rZig+8kq2u5q2rFZlTJztkQ6sOIJnaTmpc91FXxNnGulPH8xikaLRcOA0ZD2Ldc68FwEulpYMFgo9uU9kfvw1Xy+RcAWWDKn4zlF8Kaslm2jI0lx1bx0JbWVNnC8h6BXZAOFRIXSYFCo+D1tmEVMyHDduYpQX+9cf/Ez71+W8iC9aRlmah3I6plqsESsR4XYakt12WCk+2u6usW69e5XvKxtiBJvU9QcZVLjJVlsqWpaWyy1DmPESAp2OWktKuk2ldne21xrZT8eunXj1r2NaDKb62DWMPaA3M8mOlQl3lyWrM6hydXaPfVHZFNl59zuebkpUqLQ912be8ytgKFmgzS4CjseWOwWo5TFVvsMxUiVQQr2CzoWBvTu0Vrdpspxo7L1QYQQBs/YIb39YBaQncittSJmYptWLWNlYoYepXfghks40zuyZsK6/S5nmugLE9v55VXH/c8nU099i1YiYqVZvtDuFfG3EYK448WTD/dwUsh8OBrjvzWXl9i4xWxbT/pa5qgrtuP4GPfPBR3HfHragyKpTtbuNthAV1WYzgcopV0MD7kJRz6aowQZbEVMGbRfR0OpVKU8UTKvAw9S4V1PPJXP2d9rq8vs89fwanT5/H00+fRUq73HaPE6HakAUwfO8ksaKjdquj40kJsl1GpHKq6ZjAjFUW1DilqS66U5nytQjDec0Eh9ttTKZTHE5myvSlSthsnzPNPbQRZhHO4XQusKX5rjYOrW7IKc9dQYRhEKfc59hxxUZsc1+8ZEUMfjzb2OPPDLb7IhwWgVgf0shzawiCWfbFyWTsrrHNUyzkOHJkE2sba4LWvO8WaSqZbrvVFhBlP28zL7od6bxyWpOHsa4hz61PdV9RYrA2kG322vo6NjY3lXs6Gh3qmAlMCe0XWSqFdbfbVwFGu90RvPVzzdaRdczmzPilOhmYJwuXi+ziDooS7WV+twF45bFzHSHLWwftWVzjikj8/cb3RT6GINvek5bgvIYdgVy2Za/fVcYvwVkrBO6+/Q4V17FYh3nAjPLglZqMJ+qnnCNy5kMHFXrdGBsbfRT5AsdPbuEd73wrbrnlZoRBqfMiDKc19rC/rgId9tRhyczfQ0x/7xl0n5lgbZIiSlmMkaNiEQ4hcJWiLBYo0ynKPMEsnWBazrEICQgLTAi1pT4NwTIEQt8F53ba5pYhjm29HO/+az+P8tTLUPC+3Ca0N6BWtUJzpRl0ULUjqdZZ5BOwH+Q5Ch2LZXL3W11Uk5lgsMb7aB/lN76B6tlnUF46j+Lic5jnu9hDip2yxJhgVnbIwJAW0EGE42ELMxT4UlXgClXLLFhs9/GRj/wYbrztlcBBgurcRZQ72whGI5R7+wjmE+xML+PJ6fMYBgG2UEgB3ONaN2Bust3/5lTYBsBzWYpzZSX4zHZhPnA7oJqZa+FQanaum1uc45WAbnnbXK3HzId2+bEqXKMKmmNPa22b34hpqQyO6UBACOxcOwSBCX9RIK1yTIXnzQZ7HITYqQKcRSEAfHMQ4NYwwHpRYRh00cMAEbpoVS0BZ/aNGW29McchRjiHFFeqSu14axDgnqCD69HFifYGBu2h4PL0va8FPvQuHKybs4EpYa2QylxjrIBK+cbLQqpVIZeUwa68yq+DPbz1c4nde6x4cfkYV0xpPzTreP+8+lyklZkvlFRTmpON4lPcHJgFER5456NYv+46xMkM/+LN343uNx5DWMVWXFYVSPh3lfvbSPNYrSyM56WiDhb0sIgqSdHjPV4AnsV6wEkAR7Y20LnleuDWU8g7MeK8Qm9nhvD8DvbPn8f2bIx37B8s59Lmi6YFmhZoWqBpgaYFmhZoWqABwE0faFqgaYGmBZoWaFqgaYEXtcDf2DoiyzLZPjuFbkzlIJV4VKs4ikD1ByGl7S2ZHZqpfaEKd+VvyvbZ7OeYl0vFgqyTK1P+tl3OH1ULBpm5tScjWL13j5ujCDDr9PDDv/qruPX7P6hN8N2LzyNfTJRhF+TMKgtQhoQlXbGtOPTqwQBhq4tWb4DPffFLuP2223Dy2HE88/RTOHXiiFRQtMScJSk2N48KSHAjmpaPVUFVlW0KccPZPrhhbZvv2thWDqr5kXJripuydVi3VDUt88XsVbzK0IMLQRlvq1zPNKupiVe5u6uNr6syfeuPda/lj8VvqnuFoc+3rD9fOb5uk01najthS3WdbIDdsfkMWapU+TyqgJev7dUR7pxlKy1YZVuVfJ1OryvLWAHHohQATpJEeay8HsoclVjYwLr3zisDwiUqtNu4+1WvxY33vQJ51MalM8/gf/t7P45bb7oRl7YvYndnRxmItH7mxjWVv8wKpGqM6mOqpQyUGujy1rQEb14BLADM/udAbh3mGiBm51OLGCxxlosGeutqYJ+VugLCdbWbVJBLa3SDUVcrSAkK2HZ1Dan1I8ICr1rkhm4dVvP3pvQ0qCuxiqyWpWs1xYzkawyvNnt3qjK9StX6pI1pA8juB/57ZV+XWCzmDqwabGT7DjeP4jNfeBwf/49/hN1phGkegUJDtne/y7YrpdY3ke9y61bHwOui4gdl4nrrZA+NDI4KWmqsGXRle5oSmUpHA6nas7WQV1BpQ9UgIaMHTcpVJkR0GdaC5c6K3Svs+XyvlvUAmCCT4GilFjUQqjOpqWy9HTXf02NXP2/wuAlxCXMF3l01iZSDzlLZK5X5/vy606H1KW15TT1pc9VKauyBGt+j2+2sAKHrTFIN8gKI68tX2eYxt6HuLal5/UxY6CCdDpAAlPa7rdr1NgtZf+y+oEHgr7BjZHt4RbYB4FUms7WXbYET5Psx4XOBvVJU48plLCtOIGL2KdEHwR5htLv/ONtzqn9ph01otUhpR2+gnzmtQUAIOMPrH3o5PvrhD+DYeg9BaepZn/XLY1xBN0JQs9w2NbD1eZurDQDrDMoKB6N92QWzH05mU3eu1s7JLBHAJlgcHYzw2GNPYvvyPsoqxqC/IdUvbZwPRiPM5nP0el0p4XgNqNClspQZ0R1l11rmNkcNVfHDwcDuOe561hXMhIX84Odev48xgWZKEMjCEHttFglQRc2+yD5EOOx4iNrEw0k/v3sVrzFzc4BQoZhykW3u0lxFNWdG+/hVoYAvUPBjVveZ2vzqLfRVUCDoHqtwg9ecbc82ZIGBqa5L2UBzftfYZx8prdBjYzjA5jptni0TmcAzTRLNK7PpFMNBD1zTMIN3Mpnq3jPoD3HyuhO6Rsz/5XFNJhNlYbNYaTpNBM9pgZxmBS5evGhFBgGwvjmQfTfHJ895lsy1TmAxmhWy5G7m9ZOqzxelEn6liLZcdbsZ+MIMFfvQrjliAQutoG2eFcTu91WAQOtpQm8q/7mm8f30uhMndN/jubPWZTqeYJEmqIoCG+vrUgYzn7jfbeP4sQ2p1xFkuPOuW/Bdb3wdTp44htFoXwUXg+Ga5UDThpzFHc9fwcF/fhprT0/Qn83RkfQzk2MEJ/YimaNK56jKBEU2x7xaYFLMMA8KzGg1HFWY5lRFBsrTTakWJgBm9i8IOAd454f+Fq57zdtQDLrIWwE6/SHKNt0/cgH9NqMP+L2gMNeYVkSo86CTTKeNdDJGK68w3zlQ7nE1nSAajTD98y8gPv8C2nvbKK68gIPkEg7iErtFiTECMKWYhRA9VNggeAsiFFGILxUZrjCnuATuveNBfOiHfxLVIkJwaQ/pmTMI9ncRsoCA8898H+dnl/Hc4jLWEGILpV5vQHtnX35UmWMGZ/IkinAlrPB8muMCgCtU5ru7B3sFpwSzhGZftzW0uWqwveyDLgkqXmExpZwbuB638jT6pFAJbMUzFidAwiiPj6BEGYWY5QschszxBfYqYL8CxigxY5FlUGKjhDJ9j5YE2hH6YQ9tdNCuOogrqoqBJCxAjfdhcYiLyHGRNuKy0yYEBu4sW7g1GuJ4vI6iO8DBg3ej8+MfxuVN+v/YPc3/TWFrD7tP8W8EFVK5ucevb5nH66Gua4bla6zWrPYbjR23NvVjzRdumaWzq3ry62l7kj3H2dvzGNn+Wjv4Y0GA6++5H3c8/CZ60OPL//SX8Of/4B8ZhOdcVjFjOUTGipblcfBvKPe3E+eydk+FOVr/TibYoMtNGMqem2kF62DGcxvxdcfRuv16FL0ILcRoXTpA8MJlJDt7GGGBB3epUW8+mhZoWqBpgaYFmhZoWqBpAWuBBgA3PaFpgaYFmhZoWqBpgaYFXtQCtIC2lNaVZSnN5wynuM0ZbsbUPG1lNycERmWD5ZNxw0mZrtqYt+fZRhQzgk1BzM2RFv8JABvsE4SsTGXSrQrEQYz5jTfib3/mT9G94QYEeYbtc88hz6hH4CYYX8lnAnIjn4Z53ADTlhHAza4owuPf/jbuuutuZUIm0yl6PVpg2iZ1u9szZaEomavpl+pNpnvLTVktoPx5u81agaNa5iofY2q/l7CcM33BSk1Qy0b0ObzaMK5ZOXswbPzNKxVWmYraIFvaUq8s7Ezp4FQUtQzfJRSuWeF6RZ9XR9Rzfpcb/36TTb3A8n4N3nD70UFCHTeVPwaQ/bnoONz7qQ+ZjMvAJ1V+VCrK+plA2W34ESxT3ekUmoJWymwNMThyAq99xzsQtDsU++Af/exHkU2v4KYbbsCZF55Xdly/bUqwdidGr9eRGpH/4jYhIwEaQZe1I8GDfucAjiDkNQrg+nVeqXktetcrgB2HsY3VWl5sXQ283NCsgQ+dmbPZ9fbRfpPQBqgDddd6C7vfGXzzAXMOwAiamULTXsGBsCUAdmO5JIQUwUHhIL9XiRoEdlbURnbMMNpZLnKc0TKdqrM8TwU6ciqI0gi/9TufxJcfP4syWkMetJAsqCkq0e+10IoCTKdzZRHyetMKkn3ElL4Gf/lveexOLbpUBfExvp9I9eohPis3Kinw7JxXSlVCM1PjuvEsBSXhn1lOEhz5IWYg2cahXV97jIe1BnVWG8Xeypib7/5YZOHqbHfZP/g1YbBAbMvl+DrrSQNjZuPMggoeCxWZ/R5dCAj6aQFNsGEZjkbZuNHv1Ml8TE1B6QHw1RnJAJWjph73GcIrhboVoxC6GYTi9/a+1ha8LurnzkpT5+Iea9bahc1bVJ7RXpbAV+fkbKDFca3t/XX0imsD87SXDlVsY+Jof+0MSBtkt0KblmyqQxTK8CXgzGST7HOIeV35M0I5wg4eFvNp47hEu1WgH+f4oR98P97y+ocQU3vo8nT9zZBzDY+RgInzjZ/3s4yW2q4whiNKxxQgpd10nuucmbd6OBlLnUlHiUjK8xxXrmzjmeeex+nnL+D06W3s7U00321tbcl6mMdKBRjnJV7LlPahUqzmuidGAnxdzGcztOPY1NCxWemz3QgpafPL9iV0Z2zBeHxoIJGKTILCNMNsYcpi9oHZbKH3nqe0Y7e2lL0134+W67ImVyXFco731uyuNERW9RYKbPnCKsZw85+/B+oz3R6cvbK/P9bHo40Ly19n30up7PWFVq7gho8xSJ2ZHXjMucIKWGjJPOz30KO1M+Fot4OSa4SqAFXhRzY2zaWA9vKcs9IMN990E0bTCQaDgUD6wcGB7LfZB2Vpr/+VSBZ8HdqNp8jSHJ1uX/B3d3cXGTPSW6FUwgZzbUxqbFCBLnCdmzuIt352edjebUFrChYehDb/reZ+qug7OkflK9MWNqIi3Qop+Dzeq9hOBEd8KttvbTiQdT1tyU+dOikAzv7JV6ail59PXXcSi2SKg719Fe0Nex3lGW9tDeSwsrYxwIMPvgK33XIz1tYG6EZtc3ig9e/2HtLffRrR1w7QXyxQzueIeTy02yf0J4DNE5TZDFWRYJEnGCHDtEplKTwhUHR2xwvOpfyan6mqDkJkVQsP3vs2vO4jfwPhxjHkUYGShVudLqPmgW6MuEt751R9dFHa2NHSQpnKKUJmmIcVykkCJFSHF0CWAtMJ4kuXMfrUpzHc20GxfwnYO49xvoM9FNgn/K0MeLJP05GGwHZLhVoBvlyWuFJW6Mfr+JG/+jPYPHIDir0Riu0dRFf2EYx2UR3soRyPMEkPcRBM8WxyBYMgxBEAnYqwtkKfCnDN4xGyigC7QmULLxRBhANEeK5kPnCJaVkJAnKocc0sS3G3ZtA6WgEYPqPW7nw0FGjzQSXQoaVwEKDDAomKa26umt2KnfMoKmQhYXOOeZVjFhXYLyrsM39W/ZnzNuEuQab9Ox60sVXlGIYtdIMOukEPcdmysRvlmJdzjKsZdoIcl0uqien2A5wKAtxWAXcGLVwfdtDrHcP0xlvQ+/mP4dyx3rLvW7HgCgYv1021yBI/X/s4Fn8Drz/P3UpWCl9faGlLnqUbwbIYyq+x3PtoNuTfLbY49qtfFZvwarFYVsunqkL/2HG8+v3fL+ehF/7o/8VvfOADWGN8BdcvKrCUcbStI1xcDv9aUTEs1d6xFXBwTBfjMdosbgMwAjOxKxUR9BChbLdRHd9E2ra5tz2aoTuaoUjnoPb3kYNGAbzqG81XTQs0LdC0QNMCTQs0LdAA4KYPNC3QtEDTAk0LNC3QtMCLWuBnjxwxO0xHgdw+yFKlKCDps6ocxOVmBk0X20GEFr8WzKKFXqCNPVXJCwwT/IbaQPL5v6yAbxPjSu1ZIeemTGk2ry1azcYxXv1f/zW875//L3qd+d4VHOxc5oMsbdjl4BkkM0hVcoPLKY+5gc8NxiTP0FVGItVTkokI8glCKIvLbPICbiw7LmLqTLNbNbvKFUTSbqsHwk496GGS3kOKMZ8TbKBR6rGltaxBUr8Jrhwyt/mkjWQHh4U9rlX0+otyjZrYKxv8+y4vbkUI4zNA7afXAmptuMn21Vs9u3RYZ/1JpZdlH6+OR8ev/qCUWANTgtGmPOGGN6Gi8j25YaYNcrOUpUanrAi8aGlom5j0dNTrEEq68ze4TNVTiTIPEA/X8fB7HkHZaavk4Df+j/8Rn/rdT+D2W2/CxtoQz595Tpuk3SjS9abqlwpgr/4lNDDLZxYArAAhFZm8Zt5COY4DgYQ63PdA0reBQDJtyNV/rNOwCbySy567soOu24bzvS0nmB1+BZkMFhsEMTWw5dvZh7clvnrY6qH1/Dpv/+yLE2Q3avmVy/EiBbAp62TzzJeIdKV0rdS37S2Xtonemdr646o/C/wq2zLHaDbB57/8JH7/k1/C/iRC2OprfFGFyPHbbUXo9zpI5imShHasBujMbt0AoVcAE8prQznNBOgF21KC5JVtsylyTY1qFsk5kmQuQOpBJl/d1Pq1MVsvvggCWccSLJkCty2lpYdhgp8OpNsFJnxdFXnwvT1U9QUFHsL67wWuMpcn7N7bZwnz+GTDzHZkQQqtXZ3K11wHTKnODwJgD3HZT5QfKrBs8M/bZBu09jbRttFNJXR9TlrCcGdpzba+1pKa44FqUc4NshyW5bf123aXNro2vj38khW1638edPveyuMh3Bagp8JbKlc/n9gcu5qbfH8wtbOU+IJ+ocZyxlxPlzfL46byVxvnBG5SSltbW4Y4FVQVwph9O8WwW+HVr7wbf+VDj+DIWk+Q1RTAbpPfFeB0uj0elMEzqdI5a3kw4QAwhY+u4GAyOcTeaA+D/gBHjx4T+OM12tvbx7nz53DmhQu4eGEHZ05fweFhKlAQEPqwoMFlLJfM6iQIDEJZ2A/6PfVN2t9S4cmcYc6xLRYsEYQiwHB9TcfGHFqpdlnQQmUsgT/tapmvnqaYJikWtNJHgOk8wehwIkUw28vnfxOO6vq2nNV5btDDF1xIzar7G4m+FWJo7pPLQGF90d0Prb+aM4G3Nta84goMlso79/0yi13VDu7e6SfV2pzGHxlLtrUIr58VR7Dghf2yhfXhEINOrPlm2O7IZYL9a7jWx8bGuooFjm1tYWd/D5cvXcTxEyewsb4B5kirPQCcOHESZWnZyFRL7+0eONV5qAINWkTz/KlenTHnVkDPxpgppa19/CnoHuYs65eKeVfc0nEZ5TYX2HzG15GdO9cwKk6z8e0/tD6RQtjuD2w/AnBTDZfotFgoEGHQ7+tY7V7DghubG1gMh5LX04r0qKod9lt44P57ceHSebQ6Id71nu/BnbfdglYUYpMFCY9fQPapMwif2MVwOkc0T4GUr8F5OkHMMbKgbfYM82qGtFpIXToNKkzpthJUmNNemKpfAl8CWxZiKR/Viv82ezfiAz/594Hrb0cw6CHs95AuErQ3hijCEmXo3GkIwzk30bmDlt68bnKEKBC0rDCtVQQIkgTpdIKwLBDlCwRnL2D2yT9Fb/sy8ksvoBpfRBKOsV2mAsBjABM61dB6OShBznaERS1xC19MUhxGMb77u96LVz30PagWAYq9i8D+IbBzgGCyj3RvG8loV+c/izKczQ/A1com1yUB18qcQwK0ee15benw4awY6LzD1QSLFYp2hEsZVckFdmDW0ASB7J1cJ5d0N9BammsVK7DhtW9xrcqiACp+fbGl1L8VOsu4lRCdgPcS2hJDAHhcZsoBJpQ/rCpMVZdA+GmrgdQ8NTTmBiFwpAL6VEmHLfSDPlplh7MXsiDFAgkOZf+cYacCDskqqwBHEeCGoMI9YYTbqhDt9ibSO+7D4Oc+hgtHu0tQ69eyfg73RYZ2LPZhayRbi/hB5tfQfg3zUvONf66PqPH2zmboYutZf1+yxxLWW2Gj5kKC+NLicFQW6wBvGgFv/oGPIewPEZ4/j1946EFcd2gw1pyP9MeJ/vahqwthPK3A2R/aUazrxoJXrjt9HMQcJfaYBVyZEn1NcTfALAix6MRob21hPQei3RGqYoEdlPhIA4BXnaT5qmmBpgWaFmhaoGmBpgUaBXDTB5oWaFqgaYGmBZoWaFrgxS3wd7eOogxKJLSfE8gjMCW0JUSh5WOBgmCXG1DOEo2wtVXRci5EpDwu2yQSYONmldvc6hASUwnADZWl+KyUWoFZsGYprRc2vzfm6R09hl/86lcRXHcSQZHg3HPPIsyp3FvlSDrcaHtA2pShtZpBCm02Cy9RmWbWvAbfVspevyHtAZ8p/Vbwz55jfno6Rr6KtwD2ma1GPfS+Bp+07bNUMV6rCtZekzZu3Y6Ws0jmxm1dweBBrQeiy40v79Ppc83cJrABDwdv3ec60KvDYf/ayw0xPtcrG9VoHlgbSNExuw1oqeRqQNg2zMxy1/bRaCy4yo1cWjq7x0m86BS4kOOng516W8uH1Hs52Mif5WEb9732u3DiZbfQ5xtf/cKn8b//459DFJa449abkS7m2NnZQbdj6l+zxaTKhArgCHGbMMkAK0Gah5i87ga+TFFFi1E+jhvkvp9IJeqgiAeJfAz7hIAJ/UhfAgD7IgUDuyvQ69teSrur+qIvalipM61R/c5n3Y7Z2lqXoaboXqq869BE6jJvWc5nuQoPe7K9vnkg2oe/NupnTl2kQ/Lvb1/7fkwwVFQlnj1/Af/ut/4AT5w+QBWvCUYRKhGqhMzkbhHgMUuWlqm086bqjxDYZWOqqMTO3WfrEjz6rwmDCZoEngJT08pq1o1vy/k1m1SOUVPXrWD7coNYF841nhTABpI5fpVH7DbTCa7YbvYz1zTOtjknbHB2rKYKXuURE1jzrQluDLR7aL4qoPDn6O2eTb2ZLZXbHubSxtXOyQCwKfkStZvycl1xCaG1V8175a4pe0uNCQ8ITHlr8F990mU78zjsuK1v0HrYxoT1nTw3K12OA9rCBnGMRZLIntjtmaNFEuGAts9L9gUs/DmPN6EK1TU/lbzsRfXebrnHmSuOsbbnnM3PtKimRTL7lG83FdHwTuUUqzovZmTS7WHB4zN7WaoFi2yBVpDhhuND/PSPfj/uvfNWFRX48UkAT9UuT4ivT+WtAUxelwDpgo+FbORN0QksZnPB+8mU6KiSVfbGxgb29g703EuXt9UPzr5wEc8+ew5PPHEGeU5b8i7KMkd30ANzOOdJquIYs5Dn/TaUOpVKcNreE06myVzHQaWYd+HoMhs1zFESbklJ2xEApp1akg/IAAAgAElEQVQz1b+LbCFwOZoukBDiE7zp5yWy3AoIqESUjTNV8cr/NZBJy3HNPrJroEW/wXAbV7rpLb/3955riwxka+rua/5eWy9qqgNhTT0uU1wW267qRH2W1yOyQg72D877bGvZlfNY1WfYL0y53g072Fxfx6mjR3Hi+DHNO7N0hunkEItFon69PhiqP2fpXNeW/XmRZVikGY4ePaI5bTqbo9ftihPFrbbysDk2xuOxy/qtdG3snmZzZcq2d0UILD6wGdd+p/4qG3hTPLNCwYCvqXrt/CyX29qD6w2OQVOTc94j7KbVuZ/PCPq9LTfhIfsO7bGpjA8Ig1lAEwDT2VQAWI4HVYX19b5s0G3KY/+ey6Xl5HVHaJ6C22+/Fbe97Hq8+d67kXzqaURfuoz4+RF6yUKFQu0slwKY8KkoF8ip+q0ypEWKRVhghgyzssCCxXu0eOa84lTAc698Zb9SgUqAsOzg4ff+JO5654eQsQiLxR55hdbGEHkvQKvXMZNezhEB16MGJXuDIcrK5m/Fd1BVvMgRsyAtz5DNpihpiT4do3v6eYz/5FPoXryAYOcCyuSyQPV2mGOnKjGpKjBBPGM/ZN5tRQvoWKD68TxD58gN+L4P/xja1QDl/gyg6vdwhOhgjHL3EpLDbczyKSaYY1TluFJOpbJeC4GBFLktFV15pw2V0LC4hcsdK/tCR+vPSsfAXpAT+FVU5OY41DGyPYEp7DPbVUV1VBmHLLYM0Cor9JgjzjmJxT0c13JjsXK1Dsc8C1iY/euK+Lg+lzFLANmH9xj/kld4Ks+xixIpAbKUzIS/Zis9CFvoVW1ZQcdVCzkIgBeYhnPso8Q2raR5PmWINeRSQt8R0g46xtbt92Hw6COYv+EVGHfNOUXLSBdB4yvQrLjTClE8sNXZusxg/czXybnMYI013fvtnuvXq255Y4WVtbWVHlNQiW3rXf4JElLZznW8XoRW1i7jnQ4hWi6ZBT7HTBFWuOGVb8Ddr34drYXwf/3wD2H0e7+jv4nYoLw/BXmuggKOtw6LAHTjDFTI4KEzrzetv1nCRPN4wl+WM5wIAxyTm0iFEfv/5ibWbr4JR4oK2ZlzmI4OcLnK8YEmA3i5Vmu+aFqgaYGmBZoWaFqgaYHGArrpA00LNC3QtEDTAk0LNC3wEi3wD48c1abaBAES7UmU2vzolczZq5CjQMJYVqf+oS2c1z9q29pl/GpDnv+o4nUb/NzwYFYZATB3kZw2RmpPs402m9ogoO0lt6FauPujH8FH/89/hSpuYzbaxqWzZ9A2SZysRq2Kf7UJ7a0pBYEdcNN+of/aw9klpF2BYMuk9FBvpRZcbng7deJqV7b2vg52CwA7QHytGrQOW/wG+ArIevhmUGFp/VzLQDPQUQNIXq3grqNXHr3oue71vHrb7JSvVhZfZZvnIbJTxDkCsFIoC8zaTqGOXxvcNdUEN9Ko1KlZP5u6ziCxvax9FggtDUjZz5Sm7DZItRNnaugwwPW33Yk77n9IFok7Vy7in/x3P4bJ/hX0exFuvvEm7O9dxnQ6Q6/TkT0qQVF/wFy1loEs2UIahBLAchJXr9g2lTdVvRHiKNBrrOx/DQ7XgTAtJu17U+zZB793yl7TQl79HAeCPQA25eHKZnhZbLDcHnYE4KqxWgO1bgOz3qZeESMI6oAuCyv8uSzHgyvMsIHor6Gz6NZG7MrmmI/Q9RRlsCdyU1IzhHMFmKUZ/vDTn8PHf/uPkcdbyKuWcpirPMOCat+ghXY3QtyyrF6qgA0Am8rSq+Fjp4A2KGLWyB4AK6tWx7Ea0wJVDvrK6tkp7QhIDdBbYcZqE9gnDbrzcBbQXqEtJbwu5SoH11tI85lUVlKNKovjpfqO50A1NbNZI+Xw1s/JoI61l1nZ2vggpPQfBoBNuWqq4kKQSDnkUse6jFUBScJbe4zs60vCdM7AZk9t0NKgOo+p26WFa+zUrNZP2R58Lj+8ypXP0+twbHsVpoPc/pqzkIZQLyPYWSxkjevBHEEzv6aVrs9Ptte3YxGYdn1S18Wdk/Gn1ZxL4OoLZHjsOtZWrH6QpgafDExTXW4KcZ4LlZmEZGVuWZdlRajK3EgWHcXIkgXCKsNap8SPfPAteOdb3yTgSRUprxv7F9vcF+ywJxAysn2obmZRill+G3Ar8xK7uztqQ9owz+dzXcPJdCqIyGNLkkyg9alvP4ennj6L/f0pgrAjBZ+uD++rtHnlcbM4inOCALRBIhZEtGTBy3MKMBj0lSHNz5zrZMtc0J6adsULe02EAsrM9iUAZ5Mzh3uSzASG+T50fSY4Fb93BVgBIZquP62ji2X/tvsq81otM9mKQqznOk+Nq5S9gi3Owrnev/386UGoDTNf/GPQnb9TG7uoCe/M4PurFPlcl4QQ6KbimmOB/WKeTJGlZgFPm1uTOJZYHw6wdWQTt99xG4ZrA7uPghnmM+zt7sjGm2prjifaOxcaM5axy4xgqoCpWNe4c/cIXtvpbGYqfClPKys28Jn3hPHMAXZrFM5rfo3BfqSx5uY6Xk9fZOLzuFkMImcFZwHNJvUKYBvz7n7p5iDlRuvKs4jFbNhpFX70yCYKvhbHKyEowWCHmd4hyixHN47Q4b0x5riOMRsdCuIev/4I3v7mN2Dj8BBbj89w4+UYWzsTtA4P5dIhOJ8vUKZzAXRqUzOkSIpEoIwK33lQYsas+CDAnIWD4OcK07DEQvncXNNIvqo4iTvufgPe+CN/B51jNyILFrq+RRUi2OgjjznXtRDQQp/rzG7Hrf2sYGeRJWa9LScT58RBO3jmAPNY0wWqw0OE334ckz/+E3QuXkS1fRZhuYtFyWzfHFeq0iltQxUuckxtVMBmEKMKQ7wQdfDw+/4yjp64BdVhhnJnhHA8QjXaA3Z2kI8uY7Y4wEE5wSQqMEGFUbFQNAoN/YdS68YIObcSYPOwnEV6292jzNa5ci42jE7hStgKyDiP5XIMYHZviGlV4IC5xWxTWlfrKtjdnGUscsymwrS2fvDlZK0gRJuFMnpfrroK3Y9YlMMVeFrmWKuAU3EX3ygLPFmkmHLsVaH+FoirEut0IAhb6FQxOlULraCt+XZRLTAPEuwFBMAlRmzJKsAAwHo7xM0njuKGG27ELW94GJ1XvRLTYR8LAl7Zp7fQ6XOOayFfJJiNJypioBOMX7cu1zVS/1qRly1H3F8VPB+35tRYX2b1mv3yam3kXVVsTcV7E/9eYWsQAEccy+5vFZdybuuipTPK8i1RIEewdQJv++APIghb2PmzP8O//d5H0UoTxczwGIpFgi7vXSzi4XV177cI6Yxj4JtnSQCv72kjT+COEqeCCEc5BxUFdllEwbll2MNxABuzBfJkjstViUcaAHzVarn5pmmBpgWaFmhaoGmB7/QWaCygv9N7QHP+TQs0LdC0QNMCTQu8RAv8w2NbYObvQUF1AeGvKXp73PSpAiQhbeioGOJGETdsqLYSNtWmHD+o6PU/Iwxjtm9UhYK/bW6qyPCSUMbUBHLBtPRfZ4fL1w8xjTr4id/6Tdz6ve/R4y49/zSy2UybQXzvlQjJ1MN+M1kqHKfIrZ8iVTE+d0/QuG7jXFNL1jep61CiDv+4ce7Vm7KAc8okqf2kPrRNbVrcOhHiUlnoQVxdKbUCsMVSzWmbXfqvNnt1jsq4IxhYAdOlCsirrDz0q9vcemvnmmp3CaE96L0WLvu8NLbNVZnBq5xjqQol2ajlE7s85yX09RnEzk7ab+It4XdRB8DqDMowJNcIEZmCvNvBd7317Qg7fSzyEr/0d/86zjz1TYRVgRPHtnDy+DG8cPYZwdd2zJzZCL1+VxCYG+H8R8BDcZ3P/OV1MEWwKUWXCmDZ79KG0f28lvHsYbH6ggfAsm1dAWBvAS39fOAAn0CkbUpL3exVYYJJHiSbHbTvc7axySfa2JBVp1dseqW4bEcdyXWqmTrMX6kvr1bBLosa3AAxFl4Dvq6v+dfirw0sefN2bkET0qVSDxZhhLPbY/zKr/0nPHv6EuZZgKjVlw1pVWaYTWeIgjZaXV4DQsYYs5mpWHkKWZ5qU5WQUoUdguIGRD348ddIBQGub3pQxz7oQZLOzQF0QVZC5pgKVtpUm0rMrMkNdhpg4u9NeU6gQ6DI9xbw4zVxAFbZfe5ae4jPYgL+jMUH3rpZdsQ1u1epGh3UXY1Xm8MM+q82kjXWZbNrfZOb88rUpVqLSmqfPZvmUvjZ+5ha0OCywSU+1o+1LrMFWy2pHP37E/YQqMhWuzYv+LnMQ2ADt5aTXTBHkxmW/QHSgnbbiQCwHadBWapTCa94XrJvrllaCmK497LrZP2K7hGyDnbHz3a3a0wbXOYiUjFramceL8e33BhkTZ0JuBNKz+eJg7U8Hr63zScW+EgFMIOnc7SR4IPvfAAffN8jyta1LFkr1ljCNVfmQFWwjRdTedtYMIXn+NBydnkvoA31wcEIk+kMO3sHyvDd3z/E/sEE589fwnPPnsVozDTMNuZJZtbUulbsX6HACZNaOTXwXGl1zcOuCuYWcy7roddpoTfogXnEHFvsF4vFHNlioUIt2k5T3at8gyASEKfSnhb+RRVhkdnvM5cFbcDDFS1pCqB6lm1LZT1zba2/C8wKpFg7UUXo+7/FJ6yKWFSM4e4Xuh+6/qi5y91n64pg329X855BYf8Y37f8PM1+1lURianzlYvNQ2AONi17O20Mej2tK+hOUmaFFPDrW+u4fPmSVOEba+s4fvwo7n3FK2S7fvHCOWxsrOFg/0D55JPZVLbPPGJmZ9t7+zxuiwpQ8Q6BXtsKBCaTqYC77Nx58+KaiRCr5HFZ3+Y9hW3FQgFeV85N7OcRr2VsxTAerJsNbIGU14HKRCVXmOrXt4lf3/A1WIyi33kVdcz3o+V+V2rgMDanimzBtUSqaISA16bk9VZ3QZuFTy2u7TLEZYJ33H8v7rnYws1nChyd5ojmc9koZ4upMnizKkFeLpCxACGgEjWXMjdzMHJOGBgGApNpGUjpy58lIbNvC12fqrQM3E7vOP6rj/332Lr/9ZhFbXS6MYJWhDxuI17roawWqIoQca+DoG2ZvCy+4rjhefLmzsIRDiAWdLBgJMhyFLMpgjRDzHE8mQDf+AoWn/0MOhcvI7v4DIJiH4uAClcDwHtS1tL215Sd/SDAOtWyaOP4g2/Czd/9blSTDPmVPRS7e2iNp6gOdlDtXsJ8sY/9Yoz9aoppwHMPsSgKKYCpwqUPA891GLWRMD/auWpwHAYs/ggqKUPZs3hNqLDlcwkiBV1t5Yeu4G0gN56SLhhSVwegZfA+cn0vSMmCFq3BFTxr8zzvqy7HnnNU29kS0ydhXLHvBkgYm4ICJ4MAL486uBIG+HQ6xxXOoVpc875aYq0IlG/crQL0A0YnxMhcBMi0ynAFqWyJZ2GFBCHWhuu494EH8PLXvxrXv/JepL2u5RuzGIZ9gYUQzPJeG2p+n0/GmO4dCICzry4LS/za2GXX122g1UK0Ca8XwC0LD21xLCtppwA25xoWy3FdUKHk+o+FV5xfCIC7LbR5nNMZUlqp8+8XPYXPsbUK/xLilU1bPTz8/X8JvSPHEBwe4l/e/yDKy+fsXsi1RZrqukW0flb/osqXjkp8b5fDrjpag+GEwewHgwo4hhCDMMK0zLAXADMLvcFRAMcp1y8L7FUl3tNYQDd/2zct0LRA0wJNCzQt0LRArQUaANx0h6YFmhZoWqBpgaYFmhZ4UQv8wpFNbY5wm4NZYH0qEWgpJ1IbYC+rMJJrmW38cCNDigsnSqSqQRtOtDHjJrPzuePGVRfctDIArNzgkDlopgJjZpnUIIRy3Jwi+Lvnbvzi5z6LYq2PRTLBpae+jYDZkQJp9sLiYx7+OuxTh78GjZwVtIccbjO3DndtV2hl0+s3qj1UEnytKY25UVRXh/rX8nBoCdgcCK4DN/814bB/vFdEeWC3BG8ChS9tC+034LWRJVXCyuZO16OWHayvlcX7YnWxgdpVvuwSBvG9a6DNwyRTW9jjXwo2rlTN1r2WoNlnIvNIluplsyRcvR4VaS5zU0KLEHnUwmve/Ga0+0OUQYjf/ff/Fv/3b/4KIqotUeKWl90g9dbp559Erzcwi8swQrfXETyikkSwizbPkeVS0hKam8cEvQYB7dp7IMhiAeaN1n/mQcXyujtw69WZq+tqFq5mDU1w54h8DYh5tSv7nAHgWkYtD1JPsT4u3a0rWPD9zACLvBLd4+xaeeXci1XeBgWX1/Cagoe6yluPqxNJN0uYWnGlAKa6nxmZVCLliPEffv/T+J0//CzKkradBMDMYI4Fd2lTezg6lIWqAc5IkMTslQOBMBZVCLY4sMe3IoT11uyEULKCXWbOOpW5uw4aQ9xsd6pWJ1IXVPbn7a+1F8UT7Pq5ZJGafWxLx7iypPbP9XMJIafmBfY/p5jl91IAu8IUD7B0/Vz+9XIuctm0ptQ1cOaPwecYCypGpib3/YqvLSjNAhg3F9FqmCpcr5j1BQo8FoJSg7kGFzzkrhek+OM2NueLVgzmepjM7svnclypMMOpnGW/SsWSg1KEkSuHAgO79blXFtssgHDHZIpi7luzHW1ON7Dl5/dA52aZ3aHgPa13pUAWEF/NP1JQEjTTNlc/p6rXlOG+3f358Nr2WsB73nIvPvL+96Lb9oVBphT3xTucLPgc5e46Ra5/T6pNp9MphoOeclqptiUApFpxe3sXV7Z3UZYBLl7ewfmLV3D27AUcHs4RRDHYz6TIXeQCcgR0ykZmTjatW9tmi87rJIfgokAvZo45bZ+B9Y2hFai0DIoTdk0nMym2Cf1n84WspHnebA9CYCpTU7FrKzJJCSmpBHbwRWOF93IVEVhUgs3j1i+ksqcdOqWMTmFY5lboxOvH33Oe5Xt6SOkXF74f+LYzoGz3tGuhr+6Hzp1jOW7cXLXKYOc4z9QeVOlS3UpIisqsn9udlvpqvxVircvM3zWcOHkCm1sb+v34cIzx6AAI6QwRCQCzXROCQqqsW20cjidmCU+oNp8LoPK+MZubVTTzwjlP9deGsukmeB+PxlZUEkaYMxNYdWwRSkJzzVlm4+7tM5wBhVnJept9V8wj+2hnXW+29pWObQXd7e7g+zbnZanH5ejOKAcrZlExDecLWhmvbyCOO7KrJrztdjiOIrQIj4oKvXakfsHjO9Xv4eZFge/Kj+G1xRqG8xniaYJyRqVvjnRxiKKYI1Gir+Wi0kqY0SCJUzEmBHjOnphAkUpzjiQ+Q7BPa0dTuGdVjIfe9oN4zY/+vLJ8w14LFe/RLHAgOO22UcYlWu2esmgJ3Xld+oN1sBdzTskWBOU23tvdrimv0wVC2tSPxsBshg6LXb74Ocw+93l0LpxHuf8CwvIAC5TYLXPsBrTXBUa6v1ob92nfHHSwefxluPPRj6Aq+wj4euMDlLs7CHcOUU72UE13sVeMcKU4xChIde60bmbOMadXWv+y0IUQk/CPKlPO76a9ZVmIQVverWjXTOvgLlWiXKNwfKmgjMpgoFNQFWq3frap1KJOGUwQTIce/qzknEile1WgE7FQgTpV6VuxqIAJSj2Ow059vSp13JnW5cBtUYRXsWAqjPCZPMHXSrPyVgQ4/zagUp6AvCKcbAn+8xy6aOFA9tcZDiNgFJQ4dc9dePkbH8atr3oI/WPHzEVIa1srQeHcV7HQaNAT5OdctphOUc4XOv+AA8UVz2lVzG9dgRGdGDgnCIkuwW5hf5fIQtklXNSiRsy+2RVOCcB7CB2jy1x1zlG8R3e7Vhyyu4v54SHKxQIh720OMGvu5PNZ4BCGuP/dj2DrjtsQZRk+/sEfwN6f/BHanAukSrdzllNSaQVQLOdcrRBtdlDWsHNX6URmHT5UQVOEw6rAPouFFL1TYUMFCpYtPCtLvLMBwM1f9k0LNC3QtEDTAk0LNC1Qa4EGADfdoWmBpgWaFmhaoGmBpgVe1AI/t7ml7QjmtHEj4jiVM2s9dPptoN3C05d2cHGcarNhjRv23Kx1mXb6mptvtC2rKhxUzIDjBp9ZndGKjptF2jiSrVmADhVXbgOFMJnoOK5ipFGI7/uVX8arfuiHtUlz8dxzWOzv6vfcNLOaew9CHDzT/pCpf6/dWPbwVntmNbWwByk+22sJZL11rFMj1gGuttGvsZcWhpOFtH1ws9pDlPp7cgPr6mOzTR0PSrQ97JS718JgbwnK9vNWmcvHOMtegnX/GgaGLSdPx+A2w7y1qlehegAs1bZTXi2zfj1kcYrVumq5fqzXHrd2e925+E5Gpc6LATc3ug04ScXo3o8wkJuUfJnb7nsAx2+6RZmj33rsy/hnf++nUOUlaKnZiircdfutgjSXLp7BoD/U5qlySrsGTQiv+D3zQ6PYrDENrpnaj8pBb78pla3gWw0GO5Wov0bLa8XCh1qBwYshv0obrhpjdSCmfuCV4oSUy11A7uK7nqTMaWcj7Y6tDt2NKKxAmMFbtzu6fEFn+ugUlUvRsDsyD+1s79QpXN0YWR28WdK6rVSpXbSVWVVYlBHObe/if/7l38DpiweI4z636AUkCGPyLJUqlPmTUcCiB7PgZr8kBFWWqhRopjQ0Q08LNDR4ZPbHHjTyPang1Q6wG6cC3rVj9qpDWrBSHUaIYiDRwCGzUVd5uYSHkQAjf8dCARswBicFnGnZzGNxryF1uDbkDY6pL7ViJPPEwIGztfXwS6fzIuhl/cysri1v1fJ5bUP+KlcBKU7tGPjhz4OAh4pO30Z+zHnYKRtmZ6fLF+Z58Nit3sYUyP5YPZizOcBgu2yrpUi1TF32Rllb8xy5mc1rqGPiuKJKzpTMPsvYW3fbnFa33jYbeB4/34CjRPA6smxTzdfuPAlYqdok5GTOK2GpMnDd2PHtZTUwBlU0DmSZu2ozf548lk5c4D1vfSU++oH3oBUVKmwIozZ4BgSpLCKg9Sf7ESEAn0P1M4ErlbGH40O5C3COIQimzTOh4f7BDM88cxrnz21jdHCInYMx9g/nSBJTz+v5eSpgRZhFa2eCC2WyhrRlLnHi6DFZdk+nE2UuE35zvqPam+1z5NgRJHMqVAmUDbiayDSUajVJWRBgUC6nPTEt2PMCi4wW1uYYoP5GcKveZApMXgq5ZPAqczi5vujtu9VXeDN3H4SSvo01bpxlvu+j/j72UgC4fm94KTWrH9d1FbAvxvEFT/5ac+zK3UF9uVTOOHtqOwzQ73awsTbE8RPHMFjrq5CNxQMEca12X8B/58oVtQDPl7bXpO68lgTn68M1qbrnBKDMlE7Ytn7ucPEEKsQxVwOptHtdjA+nVhBCsJwtdPM1G3GqiDONbW9hzuuQGgXWNeRz2L95XxqND5GnVK07W3q/vtBYvBoAk/7y+snOV84Fbp2iwpFUYJuW0LTEZhZs1I7Q6UaKOqjSHL1eRwU4vekc95Ux3lIdx0PFOvrzGcJsjmwyQlQygz3DHDMr/qHKtSrk0kELX8aG0CNgXlBBCqQEkXQj4DEgwkK4lvmqpkhlOSDVwsevuweP/MjfQfeVbzRXicgsntOyEAwMOzGqOBIgLF3R1mKeoNPr6vV572h1OqiYEc+5npnHIs4JiukEwWwOzBOA96CvfxmzT30KwennEY4vIsSBjplQjZm1VFESWmaa+gKpL9e7W3jdh38U0fA4qsMC1eVLqPYvIRgfIhzNkB/sYZrv43J5gO1qjhlV0Jw/ghBzeq1zfiTYra1/uX7ROHTuN23NWeaGQBjcovOD7J8rdBBq7cz1L9c3cUEgbNCXbcuSErZ9gkB5vqmyfSsDw85phxCXdtzMlJXNMfuiFNmV3X8d8J6Lxlo+7cujGK/murYscTFs47N5grNUdav40uIrYoToC5Tr7qAeyjMeBcCYY6rdxW0PvRIPPvou9G+6AfFg6Nakrk/rHmKLH4dj7b6uiJDcFZi6okPB8sAs/eMYnV5f47JIF5jxWjh3IIslsQ+uK3U3capdzou6F7i/cejZzvOLCHD5hE4LGyeO6xyYic371sZwHfPxBMn4UEpgFqlaAYd3YAnNjSKscPTOu/Hgu9+l1/zML/0zfPMf/H2smSGGrNF1joqMccV/9LkhcHfFIXnEecXmWa6xBiEdmJiPHWAWBDgkuJeDidl894IAwwho0TEnBN66u79atjVfNS3QtEDTAk0LNC3QtMB3fAs0APg7vgs0DdC0QNMCTQs0LdC0wItb4Be2jqCKTQlAcPDQK27H/Q/dh25/QAqAr3ztMXz1q48hmWQICyAPKR5xm8fcuKxCMMuMUOAKSm0CEafQ+pmbRLI/uwoAAx3KCWgDSmWEcsA6wHXH8Lc+81/Qu+kmIEvwwpOPo1wkzobS4ISB1JplroMG2jhxMNqf4bVwbrnpXIdGNXDs1UbcxF5aorrK/JUSyV79Whhcfy+zKbR/9cfZE1eb6cxC9cddVxZrc99Bn5WydqUI1h4UwUot19fssQ0MeMtS26u6WrErm7maktcfI3MB66B3CQiXcNrUp1JWuH22uuqrrgCuH7spDFcQmMdUhwWSTKkvEWqVqOIY3f4Q97/hTSgDboOW+Nm/8gimk31BmjgM0evGuPv2W3D50iXMpgfodQfocGOwQwtJAmBmg7ZkO0yQwhzgOgAWKGZuqSQtDpQ7VWdd/VvP/12qvGu2px4u1a+97L+dvWq9T9YVnMufO/BinUA7u8vPzB7U67qig2thp/QiPgfyReDW+qjl9VofWHqM2k/0XwFTXxzxEvbPfnfYi5lld5gtEMRtHM5K/Nbv/CH+6L98GUlOGNOTcltAgspN2jg7xXKPuZq6Ph0pgKma5AfhK+EXx1aLQFS77zbODUYyC48Zm3wt60f1vq3HOjWQlPC0g+UGaYtZzzb2DLjQGjmXapIfgkcOPPscYftZZHBT4Dg29bwbx/XiAL4GlUqE43wOM1i52SxA6/KK60pYKZguywAAACAASURBVFJdmQhBOJXploFMwGvb35YhbYpdK0YwgO0VxnZeVLPbprMBKbOIV+GEU2NSAaw+TPUuLa35uNyU4GYnb13MRJfOwtxtnFuRAVXNPpM4ViHPyrrcVOICo25e8TCX44ltYvPzyq7W8ptNtN6mrIlKszTVeXLssy287bm3r2bOLdtLqkUHsPmyGsuR2Wz79l29p3VrP0971bQfz1LO51O8/12vxV/+wCMIg4VUmK0WPSqc7XvcUpFBtkiU86szyWl5PVd7tdqRgNNodID90Qj93hAHh1OceWEbn//CV3DlCqFhhrQEZkmGIo8NlNNit2M26O0Wzy2SfS5h39bGptn96l+GMs/klNHv08aebUpwTNDFTGTOo1Y4oeufBwLELGzYOxgJ/DKjmX2GcEV2oiqoMAis3GBXqEX1qfW7SiDarLdXhQGyH/ZqXWd7r77NDGGXfaux5Apl6gUqvDZ+jn/R/c+mpuVr+8IoFSypNsYKg/y9xQNm9yR3j3MFJIT6LFbbXBP0jZjLznNOmYO8kFq6SyvkOEQnDrHWozJ4A/1+H6M9mv4WUovv7u4L5hMoEph6K3evqPcqZ3foWGQpqtBygqlO57y2NlhTwULGDOg8WxZgeWt2P4/wtbW24PguK11fjlH+7OjRoypCuHD5ktkZsxohDGV13uv29PpmQ25FK7qP08q3RdcJK5Dj82hj6zOt2ajdbtcKoqge5LxTsjinJYeA9XaMW8MIr9wP8dpgHbcVMfppgXx6iCqjCnOBrFwgDTKkVYqU4JdjOKRlcIVZVSGlApjwsaIlMZBxTqqoUmWxkIvm0D3Hip943v2qh9d9+Gdw1yN/CZMkR2fYRdjvIh70kWcLAd+g1+FkbYUSLcso5/2F95Bo2EOWZILbXLvwfsgsYNBmncrw2RTFdIqK7gGLBPjiF1B+8S9QfvtbCEYXiCqlXt4vCxwgwH5gilVCVL5av2rjvgcexi1vea+sn4vdA0QsGjjYQ7W/h/nBDuIswSSa4oVijO1yoexfzhqW8euybZkBzOutda7Nnbzn0TFHRRmcK8sSvSBUYSTjLbhE7AQR1giFc5aQmHMOgSH/ETga6A2k5h25DGDeVZOAtttW5MO5m+Ofdydel1TrbNpcu3leHu62SqCStQxKrFfAq1pt3F/wcTlGYYSLCHC6XOByBVyRVba7h+jIWLjjwC3HXtxCvr6Ge97y3Xjdo+9GOByiZC57RExssQW6/5ShLOn9Bx2FrDhpZQOvOcUtNvVrKYUHGLgxvJjPsHPuPG/GCH2xosv99cUTWv+yrVnYokgBcwBYTCfKZOY/3stoO97bXDeXBqrHk4Ugt3KI6ZogdT7nKNqOs3879xXOrZyvWh2862N/Hej2MPrKl/Drb38rNqapk1nz3mO1ajpjFTyxXM5WioTTVFFTE830cDow8e8mOtrMShbVVpiw0EfFkmYh7fOlma88DEM8vMv5rPloWqBpgaYFmhZoWqBpgaYFrAUaANz0hKYFmhZoWqBpgaYFmhZ4UQv84tYRKWEW3FjrtfGWd74er3vrGzEcbMhG8i8+9wX82ae+gMuXD1HSXpLKFqfg4qYVATDzyWjTt12W2lDj1hA3MwaIpAJuMVtYnytZQJvlHT9zY4wbV20cfc878NOf+ASKXhez3W1cfvoJWdRR8eBI1VKtqO3rGmj1WNXUkCvI6jeYr4XBerpUcit1Md/E3G5Xit26PaW9peUCasNVCjKvZF1ZW0oV7MC0V+L591+qNW1pZsBkCYsN/vh/Ht4aXPUAeAV0tWN/lcKXe1TcUhRltU3imiW0Vy/Y69pjPRRX/qYUR6vXrIPDOuA18GhKwKvUvTWw7O2el8cgC2g7NlN58GsHJp03Lzcrw04P973qNWj317R5+S//yc/jy5//k6VammqnY1vrOHXyGC5ceAEoM3TaPXRbpuql4tcsoAnLDAALhkkRbJ/9Jjx/58/frFfNntvAoc+ArPUFB9DqqmAPPlb9ywoU3NV119Ig2lJpvsz/XV1r61u+3xpI9f3Y9POOumuj37KIrQjAZU9fM6qd0PiqAoCrIbCqCFZgePneztfdvR6zvH1fod0qjykpI/zZn38Dn/jtP8DOIUEaYXtHm6KEjoRK+uDmalEp85LnThDBq04bT0EMBzylUOVGNBWMRVHL5jWVIiFwyczoq6C3qd78OLYWN1UuYa4HhB7mKLOaNsZhpLlOh3iNYpcAlsfF11D2rct+5Rj2TgdmYR0KdnrlNC2LPWi0DWxTX/sCAV9QwiO0vmNqXn5QNevtjw1am/LZA2yCPsJM9md9JuRwj7P+tAK2fB8PRAXGmXHMa+AAE62rfTeyfiud+RIOe+jM42KhBR9BpbF3BrAMVLNLFryW5Sxn6FLXzPJtqUxeWVhbN1i1heKsZbnNzNECGxvrulbMYGW7SfEqVSshXi51K5Wxw+FAikzCMl+YYZa51tV0fSkQr0MFVwTAaylwNt/HD7zvLfjwo2+XZi6gDa6gIQsJqGyLkJVm80sgQVDNogK1n1S8GZJkhtlshlarg/miwNPPnMFffOkxPP3ceQRhF4uC2dbW73kN2ecJCJm9Sug/Gk9kA93q8nsCAMuHbQlQdlERAMvnlHbRqd2LnM21FNa0O+62pVpNF7kgOYtOCJrZNrmz5/YA2OC72TVffT9YAWDri2bRbMDSHCr4oaILQhuNFaeOdwBp1Z8NbNnjXSRB3ZXiqrnNXS+noLfxa3aoDhEuC4z0enoTuy+zVkcKPtmq0lbXrGR9kQdJCgt/eJ/J8oXaiu4PvL6MoejRZpuPjyIphK87cRxHjx3Vcw5Gh+oDSZphnixMpZllOKT9K+EdM0LZx6kw1zlCQJbqYAPnNgMtCxZ84Y6b633Bid1nzBKd44cw2RdwqFjAx0xwzuH/lln1q5xvD8hpN27D2FwEdI0E+Vf3Gr4fYTDfX5bp7Od5+f+x9+bRtuZlmdjzDXveZ7pTjVRRFHMBVVgUzdBCMU8yK1Nj6BhRlwPa3Wrb3Stt/kmvlWhMjJ24khVbDYpDlm1U1ADiEFAaRBFEKChqrrq37j33THseviHred7fu/d3ThWCK//1/U7VXefsfb79De9vPO/zPs+DzV4PrWKJ64djvGqxiTuibVxXxoimlMFeoFxMscinKKIMC0J3BB3pxU3WKSIxSjP6/DLWYqRCss0kPeZB8jg3THr1Jf4kAWEAz7z1tXjhd/5zxGevBlgYkjYQdTpiF6OZqBYqabVRNhqI2+ToqxJF8vBiS29sKG4s0DDxcmicLg9HiLMlmpSapp/ydIaIRYR/+SksPvEJtB+6D8XlB4FyhHk0wz79c8sIB2WCoyjXWkMG7ZkzN+Mlr38Hou4Oykv7KPcOUF6+jOzRi0hnI5TLIcbLIwzLMS4gwwWQIU35ZSu0IcObQDDXGQK/BOxEpA8KLVRW4LxK2fZOUMvpECimR3RQytngmlmygJIFcqXYqhwrM3ots/9FMUalAcADRKAYuSSWV2uQgYuaA/hctFcIzGAyTyW/HLYcUckde4GzZYHnN5q4WQDwEiNC5XGkPf243cXhVhuDU5uYR6kY3yNKzXOvnzTQOXUKNz77GTj31KciObWDZKOnscMVwiSobe+amOK4AGftJAOY6vvN1VyidjXJcB6nooBWC73NTSlvzCdTjPf3ES9zAcBWSmUqCHbOsA3hWSgNv7OD9tY24jTFcjzG4NFHUYyn6j+8PzLINX9RQYHrmFSbg9UN55qwYjY6HaRUM6HE/oh/E5kCxe1veDO2nnoLoskQ//ttt6F1eYCk3UBezJEdDZFmNLmx++O9Sk0kTHrkyPM1GdW9okCfPTpJcFCwfxZqaxVdhVmSfalZlmKq78QxXqiClvqrjkAdgToCdQTqCNQRqCNgEagB4Lon1BGoI1BHoI5AHYE6Ao+JwE/vnEHMBB/l53pNvPglL8BtL/oWNFptLMscH/vYn+FjH/+0Ej6UrFMlOxM5gd3bpuwrk/ZRjt0SOJKXGH3CSmwgRj/4VlHuOSX4S6YWE1o8R/AOnjba+N7f+y088RWvUGLv3i99AeXwQH6JSus4CBy4dAIupHeoLY6STPppBQC7TNsaWKuykZQsDcefBInJRloxPgMwtgaC7Tr+mklmsQ/di7XiE1y9nyowfQwMtoMCCGxJZE/mVr1A1+xcZ1cZiLsC9Sq+vQKmAtPWmXoWxDUTtArCGlMzAMuejKuyAk/6Cn8dH2BmGgXEBA9UXVKyznZugTMBeFYuODCZ/XN5lOCqG27CdTc9SeUFX/rC5/AzP/kB5BmFJQ2gJePwxidci1YjwvnzD6BN2cxGC91WS8ltJvwJuIjhK0YX/5n8MxPg9Noka0gyuUH22ZhuivyKfekgsbehA/ryC62A9FWmpw2swKoMo2wN6tobq76ma1nfDf9XfjYQ8NjxK4DW3g9cHj+pX211DnP3q+bfHUAOhzKxGtqqCvRXiyd0FS88UL/IECVNfOWBi/j5X/hN3H/+EEuDzxCRrR3GoxhMLQIxTMqbNiRvXwB9y+Rz2bcJLBGg5PUJOFIGU8xNl1pUOJnQhpKsnhgWACqQIQDYQWJTwIfAKyvK8CIDZ+f6uHWQUG0RwsJiAf5nnrV2DoKpYuSGocPDzQc8wpJJZ7KyErtnHz/u4+p9xJmMLovswC4/44CvP5eDPX7vBKac8UcQ05i5xpAykMck5/mven6NP0rCEhSRIgAloBN5F+tawsKtIIP3LzAtjHcBVALXTDKbsWYMeJxNDRYwntNixfXAmNgOfru3Mc+pY+T/S/auuT6arD3hoELSuRy3zVZHiXeCnMtFFoDslTC4fHF5zY2N/ooBLOYs2Vkus12uvWjVBwqT9jZWMAGhI7zzTXfiba9/OaJygaTZEhNL98K+l+VipRGMpQT0fDbV83ZYuFAW2L28i/FkJA/ag4MhvvC3X8Vdd92Hhy/sYzLN5IudpGQt0svX+ifjTkCIEtCUNlXfjhL0N7b0/AQW2/L5JTs4FYglNjCT/oslOq2OGMKMFn1+54ERnAQvecaLIL0Yu0GGlSq4ZNcH6/cQH/f2rfq4s4DJCia4gnLdZR8zn3SzKBCrtAyKFJLXdqB3rbhRLXTwOUtH+ZzvU07lu/fb1TocQGDNfA4a+jwb+haZeH5+L87w/qgCBAegQ3+IVfATm2pEs4mI3p7ZHJv9jph9/F2r0cSZM2exdWoHzVYLe/v7AnW5TmxtbWMwOMLgaCifWb8mQXZOCuyn48kkjAkDaAWgy1c+Vdxdtt3HNMdGs9HU58UUDj7oar2VxYTpBWSLpRjBvhfx7wLqNRfwmSlfboiaFWOsJd4t3OH9mEzvVM+IZY6rmjGelUV4yayL5+VtbE+WSLI5pvlMbF/kLOdbSuJZEs5iIJJ5SgCSrNJSUs+UUWYxIO+A/rIEPTVP+NoWpI71mqhumaLfP4vXvf+/wfat/xhlWiLrUNq3hZIFWJ0WD0HabollTZA57rUQM/7TBWbZEt1+Tz63YSISi1N9g0VsoynifIk4W4gBLMbseID0b/4K8098Ask9dyMZPIqonGAeTbAbF9gvIgzLBCP60lN+GG0896VvwnXPvAM5AeW9fRSXLyPaOwQGhyjHh8iyAQblAIfFBI9GwPkyE9OWc2yacLwXAoO1NrJoKGgtyxNWJFArQmK79zhfZBlaES1TYnTYR0AP2BJ0NaZKjuwBwrgg+DtOgEEZiYFNduhuWWAUQF1JJTPcYpxynQ+y7XzNurJArHU5ZIGQ9JIGcA1KPL/VxvXqUjnGyDGOgMHpU+j9oxcifvKNKK45jUkRYZFHGM3nmC6W2Dl1CtvXX4Nlyr8DuGar0qei/mLNxaIFMs95TyojFbAaChJ9H+aSI7aQIZZsffCQZlFHq6X9RL5Y6F/KOYlWDlESjjPQ1uxPDASP2k1snz2HzpkzSNi35lM8evc9WOwfymtY62GIjQrdaFES5jDfY+sYMrV7XaQtrh1LzAZDgfYEs2+4/QV4yp2vQjRf4P/9wI/gwb/8LG685WmYT0Y4/+lPI9/dR0p7AT6Lz3crf2L6C0Nt3y8jsYDzOMI+wX0WI2n/ZxUFjB+/koIFtqUA4BfVAPDjrDL1W3UE6gjUEagjUEfgyo1ADQBfuW1fP3kdgToCdQTqCNQR+LoR+G93ToPZB8rEMR3+tBuvw3NuewaWKHB5PMKnv/gVfPWRfSWU+nGCVJnlXIwGev/Ss8wA4Ax7BTAgg0wsBmArirDB5HZgAsjPN1T9My2fxg1Js+0865n4wCc/iZyyl8ND3PvFv0HKxFmQDTTNUt2mAXAhyShWgHzSHO5as2p1fMW315PH/n0NzhkIt2aDmnysAYMGmuh1xY/VwZpj5wxs4McAvMHXUvms0AoOBDnr2EBg++U64Rt8SV1qM4AKnjxfgapqDpNtXX0JeF17kBrYSh/AAPTKm9NAcgOF1iwxPfcxWdjKecLnDRRbgwn+8zF554rcc1VeWtdyD9uQnCSLjT5xT3nWbSgbTcyXS/zAO19pkomLuYoNkrhEu5XgyU+6CaPRAJcuPoKNfg+tZhsbXYrmASSukXVHwEzSqU3z9W0QCE5NfrcZ5J/XALBLJa+Zl1X5Z48pQRqCJdU+xQS+szkN7DMp4JN9wPtStT95W1dZi36tNVC8ZrS7jPBJULna7A4qS/aQGc0q6Fxlx8t7uyLNXQH1/XxKEK/6C5PYlLdM8Jsf/hN88Dc/irh9CmVJ6XCykBOT4JSPrQEg7ICNtCkWJ4ElSXR32gL5pvTNDX6ulDhlAp/FIARfNE4CW1z+sEyG0qfTqHbrIo/w2nysA7tIYKP1aY+5pJ0D253n9vdXwGFgiq6eNQSAv6dHprOCeV4Hbl3a1ecJj7Mz/RwE5WdN2tl8iHlO3s9kMtV3xqR6Hyfby++V15VssljDBjhX+4qAyg5lgxuKr2R6RZqjN2iJZvAcXjuWG0DnAFwVANZ5iUcJeNMdraQ57V4NWOZnm61U4DOvL8lqAuNhTvb7JPjBogyCIwRZ+WXSz1bMYqBuobbnOTieeT9kwFp8+cwLbG725bd6dHSk35tEts17GhPHPCAtPj4W2XfTcoB3fNudePNrXoo8p0QwWd4ExgL7VX3Gnnk6HlkBSWLKAgQGLx/s6TOD4Rh//sm/wl13PYDLB/QoTlXIEFGemgxcAkH0qCTwnlrBVL/fR7ORoKs2oilCjF63K7lievtSOphsXhZOcG6czQuBiyxoIBuNgHAjbSl+BISt7awHZJROD5LinAD55AS22f4mabFWdRDk5EUdAvvDfFYSALa2Ee8uSN1boc66qIfntXESjgw34XNSdZ5bjePHmVuqY1Tno1FvAH+rawtlmQWCcu6ZGyDKAgX35PUxYBLzNpbMd9fWbGPYF+YHnyTY7HVw5vSOoFPuYehVPh6NBPa22m3Jv1r/N0CdxSqMv9jXUYxur6c9Ej2X+Z7Gg9VjVMYjwX+v6zI5d94L74sFAe12R+vTdEEJ6blkoFnowkIJrQVe4BKKY3jv7IP8HY8n+GvzozGS+Rwef/NErqpJ2M9sWxZgdJIYZyLg+VETr5m2cQur+lhgRaCtzDHHAkfi8Za2p6PfewDfMvZFwNinZKiTHS7bCevzUmowkq/Yk/zOIj+tNOpHLNrr4rkvejtuf+cPIGNhRatE49xpYw0T+Oy0JPkfd3uyJRHm1WmSVo/ZaITu1raBmprjee+5+nA2GKOYzpAwNssp0myJbDBSwSH3RvEXPofFn3wcuOcriAf0AJ5jFs+wG+c4LChrnOKIRRNRimuufTpu/bZ3AfME0d4Bir3LSMYDRJcuIz/aw2J+iCya4KgY41I5x8UYuEzWKFnmcSKVm3lRyA9Zc4HKwgKIGwBgPleTNgN5bj6/lDMvS/TTBpIi18+U9yUQSIUcZ8AjTjHMMxxGwCHZwGThAhhEBgYzhixQ0LAPlUv8pi7qFsw2xH2aX407ejSfQYnntVt40pzgdY5hVGAUlTi67Vk48/3vx2BrB0uOSc5gRayiHd77Msr19wJ/5j6FYKnWOhZwsThF++tUBVRU0aD6A4swbKhVBo+/Dkxp/z2P4TW1znghEvcwqsUwbi77mX5PMWWJKLDtSxScx9stNDY20NzeQndrC8V0gt3778fyaCAAWXMmLXDCeJIigkvgn1A3iGUPEfYRWYmUz14u0X/iU/HCt78LZbHE3/3W7+JLv/aruOPlL6WpMD77f/4KBl+7Dw3aJNAn2gsjSpPg1vNxneTfTexDHN/0/uV44xquv304Rqzw1qQQWCiQYzMCXn5wuJ6A6p/qCNQRqCNQR6COQB2BKz4CNQB8xXeBOgB1BOoI1BGoI1BH4LER+NentgX+MhHGxMZ1cYSrtjcwXCzx6GKBy8scY4G8wHaUKsFlnqTGVk0LJgsjZJFVq/NYJqDaEbAJYAMRWpRflecZJR/J/mXSi4yJGLM0xmt/8r/Gy/75j6FIG7h4/93Yf+QBJQ+dyVAF1CzpY1LNBICVz1oxJAOQG8BN/5wfUz1ulTStgL0rRlIlsX3yHH4uMR4r114Bgyuv4grj83HOV/UKJtHZpSTlg7iSpj7uJVyVV3080HXFblxJRgcQyP1iQ2LO2BGWmFuDfMcBXZMrtFSVH8PYr4DfSgLvJBjMuDiw5T+vvjORFeQ7DRQzSbyn3nIr2ts7KOIGfv0//M/42G//ipJcTLgzOZ0gx+mdTdx804247/57sZhP0Gq20O920O2Yz2yclPoukJfAbwCAm4EJTD9gMRpZyBD8YQ20WLMNHZzn/fvPatsVS9IKBCwJbTKp6/5J8NMAUGdf8lgHiatg37oI4OSYNIlt/1qBwRUWsMBg/R/6oHtLK5fKgWlgoX2F4ggybwQKUdKYBQHGQvWvk4lYFz1U2zJpmyR45NFD/PS//yXc/fAQWdRBQvFEggfynE1NXjkuBeJZ5zKvWzJmGXt6ctKDczAcmPce540sU8K2kaQCRgVYEMDUGGaOP1cidzUOA6hl0szOYDXp06p3d5Uxx2d0cFbJ1sBo9Wc35WWTNnYQi593KWgHOAV2V8ayx4zvkWHOAgAxXIMMp1+L9+VyzmIrBmleKQjoa31eeftqTrJ+4NcwH2tj/RrIVRm7oXBE4zXElZ+m5+cK3FURiAFjBINUECJwyBLgvB4BNj4egUbz6eW17Hn8vp3paMAWJWaDLyI128NzGBBHcIYengFAzktsbm5JApyAPeWfCXLaax5nhRPqD7zvUFChcdiI0aEiBT15WTwQxp0Abj6T0v/rcSYmbQDbGV0+72Yrx3vf9iq85AW3oigW8oP032m+jRNMp3NMJ2OxQ1lIwpiMxlMMhiPs7pLpO8dX774Pn//bu7G3P8OU2JmABxtmtEzo9HrodDuKL8G7G264QQoEszmlz5da97LZXLERqCEJ7JGAQI6hRZZhMJmq35uCg2lcNFttAXkEAW2MBFlnPYWtGZKeFeOQc5z5ZodBH+ZtZ9wZ6OL+tpyDGXcCjZkkrIPssworVmVLBuaEfvd4a6sXOVQB4erasBpvYc3VmiDpXJulxEasFhcFmwUCwCWLQEIx1IptG4o9rMgnrfj3mhR59UtFIGSF0xaAihBpIi9cMoSJ/PB4egXzU72NnsY+/crZJ9jv2AadTheL3AosFL+kqXYiGGye3gbOuuIB24iFGfyycW1rB49j7FlQwHYnG5jT5doz2BjsAq5TenkvV77jKjQKALDZNqzXHxZbeLusLBcUowjNuMRVZYk7l8Dr0k08dZqjzKYY5XMxfbXSJyWG7AslfUa54pYCemXvXpr084QC6vSalYuyLYv8ndi/AWS0Aj1TIuEaQKCY/eapT70DL3jbj6Jx3U0ouymijY7kgsliRydF1KRfawOU2S1YI5KaX+xsOEKj20IUQH42mRjSBHiXS8wPjtChpHuxwHI0Qov+zgdHKGZLFSPGd30Rsz/6GMq7v4TmnHK5E4ySAoMiw2FZYBADw5KS7Wfwwje+G63TT0SxP0Jx6RKS8Rg43Ed++QLKwS6W+RBDTHFULnEhyvFoXGDEdiiAbRZUCPwtMaWtCve4tKIIxXfylVVMCrTYcjHQKrlXJphXqriS++YOvV1LoEsQ3YF1JGJgE6gm+LsfAaO80HWWLEoQW9+Legwc9fHl7WIaDMfHGqW6xRYuEmxSArrdxC0LArw5ZnGEvbM7mL365Ujf8HosuY5pK2R+tOa1GwBf7dTYXoEhr7nHFHJiqhxQFaQssJxM1WZc01WHUQFYtVOpFB8ai9kK61hUsJofAuSr+wifUQ1QEEnmPXBG5HxFmf88jdV3mv1NNNstTA4PkQ1HSCihH+7XmP02H9uKHOYiriNBLcT25a7CwXuXo7viUG6fwyu++/tQxgUufe6L+OA/eSeu29xBM21g/+67kByN0Fbxo/kmr+a+IAmtgljZMltBAA+aBz9p/wD/ZjCes+1XJW9fFnjjYQ0AH5vs6xd1BOoI1BGoI1BH4AqPQA0AX+EdoH78OgJ1BOoI1BGoI/B4EfjRnW3M4xgT+WQCWzG9qMj+yHFEuTmyzkpIom5DDOAg6esJPwIvBC0JTJAdFtInTLwR/CWTgal2JU7CDUgGz1AHDDpd/MQn/hjXPud2lNESd/3VZ1DOZmIJOPvM71vJTXtXb0kGWt+NZXLsOCZzwnsC25gwqYC9OrYC1q7YuBUWrp9vlUyuyP+uLuZybgEY8mOroPVjr2XxOHZs8N1UEk1JafefDSAAX5NZufISXXvIVhm2lnAPsp0OJVbAIiWoeZIqsyHIZuptl8QL/mdVINcT/ALJHIivSH1WQWkl9hxwDrERYOOAIn9Hf7gywfZVV+P6J96sRPGlixfwL9//Vmn3CRAqYzQiev1luOmG67C9vYH77rtPifZOq4GNbk/Aoli/SrCTmdiQZ2OzQ+mejwAAIABJREFUaTKgBEPIOpQcrORW7fcuc2qezmvGbBU88Hai3KySmUEi+LFAoEkC++8dNFwDJev2ss9WOmwFMLemXwN/6t8VoNZ+NgD6Mf3Tj3VEyq9RZf8qzxk88iogcnXsmJcen9euURBYaDTxh3/8afzyr/0BRosmpvMSDWZleTcpPSbJurb4b2xsIlvkAi1mc6anI3S6bQEeZIMeHh1hOB7rZ7Flc/MK5G0SKCGoIhljp/oLeDKvPaHXYoQbAMyxn1FiV5K7ax9nk2qmdCvBluaxxC3BTIFZIaFrbWagGllN4hMREGo1VwUPfJY1QGP34P395Fj2MfOYgg3edyORpLUDRYHIrGchaMkzE1RdLIz1a/7R60IQnlP+sBUGPt8jAOagIPshf5bXZPAWFdGfIJiY7PasZCRyDhUoEPxmeQOMmeITGL9WTNFQ/5dM8zIzsD0uNe54Xp7P+6rdm52fYAdjyq9WywoA2McJZE6DzLL8WvlciyV6XcIfBk6a13KhAgNn/fL7bEb4icn6UoxBSja3GqmeV761HKuhb3s8rz3Vwj99x+vxnGfcJL6iboLFAIyF1poYozFZtyZhTtbxbE6mZ4nxbI67v3ov7nngPO655yGcv3iE8YT9lGwwk96l/zgLT7pkLwamLdtlc3MTiwV9ZU1enLroHcoAcx1lXxOInes5FmSEcu4W+GYxMplgk1BnGznDe1UAoHWCMBHB+kIMwCaZsoauGKARvKMpF0zQRPOLxpvNV2RxMq4ERyhtbFLQXD+9n8qxMoC/AbRxqdnKnFgdEwbOVz7/mDnMZhyx7wg/UgreKMfr4qRAaW1wbQzAtM/NVoRmgI2wKDH2jQXvhQRexOPrWiMmMM7nMLlm9k3J9tIegIAs2etkX/Y66HRbak/2i8WCbGGy8sQN1DnYP8gq5rrBscpCCrEIWQySNjR2B8OhzuvAMMcF288LVRR7yteSLSrA30B9xtqPWcWR9xuKX9jHi9IYwyxuWK0FK7/mtaUDp1DWyfXjCN+6LPD2tIcbxktEGf1bc8wY+6CXS4CJXrbLyPZyKrKj1DPHN/ueQCn+znyQQ8nHSpFF499BfKF5AVRjAUOyjde8/Ydx7gWvRRZlSDe6KFkosdFBSX/m7Q0BonHSILIuBjABrvnBEI1OE3GX7HgGqtQ+SHPsPEM5mSClYPVigla7icXFQzSoJjA6QDHPkS4XiO/6CsZ/9FEk99+F1vIQBSYYN3IMcjKASwyTGPtFimc977W48bkvBiYZMso+Hx4IuCsGh8gOH0U5O8AiH2AQzbGHAhejHI+gxLiwYsdTUYphmQUOdYSMcxp9pwnycm8SAFr2sRZl8YM9CvfHqXx+zde1x2IDGBgsvikLoaIEwyLHQVniMIpxqSywIMgsJrAVZAayf5WQvtojnPzBdw9BARp5lKKbZ7g1SXF71ECjWOKIMtDPex56734Xdp9wteZWFl16AYTaWutlkJvWUm4qERJRLlgYCvSvuhoxFQ+KJfLREOO9fbG6V3LvslNITAKfBUfadIQCRf+rQWDzccA4LMJ6dknsq5KScebfMtY7NZqabSS9HhIy6am6cHgkj2jaYMjCoGS3MmCVH5OzvcaS2SVwhhKr3QvAwt87LBcpaCfAQtaogVe/77uQnD2H/OAAP/X852Ln8hFaSJEtJohZ2BRA21CSZ2x2baAitb3MCsIvCxaTiS18nCUt6DfsVY1XX+LN+zUA/HU7ev2LOgJ1BOoI1BGoI3AFRqAGgK/ARq8fuY5AHYE6AnUE6gh8owj8+PYpJaro5cbkI5NRTFTwNZkekvdjojGO0Coj/Z5JETI+lDI5IQeplEbManbK2EXoyvd3LQ/oSWKloJMGNp79HPyrP/9TlI0OhvsXcc8XP2/JMCUljwNd/iwCK4IctCHCa3DNj3GGrpKSAQAj+LF67aCHJ6adRVkBgE8Cb6vXj3M9JXMDcMQ4OhB47Horxp/dpZ/PfCoDCBPuh8nXk2Ay4aEq8FgFmf0cPE+eB3lKB3mZra1I7RmrM3A8HUgS424tx+cAkxJx4f0q0KzkegUErgJSj/nZQagVaGasDqb60lYXT3zaM5E2O5gu5vjJD7wHjz7yoCURowQkFjaiAv1uiqfdfBOGw0Nc3tsT4NVKEnS7bSX+CSYaqzcWEEn/XyX16QOZEFAyhqGYnY3misVr7/k/628O3FnYDJywxORa0rPq7+iArbNHvS08DkyYklHI4wTCPY40ubcrf+dJ/yrD1McN41Y9dg0wr0e6AN4VwByYv0Ha1bv7yXOHHmmfEvhjnrP8osfdwWiOX/r1D+OTn7kbs7KNJQFGxk3AYbg2E9ZJgn6vJ9Cj2+1jIpbnTOAs72pn5xQOyMBRHAzoliJAkFg2eVOyGenrx3kgVeKVjFDKpDoLlldcSdjGZD4auMnzuVxyldHrbbOOfYTFci7gVf7RlbHpn/O2YFs7u96YsMYucs/rKhPcP1Mdz97uKj5ok2VpDF4HnXlOB4oICrivZ0AxNQ4IdItBtXQf8PX8wfPw8+xnBGcVG0pfpkw+cy4IILI6kUtOsi9yDo4Qk30b+iTBIAHdUhY2b9Nq7Jx1y/NTAtq/jOFMcMtkoa2f07850/2z/zOuAvbzTCC25KNhMurb21vY2dnBxYuXsL9/INlkyYa3O+oL89lccrwqKpgtafuoL01NTKCrcIJy4Usl85tpS+yujuaJEjdc3cX73v0W3PSEqxAT2JRntLHxxtMJ4oQAK5+X3sILFRXEKZUE2rj/gYfxZ5/4C9z9tYu4tD/EZFZgKdoq+yYLEQi2JwISJXMdAVubm2L/8YXHg8/cShNJ12/2+gKHzz98HiNKTotBbozjKRlyAdRcLI1hSs9n9a0T0vvyiieIL4Dfmb0t+WJyWBJUjhtUR0gkeUyw28aQxY7npbSzfM/TVACw2pEFBUY/DoG2frOWCzcgyGXw5fVcWTu9AOZk/1nPUqvTBsDcoPQ18BNEBCR2bGB9tbDCpd1X53ch2DhWkQGLARZBplnzeVgDOQ/xPvmMVgi19tROEmPUmn+8jclOu6c+zVBoLWnEaLdakvMulgsMRyMpLkynLEpYF3ZxTI7GYxWf8PqU+WbrsKhATHCNNxYf2HogOXO1I9eatb/5at4PjP1VexcmV25rD8cUlRKWameez5UpJOcO4NoywnvQxvMoQzsdISczPy+xCL7mTfZl3l+ZiWlK6VnpKtAfW/u9EksxfXnP1s+8wO5km9o0E/aKGqMJbr3l1bj9vf8My5YVAkUbXRT9PspmhHKri3SjL7leLdbaDxXy9GU/au70dH31jyULPEhTLlBQJp7y1u0Uy0u7iPI5MFwCswnSnPT8FGD7fOnvMPv4RxHd/yUkxQAoF1hGBY6iAvtRjhFSdK95Gp7y0jei1T+L/PIelo8+iuZwgOhgiMXBHsrpPlCOMS6G2McUewAejQpcDEPkDJVHpIBjkr3cN/MfwXOuZ1TQ4T+pXQj4tbYn0MtZlL+jBDD3zB05EUfocP3TGCTjOsFhWQoA3o8jXC5LMbLFxFYRS7BXeTzJ58droMp72msWiYrsbkaEFzVbaGYZxjEweM2rcN33fy8einMshxObvyvzgHNlvehHHrfsc2LhAnmSonP6tCSY+dn50YEA4IhqG1qMwphJE+TLwKDXpsPZtrae+X7FCiROvOYbnItY0KJK0LA2S+qkRNTsoH3VWRVsTPb2MD8aIqZ9h+1uDIhmf9ee1CxKvNiC84Yzi3m0Rq1qTyLNKdwbEdDP4xQ33nYHnvKqV6vg4jff8VZc/PD/gzZVGTjG9WeRTaZVKwYVlHAPEv6Wkt9xKIzRk4ZCpure/GRzvvng4Bu0cP3rOgJ1BOoI1BGoI1BH4EqKQA0AX0mtXT9rHYE6AnUE6gjUEfgmI/DjO6eREXRgItQ9teT3aX5bRi0wfUZ6qpHFIGk2f9sN7wL7gyAZEzsEcDtiMpgPGsEcMThCAodJkknSwA/94i/iSd/xdvlb3fO5z2F2tK8krGQHnem7YsOa8JnuygFgf87KMQJ6AzAcEK316xNAq4HDDqZUAOLw3mPYl1U558A+1v2IVRVYye5VXGEHOwhtH19fswriVsE8k8smuFC9J2Mqrh/ZDOJWoGVIHDGpv0rIuQejWDuB+RmS5QKBK+xfMcYcHA4IgX0koAWBRbgCh1fHWxbU2IZ2d9XzOquY7xP84XMtCaBFMa698UnYPH0WeRHhYx/+DfzGL/yswFZL9hOIJAM4x1Vnt/CkG56ABx68VyBXh4BqQZCxIwCYABOBFrIJmVu3BD5Zv2RkmTQz40TggABwFeh1gqwDv1UW7zrxuI67kngBMBOAGbxni9KAvYRylMpJUorUQEtno/k1Tp7D+5CDjQ4CV4938Nhxeu+b1h4uu22sFgcHxJQMBQn+83HQeA0QW8uF1zFZ3qbpSVDwoYv7+Nmf/xC+9vAAS47qpGHCszy3cvYa5ej1uphN5zh39Vkc7B+IuUiZX7LkCNhSapcMbHq+UlqVnnryEiRowWKDgOwtsoUYaJTM5Zjn7wX4EqQrDZR08DZK+DkjcZOJSrY32ZACeSrzgsUtgBfhu7OGCcK6bHc12SxmYijQUFsHEM4BYQf7/bWBL3YNazuLquQoQ6GBAaHWRg5ou+euMzfZd81zuNImnBlVkGHgsZLhkllu6DwER401yzaJJZG+XBDMNDlmsl0djGbSmfdMJjwHDNuCIAKhUU7phPMoj+uAL+/CpLPt+gLZWSBEf2KBlxZb/50AxRjodjqYTmYYjydOCNRxvC7P1+22cOrUtuS/KYc7pDSnvFIJGJMFTeZftJI+ZjEBQXCyVg2YtvOY6gEZrpw5GZOmQIaNZgOdOMftz7wG73rnW3Dq1BbKkqC43KUFihpQ19a8kBcZsuUcGeeW3gaG4xl+/w8/js/85ecxGMaYLvgpQiWx+udyvlBxVLfV1HxDCWj2F5Okt1Q/GcBa/8iWE9vd1i8VrNBbtTTWO4sYCCBPphMsFyaDzvYSMz2oJ2hud+ZYZf2xOda8NlvNpsYRr7dczHkhAxkFLFvf8KKFODLmuDFnTbJdMtwcD5WCIGfbOggruXcCmEGK2udTnxd9HLhP89cDMNzyQOPFKHcGNAc5V91vqDAxALpQn3cQyNc5jZJwTwLcwhzvHrwEiHxu4e8EZGsOCesnp7o4SJ9rL2SguBjoUVAWSCkzHWNjo4fNfk/x1JycNHBweKQ+yV2AilfITqcXrfqw+WQz7hwvRuTlGOD7dn2C1cvCAHUVRwXpdRtTVlBWLXQjA1hzA1nF7F/BR9T6nbEpAyIvsPRsnuMtyxi3E1ycT41tq3HO7yzAkSs8pmWBWRTJFoQlT4TfCGDxZ0k+h83H3wf+2iE2V1Da+Ny5p+MV7/pRRNfejGKjjVavg0WUyJO1aMXIdrqIOId1WihZYMN9xHyJcrFAg8zg1Fj6cUaWLFDOMmRkxy9ZUNFAuZyjODhEvJghLhPkwyMsDi+BhiXJfIb4q3dj9JE/RPPRexFjjKhcICszjOISu1S6afRwyxu+E/2rnojsaIzs8h6SgwNE+4dIaFcwPECxGGBeDDGIpjiIclwsclyIS4zo3YsIp+MG5sVCICRZrwRncxawCZjk3tmkngmz8+dWlIhl2qE6CSI0y1KgL+PFPXM3itASKGiMWrbJYRxjryiwF0XYd5/hICG8knautNFqo/j3/GBFEGwtiSbjHIAXt1rYKDIMW10svuMtOPed78Kl5Rwzei2H/btA4KBgoMmMgC37iYYVCzQ5axegd3TSZpv31R9moyHy6VTqB7p0+HsiDGhj2QZgOGwkbaUOvtwaC8eko80vl4t/xPGZpJqTi5zSzARnI0TNFtrnzqpIZ7S7i4xKD/L1XivZaN4Jvs1cA8XLXxU4kglvr6lcxPaz/ZopXQgUR4y8v4PXff8PokwiHP76h/DL3/N92Jhz7g+bgLBGSu1E/5lUNdda+9n+LrD5L3x5QagmbO6HA2vYy/OiCG/crwHgb6av18fUEagjUEegjkAdgSslAjUAfKW0dP2cdQTqCNQRqCNQR+AfEIEfOn3Kqt1ZsR+kfQXmySc0VLq7DGxIFlWTf0rGBDYIExhM0DGRyDS1vM1KJi4J6IZqfCW/zTe4uPZ6/ORffhqt06eRZTPc9alPIV4sUMQZSgIWK1newEpU8skSn+sq+hOAaIVZKwBZMpIBoNU92OOGDM4xgGgF9gagpMq2tYTPcRDQk95+Ln6vsjsFCle8gqvnM/nq40BwFTyqegTzhj1RXb2Gg872mAYGmywuY7RmRTOh5EwpS8S7329gP1QkiAWqBLD4GIjrlDHl+gzoVfJOntAhaV/xBSY7woHiVQJP4HJmyTImObdP4ZobnqSfL51/BD/2PW9XsnMNAFtbEQB+ypOegJ3NPh548D40mwRrEjGAKfvY1j8yiwj4GgDsEtBic+k9iweBDmeOOjjgAHC1PattYZ1lDexV+8L6MwQm7JkJiqiPEqwJTBbzh3Vg1sBo/1dlevMzDhA4/c7BXAF2AUz2e3BQxL9bw6zSh6vkqcADZ0yK5Wx9xL+qrGXrYxynBLlMIvTC/hD/3c/8B9x3YYI86QYA2BjSvP9GMxFjkwAk28OBq9lspvcp2yuwM5DbJCMpNpkPRQM0HSgiQMdj5BVOhq58jYOMO+VWg6QuwTbxOdWvzYPX285Bd2f4Gni69vHjPRKE8zZ0n17/nAMv7uFsr9eAnO6cyfNQXHDyc1asYYA6r+3X4nW87629ooPkebYQYGQsarJdZwKZKEdL4JwgKYeZnoWykSpusCIDZwBL8H7VvwwU9/4SZh0Uwe9YrM8sM1lX4z4JYOPcW020r+euMBqiCLPFDJ1OR2OOcsUE+z1mLAQg4DwejYKsMAHaUmO0Rb/oKEK7Q9DUWLeU2eVz9np99Psbks918JpFIPO5gW0CHGVBybYOvZfjjoBnkL5PkgaSKEGcZ+ilDfSbGd70ytvxsjv/seR984IMzAKT6TjEpsRmfwuT0VgsY8lXM96dDXzyU5/D//Vbv48LlwYo0ATKRGsT46W2jSNsdnvotloG6HR4foKvmUmcE/STh+tChRBsw267K0BjNJpIOnhOOV7KMwdwnyOV96H5wkH4UJhDpjLBDV7XZVPVNqEYQAoHAoALXdN83K3VNUbIMq0U/SSxSXgbSGl9RQxwAnFhXfC+YwzkUCimuWOtRlBVhxAYGfyqQ72WAB9bg9abEx7H8as1KwDA8qaWNHKhf7peZa48KcOuIRgkx6sFMT6n8j4EipYEua3IhHMfGbMONGkOE2M+wvbWpmTIxegmYHQ0UCEPYzmjLHuziV6nI/CIjO6syBVvSray6GQ6mSieXI9svjPw1ouPWCSwudlHo8m+39R1Dw4OMRyN5Tk8oycw5aa9kopx4foV5hA1NfuHmLCZybiHabxNxnyQrZcsfmhnxrGTFfhHyxyvihJcNZkZ8BsHULJMJR2+iApMI5M0ngQAk6AvCxTcYsNV+b/xFtNUZTbjHl5w53vwpNf9U6DVQJbmSLd6WCQNNMgAbsUozmyIRZ1QLlsM7ASzy4fobvdRthtYsn1YkMK+M54jG09DTSILDYH53mUkeYbZwQGaaRONbAkMDhAtMmA2Be65F8M/+DA6uw+R2wy69HLqmJRLXIpibN/6rTj3olchmhfA7gGy3V2UZKmORigPD4DZEYWeMcYE+yXln3NcEgPYChLOxDH6SDGlqHYJTMnMpQVB2K9mYvKS7RujxXFLRZCYMc/QoZJCGaHFPhOYwnSN7ggAJuDIghNgEic4iGNcogw0IhyilPQzlXj4z8FK9/n9xu2zPsJUfLjWl+iXJe5opDhblhieOYfm+96D5R23YVgspMhDL/KEfSwvMBuPJcPN0gECrdor8FzBXkFFOSou5e0FVjrbUlOI7UP9S8oG7NmVPYAXJK4OCntPVx3S2OccQelngszbm+j2ehhevozF4SESFmSIyR6h4FycxsYaX1LS2coZpESkwlbG0YpeOR+w8KHgnlEMXpLJYxVEpctCikaCaLUQsyC2VEHFNGnjVd/9g+js9BHt7eGnnvl0nBuNVNxYLYBhc3F2VWlbCIFeh3nOWNbVv1MsAiXPE3SzfR3nZ15fA8D/kO5eH1tHoI5AHYE6AnUE/rOPQA0A/2ffxPUD1hGoI1BHoI5AHYF/eATev7OtPAylnRtkpFUqy11Uzqv0VfUfUjdKVlQv5/68yuuYdB15kMHiU6xhXkPeZyHxc92rX4MP/PZ/FIPm8PJ53Pv5z6NRkH0kq7fVV5UFyTerrD6BoMVaLtl/7x/WXYogYACpfu+V9sc8gF1OcZ2wPQb4Vo7V9ZmgqcjGVsFdB0FcVtXv6aQs9RoANPawANwKs9R/X5WD5mHVeDh4dfxeTVLaj6sCm2t5YROac+ai2QAeB3I9GVd9vwqgeVJL34Nf6Pr8ltAyQNn6hDGEmVyLMS9K3Py0WxA12gJU/t2/+gD+6lN/osoDptfcD5XJxY1OA8+55alYzCbYP7gsL1H6XLYbKbr9tiQ5CZAZ+4lMRZN0NoCPks8GkDEeZBTKP5Yg10pS2GVA7X2PXbUvVRN4x/ugXYdJQxY6rJh1Iekv+eLg7cgEajVm1i52b0rrEwgJ75nkq4PGdk8GrBwHcBz4XTOMOR6CPm5lfBI4WQHI7kWo+7YR4fGy1ybPLLY9wbUIeOTiAP/9z/4SHrw4Q9HsSv5WY5uAK8HChD7LBib1+12BPQTDjgSgGPAjprR89mxw8zuBB3t2k5q351l7WLOtfKYRUBTGiIMbbHOPG885D2w4AiPVNuO9kd3Ic5GxWvXLdVBqzXY1AMvu0+YDGwPrpKy3s4NdvF5VctblyB18tT5l45v3Ia/qJgFzk44VuBYATnpXdzpdsQft91bAsZJXDlLPq3lGzHZLsPO+sqX1E/Z1Jsgljx3O7yA2vRvZdsbKpgcp2VsE3xLzx2aKmoxUl+UMbGVXINDzJbGANB7PwoqNjQ2BnJT9FvMzeJTyHGyndruj33U6LR1LAHg+H2MwPEIjbQn8JROYnyWbkvdH5jhv0MFJ9ZksN0lxFlVo3JmXr0lk834axmBGjn4jxZl+jHe/7WV49i3PRH+zi9HgAIvM/HVVOEKJ77zAfDazYgbOJc0W7r7vYfz27/4x/vrzd2M0JdOMc0kjyJUv0Wm20W625T8sqed2irRpIL36JYGcTkeFIePxWKx39ubF3ABhTodsmzljrE5gSI5YsaGQRJLAoe3jlDLf4h6LPSrW93yuOZX3TeYvjzd2eJCEJks5C57OwqxtTibTWaBk3FiB9v4ZzSXBN5gserFcVRGyVuXQdcL8ofktAJ2uYOCqCAS5BMJyYg6evXxUvjedTPU8fizHA/tstlgY+BsKPaQoElQWxJ5fIf9elLUuHPH5kPcmqeHwvM1QCCYp1sDEb7foG0+ZbDIGzavaWfmbGxu47uqrqGGueY0e2FGcYjwaC9wnq3s0HEnKfntnxwCbONF48UIS+TWHubjb6aLdbpkVQRxrriCbnfPDZDZV3yA7WCodUpAIhXMqyAgMSFfcUIGAvdfkGA+sTBbeeAuxSEBWEGonCBh98nyBVy8yPGuxRFraPoxFfxwtYv9GBeYRIdIIA7LHQTar7ZkI7mmlqOzLKsvLY39UX0vx9GfdiRe/+fuQ9c4h2e7JWiBvNdA4tYMliw7aCdLtHnKNF6p1pJhNx/qe9LtYIEMapUYync6RDydavyldT5ZwNKfUc44FgdrBEGnSwGTvMuIJ/ZebiAYDRHffi8GffARb+48QQUaBuQDtMVm0527CtW96L5atDSSXL6F88DziPbJ+h8B0hGh0iDIbYBlPMSin2CsXuFgW2EUJ8i7J4D3LtZqKE0mEBWWOWRxDhRN6AHNNk5cvJZ25/wUaLIQJ0tztJEaDBT5lKdYvfX8bZAOLJWz7cUpJD6MIl8oIF8scB7x30JPZwOFqQeY33T6hxfhZeVtrLgXaZYlnJzFuiFJMnvkM9N77bhxdfw4Zr5Q00N7cQLvfVR8e7u0jH0wRydKglKe06s8ym4PEo9Xiap701o1Z1GKdyPeV2gv4IlwBgHVs2Ct4B/M1vbpfJbjcPHUWG0+4CkmzgeH5R7HY3aXeOoqCUSKD13zVTUY8E4jL/Zqz6GlTwHnFig0gaXTO91TuiFtNRBsdtBsNlIMxognnXFOciFk8gSWKpMQiaeEF73gfzt54AzCd4pfufAlaX/xb2xOaynSwHohUuGAi8La7WT1/ZST53OXsf661ipv/jRaOfV0tAf33TkX1L+sI1BGoI1BHoI7AlRaBGgC+0lq8ft46AnUE6gjUEagj8E1E4Id2ttEIMs2yLFQChpXm1Q+b/J8EJCvvK48jL2D78tygyaSRjWrev/yckksA+gSAyU5qtfC+n/s53PJd34VWUeKrn/0LjPb3EEW5kiMmjhZkHasyyLxQJREtYCNc+SQw7MkwJar9fFU5aYHWVQloYz6fPA8v6QzbFdAa7sHBoRVwe1I6+ti9GxtwBeyekHNeMwbXEtZ+rCnBHvc6tmdfn291bxV2Z/VZeLyDwgYWmbSoJ+KYxK9StJT4r7CDea2TTC//rJJ7gQ3sCXqyRI6BxDxGrJUE22evxuaZs/Jd+8QffwT/7t/8M5P+FgvNQFP2r2YjxhOuOY2nP+Um7F66gMWCjNKOvDTbrVSMPgIHZAKbjyXBsLWvr8mxrp+bwJGBhlUGrgEvDi5WgXN1bBHsHFS1AWCgrTHv+OWgpj+vARbGljbg28aVsa/Xyc8qOK9+FtrIAWBnAXvaj2Bn9cv7n4FEZNMRAA7yikbT1uFiJQYGsjgxgcEnwIQM0cAyV3vKv49pU2MFkcR/ebDE//jzH8J950dYEDqIjEmtz9NXVCxg83+piV2iAAAgAElEQVQ18NFkUwlyEJwkO04AdGyxJ2A4mczEGPYvAbCMDwHjVXsEOXNJrRpbsCoby3iYLKW1C5mTPD9lXr1YgQCZ/WxjxT5PANSAJYKHy8zGgw0z94G28K3GxwoEtnbktdQX4sAyDOxgB5EM/F0XlFg/cJl4SsIaa5exqLIyeU7zBFZ6f+2zGkBOsZ5CW/Ia7nls/YdyyfTitXtyv2G2j3LesUk7s0jAzm/SzgZKG9OQiBNZS4yPzcQsOiBQZ6AUJafTZop2p632s/Fu8edrydzGBJ1MhpqgLgEu+vry2Pl8hp2dLQEBnO8JdrfbXR1DCWieg0AO24HMWDGUM2P/yntZ3dUASQHD5XKlFsG4SLY7JphSoteIcfP1W/gv3/1G3HDDdQKcJ5OxmNPmG24xog+vZJDlp9zCwWCK//g7H8EnP/W3GE3JAjOQjE/J56cH7EanZ8IWWVA7SOmnnAjkJhOT98+4EuT0ZD4BYTJHeQ9sp5WwQug7bFubAyKBiXx2FbIQzGJRAse5lAUon54gCcUnbJt2s6Vr2RptIDBjNqf0s6YgK7KwTm7jkcC735upFIQxEBjABKqddesqAV7k4yoC/nsvqnEQVnMMcV8Bew3zqQ6SyFtbW5ozLu3u6j0fq+ZVbHOCM/cJc4mVlxfIlpzHgkxqkGj142weXntke4EP3y8lvRwh1dpALCvCZr+Lrc2+2SqQtZjTf7tU3AdHAxUHsLCF6wyLWjpN85mfscAhAOM8WbPdxtFwaAUJUYxTp3YE8LPf837E4g8gPQFuFiksKFscdOutGMB6l/zHpXIiWEhxMLbkWjKXg6soY7ElTRmBihepQFP3ZQZjSvCZxRGUxo1buCqf43XzBV5YlGgsCzR4pSJBIy7E8iVrdVzSxxb6NyNwF6wtBJYF1vuxBehxX9ia04vP4M3f/W/RetJtknaOO02UrQTotpBsbqJgAUxSoLnZEztYBSWhOCLd3kCUWjFYmidYUn54PhfTkus9WZwRZbPHI0SLOWIWNFy4pPlCxRiLAmWnheLB80hnYwx/64PoPnwXimiMuFhiGUcYpJvYeuWb0Xz6t6DcGyE7/wCiCxeR7A8RzWYo5wT7DpCXE4zisbF/ywyXohK7lPgGcDqOscn1RP6/OXKC+2SHs7gjijFWgRT9kCO0IoLtJZraCxMEjNDhHof9MvgBc49M5m+Xc4AKdAgqEwCOcaEocSEAwJSEtoLM/38AsMZM2G5KOr8ocF0M3HrVtYhe8VKUL3whBp0m4mYCFqCUzRRpu6XxOh+OgFmGkn0NZPtaNyWYzDmIst16g6/D2inAmUUJunDYm4ReblUra3BY05TeWu9jVkVdYV+j39NDeWsH/WvOikU+uHARs709+fxy/5J2O+hu7+i606MBFqORAHtGj3tOnsOKbgygVdGNWL70Ho8Q9zroXHdWViPjhy6g2DtCwkKkKAeKBGXEds+xTBp49ivfhBtuv40bLvzhe96L0e/8jti+8oX2e1YB6XrP4iN8vdd7rNqQ7Rttj3ry69U1A/gbT0n1EXUE6gjUEagjUEfgCopADQBfQY1dP2odgToCdQTqCNQR+GYj8BM7p9BMYnlbMfVCGcCZ6CyQVJvkzuRrRkk7YzO4nKwlLcNrt39Vkou+rQauUv6OLAgmVXqIsEFPsLLA9Oqr8e+//GUs+10UoxG++Ik/kadWHmVibyWSn62ApRXWohLWFWllf9YVsLryPLXkmN4PVIdqAqV6fgdw7XHWSRb+zOSN/95/x3v0952J559d3UclV7MCYk+A2X6+KlDLZ6teT8eQkRm8hQNp8xhb1X3GqoBi9dzVZ7VjyDC15LEDXJ78X4FRSsZVAGJnIAU5Usn2Vf4pqRfko52RKqlfydcFqWj2irSF6256sqT59g8P8a433InFYmIge/CyNf+2HP1OE894yhNx9dlTePTRhwVCtQkAN1Il5smqIkNLALCYvuatac9oEr+U81zJcAbGrcfbwBbrQXxPIFeQNl23mQHA1X5R7S/8LEEJZ+5V+6GDIYb8HY/XOnaBCRI8n+3zaxnfENYgDW19o8pUrrazgOzV4A/skjCeBY5I3nWdSOR77tNpQJDQYvtHECkymcndoyX+jw/+Lu66fx/zIkYZN5CSqebezyhMfpTS7+2m4uiy47wdsrEoEzydBInjfk8AiaR9A0Ar4DoA80r0Eshj0nnlp2zgL48Xc5VjUyqM5sUncDj47hLc47MRTGQS3f1v7bwmEb4CQAnqSM61EMNT5xMQZixHfjmD1vu1tbnpITgAbM9sLFyC4C7L7M3B4gcClDwXZckFEJPxlTKOdvx8MRPQ1e12g2ABgUDzrBWwofs2b2O7h7W0tDM1HQTjMWI9B0DQfk82psuBr1nNvBfr+wYakkklj0cCFAQDQ8EI5ZvJRG5325jShzPLMR5P9RwGZjcFoBEwIwtRkr6IBf7yfY5XHsfXxsCywoThcCyQk/1zPuPzQkBpnJLtSFBuobjYAhTuM3hG8xi3BDBWMAFgMugKbHVSvPT5T8NbX/8yuZpS9pk+wAQj2Q4E50zedyq2btpoIW608Wef/Cw+9Gu/j/0BWZoNlARdjXaGzf4Gzp46HSSqM7QIvNE7l/6pS7JXM2z0NwwsnM1XAKCx31L1XzJIyfxdAQ+uEiAPTDLvObCCDDqLSRIrnJDMPb1Fg8Qv+xFvi/1NDHyyWIP3PNt+QUaqmK1sQwOV2ZY21VIWuWUOlKFAxedrGjgzjlZAUGXBe8ELz7EurPG+RwlW9mPKdy/UZga8iscfCj8I+Lo37nw+FVOXALH3W15PvtVpIrlwMnXZN1mkMSdTVgVCATyiPmtgpzu7WSB6YFHzXggYEliSLHPEIoUp4oTy0yV6HfOgPr29g1ObO/JeHg2nmM7m2Nvbx2RmbNRuryVVk41eT4oSXu3GfrS5s4PBYIij0RjTpfn+cm4Ti5n9eTEPzOJU06rhXOYRbCA9x0AeGMT2fT2FexGVFWPYWmBzhc9B0mrg/JFy52Ugvxe/lcVS81qStJGUS7why/BGJNiZLFSg1yhTIF5KrphaAzMAgxKYxzEmBDkDQ1R7j2Pu02HN1HRqYJYgs6BBTP/da69/EV753f8aebuLvFki3dlC3oiRnuqjZIFHs609JSWhi5h+5KlY+K1+D0Wb/ZwFYyWKwQwZZaub9CuPkC2WaNBblyAtfd6XZDQXyB96WMVDlOMupgsViiXTEXDhAkYf/k2kD3wecTyXTck8SpA+/040b30hyqiN/MIl5BcuIr58EQlB5ekMxWSAOBtjHk2xG41xgAyXUeBiUeCIbN4SuIr7CxUsJRiVuWIoTQfOLSx2UdFOJHWdJgsuAmu4y31wkescTSoLlAXa9EynR7O8gDk9cr4G5mWMwxK4EEU4X+Y4ZKGTbZXsX3Wf+U0ytF1C2Pc9HHMErzk3nIojPPdbnoPTb30TDjZOoQh7LFfQIdzL3qB1qaTftZdg8m8G2+dJaj6AvaYBHewxQjkD989enOZ7JCs04ryylkzW+hFe+37Jx4YKUMN+k8UFDc49UYr5YIh8NrU+SYnt7W1sPOF6NKMSlx94EKO9fQG43Nvy7x4VUjgDmaz3wKymCpEI+d02Wme2tDeY7+4BR2Ox57kvohc3Ss6RGfI4xbXPei6e85Y3I4+Bv/iXP4nzP/M/oR3JUVi+wqtCl7Dv1iysUAQVoDDG1xY366lA3Sq89LZnO76yZgAfD1L9qo5AHYE6AnUE6ghc4RGoAeArvAPUj19HoI5AHYE6AnUEHi8CP7FzGkwBi2ETlZgRsA0HMsEicUuyeENinYkHgin8onwrkyD8fQp6RgbgWPJ2BgCTPcjEOBOIHfq+MuEZA89///vxT372Z5WgOX/PXbjw5a+gLJemQ01pw7Kx9ruqVr27FHMANZzVZ6CdP6ExEASSBKaug1snwTIDswPAqmMtsepJJzEsQwzsfUvN+LkdPayCgw4A6hwVEPvkMWtJavPd9OsagneCBSzQJnguutw2AbAAUkkmuiIhvQYv6VMZ0kZVxrFkf41RKXB5BShVWLtK7FX8fh3srXj9rhnB1occYNP3itek/C11thjbp8+hs7nD9Bt+5Rf+V/xvP/dTSvBT1lHJez1pgUaZY6vfwR23PQvz6QhHg0PJP1PyudVqoNmI0O2SAdyQBDR9aMXuCp6s+k4GUWoyy2T/upTo1weA1+3/+GB6aJtgumesSfrCrqVXPcnniU0lLsVoNfBRr4KccBUkrfaPVV+wHKe+LLYOuqylqqt92prxsUyRY88SW1KVXyapWwV5mMQtEMm3zkCiZVTikd0pfunXfx9/97VLWBRknqdoNMkeNGlvno7tQLY1AShjMBLgsN/v7Gxjf+9QTE6yLgkW51mJ8WQSGIZBHpJ9m/LcAeB1xs86hpYkdoavybYGb1KxMwmwlSs/WgJwBDzJTGZi2hmQfl6BUi3K9i7Ftkwo5+tAuJjQBvQS9LR4BdavABhjpa7Y4GH6MfatFR2Mx+YJyuu0AugoCeMAQLv0NvtBM7CnxcalBynZkPmaqVuNBWNLcLxBMAqlgFeyZ9kG3q4mBVwK2GQbrwo8AkjIdiAYR0YiQWUfG/LbbAVpcg5jsctNMr3f7WI4HJqyQwCXmbwmuM/fd7sGAIr9ns11fd6bS26THby5uSkAmODgbE6PY4LUbPMYhwdHSoYTsCToy+nYGJOU6SW4YOPPQTLNT2Q5ihkffIFFPC3QijNcvdPHa15yK2595k1otVKcO3tWTPXpdCKAme3OxH5KcClN0Gx3cPe9D+NXf+338Nd/cx/SBmNn83jSSAT+Un6e45hMajJW6afM+HI9tHFGRrnJPHuhBl+ThS9/9uCly7bNFwan2JwQPNztCTW2fE1z+XBNBSqM4IpLth0ZnkHuPIx9WirQm3Y6nWPJgg+CvyoCIWxBCerZ6tyNZlv3bCxczmNBtpWS4hVG7Wo9CX3c+qLPIes1w+cZPjef1yXifWlWfySzNki+U6bYCnVMMcDXE44B9nE+YztN0Wy1JMPM+Z3FGlQWoNw2+5N2KR4o+eUGPQovJgpzJ/sTAXT6U3P+sYKlDJv9Dra6bfTbLZw+fVaI2ng0w1XXXI2DwQHuuedrikuvxQKFAr12C1tbGwKUe/1NAY0XLpzH4WiMZVFib28PM3pis6ChLDCilywlfrtdzJcGBvEa8uwW45dzpBWxSC5XfXwN+LJ/mx0A+w+7KYudKAfO/kM/6FhrrRjY9DeWL6pFfFVkVLCorsTziyXeFMV4+mSBBoFk7VEyLEsDLgn8Uv55liSYFLlYrtxbCADmenACbFQMw7qmbRT3SznQ653Dy97yIzjzjBei7DZR0vZ6cwdlh36tTYDxl0pDhGSji7IJ5PMFIkpkd1uIWzHy8RLzMSWGSzS5dtPDtchREpylSgDH4XyG7HAoH9r88FAFi2J3EgQcDpEUC0TnH8HyU3+K4it/jSiaI0cD07NXYef1b0e0dTWWDzyCiHLGl/fRGB4BkxHy8QDxYoy8nGIEAsAz7KHEpbKQB/AUwLVRhM0Q+0UBzCj5HJQllogwo0oE262kHD3Q4xpQykkcHe5LqFKQEwCGWMGUiOb+uBnbNljyxwKAExyWJR4qC1DEehQAYN/tVr9rv/l1QGBrq9CAK8DTehoBWfF1oxLdNMGtL34+rvn2t+EyFVNYJMJ5TbYutj9nWc+S41tAqIG+Eff5LmfMNTkUSJkQSSheCPOXz2N6GQqhxOatAsChWEvc+BP9mX+brGSgWaQm6jGLS1NJPMvfV3NxA8lGH93rrhET9/KDD2A5Iguc90QJZ7lc6J/ipseLsaD1RZrYM8ojnWoLMRLOSQKdrahGbHyqNLDYiepGp07j5R/4AJZpAxc/+Bv46Pd8L7YWLJCKjFXM+ZrFGhzI3C8LAPaxauPewd+TXF8rfQrM4VAAwPfurBnAjzcU6vfqCNQRqCNQR6COwBUbgRoAvmKbvn7wOgJ1BOoI1BGoI/D1I/AvTp0WI1esGzGATVJNrBLPJinBExJFZCEFtseMiRBhpxGaTF4bXzRUtFtCxax3LdFInzMmuuZphO/5lV/FbW99O+Iox5f/0ydxtLuLVJLRvJcYjZKJcjKmzA9xBY4FUNdyWZYiUXK6wtpUEmcFEK+PcVnZ4yCwPdcaSF4DgB61avK7Cu7q94FtdfKcawBWd2gexH6vum8Hp+0qfM7jQN7aF9g/J6nKCiNRcQlgZ/Veq3LVfLYViB2u4YxA+p7ZxSEg4zFJfsmpmi/hSlY4MDMFKFQTzEHmb8Ue5i+D5K2DgEx0Jc0Ozlx1Dco4xYXz5/GO171EjDkmtGV7yH6nDpijGRW47twp3HrLM3Dx/ENKljUo98x/9BFMYQAwwd8GE5UEqejza7EUE5gJMyXNKU9MJpmxtxyosO8WhiqztgoQGyDl8t3e77zgwL7zUc031pijBo5UGb/mEVzttxYikyzl+asAnzeMnTvIfwpEN6axSbzauFgDx+xnAZZxmfQwNqqy1mzTasGE933vF2TfE2jmdSnjSNnNh3eH+MVf/TC+8JWLWJYNSXdXAWAm48lGbLYocbpE2ogErrF9xC4iUBqTEbkGxshkJANTErLBk1l9KnRmbyNJpfqcRGApp1yxgYwuGelS2/S6JOjkMt8GlJI9SSAxWzHBXbaW1yB4p3HEuUYnNYYho8xErcXfvxvQ4kC7twHBSwHT9AqNYvU1fvH5XKa6LYC8IdCbY5TXIPORDEUDgBMs6WkpSVdjKPs5CSaa3LHNFQREeU1+EVhi3yPYbMAyn9l8jnkOsm69P/JenPHt4CSfgYxp897N9XOnQybvUve/nC8E4pr8cCQZXrJhGRXKYorZ21m3s1hTMSV2OxpbBOt4H5R6Nplyk5wmy5IsYgfM+R7vga91LwSYy0gMRmNB+7hytpR7b5sPNdcNY1fmSFGgGS3xhKu28ZZX3YHbb30atrY3BQBOJxMBwCwOYDttb+2oDY4mI8yyAh/9+J/jDz/yF7h0mezUjvVdgZBN9Ho93RsLDQQcBE9ntoMzusn4dH9h962m7DW9XsXvDe3G+BmAaYU8JhJgrPMVsEZ4M4CjXIQl/c2CBjJbCcoHVjg75DKfGyBBFltRSGKdMt7uTUv2MX+eTSdWJBNHAi/VT6dkxZoXsuYlq3I6Nj+dXAclt12xEPA5zMet2UOIom9s8tALFbvANrTCgwg7Ozs4dfo09vYuK45cBxhHAX1FJMlxxp6+0d1OB9PZDKPRUF66pvpragTscFTQWLGTpdFNsNWKXKbzmQHLZOFzDuGakibothL02k1cfe4M6P8rj/lmC9vbWzg4PFC/IvuY8t6UVuYaRCCd108aLfT6PYG5F3f3MByNVdzgRRdeYEPAiG1j/vY2/m2+s7lckr4CgoP1hcFp6qNk3GfLhc1hie13KK+ufZskvt3DmDLWlKS14h4VrBFUzemnWuCGLMebihyvmOdossiHMrZRKZlhzjyLKMIYJSb0Aua4U1+wvaABwGt0Ufs7dZPQd8PcSf7qTTe9GN/6vh9G3j1FHwcU/Qaifh9xt4OsmSDttHRflMxOeh3kZCovl2hu9JCT+kvp8vEULc6nnL/pIZuXWMymaBYlpqOxzVlUDpjOxZYvphPE9HM+PEJBRZHZAuXhHpLREfLPfAL5XZ9VAc+stYXuy16B9jO/BTiYAOcvAZQiP9hDRCnvyQTFYoAyH2GMKYblBHsocBkldkvgkFBpDNwcpWLu0i+We+E8STEpc8WKXZLFlNOgoENf314Uo8sCCMo9q/COajn03Y3kvUv2L32AuR9nqYbWPALARYx9AOejGI+UGQZik3r5hS2W3ipfDwDWmAzr6voDa3FxjoSwY9F887QX3IEb3/UdOGJf07zBghMCpmTLWnEIAU1jy4YisFC0QC95zkyce7zYzVQHRJm1ogRb0G3P4z6/x6SebS7kZ5xfXPXJJTiubheKFHVGjueC/dSsE7SvYeFqnKLsdTWvLujtTIl5TUZrX2syl22+4rcYUbspJvqM/tyjCZoFBNzLSiMBMu6zKMPOPTSLwjLOcwXmjQiv/+EfQ7R9GvGXv4yfetGLcT1Z6MH/lzHm309kHms/z/VUctDhebTvsLZw9ZFqC/Nz/qV4liVeUjOAqz27/rmOQB2BOgJ1BOoIXPERqAHgK74L1AGoI1BHoI5AHYE6Ao+NwA9u71hVecAkKXvGpEnsPEzKl4nhWyItIXlnsXuY9CLDISi5UVKNpxAbQKyHQF0MLOKUoEjwZjxqN/C//NXn0XvyU5Bgif/0+7+DiF5pSiUpFYK0YILaAODql5IeFSYrEyDug7dKjASgdA2MhcRwhUlwEuz018GdbJWk93MK9KkwYMxXOEjDCvF4rD/vOlETPCv5xonjqsmclaxwAAOrYLNSvgSbw+cZT+MPBACccQqUAfFeq17EhvCFpLvJeRqA5uB6iE+Q+rTkvPmjMknpyWUlGqss4Aqzw60lJecbknw6XizBtV/d5tlr0Gx1UEYp/u2/+AH86cf+AJkAYPPUjZlsFCCaoRUDtzztZlx/1Wmcf+Sh4Nlpcs8EyxppJHCr1TZvxkbTAGCTd7XIkjXEx+ezEGzzGDvb0fpP1Q94zaxVcwnsM8CVX1Vg+GS/1LgIktcnR5pL6B5nqocEqTNlVrKA9mkHfvUiJE1datXA5ZNXCYOxQh2pMl0FHJ+QM3fQxv0y1TcIABfWZnmZISszfPW+h/Grv/UxfPHuy1iih1jxTw2AEHhpss9kRc4XC/T6bWMCM8GfJrh4cVcAIFmcTKqSUUu5Rn4RLFG7BITIizk8SexxdxDb4+IJZQaCSWfeC9mcfF8gEhO+ZP0F+Vxeh78Xu5AgKVm9AWAXm4zAJCUtjZ6ke2qIPVkgFvvM2OQGfGXmvRuAdvff9HFDcIJAkwPNBpQFlp48dzMDVcM5CQzLZxeRGLuj4Qi9bhdHR0dizBJ44txBhiE/S9CXzEK2G/1UBUzRl3E+lwQ3r+1Aqhc28D1+jol5XpvxoXQtPUsJivK46XQaWNtrljJlWSn3rfiHxHSr08TpM6ewv38gIHVzk4zIrj5LhmZDhSkEkxvotHsCFQ4PD9FstnXfYj+qaCJV+7O9WMRhksxLgX/sO42otQLTeL8cw7wG20+tpPbLPGUuLhuLFpJyjnaa49an34Tvfe+34eqz21pPKL18eHggII1sZYKK3c6GXg+nY9zz4EP44Id+D/fdv4+saAowZdK/0TKpee9XvDeCiibJHNiuK09lK6zxfmcxsUIHArOrIhmNR/Ont4fhfEl5b1sFNX8liZjjXkSj/hZHaPJ9jbcEzbQhpvR0znHVwDK3fjCazKywR4A65aRtiPkcxbY0BnkoRLHW1UEEdnxuqErEVxUUCGQSpK8Wovh8o7FD8E4AbJD/ZxxmszAGrdjApiRjx54+fVpezOs5DuikTY1BFkBsbvaxvdXHwcEBUsp+x5HY6LMp5aIp0825hOCcMffEwl5yX0EJ+BTNTicw3k2ZwOdV+RJHuQpYtjY3cO70aZw9fSqocC8xODzCZMzxEVjKZSEAmOOJ/zjfMVac5+YZlQS8nQNAzpgz/lpfrQ/pweXFbfOWZIvDIirAPxRkyXte0uGMZ7AyoNxxYGpL8UCFIjYvcO4kq1pTuObmEq0un5uFBSU2c+ANyyXeNs/QkwK9WTQsQODXQOBpFGFEdj6LZrSnIwC8FqUV01P+3dynBbUXUSj5nCUa8RbufOMP4uqXvgIl55mNTWSNGGgnKOIWkq0upRr0TDkl5bttFLOF1hRqty8IqFGyu9/TOanMQGnndJahoKID9z6Un58vkBJ0OzhCgzLosxnme5cl35xS6vvwMsqDfUwvPoreQ1/B5AufwoIevE9/PnZe+wZQcKZ8ZBd4dBf55V0UR3uIZ3NE0ymKbIg5BhhigUE0w+Uiwx4iXGJ8UOJUkuAaqnGUOSYlVTKC528AMQnxzwne0vuV820J2Z9skuVbkOErzwixsqnA0yEATCCYHsDcbxME5zoTAbMCOBIAHOGRosAwgIbVnbHzxU8CwFYHaYCibwuqDGFndLMPCnhkMyYpbn7h8/Dkd347xryPtCFAm0V5KlAhABxkn13WWHslYrkxVTZYoEWVBFuHtU9lHw6ArZi+gcGqYiuC+14252Bw2Nr4flMs4Nh82zX/z+bGHBaOGwopxJI3Vj+LZeK4CPdq3ty0HInZdxlXWZtYG/j85H9b8Huz1cbmmTMYT6aY7B+gteQ4ybHgWpXwfEGFIvw9EuUxckrepzluf+t78IRbbwMmE/wPz3seTt/zNV2TakmMMf2gWeTY7nYQt5pYzibIqRYR9tMGxrv6A/f5QM49A4tWyJhngZtk3u25X1oDwCc3wvXrOgJ1BOoI1BGoI3BFR6AGgK/o5q8fvo5AHYE6AnUE6gg8fgR+ZOeUkiGsbmfSjMkGJv2igp6HJk3JFATl6baYvigjTFAosUXZQLGGnb3kQGNgijDHRcYI325FCWL5j6bo3XEHfvqPPo6i2cCFB76Gez/3WTTJnCCLzjJQiHMDgPm1AjkrbMdj4K6yT2smpP+u+r16vBLbJz2Ew+uV/FqFXazThxtZAdJi8xhIZDm29TmVLNW9MmkVmBwhNo/7PAEI8PMYEGqsIAe97HPmV2vkLIL0BraLCMBX/LkCmFdB7mNgcojjCvSuskgD82sNdJr3pIPCvI+qV+MKEGaiWh635htqeeW1pKeS+o0WNk5fK1BlODjE217+AszmU8WR9y0/S3PAFHjUa8W447bnIC6XGBzso9Vpi6lH+U6CvwRu+bMBwEyQk+VLz0eCgAZWy4s1SECzUMDjuYprBQCuxrraX5jMXAHGVaZ5AGn4vAQ/DQA2OeTHfjnD15nDVQZ1SEauODjBkHsF8v4oz3gAACAASURBVAYJ6SAV69dwgEZ9w9lkAaD396rv+z05YLPqt4Fp40BhM2b8WPJhuojLYom77z+P3/nIX+BvvnQR08zk2cnGNt9X8+/sk901p/ilGYh3ex0l7+nzq6QtmWrkEVH2NSJjmOxXA2RXLGeXyw4qA15k4ffqACyvKzZpAE2MHUpAy0BpAnry4A2+wmIFJyk2NvoCx+jRaZ6VlE21PsK4MsHLn1kAw/7IPqOCBs6Ly6UYrwSjyEQU+C0GYyyQczAYiAlLBh5jwr5KgIr3urGxITYfr8fz8IvgozF3xzpeXrSzmeSyCf6KPRzHAoN9zI+nc5OSnc91Lv7M2PHzYusuF2Jd8154fYJgzurkSRgDtofLN4udLK9Zuzfd32KxAjsJmJMhSbYhn4WAI++v3SPAPRcA3Ov1BfCSzdrvb2A4GKqgY7mcrsDrTgCHRyOT/JYHqrxcrUiAwJ38qQXeU/KZ/YgziLOByXx032cDwFiEQ+a2uMikRnMOjNjmGZpJiU48x2vvfB7e8caXod+zvrp/sK85iu1BGWq2bZYZQ/1oPMGHP/Jx/MFHP4M8b8oblOCyVF45B1JFgH2eLMLpTEU0jL8xmq2ggP2MXwI3uTaKuW3FNAQN2R/Z/vIzFprLf0F9IY6QL+cG/gZJX4t/qjbhLM++yfM2k0jSyO1mE/TdnS8XOBqNdC6CzGRdT6Zz3a8xxillahUW8r6WTHpD8+eMxQNSsrC1l+x+H2/sWw4A8z2NuVAgxGIOguBiy4e+Uy3OIPjLgiAyac+cPYud7W3s7u7iYJ9tUOq98WgUVABM0twKJuw6/LfZ7aEhr+YpssUCT7zxekwnY5SSYid7N0UjaeGQQDBjLSZ0rn1E6WthQda6uMgqJhDgqt5ixUKMT7acy7Na3EayNJstbGz0sL2xiW63rfbo9Toal20VshR45JGHsZhzPPbQ17wylW/w0XAoefGCxSOEWMnczksx/Uxm20BfrdWa72h94GoR5mFPxjnjQOCYjHbeJxUuDKiz/kTGLPsFlQDEeKbEsJj8VkDBvma1LAoo0mYLnazEHZMZ3hVFuJpzSEHv2QSzIscEwJAsaRaClBGmZW7AJm0VxKy0NZ3seoLJBJnFzlZnMbCSQNg1Vz0b3/pf/BvkO9vIO02kO5tAt42oT3ZvgqjdsmI2Hq9CoQaW07nekygJ/X87VC2wzZ8AQhb5jKbAZIGEhQfLBcp8KWC1GE1Y/QAMhihGB5KBLoZzZIcXERcLHDx4P5J7vorx3V9AsdnG2Td+J3pnrkP20KOIdveB/UsoDw+QD44Q0Tt2PkZejDCKRhhRNrhcYB8ZLsXAHveyRYTr4yaaoKy7KedwZeOsLsY059DCJLUXxoFX8STlojcQoc/mYJ/gvMCxLN/fGD0qKkSlQGDNAVLYiWTJMkGJi4jxSFHigNf5ejrPYZG3PdR6I/J4oO9qj8JiS7FhQ4VjnODG5z4LT/72tyDf3tY9ZNrMF5I5VqcKvr5Z4Odq50alBM6FrnwiIrfNh15UxX7OLfHKzl1dJ+x3hGL78WF/xCJFsY0N7OWapv0nvcxVNGonNwKvF8WFPXeQqfc9qoouwnnUZcW6rezD9HmOoxytRgfdU2cwbyYoRlMUBwdYFHMrEFPhBAtrYuRJie7ps+htnsJ0NMICS5x51nNw252vQjRZ4Hff/37s/fqH1M4sCuDMw/HCIobNa69H79QOLt3zVUqFGDua/s+aG0L35/O32th4ylNwzR3Px3J4hMMvfgmHX/mK9sW8/Zft0xW6/qojUEegjkAdgToCdQTqCFgEagC47gl1BOoI1BGoI1BHoI7AYyLw4ztnhNb1WV1PD7ioxLgg6EMw1jJwlKc7EwGn0zbmBXAxn+GIlf5MvtELLCRTmd5gylPwSVRIFlrArJFDlAJZxgk+8GsfwjPe9CYlAD/zxx8X84Jwk8BXMg6YbM+ZICzXnnMnULUq8LoCegNoVAU+edUVs9aB2io7VvlRB1GDXHJFWlfgZ5AM1oYqsFnJMnICpgOkHtyTwHP1teVQj7NJ/byK9ol7q55bAHAgQLtHpNgdYjwbU0BZYwezXfL5ceLi96RkfhUQrrCnDWBcS5ZWwdMVM2MlAWpMMP/n/mzsI5Zji7CxfQZodJW0/q/e/lrce8/XBGhI4lcAi3mjMTpJXODsqR6e8/SnYTQ4APIFmu22gCYyHAnO8VYJYpBpRuCXAHCzmSqB7h6sFCh0/9/q/ZtvKwPOZPaaAeygqgMa1nfM/9RiZvKi6mNG/1x9GWi/fi1sx0Gele/v+gPVeK0/ZTH0PmE/G3AjgfUQY2fsOzPYvlekuvVsJisqlo37MXuudQUUV32J7dpk3CEiMBIS+2WO+x/ZxR994vP43BcvYLQAFvTFIyiRpmLZEtxiApNsxcVsjo2tHgbDoXwyDVSkJKoJV9IfU3Bdkgbp3gDECvSx2Aok1DFBGj3ERL61BAgXSwEfZGBJRTIAwe6BSwCG7FLJqkplshB7lP6fzsxdMw3JaCNbOAvjLxboudnvizHo53IJeXnTEkzKjPnHpLSBvSOxdxlDMmn57GTHetGCfNYzYzvznASr+Tse4yAu742sdr7vbFw+L31Tx9OpmNZ8dn45GMefeQ6bK473R17H5bC9cIM+2gSHHIzmPTsTmc/Q7bTFKibIzHHW6/QwX0wVC/ma0l92NsH2zrbYmATA/J6uvvoaDI4G6HQIGJO3ZuwzcQ0p6zqfrxL2M3r7BoUAu5fMiicot7tYIKfcbWDHChwOD0f2mcmAx2INKvGviYZFOEyvF2ilObaaBb79216GV730W1DkC7FL2QfIqKanrEYUAYqowNFghEcujfDLH/q/8ZW76bRJsJaALpnaqdibBP7YB8YTciUpgW6S8gay8R7svlaFNcHn2wsuKAHu0r9WDGFqF3xoMcDJJFzMTHEhyzSmKHcscHJJCe22gDZN7/kSW70eOm3KD/exPxjhYDAUyMjiGzJRZzO2PZmx7NthnARPZyse6Mh3mlLKAgvlB8v5mKBbJg9qSUtLpjpYQMjDmDLDBH8JcptErEuwc7H0Gc7nMYKYBl6nYZ4w8It9nO8t5gsBybwnzScCu7kGxNjZ2kS/21ZM+HoyGaHVSLHZ68gLfrmYY4N+0sscu/t7GI7HGidpq4mEMuzyr7XCNXYR3gnPz7EuMJP+yXx2gpkEywmuEbxVEUQqZjuLH9ppjKvPnVKxEdcvrQWMV16ogINjin38/2PvTYNly+rrznWGnIc7vXffUPVqLqoQFEVJyMwSIJACJIEQSEIjkqx2hyVZtiJa3WqrbXeHWx0dHS3b7f5kuTvCdrTaUmsyIBkMFBJgJgkwBUVBUdTw5vfumDfnzDN1rPXfOzPvrSrQ9zoXXtR992aePGefvffZb//+a63BcKg/bG9lQhOuzmfKY2a7ysLdWbfKCloKcA+h5GRsj/DIQJsgsDyu6VTBYo1E0Eo56tXqYj7RGiswRwyOWQLyROOEBQf23CAuIzB9SZrjZytV3DEaIU4S1HiPqc4OQxyxeIDzUxFiXKRO2eosa/UZHJEEfQ4AZxC8JKCzJmnila9/D869+ceQMY98rYVoo6Ms3EqnjZQ/Cy1PteAzvN1AOiKszlDZaEklHBK68Xxd+4UM2B3OkA3HWouxYIfXFzDXfDTEvD8QRA2HIxRcK4wnwGiOpN/DuH+Aef8AwZVLuP7Yl3Dna16N7mu+F8XeEPOLVxDtHyI4PEA4GiAb9pGPOWfNMC7G2CuG6CPHUVBgFwX2gwLjHDgdV3BKalZX0CToG2DGYgk+F3if2ab6mWU+8/zaLPopgKZz1GFfi/n8EPSjFXSBFttJWbu2lqPjAwE8y5V2CIAL4BCFFV0+zxfjVk5+PRcv1vjk+pwZD4xecT0xQoTzL74bd7/rnQjPn7M+oNgIW5uZktdbOdv5cQAFKfuFPWs9sLXiKedUo+WWFQguZ4ll8Zo6v/taFKmxiILH8xYzrtjNMql93IbZUes0Fsr+5dJsuWbiXMCCVPfpi2PwQ624QsWIdJCI66idPYPo9AYqszmOvvkM0ulI58K5hGUPUudHIbr33oPObXfomZXmCardLbzs1a+Xq9FX/uW/wOd+8x+iKrjOjOJcUTcsyKifO4/2+hp2v/F1tR0nCFo88/55+2fe5Xj7FM79wFvw4p/5WaQXn8Tj/98f45m/+ARq7P8A3lgqgJ93LJS/KFugbIGyBcoWKFvghdgCJQB+Id718prLFihboGyBsgXKFvg2LfAbG1uCKBtBJJXuhBljQYEZLQndNg3VwZ2AyoVYqpDDPJP1c80pgrkZxa0w7gwJ3nGjkQpBbpOoop6brxmSsEB1+yx+5+uPIW81kQ6H+PxHP4I4mZjpGTdW5ARMAGzq1lW7Z7/punpJBuJW1A4rfz8GORd5e0sbX388bZe5LN+Tn8dKfb8Z5Y8no2qnkKQSRm/35IU7ySfUyMeBsHb2TC3jwOPCXHFVlbzyvVdAc+dsATGlEnbKY23kych7cVx/Tv4zdA4nVc8Li2Nu/NumoT/+Qj1y4j0GmZwd7IpymBtf/HBlBQsumtUpP5Mqv6jSRLO9xq1jfOYvP4J/8Ld/BpV6zTa6HfXRsR2Mj8MCt1/Yxh3nz6J3sIs6lb31mpRQBCExVUlUaDILkwC4RhjJv1v2r35Wob1sIuizal0q1acDwFKR6NINdPvfLVQjAm3L90s3tgLWVwmw7wMn+4uHyr7f+v1ZZSs762JurPN6+LXYxHyWstcrhe1Iy+MuN4NPKn798bW5yc1LX4rhINrqWFqAZ1mMmnqPswD/98yVm/iLT30Fj3ztOiZZxYo+ZKEcSFVLAMmNy5RwUtaVZiHMNiGcYXsTJBE0EhhLsUtL30pNr6E1LxWe/l4pP5MKvzqVtnK4NTjs1HJ2blBWJ8G77E9dfyQcoRqWX9xX9Qpls761Yg8PavUebvhWKgvVHM/HMnlpeA8BKgLsSLAR+i+/eA48DpWxVJTyWMPhCOfOnlW3IBgi8OT583taLfPYVM0yW5S2zVQB84u/P3PmrH63ubmpz9/Z2cHp06edZXKKCxdulY0yr3VjcwPXr113+bmxlH9UfRIWeRv0w8Me7rrrTn3mzZs30esdYXv7FNZaTVdYQ2XlHLV6HePJBHt7+1I1UckqpWEAtJtN8x5wTgZ7u3u6r4RP9953H9I59V6QlbSpjmtSQdIeejgaYD5PpewliPZ9T+OkCECuY7mnpu6icpFfBu5zZCwamDkAy4IAB63V9gSCLBio0mo0Q8EbTQCscRSgFqc4v17Du3/oTbjvnjNql431Dal++V62F7/YF5NkisOjAT7/yNP4wz99GINRCjLLjM8g9gAWKkgcy2xdgxQsNiEYpKKUBQGEUoLJK+OSn8MiACrd+Zioub7q54nxlCpdKol5bFo3E2oXAt9UnDbrDSkt09kc9Vpdf2h9HBCWFhnOnN4ScCFMuHpzHwPm21KpqTGWIKEbAQuVaIc7t3gFtreVsZiKVJnOGZWMHOU6EYO5TkHvizGsv5sCWWNasNugO8G8zWXsJ85FmsUOc9qkVxbFDsfUwc7NoNloCigTqnKcUs1MsMviEf4sy+ZS3d6yvY03vemN+MynP4Xr16+jVa9hrdNBvVZBNTb7ZOVbs68liYoQJvOZilRYHMC8aQJZ2bznBRrNFqqVmin7qZJn1EFRqEhgRjUqLZ0JpJkbH4So0WEiBDrtFk6dspxg2nrzebezs6s5ZTa3Ag/mWmv+UvNwbpOnigqYOI/44gXODYvnkLJi6TJg+bLL57Z7HgTufjFzVYUnQKvZQrNe09xBLMu5iAUDtQqt0gPlrY857oKqLLBn6RzzWYJzsznelod41XiItnzB2U8IfYE+56owwCgHZryHgpsG/ZhtS1gZ0FpXoCxQ0SBnZfauCiI0Oufxxp//LQRnbseczgqn1hBvrQP1qinLOy3kfM4RFjZqSOm8MJui2e2gaEYoKipXMttrfjAfJ6M5MEmUncrnNcdZMZsgmCcoeI8JyGcJssFQSs04mSEbT5COJprTu+tNXPrkxzDY28d3vPktCJodzJ+6hPzaNVQP+yj2DxDS9nnSB7IhpsEIh5hgt5hKbTsIgJtBhAGzn4sAF7ieIPyT0jwUIKXafEqrairoec/Zdt5CO8/QCSPZPNdoH64cWMjC3VtAE8JT+UkQrPxyqwTUPWCswjDIsVeEuB4E2He5w6vP7tXvvxUAtjG6XGdonce4B3oSuyI19veN7dO4/d1vR+f++5FEHN8En2bzvLo2UvRCpaL845CTZjJXhMeyENDgr/54e+wVlxJ/3ss1z7KCSWPQ5WPTSYQTl9bCgspWcHh8HWRH859j/6ZwhaUC1zJTXtph+xxhtxbneoPzGG2WUa3hlgdegmh7A5PdA1x/5FHkk4nOR6p0wlzOGcziJgC+5x6E9QaiGovYGrjnJQ8gCnJce/hhfPAH34k4m2vu4bip8NnFwlk+Z0OgShcRPru0fufvItT4C2SyTo9uuwW3/dAP4f4ffgcOP/MpPPbH/wGHX/0qqpyDixxvPCwVwM83Fsqfly1QtkDZAmULlC3wQmyBEgC/EO96ec1lC5QtULZA2QJlC3ybFviVjQ2pb9cRoRmEmBa5VA+0neMXN3yoUuBWB6vTU25IczObigbmtVJ9hgzU9EnrwE0ihKgGhSrdY+7oUcXA10TAXW94E37zA+9HUa2id+UyvvqpTyJmGJus3mhjzH2vQjDJx4GtQkyvhfQbPx6CLYCl24D37+HrBHGNEi/h2orqc7GJ5DaCPHD1Cs7jANfAODdr7Oe2oU4bULNiNphqv/PZa04Jfcxq2VsB23vtM3UmzhbU/cCJObhB62G3IKkDWYRfuk8LtaOXWx9XtYrm6NB2ns/KVnbH17H8Z0kR5t/nAbGudrlBrc9mVrBlR9veLaEOFZyEwISBFTRaa0BUlW3qL7ztdfj6408grtUEFATftTHpzplqu2qIF993B5rVEKP+IZq1Cmrc3K7VzAJa5MPOVVamdVpkUv1rqi6z0aR6xOCjwQ7+3TbSlfkqx0FTt62qgz0IXg4dU6ZZP/H5yU4B7PWNJ2yyfZ9a/e8q2F3tn889RFczfu2eLqD6QhG8VAv7Y1hesX3ZfqvPtPU/tY3ThSJ48Vp/LLOfzekAQDAnJdkcV24c4BOffRSff+QiBkmESZIjrlbU32mDK4hAda9UqhWDhivAlgovQSnCLapxa4T/puY1mMe5JBC8pGqNr2ff80BY8FbXk8t2VfnDvB/MxlR+LhW+VCc623GfrYlC/YUQhpvIEe3lXQEAu7ZyXZOZlIgER1ICzxM06rSzNitkqmEJWfjZVC2urXVxcHAg5eV4PDKImGY4c2ZbEJSwk6CRX4SuBOTeCthbPRMMmpJ5LngshZ5sjwNdH3NbeR633npeUJiva7YMxvLz+BkEPmxP9fWIyklTG8/mUx2HMJbtMRlPpPbkMbY21zEaHJmtrQRgkfIOed84iKnmPeLvWy1cuXIFp05tCQ7yCbB1aguz6UT/3d89QLvTQe/wSKCMSmAW8HCcyBa628bMQ3mpLmn7baUu/J45wUQdBKq0svUA36vWOX9UWHjhbDs5j1ARzfuscU7gwPtY5Xa5qW/5+XyOVGsR2rUc9992Gu982xtw2y2baivZ6DoFuR/vbPf+4AhHwzk+9NHP4SN/+QXMkwBJys119jD2qRix8pcN8Jo9L9WWVH3C+kmNY4FqS96bKRr1Klr6TD9vsDjC4IMKV+Kq7iEhINW6BJf8tHqjJmCu524UI5lNUa9UsN7uCDqzWCGbJ1hrVrG5RgtrsrEMV3Z2MZilanMbJ5x3Lbuc989bQGvepw0r3RZcroHyY2nlzLPT+DEbfg+LVKDhVPu+kIbvocLUJiZ7VsvC16R5+kyONfaj3sGhXubb3M+JXvVuRSKJ5n9+f/7sGRWUjCdjKbBZQEJVa71WFfyxmqEArXod690WahWgd3ioMUB196nTp9Sf2Md6hweYjme670NBYCqdY93DNLXn0zydy9KcCu+jfl/tR4XwWrer11HBPBuOdF94DlQBUwnPF1IVP5qMnZLX+h8LGcjGeX+1OnD1OXz2WRazqddtjrZfSp0vpaN7fjtzCQ/VeW20VacqW0UBKjoI0aCKOrLnJhXmBNTrtF2OK4LJk1mCKK6pP7PAgGMoHo3xwGCCd88SrKdzrf9YOMAivgECDFm8wjZwWdDksOr3RShAGUTWj+tZoLxaWYAjRC1q4sKLX4/73v5LyLsdRXxgow10moi7bbPAbTZQ1IWRNWZzFkU0YoT1mDJZFJHBaELJMA2QD+dIj8YIyVtDWyNo5qeCfjpFdjRAMRwiZgEIQX+/h3A+ASZjNFpd5P0Brn3pr7F7+Wm86IEH0Dp3O9L9A2RXriLc20HUO0J+2Ec4GQLJEAmGOAhG2MUMPRRS/x7mwIFuFrAdxNhkLm+QmWVvYPbZnHrYKlwbywKaFvfM/5X7RoE15vxGENit8DmiIklaQ1s+sNbLBbOB2cY56lqz+vVqgWFQYL8AbhQB9nhcF3FxUgdsa1Fz3fHKW61vFj4MvgzHdUsVhITIQlvVamzSrrpWxx0/+S5sPvRyzFRcaFYuEdd3yBdrfZ5jvNZB1OkgnycY7x0gnNPlwayd7TxW4K+DrN65xJ//snDN1nWLIjpn2UwlsZ/X/JXZKnwxvJZA2K19VETg7putxnny5tCgeiZvPa1/35iKmGOcxYW1WhObt9+Got3EcP8Q/UtXUSRTc3iR0wThtBXfdF76Hejccy/CWgMF23Gc475XvAJhJcTRFz6PP3zzD6DaH+geMGYnpuuM5ksD65rPuNTis4QmSALA/AwgO3catRffj/V778PsaIjpI48ifeZpYDwUIOY886YSAD/3Err8adkCZQuULVC2QNkCL9AWKAHwC/TGl5ddtkDZAmULlC1QtsC3aoG/vbmuzQcqfLmdzVzfCfPcbJdW0FciAUOeZpGac9MqQIOby1QXcUPSwV+9x2lCtOlCRZLelyOJI7z1f/hHeM9//1vaRHr8s5/G7qWnuP0ke8JA8l9thyo7V9aNDroZvFzm/PpretbPnAJ49fcEwGZnvfzyQNUuc+WXJ+yZF4DZAVcPTnndXnksRze3obv4HMEODwlNYWx8165hdTN8cQ6ObuszHbD2Fs/8XKmFHLzT0d0GPsFKxPxEb/N7wtKYx7P76a7VnYvaQE2yhLy+Lfz5aYvfKVOPnfOKTZ3eww0xbqw7e2QelapgYcG4jkq9K+Dzvv/nd/HP/vFvKB8xqjUQKq+Xm51UHBoU58Zhp13FS198D6ajIwR5IgBDmEDYqJxfwV0qsakijaQAJmypVJjryP9WLKuSPUs5ry5nc6X91Z6CGHYcfnn4uwrBj6l+jwHgZf7zaj9cVaY8q3+5Lniszz3PAF0FxhoV3Az1O6ZuZ9WZh7q76DZPV+whTRnn7rI2lAmxXE6zy+rzH2+f5xSZOZXvvBeJ7uPVGwf4+Ke/jM8/8gz2RgXGqdkmRxUCCFNcc5NWKl3CocSshwlilMVLwEXIqfxXKmebpg53SmTmd1Yc1CMolt0pe4y7b4ImzEqsM5fVrtqO5eeF5b3zakBZRxamRFbuZk5Ie0aZulQO93p91OpVbJ5aw2Q0QX84Qlw19TDVl/PpHA1aBYeRqUbrNRz1eoKiyuudTQR6J9OpYLAUhMORYCszhqnytVzeROfMzxY4btEyeS7F7m23X8Duzq5ec+7Maezv7+PcuXO4ePGiABTtsqk0JcA87B26jOsabty4gY2NDR1/c2sLly9fwenTp3Qua+vdhRqYmbzWpyMcHR0JYKXMB00TbGxs6XyohOTAo6qX92o4HApKU4V59uxZWVve3N3VNR7RbpJWvJOpijGo1qzVGtjf3UGlUlUfoBqY7Ug4wLnJ7rEpdmUDrc+nUtPgP/sI/3DMsuvydTxPgn2pvZS1nGLGTOSV8cs+UIS0LLdMSt4nzoGdVg2taoI3v/rleNv3vx5bG5a17Psfz5EQ2c/tPN+nLu/h9//4w3j8yRvIC4I6sx0l4GHbEWzyHGQT7OZDznUEBrRr5vEI4gjhK1GEtU7TrOpJEzRPhegPqdAmJrK5iHM8jzlPZlJKBzGv26yp+cziBj+fv5vddVQrfKry50CeTLHZbaPLPOokwc5+DzePBphQgOctV/Wc4BzMqAZeC+2FLaeVxVUCiZEpKllsYX9UzaOigDyZ6V5SAUuFuCCyoL196ZgZAQTHsD1DQhbzcO3gnkOEpLKn3t+3+enE89vPtfb6XOfE9iyyTGOI96xSqyPJUsvabTT180G/L2U8+8ugt4/tra6KSvjzdDpFt9PG5sYG1rodjZub12+arTTHMc+B/SqqoEeV8HgqBTQhsC+QYiEI77kvGiIE5uvGg6Hag/fHMshDV0hl7gpS8C2r1jTuzBDD+g4LH6yAyJ7l9nuzYvdzdJIaNPZLEoPqtgaz59gyQ579gX2w1aDNPp+/AU5tbWCjVdc8z/UUM7c51wZRTSp/Ka2jGJtHfbzryi5umY2leGS/mYWBMoCpeJ0WVASbilVXxj5DMGWpxlLj1osIVWcdTIhZ79yC1777V4F7vxN5q4awXsesEiDothG0GjaO6nUE3ZbgL2apKYPbFQRNFoJxjgiteCALESQB5oMJiukcUSVGyKIfWuizj9BudzBEhYU9ez2pcbluUMHFZARMR5hdv46dx7+B3sWn0eo0cNcrvhvpOEF4Yx/h/i6K3ZtI9vYQ8vWzIbJ8jH4xwF4wxR4yDIoQgwjYZ253AawHIc5HzBKfY2x6ebBkh+DcYrMNBnOEywJa1smWw7xG+2f2KUHUHLUgBMuk2J4VtS0LJtkEpgT2kShWHJjLApoQ+gYgEEx1tYo8TqwnfPnXp7sZmgAAIABJREFUKgBeliIaCPbrJj+WWbinjF+f1ZIDm5Uq7vmpH0fjZS9BSqvxnGA0Us4vizIyuv2IyYa6n9XNDalY+zduomCmOHObHXhewl2zWDaFri07LZfco2cux9y/MzS5a0TZabpccn3rCnGsZf3r3TH1Al9YYeeodZ1fP3FF6mskF3kdTtXrjs1/hcRhjGqrhTyuIJ3NkAyZBm3FdHyuWYa4QdzGPXdi/a670Frf0Hjef/o6/tYPvk19Pn3qafxfb3gDWjduopIVrHFQAQf/ucB7QRDMvGg+x8zoHVLSy+a83Ub7ta/F6Td/H1rdNcy++EXsfeRhjL75TSnQeQ/Y176XBTblV9kCZQuULVC2QNkCZQuULeDXhb1e72SRYNk4ZQuULVC2QNkCZQuULfACb4Ff3FjXZoa3pbP8MrNcFajkhikVQ9y0cCsJKRNs/8ZQE3NibZfGFKYFgZ7ZvXJTg5sk1YibiwH++Wc/jVsffAUwm+CTf/YnyOYTwV5lzQZUOIkaS3ocOemJV8sIZHpF7ArU4idrQ/0EzPVYVyBQNGsJwrQp5KDt8wHg1ddINbWyUatT80qClc+VbfXi74S+trm7OAe/MGP+nTsvU/ZK0nHcpnnFlpowTUpbbibTAlQbg2bTyo1ebiibimhp8beabevBs+7Sc0HuFcB+DBi6c/fX5GHv6ma+vlfuoG1IS2nrd92iCsK4jiBuYDya4Jff8Xo88/TTCGgfHMWo1BtSO2p/jxufEdV8Gc5udXDfPXfh4GAXMW2dI6DdbqHVbAi2MGvW7p/t5sUCvxVUq97+mbbN5l1pammDUcqvdJvu2uBf6U/+mpZ5v3ZLqL7ym/a0PV2ohZ2a1Fub+v6kNl7JkV72h+VkcxIAn4S9/hir09PJ1/hjrAJnjREpeA1sHzsnl3kqlZ774nuPH5dKRO5yRpZ1V9CydI7rNw/wsU9+CZ//ytO42c8xoppRucu1haKYSlcq4qjYy2lrKIWvtsdlX+tBCA9fbdSkaGVbUwVp4NQpXOfM710CfsExBxFrzKClRS0VVsyMjSNlgBLOElAd9nrK+SU05XhhHifbQTm4TmnHjM92q4XRaIzuWhv94ZHsmff2mGfb1Gu94pvn5uosdFwCTF9cMJ1OnG1tE/3hUECWUPSpp57ChQsXLEM3JhiM0Gp3cO3qVYFVAmCCXn4WlcWEVPzZeGhK3wsXbsPh4YHeSyUkz5/nur1NhfGRjsfPodqYIGpjYxPXrl3FHXfeid39XeWR7u3t4fz585jNzFaZoJgQigphHlcq7YKK7THO33obdnd2BDLZroKQQSBra6qm2Y7D0Ug/I/jl+QpyZJkspJXxyvmXan/+oXWyKzTgmOMmvzJ8EQgmT6YT29x3GbO2Y081NrfHvaq/KghKVZnU397anzDbzfUCy0UqcELgwPOLYioRM3SqKd77Ez+E17/qoUV2th8bHvyyHanIHE9T/Mn7P4KPffIR9MecT1hMY3Ca0FCVNi6nnP2MKlL2c9ok87+yCdZzrhB8ZF4zM0ppT9xqVKVuZdbxLCUIzKT2pUqUCk22DaEVVd2CzVGEZq0mABTlKbqNJra3NjCjylQ5sBGKJMFGt421Tkt97JnL13EwngraEciw6IFgmKpfFfCoAMKAML9qtYoyfvk45BzJ65xz3LJIwlnhC7w7kMvrY//k+B0RhPAZRAChucPnC1sWtpR0earXsDCAdv1Uh3u172IuDCDAv3AAUJFCoLbinMz3nz69rYKPvf09gUv+rOHGp7eyno5Hcn84vbWJPEkwHg0RssCEz4hqRfMOLZtVmDAcyJWARUksg2l31vS82t3bQ6/fF1ymVTShKW3ep5OZ7kunuw4WqPDcrACpatbftKhWvrEthmSDLeLrFke09a3VdJ2T8VjHM+Zk64HV54TBcBJAV9Kj9Qo0R7K/ch7lWGQ/Z6GBwWnqbumSwCx1ZjXP0G400GlU0W41EMeWIy4lfVxHd60rSN4fjnH35iZe++jjeJC2ydOZ8mrpAcAMYFpAT3OAuJ9n4y2gaVvLdWKNFsVyeeGcmmh+bMVVtC48hJf99K8ja28A3SZC2qwz6qNWQdhs6DrymLm/bal1k1mCylYXRYM+uCHSILV8Yy5AJzmGh0N0uhskYooGyYYTNU82pSX0FMVoLDvddDTW84GFYgHtu3uHwGCAwZVLuPHU4xgN+rjvwYdQ73SRUaF6fR843AP29pDu7yFIJ8jyESbFCDv5CL0ww2EB0Fi3zzYpcmwAOE/re1qM0+KZ7iYFQbnEylz4aCyoIJIw3a19nUYeW4pMIehlGVyAKgvX8kIAmBbPBHq8Nt7HukpECIFt3cJ7kBQZDgLgRg7sI8BEdSVLAOzH1UK574o1+WbNl06N65/7fg70863mUpfrXMl4P2Pc+853oP2Kl2Ner7kiFnVyzbnq4plTD1OZ32nJ1ng+GOpacirdE4uD8GtbwV83tk09vVwncS7hOckJgv/zwJcFBu53i3WKL7JY4O+lkn6xnnHrYP591bZa0Svu/T43+9gaSNEHBWIWwHGe8EphfRY9bQwA288zFV3U1jdRO3UKtc01zd+9p2/gwbf+AE69+H4ERwP8H697DTaefBLNDKjJUYnxNmZHz8cK523G42S0f9aaq1ARUe3WC9h4+zuw9ba3qUh27wPvR/8jH8bsiadQc+2XBCG+50D69PKrbIGyBcoWKFugbIGyBcoWsH+WlAC47AllC5QtULZA2QJlC5QtcLIFfnl9E4ntGllFvyLBuAHCjXjbfApl8SczTL2GG4LaAFI2p7NC0/aI1eMzK45ZVtwQnfuc2jzH5l334v/8yiPIKzUcXXkGX/z4w4homcZND9OKIqaZoMlAjylzl3DXgOoqYPN5uqubWyZqXVU+Lo+3an+8CjtX3+9/vrpR6xVLi40oQgm2kVPrrm6qGUxUjf8CHp603V1AQGfJ7JUaOo6n196CmZu9hKwrN/BZEHYFzPvfLeCyV/96FdbKZ6yCcP8+i6Bz7efzjVeUxXrPMXvo0Oxa2QvULiwCiBBWGqjWW8pM++QH34ff/vX/ClOqf6iEqtZQlW2eu17Z4bEfZrj7tnM4s7Uue1aCFFqAtloNtBqWGUswQDYTxV5NDQfuCMeq+iNV9gnl+EnlNWHDajt60LsEtHYfvY009/cXbevg/rF+9zxTzMl+ZsfQEl3v8BB59e3PBYX970+qeFbft9rPVgEwX3N8y/j4xqnzbTTq7dQpygDOU1y9sYeHP/4FfP7LT+FgWsGQ6i0CC5elzBxNZnWK5RGw0w56NpUVOCET1YDsHoQshGCEGYRpVIXJLtxluhKuePhLGMrzZ1Yu5xQqaiej8UJZTMhFtRgtmdnf+DoC00azITCzSatiWhPnhVkjz2ZmIUy70lpV6t3xZMSkPV0yYVG308X1G9extrYueMJzWeu0kdAWutkQxCG0IhC7cuUqTp06jVa7gRs3bwjK8vVewVxvNJTjSwBFO1gqa/k94SwhMu8hz4EQmBCbIHMw7AvybW1t4tLly7KVpqUy2219YwNHvSNBJUJcKnoJ3e06Jmi3mohrFfR6h2g02xiPRjg66mNzc0vXN51MBV95bb2jI2xtbeHiMxcFpQlmqQDm3DsdTZytet2UxIQszESu1vSZHhQS9sqqWypdV3jgCgoIk5m764MbLf85lzUtj8Ps3qQg3KUym/CWYsCq8nLZR6UGF6CeCFITovG6fb/3anjOAXQHKJK5qV3zOapBilc9eLcA8K3nTxt4cjDT2+968DgaTXD52h7+/R/8Gb5xcQ+zjJ9P/GrohlMVFWcsOqHlNZ9po8kIaZKamo79lgVOcSR19ub6utSsjRohe4xGo6qCltFkisGIFqJUi9oQG09nuh+EpOrLQSh43Ka1dJaiGUfYIlCuVjDRPEiP3FAWpQSezKG9fvMGLl+n/XOCMQFhVMGUluSzubLXzZ6fObSENgYZqUrmNbHN2Q/ZFjNaV88TV0Bkdvmas5wCm98b/KxgRNvzdGZAsuB1MwvZ2ssDYD57qRzmeGCf4Zefi/wc64s/eG/oICBQxfNywIfvodKXfbN/dLS4j7LwJ3SXitnmG+Z7UglLmFakc2ytr1kuc5qh2WrjzPZZXLp80QqBokBtRLU87wefQSxP8HCXhUp7BwdWKMQCBhabZMx3tTUF24sFJpxzDOQnmm9ytYEVvOlzAit8oQKX97nfHy76oVcCW12a9+Gwgi7CRLaF5kGnj+Qc7B1HWLyhAhUPnJnhSlUkM6drFTRqkdTPnFup2iRMCoKKVJyEX+Mkx1olxmsPj/Daa7sIxyNBTZaa9IpcFtAzwkz3UPFrEQLJSkBoCdRyoC6rYVp9s+irjrte/SO49S3vQVKvINzsomBESKeDtFZFTOVvHKBoVBA1msjmmQopwnYNUS1mIC6CKsdxgaQ/RZgWqDQbKlrgZzAnOBmMZEEcZgWieYJ0OEJEFSQVp8yeHQwQ0Bp3OEIwHuPoytN4+htfxalzt+C2u+9HwKKI69cR7uyhODpEvH+A9GAXKcaYYIKDfIKdYiYFdK+g/XOAsa4PuCUO0HY2xCwJSp36f8bP13rYlPCE5lT/Usdt9s+0dQ6wwbHNx6UsnxmnUhgEdutrZgAzZ5rOAwLAjEHhDMP7QOAaAv0wwk5BRXKBvmYoWw2uqoBVl3hC8qG1xkIVazdVcSUerGpdn9t1sJiOMdRhgNu+53tx7k2vQ9pu0oxA58CPJAbl6xkbHBJ0h5HW+fw7Z4Bao26575OpPkv2zU7lu7CldhBW8NXbWT9HNvDivJdO6jYunZLY1sz27xc9h5xY2K+dlNnr5jD/WSeXaGovr8SXUphjyfLSFXNOFxGqt3XxVN0uLbgj9Q9zFEhZEMdc6+EMZ1/7Srzih97BvAP8mx97F+of/Ut0E+b78oSpoGYlQBV5pwWcvRUDttV0AvaDkMWzoxGaZ8+h/cpXo/WyB/S7ax/4j5g89mVURyMVD5gDf4jXHZYAuPyXfdkCZQuULVC2QNkCZQssW6AEwGVvKFugbIGyBcoWKFugbIFntcDfW9/AfLEBaXZ/3C2qLOL9TJnKzXiBMG3EGCwmGOamiPAtY9tkL0fk6VUsARIqN6huiCK87b/+Zbznf/8d5DHw+F99Ble/9hVtrGhnScoXbpCEAjS0jJbC1sPHlTM/qaY9qez1Clf/FttgtfO3za9lPu5qgyxAoFPwPBe0W1UTawONUJYw02XEEkxoc8zZOCorjLaaTu3rQd+xcwicApYqYwcEF9ftITPbWZbGyy8PMxew8oSyVxBvxarZdpft62QGsAuEPJ7T6KxOT4Jmgl3fjgugulDoaRdQOheEVTQ7m1L6ESS9+xW3goLGmbMOjKo12xj2Sme2W5ChXo3wwIvuRJ4REKXK06zEoQAXN7hlEVuvIaoYzDgGFqgArBoAJhha5Ao7OM4zozKVX7p/KypZbdov8mF9kQE385eWnerfvk9qTCz/voTGS7D6nP3rhFLdn8vJwfmtAPBzTWX+9avvWz0nu2nHd4ef9Rnu98pUddCMwPbG9T187vOP4D9/7hEMshaGs0K2mAUBAyFSkQn4EvSa/aP5A9B+mRarzNSlUo/qUYLahLbeMa26qwKCBGreVpVq1bV12hsbgGWnV+YvNz3TTDCQcJhzFaEN1bQ8LvsYf37+/DkpXrmxPKBCsFYTAB4PR1hfX8egd6RcXyplB6M+zl84j8cefUyglJCYxzBI2hPU5qijGpZKW/6X55wQqBW5MnP5uu3tU7outjfBMT9nb29fqnVeg71/QzD3nrvvxkGvJ/BLiEZlr3KNCXxyWiTPlWdMG2m+v9frCdb6ogECZLYdITSbmWCZiuMnvvkE7rnvHty8eQMt5l+6jNarVwxosx0GIyqVN3Hx0iVZWR8e9GStq4zU4Uhz8HqHlrqmOqZlLtuD0I8ODXo+iAgZDSD8IgTTrO/s6b3tOP+uuU9Wua5QQ32fVryWGa/x5lS9BFu8x1Sc833JPEO/Tx2e3edGrSmwwM83NqnURLPkJfBM58jyBLffegq/+JM/jFc9dB/CFQUZu78/N81QuuYxPveFr+KP/uTDOBgWmMwDHTGZz5zey6zQ2XYE5ePZVPeZalD2Q/ZLZWOiwOb6muYb2p9XY8LHRBCYakxu1E8dYJUdswAwgfxM44e2w1SWsRCgxbkNOdpxjHa9hoA20/Op+ixhMmffU5ubyoTdPTjAlet7OGQ+MufZDBjPJjo/wlATVzNrks9ha7cwDlHRc4kgmHnAkazGJ7MZUqr6vBX/it225sow0jhbX+voOAeHhzg4PEKRm3KZv9d84+2K3TPRjwtvB69xH1PWCY0V2WITPFHVajOzxiv7FvsH773AO7NeOQ/I6reiz6Tim4p1PqpoEa5igDRFV4rlXCpgZikTJLOfzJMZtk+fxv7hvpTJVAXX6k1JTKnE5v0YjMbodDh+zNqZYJzzmzK7Z+zvuSvGMvRGFTgBsM8w5zhmJANhPpXCWlKFgfoar8M/O23e5x+z5JdlLhXKman2K1RUcz2hgjeDdrVqbAUHVcuKZgEFl0r6IgBmPnFt+UysEgIzP7neQndtDe1GC+Msx87lS7iws4e3Hw2wPcukWGX0xxFyDGhLyz6zstrgc7LCNioy5QATUrbkFMPc2wBx5zxe/wu/AZx7EYp2jZU+KOi6QABcqaDSalo+arOKoFLFfJIAzLReY04277q1SzqcImZFH0Ea5/PpTGtOjr+AmcLTBNlgYK4V6RzBaIJ0bx9cWMRFiuRgHxFVpOMxrnz5C+iPB7jjRQ+g2+oguXwFEaHv7g5wdIio30M6OsAkGGEvn2IvSLGbEwcXGDILmf0QwDZdJtj4Waq1y8xZPCvqgOcsNS7njcJykwPI/tns2KGc5PWC6ulCwLcuEGz3u8K8WbYfCyZis0CnRbTygTmemAVLRS3ziGn/DGAPgZTJ3prbssqdY497xPtiTmeQsljzsj/516ooxiK8pXhlYAfhJldHRRTglld8N+78ge9Dwgxnl28s7OxUtILxTgHN98ZFiJQg1tlTe/Dq1zer/cmvO6Sa9zDXFXZ6tbIVL5rtsmPv5jTB9QVVtE7dy7WGn9f5Gb7YZ7F+d0seW+/Zl2CwhgyfUfKiVj/jejmVwwjt862IlderbGaNMXtuMTGdBTZWJMO83hAFC1N4VxkfcMd5/Miv/X29/pO//U9x+X/752jO5oi1Hrdi16zZQus7H8A9P/1TuPjNZ5DQgaTVQDMqcOXTn8H4qcv6t1HUbiokB/s9VFmUxv7ASAL9EynCGw7NYr/8KlugbIGyBcoWKFugbIGyBbTOKxXAZUcoW6BsgbIFyhYoW6BsgZMt8CsbG0ic2oCbecxi5f8EgLnfsWSGC2dD2pQt03pdCb7nAvYuhDntCSOk3CVi/m8U4b/593+AB3/wHcijHJ/74PsxuXEdEeGnQCU30sz+LS4M0Ml2WuDOrKW5ubMKhD1UFTv2EFGrnoWv70I146SgZi+3yL5dtoZtNlHdvHLBK6BuFdhq44ltJcvGEGGlikanpc30hHlh86lTw3LzyI63OFcHggU+glCb3pVGAwk3l6cz26hzm4P+vR4y+nbw57oAuk6BLG4tl2gHJp2F4Oq5+01DayZrC//Fz7PMQdcGhDZqF4OgXoWtDekV1TP/zs1Kbh+GMUEB1RMx4koHrc6W1IMfe//v4V/+o1/HaEZ7RKpkQlSqzAauayfU1Fa57PE211p4yX1346h3YGq6ehXNRlX2z4REtMCsN7jRTXtdU7XZJrll0BIeVJkJ7KHTsUxkXflSdXUiU9S3tb9fBotNjaU24L3xluJOGnUSAp+Eqich7LOg7N9wWjp5XG1iLnLsjvfl5zukq4HQr58TMJvkxuCvV87kAQ57fXz5K1/Dhz76l9g5CjDJI0zmQFRrgUrX6XyKeZZovqiGsex7uVlMYEG4yfvCe+atTvla2Zo74E5FN0Ej81gJMbgxS1WklIEOVDVqdYEWqo2pzON7CAZ6hz0pNLvdroAmgSqzbaNqRcrYSrUie2hatvL1s/FE79Xx6xX0+j10Wh3ZGVNlTPBK2EPwxHNi3+OQoJp2+/RZDAZ9VOKqgNyVK1ewsbmOlAq0MBQkpAqZEPD8Lbfi6pUrgmYba+t48qmn9HtCXVlVt9vaYCbAZZ8lbL558yZuu/12XLp4EXffdReefPJJnD1zTlaTs/kUo9FQMJdtcnhwIAUuM4N5jOl8hrBCYJug0bCc4fFoJvjF9qQaOQiZpWnW2DaXLl0SsrRArRJhThtVMV4CCVoDZ7Lbtg1zKn5NBbkKfP0c58cGoZzy4KUQd5nQUpsaEIsqNc0hvI8s7uA8KEPZNAVzUAnwZ9ME48kY3W5b1r+1KrFTqGIBKkWVgBjmUhPORiNUwxzntjt45w+/Ea9/5UPotggLaR/tXCUIMZhJHcvLQmNgf7+HD3zw4/jEp7+EoLKJ3nAqJfF8PhH0S6g2DCN0umt2r0ZDZ1NKRlUXXEzZryqRVNpqNlr31itS8XFu6rbbqDfqstHe3z9EJHgZ4+BoIFDIa5qntIlOpOptVGO0KjE6VNAyyzWjzXWAbrcjOEPASAtzHnv34BBPXrqKMcFEEKBH2+KU1qtUW9NG3cGp1KAG59qA8yehFotvFG0Q47A/xIQqVpU72MOfcy/vvRX50J7fMr1Pb2/j1Kl19HoD3Ly557JtOf8vnTmU2eoybj34XZ1b9T3V8hwrPF8HpmjfrOdJHEvd3mrWcfPmziL+gH2av7NikVhW8vza3jqluWJEoOsszg8O9qSC5X3h2O80mctcx2w2QYtK63ZbRSucc3guLOJiP6cyW20VhJpTaAPNfsmCCM4nlusLpBl1nlyb2GwrZXIYolZhNnZdP2PeNeE6X0KgZHOuFSZ523SNJWfbTwBsXytRDmGgOYSq3la9gvF4qgxzwmj+oVqez0W6DGjOrbMAisUJhN8R6tW6QHe92tD801hfFzwNn3wKr3/mIu6YQYU1ozDHUQ4MBLhW10EGzqpyaCnQCmO0WaqXzzSWm3ETtVsfwoM/92tI22tIoxDRWgeVjXXQojZsNBG1G5inUxRxBBZ+cQ6JWw3kHZpJA8E8xbQ/QhTGiGpVTJIp6u2GxrcKT+Y5iskcqdwgctmgh8kMmIwRTafI9nsIkxzJdCQ1PvYO8MjDH8LG6W3cdteLgcN9ZDs3kO/sI9rfR9E7RDLZxzTrudzfHPthhIMsxzDMZe3Mq749DLFGa3JapLNog3b6hKa8f3mgIqica1MCX1qv0/XGWQRrvaqs3wAbXOdlidTTTfa13I2rLBPs5TK5poxgG4HMVPZrs5iFNUEha+79IsSNLMfARVnIscf1GI2pFQDs13jLtQALGmxNvVjzCWAXCCX3DpApnJZW+sDpBx/Ci77/+5BRASz2WWh9HPC5zTXc3JUJsLiEaz+Xga30X6v/WoDZk2sVqdG9M4NzYVkokr1dNdvCrXGomOUzzAohzJFICmSrN9G5G0w2MO4/bzUDWM4Czjab7al1jlvLC8i77wXwZYFvMFvPNlcUqzU+crA8iOpg/huH4Le6uY71s9uY90eY7/ewixw//0/+J/374OIf/SH+4hf/DrqZsLH+7aQC0fY6Wq98CC/5pb+Dp7/5JLrra9j6jhdjvVLF9Q99CF///T/C9NJFOVqo8Cnjc8scEuitkfJAeYQ3lwD4+Za75c/LFihboGyBsgXKFnhBtkAJgF+Qt7286LIFyhYoW6BsgbIFvnUL/MrGujaOtXFNtYEyU5cKBb9VxA0uwUMqIC2ezjYw3UbPorLeKYiVZ8ZsK0YoEgC0mvidz3wO2/e+SLlx/+n3/1+Es6k+k38oiZC1HKGArO9gFr7+y9sNrwALrzZSVqnfCPMn4q5J+mQ7WQf93ObrMRWmwwG8HveRS9XNEpAsDy36qd0nbr4RNDUJc6QQmin7jMBGV84NM4dZPDj1QJabQHG1inqraZmNBMCubfWuFdu7xXvccbmxFNDKUzteDrry/ojMmwWlzzjT1bvz4Pvs1pldp17ts41X21ibci5nWL83ACwgf9JOWpaFri/wfuu1MTob24hjqt8C/MZPvglffeQRTJMCY2aEEhJSAVypIqSNs+g7t51T3Hb+LO68QNB2JPvhZr2OZrMmAExlJFW/tA+uVO37pRJ6JT+UdnwOAK8qhD0o9m3g3+tfswoprG2U7nnMJtoA7vKPzxj2xzw54vy90+a/V5evbLDbtuXxr5OQ+Llg7XMB4ZUBswATyzG0rI3wP3u2Api/4Y6uwQrbcA0xGk/x9cefwAf+/GE8da2PJKhhmoRI8hh12jpLpZRrc5RKsbrLyawoG5qKvVAWv4Q9vHdUuRKKWT802OFzV/k91bwciwS2VNjNpjMBUir/qBpk366EzDbNHOBl1rB90aqZ9+Sgd4RWty3Aw/xejhNCkjrzbwHBnLWNriAQM1I77Y6UurRs5Rdh0MYGlcAHgtLsC7PpXGpcqndlr7yxIdUwQSNB697uLk6dPi3r4gmti5Wf2jF1bQFBratXr2H77DaO+n2pialWJ3QmBLZcXcvZJTTnZ5w+fUoZvae2TpnaUMCIYz3AZDRBp9sRGOZ9YJ6pqaIPZBlNJEBwxaIQAVupdM2Sk3OOjQfry1Ji8m5ktP0mXDVFMoGiInBV2OGiApxlt0EK3j/LJCXc5BctoIVQVCxhxyOIo2LWlLuRqVIJGHW35B1uebRUYc/YBh2B/fF0hJgq7kpN7cl5Uvc9AtJkgnQ2QQU57r59G6/+Wy/Fq77rAdxy5rTlVzv3CfOlsD5NMErlFIH3l77yBP7ofR/G49+8glb3DPpDArupipbYLEmaoV5rYuv0aSleCYB9nq3u19yUwLRlluKdcaaVCjqtutSnVSpU63Xr+0mdmisNAAAgAElEQVSirOje0QBFEGNGZS/vo4phqlKgglbblQhtKodpY19YUQzn13azgUathnaTWdRmm37p2nVc3z9kZCqG06myW9m+VLURFIdBZECbFtwqXmGRD0F/jPVmSyBlNkvRH00wy6gqs/gG/8XPIPxkX2Tet8YoiyMaBlPZh4aDoWCpUjIJKpwVtJTfJ+IaPOTxzx1/Hbz3mnv5XxUeMdM9xi3nz2m807Jc2dNpqs8UMJUq2T3XXWFOo+aAosZv4mC/i7gICIq3zFGiUsGgd4iIKutWS9bkVNPS6lmFSZWq5oL9Xk/jgD/XM3qeag6xXGoD/DxPPofarba+5xzBz6ZaW1MpFak8BufIIte84t05CLPpsMDCFh7LogZCvV/9rEaQzp/Heg5udVtY73Zla93bP0CW5rJ2lxKYxREZAfYI9XpDxSxsU4JuFsDItpwFUm0qOkNUez1811OX8cBoAkznshU+ZN44bYfdIk9rCE2soQosGpxfi0iqVY6vRiVCmLVx22t+BLd8/zuQtZoIWy0kbJONNRRRFUWlgqBRQ15x6xXm5fI53mogpMp5MsNkMJCtd8i4h3ZDmcCC6/zoOZBNEsx6fRtf/Gk6kwV0SPh7dIQwzVAkKeJ5gmI8xtXPfhqzo13c/h0vQyWrIn3maRQHNwV+o/09pMMDjNI+BhjhADMcBgX28gKjIEKfMLMAbokCbIUxO5LAKNW/UxT6Y/06RMIMbJaiBASDpgjmepqqXG+KXi9MLc2SgCoz1kPauDvVal5IESzbZ+XDUoFLi2grjpGqnMemEh0hDsMQ14scPQ85F9ppV9DnAfDKcsKK+JzqdWGvbs4+FvlCdwAbS7zPVPGyn2y86EV44IffimSta/nAPCfXP9mvOU/LQUVW+PbsYC/MqYh1T2Mf1+vXGfbfpX211hiS/5ujBUH7mMVJGaMa2PesHQllBXgdxPX/BrGCG7sWOiDICWRqzw/+TqWk7joXhZU+piCwZ6G1tSu8pN27X3jTAjqw+Yz/p8KZWdPqfk6BW+G/Vuh0sLWB9t13Ce4On7qo6Ikf+83fQry+hvTRR/HvXvM6dOcsrHIFIGwt2sifP4uNl70cB0dHWLvrLlx4w+txbnsbF//sg7j0vg9gdvUSYmQqyBVgd2baPCu6cxBCv+nw8Fnrx/IHZQuULVC2QNkCZQuULfDCbYESAL9w73155WULlC1QtkDZAmULPG8L/L3NDXnAmZLAWck5kkLlgjfn4yaRt2bzB3s+JaNtBdvOVEJAQG+106fxb594AkW9hqOLT+JTH/2ojs0sNNvWcJGyXpHpwJP9fAlh/QayB3erG8oGWBeSgGOQc7UBPJBbQt4VKLpio+yP7T/ftuPsfMwq22Ukc1OsVkGQ0b7UVMyr7128XxbOBkUW1xRHAsCyUuWGtWs6s3teokH/esvZddmrog5mOefBbBZYJp9vt2XbuQxkZ9O5Cn9Pts0CCCtP7Xh7qu0WKiVnO6jr4Wup/CC8D1Gpd9Da3EQYVfHXD/8Z/tdf/zlMkgDjeY4JRYARFcKEuJUFAA6KRLDjnjsvSAVMpRbBGsFHXSpgQpVYtp98HxVfqwDYb6CbtTAV1oT9tN92Ko6Vdvfts2qjvYDsVHUvlNqmRve/W+37HgR7Pfxqv1L3f5bdp1fs+qKEZcufBLGrSvfVYz3fQH5ONe+JFy+49bedD3NBQAPW7K8xprNECtYPfvgT+MrjV5CijgQVJEVsWaDabbW8TKpipAgvaOet7XrVHRDgEwTy2objsdl0616ZNbSpPl22KLMm62YP7dWmVLvZnTTwQpBLmML302Z2c3NT44jHor1rRKhGhTkg+9hBf4jt06eUjUt4R5B79cY1WSEP+qNFtjBhEM+FIFW5vac30Ge+ZBHK2pkqREEubhYniT77zjvvwNWrV2XzTCBM5R9tr/k7gqFhf4AzZ87g8uXLuOOuO3Hj5k0pC5k5TDVwu90RFKV9MxXumxubsra+99678eRTT0uFyi9e7+bmhhSNk/EYTW14T2SD2x+MUaPyVzbWtM+F4BLbm/eIFrlhhSoiA0wELjyO2CsLbpwFNS2dvdKd+b+mgI9ZkaNjMZOWcIKgiq+jYtePF8Jeqg45l5mFv1k/cxufymeO2WarifGYMM2KXnguPAmqqHNme6apYP+L7r0flUYVX3zki3JZCAJTlRKsZRl7X45GtcCL7z6P+++9gJe86A6cP7OF9U7brDyTmeyOZf3vKpWYGW6FDSGyNMTDn/wC/vA/fBR7vSEaTVp8jyyPOjYr56zIUW+1pag+POpJ3U2AzDaRjbHLrxXyyGlPHkkNDGVfB+r/7Pdd5pc3W5glKUaTCW7c3FcG+nA0FrxbX1vD5toa0nTOm4ZqUAgAh3mObqsuOF6j0oz29pVY/XOepdg77GN/MMLhZIrRLEXK3FWqQGNnvR3wOjJM56nm5jgKUK1GqIYBmhVCdfb1BAf9EWZ5jiwP1Ga8bo47npuAvVPsCvhzTlAGZYG4WlEGMIsEeK/5eqklCT0dVKKqk8cQ+mE/owqUfUTFDE5tnDNjuioA5qExVazsR2YRHSiDmf19NB5rjNm8zsKNtgpFRsORqZY5H7n5i+9jPzUrebP8P725iXa7iUF/IFU1nyuES5WoonFCdTYBK8c+7df74zEmdBDQuVgRCY/XaDDzmwCYKyUiGWuT+dyUsXRB6LTaKu5ghZOyxgkIMwL4uqAyx5HUxITAzvp5rdvV6/jZ3r5ehQtRgFajosKCdrMl9xTmDtPafjKaamxUnZMCc443t7a0VDjqHylbm8UnB/1DFRs0qi3UkeHOJy/jtYd9tCZj9BEoX3ZMsORWH5q7CfRogRtkAsAEmrQ1piWurIvrt+Chn/gVRPe+FMrEbVRRWdtA3GoiqNYZrq581LBVVyEJnwtRp0Fff8uDoIU8i8CaNRQEvwFLiajaDxHMc6SjqSzeeX0VriXp0JDMBa1jFszsH6DKZ3YUYfbkUzh89CvYfeIxXLjrdqyfuRXFjT6yS5dQ7F5HPtgDBvuYJAMc5kMcBHP0AgLVAH0q/B1wPBOGOM91aRDKapdPnjnhPaGh5rOAQxwzWv5T+ct7T/t3ljcyk5q9wcS0aOch6rLQNqUvPW+4qiAErrGAICsEh2scJ3mCGgtpOEvnBiVZkMHyKqqp9/MAN3i+Dsj6tcmxdfCinswAOttxkQ3s7Zl5flSy838sdJH7j9mJ6/nAzO8z23jlz/wE5psbYOAC179m1+/cAfhs4QlIES/0a+3irPZt3eJX9+6fBALQrC9jEYR96V7X6+iyGDVL0dvbR5RkiFUoVMhinG0ru2pZnts4lojXKfCDPEPGdUSzrQx7OXLoiWqvI0DWOfo4G8J7WpLTKUGuQ3xEmNd0wjnQHTcLWYATIWq2VbA4H48QzKduHVOR9TwV/+NqFen2aXTXukifuYjBQQ9v/rV/gMYddyHqHeH/vvMObIxGLnvdr0etv/BBPc0yNC7cjs2HHsTWmW3sfP6LGD/xOLLhQPNIlbnM7l55Pu3tqV93wJiE8qtsgbIFyhYoW6BsgbIFyhawFigBcNkTyhYoW6BsgbIFyhYoW+BZLSAAvPKlLSNnsybAtWKTxpf5jNrnakrtO3ED1222c3OI26JJHOFH/v6v4Ud/+38W/Pzsh/4MB1cvG6CT4nWZS7YAlrKmXIJM/3mrkM2/1sMvs5dl3qFtaq0qL1dh9UKV5CDf8pi0zHS7Z85S2n5nF6Y8Xa/c9IpX/WpFIcoNppXjSjW7Yvvsr8OfHxXC3ETXOdPW0tkKSzm8Ar7V9rw+18is/ucfboB5tQjPg1nMC1gsq8klbFY220kAvaIEXgWgdllO8yxZ9oo1tBTFluvpX6dMtoA5kNKvYGv7HKJqQ7mS//QXfxCPfeVLmGYRxtMMYwXNMXOxrmunWo3780yhazdquPvOC4gDKtwIrwq0CH5rVbRo+8zXx4E2sfkzbsB71ZQ/F/69SlDsNv9X4S2/fy7ou3yNAYNl2y/zjk/2oecDwMdh7LeHvatjyffNvwkAXj0fHsPnSz/fNPc3AcBS1VHHo37GcWkAjQD4yrVr+NgnPovP/fVjGCWsO6ghrDQxy1JZmGs3lJvNYcXUayxuaNQEBOdTp8ghgHTKcmZkcjhRnaZ+HNGulXBwLHUrvyfM6R1S/deUQpdqN1kcN6uoVgIM+n1l2hIKjcYT5W4y25eQl7l8BNKEyIS2tNclVGF+KmEOIVp3o4srV67i/LnzpohFgN3dPZw/fx67u7tS1xKw0jr18LCnfGnCUOaAEh7xtRcu3CIraF4nj0tAy2MTXBFw8/utzdPYPzhQn6YCut/vY31j3eCQBNe0bmZWutmpmy1uIQVrjWpqWiPP5qjWqmatKfhMEG2b6dzkzzMreCAcY1vy86VEdHOS1JYus53nJXW1FImmNqRSkKiAKk8B5yK3NuH3TilMeCczfkIOWXiymqNQQYZ90fab52hqd2/XTVi6ubVhBRtRhBs7B5jNTMk5m05kNc3MXPZ7AvN7774bt56/gOFsgo9/6uOIKnWpy8y+NJVbQJzN8MoH78dPvPut2N5ooBETqlAFmYHgmqCJ+afK7Q4IRAnr7B4RXY2Hc/zRBx7Gw5/8kgoZKtWWIDodHIqC1tep7E6rzZoV6MwtB9ba0woX2JcDqcRszLAPUPXLocA/62tdKbo6rQYO9w6ws7uPRqeNCe17U46hApPpFK1GA9sbmyDIYN4vQWi3WQftXxtVqpVTA0dsf9X/hIjiGq7t72OnN8DRdI7xPJWCl6r7uELATeUp4WKOyXSuggiivSbV1FEky1laHDPz9sb+IWa0idb9zw2uCqqZqpQ/EzgnVCEQiTjGM/U1tkOlVtNcroKA+Vw/13zklLm+cMPPWTw+oSLBsECfe8YqT9mpyoM0RUxYXaNlMOEqVekGBtn/+Syg0o99hmpkFkfwexVAeat+l+PbaBA+GpzlZyrH2GVW81liqmMCbFPG89mSZrmznM8EgC0jm32IhSlV5dGbPpFw1gqsEipQqWp3aycCdlpnN1t1jStBcAfPq7U6er0jKRZNFL90s/D9jDCYY3VAlTUKFULJXp2ZxMod5remyiYMDuKq2o/Xs7G2pvlwMBlif6+HWqOCWZq4opm68qVPHfTxxoMR7k0TTGZj9HKzOKbd8dJc19ZhVKJWixwttndeoCE1eYza2QfwXT/zayhaayjqVQTtNoL1Dalmw3pN/w2o9mWbppn6SdCuY+5AfYWKX6qDWZxBdTDHFyEfsyJGM8Fo9i8S13w6YwfTXJH3R1LUFukM+V4PwdEAo6e/ietf/hLy6QT3fudDwGCC4OY+cOMGir2bSI52MJvuo4c5djFBDwkGgHKPB5Y4izNBiO1KjChLaIRB013MqO7lPB2a4tfcFPh9gJQ56cgFGfl3K5qxmhPenzYCdFh8wSHlFKwsfCRAp/q3pnxZUwTL/lkqYHPk4VijvTLhJPW2+wiwg0Jqbb9UXaxnnYp1+fx3Vsl8qrllrY8A8c8E5amHVABzVufcxnmdKzGgurWJV7/3pzFZ72peqFj4r7lIqGrIroftwLmWa0+50aigaOlqYirfpQJZbbOSbS3L6EoVzW5LAHhwdIQoLRAWNl6YXa4iUuX/Up1t1tBc99py2aydqbzmPJ/L7p7g2BwWeBdYlpkFiV4Xo4Jqd02vB907JiOprmM+J2TxzHtq1xiHMRrtLlq334p4rYOdK1cx2NnBRruFzuY6YleQuNs/wkFvhFqSoz0YII9ifPcv/RLWX/IAqqMx/uDlDyF4+hkHta2PV9wzVQVTfN7EIeYhI06qCLJE/ZrPxyqztzOn4nZFut7smvf+9aUC+PmWvOXPyxYoW6BsgbIFyhZ4QbZACYBfkLe9vOiyBcoWKFugbIGyBb51C/zq1rp2UcwE1AE/qfgMbJpayqlHvw0Atk0vBaQBAbOqTOE7qNXwrz7zWXRe+lJZdv7H3/s3iFWhT9ihXSN3kmYFLNWOU9jZabjzchDUtiYXZ3tcIexeugqPdXRvW3xCzbl6bTqJE9B1uWG9tAI+2aI+q02b5oLnbrvbWTifBMBsI1MumILYK2qVTOneS8X1KgBWe2gT1l4jvZHcVwspFEyyR3UuN5O4T2cgegE8nY2dtoyV9btUXB9rY3f81Z8tAblZWvvr4WuWMFWoG0VYQVxvYusM9TMRLn7jUfzj974Vg9EM41mhnMkJ+1tM5VhVFtjcLKcYKA5zbK21cedtt2A2HZi6Ko7QqFveb1PWnbTbjKRe5Ga42bnaOXlwy/8SNLFvrbaBv2/2Wp9i7VXMbgQ4ZeNyU9WOf7I9ln+XSeOx359U4558//OpdVdB9ck+duw9K7l3q687edxnnceKo/rzzQrHALCsYG08E1QxV/evv/BlfOwTf43re31MkwhB3EAYESyYvk29IOZ2tsEds04OsbbW1WYmlbBOd6TfcbOZG6AeCrOllWXLgoAokv0r7UxpdUp1La2XpYqrxMgzqjFjQV0CqU63K0XlEe1iaREeV6UG5vt57nzv+XNnlX9LYMT2nucZhoOBgCcVxDu7u1jrrgn+UiHMgTIaD3V8QkwehwphjiGqE2lbSatnKhlpM01IZADV1JDc1OfPCZb0efOZrKcFrAhtqIzMaJFdd3bAy7mOSlwpdWNqlBjbOV/kXHPsEPoIKuWF7JUFr6T8tRxsQm/lktKiku9XjqUpLTXvsK/Hkc6RwI5gqRpVFpmlhM+y1pSykQDQbPmpd2T7BrHBVMJfjbfYxibBJ3NJ+Rnj0Vhtq5x3KpGTRJ81GI5NqUlb7ukURZ4qN3X71Cncfc89uOO222QzfPHqFXzqrz4LBLGAYZHPZT0bBSk2qgV+/J1vxZu+51WI8qngaSWsSC3HIcmMYPYb2SwTbRMiOBvoMKji2rVd/Nvf/3M88vVLyrPmfEU7z4x2yYLltOCtqxiBMDWZp67IwuYP/jHnhdzmKpcBS2vyIMhVzHLuzCnlkVf5ujzHYDhRbi8VzQdHQzTbBHwRgrTA9saGIG86HSvHtNOooSK1LSF7LsUpMQ0fM8xETosQT1y6gv3BBEdUfVOqmHPO4902RZ4ALgHwbC6IFhQGgOsxbaobyLMCg/EEuz2O5xxBhVDTCgxU9xPHyvjmM46KdUUcZGb7queQy67Vs6kSo1avq39Rdcz7TBgsNbDLg2YfYQEFAZApalMH02hbTbcGe2ZxTqDCm+Ocnb9WrWksS2VbUIVrKnuBOAFrZklX1F+ZFc021XhwgJrFH5PZVDnafD3/TmhFS/IJM6/DQP2eXzw/qcBd4QOLLjiW2WcJ5Hge9vlTm8tUaOCehSp8MJUilbrKBHbjjcUwW6dOoVZvyF76qMeIgwJjqrepMp5bW3BcCpDrWqgyjtT2do2RCkg4VumWkKVznSvVpHwmWnYvx4kVYpzZ3kYlDHHt6k0UgdlM98YjWZATQGE2xUuGE3xvEuLCfIphlqFPFJjL2FfrjEyuHnQWKVALIrSKAm0UqPFc4xa2X/V23P2WH8WcFuKVWOrf6NSWFLO1Vhspi7QIgjl/EP7SJr5WwSxLlOFcVPkcoWreWcZzHZPmmBN6c26kWpjw93Ag+A9ZcCcI5glifr9/ABweIRocYuexr+D6E0/g3vvuQ72zhuLqDUR7u8h2biLt72HU30EfQxwUM+xTSVvkGAUA0T7XTVtBgHME3CywIUQk1KfdMf8uwGttojIp/T5UHit/TmhIQbMvoiS+5JSzFoRo0GqYUJXFblxj5ZlyvWUJzf/mDvryPiqn1wAw/1AB7AHwHgLcRKGcZotnWK7ZlytiK9TkGFMxgLOFtlnB21cboBUItpIv5dwWYYGU7uYcA60WXvNLP4v5JpW5ATgzcK0qe2sWABGuukIfrkVVCuEA97F1CZ0FVhxR9JqFQbata7Uu1bFzFQPRapnFjjw7cw5w5sdqF8vRZU5y5IpMeCpaM4s08/tCz3ZLOwh1H3MGHROuNzrYuvduFcRMb9zE8PIVVLNExZcqzuAahM8O3ptqE90z53DmFQ8iqVWxt7uDm1evoF2t4ez5syowSsMMu4cH6F3bB67sos15Ya2Nl//0e3H6pS9DdTrBf3rbD+LwU59GnUplGSrQ8pv9I9J18N9LKYt1ZDNtN8zfGys7FW1XsyqrmMVGUpFHeOhg//mWc+XPyxYoW6BsgbIFyhYoW+AF2AIlAH4B3vTykssWKFugbIGyBcoW+HYt8Ksb64uXuP2Fhcp1aetpcJFfXklguMy2lPwXN2BQcAvbAWBuqTO76rbb8K++9g3k1QqOdm/gL//0D1FjdT8r+d1GJ8GiAKg7GKvxvep0AVS1YXKSYnnFkHf5XMI6vU8nekK96jbNVpW6dnFeUeD+4mCxwZLVY4TalKM1mxRgrsUWm3HeZs9ZRS8hsp37QhuxoqBdAHintJXltja0yDKc+jiiksMdw+WQscWqyt/kBnAssEC1Jjfd2VbH4KNsKJdqZeaRrcJqXbUA73E4qp+vqJw9cD3WtwhBwgqSIMLm2VtQaxH4hfgf3/tWfP3R/4J5HmAwnGKaFZgQ+NaYs1jRprVga5qgVYlw+61ncXZ7HcNhD5VqrI3uet0AExXAccXAC7MbGw2zEOaXMirdsXgNhFCrAFj2tk6VchIAe+jgiwEEdqTa9hnAyytdVeaq7bhhd8Jy23+O/+9qAYNvy5Pj0n/26v1afd8xda/LkbNu7HuTnYtdom0e2qbp8utZQ+c5JgcDwOx33KU0ladsO0FAMsely1fw4Y98Cl/66pM4GmUI4rqAL8c8+5Y2T1PLT6UahzDG4CGhzUQZsdyUbrfrArrMqqXajUCFWbe8nwS1fM/65obsTQlVqU6lio+2rNo8DUNsbW7gG9/8Jk5tbWFjcwsXL12SxTOVgMPRSOq3s2fOKaP0xo3rOHP2DAZHffUhAlOCn8F05sAScHTYw9bWJsajISaTOTY2CIL3BZapSmY2LMcGszTZzoS448lIAJNQmjBHOa4OtgoiyS7dYAGB0nQ2Qb3ZXBQtEDqx33aa3UWxzVjZwQbOqb4kZCScPn/2DG7evCklMrOJCaKuXbum11GhPOgdySJT6sR6HUdUIkmtaopiKii50Rwp7zQTQOM5cQz6flOvxIJuAskRLZcNxLPNONdQqdqMq3KeH89mOBoO0Ggy49ayaWkHPTwaSo3IzffxeCq1Pr+8vTcVuhOCcpKGPFcWNI97yy3ncfbMtvpFu9FCq93GpevX8bkvfB5TQlkC3iBHlfNgPsarH7wDP/6jb8dGp4MGFXtSJBPQpChCWh4b+GXer4ZCkAvAGzwP8LWvPYl//XsfwNNXDkEjUDkYRFSQWb4u3x1Vqba03GUBa40r7zqglEq5FEQVU25zSqcdLe2gm7UY3U4LnU4DZ05todvu4Kg/RH8wxFOXr6pogp+5tbGJShCiW69ZJAKdIGhvzfkxKNCk6jwo0Om0kCRTgU7Of7R8/sYzl9CfZjgYjjBPMlTjmoonCAYJC5WpTPvv+Vz9gs9bHpe2+ufOnMHB/j4O+kMcDMaY8YZFlYXa1yygM0E7jgHZjSufeSaVnUCQ+pEp0TVfqfiGamoqbq0Agm1mqmuzGWd/4/uojPfzns9V5lhgO1PFXKWKWhniHEeRLLQ5OXGu4BdfS+sIjjk/V+q4VPU5MMR+xdxeghqCU7YbCys4nxDsayotIDjc71Nla0VsPJ7iPnlJsvyGFPrMJs9Ss6U2FaMBX+Ut8xnM4iT1T453FmyFmofY5znuTm+fljWzcpTbXezu3MAzly7puBwO/trk9kE3E6+8dkV4BO5sC+YWqwhGtt2mDme/brTbmqel/p/PBUyVixzEchKYz6c4nIykQG9Vm0ipdxyO8B2TOd4URLg9TdFPvaozFdxMzfPXlKlBhGaeg4b1Vc6B67fixT/6d1G/834keYqcfbO7CWys6b1VFqZwOVijW0SMjLbhjYbyciNaaLeqcgMxhbkDY2Ek+BtkOSoExFTf0yWAKnY+kye8vwWy+QThaIj57g6q4ylm15/G6NJVDA77uPtlDyK/dh3Z5cvIrl0DxkeYTvcxSPs4KBLcKOboBwWGCKWmnRYFtoMAF6hoBq+bClJ7piVShQJz5r6qCsb6hkoswgiTnK1osHhuUlf1FwHgEOgWEZqE4VxbmQRcAJNPBrZpOwhQZ2yGrPYDjX8+f7m+jKjMDXKkYAZwgF0C4CLHYGHO8mwArNxmudVwBrM1NWdvrik5q62uNQRy2aZ6VY6cueqaKwPEG1v47vf+pBTAHCM810a3rXs4Hk2UuWwFQrRo54xl16acXAd8/ef5pcbq2sgvX1jYo0ISKc99FjgPzeeDK6ZcURQTqhOCEqATALOwgFbcetY5i223tNZ18flX8E+9hiKqoKhW0dw+JaCa7R4g2dlFQ9YFiT5/VjAH2wAw59PG+iY6d92BoF4T6O2Ph3L5OHXurObYBHPs7e9hcGUH6TPXUUvnCDbW8bJ3vAt3vvI1CJI5Pv3en8PlP30fqnwO+388qU0D1OjcgQJzWnFzbcw1pWsw/ZNKYz/TeKMFOgsEaFldLUI0ohDn9veeYyVX/qhsgbIFyhYoW6BsgbIFXqgtUALgF+qdL6+7bIGyBcoWKFugbIFv0QL/7fqGNlW5ZaMNXa9KXVXe2s7cAv5KpWtbPCeOTAUgtzIs81Hf5QXu+P634B++/8+RRyGuPvEYvvCRD2mD29iss3ZTVpltvGqTTwTJKxwcGNbnmnrVJGwOTLrTEKxyYNq+X+yS2XcLVa2DoH6XyG+2OFisl7p9PL8Z7CGw/Y6bcoXUQ06esNho0+c60mbvcR+8gMnWll5pbHDagfUVYO0VwGoPh5iDkFZ3pqTT/XKXRztPqnyowAqrFUwmibIMTwJg5Tw7KOzh4SrY9WJESlgAACAASURBVLDcrnGl7U7AX//7VSgux1ia6zW72Lr1ghRGX/urT+N/+eV3CfqOpikmswzjNEMSxgJUHgBzE63IUjRC4L47LqBRj5AViTb2qaKinTNhMBVwhNy0gOZGu4Fhs571ANhAL2G0qRX9RvpJcHvSBtr/3YNWqsBMJey34qyTHLtmqWuOv2Z1c/UkCPaDZVV9rFG0orJfLXY4Do79efjO7ruQh7y0PT1eHGHXsnwf+89zfa0qhQ0Am6WiSVHs/Ljpm+Y5DvZ7+NRnvohPfua/4MYelWQ1KyoIY23EzmmT6WxkqS7k/SFUIwiWgjCZC5Yw39eyMyEr19HIMoEJf/j3TnddoJOfzX7A3E1mgvq8X4KNeq2qzL2Dg0MBnLNnTN3L/sQsV6rLZZ08T9Bd6ygbkBCXm7fM/yTv4uY+L5VWrZYbyM1Yg0vKEa7wPKloNFtlKQZlUW1WtAS/0/kUrWbbAaAK+v2BrJoJo3n+N3d2Ddp0iE0gK2iqZnm9BNq8R91GU7/j+fJapCtnpiVhFxVihFwFrXxNrUjIxvaV5lqTFdmuvVbQ01nl8pg8R68qrFRp50yYlUgFSUtWKoWbrZbsgEejQ40Ztg+V07ThJlBjG549exbj8Uhjl/MirYM5zzBjtErFWMK2niNiZqjUfMx+DaR4ZjtMxxOkzDklsJL1b4BGu4MLt96K7e1tKa+Zl8vxS/hLULjbO8SXH3sMo8nUMmVTwqA+tro1/MJ73oKHHnyp4K6UpZzfCGrzRJv7cjlwFuYGgLmRbgA3mWf4whe/ht/9d+/D/iBBGNelAJSqjza+fAZFzCfnfEIQylxbQj/vGGCqdc0JIaGFZTQSqDOjt1Wvottpotms4uz2aZxaX5OKeGdnT5amVBQ+demyFMr1WhOb3Q7WWy2EVMsqPzdDvVHF5npHSq9qFCrzejqdSI3O8Xj15i52j4aYZsC1gwOk8xztZlsZxGlqim72TQFRnSddEQKd36m1NWyd2sLOzV3sHR0JJtOdAbHFEVCZbhm9liHNtQG/lKlOHbIDkXoO0b7bvUc244JjS/eF1eeJ5mNa7BPg0bJYTtNsS//fACnVkbJkZp60m8M53lkoUG8sgCz7FO87P5MAVTEKDpjyOcEvAs/1tXVZunPcse/zuiyfmoA8U9EE5xdB2pAw0my52ZcMTqUGaFWwYPMpYa+exyp0YYvQBtrmJM4ljRoV1k1M2fepcqYFeRirmGJjaxPNdltzHt0DOD6OegP1e7Yr/6y2/eKZ4NZogvIuX5vFAMq7Z6UGz1VZ3rHyfmeE1QRas5kKx+q0ki9SBNXIYDedOGgVnyZoTqd45TTBu6MK0glBmHT0AlIzM/yVTTHXZtRhE5jFiLF958txz3t+BWlQRVSLETRbCDZPI2g0ZWkbVCwjvtpoomAOsM4hR1CvOuUvM6djFHzWql8A+XiKgHObbMRp+03VZh3FbI58NEagLPgcOYt5+j1gMkR+2MP1R7+I6V4Pt952F2rsx089jfzaFWQHu0jGPfSTA+wGE9zMcxwp95dWypDCdwMBbqfqPs8FcyeyEJbZvNZMBMIEuirK4fc8vyAESx8IhqUQ5vNE86+HwNY/1ooI7SAXQGXvUewJ4SLnP87lLNqhtTjHFtXkrt7SSm7MLYZ3YxJEsn/m+eupsViHG8DV2lMKXHvKS2nsCgfkIOPWtywqWjjd2AyGWI4dGfKIyllb49a2t/HQT70b405ba1CWedXbbT0zWQTCeZLzKfsY4xakCDbJ7aLYTs8nN69asyx/p2eWFhju5+7fIYqd0bqDDhTMhHbvoasN/+dUvgK4jArh8bNIFtRmDc1CIfs3g9T7QYgK88PPnkfYaivHd3rURzYaAXSomE7RoKNHlmKazTDNA4wJloNcivd6XEeFufJRhIPxELMixdntM1jb3paVPl0pevsH6O3sYXbYQ6XIEDQ7uPON34cHf/gdCJIE//m/+01c+d1/jTrty9lmbmXGFVCrYNuy2KDAnHbcdOTg+dNSn+sTruWLXFbiVJDzqUPwzSJZrvvvKBXAz7muLX9YtkDZAmULlC1QtsALtQVKAPxCvfPldZctULZA2QJlC5Qt8C1a4J9snNJm0DzIzfLOKRe0ySmrOtuM8bDW9GzPDZK02aTf2qYNgUUWhXjd3/1l/Pw/+xdSB3z5kx/FM49+WRs13u7Qg1JTLZhFnlnYncwBNsWqsmcXHJXgy87npNLSEV/HW5fKYL38hMXyAib7TTQHPQ2Huf2yFStgbo5SUcTdJ20ou402wVlBWv95SyjnAbU/3v/P3rsHy5ae5X3Puq++d+/LucycuUgaaQbJSCBxkYTAgDFGplKAiQUGB1dMJbgCFNihUhWXXQ5V8R84EAgVHCoOwQFsQCZFwFjBGAwC2eiGQAhpNBpppHPOnNu+9u5797qlnuf9Vu/ee44EDn9ObziafXrvXr3Wu771rXW+3/s8j/baLVTVYHH9mm9qyjp3WFvxaQ2oJTAHgK0IXOyy3D9fGXp5TmtOLmbzN88hO7dHwO8+1pYX3SriGmzWSudLChMDShvgeqPegqu0AKwC7D7yGFqDfS2e/p8/+HfxW7/y85hmJeZZhcliJaUN7Z8biVmF1opJLnD1mzGeeuJRVEWGMKY1MK1sIwd+mfMYa/E/cHazcWz2tqb8NXUZ/9iiPGtlsLz+s14grRsN9LvnmcC1SnhtdytV17kaur6MNiEwVc+bkPgyAK7/vnkJ6v0acOevXlYLb4Jg+616HNkCq07j+v1cQb0If7U9/f/5tfrZFMAXFmXrXdJFYjCiHreCCfMlPn3rHn7zd96PD//JJ5XpnBUcjzZeCz/SIn9GqLLINA/I8pW5elRQcqGbObAeIaudfyl3ZO/LzNkV+r2emhgIfPnZsniOIjQJAbjYrD9UH+ayYB6Oxuh2ulIKZ1S5KmKan2k5uVSj8lolbCXQrDNyOV8J/Atg+7L+5WFzPBFkCj7TstTtG61w+ZlmK0t1bKBFdVolc8aSiom5vw5sa6bUnFrILrpJOOIW9KlUZYUJRxIqGfNcYJVwh+pEQRt3fVLRzMxjwiJujyplvrZYLKX8JcBd54IWhey2+V7aVRPiUj1MVTWvHUJILoqfnpxgd2dX4Ovo4AiveOUrMJlOMFlMBMvZaDI6G5kaMyQAz9BMGzg6PkGj1ZAlOGE67YVpYS3gS7C5WMKnLS1VtC5TlbUUoy5MEd1IAnQbCfqDAVqdLjrdHvo7u2jRppfQiha9/Y6A7WQ2x6c+cxNnp6eC4OOTQ2X9/tWvfRv+0pe9Dt12E14QS3lM22XryCEQ4/l3Zq06f2YJzcYR2hNnqxLv+vXfwTt/5T2YZ7SobcqSm5BPAJjboJW5MoRtXEhtSXWeMnDNUUBKRFClTXUkGwKYVZ7K/jmOmGecCgYyx5fHTzUqc1onyyWOTkc6d620iV6rrQzgoCywGI2kIu332+i1W2ikMRY8f6ikRKe6ljait+7cw3hVYLLK8OD0DJEfotdqAiUdIJbo9wcYz+eYLhaqByvQiGiNnKHf7giMUil/NBxinlcYLzOS9PWxCkKWpnzWvOps8ysqRN28oPq4OUO/K2Us7zlm+13XjHO9Gs2ojOW2OF425mduolZZ83Wep0YrsXzhwCzQLXfUPo2NGLJZp605AbQyx82andt59JHr+i8hq5qoAh+LzK5p3jN4XVABT4t5nnNeH5wLeD64rWarrZpR3cx5gXMfSaSmVTlD8N5pDTJ0muB45385R6XKCQd2+j0kcSArczak8Frh9TZdzNUMkuUFRoRQgsehaiKb9oLnz1wR7H5m92kCKM6DHJ9UMcvqPYpck1SkzGbWnOeUr3Pe4rXE+qwWK40/Pw7Q7nfUeEB7dh8hlqxLnuPJLMPfrDw8OTdr64wW2pWPpYW6IiLElvKSYIwzTIJHX/s2vOrrv13K3yoKseA8feNJU4SmMRDz3LlnQgJizvcEWLQfTwLkVPSH5lyiLHKqfDM2cHkospUU21Szy5Z7NkNFVTMlqvkKxekJotUS+cEDZEcHuP1Hf4hBu4f9Rx5Dfuu2ALA3OsFifIjx4hinmOMgrHBAAFyajTK/ugAeCQJ03BxFfbkAsMtC5jPxulHOAbqcdsHKBiYApgV0iYy75W7MAr26RZfoVj6YosvnWtaVjXlU+ivfm809UrLa6xGVv3ruc1BXz9L2bD6Hh/sepACeu2fY+ulkMxKl1o/aaHANCjVk5XOlu4Z4B7J90oOhlLzsZ1uKu/poP3Idr3/HN2HeaampRw76ES32fY0lMKeeqm8HaGs1vdqSVFr39MG509W6BsL1f6VWXqtcXeSMe79lDfO9dk9Xnm/FBiY2UrAJhc0mmT17F4TvZkvNXGU6KigSJI4xrYDujUew98xrBYDnD+5h/PwLyI6OkS0XAvApGz+QY1llWBY+Zsx/puU5n1WDWNcer7sFYxmqAp1GE4PeQHN+UazkaDGdTNQf4rMmCLDzpi/BV33Xd+nfCO/5H/8x7vzwj6CTZXpGUc1YTgAdBGi6scHrYVZUmPCfNWzy4rhwdtstZkW7+BhZZdsjHr5kONz+G3dbgW0FthXYVmBbgW0FthVYV2ALgLeDYVuBbQW2FdhWYFuBbQVeUoG/398xiOHR5s5Z/xGmOdWpxcxSGXxuzVYrDC5vzKznuCpBuznLjZtEHr7n//hpfMm3f7tUv//2Z38a89Mjg4lrvZ1tSVmKzrJuvYjlMgH58xpgaTHOKbEuQ73NfdoEwlI/bEDLc+Bq0Lr+mfCB+0wD0BsAkNbO7gOkiHF5iTUAXr9v/TlcuHUqsbWK1haQ+fns+K/3cRMqup0xC2y3gGdCYtoC2gI9LbO5zCSrPkFhKjxqBbd9JiEoITAXFs3+zyCdNiWFiFlEb6qN9T4uJD+kXrWKtgaCdc0EvXU8IV7xzOcBIS1ufXzbF+yBmspZDoyWGeYFZEcqmJekSJmNGTJfkdmdFa7udPDEo9ewWnIBm9aeVElGaDQThKEn6BY4C2j7GTNH7Q//Xit+JSNyVsZ1LvAm6LWaEwqYdWgN67U46xbca/XsZQB8+Xz5nimQ668/KwDefM+m+ngTGNfZljbGa9k732nX4lrqYxfPS/bj8vVpy6kv/dpUAF8+lk04TEVOWeaYzJb48EeelxX0C7cPmJSKZcFxFCKME/hxIpi2pBW5s/a0fEAbeBVhiZSV1gQiZW0UCXjomF0uMPNEuahqClY6NJrVrKn+VmoEybMCSaOJOE5A62SpTmX/yuvaPofglaCVi6mEPnGUoN1pYbVYoNNtyZp4PJ6gRyizytHpEqpmUsbtX93HrVu3Meh1pSzudnu4/+ABOlSohoHsjY9Ph6Za7vRw69ZNPP30azA8OUWv38edu3exe3VX+7bT76MRJ2g1mlgw83O+wNHxMXZ296SO5XHuX72KMCDM8WTPOxydyeq53WrghU99Ejt7ezpW/i6BNmHxwcEBVssMY1pY7+0KCh8eHaqmO7s7yhvl78rGt93C0eERruzv4+To2OyeFyspcAnf7x4cmOK7oF20J6tfKo1pe13nPXJGzIpcSmhOiDmhpqC7gfOgzAUIuOgv+2jmlsYxWkkiZeKg38buTg9poyn1OPNpG802ev0BFquVtk0YHqahAOzh0Snu3PwM8sUE1XKKL/z8p/DX/9pfRTOtzRSsmaKscs1daoYoqChk9qyp2WysGYCm8nQyXuCf/dTP471/eBtZRTAVaW6qCIEzKj8jBAEBsCc3As3xghA2/jgzE66pEUl51ecW0Mz3pAqX8C+JQ3SaCToNavyARquDvStX8cLNWzg6GWFOGNho4eruFez3e5Ss4uzoWLbR/W4baRIiCQOMzoZSevIaSuKGwPjR2Rij2RL3T4YYzZdoU7Edh1IREk5SafrgZIjZglbAAVLuSyPQNdVMm8pxJscZTmZSL56Op5TjC7AQrvCaIdClGljgW+rdUNavphwt1PBA5aYpewmJfUHZIjPlcA0hCfd4vUqf7jLYCfd0bopSzQQ2JxvwpOODRfDavMaxXM+TPBfK8W1YwwR/JnhMFwlma2e5xjLVvDVM5rji53FAcB5R/rBTMUu1zO3EZuPO8UGQz/tDHMWCY9w2a6H3uQYU24ZluRI4cdu8V9EKnXMH7XybSYz9vV0ps9kcMZpMMKGd/CrX/oznU71Ge2ZGOWzOxReeX6oKq4zbDNDt9NBIzSqbf2hDz0YEnhsqgGsgzrrxGUP3dATIlivxM+a8UvHfjBI00hbuH59iOZ9hDxXeMlvib/JeupgjKwg4LeOWHRSWYstnkEouDqsywhu+6lux/0VfgTKMkfPct9tIdq/oHFSNBsJ2Q9mqbPpacc5n8w+buBoRypR5wDXMK1EQ/uaEeZn2O2wkQsez4QhhliMkCGPm6nCEcrlANZsgrXLMb9/G6adewPjWi3jNK14B72yM/IVPozo8xHJ0jEl+gpNyjEOvwAOvwhkgAMyjueYHuMF7Vr4UwKUNOlW8C9rFS9VePy2pCAKzvAaJJPmMu0AF6usJi+l+YbXiMxeHg+XYdioPfY55vr9+LkEl1WdI+3CfWcCcP3wkVHBT+aqrwZqTCEBpQT3zfNyjo4Q+0561zb7ZOeO45866edKwu+2wmiqpZF7HQliWdmi9lDq3VLRTRUvwn3k+eo/fwOu+4euxbLekdvYbKfx2G36SIp8tkA+H8FYcIWz6MAjLy9X23v7dYE8r9t/LjWbrprc63vaSQphNhHK5karZMHDGayROdU/kk1c2HsFnFjgbHZzFNpPSqdyVpbQX4LTIEF3bR+9VTyHtdlEc3kf+6RexODjAIstUo4TW9WziiT0sUCpygHnOQbOJqNFEs9vB7HiEyegM+XKOJIiUgR2UzBdW2ryedTTfFMzkjpG+5mm8/Qd+QAX+0D/9STz79/979JauGUpZ9FReM0/bl6pe58IvMC+BhZ6n7dzp31RS4AeyBOe/1ZbMUGfTgQd85ckWAD/0wXb74rYC2wpsK7CtwLYCL9MKbAHwy/TEbw97W4FtBbYV2FZgW4HPVYG/pwxgU5RuqgVrJa6sYKmdkr2abanu2r8Mgmv9LxeeSq6KVyWOGjF+5g//COlTr8ZqOMS7fu6n4FGtVSsTnLKRlqLcMBez6gUtfdaGsFGwrlatPgTm1se5uXC6+b22Vyse6u8FY92HmI+nFrK1cOXy0QTgartpp0DmwqAWtJ1i+GHbrmHxWsHjPtsUwBvQuVYhOjBsRbYswnq7tg0u09m+cWFMi2PKQ7PtEQrL5pnLvaqlKYO1IOh+JitPB4zrWtYA+OJn2WcL4mxCeKcCvgxCmYXX37uG3UduSP3wcz/yg/iVn/kJauOkAB4SAK8qLUDHYYRmmiibUMonmUeXeOLGPvqdJqqCih+npqKSjhbQAr+0ubasX/7h6+cAmIpMs+Ul6NTip2xFLyqAz0H7OQBenx/Co40vW7C08WGKr/pPff5qw+Bz+PrnBcD1OagXS+0zZfp3IW97M3vbrG0Jvtw17NQ3l5XJtHjc/Nocuw9TKtcLtOcLt6YKprr3M7fu4nfe/T78wYc/jtMRlTFcBg6VF5o0GqJiM8K8nIuilg/Ic60xlZsSr1ZRSrmuxVOnYi+Z88qlUbMvpfUrASvPAcGM7KJpY7u3i1WW4+xshP6gDz+IcUSoGTPjNcfOoCv4SYhDEHr79ovo9/sCWwSnq9VCluKc487OzrC3u4eT4xMMdgbY3dnDyekxpnNapVbodbvK2338sRv6O+1kqexDQHtyZtxWpibMMlk/3717z1mch5jNCJ0jqXT3dnfw/HOf0L7zlPV6PRweHSu3+5Hr17W/p6fHeOyJx5AmDdx+8bagaBQ1pHDutFvKy12tlhgOT7G3t4eQ1pQnQ0S0LHZOAAS+VEcTELGGVAUKVjHPlNmdLk+ZubVsBKGNL5sdlpnlvtp48AV+qaDmfzXaaestSLZSzi3BAj9fzgQEGcz6JP1gTi5VnDGhb8upYE2tyHNIsJo0bZzQ3tmPInT7O7IapgUvVdWE9J1eV/jg+Y8/i0994mP4yre8EV/+5jfg2tUBimJxYR61a8cmT4I8uQLQhpb2nrTvVeNECTqgHh+P8BP/28/i458eY0kFMxXgTsFd5BWCMEUQNVH6OVaruaDgOqOUY1M1IGj1kDCn1FmnkxCz8SaJqM70EbMGkY+9na7GUBglSBptjKdT3GRe6WSC3d6OLJmpKqNd6GIywf7eAGkaKvNxNWdWbo60Gevzmk0C/hMcnU1wMpriwfAMq7xEm+pTnY8KcRKgv7ODu/ePdE7zokS3maLbjHSNEMhT5brKC8zmBIO+lMBemAh+U2FKoMHGAp5Xs3rm3cAgB8cPxy6vg+lsts5lJ9TUfJGXiiRIYjbvMHfXAK3GEZWyzSam04lU7KbAZ4Y9x0aq8aSGj4JW3BXSJNW45rhhY8Z4MjYVfkA3ARtPskAmyElibZv3B0Kimzdva//ZUEDAz+3we6peR6OR8nJ5zdo93zlGSD3IHGyDxrxPMq+4zjGWys/dVwR8nO0tc7bZe9DutmWvnsaRwDCPp91sCTITTBMkTwjdiwyzxUKqYA5yAsDNeADWjZ/DeZPXLe2/2TDABpBet4NWk40vIUZnZzoWnmc+IdBCm59Rg3ZeU6yPqaWZ287r1UPKnPEgxDRbqRklLUs8tcrx3YjxynyGVVaCGmGpWmkJzkYHuptwjLOdL+nj9V/3t9B/4jWoqDxvdZA3W4j7A+Wiyza3kUrp7IcJvCQSACb8Je0y9wRaQNv5zqnGpKKczSYue7lYrrAqMlmg+8ya5jW6mKtRoqKN7+ERouUCdz/6LHaiGM0SyJ79OIIHDzAdHWC0GuK0muDAy3CIEqfMi3Wq3yt+hJZ6RwyTl4WPOYEzFbd8RWpZl9++fi61Zy7aChMW1wCYgJbHUvA5QVbF/LLc5C58tKh05v2NLgjOypf3Hbm3UL3uoj4SHrcLn+acyguPzZeE0hN4eJH3HloFu/1RzIpzkeEEpffoJmvPP5zb1fjiGsTYNKhnb9+cdvgML9t75dRbQyGPjXXoP3YDT7/9L8Pb20Eexui+8gnEV3aBZhPhKsPs9l2Mbt4CeD74ec4FR88N7lnkHALb8/Tl5yvN1u7fGHSQcKEG2ifWU8/Asm8gAK6QBSG6V69hdzDA5OgI+ekQIecJ2ibTzr0CWmyySpuaK2ZZjtPlCos4QHr9Cnb29zG/+wDheIL52RlWZa7znHg+Wn6ATruJIsh1bldhjGp3D2FvgFXoIzs6weLOPf07hjOiZsXSx5JqdRRSdfMcN9hwyfnvxmP45v/hB3Wmnv3Fd+K9f+e7sL+im4Q9n5qhdYWW8rQrpLzWqSqnpThJfA1/PXPz4eObXJrY6Ol79n0JfPlWAXxhXG3/sq3AtgLbCmwrsK3Ay70CWwD8ch8B2+PfVmBbgW0FthXYVuAhFfi+wUCv1jD3AjB1Fof8eQ0ZBX/r7K5LQJXLGuzUt8WNUIrU6POexv/6wQ+iiCLcevZj+MCv/4ry/bimw8UpLl7V8InKFDFNZ+9cZwLXu12rgi9D3HMwd74tgwHO4njjuKVudcoEe3nDPM8BYC5Qy7bQLVjVn6f3UrXrlExrwMvf58JlvXDngCyXyy9A3I19Wh+DgKpD3q6uNXDeVObW9deiEBdzucYnpS4VwCbjUDSaW6wXAHbAXIe5hsNGSexnDphK4W2L2nXdNuunY3YWlFrcv3QcOpYwxpO02IsbmE0X+P5v+DLcf3AHy5z2z8AoK7AqudjLRftQasBGHGnBl29vxD6efPwaHSO1kEa1L/NAlftKNZhPKOMjTiz3l382FcCCw7TIlGyMihGDM5cB8OZxMZNxc+zUx18Pl9ruc3M7m4C3/j07l+d5faZud4JJtyi6eelduMZq1Y4bl/XPpLrnQrvOCWtEQGEqRp1OvV7ru6wZgWOjXmQ1G+v1CDUL3gvj/nyPasB7+fjtGDYy+xxgo0JzOlvgY8+9gN/67f+Aj3zsFnIvwSqj0iuQuowNIISaXsAM4NByPYNQ4Jb7TcBHlSDPGeEjFzhpy0pQRWjZTFPBToIJwn+ed77eohqp8jAeDXWud/f2cP/+AzSaTeS0TpxMpNI9PT3BoNsRBHrxxTtqHnjVq16F4dkZDg8PBVupyj0bjXBNqtsAx8fHpizsdJR3e/PmLcFdwhfaULfbzPSc4amnXoXj4yMp8orcQ6PVFITmaj0hX1XmUhoTLFF1O5tRgelheDrEo9cfwZwAK8vQIiARoAxw9/4BnnzySZydngj0NJoNKfYss7ZCufIE2nYGA6nvRqMzLOdzs5COqR4kqKotMyupCglwVwJ5BDCWV15kRBV2XgnJqPTkOnYNM6WGzE3tSfCr8e4gQUzlle+jEUTKo6XKlddov9uyRhOq+2hRS0gDg248R1W+0r5R6cZFc/0O7xNRiLTVVj4q5Z5xo4Gc9sJO9dVspejvDNButzA+O0GVTfH6Z57Ebp/KQMsG3WxEuXyN6VpQc4TNj8xy9XyijgD37w3x4//0X+D5FyfICsIb/h7toc1StNHqygJ6WawEs6SI3gCEBJrKxw0DNRHU3sDKoPQtDzaJaXcdo9dJsNNvo99hs1WgBgoqeE9OzzCfLbC/syvr5kYYOUiUgfb2u4OutnN6dIQ4CdFom+K10+rj6PQU94+GeHB8itPpXCB3p9NGQrAeE6aGanK4dee+oCAzbTtpjEG7gdHE8rH9MNLnrwoC4xgnBMnKAvWxIpQkDHJWzawtOSchrq5d2q93OpqHCWRpA76+X9WTn6yXLTdb0MxBYG5XbWXK37ZGAwJYQik2ITCLmr/AbFxeJ7yv0vJVudeEHnxNk3MhqGkNQefKf+4Tc74JqE9PTtd2tJlzBuB2CYA5NjlOeX7pSkGrc9aM0yFIcQAAIABJREFU2yS0VH4vszad2pkNFPW1IztssSn6H1hUg4HXXL06nDdoZd9uNM2uWvcmXw0obMi4e+eeZRcvmI9davzVnyUkqfHGphmqyKn4J/xnDdmQsND2GKNAYNVqNTHXeBqj8kPVbLYwu3jZzFNlymOQbX6FmA4DtJv2SqRRyuwEnHFOmi+x7wH/WQl8C4H7bI65gGDgMp5zazwTqAsRtR/BG9/x3QibHXgEwN0B/N4AVRTrWgvbbdqkKA6CudXMNC38EoGk+5avXIWRGkU4R3B+Z/MIFfS0eS5nnEMX8BtUY3uo2Agxm6OYzqW6pyIYDw6BkyHGt27LVr749G2sPvYcqtEBzvJjnPpjHJYZDpi9LsF+ha4X4qofoOHZ+aqPKaOFvQcpQKmk1vOUA6rmiGNW2HltD11bQBNMyoHA8oH1rKbZokLie+hxLuQ4cfdo5r4SONZZtYTqgrQEgWyEUBOfWerzTxF4UnxStXyX6mXdy+0Zg895UgGbu/SFLGDN8XKAsfmP+0WMuum9Y64cbPC08cEvZgDP/Arda9fwqq/+i2jceARFnKD9yleh88rH4fMeTGv5F27JSrmaT3UtKlPaPSPUzx91kxnrXltP20V0seGUYJ/zgGWJE/5aDYRZmRnveuxYpbTZRrvVwmo2QexXarLhvxzOphM5eAy6XXSaLTWJLOZLPY8uigpBO0Wn10M+ZS63Kc5pAc3zJBV2HCJpN6jnxpQAd/86/OvX4bXaKEMPqxfvIvvUp+AdH+n+Q8v1rPQ1ZqShFvjnOWNGtY9Jv4dv++EfAbwIt//dv8P/+453YI/zag3C1bAIJGWJlM4OzGL2CforLEqbUyI1cpoV9TIrsah43ViziD61BN58erJ569t+v63AtgLbCmwrsK3AtgIv8wpsAfDLfABsD39bgW0FthXYVmBbgYdVYA2A19bL9lt1r77pf03JsPlVWzDztVoZzBV5qgypgKqqkGFYeOv3fC++44f+J5Qh8N53/RpuP/sRs8KTVad1/9cQTou6gpOmdjzPMjOQp8+qs3s3YNYmUCNUttUw+3LrYgIa9auXLY/5e7XC15RctSm0feAmAD6HcufVsAVss+dcf65Tyl62UtY+ObVHnf+req8ziQ0I83f4GvfnMpitt2HuhLVNtKkldLyX841rYFjnv6k+pl7dBCiyv3aqufpYtADqbAZp9altOxUyc/oEkKIQUWuAV7zmaVR+gOc/8of4gW/5y1gUJeZ5oYzNpdQctFqlgjdAK44FkbjgRcg16Dfx6PU9RH4plQwX46hwSlKzgab9MAEwlWdc4DdFGFXABHShU425PF82EmyAUtXbWYvWtbMxt5GvuKFyPj+LF/ObL4x/B5fr7W3+96EzzYZFcw2M7ffs/NaNCVow1cKeg2/r/aytyO2KdFLHjSvVfr/+c1lt87B9qn/ns0G0+j0XILCgEFUsFU5HE3zwQ3+Cf/ub/wH3DkdY5RHyrERMkFsBWVkhSXkOU7NWLQu02k2kDVqtlhiPxsq/5aL/9evXMRlPtBBOy+ZbL94R2FCTCOFwI5UKjxBlNpuj2+8iW2UCvPfu3RO4oZUy7Zk5HnZ3dwVcuYhK4EK7W1m2FoXAJLf54MER9nYGggDc5mK+QLPZMPWacoBzREGCyZyquwD7OwMpHsOIdrqxFFN+5WM6YaYnFX7MSoU+r9trqU6z6Vwgl2reFS2Tywp7/b6OfzSj1XmiBW8qQQkVqV7kdgh9CHt4leb5Ag1dqz4ajSbm8ynCKBYI42cVnCuLChEbOpSNWGGRLQ08MfeX+xmGWFIByHFFsMTcYXg6xjqX1VTZBuPMWj6Qapk20dxup9PFoNdBt9WU3TBVa7RMbjVTs5LOVzqms9lMoInbkWqUdrjKyJVbMOJGE0GaSL2EMFImrrJnmR+txXwCVAcxO01lEtMK+YnrO4iqGVoJm2BsHf1yM4VBbWsi4DnmmJMSOLAmkrKi4rPCpz55Fz/+k7+IO8crAWizc/alNuR+33jiMQFLZh4TIixXmVOoU0HN+aW2w7CcWykW/UDAxaz3mW0aKLt5p9sQzH3ixuNIkqYyq+/cu4/pxCy0d/sDpFGIHtWTBHYEKsjx2I0b8KsSp0eHqIIKnT4tyjOkaROTyRx3D45x+/6h7J+JCwetJvpdAkdr/kmbLdy9+wAB7XeXGRphgFYaYzydIWqmUqANz0ZSJROoHB0PMc1yWcASZhKA85ozcGNwVlbbHi2blxqLrC9zcsl/VAc24lwKG6/nNl5XHEd1gwyhK5X9mjt1H7AGK1Nwk6/Y/Fy7BShD3NmTZ9lyrRrm+znWaUmuXFA2MRC4ETpq7meOLMEsVen8vkCLqvRGKghf/z7va7wuOEfQwpjPDFJQlvm6QcLGtGsuYiQB7yu0VuaYUBMSgal78OBzE+MOlDecYdDvqZnhmGOKFsay17Y5m5/H61BxBC4ruTYr4ZxHy3fWO/JNCRwFPtKEjR+QuwFh+oODE8xXpt5nFQm52Ygiq+tamU1OV5ZqpCEQ1xzabFk28XSq57zXZjn+Ngq80QuQLzJMNWcEyAhtmY9L8FlFePSJN+AVX/p2BE0qfWMEV68hfORxu47KJaKkBVCJKetnAltCMw9ht435ZISU0Ji5zUGAkl1iIUd9YZmnyxWK5ZzEW2OkzBeYnh4jDRuIghQoVji7+Wn4p2cIJ3NEzAc+vIfq5h1kd1/EbHqAY3+Cg3KOIZj3a088VGd2eN44lpTFCuQCeZVs0HmEckuBhxUbWaiUJXxWDivt4K1hYSXoyxgO5v8aZNczs8sGJrrk00Pb89BHhdRZ/PKXeI0ntTOLe8arM4E5XhnpoflFqlcPWRgICh7nBU55Xt3zLZ9o5d1TwuCya1rkNSY74opA2ZfVtJrD+GzOhjsHiuUWw98TaA0Etjn2CJup+m5dv44nv+KtaD3+GFZxjGhnD4MnHkXYbSKfzDC+dQerBwfwlkvtK2uludF8s834WY0Nrq4bzXCC6/Uc6hpB6udwvo/NXMrd5jbd9jRPsJlALkDs/il1DfTYaOB7GC/ZMEL7/UgOItlsAeaVeznvjx78RoSqwerbflbLAtVypfstm1pUm5j3glx25uGVawiuX0NI2+jFCotP34J//x6CyRChrgVaaldSC3PME+TzSNnkRBeFozjCd/zwPwE6PZy87wP45a/7OvTmM40ZX1Ml73UlorJCg2NTDQA+RigwoUsHLeXds3fQSDGjW0Fh54sNBHJJqEp8yenWAvqhz9zbF7cV2FZgW4FtBbYVeJlWYAuAX6YnfnvY2wpsK7CtwLYC2wp8rgqcA+ALWliX2nX+TioNNr9c07tLKbOfCJ3q97hwFcgO8bv/xc/jDX/tm4Eyw2/94s/h5O4dZ23m8hudwugihLLFLHX9b6hi+Rl8rV5Q3lQsPkwdrAUjB9SkkKz/XlPhzdeccmED/drva1HL1ozWkG7DKngTQEg1zF/csIvWmtCmlfOG5niNpAWLbV+lftM+r1eRz62mN07AZWhXQ3Q7D+64N/ZDb9XCpvtUB6jrmtT/1XZc9rBqRzDqFqGY86ul5Vo9LOphtof7jz+F3avX9LN/8t9+J37rX/+yVAyLVSlFSS5IHsNPaI0aokkrWKqiBFIrXL8+wM6ghZgflhcCYO1OU8onwmDZX9NSlQuRLg+SC8P8nsCPi+S1UpdZdlKZX2oSqCGw1Ypg0aDq+n0b9uAqV50n636nhhGbDQGX63f5Wls3N2y4H5qls2ssqCXv7o12+rnv9ZY4ErifNYx2AHj9QbZhLiRuAuDPpvbd3D8t/m6MzT9tpnTOjrLR5eIrVYcPDk7x++//MN7zH/8IDw5HyAoq8TzlKWo+CCOBKIINQhupt6NQikNZB0v1Z/akBLQ8v8wlJdgkZKKNMXM9j46OdK4JhQmtaDXNfSdAPWNObmLqSAJHQmFay87nS32W2db6Us5RuUgLcioWV8vcACxBgIA77XttfwSBeZ6oRCsLRAmBbOYUpbU9I+1fLbuRkIAr3bIwJXQM7DrhpzMrkAfFnE8CQtou0yJSx05LZucqQBjrpgJZeWp5n40PQYhmwoxGU0jxGGmvS+hF1TRrRsBTW2rL1tnZ2HPbBNzMZC7kHFAJqMgmW5DAzP+5GE31GlW5Uuup8cPsTzmWaIfL+vd6DTTi1BTHVGkVMg91OY8Vpos5xvM5Ch1fIBUx7ap5ndOyV1bRVFrRJpxgklbRcUPAoYCPZqeLosiUe8sP8KMAg0FPmbi9ho9+k24BpSy1AzaUbDhInLf71PcjKuK5IM85jTbXGcoyQ5ZV+MhHPon//f/6VRxPCN1cdiqtkivaZEfYvbqn8zMcjrGYLbFY8dzbdqgeY/NL/b0BdBsHBNfMilZmeWg29p1GhF67iX5vIPteQgNado9GY3RaVAb30KTTAcE3YUi+hO+V2Bn04dGiVCCqVGbybDZzubrArbsHePHeEZa8XrIVBp0mBgLAtP6vkDY6ODo6wXyxFBAf0LqV8yIhpufpPBH8pXEDnXYHx8wLznMcn54hiKiG7WBEZSizfp1Cj9MQcSCV52zUoKUwxwaVwoSQvHdczk3nWKyvceUE8z4u5wdP9s6yK3bZzLIRj9hcUWmf+V6q2Lmf1qBkdZfFd2Q5xPwaDPoY09KZilqeD+ZzE7AU5Trvl+/jWG9R5VuVmE2nep4wUGXzMa8tWYHLQpeqXaf8lMK3XKuQNV8I8MboJIkp/tmwIcMGszfWdc05ivCWmcuyQzbLelmuC4bb3FcrovUuNxdJEal9MTtnZhTzmud81oxj5YITmXPMcbZYLjJZ7vNa545wf3k98nhqeF9lzPRmk44FaNNhgdCbn5Upt9lDc7XEV69W+M+DCE+sVphXvC6YjQqpHZmNukQDr3jdW/HqN38txtMFosRHsn8F3t4jQJzCSwJUQQNeowW/yXO8YIg7/DSREpgpv4Gs003NqvPKXNPVUo4GRbaAV2Yo5wuGjAN0MphOlK3K54hqOUcwm2DywgtIlpkgWv5HH0F26xbm40Mc5kO86M0w8io1/DAzWJmtpKW00KVVNOc2KZwtv5d/5/hVenzp3BScGtcaWKxRhNm/SxCSOnBMYMlt8iyWzhzYkwcO+h6w4wW6tqkQpf8FG2cINTlfrKTo9DSXJoLHzFimN4uzZvZ9TAAM2TDEmAHFf9hzmMFQa6yR9XP90KDGPLN6Jij0lXds8SamLD6Hr7VzCHO/nb4dhWcAON6/ise+7M1oP/mYsneRpkj7XTV5EIjSCtlfrtTQKWeSunHBHKDtuUQn2DmiOIcKPadcAsDnTzum+rU6Q/MxYen6mUsKW1Nis/GJczut1ukY4sWhzWvjMbLFio8ouj+3whS9uIEyDZHHtKh38wgfUlYZVrRWXy6wKDOsOC596Bki6fZk/xy0GpiPJzi7fRvxfIGWVN52/dNPQ40CrLC2S7ttVjLGSRjgW//RP4L/5BPIn3sBP/3Fb8RgPlfOMoE041w4r7M6VLP3GXvihZgUmYA/s4xpS81mD14zE8ao5EvZRCd6bmPTQoUv3gLgP+3RdfvzbQW2FdhWYFuBbQVeVhXYAuCX1eneHuy2AtsKbCuwrcC2An+2CtQAmL8tWHVJxSoFqhYyN7a3YQFty7n1l1nZcVGJi/lVK8U//M1/j8fe+CaU2QL/5p//M8yGp4YgaV23gbXWn2/fyPquRl4G0ewzhM6cBfP5p7oFxHVG6/k+1VDMFvbcQpkDo2bP7PJTLyucL4GxTdC7Iea0hbcLtdFqnLPC0wdJUaLDItJx9sv6e53daz88V/2qBC9VnxLGruu0AT7W+3YJYBqwOFcwSyEsdbWDxLWS5HLG7wbwJB4SfpSymuub0jdoUY6LyoQZfhLh8970Ftm4joYn+BtveQrTFZURPubLUovHtAaOaPmccCE7RBrFiAlNuO0AeOKxq2g3I0RcxywKQT9mhxIAh7SWDZjnGUg9HIZmy1sDYNnPbmQy1gD48hVAUHwOb6kuu1jPTZikLFVXK9VrQ72yCdvr87H5383PXTcpmFx7bXlaA2C5M15qrniJFbN1EZxvlouPLh+u1toY8DUL6Pp7e0P9vksD/CHH9GeBxrZNfpZZES6WBT5z6z5++93vxQc++FGMF2SdhCW0CqVikLnNkYCPsmXX16+pMpcr6slsm1JvUhXHhElCWregzdc4/gg/ZLssIGLjmEBF43CVCXTyffwQKh4Jd5UbWJoalNbGVZELCtESVY7vLl9ztcoN4IaxPqfdaiObjuCXucCLZYxW+nzuNxfwOTbTgGM5kh0zt0fISTUnvxpUz/pchOfaeaJF6majYYAqCNBUtqmnsSzQSohGUCt1WiU1MkEnrXbjNlXVpcA17WWp3KPlMq2vqZQPEiqbeNxLATm+f8V8UWdfTIXhdLXU50gFSTUeF/lp0UpwRRBSlVjSipUZnJyrArNvXTG7lU0ctEemlTBBYkhr2lj7R0BFuE7AxozT6WxqCjSfCARYLpYC41LH8jwglwVxkDQMwjB3lufKCzDY3XX5rrTV96TIpWL82pUdNOMK3WaFRlQqL7dWeNZzPGtaq9qlGg19HZsUm4LpucBstgLe/e4P4md/6bcwItVS9nQAjgEphlnXdlNNKHyNNsm0M6/t/Hnu6/FAYCjVHushqFkJKjZbDbSYXc3scgD9dgv9wUDQj9Dt9GwoEHd1dx/9dhsN2tuzRpwjipXqSbv0Rhyi3+1ZDiizY8fUMvqy4b195wHuH59JPc0c5R4/Mw2RxgHarSaipCF7dMLmMIiw12+jzDMkzaZBYHg4Oj6VgpB2ycPTERZlhZPhKcLY8mGXWa7sXP7RnOUaazgmqOxn04aAmXKjrZaX55HapaF+nY0UwmS+KcylgHWKbZ6vukmEUFVzrVTwuaBM3dwxns9MdVnQHprHzDkm1NhbzObKBia85fMJtx/pPmLjkWNksVqye0HzgRTJbj4paUHust91OM4RRAC7KNaNJ2o2YVZ5HGOv31PDyXQ6trxkgUSDbTazeeh1uuh0OjiixftsrgYOAmEBZ27L5d6qaYIKTDUcuNnW7YNBal62zEWOsdPvo9tpadxkGe3ieR4qHB6fqp60qOU+UulLyM55NOA1qcYOixfIVgb3WUM1kAQhytUCVxcrfJsf4C8RTK1WmBI+VsBcdsQe5lWKp7/4a3DjmS/CcDxFt9tGa/8KlkEKv9WFR7gbJgi6PXsGyldYljniXgdBHCtPOOw0USwy1Zj/RxUsQS/PCy2iV+MREtqHFxUWfG4sMwRUWjaaKBcTTG5+Btm9B+jTQeDgGMtnP47lwQEerE5x2MyBnS6Q55idHiLKVojZqMKGAEFdT9CXkJEQj/Mc7xUc3xJ0rgX+Hkp1upgzjFwTqPpEJdgopwsHgOWOUnGeYSNfgQRAzwMGCBBVlQO19gzL/iBe6xmbj3xPzQrqfCJKJNglXK48zAJgWBUYsplOfQqWx628X86ntI6unV8uNVOykSClKt3tu8ajyyiuCa2pnUtUJZ9TiccJXmmB7SEiAH7bm9F98nE95ykmRPc2A9h0dvDo1UzHH6rM+czv4G499t2u2ut8j2u40HWobF/3WOPUx/yPrJ/5efW/E+S4UD+re6oP7y+ZQKunRsJGECBupiiDACejIZaLlYC9AeAEg3YXFQExG8KUlUyr8RIBrd5HE127MxSYeYUiVQiMO2lDMH5RZJhnC0VGyL6bY5COJrx+UEkxrX1VBnClcRZXAYZBiL/yd/8eGp//RkQnx/jJp16F/cVEimgGNjDxNwtLzPJS7xl4HjpeoCzjGceIH6DJ65IVCXwslyWWyDSOqA7msOQzwRecbBXAl5/1t3/fVmBbgW0FthXYVuDlXIEtAH45n/3tsW8rsK3AtgLbCmwr8Fkq8L07lgHMLwOytupo+jNbaNKKRQ0SqYzQgmRtxebwjQNQUq3IJtJHsL+LH/q996Dz5CtQLKb4pZ/4cXhc4KsBI0GiW+SsYegFCOf25RxwOiXDBqCU5dwGHJOa0y2IcQF0/VkOmNbKg02It6mC5PfndsyuLg+BrfV7tKjtQOtlSOio7gWb0s3Pqq0yNy2bpQCuz8dGhrEBGlMWbQJCbe8S+L0AKNc/N4voC/W4rBB2da3Vg/XxWD2p9rVj5QKnzhcXjH0fu9ev49qTr1Ze3i/+xA/hX/7ED2O+KjHLKsxWpiahnahAQOopr1FghADYq9BOY1y7uit70pBZvx7zYGO0WlQ3Wr5jDYD5HikemS0ZhVrUrzMW6+Pm71LpVn/Vx7FpA232ohctsDfPjam9zTqaX7Xt58MUs59LRbseuxcsoM8VwA8DwJvNBjpflNKfH806B9isPm0R9XK8b/36ZVXkJlTYHAt2qV9U+V+eMuxKqxXIVKYRXpQgu3jukzfx/g/8Mf7kuZu4f3iqvDraIBZcEC/NhlV1VP6d7bCUwLT6bjQQRaZ2I6hcrEzBRohDaEHwOGcep651s5Tkcj1/h4pCWidTvcYS67+0xKSClEPWqcWTNLE8TSqSowirxRLX9ne0Gs+fXXvkOs5GQxQrAqgAjbSF/V4PGRV0hHx+JbUm95GwjErDhEo3p6mn6jcmcFwu0W6kqAis0lSZwVyg39vfk0qZYJBjiceeNhrKRc5pLzlfSP1GAEEoluWZjoHXAl8j/DNlnx2T7ZM1n3CsytrZXc/z6UzgN6dqbkVl9VIZofmS9sYG1wl7qbCWmrPMpbQmUCVgHE8nYhHMbqb6c0W1GlV7hO+LFaIgtOzT0Jf9pmy8qcha0WI7V3brvMgQplQmR4JycSgjUoNyvlmvUvlL+8zJKkO7vysr1f7enoBPlWUIkwgrl7O7P+ii246w2wuRhgVSNoAQ9m/MlfV1KsgshabZPxOKEXwRCHOcDU/n+LVf+x388m+8F8vSGg2oKpRaOc9QehV6g75xjgKy8SYAdvTNlF5scnKgnmOQrgZcmGfrE+elZjNVk0ESR2gT/secz1oCKLRMHo1HymK9tn8F/UYDbc2HvL8BJa20R0PZmHKstaig5/sWS2W76h5bALfvPsCD4yHgh5gtFgK/TToshB52d3YF8O/dP8DobKz92Bv0dL0tl5nBSc/H6XAkyEuVJK2fed3y/PNeMSck9SM1qOg6J0h3EJ/NFjUoIzjLpfjmeDTofvnL1LfWNEQ7f44d1p3WxhYHYdn2vN6pqtWEL4W/2Zgz25v1rpXBq4Kgys6BQirUvBHqeULAN4rVSEAArAzi2h5d8MiOg9c24YpFCliOKBXFysF2trO8b9WNQ7TDppW6GtzcvticSWgUOAU4ASCvRWfT75rM6nsUR0itml43Iwngmv5ycx6uHUeosue9aC3w9Hkd+Rpf+7u7aLVSqcR3dnYFfh8cHGBBaDuf63ywKGxcYT18zxSQNQAm+CPM127KySDSOPDmK7yhzPBfBAHehgqTRYaF72NeVZhx7ghaePSZN6N79ZVIm03B7c7+Pvx2D17URZVG8JIGqmbL7JOrHB7zVdV4EyBj1m8SwaMFPe9hK153hdSO8/EQjTRGdjIU1FtO5kjDCPlyqjmG6uV8OsLizm2MX/gMHtm5guwzNzF6/hM4zqcY9xKE13oophOcfvJ5+GxqqTj3kSubapMNioR3fDaRglP241aX2kFF50Jjy91FXSMiwfGKTQs2orWdTApgPhPbuObWUg/o+x7avB856Mj5j2O34VkOsGul0nylTOrKMnoDP8KiAk6rDEx4nfGc8VTKatgcP9SktgGAzZzF1ODWFFMilnLZXFykGqYdN+8dHN+uma8QwHXNG36l88+GrfTG43j0LV+E5vWrTt3LX6ojQazZU8/69b8HLAYY2p5zjqhruG7MoluAamqNEvZzng1rnKxdSernaoFuxglsxro4dfaS6mle356PhI03YQA/jjCcz/XMwHMRlwTEiTKBizRGlRLLs2mHJiYl4qzAajTGZDrFrMox9QpZZneiCJ0gQlAWuhdPihUW1kKKgK4fJZtw2ExQKTOaANiny0fooUmXjdLDIorxlu/8rzD48q9GuJjhJ69dw7XFVM8MYcGmsDaKNMS9szPdP3c8oMfmHq/CKoqVj80M4DJfuuY1m9toJ96gywdrXZZ4+pTG4NuvbQW2FdhWYFuBbQW2FdhWwCqwBcDbkbCtwLYC2wpsK7CtwLYCL6nAJgCuf8hFUwPAG1mHG+/U2qaDhfXLBmfsi4tCBS1Cn3wcP/nBD8DrdPHg+U/g3//SO7VAzi9u39iks3Rzdon19mo1Mv8rK2j3tQnH9P2lfbmgsF0DT1PhbC7s2dORsag6k1DLURuq2AufqTefW9GtVb0Pga+bCmEB7bXq0S0OOsVtfYxamKsz3DZsqbUQ6FSqhjOU+LauG/evPqaHqVLtsw0Q12Db1rAMfEp5swGB621QicnzyYVw5lnauXL21M7ekguRWjQNQjz1+tej3duTcvMff+c34iMffB9myxyzVYEJbVVLD15EkEsATAWv5QDTao/W4o9c3UO/05D6VxaqgSnDmIcaJ6GUwwS/XPAMlSHMhWoDwASLlnVqdppaANUC+UsVr58LAJvi1xZO6+81St35rRcm/7wA2N6/CZ5fqgC+cJFyXZQrv+vBeL64akmPtkC9VtK437sMc+3v59fcBdV6fSmsF2TrkXVxunCXgF06boFXajmqqbIcD46G+NjzN/HBD34Yz79wG5MZs/UI72PZqeYaCwTWTvFF5U4aK1eWqvC8IKTIsFi5I6NSb75ASRUngR6Bc5YLfnCcMHNTozMwVTiVsoI/Uv9BwKrX68o2WtBVc4mzHa+4WOsjcdnCVNLu7AwETuFA185gB6OzkdR1VOvt7TC7t8BgZyCbZ9nP0qqWKkgC4IjmjATFTSneiMuVsZvTznegTFhmFev64mI+F+NLZvd6mM70GgwIAAAgAElEQVRmAqcEtFQ50tKXC9pSmpL2EXiRyvL6E0TjfGDxiATbBGc8P1K8lqUgI8G4kH1VYj6bCi5IBS11bCAVMcEQ5wCCuCIrMBwOZb8tGFYBC1pz80OYK5kT+lIhTQttwtUKCVWcbNKQooqL1Rnmi6ksk6lKJrgklFIDgFRgzKw0UExwSYvwJVVV3QGmeY6d/SuyFJ2OJ2i221IKE8h3Wsz+zHBltykr6EbMMWAZsZq21bDh5iyn1ib1MOthAg2CO7MefnD/BL/wC+/Cb3/gWWQVzVlZJbN3lQI48nH9kUeUy8y74Hg0wXyxOp833b2RY4rFYyY0bbc9wRsDwMwnp+K7z7Hte1Iyck4TeGRu7mKJZpJgb2cXgyRFn3a+9CzluUaB46NDjbX9/SuySSbMHY8nGM8m0o412x288JnbODw6UQNGli+xO2iraWY1n2F3MNB4mM9XOD0+EcSkpT5tpU+PhzoPHCNSNhO8ep4aLwhmOPYItc+mEzuPcWxji+CItsU+a2WQlNf/Qjma8mk1sMzzyu9l7WzniPdYNwW5hiVzK2CTBM/vgtaoUo1TTR0hjFO75tkoovxay3U2dXu5jgU1xxEbCzztBLP8fdm68zyZ46/Betkz04EiQiNtICXMLVdqOqltYaWY5WdomxFmi8ysl6m6V11CZJqnVroXy2Kc3Ntlk1L9T2tfgkSeZ+XvBpBSXrdiqoF7PV13tPOmclj1CSy7WlBNeelOWe7cBTYjITiGBcapGA9C1ZBXAevI+Y7n5PDoCOPJ1FSbLspAGcrunPF36muDKkJTLuuXUWQl/LJAF8DX5AX+VrOBzmyJCZtxPELgAlMvwf4rvxRxbx+DnR1cfeQGmlTvewHi9g6QJnKCCFpts+D3Kykw/TBRI5uX2tywmk8RMOJhuYSXhhywWI3OkPY7WJyNkLSaWJwMkdCBYDmDT9g9mWF5coizT3wSjfkS/W4Xo49/AqeTI8x2EnidFIef+QwWh/fhV1T+8qqkXW4pu2fNbXQm4NxNgBn6yCjldfOpTSkOTtaPEVII242SzsEZm3JUQ7qglALCsnKWE3KlLGVmuvZ8fw2A+UzCc8zxYQpUswhXA4VTw5olM7OFfUy8CsOywIjODur1MdWnPZ/be015a887epxls4573lNTRP0epxwWqtQzs3OG4XGwgaE0F4oicOpbz8fO08/g+pe+EUGvo2dA/p5geGkW1bw2qY7mXEA7fj+3fgMamtcAuG64lDsDn2EZqcC6O8W15m49WPDp0cV21M2kes6wn+vznFMK68a8ZprC1y1rnDvtGmDWO+fjUM0FUekj9vh8GCKnFXkzQclGRlr9ZwUCNsPINWOpRgh7rjc1eqVmMrunLOk2ougLHyEbA9WQUYKzgO2HJ6V1Qgt1v0LE8RpEeOO3fweu/JW3w8sW+NknXomd4yMEfPbgHB6mikQ5mlJfD7QBNFmFKETZbKBioyOfY5htzAaxpTXAMC+4xWdeRjMUOZ4ebhXAF59Ut3/bVmBbgW0FthXYVuDlXYEtAH55n//t0W8rsK3AtgLbCmwr8NAKfA9zBi9nn2rBhUvizLqyt12Amg661krUzW5/rZF5njLDnvz6t+MfvPMXZMv2vl//dXz6Qx/Uig4XwGpAZUIZ+5DLcHdTFaxlu9q+7oIC+CKMFjDZsOutt/sSVSUXz/6M+aeW03nx6yU2vfwxV2vc1xocPgRsa9HLC9bwdVM5fA4fHRx3ttFcYuJiZf27qrmzrawBr6pIxUf9ulVVirH6/PGYNz9vE6Bogdr3pVTjohcX203haJC84j5zhdPtPy1biyDEm9725Si9CPPpBN/3tW/AalVgulhhlhX6Q3ddrYITzKUEtoEDtpUUE08+dg2tNELogDCVfWkjFXSTApjW0aEBYIJeAmQudhsAJvwLZTFr+ZO2uFoD4PPzbou19RcXxTeh+XlmqlPR6Hc3VcS6CtZj9CWNCJfG70vGnTsB9pnnCmBLDvzcytuLCuDzrF9ZL9aysM0L9HOoeR8GsD/b1PgSiGzmk+umC0IMNU84JQo8QqMFPvihP8a73/N+fPrmPVRVDN+norWS3SithC3Cz1Q4DeajEpKFZslMaMlxRihDEEmlLpWrynh2FpxJFCjntNnqSA2bUGUmCJ3JdpgqWzUKEPA4OCg4R/VMkkqxSttUtlNQBUvwyjE06Pd1cBx/hLud3kBNCLX1c7fTtCzbmBnGETiwOc7mi5mUv1T0Ev6WBERUOhUFmlGCXDmriUB0q9GUDbTUYoRjPrAYT3S8XEin0pb7QlUuFUY8PpluEgw5BwCCOF5Pi8VK6iSq9qiM47ERxPOzNdZ5Lbg5aVms4EWm5GdWKgEkoRhHIq9X9dJUnhbCCeOYgSkmElijx1LzQS4rTipSVZPVAhFxJC1kCQF4fVYFlsu54LvsQoNAoJHAmWCPeYtVkdm15/PnEby0CT9t4Xg6w87eFcSxh5PjI8Rxip2dfTQbTTSoKCynuLLfQK9FpWuoRhGCqzorVdDRgTMDgzb/sfHAbOMNQt68eR8/87P/Dz703B2iD2ffSbtcjs8CaauJG489itOToTJVqaBdUqHozplAhYN1VBZzLpKi3afynADTl0Vvu9XStEdlGLOACdl5TcVUoZVsFGhht9vHXruDhE63bDRIIrkfPLh/F1ScDvrMDY4FIe8fPMDw7Ay9bh+tTg8fffbjGA4njExH4BVodzhnNrCcTbG7s4NOu4XR6AyHBw90/HGzietXr2EyngisDE+HODk5RUq7c0LplVnBrliDRoKz6UxqYBDeOzthnne795l60fJSLTeXKlaBLCoZCWk5BtS0Q4VtrQC2JiYpXsUb7ZwJ6krhTotz5tNak49U53ku+Cvg5OpO5XxtGc/z3qDCX3MI5xnOA75sa9kwklDJx59xfNKOnpAInpTS/U5T9sU8H7MJr8OVlLJqcGPTQNTAwdEJJtMJmq0WwigWIOd4MChO6/lMSn4vZ36rh4aAue0rM0wbDdqzWxNCbVFOi/lGsyEIfHRMjSePl8cUmto6Y161qZqpSmedBZ85x6nEZjvOxpLpbI5Ws4EsW6DZtAaTyWSK8cSN2wvODhy7leYWXje8NgggZUHsh4Kkvmptd78nyxLviGN85ZLnIcPECoNl1UJ07bVo7V7Fjcdu4MqNVwBxDDRSeN09qVXp0MtxKwUwAWYayxFilURIOi0pMPPJGHEjUdNN5ZVYDIdIfR8L5LqG2NxTTqaYHx4qFzzotlANxzi9+WmcPfcp7AYxkmaM4d3bOA1WGI4OMHxwC2G1QsibjQO+auwivHYdg7Q65/MU4R2tfAns6VTBMtTPR9YU4tTsztqcgJAG5ivCZDXJsBHH7JHpgMK5kMA5riq0PKDDnGuX78tGxtqdhmOH+b+1e8O6sU+KYh8zVDgrC9DwfaFtO2cbRgC4PkVTGpvbiZlTO2Cqe7TFtggOq38nsOYr8U33vE0jdrn1MKee9ui0MzYnDSq1b3zxF2PwBa9DGUcC25lPOGzNoVIQSwHsnl74JuVm8wPsOcHu9TaQarUvX2e92ARQZw5zrtYTkf7dUWl861m0BsOuwU2fZDcqnQMB/bqpiKpaWMwA70+ttMHsAvg57d4znS/m/wbNVPc0n6Cb98D5En6RSyVNVxrep5UPPptiMplZk4sZ1lsjpXtWkxMJ5xo2enD/Sk851HyuSOhiU3jIQx+f/9ffgce/8ZuA1QLv/AtfiOQzN/XcwaavDl0pUJiVNRXBbKbiueT80SIcZvSE5wDwCtPJDAs6b3geWrSGZh2KAq8bbhXAn+0Zdvv6tgLbCmwrsK3AtgIvxwpsAfDL8axvj3lbgW0FthXYVmBbgT+lAt+3s+OgzjmEWi/E1Iswto5u4EcWc+cKgs1Ofy2Cm6ctFlGAv/EjP4yv+Tv/tRYvf/5/+XGUkzOpnMw1ubZqPl8wqne1BnMXAbD91JRE9UKTvaYIPwfrCGjstXN4V2/vYeCzhqdr9bLbiYcBvlrB4+TP68+5DNVqG2dTc1zaF5dFzDfXmunLMHlze1ZvZ7x7UQpt9oEmAbbjdflqa8vmGn454GhRsnV9NsG5g+HOTpbqKC6CCSTRWo9n3KmJawAsDUoQ4/Gnn8Huo48p7/VHv/db8bEP/L5AERfIZ3khi9dl5VsmtB8gaTS0eM3ShEElkPPotT20m7EsTLmoSHWT5T0miKW+MrWTLXpzodysmdcAmIthob1mAPhc1b0JeTcvhVoNXCty7e+1MpcguV5StcFvVrIEZQ8fX5fHXP339Tj6cwLgGsbSPlVjRxdR3Z1RX6DnR3gZ3v6ngN96Kw8DwOf74RRSa6tHAo8K81WBT998Ee9+z3vxoT94FknaRZEB09kSWcaMWS6chpYbSPwWeGg2EqSyyG0gL6nCCZV1O5tOBYXSMJF9suX2EkCmLquxwmy5ghfGmC9XmMwWiJPUsqqrHM0kFhhhFivBLOcGWadGARJaR/o+4iTRcvWDgwc6bOa+MtuWStdmpydVMMfC8GyIVpMQt61tK5d0MUMipSPViZkaFgi7IHtcy4kl2M5mc0GsXrcnCEy7XVrJEtQIwE5nutZyqoGZJZskApFcFZYyl9diTqhLWElgm2khnsCb6st6DFOZ2+50tHBN5TQbVwiTyqJCSfvT2DJBZ9OZVI60NpZVNLOTnTKVC9k8j7qO/FBqLs4xS+YEE6o5gi9r6qpEO0mxnE6xms9BMM8/hNIcp1T2cYF+sVy46zVCwRxhwRYD2kTQQaMlBfDJbIak0da1zIYOKnd7vb7A/W6/A7+aYW+3gQEtXqNKCs7YD3RPkK0vFdVUlvE63QDAlH5KgSaFro8XXzzGv/yFX8P7PnqTWE7Hx+xXwkvWJ2pEuHbtGmazBZ11cXY2wpJKboJuzS+kW9aIIWtpQvaKudKsWSk1KqEfG3HIPalevrq3r/N9enIiwJKGMfZ2drDXH2Cn3QYI6KsCPWa6hrSpPsV8MZdrAhtyOK4ODw5wOhoiSRroDfbw4p17OB2OMRyOEVMRHZrS1BTTLezv7WAxm+L27duy6B1OZsoh1jaTVHD0U889r/HIjF/lxjLzMssFi88mU4xmc07U1gZEYMbxxmYbp7yXpbtn+bi1so+whKCydpJYg1uqFZU/zUvEIJEZUjAigOCTObUlosRslnnta/yuc82dwr0olHvNZgk2XnDsysKcavLlHMvlAu12RwB3ShV3bedM+BuZowQbGQKCGh9otxq4fv0RXN3fkw37ycmxxune3j7iZhuHx8e4+Zlbgu88Jo5pjnE2q8hCndc71fYCQZUaTBRbIBUx4blZvlP1zrHa7rSl/CXYv3btKmaTOQ4Pj9XwwiYO3mxYC0LvusFJlteA9qEG5qwfXQo49jlncQf4fn4OG1im05nmRWu2oS26Zabyy/JXea1T0Vo7BQRSv3suzzkvKiRFhjeUJf6bOMQjixWGzL9lI1jYQ7z/DJ589efJQr+39yg6e1eARoyy2TVYL8eFutmPWd8BvLiBvJMg4rx7OgQDuTVPVRx7hP8JstlE4LuYLVAlEXxakS+pEM8QpA3M7tzF/PgQp889j8cbfeRehtP8DA8OXsTRnU8hLJaoPLMV9qpAil0qf7l91oDfC+J6fDax/F/HFa1hiM4SbL6hZJxNSbzuOcal1IXAMStG8FcwL5fjmOCObgBUd1ZA0wPavocWs345T7j4BN5z+L2BQ6fi5XngtpUl7GEBD6OywJTwV3cBe75z4tR1hjCbHepWDDvW8+diy64GYvd5/DtHkEXp2oOi7JrdIyGVstZkaEr+LAjx2Je9BYPXPYOc45iwXjEk7tmfx+SeQXJaxAvEUq17bkei7zasnjXuXLubMoXdDGAg21TNUvs6sK1nes9ciHgJ8z2CwPzeQiDsGVwqYvt3CYEpG4aaSarGsflyieGS9s72vBLTrp/Xf+Ar05dNN1TzJlRqcxwzbz30sJhMsRhPLePYQWsZe7PZxUFt89wwG2zm+TJvmA0Ank+LbTbB+njmG78BT3/LtyAoSvzfb30blh/+KKqScQIVupWH1D3D8XmkBbt/enGAMuI+ylBcDWBV6ePo7AwntGsHZANtoRrAG7cK4M1H++332wpsK7CtwLYC2wq87CuwBcAv+yGwLcC2AtsKbCuwrcC2Ai+twPfXANj9SPliWkjaUCUKMp5DVgHiDcAq9YRbSKLiIKoCzOIQ//MffADtZ16DfDzBz/zYj0KohfDEM5BzjtjOlZXOJ9F+Tou8OnvY7c4aDq+XMu29ti2Dyvza3L/PCYAvKzdry+aN4+MCc12NtXLZKZo2RKJrRSnVGuu3XwaG9Q8crD1fwjq3MdWiloO6ZtVnx6bFOy6M6z9OtSJpjcPXDgLrvRvg2QDzOSA2YOzOp4QN7vi0HQOptnjHhUtXX6mIaT/rVKDUlkQp3vTlfxFV0sDo6AD/4B1fiQkXqItSuZJzqjhLYF5xwdWWsgiApcbiYm8A7Pab2N/ro9tMTIvnU0hEFZyp2UwBTMhCdU4Nec3qj6DDLP9qVbCpei8D4E2lel3bWvFbK3Ito9ZZY7smA42jDbvuWr1Vb2PdFeHO0eWr6wJ8/qwA2JYRN782GxXsRNj5tbFn4ElfTgHs0ro/+zbcTzYh8GW4+7C58T8NANv+8c+9gyO8/wN/hHe/+30YdK+hGXdQ5aWUarM8w2yxwny+NIVelVsebpKgT8gXhRjs7UuFd3DvgdQ+rZhK8NiyDDU+TRGVFSXGs7ngJGODCVAFowQXC1k8E+7sdDvY2xkIMpvSuEIzDGXRywYDVZVZtFIAZqYaZA4v7RbTBnZ2d1DkK9n6cl+pEsxXK9Io2Tmeq/aZJcv86lQwhyDQbGYLLGYLtJtNbZdjr9FqCVrlq8wsp2lJSrBblvZ6ZRBV1ymVeVTg0sKZ1pfMH+U3bK7g50QRZsw8FADu4uxsLGWfQCzVfrTddNbbXM8+GZ7h8PRYsDRNG0hSKhQ9LJyVNe08uZBO1agkcYSetOldrjDPlmimDamrmRccM6uZOZpU9jK31y9l2c+FejZyEE4RZhGoyMKTczotQKn0phaK112cIu3uYCWFZqJzS2UkVZ0kVPy8nU4DSVDi6n4HrVaAVTbR+Rx0O5bHW+ZSdwpCUiVZ5W6eIYQ1pTWzgFmX27cf4Ff/zbvxnj/8JHJmOZYE22bXK5voKMAjjz6COZsW8kL1pLK6tuUV/HY2p3RyoCsBqSYbCzinsUmFmbtyJfAIZQP0Wm3VbL5YaAy10wau7u7j6u6ebEPLfCGFY6/X1u8v5wuMRiOBvW6/pxpSsTuajqUWj9OW8n1PhxNl+iYJ1YqZmiS6vY7Uk/1eF8VqhTsvvmhuE2GMtNFEr8vXc237thRpljvN3FjCTILvZreL0/EUByeniBtNA18587iXgoceMyiplJcandcE6x8ilM11gMl0puuC47POZLa8XiqdTf1Pe2i7LzGnl1nDZmFLpEbYJ3v50qAPcRbvKwTF/EqSVNuQBbO7H3LftF0qMZ1NujJE3bzO/WPjBY+bikiCGjY/8Is55APmTHf4p63XuW1asyv32PNx/+59qbLZeMGBws+dMWt3NtO+1fM9wT/PNZtJOp227G15L6O9t5paSrNhJ4RaZktc2b+CbreLe3fuYTye6rPlVCD7c2uioBV1u9exOXQ2w3jEcZAhSVNBaf6Zzaf6Lz9XjgLMDXf21rp/UM3qmsFqAKy6Sq1s6nj1NqiTzDJaOe/tlSW+AQW+PkqxWiwwYtZpYx/7T74Jg90ruEJQnnbR3NuzjNW4pWNDsyn3A26DzxhsZEn7A3i9ForRGMXZSDnhDM+2diCqG301xIStFNV8AS+OUE7HiIocp2enUr9TNUwF8PzWi3i008dwPsRxeYoXP/ZhlIuZpiw9k+p+ZFB1aQJVcKbj39nYQqN7uRx4bA6xxkSXCWLPj1TWsxFFNt+BspupxeaIoysC718EpufqXz77lqA/Qi8g0POQUsUtQKypzNwc6pgUZ3nM8UmYSdg78zxMqhITVJjX8Fdw1wxm6mcFX/bRBkv1zM1nVM5f7pmFB8N4DXpgRLTcFpC3yA/pbPmcL7tmqz0zae1Rw66XWejjia94G3qvebXU3FS31rU04Mo/fBZkDQiv3Qbda/XzihoP3L8pDA277bis5fXzdL1NtuSU3Hc+x7HJyK5v/q8adNwpEkhWjm8tarZxzKdMOngwP53bpvL3bDHHzMsFiakujyPLHZ+sFmq8ohqXyl0+D7S7bcH56dkYYK660K4923AfaPXNhoC1Jbt3jqEjdlnpPmdq8jwI8Kqvezu+8G//l/BXBX717V+H09/7fXi8V3klaKyd6PeB2EHomLVmpEBMJFxHbdB6P8bRZI4H+VKgm/nSoft32VvYSLH92lZgW4FtBbYV2FZgW4FtBeo1n+FweHl9aVucbQW2FdhWYFuBbQW2FXiZV+D7BgNVQPC0tpHbsHHbLE/NhOsM4PpnXMrn4qcW/bmIXwD+zgA/duc2iijE6a1b+NV//tMImbslaFXrbW0RS59fQzdBTLOLlIqrBqgbqmNTxZ6/x9SazkLOWUBLBXtJBby29rsEZR+q9t04cO3b53iP1qTOBccXrIXrrOD6GNfH6gCwffa5qrReEKuhZa0A1u4QFGzUSwucXO3cOE4tim3Wqs7H3DyRa8tArZbbpgW5qbKlspYL+06BRAWGlLEOAOvk80wHaO/s4S986Vux8kI89/7fxY99/3dIeURrR8KkZV5iTmvNnBl5tPwLtbCV0NrRq9CIfNx4dB/9bgNN2jlzMY0qpjRFmiZrRSUXxAh/WQsyAyknOc4Cgt8aABMGOwXwGlqfHxvfq0xjKRvtT30u2JBQ25puNgvUdXmY1bleu2S7XJfYtnGuttbrFxoYzi2g3ZLm+uy8RLmrrDn7MSHapg11rQDWy5/lqx7bl9Xvm69/Nhh88XUHYuqc4LXytwbTXNXmKnKJ6XyFP/nYc/i9330/Iq+JXnsXvVZX5ypIEkzmc8wXmRoElB9aVRiNRwbL2k34SYpmo4X7d2+jzBaysIyYKQ7LxNVYYCZtCUwWC9CKPIhiLWYPhyPMmBtcZAKRBJQdKnvaVN7GUpWnVPIy17LdNVteXQOWp0nL54zQihl+RYE54Q6tOjnifQ+9fsdUQISamdkos060dVbeKfNeqeBV3maBbppa3upsoYV6gewwFOQl2OPnyE6YlqSEkFSS8voDARS3bdmnvO6ZDUhVI/Nole9LsDEnmE6RVbmUm81W1wDcZIz5bC4QxhzYyXQpyEb143Q+x3A00oI6l7IJN/3QN7VvUWJ6eibr7TRtWmYtbaXzHDFt2TstNJsNzTn8DM7R3WZLAGIxnSDySn2vTGDeEWhrTUUdIUHONhBaMhNu8/IJlCFe0fI3aSJoNJE2O4Kud+/dQYdjoSq0/X4zBavilUtMxieYLoY6H0++8gm89rXPIGnQXrkQZVFeZUHbac5bZhPPzycEXy4yPP/Jm/jXv/67+NBH72CZEx4HWBEOl7S4LtFupbh29RrG05malYbDM4FbgjjBRf1xDTIclxyPBMAxsydrAEyre6pxCYMNOsryNi8EGnZ6fVzZ3cdOpytFGK3wu62GVOasGZW2hIXc91a7JVtjgkECwNOzIWku7t67j9PhVBCQeIJNE5yW9vd2pUYeDPoCwQ/u39M1wVxdXmt7e3vICPMnU5wcHQv+CtIyMzTk2JnBj2Mp6o+GYxRSWJP4BChzszbnuKBV84oqWDb45JbFKzVcGMiGlTD57OxMduK6f5j3Oyo3dnm9cOyznmxiINwVZCqZrOmuMadk5HhjswZBKsfoYrVwmdQGvji/lszwdPMTr0s2GjVjOgeEpnKmxXdR4Mr+vsbC2WRs9xgXIcDxKcv5PNP9p9vrotluqpGD1+B8OkOZZRjJsj3TnME5bDpfqCa6X4CNE6HGuGAsGz4iKsIT7O/sIAo8zSmrjPNeIaC8VDMEpNLmfp+Nxnoei8NEmb4EvtPFEq1WR+rhfn+AW7dvSw0813mNkESxaqIM2CDU/vJJgE0PumfQVrrMzBqergWqq8E5A8DudqZ7jd2fauV2VOZ4ZVnimxDgVXweyHNMqxSDvdfi6o3HcX3vCvb2riFodxEws7egjW0Ev91RLTxBdrWtAXHCCwTze3cF3apOQ4paKqY5/jh3rDg3eSXSdlM+0vPDYzSY61yUGsPTkwOcfPxjiE7H6DWbOJgf4YXbH0UxOhLopL2wNKXueYJ2yoSrBL/KqaUCWPa9BoKlo2UjD2GlXFUsE5m1FIR0z5IcP2wKIvyle0EhoGpKVsJFPhqxnYjZyX0CxaoA05mVz+ueP6zZCIKqUh7zfbTY9yqMUWJUeVKr0vY503kiNHbZv4TYG4ERpiouESkH3ppQ9LzI61DXFRWmhNJspuSzlYcyYCOFKXZL2VnzbU6hXDfPcaudDm58+VvRfOxRPeZI2crmDAeQ1fjkGgYI7nM9p1gurhozNnKAz+3ieexO9+vmAo58PbM6QxPnNSCVdEgLa26PtuEesBA0ZgMRx6eLIhGYrqRSXjrnidQLlNPL6z5IIkyWSyzochH6mj84JvlvDDpg0AmDx8FxR4cMulaUQYTT0yH8bIUO5zJH77kPzI3Wv3cq0ywb8LV7cVByPisE1q1JIMCjX/VV+LLv+V54ixV+4x3fjAfv+g002BTglWgjQASzkObswePlv4+avo9GwiYVuiUU2v/M8zHOSpzBMp8b/F337463nWwB8Gd/At7+ZFuBbQW2FdhWYFuBl18Ftgrgl9853x7xtgLbCmwrsK3AtgJ/agWkAHZ5bzXDrNW/Tm/osrnO1bW2el9jy3PQVXq0zeOiU4jrb/h8/Hf/8T0CwLc/+lH8zr96J5cjEcrGjarVc/grxQn+YdEAACAASURBVLFygU3lajCZy0ZUNJyT1U0YWmPTNWxzv1lbRGtB5nMA4AvqzIdU6WE/v6CgvLRtbcJltdV7LGizBtiOzLrPqo/TkcIL1sKbcE5KFK69c1Gvzh9jrRxAZu6c2TM7Baazca4VwAbC3c7Vx/kwmL0GwQFiWkDTfpMZry5HUwvCTmHMzZS+j+tPPoVXvu71yLwQ/+pH/yF+4+d/ysEsZmnSXrESBJ5kJRZc5Kpil3MYSOXWbSW4ceMKWs0QKe2dOX5CW6wnJK4Vl1TMMb+TddlU/RIAc5Gdai5b1yYg9l1erB1svSDK7+txdlH9a/DPVJyWEVw3I9Rj4P8fADZl26ZCvN6HertavnX0tracrkHC+lSZb/daXcuFz3XDwtoCeqP7YEPRvtnYcPHUn/9+rdrdHHM6v26hdn1p6C3nmcP1++pj0hjlvhFYlqVyM//4w8/h7q0jNOM22oSJXOjWIrKvfN0wMWUhbUqltAt8DGdTrMoK3U4fd2+/gNX8DAUzej2eZ+YUMko61hhdFQUOh2e4f3Rki+nKCaZqyHI4G1TGaaG0QEzIQ3tF2Q+b3S3VqZXUrVxopSKPYLYp69520kSv09XvKxc49g0qc8wRXCkrkzCPalhavdrYIcgIqViXOj1AEkaSnq3mC2SEOI2mVIG0TW2127bwrUxOAhnm4vIPcTOzs5fK5KX9s6xgo1gL8NP5UvtKiENYyqRHWhRHjSYyl+/J/M/h6ZmUSvmqwsHZBKPpTMrS2XQiq1seA0Ejjz2ODWTyi6rkhOBMqkKmZPIcLTWeZbMeWfYld55Am4rJXrdjC9go0ae6mdbVhGmrpSyNWbeMSkBdEAYEV8xnzEsEzTaS3gCeQGSMw4MjzOcTJKmPfruFK/2+al0t5wiYjbyaYbmYYjgeoQwrvPFL3ohXf95T8GnpS1BP2EyYKxUY505nMUsF1zLHs899Cr/yrt/FR58/QFb4yAsCYIJHZrkyTzbCoNfXuCSoPzk9w3g8FoypbeI1X+haMxtW3ms4p8mpwDfoSwAspwOOBWVOW6NVp9XG1f19XN3ZQ7dByMVxVaHTSJHGIULX3MKxQKWn1KyEBrGBifFkiqWUzHdwMpzIlpxCalofc7zs0rYckKKVat/x+Eww+/9j782DLcny+r5vZt6bd1/f/mrtWnqmt2H2jWE2NI0AyY4wEl4kIWE7QICMAAmHkXEQSDhkHMjCEbZsI5tVthSELRkzA0ZgiIGZnp7pme7p6a26qrv2qre/d/ebmfdmpuP7PSfvu/WqB/i/75up6KpX992b+cuTJ0+dz+/7/Xo5X4o3XkOObdojb929j0arKUU7QVW1XpMKldc7iKYYjEMBStqRMmua52xU3QTeRdOEMRoor3lMG3PZldNgl5CMDQXGOlxzLG241exAUGvGOavIsWbmE9PsIKcH2qBSyW/tn83cbpxDZI1sISYbQniRTXOPo2cH6y4/2jSW0pn5trVaHa3lJZ0HASkbTqZIlMfMPGyCIGZVU0XM5wnvnzxznOt1fRZBMVW9/D1BMJXNBLmT1FOzEwG9YLbrSs1LaMv3JPxdXm5hOpkqq7XK5qYCm0CoOjcWtWxiIURmowUtnZvNBnq9Pga94cwFg3Mq60mwvrKyqjzQu/fuYTAaqjlB+cIZdKMqm2NNKmiT+Uo7bWYV000ga/qSylcAkPO2gVAC+EbSmkkrdW1oOfuuJMZ35DycUlZ0CStnvwVL66dwdnMD+XwVHlXZzGJutijR1v2cRDGifl/P8iiIZPE8HYzQO9xHY6kJr1VX3iznQMJU2t/yOo5391Gql5DSmnwwVG19NvkEEYLuIXZfeQmVyQS1agm39m7i/q0rcJypYDPPSXbFmhkhpe/Ifs900tCRxLRemdYeEw3AUrHJYubJkYFJazfMHyUw5fuzzcQgbatPJ3B0HDAxvo4ELUI8mwcsmGkVrAS/hMjG7tl8NkFvN52ix3k2YS4xMFV/mVHqSv1rsbxsrE2GitbaBKQck4xeUcOkXXBI1Uv1L5uOBJCN0pRrOPYE6L9wME5iwWjBZK7DCZNzeRTXVrH+kQ8it9TW5/FIub63LXVGpWsVvaqHIoENACYAtWbN9r7maOQccLx+IAUXKLbHkq055DiTqYHlGGECgdkkEKru5jj5fTJvNoexiYrnElqcT9Uuc5cZD+CXKwimkWITuI4kEE55HyOHCV1IRmyacfQ8phsJ1b+Rl8NRv6v5o+S4qHDumiZqGqBtuOaymZs6W7VMh17mnqT7S00zDpY//FF8+u//JNzJBF/+T/8m7vzmv0aVjQxuiorNXR7zOc5seMdFATFKvGZOTtcoQowxGyrBxgBjP15IHZTpYIAEYRLjIwsL6D/z37mLFywqsKjAogKLCiwq8HaqwAIAv52u9uJcFxVYVGBRgUUFFhX4c1bgx1tL2nibt2JTF77NRRP+4AaUFYty40ubigKTRm3FjYhjpEQJVB7v/kvfjR/4F/874OfwyjOfx3O/9zsCbNywyjKAj6GUgXvaBLYAU4pF7WIe/53Z1TSb6Oa35u9mf5atcWafbFSX2qR3jdqFf+ZG30zJbMHpSRvn+eMyh5ApgI3fnN4zPVaRCpTz2D0HfqE0U85o83sGtC00F6gyKmfjPqjA0ofUyvOwOTuGmeIz2wib5Qm7smlVPppebDaH+DGC4NxYlR6P52HT1rQZ+M0/d5YjPJdjLOGFKukh8ly8+2MfR7W9Akaa/d2nn8R40JUCgvCFG9ZUNjDzdRw7CJmTqg0vAwLKJR+tZgWnNldQK+eRo4qCtr2yfiYALgigeXkXvk/4YFS6+p79PaESN4X5X3LwTNnLjfZZzTJLxLn7wUBhs9Fs6vznA8DzUFQNCyeUt/NNA3rfPwMA85Bm950d5yfBK1VI2WU1rzXXeE44/pAS+aHjOHHu2edmn33cgHE8DzwEgO3N9BD4nT8H3QjcUCYgcHHn1hae+ZOvoORRyWnuv0j7p3lUG22U601ZADvMzWXOqAO89vpV5HyqdcvYvncbB7t3pHBiliPHJBWstJ6lCm/n8BBjkl9CV2afcmxSASc7RebnJagWc6iXS4JbRglqlF3KYsz5cJgbGk8RTiKEVK2HxoaZM5osZx0X5XJBlvi8g5hTTKDH3OLVVhsp1bMEDVJWRcoYLFKRRxBS8JG6tDqnCi7BNJqiWirJ3rVolYcmu3F2Ve2YEYVBGFEpPcYoHKNcoB16UVbQtL6mwo62z7LRnjpGUR1OBfoKlRIeffwyiuUqXnn5Cra2dhAMA6kF+UlSWhIIUf2U81Cv1aQIpYVznVnJSBCMxwJthCGyn6YCchxI8UnAF8Sx8pd1C/B+YgMHbaM9R3XZXF5BJZ/HJBjKppSKVM6HfLCY+zeHURBiGE0R5wsot5ZQaTURBSnu3L6FeBpgebmJdr2OFmvObHBeal4ZwsnhEP3xAJ1xD16tgE8//SmUqr4+P44CgTeTTWsGv1S6rodgPME3Xn4Nv/25P8brt44wiT3ZQBMAx2mMfI7KS1fzEKEa8yQPDo8wGo+N3bHu02y+4PzKkcLz8wT2+CXw7+eJTKQgpHJVzwJrNdpu1HFmYwPL9SbKtCAnEE0iZVVXSr7GFm18eat0ez0BSar2/EIeuzt76I9GGI1DbO/s4/Coj2q1ItAcjEeafwnzeQz1agVL7baU0YPR2FiHx6kg8framoDnndt3UNJn0b4cGguBxhKtjqf6HGYB67mheZtZuzlZ/BPgmvFgoC/n9j5zNfUMMKpcPaXZlOPlLQC21uRWmcprxL/L1KY8PlozE+ZrXPGez9MxwthDK3NYDWOmsYnfo3U2VX08L0YGFGjxmnPNuHOpyjaRBrzneA5sWmAGL+8h3qe02h6xPsHY5GF7Hvq9HqIkQalSFYRtNZu6d3g8nBN6fQLanizLOY/0el2pgnkerWZLNSBs5xhotxtGRcy87TDASntJdvdsFmHjS4cZ4HGK8XisvOwmc681q5jmheFoKBV4o9ESeOZnLC+tYGd3D/v7+4JbQRjq2LP5TbWz7hiTgLiTanwD3QTkpdbk0Zl8VVN/k/dtGhuyNZZ95KQpqkjxVJrgE04BZ9Iy3vnkxzSGHj1/EYlbRqlaQYHWzfU20unEKMa1zkllz05L3ag3wKDXR3OpDa9chDp0lB1LO2Lm86bwSz6C/gA+m3VGYwG2QrUqiBkcHGk87b/+GtKwJ0HxjasvIjjaheOZhpgM1BKy0mUgSGNMmOUrqG2OZyK7dwPAFWPNhgJZQnP8Gbtq1dAqpMUcrWI2a8QzcPbYlYV5ru0EWGaDE+cEjRezfjYJtwSVxjKaj63IcTFOHfQcoEvQp6gM46QzW1Hrc9lYwyeFAfU8DSqQ+f5U9/LZpPvB2kFLjSyVamoboMwaWeeoZ7Cdx2hBHieCmgTIOSqe2XrE4z97Hisf/hbk6g1j98ymGn0WAXIi6GrWiMbBQuvfuXUGX5Ophc361jiY8PtcdzIn2ZyRRrnu69gwYrg27zrms4Lfh3GnIBjXmln5w4SkzFw258n1+MRjfVKUOM8mzPvNIV8uSfnP5gqpubn+ZxMIYxUmE907yhBn0+OETR1jsG1qnJiGDjX2cI6iDbi1XNb6yV4jNvApm9i6Fpl/t5hj4knX3/M+fMdP/wycSYyXf/SHcOfXfwMNWuDbbGaef0/3HdXiRtnLa+mmbFZjI0CCkSCwyT3m/V1lI4hDFTMwTKb4wMICem7kLX67qMCiAosKLCqwqMCiAgsAvBgDiwosKrCowKICiwosKvBQBf5+c0l2i8qtlWKCagVjCWeTDrU5QYu1eWBk9v3NphI3Wo0yQbQVievhUz/8w/iPfv7nBSa/8Ll/gze/+qxUP1QOmIzcB5W9M7tZ/h3BplQHD75uppo9AbTMxowjRUIGkjO4Nx9lrPOzqqPs842aYm7D02bnzlvmzp+r2Zc1mYQzdbIFydzA4sYsN5gPDg6k8NHm1FucLxWyOh/aIMpq0MLsE689+dnHx2U2HrWpZzPJZO/I97NKDkKBkyCZltHaXNYx2+23nFEvZu89D8i5gzk7U2uVS4vFXK2Gj3zHd2qj8sqzz+B/+qn/RJvw4/FQ5z1JpogmKQICB6paprSajaXUcAl8SkVsbi5jdbmOWoWAhOrABKVCwagwlfFLdSYBgAEaxvLZZHpmMHheATyzd7YW0PP5vfMDP1MFZ3/PcZkpgLNrdRLMPjx1GJCYXZ8HrlO2gW5B9FtNOycVt7PxeFJ5a9X28+8xPzYNaLbHYaGB2SWdG9PZvTan/JZtqs3jy95vHu4+BKKNxvw4f3gO/M6OTR0CtCXnZqmDzsEA//Z3/gBxkKBA9WEQIUeVmOvDKZZRoC10uQK/UkWaYx5mhBe+/iJObZxFtdbA7VvXcffmNcFcuvsSpIVRiN3DA23e+sUyojhRDietVAl/6+Uy2uUK6uUiVtotLLXqKPC2oBqKikw3pw1/AltCF9pHH/YGGIVTZQAPhgOMmGfLTWSp9QqyY6xUy1J1st797pGA8ub6OsoFH41qDa16WeAxDgPBDwLAfMlXU4jmHEntYpNDqOxhNi54NLVW+QhfMrxvMtVpwR4imETGEp9gjJbJVFFPppqPI9cRmCQEPDjoIgineOKJJ9FeXUapXMTu7h7u3LkvgFQkdJV1sSN1crVSMcq+YkG21/wekXm56Au08FyoKONrCKAJmKgipKUv688mn85ojJ39Q+wfdqXsJnDK5V0gmqBZLuOxSxdQoz1xFAi4G7tMgkbC+BzGETPCU3TGExQaDbRW1jCJUnQ7h1LTKhu8UpYylraYXsT8wwmccYhxrycQuj84QoAJPvqpb0VrpQ4vx833WOplQhLeCPwsa9QqdevzL7yMz/3el3DrXg+TNI/JlNmOZhSzWcg0llDB66FareHw4EjjjRajyn61trCClAnxBAR/+YvQnGpH/qK6PO/kBF6ZDU1bYNb3zOoKzm9soOr7sihWZrEzRamUR3upJZU4VXj8fhCM9USmSrVYKuHo6EgWwbt7BzjodHF42FNDwfJyXRnBUiDTGnw0QrValvUwGxn4s1SQEyDyPTY2NjQO37j2hrmXaNlLi9RiSfPrKAwQBpEygzmOBsFIlsuFYgn1ekM1pcKaedJU4k+nhBgJAiq0Y4I4WlYbG2c9m3N5o1K1Nq5JlkutudIoe+0FQK7gYRoFAq+8joKeBHtiv8YGlmp+qqqp6iN8573N+5NqdAJqzjX1ShUXL1xEMBpha/u+UbIHY917VFFL3RyFyuFlgwXvcQJ03q8EQUeDkeyKCeDPnj2Lc+cfwf379zDsD7C7u2uel9byeTSmrfPE5l2ngs20ZuezkCp4NqGstJr62UI+hwIdMOo1PcN3j7rKTqaSl/f3hPdFGAr6sga0IB+Oh6jXGrN88bXVdeV337hxU88uKon7dE+QUt9VFAPz1KV+nxA7cvqhRT9hocxjpUq2RTcAOHMVmbP313Wxzznev7Q3/riTx/udJt79yFMo5n0sV+tottdRJKQt+8iXasqF5pw1nSTwKiV4ZzYwvXcPd156FZVCEZWVFRTbDVn8854hpOev/qiH+vqq5oy4N8Ck29PcMB70BeEI/rxcAYe3rmE0OgJyU9x4+atIg76s1NmwQohNpSRbLnhf85dUwbIbtr4yjhmvXMuwCYZfyvgVAGberFkXHsNhng6fF5n5sK2cnTdo/V5OHayAANhBVRbGRtVucCwzgxNjsw/CXwdjuIJ/PTDzF7J95qJQCNhm+nL9zHNiU5Ms2tXkaCCxGkqkFjWWz3qC2GxYNSUxT1bKYHOsbESSDT6bE6yrDIH7KDYuBkWrqE29PJYuX0TzvU/ArRC8myeTExuHHs2TmWOFHl6mkcCuEASRCbjVDyYYan7GrKkM2mbmrcapHYE8rkxJm72W2cJubNbJzN41rhN8lprj9dnUZQGwiZUx61mBdwuLCbOp6uVY4NjJmi0zm2za1Jt/F3hSSjNTmNchiiMdr5qVZMNNGK0Tn7O4Nq48Eza9CXCbZliuNfjF61R7z3vxmf/qZ+FME1z5sb+DG7/2q6hEEzAMgSCettJU9vKOrDk5VHIuRslUYJ7PY67h9W8rPfmgxgUqhMtOTsc1cab48AIAv9USe/G9RQUWFVhUYFGBRQXethVYAOC37aVfnPiiAosKLCqwqMCiAt+8Aj9GFZu1XeP2BbfCuBmRk1LUyBeU8aX9++PNnOwdDYAymzuZK9rUy+Ov/MI/xnf/0I8I9n7uV/9X7F+/KlWgLN6ktjj+yqBtppq0rsdmo8sCVG06vYWqcqZUzSzyTrzvDMBaqMzzMuadRokrAJzB7DlV8ezz9LeGqBkVhYHNMztm80KjvGHmqG/yFJnxZ6U1RjWmHaFj6M1tMI+WdPkc4gnzPo8rchLaZiroGeizAMJsuR1D8gwgZddkHjxLwaUNXnMe5qy5kW5yCo1iifqTE+qfeSAt5TIhlIez73wMZx97XHlpv/M//zy+8fnPaQOs1z/CeDySwiqcMpeU6jAyoRijCbEWsxyLqNUqOH16De1GCT4dO7lx5rlST9J2lSBDds9UaRW4kW1qz01iwhRubBMCcONfm3TWepWvUZrxiazf+TtgHgDPEpN1nnMgwv7APBB+AOSbOMsHvk42NQiezzU6PDSW5yDqWzVXaGid+IxZo8T8dTJisZlqzPzJZBfq3rTKLzvQHzzoE5m+2fu/FQAWfJl7/fy5SVEmFQw3bA0A7h318Ye//8cMzoMbO8o+rTdbgq1bB0cI4aHSXEKp2USe2Z5JjFdffRmVcgvnz53HtauvYef+HThUGYZTjYHesC81GUVMVAETOsLNCQZRTcmN2pqfQ6NWwUq7gQJVcFSQ+T5cL6/sVG7yDycBeoMR9rt9HHSGcF1qS833S5WyLIB7Bz2db71WgZtM4WGKXJqgoJxsH2VaOVu1ZrVcxMbaEsq+B/DeT6kkNDahaZwIYFEtzLoUqVa2OdacEXmZaMOcWY2bXETmCprNb5p5UhkYjCOTH+l4GAQh7u7t4O7WFpZaq2g1l+U+QHBIe1vmHXMzO0fbXjZ9JCEKNv+QsJeAk+pHzoG0xC3XylJJEV47zDeeTpSpGoYjTCaRFEvBOBQIpu0s7d0Jzlm/7f0jwVyn4OvvS8xcZd1Tgkcfl8+dQoHqWc4vedpGMxnTRTCJMYwmGExjtDY2kHo+woiQtIzV1WUUC3lB83LeR8V3kYtDONMxwn4X4XCs4+kMejga9vCBb/sgzlzcBBxaAaeyUSYAprqU6lvCTcZgdrtDfO2Fl/D7f/hV3Lx7hNQpYDzhxrqBFao2bb4Js50UZ86cwf3tbeXiElRJPTnLXTd18vN5gXRpC6lUpv0zxyhvv4TuB8yjdqRMbdWr2FxewqmVZeWel/IFzf8USFZqBbTbTRQKZSl1CQEJgPP5irKyOehpAb21dR/3728hnhKwprLLbzRqOOocSdlNi/FauYJev4PNjQ1EYYBCoYRypaJ77MZNAw2ZObu3uyelKvOoaYsua+UkkdqbDQPMwd3d3ZcamCCbTRq0fi6Wy6hUa+j2B+h0e3CZO5smysTlvM/34Fjkvcqf5X1EIMzcW1na2+xOM0d5x5Mp89jZ9ENLcj5Hw1BRBGJjmQKP4I45xBxF9jlBi3eTX++hQOUfgU7ONwBO9v6m8YHWzD4tmKlmLpf07BuNhsrelZ20A9SqVTUgBdMYg0Gge4SQcEir5uFQwJww7syp0xiPAuzs7hr1r4WIavxifas1wXjaGJdpiRzHynim0pvjk/cVHQ0G0VQ55MyHDgiHlGVqFOt81in7nRa4YSRFd6vVwoTWyhGtbSPdtwRZnEM6UiJPTUa4fQaaXGVjr22eQcbFxdTQrIa0DrLPq6wRKHsG6Hlp10yEa58qL+NTlXUshw7WllewVKvh1PopFBtNuOUKF0Gyu3em5OcFpHQrCEa4e/M63GiKM2fPobxGVAokvL6cK/28soV5HSbDviz7BfSSBKPBENMwQoG1iGPTANM/QjAdYjTp4+6VryMO+8oL5zkwQkC5qvb3VCFzzte6jeNQsRlGTS4AmbnPWKvnDLoSSJqMXjM/ZxbZQpgWlhOO8qlXgINmmmIFHpZcoKQmSrvKYl4w4R2tfp0UoetiBAfdhJm/xp6aQFjqYx4bAbz+Y1Z4hM6EjxyfVOrKPplrMbpdEHjK1YLWy+a42GQkUE7lMFXAxJLKnWWjm4OA9bF232rcUUPAVGt+Nou4+TzOfvD9qF46i5QuGdZ2mU1K2dpXXFJLSHk/24ZC0yCW3av83cxO2ypjbbq07Ks5+mZOypzLCDptXZXlbEE3P0mwnv/+ML1tqjnP2xwC5xXr/mOGsbGfl8KdqmoDpPk8ysax7ksbl2DWjATH5m/1cxZ6872U621ttM3iyRpcp6bZkudonJLMWJAC22SwoPzu9+Lpn/mHWsNc+4m/i2u/8isoR1Oprmn9TE8O1oCW1U0np7VFN44wtO9FwE9Fc97xME4TDO2YIvTnMXE+/bbO0YNrusWfFhVYVGBRgUUFFhVYVOBtXYEFAH5bX/7FyS8qsKjAogKLCiwq8NYV+JF2awZ1TFKfUQBTcWAAj9kMSazSVwbCGdCcs0KLtblG60YHgePhx//Pf4n3fvdfkqLh13/+HyPtHQoccvOKr8lw5wMQKVPwzoDr8TE/oMycKRm1e2c2hKTsffD1dndI/xFkVj6kkIsBuRnatX66xuH42PrwJIjN/sYAbKsczjal+T2rulSGJ21axXztuVoYZz7Vqn0JOPN5Y7VqvUpPQkQjqrYbXRaez6yv5xSdM3Brz9MaaD+QFWxqaK6xzl1qa6rdjAUnFTBZrWao2l5rwWO+N63z4OIDn/g0GmurSNwcfunv/XX09u4LAPZ6RxiPhrK2jKhkmsTKAQ6iFMOIdrImN7RZr+DihdNo1GivG5uNfMJe38AUk3lKK1bfqNMkWjYb0Ub9mzMKSqtsNBDYKCYYx6oNf5sZeXLkZ8pf819raT6nRDt5DeYbFGZ/l0lh/pSJRfbec19vpSrXdZhTXD10rPZaZd9/S2VypvQ2Enmj1rHKUuuTakb6HIy2Puz2JjAZmich9IPHbjQ+88f61gCYm8FmHPWPBvj8H/wJKl5FWbhlKr+qVQzCGDfvbWOH9rVLq1ja2JTFJzczX7/yKnr9MS5fegfu3b2No71tbRYzY/P+1haWV9tSQKbTFNVKDe3lJewfHsJJEhTYzOB5qBY9VEsFFAl9mfObpiiUysgXShiOAnTHIyTFPNxCGQedAfYOOsj5BUGt7f09nLtwThu2VAWNBmNMxgHKOQdnV9uY9rpAwO+FAh35UgXLG6eQeB7G0RgXHjmDtXYV7jQEJiFAMDONMQ0mSGMz/1D9l+VQ51xa49Ka0nyPc60jqMXvMcs2kdXycDTWJjfVqgdHHbx65ZqsoM+dv4C19pJsaPPFEmqNhhojJvFEWaVxlML3XAQjQjoXhVJRII9zCtWFsqL0HFSoRiRdptKSmaa0gA7Hyj2OY2OLTbBEmMcM2O54jFE0xUF/iJ2DDrrMmC2b/FXaXYaDoZo8OBcsN2s4t74Ol/a6uQQFnxnjQJe21NMY4zhCuVFDwMxUv4DltQ0sr66hWKzo3i/7OfhU/yURJuMuonEH03GIyXgi+96dwz089b6ncOmxC3DzFjswozKXRy7nC84p3zEi2Izw0stX8f/90XO4fnsXUepjkuSNlbEs+1PBW5/qXc/BY4+9E1evXZdylLBNDTCEK2zciYlRUjU2UC0s9ah1KWBNee1kHRvHguyrS0uoUQnabGK12UCJsNLNI55OUKn4qDeZD13TMVN9SwhLYMnPHAWRxgYVqLtbW8qfJbChkwKbYWr1hkAvrbtr9RpOnTql126srUtAznlOymI/jzt372Jnr7pLmAAAIABJREFUZ0fnyfv+8PBIAJjPGoJRghGqifn3hMCEnISrBB20SWeFqSamwpQAehiMZZ1OddqUNtuqE/OwfeQLRdXf2IdzHHFuMBjIPmxMkqrN+2WfAG3Ts/ld8xb/T3tjm7ErMKoGNavYdo39NuEs5xDOM7TxLjNjPKa62tExaX5jhqZfQKvRkBo7c8kg9KeilgCSL2LDSHc0xmG3i2Ac6L4Z0cKYoNg+VwjeRwNaZYeC3QS0RmsLnTOtZmmvTZUsx8hys4G9nW3db1QqUwHMY2JzFB1BgihEp9eTmpf3ul+gvXRO44NrK1qQ87zpkLG+tqnxSDW3PjdlJrOPA/2ZAPnYrpzgjM92qXyNpFWgb3YNLM08+Uh7YK637UWEZN9WWsUnyiuoHHVwav00zq6tY7nZRLHSRJmREHGs68B72XFNA8D1V1/DYDzA2UfOYnltXc0AhKdc/3DcqoGLz5d4ghzH0XAst4Axa0sHiNBkVFNN3e8N4CUhBtMhesMj7L75CpLpQIDPKH1Njm7sUnVLBxLOqZ5pQNDfm/Wb/mfXcka7aWAcvydrfTWSUUHrzACw7JcVpZGt5GjDTHtsYCkFVhwPTdpYZzBQkM5k+jLDduQAvRTopIS/wNjCX7N+5vPBNkeYxIRZYyXX41wGEuKadQQUjSDXGwstZR2cHS/HA8G04hB4DnSfMMccUuEKA4K5ruf56axkPZzCK5Rw+RMfRWFj3cSG2IVABqRzvmmgCIPAuDrYLIwM/gpg28gR828Hs26gWtcoko3dONWvvFZ0x/DiFIlnYLfezmYDz/J1bcZu1oxpXkBbc/P+ZlWdZRmbA+a1VNYyj5HPA7v2zdYts7UUX8y5xTbc8V6bN02RZ46mDtMAp0ZYGa+Y2pgcYxubk63tbU3897wbT//Dn4MTJXjj7/04rv5vv4wqoxscZj8Tepv34bWs8Ho5LrpJjAHHjweU6cqRUJ3tYZDG6KTMBTb/huL58A0+fnTwp6xCF3+1qMCiAosKLCqwqMCiAm+3CiwA8Nvtii/Od1GBRQUWFVhUYFGBP0cFfnDJAGDBSttFL5tQm3dndjcIMj2p37jpwF9GNWI67amw4KYaVWtp4mDsF/ELz30Ba088RZkefum/+Tn400jKKW7+ELyxy56fo078TFU46+g3r5mHXdrgmQdY8wpI5fIdq2uz1z74HlmH/lu/VnDU5qtln0NYc/JrBqLtx2UqZe7OzUPt+fPM1CLZcZn3V9iXQEIyjU224dwp6NgfPCVtSGYQVJtd2oi2kNlujmfnzCuqvGZuWM69T6bAnilf5+yfM6XyPPg2qkSrLXY8TJk9VijiE9/5XcgVy1KS/Oz3fAB+oajPG40HGA0H2pSmongyTRBOaNOboBcZm0WCiNWlOh45u4FGvaCtOpY6X/BRKhaMPW4uh7zPbEfCXgN9Dew1lrq0E80AsJTrNheYm2ZUAM5D3kxZeQw4DYBXdvDsGptszwevkWks4FcGb2e1URb2CXnuycEyp/jOIPKfdktmG+7z9T85Bk/eE1nXQzamjmG1sbU0foXHYN+cjFHNZF+yj7QQ+pudE3NEjXrPfM3fW8Z+0ehypJOSAjhF56CLZ//4y2gWm6iVayZbtVBCZxjhzTtb6IwCLG+ehUNFaKGgjNPXr72G6zfuoF5rKxd1Mh4pn297awdxMkGtUsJ4MMDZM+cEgGmBvLe3J+jQatQ1N5UKhKyUlXPDmfaYJhuSab0EUknOQ2VlCUsbG9g56OLl166hvbSivNWrb76Bn/rpn8JrL34d16/flN0oN4dXalW08kDSO0RxmqBermCSEoaanOt+NMWlJx7DX/2+v4Hf/tf/EuNeB8vFvLJrqeYc9UcCOGy2oKU5s4I5ZqVgp1Urs2ILvBfYJMFt6wRezuRVjicRBqMA40mMGzdu4erV62i3V3D+3EWpGJv1Kk6dPicATGAS00JyEgqUR8EEk/4Aw25HVs6FYgXN5WVUGjUMhyMMw7HsoMNxIMUvcxNZO0JjL40RDPtgyDcBW380NmpJWTl76AcT7HV62D3sYjSZYjiNZJm9trSMwcEROkdH2Dy9iZ3793H5Iu2gC6iW2eRRwCiaYL83xJA5jKxjHGHQ76PaaOL8pXdg/dQpVJttgfFSzoMzieBOQrhJiCQMpAze39nDUecAQTTAO596FJcePY9CyQAz3pmyftYzKhFgompyNIrwxvW7+P0/eBbXrt/DeOIhTFwE0VRWnlLwElxSGe0Ap0+f1rjodvv2uph5gvcZYR8RAK+pyR1nc0teMJioibCQ15zq71qlqvzn1XYT68vLaNLelxb3iYN4GqHdpo1u1cx9ro/RKMD29rYAXy5fwFGva3Jm5dKQollvIBiMjNLbWv4SHstKNZ5idWVFQIfq5wotvmWVnJM1cTAaGwi8tSVL4cPDjhSYBHbKX8/72N87kAqa59nrGCU8xzuf4QRpBGqEvw7zpFNHWbCENSHVlhPCar7UUxMQxzN/hhdlyjlE+bNZ44vJuWUjAu9hwlAC4JkanurZclmLDcLZ2TysRiCjAJ49u1PmH/uKEeD1UDOQ66HZbmnO6vf6UoLzPiOYpS05ny+qyXCoZ1Oz1UK7uaT33Nrbwyii6p35z8wunqI/GBi7eVp6x1CuN4+V2cm0gKalNOdc1iNT0FbLVSlaaf1M9e9g2Bc0vnzpIlqNlhSDVHYfdpg1HepzgqnJ19b4SdmYYGrG9+Tzbm11Qw4ZtIfm69mUIUifJBgOx8aCezpBzvONrXTMe8J0q7GGPB/XMdeXX1J32q+TgGz+mcAc7o+V1/CxXANr0QSry5t45NRpVItl1OtLKPhVjedcMQfU64ijGNdeuYKtW7ewtr6KjUfPo77URsxc4olxSeD8Gk8i+LzPaYl7eIhwOJRtebFeRTQaysabTQFhMALCBEHQRVoEDo52sfvGy0gmPSn3ud4wcM0ofZnjzD/Trpy1pB0wn2JS89qGAJ2/QC2JKu9do5jOIhLUJGYtnA0APv7ivcjs3xYcLCfAkuyfE1kza0aQLTCk9Aw8F4dpir00QZfwV02Dxhpax6O2LaNm5ecoj1kLPGbQmhVdTmp5reyUgcs1ewZmtc60l1E/lgJlgkLlZLvK1uUzp8tnIYF0QnWshaY22oQnly+W8egnPori6rLcNQTLrX0z60DVPK8FGy5mq16CWGbmKvSYAJXZ6rTYNnCU8yrXykUeM90NnARMyOaTzktcA4VpWaE6cN3qmvxoqoJjNv8YZyK1cdqTpKpXDVO8vnaNQ1hL9TOrJfjrmnrm5ERvFcR6/TE0Pl4Imb/ncci6OmuwlHrYAGD7QDmec6z7kdTzxq3ZOAnYNWP+3e/BZ37u5+AGU1z9yZ/A1X/+y2jIep01yuy5DcTmio1qbap/2SzAg2G9SoxqcKgaZ9OAY8C5dQfxUhefPDj805aVi79bVGBRgUUFFhVYVGBRgbdZBRYA+G12wRenu6jAogKLCiwqsKjAn6cCP9hqzhS9xrXMJpbNZYdxs4RgRRumsoc2GWDGQs9auclC0NjQdvNF/MbWDbi1JnauXMH/86u/jHw6EYhkrtXJjcbsz1RevNUm5PyGZAZg5183Y3hWtZzhqPnXZBnHcsnLNtbsC7L3nymA51TAGaCe/1z+nltVmWI6A7XCYxZwz7Bppt51qJoyds+ZkljnmwHwzOr6RG6s2QC0m7TahrQ/nWUGZ1A4U0RZK2rlq1mFgoHTZkNLAFhckFuIVgls31+fdVIBLemvBfJwMHE9tE6fxYc+/kld+8/+8j/FH/yrfy41mCwwJ5E2v6mAimhTqezfBCNCsonZJKQ685Gz6zizsYySz0FhFDrcIDf5qLTIpUWtb3KA6bqqzXoDgOcVwARn2iujJZ5ygvn3dhzb12Zqy9k4m6nbzXceygpWDazCbE5lPbPyfshu2ULVmVbGvO9JgJ+Ns292X85vtB+PyePrffLeEBTI1C9ZU8HszU3Os74S2gkfv4/AxBzwPQbjD2b8zh+nUv5m0PhYQX/8GqrD7SZ6SgAMHOzs4+vPvoBKroxqsYoS8yEJl46GuH1/F5GTQ21pXQDYKxZlAfnytdfw9RdfxWgYokJb5ZUlwZNbN25jabmJZDzERruFs6fPCpoSkHW6XRBQNxp1KTfVAEClJpWXjqeNam4W54olNFpt1JZaKDYbWNo8jd1OH8997QVMplT2ANeuvynwWi34OHfugiBkGI7x/nc9jlbBRe/uTRzcvg2CkGatKktWWi/vdbq4tbON5tqaLKRff/01XFxfRaNcNiJsApkgshmtrpTuhFW8T2kDSwWhBNzcuJaS1NNGOycaQt1uMMZLr7yC+3e3sby8hs2NU1heWkar1UapUkCRtsGECdOJQDkh1d7evuBdHEYCXrQgpYLfLZUwCAMc9froDYao1iqYDEdSDBP6ERgy27hVLWEaDJFMA0E41nQiCGtsMifMrxyHquEhM3knocbZ2tISlhstbN29J0tnwsVJHOPd3/IUfKqe0hS7h0fY7fTQGQ10vpcfvYj1lRXcvbeFtY1TWF1fR63Z1hj22NwyjTAV/Blpsz8YjHF0eCgFYIwQjz11CU88cRkulVgCBwYA00aZoNA4LcTodQe4cese/uSLL+KNG9sYhsCQQIkKYClUDSSRveh0ivX1dWW5bu/tIp8zFtcENbLPtU4DyqIlpHEdVMolAefheCCgSAvuvJuTCpT/PXd6DadWVzUHKiM0IogDVlaaqDbKoCKcY+H+vS288eZ1jd28XxDU5Tmtr64K+q+vrKq+ncMjHR/BJMcLxxTv1Wq1ilazhek0MnnIcSwl+tLykiD99v0tvHn9TdnrEqJQGd9cXkG91ZSC/OaNm0gnvKdqGA4G+tmA2e7RBKOQecRlWWzT0YGgh3P+iJnF/HTNL67Jt2d2aWJguBpNbFYmgaNpPOHjzRW8NApVtpAYtWpm488mCTNfmcYVPmNYazUFcc5nHEDO3C9Fn5baBNDGbpp24nLkQCrlrOx94ynytEZnlr0AsrGI5/jn84XXmccdxBOEMZsGjKMFISqfT3yfQ0LKkM9yzjemOSlryJLVMp8gApLMJw/RXmrL7psq5nKliHKphHEwwsrSMorMiQ4jbO3saGxxPmC+NfPNOSmxoYNISxnKsnKmO0FOGb7KhaXS3aeK3aiTWX5axlMhzAzeTO2qnjMbnyALaOUwGxBmYPVxo5UaHKxqeL45iPV/n1fFd1U3cDZ0USnX0Gw0cfHsebSby8qJZqNgWsgjyflS+j//la9p3ltbW8Ua7eDlPMCc50gqVT43CIKn/T6SIJADAc+H10nHRXV0SCtu6NoWvDw6nW1M80B/1MX2tZfghB0DHl0PUcIZgYpbQsDUZADLFpj40BE80zjQGDm2huY15+szha+ercaL2QDizAUlsweWW06CcsrcX/5yUSd0dVgDNkqaZy4v44TPKifFdpJgF8CA9c2gPt+fHDyLIwHhp2m74xqbV4ZgkGCR9eJ5KvvW+nyYRkraXPPOMbCSn03755LrKG+Xee55xe4eA0bWhZCc4HGi1HkDHavtJVz86AdQbDTecqmiLHrdj2ZNYMCneebP1lgC5abGmWqWx2SWe0b9GmQ2z0bqbKCoLocrhXK+Xpfyn24ULjOtpdI1amVdD801x34CXAnKxtpaOMcCuXaOkYLa0Hv91zazKa/Xfv7xOt64Hs33X+r87KpQSuoT52r+zWFg/2w9RUXve9+Hp//hP9Lxv/zjP4prv/xraEwi/RuKavo8gW4aY5I1FqSufq8YCPtvDLaFqU3SMdbmQbmMSaMOJ5fHpNPBZ27f+WZLysX3FxVYVGBRgUUFFhVYVOBtWIEFAH4bXvTFKS8qsKjAogKLCiwq8GdV4AeaLWOra7vj519vk2sFDdVZrzRKQlxush9H3Gaba9pf4WboqXP4H6+9Asfz8ern/wh//Nv/N0zCJi33PGNd9hZfGYCUTmVmdXf84pMqzOwt5sHaPOjSXtmJDGETk2ZVQyeOY6bm5abwDNNm7rnHWHn+M7SlKNtl88VNpMwmO1NmcCM8V/Bl79nv9QSBTZ7h8c89BAfn8mO1oSQ2azay+drMApOfaWLjrBJiBvrMJqIRcGfna+GojlS7gfrdvEJ43iZ4XuVpFMkuIjeHjz39F9FYW5cC7G+9fxP5Qk62ibywtEEl+Jgy+zIy6t+QyruYeWce8i7Qrldx+ZFNLDVLyMv/z0G+UDD2z/a/hBAZABa4Zi5nntugBthqw51WoFYpztdQWWlUvce1yF57PNyOlb7ZRt03A8CqUgbaTyjMtYk492X3hB/83onx9WcB4LcaryczgB8Ye2oOePCONcPWbFXO7g8LbrOfzQBwpvzNXpdt9L/1zXls/5zV5AG1sB3Lskan/WfqYOvOfVx54QratTbyLoFnqmzPvYMedvY7Us2WmktI8iV4pbI26p/92vP4yvMvwfV85D2gUihgpbWkTe1C0UPNiXF2ZQWNWl33GcFXb9TXpnCtUpYaU7AELsJxiCGzW6MJltbXUG22UCiWUGk14FXKWD5zFsNpii99+Wvodnuq2dHRIQajkRSbtCGmhXnOBb7zM59EPQ/s37ymTdfxURfuZIpmvYZWqymF5SAKcWd7VxnHtKU+2t7Fu556Aq1GFdNwhDSZymKTDQoEVnm/BDfHjGuCcQLKiUApN/05lvm9XJrHeBrh+p07+MYrr+DU+iZOrW5gbXUFNX5ugdvIHO/MPy0oM3XU72N/dw/hKJDqjRDSK/oI4hS9IMSd3X30g0BqzVyhgEazicH+Pvpdo3RdXV5CqZDHcquGcNiDk0xkmUuIyTYPqrE4/mkHHMQx+mEku9yjEVWUU6y0WmhVa7LBv/bGdTRWV3DY76O9umJUoNMYW/YYBGgmId791ON456WLuH7jBi5dehSt5RWUCBl5/Gz+SKYIeh0Mu0eIgxF8L48oGKM37mAU9fHeDzyJJx9/FFObz8rpVeDTOiNk91a/38frV9/EV7/2Gm7f3UcwyaEznKDLcUJQQ+ilzEVjor6yuoJioYh79++jvbSshgNeH1mcuszfLQhGMmuatyMdDGg73B/2pXplw0PFL0oFXHBzuHzhHDZXVwSAXQKKKEYh56G1VEOpXECeinO4eOXl13DltddRa9SwvrEmAE9XhFargWq5gpWlFnbub+H1K69jSvtURSyHsvXmeOK9Wa/XZcNNUEiFN+ElbdHPnjsr6+zbN27h+o3rsmemTX+5WsWZs2elqr1z57bgs7nPEgHKYRgKAFMRzdeWqlS9xrpfaFHeGYcYJbGxF9aDkPO0UeAHtOFmLq1s8c33zDUx85VR/BoVNTsMzDTG75umH/4s4aXiCpjfOplo/ud4I/Rms4jALQHpxNg9c57yLbDlnyvVCsa0cY4i5Fzeczkp29kowu9RGU1bZr7PZBLjqNcRiKGTBc+Jim82NvHzRuPRDF6rIYzNcHPAtFQsqbGCtsccLwS+pWIRjVpNsJznwaz78WCkscFzIyju9fuCn4FsnI1NcUKFvIW7qhmvdcQGq0jwt9FooFqrCgBzHlPTRT6nnwnHtIfWu+i6so6ExgTIBsIbVbCBj2adQHUn750sY5jnNWuiSoH3eSX8tXNPYmOUIhqGWF5exvnTZzQuE86Xfg7lakPNX0EU44tffAbra2xaWRMI99UkkSq/nUCXLhfJaIRxv6/nQ76QR8rxEEVwmA07ncoKfZoY82beL/tH20DRl3vAzVe/Cgy2kVPzgFF+hrxudFOgxXJqLKFNsx3Bq7F+lkW76YYTZCUglqqU1Zp3TmFetf1zBuX4PKItcwEp6gCWXRfUmVfoOkELc2vownryPWPHxUEK3EljbFMNrKYEUt/YqH1tTm22jiSMJczksbFBhs2Xii6h0tv0zBkgzDVhYhrBZHXMd6W1Nh0lOP7paMBj5RxqQTizZKlIps01G/r4s7TJ1rm5LjYfeQSn3/UY8pWSBa12bWszeLN1rQHkBjir/Y8Dk+dqa63mUAJia63MY6LCmYp3gkzmHsv6mq+nIp0KfircnZzq4zbM3EUA7PEe4ZurUSGbXkxDBO95kmOfKwKqv1OuP43CVqCc45811n1qmhxVx1kTp22CsP9e0BFnCuGZQ1Fi/w1kM37tIslMX1k2sVHX854SI3aA8vs/iKd/9r+We8U3fuw/w9Vf+XW0mQnPf0cxgiTl7GoaMVi3KPWkzpZCWQDbgOKiVjgx0ryP+Mkn0f7IRzV/XPn9/xff/keff8sl2+KbiwosKrCowKICiwosKvD2rMACAL89r/virBcVWFRgUYFFBRYV+FMr8P2tpjZouDmTAVCzfWH3YmWvbDOBmeNlbdi0eWIBojY9BFaZ6+Xgnd/+GfzkZz8rVc+f/F+/iVe+9CfK6DT2cMTHx1ayJ4Ht7GDnwF72mgw4PQTB7LHOjltKVvNO2Uby7L9zyoyZ+taCPmUb2xxfveUcPM42Rx8AypliOoOBbpbPZvAxN+mouKC61S/4Ai2dTkcbq9p8/Sagex5qZvXIVEyZNabObU7VmYFhs0F5nFFHdU0G0805GJW2PVG9faY2mQHKOficFdLUz4VbqeHp7/krSHMF3LryKv7L7/2EAC5zS43VHxVh/OUimHADmJv/zPk0eXNlP4+1pQYuX9hEteQg56Zw8p6seakApn0nN9i5iVwo5EwWqjalCbhyM8WV1GE8Hmu3ZyygbQYeVYBSgpqfzX5lIyKzcD059o4B7bF69psB4G/Sw3B8r1mwcVLVq2thh+eciOSBezQ7DqNUefj2feC6E/7PoK89Q3UEWMWvNWY2x2Guf2alehL4zv/5IVhtr+38uJs/MrMFalRBxqLSxc2r13Hz9Zs4v3lOYMDJUaGWw95uB9tUpwYTlJttTD0fE16/YgWf/9Jz+PJLryNfrArMcKP2/PoGTq80kItDtIs5bCwtYanRVEPEYZfAdqj7TNCUluEOreYpFg1wuHcEN+cJbLWWlwRG/EZN6qJctQ4Uyrh+5x6+8fKrM2tLghS2uvA+CUdjPPnOS/jAU4/DjUY4vHsTG80WBjuHuHfjFgolqtUdNJYbqDWbsnDt90a4e2cLL7/+Jpycg6eeeBwx84Axtda0NujQ4zgvyTKYm9tSuLt2Y5h70FR/uTmpNL/21a9geamJR06fE0SqVGvwKwUBS2buEvTy9cP+AP3OwNwbhCHTqUBIbzJBqb2CUmsJ33jtGobRVPCXgOSRR87jq898QRCZCjrONZWCjwvnNnGwex+Hu/dRL1WkVmqUS6gViiZbWYCFFtVTAeWu7GtDtFsN1CtVPVO2d/fQDyeIfR9Xbt8WaCSw4Ajx8rR6d7G/s4PN1WUs1ao4dfYMnnzqKdSbTc0DhPdFNnakKQZH++jt78GZhGi3W+geHeBocIBqo4j3f+hdaDcbCIOxslCzZ4FpHjF26Pz9eDzGi994GS++dBWdToDeMMFBd4zecIyI1qQRG1iM2wVBRbXW0LwyGPakvB2PR8oDpdKR8J2b8LSupUrdmCUkqsE4ImJx4Od8FPMFQYy1ZhtnT29gbXlJ+bMEHrQQLvoemq0a/EIOpVJVubJffe553L+/jVOnN3Dp0kUsrSzpnKjQZpNMs1ZB96iLrz33nCyiOdcx17dQLAj08n4g3CyXK2hyXA6GgsjK+XRdfY85wlv37mN7ewtb23t6Hq2uETaXsLO7I1iophzaQ3s5HHW6KJXLsiomIF0/tYnAAmGC4K1OD8PINDAwJ5MQhmsA1p/PPMIgWcLqamQNKmaOM89VKoE5Z5uxxT/PVJTTKVzakxd8qbkrtAcuGitazjdRZOA3s0n5Z9quZ/MZQRdfy4zdwWAoZSndKRr1uo2gSNBqNjAJqJb21aCg449jdAe0a55IIcyGB1or6xpT2mqVg4I3zL2ds9pX45HroVwra6xyPmKONOde2mwTsPL4mrUGkmkiK3uSPSrMjaNBqnqRMnuOp88fjocCv6wva2oUsmZel2NGqaTfM6vb2MjzLXNSLpssZNpoG9gk23DlAGerJMeocpWBfLy20ByUZS8rC9XB42mKv9y6gNJ+D5vNVdnhnzt1Civ1tuzDU0pNExfFWhNv3r6jJoVzZ8/i7MYm8kXO0cbtgNcxmUaI2KgimJ2DX6Xdd4xRt6/8dCpX2UjCxg4qe+mkINVpPlFsQJBE2N26hu61l9R4RNidsI7W+pngN2ItZQPtWeeCRGsRo041ls4Gwho3G2lRpfbNbMrNiNXaievHlFAOahKppkDDAer8fZKgyCgL5dqaNSDrPKWm3XHRcV3cTRLcTxIM5MrC57SxRJcFNNePdk2nmtvnP4+T94HyeW3PF9/dAFXHWNfbY1Wjpl3DEojTQphzp2mvYK6spyYNZSQTePN9uSKngjiJlYN98V1PYun8aT03jcm9USfz2GZq8MyKWSAa8HksBJ9c/+lJl0Bm9YLRjlwjcgK0Rmkc5QtApS6lOMfctNNBIQpR5rFae+xxztP7pLQKF2Q2Ns5ZYwTPn67RbDqMnRg+40kcmGvPRqXUQZErEboGOLRVJujmMpbW+/wcWmpbTx3ew7Sbto0AJi/ZJhnrvGOjqrb3QPb3Wd0zdTBhvaJxNJ6A+oc/iu/4mX8kAPzi3/lh3PiN/wPtmGEUlIqXMCkUgVEEJxwJyHOVwGvBcc/BxivH8yipeTbReiV9//uw8slPopgv4rXPfRaf/r3ffXiRuPjOogKLCiwqsKjAogKLCrxtK7AAwG/bS7848UUFFhVYVGBRgUUFvnkFvs8CYG5ucPNICj7rcCbImxolVKYpNBZtBgRnKkijUjS+aFHOxXf97R/B9/7Cf6cNzd/6X/4Ztq6+pv51KhAEiuxm1VuB3FlOnf3MeXgn1YgFftkZCahl25gZCJvRuWNMlzFauf/N/jAPik02sHmVYzz8AAAgAElEQVQ3A8oyS9YZBJ1XJc9ZZM/2ULWRaDb+TI6yo81AbTjJ0riIcRhog1abanZXUYdjT2IevD0M4QzMnP88u8s4A93Zdq5UDhaEmytj82xtXqvO0lpDz5TIGVCes6Gm6pfvI3afemidOoVv/a7vRgwPX/rd38L/8J//ABwG3tlNY24u07qSMWfjKRDGMDbQyo001rrrywTA6yjmuJENuHkPfqkkiEK4QQWQbKAFfQlyHVl9ziygudnIsF+bAylwYIEv7X91vFYlnMHvB0HuMRieVzlnr6ES6OTYfOhanMj/Pfn3dvvX3Etzr30A3trjNtbKGUDNNpuNCt2M1bekwOY+0sbg7KrboZGp6cymrxQw2THY/Mf5GSH7u5NA+EFwfnweOqRsHEpdlh2iUZop7y9xcO2Va7h34y7e8chlREEE1xf2w/37e7hz+54yeRurq8iXa4jdPCLfxx9++Tk8+/yrGl+6dnGCSj6HC2tLuLDaRLtUQKtZQ7NeF+gJogADZtOOI4G/PDf5w1Cb3tx4Hvb6OlbCr0ariWq9Dr9eQ3VlGajUgGIVo2mM116/hr39fQTjISYxlZx1NKtVrLTqePIdF1FxEowOdtG5v4UCr8w4ln2vX/Iw8abIV4uothrKF/VdH1vbB3jx2i1cvfYGWitLGsMEUDnXwyQIEUyYmcp+GE/qUSozJxHVcJAFMwEkIQ43gz1az6YJLp85hXqtLEDHGaRcq8qm152kgnmcVwirxBS4mTwaSz3m1EuorK6itnkGY6eAZ597HuPRVGrGg/19/OQ/+C/wa7/yS3jtylWsrm1I6V+rlvHB9zyFUecAN964gtFhF2kQCXDUiyXUCRoLPhIqF6cTDMZjdIcRgmiMZruGerUidVpvMMLd3T1M83k8/8YtRMLSOaRTRgikyn0OhgOsNOpYabfwrR//GNY21kxmLaEqFWW0cSb0odp4fxtFD6hXq9jdvYfu8AiPvesyNk+topCXoafABb8eUC7aAc9z5nl+4+Ur6HQDHOnXGCO6FERTjAOqQbnZ70kFlsvRkj6njGLCR6m0J7EgoePl9Yzj9WhUqkgS/vwIITOKpbCLjZqSWe3TGI+eO4/T62tYajXU7JLS1jqcoFzKo9GsSv3IJ8bB/hFefPFlzWH8zPPnz+H0mdMmn7fgK6OZoDMYjvDsM89Ioczr3uke6d4TlGYTTd4TDC5XKqhW61LLSnXmuKhWK6jXGzg4OMDW/fvKU7554xaW11b0+l6/h+FgqHmfY7NWraI/GMEvFaVgpb346saast93dnalWN3p9jEMjbuFFJZygkik9OQkoaxaARYD3uzsNLPhZdMCP4uW2lE8QblY0vilVTC/OB6k6tazzDSgUWHMWrDmhKRU2QrUeDnBWoHSJBHc4pRF0CrYmlJN7Ov5w5roeUiXgbyPZrMt+L13cCBIeerUJm7evKmM+ux5ctjtCDJL8Tin/DVWymadwmPj9eI14HFxLg/Y/EULZz7PPHN9qHIU8E1MznAYRprbef/LwhyMN8gJcvNceB1p+031ORsSjPuEsTLmHOjkPIRsYokTFP2iOf/IZHw7ro1qoCU3j9+qfu1RW5BtbHvnn2nZustNXTyeOviezXegcHcHjXIDy60lrDXaaFVaqFZraopJoim8YhUvXX0d48kEp1bXsNpo6Hku+3THQ7FEx4KxHFE4jlgTJ5+TBTRz3gkVqfIn9FWMBS3ox0MMhkO4OTaUeai0W7h37zX0X38RYTzClM9E15GiVfBXObNGFTwDvbSCpsO7bRORZbAyd22cSdY+Yh+9RuhK+GpccGTJS7jI+whAjUpPZgEndFuw6tyU4NE8JwmA+f5d18W9OMW9NEWfSlWTaKsxZBTHVAsbyMsflZ0xG3tsOxLX3XymyQ7dZvfqZ/kuvCFsgybzr6lOZpNOUSpTkxtNFTDvJzZpUoHLz+LzhRpUgmAWJV8q4X2f/jiK1QpiWm6rV4k5vAaam0e/VbradQXtjAu8FyUCTpW/HLK+/HvFMLgoeXkB4GkywZQneOY8/DOn4FUrCPp9jG/dBnZ2URyNZHfNGbRn/zXCOiqDV2PSNNlkDZb8zALvd44PjnM2JBFC8/lPi2VBdracpgh1PnytZ+4FOm2wMvb6so58nQHz5rqodlpfGYjOGZr/jtGx2MYBM5cZS27ZistS24zD1Y9/Cp/8qX8AbxLhK3/z+7H1b34LLTaz0Jr79CawuYbgzjYiNtywycE2bxKmJ64FwAlBtikC/x3hnD2PyoWLGtA7V6/i4y8+v/gn7qICiwosKrCowKICiwosKjCrwAIALwbDogKLCiwqsKjAogKLCjxUgb/GDOCZBbTZXBL4sa8UMLWbPll2rnJkLUiVKbF+xmzODB0XP/pPfxEf+cEf0gbLv/rFf4Kjuze1lSO7OrPnaEGV2SA75rXHGVpZxm62CckNLm242OMzGbs2H9cCZbOlbKButmE5D9+s9vUYXs3JOJWnZmHb/PnPQGq2UWpBmoCjPtDUjF+Znoa/NwDYZLdxw11uf1KdmHwx2S/Pimw2cI+tqR/Ul85qYMFbtgmnbadMsWyPYx54zts5Z+eRpQhnlobZgDBAeO6YMqDLo6JqjMfs+Tj7xJN410e/VWf2qz//0/idX/9nUjnyNcodnhL+pghp/xinGMfAhCoNboYTJBRzOL3ewpm1Fgr5VBumtLzkBrCx5CwgV8gjnzfAl/+lSlA5nl5Om/WZ+nce6pr8Rar9zOZkBoT5/WwMZK+hDeQ83HxwjPA0qOazCtpvYgGdXfOsfg8D4Ae8mR+472avpdrSbqby/EzG5THszRTMx6t5Oy6s3zR/1pg+WgA762eYt3/OrBnNfZoput7q/OcBcHafzddh/iROnu/suB3RR/A/Lz//Mvbv7eOdFx8V9KQvpufksL29j5s378LzfdSpSqWaN19ADym+8MJL+NrXX8VwGCCiZbLrwncdPHZqHeeWG1iuVlEu+WjUawJzhBsHR12MAua3wijJ0hTteg2lvIexFHyhlIV510O90URjeQVupYy0WEShvQS/1sJwHOD+9jb2Dg8wHk7wxKNPok7F5+AQRTdG1NtDbjpFjjnW4URqQVr60v7cybtwSnkUmzVUaCGb99Hrj/Ham3dwZ3sPX/zq1zCmss7N6fw5huvVGs5fOo96qy7b2cefeAKj4RDXrr2Bu3fv4HBnT24Bg+EIp1pNfOdHP4KSE6NZL8MvFpRNSsVxHIRIglAKOTZFEBgRtochVX9TtJbaqG8uo7S2immljl7i4tmvvoCDnY4gzY3Xr2I46GIUjlBvtrB59hEMwwCPnD+D9z75GNxgiJ1bNzE66GJvewfhYIhwNESrzozZOkrlkja9x9EUR90BhsEIrXYDtWpRYJuKxa3DDoZxgi9fuYFeOCV5USMA50W/6COeRmjXqnjHo5fw0U98TEpOKkZJsn3mv9KidzQSGJ/2DpF3plLddo72ESYjvOcDT6BaK6t9SfbD1omB4zW7/7Oxz7tlZ2cPL7/8OrZ2DtHrBTjojtDpjzAIpwjCGEFgVHmc0L1cHs1GQ3myVFzSupcAdDAYw8kxw5kfR2jjCrpGkwCTMNLvCbEVIZowi7aA8xsbOLO6prFZoVX0JEIcT/T7Rr0iwDnsj9Hp9nH7zhYmk0h5s5cvX8LFS5dQrZStbSiBXqRfX/7iMxgOBwKJe/u7gmiEpITFtKPmnE6ldbu9JDDOOgg6xlNUbE7w1tZ9DPa7uPbGVYSTSGB4HIbodbuqv/qBpJ4OBZpldz4colKpolwpo9cfSPk+GE9l9UyY5TH/FUB/PEbEzEuCW0InKu2mseCm8jtzOYFI80zkJU8EMXnfF6tlWf9yLGQKO8EfZQubOV6HxrUFay3bV2MTS5DLZ/Dq6qrUsby/CZ7lIuHxOcUYCzpLUA1dN2uLBCiXq7h08ZKyor/+4gs47Jka8PMIkQmaabvMZo6EueE2C1WOHrIPnz0RlEXOL34mLZCzxjOODcJ7jvN8saBz5Lx8eHSk7G7OabOYA4+520aVS0AsoDiZqEZLS0t6rWyx+dlJijHHBfNKPU9qdyodWRc+2ll3wldak/O+oIpdDWsEjQmBnXEdyJ4D/P2DjVPGXeSR1MW/s3QO7whM5ni1VMdypY6V1prmkGqZ6nYgV6jiyy++iGKlhHObmwbUWacD2YPnPAz6fY1HWn3reabPt8rnNEVnf884ezBHfDqRWpgQjNbRIefgSgVx0sXh6y+iM9pFkLDJwBXoo3qU6l8CPeaqRoJzBvYb0Geap2j9zvXZlHnVsjDO8leP27iy+JMCc74dF4U4QQkOSq6LEgEogSOVulbbLrtmRQ0T6tI8HBh6ntS/t5MUHUJClzEdVlVLeEjVucGPuhcIKpU/zGvMesnueao68RgzAbdp97JrGlksU51Mi2qgwL+U6tUohjmGCMYJKPlTvOYC4erw44n4+NjT3w6/XBRM5XHo77U4sWteqwjm8XKZxNoQ1ue1fqG1c4ohVfm6jo6ek3SNSKecH0I41TJWv+3bULp8GV61jM7uLvqvX8PwlStI93dQBHNxs5+fdyYyy+2Z0p6K69RD3cshjxRBEmOMBKG1oWYTj/1Xg+YXng8jaqhATyaR/n3C3kWpbe36nT0RtGCeLaqknrbOPrT25r8TBNePV/vZPa9xpfFm7Ljh5XHm6b+Ij/zET8CNQnzhr34vOr/3+6izeSjnoXH5IkoXz2HvtTcxvntXLiH8fOJtrrfpqMPRYLKCUzguFcscn66U6gnV5WmCjx3sL/5lu6jAogKLCiwqsKjAogKLChz/K6TT6byFfGBRoUUFFhVYVGBRgUUFFhV4O1fgP2i27Caf0Yka4CuT4GMFiOCk6YDn3xn4a34dq38Nzxz6Hv7JZ38Xj3z8U5gEY/yL//6/xXBn+/inKU+z5HMeQmXWbrJhnrsgsp2b+4aXUtFgX8ANw0ypK0Wu2ZR5EG7ZA539yPyfs+yuObtnbbQYgJbl++oPhIY6YXP+/CIwzmyc58fQMTQzG1bckDMVNMqozOZPOb5UQ82FImf1tQdgPk8KJWMJmeULZxt+Rv3B63VcN12pTKE5d2CCjTNgTMtBbg4fw1CB6rnqa0PWM2PCg4fY8fDUX/gkLlx6XBaPP/JdH8LOnTcMdOVmJpUX0wTRNEYwJfzlZpyHxCXEzaPkM1eUdpHLaFR9+F4qiEfISzVWIU/7Z1rq0vqZttmEwOb3FOTxv9wU5XGpdvYc59W+GQDOxkAGffUzNmfSiKXm1NQnVbpvAYBPzhHZkMw2y2cZifaFcvCbuwYPjnWrWrfnkMGMkyD6pNp9XnWrIan7UsaIMwU+b8rsXtKhcKNSirsHAXD23hmAzt4vO4aTAPyh8z8xvjQOVdjY3B+TFC88+wKC3ginVjcRjUKUyjlZku7uHeHe/R3kij7qy6so11tInBz2ohBfv3IVV6/exKA/RMisPAK34RCPbqzi8qk1NEpF+HkP1WoZJSpQAdkM9waBGg9ySLBcr6NZrsBNaPU6RhCMDMSiiilOsHr6FPxyGWGawq9WUazWpISiaqg/GCIJEynb2IgwGPdRpiLdjQUwuMkdDMcIo5EsQN3Y2PK6hQIcP49CrSo1O21c37h+B1udLv7gmS9L+crNXWbXlvM+qqUSmhWOd08gd21jA8NRgO2dHXR7fakUxwEzV6eo51385U9/Eq1iHo1qGcVyUXmsG2fOYBoZ+1RudlPtR6tf2swSqNDuVuOu4KF55gycpTZG+SKefeElXHntDWXTjjoD3L75JvKei9pSW9m7/VEPjz5yDk9eOIfx7g7GBwdS7DIjddAf4N7dO1JA1aoV1OpVARx2chz0++h2uspFbjfqyClbMsZhf4CjcYhnXrqG/ijiLrk1JjfzRi7nYGmpiaeeegqX3vEOLC21EBAcjkfKTqUNNN0BaJfrRl3k06mgcaezC7/s4tHHL0jtatTuwsDHjUI2SsCMa+PscNjp4Mb127h9exv9QYiDoz7ube+jN44wniQYj22uJOdG18Pa2qrAaxCOUW9UMRwEajqAm5eSTM4RcqKgXS3VjY5qQtt/fuAkDlEplnB+cx2nV1exXG/K1joMxwLLHMf1chk+Vb2jALfv3kW+SFXvFLVGHZcuX0ar1VIGs+9R10bYOJFS9NWXXsKdmzcFfHd3d5H38zrHarWqzFsznbuydi2WSjYbNpbLAl+7vrEhsLR7546UvNdv3VCmMK2emSfNhgW+Ra1eF5y8v7UlgDqb22h9W6spF/jwaGBsZam8jKdI2ZAwnaI3pEU7wTRhfzJTsRIgucyitQo93aKxyYblF593BM6mL8uAGEHJHNWjxu5ZQHNicZZnYgGo6mUjkVR2+bwALs9VauZiUSCUubXd7pHgcoG1yOWUb8wFBZuROE/s7O9hVIoRdQMk40j2uQTnOmYeR2yOh6rG4+YZk1us5w6frwLVjoA0ATSbmFrNptxBeP34PCZQZ3PD7t6eMoB1xfg8tQBWOcg5guCJYDr/LMtpKj7ZTFJvGGV6GOn4eC8SuAuMuzk9A/j9MAjM8fBYmDUeZwDY0TqAQJGAUBbeWaObbaAyt4956q3AwacKa/hMro2C76CYK6BdaqJWqcnyeqlVx2gwQpjk8ebtu2i3m1ht1gW1mN/r5RxjZR0nGjuurOddQbnsOUp7d66beF4ca4S//MYkpoIaiIaBGl5o9lur5hEe7eDqta/K6pfq1pCqWwk5jdI2SBOEZobQszL2TDMC/5w5sRDeUeFMCMv1BoE6RyJXRcxgLZKP0taXeetJjBIz1JU3b15DNaqAo10vU3Frk37VBBe5Hu47Ma4nKY4IOamIpa0v12RJ5ghj2COPTWtHq0wnvKX6l/MufyC0eb9sMDGeClyjmdfzuJUPbOGmZlu+lzlRqaSp0lXGMByM+FmSHHsotpv44Ic/BLdItbtRJvPuInAkLWYcjMa6wLlRJ3Ms03TfJxh1Xa37DtOJtZd2USuVUfVLUrgOojGcZg0X/8LTKJw5izCfQ69zhOjWXRw9/3WM796CL8hNC2eqij3A9xFzzre5vZxjld/sAsWYKmxPxxWmMQIBXK6VbYOHztvcSzHHj86Y1tHMDE5VIwJs2cbbuYv3VbYuylS+x+st+28jWzPNWVLqsonFNEFS8c1rETouHv13/z28/2//MNx4in/79Gcw/eKXUEqNZXcuV8Y0z5iGCC6bPLhUY6OGrnG2FjfrOTqaEHJnzku8BgTVjC34cIftBIuvRQUWFVhUYFGBRQUWFVhUwFRgoQBejIRFBRYVWFRgUYFFBRYVeKgC/36r9cD3uJmjbKw5q2WBJgvNqHaS6sZudtntsxk2jCpl/OIzz+L0Ox9DMBziV37h5zA5OrTZvwSesY3/Mxa3xqXYdNgLk86pd614YQZPzVa2AbCCk0b+M/sy2g678LGblbQz1UIos4q2Ob/HrzNvkb2NsoytqFe2c5kC1LzL7L2s0Nh84rxi2gJi83lGPu1YyMqXEtaaCtr35kae8dS1/7P7rCqMBc4WrkrBpHxXbm7ZfDr+KDe+59r8Uu5eZkdrFSaGgB1DSQOjj/8svbK5GPoyf2cy0ZRQSnWKl8N3/o2/jkqthXF/hO//yCWpnKRe9TxtsjEnMZzE2lQcTmJEBPbKbKwKeqwvV7G53kLJd+B73GzPCQL7fgEFj9bPBeR9s4FOOEaFloCw8erUxqaxMc3GjoXs1vLZKGnNJqnJBDYbadnv5yH3SRXr8eAxkHl2jd4KpttaZoqpkwD4ga6FuaaEbDzZ0T5jtw/BXpuB+cDNmR3HzNJZxo7H8Jefo2YBm7FtLRhNNu+xDfQ85NXW5WzsWNvDuXPXPSe77fkv8wPzP2eUyLxhjAIpjRJ85QvPYToIsdZeFdhqtWrI5Xzcv7+L+9u7KJSKqK2uolRvImIubLGEl65cw3PPPS91I8d7MJkKPJ5fWca3XDqPZrUEP5+TCphKx5zvo9vtY2tnD2Pa6fo+Vuo11IpFqWWICEajAcIowJSAJJqgvtQSYCNELdGWtFhSfiazVHv9oY69VavDr5QRxlOsrq+pfv1uV9aak9EI8fhIm8gERYSUlVpdVZ9QBVbwlUV768Yt3NjZxwuvXYNfrcsqmNbJ7UoJxZyHZr0iFaBR7k507SaCNYng0NFggINeTxbJ3/aB96Gad1EvFQWxwukEa5ubBtRFobk/w6nscsfDkc6T1rIcb1QZlpbaKK2tIy7XcO+wg2e+8gKOen2Bucl4pE1808QRY2m5hccvPYLVko/R1n2M9veNotXz0O8OcOv2LR0zlZDM6ibAcnI5jMIIvV4Py60WNlaXkfOMJeZep4etgyM899JVU99JrHuYm+WcX/xyCc12G2cvnMfZR87j3IULgo39bkfAMxwHgkvM+C2mYxTdFMF4gE5vF43lCjZPr0jhzQGZ9/LKPM2+MpDGYzf2vLQinuDe3W3cvrWFbneEo24fb966h/3uCMMo1TgiPaJKlEOaGa7lSlHqz1argU6nj8OjPkrlqrEXpU3xdCLAQbBGVbTmAwscqVgr+jmc39zA5soqVhrGAno4Gsg2ukpL7UpZz9wwCPH6tWuqSb3RQntlSbm8S82mQB5V7IT1VEdTRbpzfwtXXnrJZPR2u1IR8v4n+KQVNCGkny+i4BNIF/S+wTiQipy5wowlIMDu7u9hZ29XzTt7h4dSnfIaEwDz69z58xpLb7zxBrq9rt6b5zUcjbCu+wM47PUxGAWI4hj7hx3EPJ9pjL6syAmlTDY31bIEONkcQtWlctmllswUkeZZmc1dgmpU9kk2bHKdpYQkDJqacZ79cj1H44H3BH+OSmeqpwlIOe6YB5xMp1L+MjO5zixg11Vzw3AwkBKY4y9xUgz8EWI/xmQ/QjnlOaeyAGeer6xxLfzlZ9OSmXXIxpksZdWAw3FpXCV4vITTbHai0pXaUFl9UxUchro2HEt8L57jcDTWAy4bT/x5vSdtiKnwtqpOqnz5yzoKG+W3nDvM4yGbn2VXTUjFscrjV4+QIU+0ZeZznzbUnO/YfMX3YX0NkzKxC/npFB/y6/i++gUkvQ6KRR/t6jKarTaqtNovF6UIP+yF6AehGjqqBQ+tSlXNKQTAfB7k8kZBz3m8kDNZsCw+j42fT0UkaxYEBt2OJ4GyXidhCN8h4PbQHw/VPFLO5/D1L38W0WQgWMl5OKYVtDKAaQVN6GkDPmhHroY647oi6CYIa3JjCZEF5mUv7IJZuhXmMDsp8kmCMudU1p8AOjUuFbw3MwDM+5iq/6wpj7McW/eoY99xU7yZJNgXlHYwIfnVjWD+w2OW3XAWVWLtj9nYwPmUzxupf+0Ex2YMfrbW4xxnNnqEZ2paN4ytMb9k0SxFr1kcyvUGLgLCTF7efA6bly/gwjsuw8sRbTtIqlUkhSLiMIIzGiiPl894A3+NEtlYI5vPMzbPQD8NpVBlUwuvLdetzLruT6aIq2VsfvSjqD96CX6zIQvo4Rs3cf+FFzC4exs+G0N4rZihvbaCUrOOeDTGcGcPLps00ljPZaq8eU5UDBPiTqSgZgOnZMKCpXxem/4R1toorNWnlpqVU97G2Wi1brOYjfuJKVK2VtJtZG2f9VfWtttJXaQ2s5zFZTWmtD9xUgRuDu/+3v8Q7/lb/zGc6RS/+bGPwX/xG6jEUym0oeZIa4kvsXQqmMxry0YE/TvHHKxpMLBrejXJsvnMpxPBBB86ODyxPlv8cVGBRQUWFVhUYFGBRQXezhVYAOC389VfnPv/z96bRluSpdVhOyJu3Hl883s51ZhV1VXVVU1TdEODUHfjBgw00kIIScYGg9GSmYwRWtgSMhJgGWEvaRmJQYDbywu1JGODGIwWS1qIqeeuorvmObNyznzTnce4EeG193fivptZ1Q0/7F91b5Nk5X33RpzznSHO+/a3915FYBWBVQRWEVhF4AtE4FvX1l2ayDiqkjcTu9WBpg44ypi5SrIuJSbMdfGECUyW2c9+/JPYvPtuDDtt/NJP/6QSR0RCJb3r5Amz5mRAmyVdMv9cA20FJGU+tUvyz4uuZKDmMqOTMokZ0OmfyP9m7N1FQie73xITVKByBtaJNWGJsxM2gPknGtDlYNyMhZpJ+TopPn3EMSiUXJP8tTFwTXYxi5vLymXfU3CZFJJ+IPxciO3tbQwGA4yHfWAem/SlA42tLScoOJP5ioB7661AzixRzo8JRBeNZAlJd8FfgJWSEAwQ1ur45u/4DrE1/+S3fgO/9Pf/G+RCA2Il/xzHkqCczGOM41TJPrJckMujUiqjnA+xuVbG7lYL5QLZWT4KRco/58XSKgR5AU35Yk6sYnn+Bp4kNJmQZFJfsn7qv/lAOgNEAcRkaJGdtQzenjBdl8D8paKAxVxxk8pG/IThthyrxbxbmjsZsPomb2oTcrzttdwu3of4RDaWX2ic7riA/fM2AJhpwSX0P6sEcOhsSkaYWzt3MoyzaxOkW+7ncltsTRo44G6+dP+T1jExb8KZTEZTJjnBp//oU0gnCdbqLYxHQ+xsb6JQKOPqlZu4evUaCuUy6psbKFbrGEzmSEsl7HcHeO6F59E+PFBBwHQ2F8C7Xqngkfvuwlq9hFKpIBBYAHAuwHgS4catffkAV0tFSew2SiUUCEDGUweITjEdj7V+CUDQC3EwnqBYrkoutVpriuVIIJYAUJHztVZHZ9ATMLO5sWFSkBGTtz4mvWPM6DtaLkkGN18q6zryAExTjPo93Dw4xLXDDp5/6QJO3XUO1WIetXyAVj6HnJ8iqPK7FQNpg5yYiQJBYjIhEwxnEa51urh05RLe/dijqObzqFBylGzAOMLa1ibWtnbkK17KFzAcjNA9Osacfsu2iSDI55AWc0rGp7k8is01pPkKXrz4Bl69fAX96QTjyQzNOgFGgnQeHrj/HpiL6EgAACAASURBVJzeWkcy6GDePsbo+BCFPH1cPXTaHfR6fZQqVSXcKRncHw4Vz1Klos+sNZrY3GggnyMbCjhsd3H55j6eefE1NOpN+PNE8sSU+yWAGAcBgkIBrY11nL33Xuzecx+6ZDLPZshzjVC2NJpjbb2FWggUgwSTQRfd/gE2dhtorddQoJR0FEveM5bKxMl6zxj23J9svaWS+D08aOPooIP9o7YA4EvXD9EZEUIIMZlEmNHPNknFciaLMZ/3UavVcXBwhGs3DnDm1FntT8fHR8j5BHSHAuEIKFIumgBao1lDnMwFON69t4etVgvr9bp8fAlk8XlIL2UCZ/SMPT4+xusXLqK5sSF25N7p02jUzPOabGPGpMB4kf01mWDY7eOV51/QGpH8L73Wcx6Goz5q9YrGkyzQaqVqjOJaDeVqHZ1uR77Cu3unEM2mGA37uLW/D1IfKc984Y1LmE2mKtjgOtvc2sbp06dx/fo1AcCdTlvtpYQv/W1J6haxO8hJBrrT64tV3x9P0e7SzdPknbmPkI1Kthz3a27klEAOw4IKClg8xPe4l5hvr4EwfK5l4KrW2JI8MVm8ejY4dYjZPJKqBHcuAmZkR5N5K/CRvrulPDaaHE9yAA3YodQ2n8v0ROY65D5Bj9q0kOAIB2KY+4My/GGKJDJ5VgH49PPVc8dDqVgyRnA8l0d0JKaih4QsVklBGyvXPu+LYc0f8L/5swxgyoqKOIe5H+h7ni9gln2TvUGOz0grapiTMUk1gyDUmHDvkBQ4Acp5bJ/J5HzZLvr/CkQmeGX3IAM4e3by54wx48OXPi8girRYoqUzPJav4rs3HkB686Y82Qt+Cc1qSwUbjXoVs3mKg85QRSXbW2sIEaOaL6pNUcR5FcqXfTIZqx9cKwToKWHPF4vAqiVKgA8cWBxiPBtjOBmquIWsUgLYnNPTOMHZnR0kxxfw4gufxSyZYkRZesZPcscmlxsh1hwVaE7wMmOzOraozn7Og5dPO/4p8LyRQmxf7kNUmGBUeB4uBWSCxzY/CSgSqCNwTta0A+ml2OIezwSgDwPgQhzjegoMyQLOCirFRCZ7/gRQtWJMOzuyMCdbCwSrl+1GtNdRcpvPEQ9qXyjZHGMzU9ki2w8z5q6K6BzwS09gyUYXQpx//BGsn9pR0deciiz33Y3q6TNIe0Mcf/4pJI5FrjnqGNVUECDITVlkxkEMZcRWXFGpIswFmM/mko3vTyOMAx/lvT207rkLxfU1THsD9K9cR+fqZcx6PbFdOdfK6+uoPHQ/WtubGN+4hVvPvAAM+ipWmqdzsXm1D0gZh8C4FVESiKb0ubF77Vwr0JwAq85O9p5kyp1ncybzbKFaOk/doQ6TFb1xr2AEaGVgkDzbwfe4pmx/GHkB3vud34VH/sZfl93Cb3zwgwhffBHF4QC5OIIvmwHzqCa3NxZr3fyovcTOuNYWVxCgsLDY00lvs+hqNsf72u03nTVXb6wisIrAKgKrCKwisIrA2zcCKwD47Tv2q56vIrCKwCoCqwisIvAFI/CXW2vGvHW5BiZa6aFpspbGDjRgx8nuugRJxrbNAGG7QYLi3h7++Sc+gdbuafSOD/GLP/UPkIvGjlLKqnbnWXonQHkb29YSwMJfHStVjNRlJu8Sm3XZP9fK+50ccsbCtezXIgZi4rhq/iwxZqCfav6X2EQG0i0Udh3QmYGObwLNHBZrvmPmu2ZpMqWXxLwRk4csVTIomLzS/0yy2ZgKzExJP1jfpH/j3qk9AS/T4cCS2Bk72yXFs74tAFs3Xos0lmN72M/VMmNWKSns7n0Hy1VeiovP8tM5nH/X43jX+9+PJPHxc3/ne/Gnv/+7IgUJMGSSksxFMhCjOYb0e0vIugkwp2deoYhSPsD2Rh2n9zaQz5GZRgA4L2Ya/UIJgjFpWCgYAMzLmqclwV9KRxI4cwAwmcdiQxNUsCQ6WXBiki0xWJd9dN8KGD4Z/wzod/H5Igxg85rM2MVvvbSsjOLktcy6VSJXFJxl+e07APjl+f0Wt1hI2i7fJ2MTaR45GVyXKl5mACsOS5NjwUBfFDxkrPlsrhj3xNptHr92PcE6DrhwjD73lSRK8Jk/+Qxycx/1Yh2DYQ/bO5uoleu4fvkmXn75FZRrFbQ2tpEvVXB1/whetYqw0cQb167g5uU3UPQJ6qW4fmsfOd/Dw/eeRb3oo1IuikVHuXDGMYoSHHd7iOZk7tYk2VwiQ5BJczJa15rotNsY9QaSguV3pjMDhI3xZr6j5XJNiW+uSnr5jkYTJXJLJcpNFzQ/p2LXknE4V+EC5yvZxCzUoJc1fY3l53l0iJsHR7h88wgvvvYG7jp7F2qUYi6FKOdzKJYLKJcrAo8JXpFRRUCIbGd+nzvGNErQHs/w9Csv4N1f+m5UcnlUmeRPyKBNUCbTeX1NbWY8yJo2qeYJZvQ8JdO2lIdfyUsSdjgcSWY69UOMoxj9KMIjTzyBJ599Hm+8dhHr1bqYu7VyCfPpEJiNEcxn8OYzJNEEk9EUt/YPBI63NrYE8M2iGPvHh/IbJZuZ4BPB0r2dLYSBJzYovYEJAD/93Et46PwDKJFZmJDFO8FwPJZU6IQgVC6H8489hp1z92AwnWI6GCGYRQK8WZHE/bRZK6GU8xBP+zg+uIqt3Ra29zbhh55JFuesSGdZrSEDfgXUMIHuJ2L3zicR+oOJxunVi1fxzMsXcPn6IeCVMRknYh5yrXOMNjaaKJeL2sdu3TpCtz9AvUbmqCfWrrG4xwLTyqWy1kW9WhHLnWtmNhnj3rNnsbO+gVa1KnA8Gk+dz3EOtVpFINjVG9dxcHiE5sY6trZ2UK9W0ag3UC7mtdI5ZyU97piSHOeDG7dw4eIlTKYzyYbnS3lMxkOx3gkCE+go5AvaSymdTNY491OOGb2nCeYTeBqNxpLw5n57eHiM/YN9DCUj7otFe/rMWclgk63a63UFHF+7fk3ANIE4Spdvbe9iNJmiOxgJDKE39EAgn/nm2n0nYpb6gbEM+cwwJiuZwWT5WoFV5o+q4pqF4Sl9Ws3/N9u7rfDHvOG5RxVKlJqOxQIkeJmBvwTt+Pwlg5qgFMeVnz995oxY4UdHxxgOh1p/pkBhdgTjYIZ+qY00jTG7kSI3JihofqqSdfbpSTs3Vq0DX3k9dYNMSsn5enpui3NLlnYmM6tHceIY9TlUyxX1i7HlWmKBi+SpHShL9q/kkgXAsR7M5GS9mOclYzzzeSpwnavAxYAgYKb2IPa1CswyVvLcfJjVLnvYsKBDrHqelegdrOeRK2KLI9zl5fFtG/fj3HCKHL26/SIalRrqJc7XGmaxj+v7Hfn/bm00USArksBttSrQt1TkfCfrl2znUMBv9kyVz3OaqsBG/ZQkNTCdRbIFYCEBPcDjJDIv4zhGtVjBZq2AK89/Bu3Dy5h4M0wIgKY+ZtzjKQ2czrWPTMi+VbWCHX90fnRsaQKoKWXI6ZnLghh3DrAnIP9tMtAGDnMczP+b0H7IWjeCjWKk25mEw014lAAlwehj38OlNMEbSYoun10mXKCjFtcLI515+LLQiPukmpiBvuqLgYTmM8z1kKh+j23Ksx1IZVdANj3Zz2Kiu0e+eq2bpWIw85E/8hL5BRfLJXzpX/hy7R+Bn8cEAVpf8iha99yL2VEXtz75McyGA+era+4SvJikrjkvWXzJMwEbnA9RLDmFC8WJShxjHHU7GMexihWq6+sIymWMhkNEPbKLpwJTJe/s5dA8dQqVB+5HqVnD4Mp17L/wMuJOT6xd9mqWHWIkSe2MnLMCVq5DjZexvrVaCNrKo9cxazNGrbO8YW/0jHjrI53eXQDEWguclywusLUoVrDAZTsXjf0QX/39349zf+nD8OYJfvMDH0Dj6lVMD/YRTrlu7MwvoQnXTvVD2x/3Cj7zONaUu84hVyzBm824OQjkZk/Igv6yoxUA/EWGbPWjVQRWEVhFYBWBVQTedhFYAcBvuyFfdXgVgVUEVhFYRWAVgT87Ah8mAMyEivzPTGJZ3mFMWDIJmwHATKwsQMITGeiMaZrJ3ZXPncW/+NQnUV3bROf6Vfz8//QTCJO5VbvTn9QRXjP8Kbtm5mBr0KTLtCyYsg7UzST8XLduY01meKUDXrOeG4Z8B7iWJVsycDcTX5Z8nsWC9NI7cLLsrgvI7QRwXfxoEXCDfF2Ckd9gfANLOvPvCdlaTHoqOXzi2Wts2qxhDiSkB65RqBbAXQaIkynh4ObbWL+Ko+t3hqMbiG9MKjGYM4B3Ka7G+OTn7OcCyuk56OXw/g9/GHv33kcSMn7qO78Zbzz/eQHAhrmbFKF8CucJxvMEE4JaZJTRQzjMo1jI4a4z29hYrzsAOEChTMC3KHloJubFBs7nlIAV7BySHUR2L71CC8b0lXxslpx1bAgBAESj//wAcMaoWQaGTfZvSRo7i+Eyi8ZJR4pV7mTMb19pFsPlV5bwV8rUAeYZwL5cSLD8nbdiBd95H5OaNsDEXpnUcwbM2vsZAPzma9J/0WRes7adxEPvLMWD+4EBwHZNJkDNY9hLjbvEIgfJisYxPv/kMwjGHrbrWzg63kdrvY5atYZrl67jtVdeRaFYxsb2jqSXn3v1Ako7eyiureH6wU0cXL2CQsxCCR83948llfroA+fQKECMQ0q6EnzlOiWASylfSrPWCdIFOeTIHmRBCuVJmzX0ez1EBPT4LqUe55RLNqlRSaGm/GzJfD7JfiuVHDMvJ2rjbDoT+57rkKzPoBiKvSsvP/pXl4oCZggGE6ShnC6Zry9fuoqXX7mIrY1NnF5vYbNRRiEgu7CIaq0qCV4HoytJ3u/1xYTjcFIKejhP8Ilnn8UDD71DgMM9W5sIoilKLJLIhyi36mg0GgKQTBrWExBFUJLXIYMzJTuykBcASNZiPJPIpBjGBBOYkE+pLEBfRIKLlDSejTGfjeARcJnPEU0nYkfTI7nWaKG1uQWfrMUgp/fa7SMVYBAgJNv03NlTAksoCd/uDXF9/wiffurzeMf5B1Amo5Fy8eMxRpOZ/GLJ4hunHu577DHc9dBDer93dIxcNBMALLANqcCkZqWEybCDXucWdk+tY22zJXiFc5MAbzZ/MyYlgdVlxij5YAS8GANKHFO2+NqtQ3zqqWfx9POvYTTxMRzGmEwoHOsL+N3Z2UTIgpVCCe3jLkbjiQBbJf3ZNu19BHTNq5wM3/W1NYTFvKSjp6MB7j13Fmd399AQ8Jhi0h+hICCUAGtZ+/dxu4PRZIKgEKJWa2B9bR2Nel0S0QnlU/nMYCQ0f6eIZ3MMewO88cZlMbMJrhLoIwjYH3RtL3UADJmwLICgzD5lxMlYJmv1/DveIblzAuWdTkd7FwG59tERDg8PxdDd2NlCs9USs5nbL4FSMl3JWCaQz7mxf3CIvb09zKIEw/FU+wp94+m5HOYLYq9yrVCqWjuLTwDYHmkEOKdUjKCvrttbxKvLmL6qxOLaM5Y9x1iFEg4IzljeLBJiEQCBePpGq7CDa1mYVEHziPtVjjGvVHD1+jUUC0WUKyXFjmuELwLmlMGeRzPM0jkmtSGqZ0oYHXcxvu4jN84hnpK7B+zubGPUHxkY6JsCxyyaqj/2XLS2cq/k9fjc4F5RKOTtPTLT6TFL32iqGgQ5gb48fJE9TrY8v0MAdDybCGwX6OdAXrJ8c2RMFku2rznvZNsPjPFI4q5iJslySteTaW0y5YwVlTW4rUsi2gHLmWqKPIGt/E4M4DiaYcP38IHyLr4qraJMgEoy1wVsNtexVmsAYQmXrt5Ca30NzXoZ5SCBT1DOzff5zNj6smxgyY2es0LQzMfY+RCb/LQBwBqPmGeCEPN4inkcKT6VUkVM52qlhkY8xqVnPobhvI1I4DDZqCarS9FigoYjsYLpKEEBZEh2n4Aqz71FL4eIJsNOBUe+0w74Zdu4L5epTuJYttmYU4o482iVELA7W8lH2M/BT2MVNHQ9D1fSJRno7JggEJP7kTFTWYYkZu2SH21W6BchsTOVxsOAaRU3pCmKLG4giEmpcj4bxUqFvIZ5fyoEsG1kC+fJ+mbxjQMdi7UK3vPV70OR48I6BYKOu1sIGk0kZO5eeQMJizh8yuPTyoXn2sy6hM9GzpK55mqOZ7pKTXsNx5yFEdxvjjttxbvMvnFfYpEk17F+0Ugkv21y3T7CUhW59Q19ZtZpI+714c8j9Y3/m3nGOJZ9gexKeFZhYR5srmXIuttjsiJXV/q4OBdpL3K/P+j3ntsPbjY33Thw/egsJQYxGcWUDHcC6wLbzVOYti/DMI+v+5Efwe7XfT38yQS/8tA7cHY2QdztIqTlg25s4DEBXxtOBt6prrjfH+S0TA/39U19N+p1ESr2HNMU7z5eeQDffi5e/WsVgVUEVhFYRWAVgbd3BFYA8Nt7/Fe9X0VgFYFVBFYRWEXgLSPwjWvmAZwlQEz6zgDALPmVfVEgb+Yp697McKeMKdE8fx9+6eMfR6HWwI0Xn8X//s9/VmCMklUOABYbwcnuLQDgJZB2wY5xTJ9l9iQBSSbtxPhxIJurv7+tbcZWtOSymCVLQLCq7V3CTX1fureA2yV2ctY/Jux1DSfbuwgmE1jyAzNpR76ypLXu7xJ6fJ8AZb5o/pCUrYziqRJYy0DkcltuByhNutT6xWSh+540nN8MWC7a5xjUy2NoX9CX7HpZfx1sycRjzhFYCeuJj5gv4hv/s29HbX1DCf8f/eYvx6hzhCil/CSvQ5A6VQKa2ApBYHrLMQE5ZfLWC1AphXjg/F2oFpngJkgRouDYnMWQwIRJYVK+U569TGZSytMxgT0/VDKRCXJivTb+ljwmMEygOmOqZjF5K4nljGn0ZwHAy2OxPAdFfHUxXxQBOArIneOXxf12kFmTYcG2srnhEuxLq/TPBoBvX9LWxuyPa6NjySy3f/lb4rv4Kvm4vVBi4X2dIo0pP2nJSQEHetl9dF0GhFKYjtXMKRnPEzzz5LNIBnPctX039g+uodYoSx738sVLuHH1uoCI7d09+MUCnr/wBsLWNiqtDRx3+zi4dhkYj+ClAW4cHGPm+fiSB8+hUQxQo3R0syZpVwOPgE53iPFgjAo9pAn2kKkVOrnR0JLEXLtMgHPyZMlgtp0gJeedmISUI81TWpWR8TAj64yyl/NYDGDuc+VaDSEBXxZmODnWUq2CeRSrgGE2n+P6wS3cavfw0oUr2L95iGqphDMba9hqVgWW81pVAnv1mqRuM8/Pfr8v9q7umXry0f7kM8+h3FrHubNnUfZS7DSq8rwkgFTfaIohyjGixyLjQcBGSePEw2Q4wWw2l1+gl2cRBQGyEOViRcArAZbJeKxilHg6EbjTbR8jmo4RTQaSNSUYKLFLn4BaAWGporYTgE7oter5uHntOvYPD8WkXGs1Te47nxPY3ukNsH/Uw2c+9wweOn8/GsWSwHjec8L79fqYJQnGHj0oz+PBd71LzOBxr4caJYzpBU0WaRigVAyx1qghnU8wHnWwudNCo1Ulb0zS3ify6PaMyIBBW2O2qRHE5PhS8jZ7EcB88k+fxmc+/Xlc3R/iqEcmWk4JfsZ5fa2OQj7U/O20e2JnkvHc7w/EYiQIzDhR8pRzikBevV7FeDpWnIMkwUPn78Xdp06LoS4J4CE5dqlAR7FRKes8neG43dW/WcIgAK3RQLNWFchFL0nKupNRTAavH5sXcLfdE8udUtB8thSKJclzc6+u1qsC9sRq5TwnSEkv2mIB3W4HjVYTZ+4+h431DXT7fYG6xWJZAP2NmzcE8FcbdYSFHGrVCtqdI+0VLIBgoQG9czu9IW4eHAsB2dneFvB5RGAioHTvDPVmS8AvAaHD42Pzu44iMecZxx79d8dTWQZweyVQSynqxf7J9ZiBv47pK+DSySBnYDDBJ8aT65BrjHGmL7UXG8tfDD9XXMTPcftiIQmfKdxPKNtszG/6KFP+OjDg1R/B207h1yaIhh6Sm3m0vIZkx6lOMBqMxd6lp/14OsUsmqnfAjgp6U5pd809MmtNBUTPMkr2soCEwHxIWeQSqpUKNre3cLx/hEs3rmpvptcw+5h5ALNfxQJ9y7kPFAW68vm7f3igOI+jmdiuio87YxgAbPuDADxOOJ5f2KbUZKUlF00PXjcGWREZn+/6LveYJEExmeNrNu/GB6MyKkmEbqeN9fUt+afff/oc0nwZ128dy76iGKbwZiOUKSmcz2M8HqKULyIm0zZnzG3JcXNeT6cLYJ9FBpojgae4TMYzjEcjAcCTOFKRQ6lQxHQyR6FaRaXRRDjsoHvhafSOLmIcT1WAwP7PMEccsPSDoGiKCeXI3f4QhCFGET3nyeq1c6O8bd3ZjUBlyDHTOk5RpB2GAF+VkmhO5XlmIrAq8M8YxNnY81lDxj7PWSM/wNUEeCWNcZ2Mfqtl05zniVb7AZVfFtLQxtYVsOieyRydKaWmJb1MajDnIL9rzz22iyDy1Pdlx6FnJEFwR6SnMkOYmCewLEO4JnI5VHc38ei7H0ch4f3tUEgJb3p5y1ucUvax+W0TxM1eml8ErB1orj2YShX5AiqVqtrG+T8Yj9Gn4kOSoCAQ2vZnq2EjaG1iyvRKJnid8ynnzzkKpJwHtjNYvNJUYDELS/O6M8HQAJ47P9KPnQUyjgdv8vPuzJYBuOrfUp3eMgi8UEVyfsQcP0aY+xJ/f9G5U0x5+jafFFeQac/4E/jvF4r4tp/8H1F/9xMIjo/xyw89iN3RWBYIBbcPTVM+t1hUwQHJaZ6GXk6foVIFn1AqyAiKCJtNTAc9GpRrnmbi0+9aAcC3H4RX/1pFYBWBVQRWEVhF4G0egRUA/DafAKvuryKwisAqAqsIrCLwVhH4hlZTbwvIcgxgiY/Je8wq602O2ZhVlqtxfJDMBzeTb049bD7yDvzypz6BMF/Cs3/0B/itf/NRBEowAqlAO1lcKq0h7sAd4Kx+4hJIvJe8yjK4yb2vpL5BVrqSw0CXfEqtpwZuWqJKXmxOnC3zvlsGiO0LBrJmMojCTl1MCISQL8KkGa/L5Dy/z3vrD/uTSTNngRaBV0bGSoIpySffw8y7jC2xxOACqNb1je1k0tEnAK8AQXcvXcvdj8nbE1A7A0ZvT25l8chAfAF6uk/maZwxOZgUJBOF/7YkW5L6CCo1/JXv+a+Qy5dwdOsGfvTD75UkJhl3TMax70rMEYgiABwlYvVR3m40B+jsVynl8dAD96BcItvXAGBKRBoD2GQ5KbtpADDzYQSsnLwnPYD9YOEBnAHAIgNzDjlW7bIEdCYLmvU9G5ZlUDgrNjgBW08Yr8sA7G0MQpc1XAZ1M2nAtwKA73wvK05wy8BNvRMW+GL63Mlc/6Jb2Anz1z7m5tAiw5kxhW1mZexvSguKCebWotq6kH13l0msDECME+d5mF3fAOAMFHZJY0fgf/rJZ3B87QgP3f0QOu1DlCp5rK+v49b1m7jw6usCIjZ39pArl3DlsA2/1oKXrwg4unb5InLJTIyo4/4YNw47+MovfRyb1RLqlSLq9YpAUwJ0oynlZ0eYjibyCvbncxRzPkr5HOI4kv+qEvhK/JvHKPcVsdGUzDa5U19s85zmMEE0Jo3l5chkv/Op5PrJEXgpFpAvFAVCDMikrFYEHnFXI4Pz0s0baA9GeOG1i5jNYlRyIXYbNbSqJcSziRh7Gxsb2NjaFGDMec5YRgQi5gShJgLW+rMZnnn9EuJiGQ8/9k68+PxzOL3ewOn1dWyt1bHZcgAw1yB9D8lyTAkUOZ4TgQCCrbOZmHWU/51MI8nuErAcTyaolEsohDkVUTBe7Puw38W43xWgTulez8mrUwqYQBH4Wd9YyvIXjmPcOjhEb9CVz2yD0sMEnGJ6pU6w3x3imRdewUP3n0e9UEAynYmBTSUE+v1O5zFGnoeNc+dw/zvfqTU97XaQm01QFDBKEBpoNKqoVUrwvRid7iG2dtbQ2Kgh9bgX0W/VAIqsyMO8Tu3FsbX1TtYjC0cMEOb3uA++8vLreOqpZ/Dy67dwdX+AaZzDdO6LNVsu06e3JJa4ABACetznCJyTbU7G9nwmsHY+47z1Ua1W0GPCHgmqxQIeuP8+7Kyvo1oq2LybcI6ZxysZqNz7CCx3210rFiqX4Ic51B0ATBAzmlDANkUynyp+88lEfR71h4hmEW7dvInjTtfY+IDASAIWnKeUzyeAU8znNdacawTeoohe2EWxd+mDPRqP9Tf39tdfex2Hx20BREFIqeOZgOMy/atLZUlOs83t7hCvX7iEiMBiyvuVVHhAsG06j+QPHSd2T7LQKTPN9sqTuFTG4VEbveEYEdtIxt88FmPYtjJtSFYcVCCjmuxi30kDn8gpmzKEJ2lgyrbXKiarHYZ5MaY7jnmsfWA6kQetseKHujaf/2wfmbgcQ67JfLEgIFzyseUYyfYQuVqCeT8H/6CAyqyKvBdiNpuI5ch4cr1wDVqRlrWf613MScce5JwRwBwEaDbq+kOwk/+mLQLXbLvTRrs/xHRqQDLPEJx77BcBUTJj2VYWRvBp3e/00e50MOG6oscoizNSm6vZmuD9WfxAAFgS1QSoeZ5yyyQ7R5BhzO8RNOdcpMoCmcrsFx8FBLAe9Kv4UFLHBkGvkABogLKfx+baJmYJZe0DrDdbKOc9FP1EezID0ut00Wq0tP4Yq5xk2wmUJ67whSxfH6PhRONCj2MBb+wTcbIgkDx+qVpDIV9BvlKDV6vg9579FNqdq/jqnVPwr7yCeDbEhGzZZI65b2cQwmaxl2BGprEDXtkm7i5k1fJ8RUBfgCQBYLpxUB6ZZyLtEvTXNfdbyvDyM/qb+4vnQFlXFKVCRT5bKSnOoigCt16AWwBeSGJc9iA5amPxOi9oyoFnZ2N3zs4KWeQ7S9YpAV3OKRVB2r5PoJAgtJ7krrppzIInFWnxjEpuLuWGU+R9gsSUuLb+2hHVx/nHH8Xu6T3k+ciTqwfnl93OuQAAIABJREFUisl/EzjPzsX0WFepkXSp7Znve4l5HfNZwB2PxRk53wob+DEWBFIZhtLeMeey9VMKHK6Qj5LIbAxXvfx8M3UTx3I2DveJUtGchYEEsW17kCUB90s/FyBhEQO9tzl+bzo32dlIaiCGrxuj1zjESwdn+z2Ivs+h4Hme+9kGd97nWJA5bwcmdzb3pG7Bfx4Vivivf+7nEdx7HtErr+Cj730CO8MxQv4+4CxYIt/knWfVChp3nZWFxPGlawjabeQTKoFYGwiEJ2FekuGUgC6w31JHAN7VXjGAv+jRePXDVQRWEVhFYBWBVQTeZhFYAcBvswFfdXcVgVUEVhFYRWAVgT9PBL6uyUScAbpMSqsKXswAy2kwv2MMhtuvps85gCpj1/K9vS95HL/86U9IAu3jv/2b+I+/+/8gYPW8kkxMvrNuPQM4Dd40aNQBtvYfLgFnPq/mhyUc1RKojvmQuawqLeSS+W/FdOR9AwLYWSrIJT0lb3wbC9ZBxAJHGQ9K8DHBZIyMjHHBKzFJZX5i5se2uJZjOWf9uR0kNK85+fsqwWjecMrDmWag7qdkqGtbFnW2hbJ9cmEVKK9Pu/9v1yQLWYksxTgDwO0KC1/ihdeyhdk4tL6+qzY7YJ1t44t9Y2zXTp3GN/0X/znSNMBv/so/w2/9wk+7OZLI5zBjSjOZNiWzUFKOif4mGMzkKhlx99x3FtVKUQCO/CgrZbG1ijksAGCTfPaUVGayl/Ega5EMX/ZD79EDmBD5HQDwMpC57Av5ViDsnWNkkTph4mbfWZZPNoD0xLs3G5875102r+5cg4v5lmVT3Qcy8GLxedMCX/zzzvnw5rWdefIuWuRG3cDd25nBxk5iWxI/0Pi6MgP78kLimf/NVGzswBaTMT1hGluxhhjAS3HjLCTI8PSfPoeLL17Eo/c/gvl0rLTu5tYGRv0BXnnhJbGItnZPCwDuTCPMghLmfh7d3gDXLl0AopHmxHFvjKs3DvDexx/BzlpTDNBatah7jiYRBhNKxwLePEWBjBqkaFUrCP1UfqlJYu/x/5gA9wIrBpGceC4QI4nzvNqsqfudo7aBOfScdqw4ss4oGcqEtufnJX9MsIeStsfdNgr0faW0+4Sesgc4GAzQGU7wySc/h3k0x7ntbWyQ3UdfUcf+IYhTqzeM6V4w72DNac+Yx8PxEN3RBM9euISDSYS7HnkEh0e3UPIT7NUreMfp0zi11sBai3u4+XmS3SzAQIl4JtoN0FaiPU1NCjvimNr6H42GYhoVC3knjWv3JlA4HgwFgEh+WQrvLNooWoEHZVIDAsG+QEaCedxBCPbVG1U0amXE80ggDhnA1w+7eP6l1/Dwgw+ims/Di8zzeDAcYTAaYzpPMPI9nDp/P84+8CCm0xGGBwfITYaosvhDm5WHVqsh+e9KOY+j3iGK1RDrW02Zb0qGnBKnDijLijYylijfN6YoGbDO355sXXo3+yFu7R/ihedeweeevYBX39hHZ0gWqi/GIX3JydCk/y1BsVwhL/Y0ZYMTShurjamBuPMYmxsbijtZurPZFI16FQ/cdw9alSoaZQLAQDSNBDhS7rfWqEnaXOA/fZrJMK7VJN9NZmqFPtMcQwLPcSSPWEp8g+BYNBczkq/28TEuX72G7nAshvN0PkdvSIAzh2a9bmCk76NWLQtkJCicLxDgm2ltr29soEoAv9kQQMqxuXXjJtpHbcnx6z4OHGIxR73WNOULL48nn/q81vRxp4cx5wPHwafahf03GekGyDNOOV2r1WxqHZL1TNWIhIxVAo5piuFkIjljfqdUKEmWmUD2cbvt/GxPDiUZ05vPUUmBk9FYIgBsahsEgkbjkdqaFU5RAlqM1OlExRj83MHRoSlMEDiMIgHNswn9aVPkiiGCbcDbGskndd7xMb40RjjMw3Nk5UqlJnlm9ZIMXD2vfBRyLGwKtUc0mk0VZBDY5T25vrivcL5USmWcPXcGg34f165eVfwr5Qqazab2Qq4pSlbz+ywmW1troTvs4ebNmxiPuZ7GDtg1FQOCtmRSq9xOZzqOQaw9ic9nA6+suM0ebe65QJltStqzzSwkmMWSYGZb6efM/XMHAb6+tIO7Jynmo75AsvVKU1LMQa6AxCuImbzRKCPEHPnAF/DOwjFWJYRBKM9b3oOxJsDLfmmO5nLy6dbZhQDtnEUoHuYqOCBAXEK1tYnm9i56fop/9/Qn8e+uPCWu6/tK6/jWu+7D4LWXMYoGGHpzgZ8GxhPsJRhKYM3OEgSJx07WI/QCzOj1LKDUR6CBTOSty6I4SoeTdc/zoLy1yVR1xTcEYcXEFXBsZ2p6CludHQsTEt37yPfxXJLgIlIBwMvMUwKDlC42NrGVAGbnZa4Jio6rYNDZlJCZSv9e+hITALaiRwOIhwQiudEQBCXj3kvE5OU5Mkw93YNtYhFEpVHHI48/hkqhKHAx9ilvbMVSjJ0UE9KcxsvuTXsG9pHnUmMueywa4L3NA0LHU9pIs218jpDDK/ltFhDo/GbnZgNgKdls/dLX3VzNClDtZ65s1KlzcAA4PmLi6ncAO8+YZ3isoiT5J7tjXXa21VWcNzIZvLYjcYLw9xSTTNdnHAM875jVXMti4Suk9hlqG5nwihVBEpTmmDDOR6UKfuBffRRoraHz2T/Fr3/oAzg9niJU++2sngQehghw5hu/Hpvv+3Ip7dx66mm0P/4JxNcuwqdaBf29eW0WwayvCbwfHx2pEIFtePcKAH7zcXj1zioCqwisIrCKwCoCb+MIrADgt/Hgr7q+isAqAqsIrCKwisAXisDXNY0BLEAoAyBdXlUpigzkvaOMXsmUBWP45Orv/NqvxT/63d9WUup3PvIr+NwnPmagHWXsfF7RUjILYFReZnYxAz6tul5MCwfS8McEbshiyCr97f6WhDGWryW/TvheS0Aqk00E7RxwJ9lDJ9XsCBi3tUcYmPCGE/Ytk/tiATgWtBgRTAA5CbuMaJkxbOUXpwySS/Cpb/T+U4sVMLZHbJNFgoogrkkaKxZMbjkglvGg7JtJ3TkGApmvjpkt5o5LDBJGWrTfXd9Y047l7ZKUZBfwc2RREuDJXrq/g8utXwHe+eXvw+Nf8wFJ8v7tb3ov2tcuifVhvWF7zeeY8s8RE4HOT1DgE8EWD9je28bW7hZy+ZxkdumtSQZToRjKF5UJ7pA/kxQvAeCc2HkmB52Hr8S8JbIF/P4ZAHAGHt8Jxi7/OwMDlnp/G/CqobkNkHexWZobGUCcfTa7/jKAfFts34LZuwxQuwWpdmTA8rKU7aKtzhczmz/y43VzKfsPcyu8/bUAxslI0/o5+TkZr9Yfy4pypTCxqxStY//y79tfJ3OcXeP6nc9jAcDPPvkMHj7/qIBPSg2vrTck//vay6/Az+WxtXsKfqmAMQL0Z/RozGMSRbj2xkXMx10l2fvjGS5euYFHz9+Pe8+dRrNaAgj2KSHM4oUc5omPlJ6bkck+NqtlJVkJOtB/keuX80EsxphyvTMxAyU96tYBWZBMmFN+mUAck738QzCiWC4JfKKfKGNKv1sx4pBKwpjS7gRxR5Mxrt86QG8+xyuXruDJzz+DarGM02vr2KyW0SyVUS2S8U4gmYUNJlPLZLuY92QC676pJGQPez1cuLmPF67ewANf9gSGwwGG+zdwfm8LD+5s49R6E1ubmwJm2R/ukwSlKc9sBROh+s3x4LqaTQm0cPzINo4xHHQwmfbFWsrnDWASmEtpaMpQUzGboAS9dQWYh0qyj+SnDOTIII0Tk5FmKQk9VIMU642a9nBeoz+Y4NXLN/DCS6/gXY++E5UwLwbwaDhER761U4zJ/vNzuP9LHsOpe+9Dv3MsD/lwNkaLvuBi7wKtVgtbW5uIEnqzTpHkYjTXa/ACm6fLj6ls7dzJ+CdjlfNU/sipARp8bzic4NKl63jqc6/ihVeu4qA9RpSw2IRAkcnM07eUfS7Xqhq3breHmfM9ZhsJFHIMz545i163C0p6D4ZDgeIPP/QA1soVtMpFyUDPGYPRUGPVXGsJ6IvGU0xHY+RzeVYowKNftPOxZf8oRR7TX3Y80jwVE5YMYAL5nofBaITrBwe4fPUGxrO55MopUU3WLBnMlBznWBcLoUnrC6D0xDolQ5Ye1GQ8r29uYHd3z7yE212094+kzFCpVjCe0m87ErC4t7unOAZpDp/7/LPojoYYR7F8pUdiR9Nz1sncat1Nsbe7I3Z0+7ittUVQvdPtozcaSUiWkrP0aiXwRLCP7RcjWt6vqaTWVXyVycdmlhDaV7luzaecP1cxhCuscCQ9s48IjHGvQq8gh0qljGq1KvC21+tqffLn0zFbwmdkjGg+Ra4WoHI6h/zGDBHhvGkeyc0QpUEe8SQV85jFWhELn1iMQlb7WkuFAZ12R3LSLHqaJzEG/Qk2NzcE8I/ozT2PpUrAohv6OfMMsbu7ja2NLXQ7Hfkul8olbK5v4uDgwFj9SDCcjPR5AcpRxjx21hQE3gQAu/OMWPlk09q815mJnqNkKFPlOCYgnWjPoN+1+QJbQZeYxGS+BnntLYU0xgMIBQJXjwbIk9kYhqiQBT/lflORhzV9z4NkZj6vLMphIcFwLFC+UC6pkMKeb6YgwnnNfTnMFSTfTSlvvmZppD03n6+hUG1i48xZRI0Cfv53/y98/PhF7X0EXLdS4JtPP4iHYw+dmxfQT6dilJJdzTHps6iF50syReNEYC+RSgFynKyMlRQjiAmahLJMEsikp/xzHBvwmyQIc5xfBG1N0liMVMk4275JkFWFG65AL0o8HHk+nklivM6CmeXiPLGIzUs49HzkeU155LLvCWZexjh1Z1/WXaQxwjhFkZ6+8vtNEdHXl7L5bjPU+dv3pcjC3uTJJjcMV2uExSwPv+sxFRnwnpS3Zgfku0wAmGoJGp+czqfy5hbGyqcvwV8rkOTDQjHkWZ97qtnaopCwT3zGJRjy+/Qq1gHVWNFZ/ZhUZLhWOee4/tlAKky48kUWgvKaPP8y9mZVY/FVYZpK1Rxg7tixHEuByX5gBZRS9DD2MT9LwQL1x/1Cwz3Wp1SRg3jlHU5vaM0Bqt3QbZ7scbbLQ0zFAi/Qc5xzmcB7MmHRzxztShXf/2v/Jw3Fce2PPo4/+O5vx/ZxD8GUzF6uPwLXHqJyDV/xo38Xrb/0YWCjheHzz+PSr34U+7//7zG7edP9nmP62o1zZyUPfXT5KkKnvPLu9vGbznirN1YRWEVgFYFVBFYRWEXg7RuBFQD89h37Vc9XEVhFYBWBVQRWEfiCESAALODXAcAZkzNLnovt44BDMnCzl1jCDgTOWAcEIb/2O74DP/JLv6hE4f/xP/8MLr70gsBXcV0JbroLLAPATPiQBSfwyPmdMQEjaT2xiIx1ySSa2GjWKGXkdD1J5RkAmgHAapPu5Vi+zttYyT0mhZ1XpkDTDIOV3NuJd7Ddwzpt3r8nPEdj2Dk5bAXQLsLkbyZZaRRbA7Uz4NggK/u4dYH9OrmHsbE9eWuKmaPvkgntKSkowNYBz/IfJYvF9UfJPyW2jIXCviimGUNZycZg8X7G+BEDw+gRLmaOCaSCACbycvjQt/xVnH34YUn5ffsTewidR7Qlyhy7mv6BlJxMKRVp7BL+B8eEPou7Z/bQWKtrPOknWSoVUCwShCOzLidWGBPPZG1JfjNPv8pALBJJZ2dJbMcKYkwyJqtYwoGxlTIANgN3vxgAfCczOGNVL+b5m8BaJ9noQHqbficFDbe10Ul0L9bSUttuB3xPZMcX92U2/k6/7Tvbcgcrf6HRaI1wfyxui5cDRQSCiN1jyVqNfAaqKKGaFSkYsJYxf5fZv6YdqVmvJGVmYywGUjTHS8+/jI/9wSfw2IOPoVkuy/uxQpA1iXHx1ddQqTbQ2tpBUCxjkgK9WYKpF6I3GOP6lYtIxwOBW1Hq4/U3ruDsqT2844H7BZ5RTZSyxTHpOGIghkjnM2qPa73USyX49EbMeQYCu3CQbUbWJvsh31/5Rqsqwy3IGIlnALcBSDkUK2VJ/xpYGyAgKAgfsyTSpkA5ZUokU36yPxjguD/Afn+IJ597Hq++dhHba2vYqFSxXatirVJFs1JDpVgwoFdbjGNtkck5HIgRGhaLiODhoHOEg14Pz1y8jMr2Dt756KN4+anPYqcU4pG7z6JVq2B3dxdkMxKczeULagdZ+Qb6cF2Rg+UJtCNwrV1TksVkAo4xmw7ksSvsaR6pXZQnnpGVF80VT4FljBTB5ZCsSXqYE/Clb2iK4XgiP99cPkTqJ8gHBPaMfUxv16eeexXXb+zjsYceRK0QSqJzyFi1O5IRHkwj9OMUj77nPThz/70YDXoYHNxAOB6iSQBY+0KIMMjj9OlTGEYjdIZdVNYqqLcq8CgBTdYa5ZiX1smde4GtVT5rzHs0AwwJZownM1x4/Qqeevo1vPjKFRx16VFsxTgEwLm3W82FJ0/carWM0WgkJmulXF6oINTqZbSaaxgNR5jOppjOKGWbw/n77sYOAexGHeW8PWkGg4FALXr+7mzvIJ0nGPb7Aj5CetNqjvoCP8kupDTxfDrBzPk2SxUjitHvdvVcGE1n2G93cP3wCJ3+EBub66iWi3rWzOTxPBXbu0ipfUp5c1zpB1wyIC4DrRmnrZ1tnDlzBpRmPb51gMlsgu2dLZSrFRRLefR6QwyGA8UlHse4du06BtMp5vIN9cRYG49nmnNkopPtOhj0sbW5rn272WzIb5cgK4soyFoezmZiCNIHlMCcCou4T0XU3GAvKFNuT3mTU7Z5aWNE9p8xETXGbtPjfM5+rv1LZwMrsrA17inOlEc3yXeCUgbQ8OEpT20WnIDMvhhpmKCyl6C0GyJfSRFNAX9cQqFfRNwFkpFJwfNZXCwUxCYuhkWBmgSO+GdCCfRoLglsri/KUE/GZLfGiOdT7U1kfReohkEP2jCULDe9VHf39gSCc9+5fOUaeuOB2Nx8EpPVy3WeFccwBJSmt/OVUwphkY8r9LG1QpUNSvwS6CXrOVAxiRdQ2nouYJn+2oyawD4n5UxJ8prn4Zvqd+HUfg9l+q4KIC4gjsl6ruLs3i42m1UUDdUTSDrotVUoERaKiifooxyGmMXRQo+X/eUd6aVM8JF9SKjIUKyiWl9DeX0D1+MB/vUn/z2ebl8Su5W+slSb4ZlpHQH+2r3vRKN3jP7BNQMuWViQJOiS3e3krwMC32KlxgLvxN5V4ZXJIusZwgI0yuuzEITlPwRN3ZmwwHNzkhogzLOb2J3sp32HgK6KGwUHJxjDwzV4eCZJcEXMVXvx+SRZZvddnmTs7GdAPgHgyHMMYMcQtoLHVFLOVe4Rbk1Eno8RPcndAiDbl4eoQWx7Iz/He0nyOBegsbaGh9/5qPaDjH2cPf9jrj13PLC9zwoMWOyjc61VHTr2LLtq64vjy3hyX2U/yKYmm1fXSlw0dDa1MwTHmrHPfv/gE5hziWPDM6UrRUOacxYd8dyUNPQdd1bR0jUlHK5r/kyFnrxIqYBCWIQ/ixCPuFZMwl8Fp9pAeG7mWZee0WyzgcQcNcaqzDXoGMAscJy5gk6By6UiSrun0LrnXrHUR1euon31EoaNNXzXRz7CSiNc/f0/wCs/8T/Au3ARSacDX97MntjEkzCP7W/8MO7/m9+D1vu+AslxG9HH/hif/yf/FEefexoFNpB7VZDCyxcsRrNIiheMy7vb7dvPeKt/rSKwisAqAqsIrCKwisDbOgIrAPhtPfyrzq8isIrAKgKrCKwi8NYR+PpW0/x0M0bjnaDSHV9bMF3F/j0RqRUw6QX4qz/4A/jen/nHShb+3I//fdy8cgmBCQwuAOAMa3HQkSr+xdRRAssJ3jkpNTFiMmFiJpqZuHSgZtZmOeC5ZM9tzXdSzwIB3A8WfRWQuiwPZ7KwGfP1hF10gnpnoK3SYCL3ikKxSKyKC7t0L12NTCPF0JJZBh1JsdRJLhoLwBi6xhrhJyIyX+k9x2Sdk+sVm4rtXrCIzXeXzBbFhIlSsRkskUcmiTjD/Lzksw0AzmSmM4DR/N4yFPyEQ2d9ScXM+64f+mHkqw0c3byG7/uGx1HwycYVR1UdUSLQef4aAGwSgVkisVytYuf0NkrVshhAGQBcKFBSNYdikRKZBIDp+0ugjQxgYy8SoyP77k78M2P4Cshhf3P5Bfi77AVs/30ykZcB4TuZt2RCLb/e9PMlqeMMYM6kZvm9NwPKLsF7hz/0ndddBol1nT8PAJw19C3WrCX7A5OAXHzOfdCB16pb4AgK4JBw8wLo09g5TzyyVVQk4Jg2Wb8N2jdtdivxMAkB5YsT4Mrla/i3v/ZbuP/Mfbj39BmMJ0P5pBKQvXrpMtY2dlBtrSFfqUvutRelGKU5HHV7ONq/gajfVjKdqrcX3riGtc11nL//HtTLJVTKBf2ALDHOF/Y1ns2Q0F838FErFs1fNfBRLuQ1r9he+qYSQKKPqZL8SrJnAAjloZk8npvkJRnDBFXp1VngXAwR+jl4iY9pNENQyMnXnECqPIWDHI7abbx++RquHrdx4fJlHLW72FpfxzoB4HoTjXwBxXwRpXweefruhgbU0geYDMAxmZwEAvJFMba6ozamfoKXr1zDlYM2/sJXvA+jg33cvdlCNU9g0MfO1jbqjSYKYtOX4RcIwpK5ZQxltrtYKmI6mRkrmPsoARXKX87pV2vsbsoJc3wyeWLOgZggcGJs4FkUS/6YbCru0tyPKPlLEJ7MzMFkhIi+iyGLNsxHfE5Z13mCP/zYU4rP/XefRV6S/AlGgyEOD48xGE4xoQcwErzrK78Sd51/AJN+F93rl+EPu6gV8pJ9pscoN7rN7U34hRyuH95Cvh5iY7slSXm1O460BjPWr6akk4TOCjUI4mf7A0Ev9p2fiaIUF9+4ik8/+SKeffEiuqMUvQFjRnAslVoBAQ2CYpJJbtQR+J6AbN5zHtGr1ZcPMNmkJhE9lict598D5+/FTrOF7SYLAPLSRZ2OJxiPxpLD3dzaRKvRRL8/0DzgXkSfa+6LvK4KfVgQMZ7IC5jy0V4uxXQS4eaNfVzfP8QkDTCcR5If7w0HAo5rpRDrjarAqPGwp4KaUoHz0MmY+yZdzvYS1KMvNAs4uJK3KV3eWsOw28Ng2ENYCtFsNbG5uWUyp502JsMRwthDv0/27wxzz1MRBPf80ZD+ub5kTPXcpPetCns8nD51SqzSa1euav6MpjH2j9uIAx+z1EN/PBVYKuUHFn+RDchp6opYeL1MIlq4k4pa7FkrD3v3h88JsYAJkuVDY8TyumJse2KXV1jgAU+FEJnUMVn1o2lEIrZkvLlWyXamVLfnzTAudVE6FWBemIqtnYxCFAZllEdF9A6HgvPKhSL6g76uHeYLKFVKYgwyxmSbcv4NBj3tQ6VSyRVoWKEcgUfuE1mhGOdfpVoTWN/tdFV80B+aTDb3DxVsKEbGshSrl2cgFlDpeWIMV52hss2PssY+C2nmkmBmDKmSwJhHUYLpdG5Aux+jQJYjC0hyVOSwM1Xey+GBNI8H2nO0JmOxl/MoIvAKyAU1nNnawt5aA80K91sf/jxFOrM1MUkoNZ8ijKkmH2Ayj0xmnntuQAnouc6M7MNoMkOtuYl8o4Vco4nP37iI33nxk3hpdFNnl0oaIC8JX54POd4x3lndxDc9/Ci6T38OmI8wJsDMMSZIR2lsndccQ5x/s4CEbaFUvDuHEmQkY5YPwDyLDHQmytinpmyTJ9AvgNDGTb6x/Kz+tmeibEzSFAPfx0UAz8QxDrkPO9UOgpUsFeDOap7CVtyYnYm5puYOQOX1CTzLy5nAcQpUaREi1ryBxCMVAmYlEwbijlwhIZnClA9WkWApj4ceeQSttTWtd7bZpI9tvWZArPyi3RlAzF1XCMPzodmNpGIViynMvsuTl8C6yS1znyTlWwrwiRmfSEpZ10qcJLWdecX+1b3tAc3x5L8JyLMIQkVFvY6AbAL03FulMpBVMroiSRWByqcXSMNARQa5KEUwlRuys3ixYhB6yPNZRjlmAtccUxa+CGBHijIZ7z7PGJHmzdg8bczneG8HlUcfR/PRd2pc5q9fwK0//SwG5Rq+9Z/+rwLfn/mX/wrP//iPoUHVAxYESVSFhZ4sdvERnT2DJ/7bH8Lut/xlzEcT3Pjt38HrH/kIRi+9JAY1b0cAmCGRhpIbH47RSgJ69dv9KgKrCKwisIrAKgKrCNyWv+p0On9GSncVsFUEVhFYRWAVgVUEVhF4u0XgP11rOSdZ63kGlH6hOGQ/N4DJjhaZP/DcD/DdP/Zj+Pa/9/ckD/wzP/LD6B0euIRWgNgzOb3MMTQDXA3AJUBsgsJM8Or6CzaXY8g6VuziGksyvG/VXiWAXRLMEQ+UyGMST35hTAAyQeqAMHGGliSTTWGaiUFjeTDJJfKxY8wux2oZ0JO3r2ubOAQiSTiJV7F2jQlDH1slqFzSTDklJ0tJAJgJtVLioyhwPBVLkpKPiWMMKtHogEVjgxiTl+Ar+yjpViYzM480/dyYQAtAXMyMJQ9jF69MLprx8Kt1fM8P/wjILHn+qU/iH37Ph5EPQhACFjuZyWDpUpOpkyjBTm81gwWFZqLSqGJjd8M8f8n4LdFXk+zfHAqFEHkHAJP5m7GAxQISsytj+p4ArAsQkolMAnX8kzGplfg37+Ds7xM2sBqUQf8Gwi8l08j4vO0AfQfqLLbzEvuXn80A4DeDyU7K2wEWWUIyu/7i85L7XhYvF2q1VF7hCi1ua4vBt/ayeXmbtLpYbvbnC73EoF4Cdo3lSxqNzVcxg/VvpoHdvTJ5ci0aWwgCX8QCXqoK8Tz0uyP86kc+iiDy8JVPfJnSur1eR/KHncNjbO+dQ6nWQBLkMZvP0JnEGCQBuuMJuoe3MGofwKNGI3wcHPexcWoPzUZNrNfQB8qFAgryo+T8oJznVAxJtoOMI2bzKS9bLhcEMCBk2TqsAAAgAElEQVSea94T6BJoTIFkMiw9A9g4D+gXTNBSAKEZTAtcJiDAz9IXlb1V0rpIqWWCDSnSyMDl404HV24dYTCP8Cd//Mfyva5VG6iVq9hsrKEchsbADHNiB5Kdy/vKp5SMt1mkPkRz+m7OMfPGmKQEx2N87pkX8Pgjj+HR++9BkcDlbIxoOkGtUkGtVpf8LEG3PP2IJSudIJWPti/GIL2O82HBJKGJdKhqJNGWR+lnyr9ylMm6EwM1RwbgTOCgmIn0m8yHVljgADleczojGzHGLJrLG1gSnWQCsyBlNsONGzfxqc88jXvuuRsbzTri6Qih74sh22n3MBxNxXAjk+rdX/kXcOrcOUy6bQxuXkYxnaDE5D2B65xE+NGkb3I+xJVbVxHWCtjcW5OPMdmfHCf5xjsQWM8nBwBr5Wv+Zgxgrg3Oc4IBOUmd3rx5hE8/+QKe/NxLaI9T9PqzRfGD+R8TzExQKhcFBJL5G8/Ny1WeurlAALD5DaeYTicIWPAS5vDwO85jvVTGmuSGi2KnE8QddvoCjJqtFnZ2d9UHeQdPCFjZyyRxVW2A2XiCmcYkQhDSo3aO1y9cxguvXsDFm4foJ5RSDzCZzRFWimiUiqgFPtbLnG8eJslMey7Bq616A6WQUeXcmwnMpuQux5sAIxnglIbVHIojed9WaxWcf/BBbO/uoD8cot/to+jl0Dnu4uj4SM+bC1euIV8sCCRmHG7e2ke5UpWEcT4MsLO9hVqlKlnjGzdvKfYEW2/sH2LKeZP6GM8TTMladOA348tiAo2tWP8G9BPQFDOXIIkrOtJnnIIIixZUCKVxK8hyIANM+X3KPTdrNdRKJUTTKSbjicAiQ8JyqDdquHbzuuKRC4tioecC0lnnmIUzFNZjoDWHn6c+bYqolyA+DlGImqiHNczHzlObUs2Dvp6HlP0mW5HPrHk0ldQ220Cp5TQh63YiX2AWsNTqNTHETa86h+OjtoBqgqRkRw7JBp9HGj8ygMUalXy2MT7LlYrOAfwM2cGZ5LK2cCqLCOzlPDevUZ2VKP8rn2AypHl2S9QWFlnxeW/PBZMqXvOAR/oeTscBCtEEBeSRS1iMVcSZjT3ctb1hssME3KngMhmp0IRMSrEvyQAmQB1QUpcMY6JiBKRZLECYz2DR9TOngXodn7j4Ev7Ns3+Eq8lAbSmnKUppgKKfIEicbYKXoggf73/kXfjS+jpe+/THEMSU8ybTl6Abi+VM6YTS0ZwgZMryfSrN8Bmic5wkkwMVExn4a6xe9puPPzJ1OewE9Ag+85HBc5sxhXk+c+k3Pnc8Hx0vwKtpgheTGB15tJsKAYNuTFl685J5bGdgnpi5N7JNBHF5ZuXnOBbce/k8K/k+CvL0NTCWvsI9np2z4kHflyR7pjRDj1+2m4V4m7vbOHf/vTY22clIMsgGcOp86pjFLCrk3q5zi1jyzpbFsab1RHX94PUJRDOeKmZgASTPFBxjqsTIE/iEwc+7G6vaPIFNySbz6iVT1hSAMpZ+NBoaWzoDiR2b1kxm3O8SjLn6YnOaIDT32VxM32TOKHduITBNTnMKDMn4Z5Gk80Qh05ns91qhhDI91ftDXXNMtnzAn+VQf/Ah1J94D0r3nUcwn2L0/PM4/sxnEZy5G9/wD39C4/uxf/KzuPiPfgobkwmKErrnGstY0T4mpRJOf+hrsPk179cafOM3fge9P30SXvdY4809g21+q2TuCgB+u/3WvurvKgKrCKwisIrAKgJfPAIrBvBqhqwisIrAKgKrCKwisIrAmyLwDS3zAF5+LYDNJUngDBBkEowvAxsdACyJ6BSRH+AH//FP41t+6IeUIPyp7/s+zAadhQR07BvItQx1CeZycnz8WZbgYGIuS0hl7ysPsuTHuuxdugDTnBy0JYCXGL2ObeA0PO06Sz6/vIfawfuKOWxgtN3TeYI5OWy1x4HU2X0XbTGbO/PyW2IYi7XkEtKLdimWlAxkItWSgfLcSxNMBaqmyCeUfjbUmdLOYgA7oFweuBmL04G/Bli5fi8Aw0zSkGwg6/ci0E6K2sbf+esueNCWc147cxbf9jf/ltJW/+E3Popf+Ac/gECeamTsOtlEJifpz5ik5o3qsECBsp6Pzb1tVBsV0GdV7N8yJTFN9jlPALhwOwOYgIkxgQlgmaSgWrjE7MrGQYCxpG2XmOxiP1HmVULlt4FA2Vy/E8i1oFg5QPYiO/TEtdnJx7qChWwu/v8BAC+A+iXQN/OOtpGykbeY2DtZfLL3mDB9q9eJvPMJm0ReqAv/3xPJZ6sUyEo2Mv9jJ5mc3Vbz6fZ7kWlK0PFff/TXcOGFi/jaD3wAtUoRw14X0YTAXxvbO2fR2NrWvKZP6uFohkGSEwjQObyFzs1riCcTBH4eoyjB3Q+9Q/Kxh7duoFrMi+XLpH0hDCRBTelU7jv076W5n4BgzTFjksvHVv66xo0iI9WksCljbH6/ZPbyPQK9lE0lYEI2HPcEYxASADEAhwxgso15TWLkZDseHbcxjFM8+/IrePHFF3D27GlUimUUggLq5YqkjAlcl0vmJ0xQmdKb9EYlA5iAKYGX6dTkfGMvwmA+IgKI414P1y5fxQe+6n1oVUvwZgS8p2IvlktlrQGygCmtKrC0kBNww7bnJI/uIV8k8BhiNqH7JGW7bSzJ8iWQmcQEq0SzVDskFe0AcQIzEeNKcNMjUGyMPQLCg8FE/scJATmPiXeyJvnzBE9//mkcHB7jkUceNgBoOkYS0bd2jP5gLOnlSRKj2Grhy//iB9HcXMekfQgMj1FMpiiFJsGcCwuIZ4kY1F7Ox42jWwgqOTR3WgiLgcB7yXZKnp/FL9kecLKebW0YA5iAsePYCUScR8Bxu4enn34Fn/rsCzgazNEfEQRzcqcsDvFDAWUsXmnQT9etQs4psSsFWtl+xjjT65WAG+fmOx58ALvNJurFAjbW6yiU8vL07R+3JcNMn+Dt3V15cjL2yYyMQjL9nGexGMARZiOCw1ONC4FPerIet/t47uXX5BfdmUSob26pGOfGrZvaO5uVMhqFEMW8h2kyM+/j6RxleGiWQqy1mgKe6MtMWWat5iRj7kFAM0FRegWTDb++tYlTp08hLBTEDOeG3znq4OqVK2L59Ydkp44MxBFb0UOhVBSzmSD5uTOnsdZqySOZuxD/nkYx3rh6FQfdAUZkhEemJCHWugPUxc7l/HR7m7x8TZjWzePbC3rylDLOnhuymqAiqxU9cVwk7Q0PjWpNygSlfEHzn+CY1npYQK1eVWEM5cpZ5EDglkBxFBO4DeEVfOQ3U0yKbUzzAwN2Zjl4PR+lcQvhKK8xHPSGAt5ZHCHf7JGTx84ZczljBM/FUCbjvIBGq65CET5DS5Wa9tn+YIjZdCbwvNvrYTKlpC3lpqkXQjlrKiIYAEzlDDKLOd8pfd/r904AYMcC5lklK5LQOuB8lSoEw0yWY2hAGtmQubyKGRhTeliLuVrI4cx4jvtmBewMp8jreZFHPi3i9OYZrDfqYlQW6CsceEjGI8zoNSybCpPcpWT8dB6J5arCNp2DKLvMeJVQ395F9ewefu+5z+LXn/sYDjCRsgnvX02BmpRNTFZXSisSJElRzxXxnnsfxNZshvHlC0BK73KyeQMBm/QeZ0Ed7yX/2yDEJCXr2dY8n/4GBNs19bfz+aXfMEFRzjCycPVznuMce1R/S5zEaLVDL8ANeHh5HuMNyrVTBtvMS+x7Cc+AJrOtgkOySQkAO1avAPqsWJGAPqXb4UGu9LJJEZcVE3qBO5lqgtXku7KoQnLJbCvXteqafDz+rsdQazJ6mZ2KMW9VHGYHTUQ6c1qhH/d7tpdPEwLApjhjxRYcMyMGpwg5fzx6HNvPQsphq8CA3/Ol9iBg251cGOMMQGYfCMrzT3ZU5U4oC5jsXJmdm93vHlLREABu84djbAxi/m4SIA4C5GsV1Jp1eFGE2cERgtnUsdhTFMT0BSaxjzjnir9YGMGzRT5EtVhCnueD4w7i6QxccSPHIi6fuwuFBx9CYfcUkl4X3VdfwvTqVex+4D/B+37gB1VM9Ykf/0lc/xe/iBotHgiNi+nss/xInsNkNwebG8jddVb2D91nX0DcO0aeDGfWWrg5mD2xFuc6L8ETx523POet3lxFYBWBVQRWEVhFYBWBt2cEVgDw23PcV71eRWAVgVUEVhFYReCLRuAb11q3MSC/0IflgbsEmBpAai/nAIup7+PHfuEX8KHv+i5Js/3d//I7ESRk5BmUSzBC8mUZiLvEcTRGMf3OnIyyGIzuJo5xoHs5xupyOxegsGuQkmSZDKh7j8kgsReyz2RMxuxCjgUq5qxjkGVs5Kyfy+DjgjXqGMSZ/LPaSDaIrnMClme3ya6RAbciGSWJZJ5DJrqV+ASmTrI2iDPmMVthiV0j2zK5aBLQiy648THFQibXDAgxplRuMc4L8F6exo4tTBlf114mQ439ZAzSex99J77+2/46YuTw27/68/jIT//3ujfB0VxostXssyQJna8i4W7hK2xTLsSZu86gVCkiVzDQl/8thlOYExBi/r/GVjQpaMcElgwvo+WYXy5ZncU/S1xrzG4DiP+/AYCD2xjBBNKtHXwtwP/Mg24JcF3+jOS9l2Rol+eCu9CbGMBvAoDfBOaaebWtGxvH5aIEvs+k/XI7lxnI8sVcAq8ySVACFQKHnA+wI1Uv5pjjdLu+W8GArput1YwhzfmWpPiDP/wD/Nb//Xv4wFf9Rdx9+jQiAkzjPjrHR9g9cxda29sqLNjfP8DNzgBTv4AcE6DtIxxcvYRkPNE8m/ohupMZzp07raT83sYaSrkAdLclg4/AItnoBG8IjnEdi7HlZGeZTBebTExBWzSURjb5cCuQ4NwbTCdiKdbrlPf1Ba5wLhKklWxymqBcK6FQKjt7cEvYz6cx+r2BAJnONMJ//JM/wdpaQ/Ky5WJFQAdZwCXHAK7SN7BUUpEDZXrFss1kXOkFPIkFiEXpHJ1RHyn3g5yHl195Ba31Br7iy55AMuiBVOFKqYxmpS4AgAUPYjuRYVyrIFfMi/nHtUnAu0wQukA56InzVs+JFaXyErFy+5hOxgKTCOASmDaw3ABAEfboMUpgYk7J6EhgczSdm68p5UeTGKNZhAkZpf0RnnvmWXmd3nXurLxr02iGQb+P8XSK4XCKaRSBsMzW2bvw1R/6euQKIXqH1+ANDgUAl8liJviYK2I2JlvXU/9uHO/DL+ewtrcOP6R869yk4jW6pgxAUFwyuJmf7FLxhoGKJptrc8JDtzvAs8+8gk9/9gXsd2eYxj7Gk0ggMPe2IEdWayLG5vbWpgD4aCaBUjFbo4h+q5T7NXllguXj6Viexg8/cB537eyi5AMbG3WUKhXkKX07GGA8JDiYx87ejli2gU+GbmCMfBdzeXFzjowoAc24TTUfCXB0OyNcunkLl/YPMIpTnLnvfszmMZ5/9ll4hRze9aXvRkBJ6l4biKdI45lka30yz+MI5VJR+/VkPBa7lOxvsrQpT00GnNikAcE+AwC153jAzs6ePKHlCz2e4uaNmwL0GaPhlPw5T2uoXKvpuwTKyXilP/S5M+cU91q1hhFZt7kQn3vuedw8PMbxcIzBdIbU57PACjRSsvMI2DlwSUVVVAWxjd9GPSUj2JQ1TAbaJH7FsOTc8E3+ncoABFo5l1rNJrgeyfBl8QjZ+Rw7MtQ5jpIDlqCAMWrZnoBMcAKUVBiolTFP59if3EKy0YNXizGdjxEQChzk4R3UkBvnUA5LiGcx5unMFXsQrCW7lYoEAQUKUGJs+Tzl3C1Sbt3azddoNIUnL+UIvf5Afs2sPFGxVD5UEQj7S1B6fX1dRQSUio6mXK/2YqGNxsCBvKa2oVOAYka/XxXILFQueA7wZWXBNjF2BMMI2BGE9nNkZZYw7w/wUJTDQwMfud4xotRDySujnK+jXq5iZ30NOXqQ048Ysbxnud8R6JSdhooEEusrfWP9AONZhGK+gPLGFqJWE3944Vn8h4ufR4f8dqqypAlqVEqZmzzzwu1AQL+Nu5cAa9UmPvSl78HkwgWMr7yOHItixDKHfHK5wrQH0nKDhUtSvEgFvBEkJeBvz1d+L0GJHsmSLTalCWOiUvLZ1ir/bT67nJqUMDYQ9pbv40KS4jVKpzuJZALHnLqcq0X6CXAfdsWCAjUJhgaUUrZaFcZdzOCUDF8PNRgzlC8BpwQxWZyj+JtyypAFeUvMZPkLBz62d7dxzz33mIqGA7Dpn8tzg86pzsqBwCv357BasoKo2RxFydqINysQWGdBAsZ6nCYI3XN2xgNEotl1IhMNAsApplzT7hwlWxSuLZ4jVezIIiKbtVkJGs/F2RlG6jYOaNeOT8DYFavxqmLAM0Kxp7mYrNWw/uBDOHX+fuRGY1z9xKcxu35dkvcFL0WJ6hFkLOeK8Ct5+a+jUMC8UkTMog3Ofap8HHUx7fQwpow55wsXLTxMS2X4lRrSQR/pZAQv9PHw9/wtvOOv/Q1WQuFzf/vv4Npv/jqC42MUuI9Q9cMxvHPa5+nx6yGiz3uaWHx54mYRqMBiAuDs6R1KMSsA+OQXoNV/rSKwisAqAqsIrCKwioDlflYS0KuZsIrAKgKrCKwisIrAKgJ3RuCbWi2XZDHptS9AGjwRm3Ul+Y4vYNkZJ6M79QP8Lx/9l3jvX/lWePMZ/rvv/A4UXMKCSbTEN8m6ZRkzgaRf8KZMvhlQlX1pwfRdEA5PgFYdeDIQcAmgy76u6nknsWxwofuCSyxZ8u6ELZqBYBnonAFHxnKwhKESl0zymZmoyVOKOWUy0Bn7w9gZ7pYLL7ksbUdZQXrI+fqbieWYUqsELWKCWgRZMrjuhGwpBvCy57C7P8EwyfnyWhwbsvIca1TAdEIfYSbZEiUeKXFIEIEyjGSske3BpF/mG/zEV38AX/Ghr0Ps5fDPfux78fv/9qMGHDMRHhjMTMnCzJ+R9xOvyoGIYamEs3eflVxuLh+gXCmhWCrIA5WMKLLKyMoy/18mpDMwmP9tPoamxuvi68DUZZBVRQhLSWtj+PGPSTovy8Bma+CtGcDZpDBQ1RjE2Yvz0UAAmwJufO9YVMvM8qwQYTHHHdAkuWZDbi1NfIcE9J0AsOSIl15WgHEC2lu29mQBSwY0k1J3bWWCXXPKyR3L8FCAr0uZOulnJVwdG5hjsnhlgHO2Rhby4/YJWx/WJrLBCRi89NLL+N9+6Vdx7tQ5fPm7n4BP1mg0xeHhPjZ297C5uyeQZ3//Fm7cOkYaFJCrN9AejHHx9VcxH3aVAEVQwDiKcdztoNls4N67zmCjVkOZrL1cDiEpTU72UuwpLXb6AwYCdvjPknx/Dezj/CDgRAauvPi4+bGrZPw4pi8/R4DTVCYTyTVXKiXJlRPAILtQksmTKcYErIZjDEcTPPn8CzjudXDv3ecQESQhFOQFaFYbKEvK1xf7l8BvJj1Nb0ECTRnDMU25FoFJNMNRv4NhNIYfhjhqH+Hqtav44Affj1YxFAuvFBYFshBsVr/p+UlfRLLpuKZ4T/ogs1qD8qW5guaBWPOUvwb9W7tqF+fhoNeXLCyZhOYVbL6hbB/nMd8z6V0D0xOyoOeUsgfG81gMtOPhEJ1uH/8ve28aLEt6l/k9mVlVWXudOts95+73dvdtdUvqbkkthCUYIYbFy4whJLAHOxzGMGCzeAICzwR8wB48EGEc/jAfxjaBI2xsLA8Mi2FmGLOMAIGAQaBBUku9d9/9nr32JbOqMtPxPP83z6l7uzXg8Meu09HRt8+tU5X55ptvvuf/+z/P8/rLryrr9/r1q1I+T8cTxNMpep2urTXwEdO6Nijg2tNP44Nf81HE8RRR/wDhfIKqH6NKm/hSiJLHn59iFlvO8H7nCFnJw8b5dUkGCYDy+ap1mHDGqbzzNSCHafmczpXfaphJUtnrvvn6bXz5xZu4fb+PKAkwilNEMdW2nNMF+AVTEDPDNl3MpZglfpEanJa6paLGS8pLB4BHgz4u7Z7DjcuXUSsWsbneRI1W0I2aQNhw0FPzwsbmOtrrLYS06s5oE2zzNZ5Fgr9UDFMBPB2PlEXMsYgmU/QGI3THEXrTGLHn4fqT7xKM/td//jkk5SK++ms/IqV69/49zAd9lAOCD8uXTwnivAzxZIL5LJY7w/bmhiyaCXlk65ymAsNsCOAaSOtrQlJaVYflCjY2ttUgcNw5kaU3c7PvPTjAhDbWXoBStaI1vN6kHbGLRAgCbK5v4fLly5jFC/T7Pdy8dx/3Dg7x4KSHwTTS/GCjhqxok0zgVM9lB7wE+rSC2j5CebVOJpfvLWQfzsYI3ffMFOY9UNTzjssG87F5DWjXXiyWZIOt5yqAerWGLGCe9kLKbk4ywqDJgMplW/85J6h+Z/60v+YjDodAM0ZapCNBhknfQ9CrYjPYwcHdA403G0rYQVIsFeDJFheCnQTLhJ8EbSgWMUsW2NzYQLfXRa/X11ODDhuEwAKeyQLVetWAfbGoZill4tZoTZ5iPIpMzc+5w+xSNmC45zL/SyhPRsd88JhzPLG9jJ6NVEebbNT2OlRR8vlMKE+1aoEWv6mOZzGd4aJfwPsLazh/MpZacooEVb+Bc40NNGs1gdOyLr45DLB5RQ1Gem6pZUxjTmVrpVzVvCnUKgivXcavvvBZ/MGdFzCRXbvZMBOyllNIBau9lhTFtCaGGmYIsoVu/QDvun4DT25sY/ylL6E2GWDOzNcssaxZF8nBc+HeSADXWehrHXFKaD4rieBKAUElm/YgQEegynxYwmYCXx4Dwa6FDGRSGI89Hze9FC8uMjyg8ljz1dk5c2+TAlWPu0/OeGuqlP0zrardvObYsJFI2blI9Fysw+awsn8JtQkjXTNWVSrnFCMOCG2qcyWuZ2r8Z9/3rIC+9nLaKNqNQw7NHYGslNkcwyxfPtNpOe7GPHQOG3PfIDA3i4yA8cKyxrWQzMDmRR6PT6Cf0ImC103eDJizCWFpPyzorb2pe8bwuqg5wH4v4bx3DFz7SsthtkZLWSSfNqKmAqgLqqf5jEsDPVtq77qG81/ztTj35NOozKf4wi/8Cvovviw78jL3wMzR5jVvrqG40UCpVoXfqGHRqiOtUB/soxDN4J30gcFIXQO1WhPzmzdRHPA5McOE81VQO0VcKOC5v/djuPHv/Q0gnuJT3/Zt6PzBH6Ayi3TdpHDX/jw1pTUb9pRFbA5CEnQ7dbO5JLGBlnvqR5v6Ujy/UgA/sgNf/e9qBFYjsBqB1QisRuCdPQIrAPzOvv6rs1+NwGoEViOwGoHVCLztCCwD4GUwm784h12W5WqWdKzIEDRIheGKoLIE9QP8zK/9Gt7z7/zbmI9G+PHv/V4UMivzWAHDYO6yZa297RlIOwW8pvlUAVqqXH2WFQtVppJqzbiwFACPWEafgeJTUnwKnqXWdcBQn+/OTYXPU4u9/Ofs1fnY5NbUywpUVzY7VWLm2beEBCrjLINgB/zyPDkbCzeeOViDj+buOR1LZ+/QrKxZITy7KKcQUgLf5UKaQLKpn0wFwQKiFRJZxJJFpBtzs59zY5ux2OtyUHO7bBbd/AAf+5ZvxTNf/W8hyQL8yHd8Pd548fNmBSjrv9Sy1ZS9R9WxgT9ZyxJepxnq7TXsXtyVnyLVvvV6TYrfQqkgK1wq52i5aQpgA8C83jkI5p/NBvoMzi9DWBWrHYy3MTflV57zms+x5bmlguEjUHXZ6jj/GbOAzr/+cgC8DH+XgfXyzUe4+xD0tY6Csz4IN5fzueMmlt1HuaqcdH5pDrsw46WPcXnVbm5rljmoK5jM+0iZuFTUsejv8n/tZj19H4PILvf49PPsOhjsfeuyYvPdbs6TTgc/93/8InqHXXzj134M7WoN6SzG8dERyvU6Ll27jqBUEmS6e+9AAGvn2hPoT6d45dVXMDk5QjFdIAyrKIYVnHR7OO71cenSRSmKm7RnJJRQ9mui+RQWS7JoZa4tmxTG45GOh3POzhPK7suzfwUXqQ72PRWzp1HklN4ERVToFnRvUDXI1wqgEzbQCpUqsulMdrfjyRSd/gB/8mefk5KTecUahyRDs9JAuchjC8xq1tk/C1JROe9slwVaU4Jgg47TeYwp85HHQ2QFH5PpBMfdE0TRBF//0a+BlwAhlb1F5gozm5RKXVPRq+nGeWzS+p221Sz86888J9/+VZ4s1Xm0Cp1SHZqoEWVBQEOQklnGKgElr7tU0S6X3DxRC7p1CI8mSYohX1so4u69PXzujz+Ldz/1JCrlot4zIiQfEQ4PZLfN5wZB9cL38cSzH8C7nnkW4+EAUfcQGyFQL6SoV0soFYoC3bTRHQ+nak550DkESp4soAuhNYnk1vv5WmEW8pYHLlcB0r8lK38paB2DmkZTjIYjdE8GuHf/BC+8eBv3D4eYzj1M4oXGMvMzHQu/dnd2BNwI6wjWuH6xyaBIG+E0Q6PZ1E3QH/QxHg2Uf/zklatohCVsr7fVCFOpVfQegqvTsZS4G+vraDUaKPqhqf3SBeaLmQAuGwWoGB4PhoiiGebMjI6pGJ+hOxrheDTGeD7HzsXL8P2SFOP9JMZT738OW40WZp0u0lEfjVKAkm/QpdvvYRZPBau4DheLHmplZhyHypWW6r1c0T1wcHAgUMunSavZEsAbDccoFstorbUw4DGcdOEXSuj1aYcc6L497na0rmxtbaAUBppv/NrZ3kGtWsP6xhb29g4wiiK89Mpr2D/pYRjPMJPa19SntJSXNbZ7GgtkuqYne4raheT9aQpG55Cg9c3WKT6h+DSn+0STmcRS4QeIFzMpWQm453Eiu+T5nE4CZvvOH6/Vatg6t4ksTTAdcU3JBH75WePxRJboXBOmiwiz6gy1i0B1m8/AFONOAfFeBq9TQNUvo16rIyhkqLAJoNnC2toG7t65je5RX8cX097d7XFkAe4zf7coNf94wgzdhVPBJhO0ixIAACAASURBVJpHbGaRtbnvoVqtaK5ToU9LazKj4XDsnABSVHgtfc/WOe4PFjNEU7Oep8qa673sc7WDsNEm9GbDC5tEBCcXzD+lMr+Aer0JbvMI/XZTD4/1M2wM6GgwQ8WvoBpU0KjUsLXWsjRfXpt5KnDKuc15xfMJC0Wtg9xj0dbcr1ax2Kzjd269jD9+8BrGmCsjl+CXdsICr7JAptsII0gMqHpUZ3vWOCF4qSsf4EPvfhZr0Rze3VuYz6cC0YS1HFvCNYFMWmmnhMumxBRk16PUAKnuEc6JXIFKIMpGEzZHyVqZalfmyzLz1va6VHWeeD5eSOZ4LQP6emb6Ard8HlH0XEyAusc1m04Wtp8hF5zzvASA2WjHOJBAdvmMX6lkQI0Kd9pBp4leR1tlAu3Q8xHqtQtMpdBlbrGH0FlLX7xyCdevXhUYTl3eLcdQO11nW61GLteYxvEJ2uto7G5KATu6tyfYuXA2Lwveo1vrOPeeZxDUG5h1jrEYD5VJ37v7ANHBERajofambEYUbzayq/VYe3x9Vt7cwQY2UwPrv/m+X1CUP2IAOI+k4ZAGzNTm+ROc+zZ2Bc6FoIj69UtoP/9BbD39HsSHe3jztz6F+OZNeDEty6kgzzALilhsbKB8bgO1tRaK7SawsYakXtHMKE7myA47SDtdxZ/Um5uYfv4LyB7cw3QRY6BjJeQOEBUCfN1P/TQufN1H4U2G+I0Pfy0WL7+MEhsI6U6gfTj3EXze2+86PG4+XwiH7fcQzmNbuHIXpdwRIt938bp+oNN96yZs9Z3VCKxGYDUCqxFYjcBqBN6xI7ACwO/YS7868dUIrEZgNQKrEViNwFcegRwAW+3UCmb51ylkU03IFBZSH6QEhwaAZc7rlIfzwMfPf+pTuPrhj2DU7eC//cHvh5eaAo5FOeq9zJbRPiQHuI8eXQ5MpYJ0AJgFEyo/8p+jtoNqHxX6c/j7CI1aNktTFq3s+M5O0BCaEWkV2vMqca4k1qexK/8MAuaAb9lKOj/+5b97u2PSeTtlpgpeLOrlecE5c+NLiiG2r11R8fnBG2/Y6xxot8M9G8P8/09tbeFZQZLZiFRNESbRps+nPSCLanYMVnAj0DC4LZtLd945GGVhlBlu3/63vwcXn3hKNpCfeG4bi8VMVpyEvFLdESiRyGREypY5ygK0AUcP5y9dwubOFqJ5jAqzT5n/y/zUYhHVWlmqIhaWCXlZyDblrgFgFudlkfgIAD49xjwL8qGcX7UZOOtMBwOWr/sS+LW5mFsZExQsNyPw/JaVt385AD7NYF66Ro+C5xwA2z2nK6gplMNrnrvm6pK1tL2HmyTuZ9TGkJ/X6V8b7LBC4ZmduuYdi+ssPgbMS2XVkcVIU3jafcXX22y2z7a5cQbeT+8Y97mmcs+P61Qh7457oYxY4Ld+9w/wh7/3R/jrH/4orp07j2g0RPfkRBblT7zrXQjKIfYP93H73h72On088d73I0ozvPLqy+jv3UeQzFEohajUGyiUyjg6PsHJcQePX7uGxy9dQInrwHyGZj1EpVySqpzqL943WZJiFkcCdDyfBZVLBAxFy2jlCiYlcKFgmYXMDwYhSYhSWBL8JeCTUpDfY/4slVCE5wQlCVV2E5z0+phlGT73F5/XPXb58iUpWTlilbCCVm1NjRe0eC0zR5VqPWdXnN/beQY5IQgVeVQUTwnKSgUMp2OMo4mAMNV9d+/dQ71WxQeef78yZAnsyrLt9XRvUa1YYLagbHMTqW15LUvlUPCbNX9aNxdrFeXxcg5wzRgPR4hGY8EmFapLRY0d39MU0TOpakWVNMcDxGmCYlDCbJGiM55g6gEf+cZvxs/+Tz+LcX+EJ69eQjqfmiJxONZ4jSYTRIuFVJOCNMUAz3zwQ7h4/QZ63Q4mh3t4/Pw6WiHXBtp8FwRlep0eJtMZFx3c2r8HjwB4uw2/yPWC6kl3v/PZpOt8lgOcrxmntvG5gt3dR4RrBJOEqfv7ffzxZ1/AazcPMImBccT7hM9AKqdtbW2315QPS2h7cHCo68lrGxRKKLlcZs7Dfrcji+f1Vg2PX7mCzVYL7UpV86lYKaFSDQUCoskI2XyOtVYL21vbqIRVQWVCMt2TiwQJGwJGYylQqdSWvS+/T7V4kqI3naA/maBUbWASzXDn/gH2+ie49uTjuLy1jY1iGWU+hxNaP88QlEIMp0Ms5jM1hFDVWauWdR7NOhWxhHNU/8bY3NywphrlP8d48GBfx0UQzONgPu4iTXF8coJmcx2D4Rgn3T66/SGG00iQb22tjt3zO3qu8z23NzbVOHBuZxf9wUjfe/nV13Dc6csCmuc0ns0U3mtW3bY2CU1SIZg/tVwsgmASlfCCaAZkaOtMha+axdzfEUKyIUT52Q1C2AbOnT/v7KaBg/0D5XGzeYRrTRiWsbmxifZGG7N4gm63g9nM7JIJ5/gVTWPMowR+WEKUzVBYS9C6Pkd5PUBEG/FxgKBfRX26gWJKaMcnM5s/fDRbLRwd7COazqWQZvOFrroTZqqhieu2xo0NKszjpWLfzku5tqWyYCrzvsuVKiqVMsqlIob9obK7zQLbczB9IZDM8YxmkRoJEgZ3s2mEqxbBlKIAOHYJioUAldCaAnj/036cx1ZXE0Md3d4EC9rnJzNcDSp4ZlZHYxShQev8KMG5jV0U2eixiLBWqiFk5ISkuokCaSMqz8PQHBDSDOVaE6NyAX94fAt/dnIbMRJU2HTjZ4KlBl0tQ5f2z0GaIaaaUo1RBGfcizhbX0JuwlLmAb/3/fB7RxjduYtKOkOdkJ1A3z3F+OhlrABzfWUx7mCssmUJezl/2CDjMnapFObusOwXBbxNIWw5wRLieh4mnod7mYcvpnPc84ApfyYxFbMa5viZVPN6dn1zJTs/kBCTQJdfeXMLrZP5M8zvJrTlE0v/0j6Y+y+pia0Jb5IyV9n278wJLtFSOCzhmWfei3qdzR22L9QeiOu9g8CC4lQVa49ANxgfWbOJyvY6Ytr37x8q11eAMgvgtdqovedJXPzI12ARlNB941XMjo+we3kXey+9isGrN5GcHDs7Y7ePd2p928MT0dv35YCTq3610WYTjNujuF9Q+LuArnRuVa2mAGsMsKZHyy7O6ETiF1BpNVC4eBmFzU2Mjw4wv3sX3qBvGc5sDuPP8BrunEP94g6aG+sor6/B32kjrVWREoCPp8j2O0gOO5izkYAuHS++guRkD6N0jpMF7f/ZHBBgUvTw8f/xf0bzfR9AMBnjl68+hka3xx2IrhWPO2SzhbP5drs13XcC2xoJczc4a8dzv2ksNYNyvr1/BYDzX8FW/12NwGoEViOwGoHVCKxGgDunlQX0ah6sRmA1AqsRWI3AagRWI/DoCDwEgE/7700E+BC4ch34yz/v4kedQgKYBwF+6TOfwe4HP4je0QF+8u/8l/BTK/B7aSBvMwkGVNs4A7E5qM2tB1X3FIwOpDBlsZb/Csap+MuileWdncEzohwrFj0K3Ozj3OfldnpSaixVV2TlbF8qh6loZkph0wAHplpwr8mP1dS59t45CNd7LNkE569hbY9WrPoAAlSqPQTTDVqosE1FUzHA9rWrKAUFPLh5k9V2Z5WYD53LZ9NYGKA8VTypeERVLhMIxUnsHJjZRwtIAmFn70hFHgvitIfkl1SI7r0IiFkcpqr7+370R1Hb2kWv18F3/bUnTUdFSz/ZK5oKgwoYFnMJAGhpqdxN2eoGuHbjcVRpp5ctBOhqLEwTplVDKYiYfVwsnAFfs302S2gBHcKqRyygc1VfPs5SXZ/m7J4BVVp/LgPzt4PnOQA2HmTnnQPQMwBsRdLcAvr0mvN8l+AyC+wP5Se+tXx32lBgP3cGmE/Vyy7WchkAP3rfLmc/W/l/uVToILbAhLNYdyoavg/nhjIE6dktBbCzRZaaLr8pXDsAVWUO9OUNDDZKVqJcFgDn0FnHTXBAy9Ysw5defQP/5P/8J/jge96Pp688hmQ2kwUwFa5PPv0UStUy9g73cff+Ie4eddRskBWKePWVV9A7eCDVTEjr5bAstdlikeHO7dsY9AbYPbeFJ65fR7tcRjWAYFy5UkKxxOOmBTJPcQHC6MmAqmCCPB6blVyp7uM8U7G/WJL1Y5Egj2o3SrOocqKyj4VdWsAKjvjKreUI0YqVVscEXHf293H33gM8/eRTAiWj8QAxwVlrU2pDFpsrYRElWZ7T7tNU6LSizdXZsiimlTIVhYsF4mSB6WIhK+j+eKDC+NpaW4Xmv/iLz+PSpQtScnEdYQGd93up4EnJWSlVT21VCctkK6v8R7Mwpt11UuAKa6tauVIRpCPYospVlqZUTxIC0KY2XQgKmSV0ouYMXgu5dgZFjKYzMPPRK5Xw5VdekXKrXqlh3OuiSlvkJMVkNJWV7Thifi3X8BSJn6JYr+H9H/5raG6cw/HBPkaHe3jm+iU0Q2syqYYBFtEIxwddQXtS4Tfu3URaAprrTQRFjiOBr+WHn65jyhI3FbBcJFxziv2/fT+3gebA8zpTyX3/wQn+7M9fxBs3D9GbLDCeprLkZhaw1js2r1SraDZraLVauH//PhqNutSE42mEZmtNOazxNMKg1xUAblbLuHRxFxe2trFVq8v+l2tOuV5GvVpRHvF0MEClXMbOzq5Uoswa5pqj9ZkKTVpOE7KPRxj2+ojHUywi2lOnsmidzOfojIYYTac4GUyw1xmg2qzhPe95ChulEGGaoqz81RmSWURpp6A219lquYRqNRT0VXq8y9XmPULVN+c6/8x7mtbA/B7n1IwwBB6qtZqU53fu3kO7vYGTzgDdXh/7B0fojaZaLKhWbbbqsjtmzna1UjPYmSSYTKmm9QWOqR6n5Tv/Hc9jPb+4nrBZg8sa86WtccU9e6lAJ/qxjcupdb+aNxgpINcDSHVOeESLc6nYmaHLZgk2e5QJUGlzXJJFO63dZW/M569AoWt+8zIMhkPXDGD5uFR70x2AY0P74kqjjqPOIQY4QrA1QLGZ6bOzeQXYr2BxBKSzBXyf8J95pwkyqmoJlXiMbDKhJfyCr6GdcW5db/ubcrmsRpdkPsNsMdO9dpqPTDDKtYxjXK/q+1cuXxEU3tvfw3A4NEvzJNGa1ukNDQAnbNCze4JjFSjTeubyeU2ZqpxWNmUpg9dyXYMwRKFURcr3mM+wXq7gmeIa1vcHaAwnqHkhNlsbiMZDNBs11PwQPp89/Hw5ftCqOFNTDR0bUChiHBbxmYOb+LPhA1lJE/hWswx13uO0ria0o+Lz1NfEQKjWNap5sxRTKXi5b8sQC6z62G5u4onrVzC7ex/Ffg/leYSQalHuw5Sna89SNrXxi3soKn7ZSMT1RftCNUTa81YtRGmGSsCGGcvvDdgkouc6c159jDIPrwN4KV3g2PMwl4KYzyW2MYp/y46dymMu4DwPHo/2o24frgZGQk3u0XQdmD1slsFc25n5q9iOzKzdQ6mC+X0qnG0vxiOiBfe169exc27Lmjm0BpvWW7EAgsC2P8+ofOf6QNAbzWzvXaBkOIPPeakHWIAIPsrXr2H3ox9B/fHHEY8iHHzuc5jcu43t3W107tzH+N4DzAY9KZCTvGHzNFKC+31eK2t643mY6tcG4HTfnfe/OQWtGtzcxii3zebtL4DsXG+4f+P5yCWIz1ne82p+oz0713RmJfuoEfgXSkgu7KC4u4Vmew2hFMBtZLStp3NHnGBx/wjzvSOMT7qYnnSR3b+HYBFhmmYY8VpxPc98dCo+vvvnP4nC1Rvwb93EP373e7HGvHVnx80XltwFJqjW/sNZoBsAdjEWimJx+dMci0doMNeCFQB+dHe8+v/VCKxGYDUCqxFYjcA7ewRWAPidff1XZ78agdUIrEZgNQKrEXjbEVgGwFYDOqswLCuAxZFyu2GXt8aic14QK1MNWqngk5/+PbSfexadwyP8gx/8ASaWqbjHAgyL4+YYt6wAdl3/eSHHKXot508maCqyseBlfM7UAQuP+WKuBOREiDlOyyHfMiRTAdeqaSp2nRaMHHgVvzzNEbO/t6xCp4xcAsB6HwcbWfzTFwGyUxzln3+qylXBi6rWAGvtlopJETMcJ1MVDHMlpwrufN+ggI0LuwKjJ3v7yFg4lnrZMvJymG2KbYPB+bXi0VCtwGIkVSxUs9AOkJ8dZ8A4TTArBADtYGnxGZYx6g+kduKZ5sBTeIxjVSji7/7Uf4e0GOJPP/3b+Om/8x8brJIKxeAMC6NUAEstxHNwal29JqzgxrvfBfJ/Fsdq5VDqMqqTqH4jAKYlrqxrpQIuCCKYCtiUwPwMAq9ciZrD4VPlbq4EOVXdWsHccoAN9CwD+YeA7UMK4HwcDQI7jOxm5tsDYF6DPMdV77vU2PCVlpxcUZ6D1bPGh1ytnCt4H2nCWH5DN+/sXJRC/bCmXvaKy6HeTlFMNY8r9orwsbjr1N8P5yTbXcKCqeauCtCuuYIqqyXL9TPlr7ORFlR2oBDA/kkXn/y5T2K7toUPPfM+FWSPDg9VzLxy/ToKYQGdXh937u3jXqeP7cuPoVir4+WXX8TgYA+hlyAoFtESZClLdcqTuH37Lvb297Fzbhs3rl/HVnsNTeZLFwKUQ+YC0/aZ9rEmo5vNaKHrzE1P1dC0VqVhp7PjLBbNblXKLtdc4Vuuq0DM3ODxJI6kqhtOmPs7xcHxCe48eICd3fPYaK2rEH/SOdYQn1vfltKQiq96tQyvQIhi85yQhtm9BK8CtLq3MmRzg78xLV9nc31efzyEHxSxvr6h7NgH9+7j1ddew/Xr13D18iXlK+pepArMg+W0Fktmi+vgFWG2iuJUsaophEVw5/xAwEE77WJBaxlBcDH1BMI5v6J5JPjDY6dKj3dIPF9ItblIqCyr4o03b+P1m7dkB9xut3TfDQd9hKHlDvd7A+Ukj8eR3mPGPNN0jq3Ll/C+D38YQaWGw/v30d+7i2evX0GbGaBhCZVSht7JAY73T1Ct1gU2vvDylxBlMdZp2Vk3JwEqtk2l6iyfHejN1xIeP4ETFdiC8M7m1O5jTiuzGT446OLLX34TL71yF93BHMMoRTRLBbzz9b1Wryk3lpa73V5P1s2EmLQDb6+vC9T3uj3B2nQ+x3qrgfW1BjZaLVze3pYV/nwRyxGB75Mlc8yjqdZ9ZuMSkFLtbbnGdv8SlnK842iKSbeD/kkP80mMdEEYRAtzoDsZ4c27d/HgqIfq+iauXbuMLebbzmcIqXwN2chgtu/RjBm+VHaWUA5DNBo1qUaLjAOQHTkzsAn+aRVMwAplStO22ed9I0t1D8eHRwKLVBceHR0LlhJjdPt93H9wiE5/pGeDgcsS6o0GGo0G2mttszaez5Qf3O32US5XsH94jNEkxjCaIsmom+P0saxuzlceC9etgKq9hM+dFL5rIuIzhO1J82SBaBoJTBMcM2pAyrtyST/T6/c1DgTutEOexpzfzJsuo0y4yozleYJyqSAFMa3lW62mQDwtk2XfyuzQxVw5yGxC4Pgws5j/Px4NMZlH8NcWKJ2fwGtGiOIFwlkT0a0As2Oq85n1Hcs+mhuTgLsdZssGbDKJXVOW2TJzDeI9xPnJ5yGfo2vNho59Mo3sPVwjGtdIri/Vcln3emut7azKI4ynU42X7JapAI5i3QvaT7DLQRC7orkXU4U9i/RaHhctwTkOsi5GAq/gax9BC/BauSZ1MteLC/U6Gg86aN/r4/yihIBvi9RlAHuohUU5FtD2mcp+PsWohy6GZXiNBv7k5DY+dfAGenIUAWrIUE0zVH2gmtH22dSeBKOE0PyHAmYBVbnD+BgrosJDlM0FEQkWCeqe2DyPnXYLvTtvoLyYoZZBdspsYqPTiNYCqoC5iCapALGegnLRSOVWwv9yL8u9C5tvaDVM8GvRHta0yFuAALibZngJwBtZCs44ZhJTsazc44y2zpk+gxtbJQKwSZFqabJe5RELXwpqm8WwJ/trgkFaPtNxQop4lztc5XPKSxFzo5zHPWSZnovb57bw2JVrWie1b+BzGtxP23ZBe23uEZgbv7WOyvoa5tMZOvf3UIinyvK1tkynvs98xKUS1t77Hlz7+o8haVQwOjjE/h/9K4xfflWOFNmM9uIzzOk8YNPrFLBrK63GOj6zbL/C/fBplrdrTsob8pZ/R7FX5r+X8I63xp98P6MnvVNwc89R9M2amzcp84HVFJAFqPgF1LwAWaWE6bkN+NttNFothM0msnYdaaOmuJJilAAHHcz3OhgcHmJ0sI+kc4IiGx8TzjO6q9iee69Rwg/96r8AGlvo/fa/wO98+8dRnS+kNOa8MXcjm7cEwLIX1399WXXTvYQNY7qu3ANrbpuiXb+rOPcjnu8KAK9+uV+NwGoEViOwGoHVCKxGYHkEVgB4NR9WI7AagdUIrEZgNQKrEXjLCHzLelslFst0dUqApVep2M3CEotOKkywM91sAqfZQhlgYQpc8APsbp7Hf/8bv470uafQOTrGP/iBHzCViIprQBKwYMOftILWqZpWYNfBLlfEy1VpLA5JleKUvaYQMOSlzKzcojbHdA9ZPJ/pE08BqSue6CMfsYyWwkXFPwJNU8rJjo+qWSrfJBFlBTxAWKliHkdInXpWhallJagTOUslbbFqKlavbbZVyKV952Q4FJgpEJg6+M4ilsccMCoTaek3p92yKZAssI0FRMvrVYmdP++spansDaplFYyiyQSF1Ck6lKlXUOE8VhhqAR5tYDMoa3IynmAeTVQ+oy6Rn0vkHPP91zbwwz/+E8rc/NWf/xn87//Df60LRzthvoGAC2GZK/BKyaBhs2JpqdHEE+9+Uuon2rHWKgTARYGAUoUKYMI2CMrkls9mA32m6OWwL9u25urf/Hs2R02Ja5C4cKoO+/+iADZ178OK4TNP9Hwu2axdBsqm0CJA4ux+i2HfI/ecJ8B/9h6Wu2y3gIHVHM7kr3l0nurFUrDmkz6n1Uvfs84Fy/pdauo4hbVOOy5Q65TzHKvT+0nQ3Oa/Ln4u93eW2Bpr/qOCrikUBYMEfgkWTFlMFdt0Mcc/+6V/huHBAF/93AdRLZVwcHiAQljGzvnzytocjJmfO8bdkx5qG7tY39nBm2+8hsNbN5UjznnWqDdQJSBgkZQAr1jC3sERXn7tFaSFAJeuXMFjtBtv1dGqV1AhCA44v0zHTxtQHlNIQFMqCXByHDmfpH5PEilnVaCmSpbFff6Xuaih5bFGY4JfWhcnmEYxOv0+bt65Izvc87vnsb11TvCLsIvZr2wQ2WxvGOjwfTSqZfilAEVBE1pPF3X/aPxS2lXHUh6ygWO2SGSvPJnNEM8W6E9HmtubW1tSEhMEUW15+84dXDh/Hjcev45WrSqQyIWC50hFtNSPnC+CR2YZzHstSTxlR/LqcU3iuhHWqzpn5fOy4Mw1hI0UhQAzfk/gwrMxmKcCT/3BEIPOALdv35EV8GPXH8Pa+hpGw4GgGi1yZaGaZphMplJ49npDKWoJtGdZgp3r1/HUBz6ALMjw4NbrSAZ9nGs2cOXiLra3W/CTOQ7u3UO/M0Sr3da4/94f/z6Ohn0EZQiibm2syxabUJGgjmpVrpV5rrhEYE4BnDeZLKuFdd8JeALjyQy3bz3AF194HXtHQ3THCfojgm7CCltnCL42NtpqMiHg2NraxNHxMSbxTApeKoN7vR5OTo6V27vZXsPF8zs4t7mBZrmERr1uVvdFT40BxCohFcuej432Fhr1GmpUvtMu3MFqzpH5PFFu87BzhH53gHg4wXwcI5knav7pRhN84ZVXESUzPPGuJ1HlPGOOb55nXWAzFkE+IWMkwNxea+l4yiGPw9SJVEGGJZEpd/97AvYcU0L4Yqmke52Zx9PpBIdHh3oudDtdHB8fo1SqYDFPcXjcwZs3b2u+cG4RfK9vbWLn3I6uUblCADvRc2h//wDTaSwQLIjLhoiAIHmIcqUuC/coniF29yDX3vnC1hoeC5cpNlXQ3pwQicpWqSoX/GxPyv5FMsdgNBTM5DXjNeK6SLBbrFSl6F3MZthorek+iycTDIZ93TMb6xs4PDx0gLSMRqNpakU+L9mk0R9IrV+pVtVIMRyNMIpGaJwL0LxewLxygiQrYHoYIHqjijT2kCW+PltA0FmXc71jwwU/cz7julQSpGdO9WQyERDms/Tc9rb2J7wPOS56NBBuydJ5ofWsVqvrOAlnJ5GtXwZ+DezydZxfBqGscWIezzSO/ByqoPk6jnXILG9GMzi7c+Yic34SmnM9433BNYDnM+t0cLmT4PJwgc14pnlGS2FmW1eotKZDAJvQihV4XgGVtSaa5y7gIInwyc//Jl6Px5j7tH5P0GJDS5KhDKAum918L6qNx6kVhUxHCBDp0iAo7KnJJeGzmQA4SZSZvtlsIh70Uc1SrHkA07rrtAsu2PuGktZmUtNy3VY8CNcPQuhiUQ07tjYSLBIC2+dSLZxkNFWmstbHNAhwnKZ4KQPuZAmmpHzM6HVZtnw+GchOMRMAdlEkUn3a3rno9uW8utyDcz3mPclnr/KBaclOdbya/Qo6pgndGswPx8A1gI1mHe++8QSqjAEQfLa5wr0trTKs4ZIQGAhqdWw8/ywaj19HNBzj3mf/NRb3b1N6r04+Phs1bzJP5xRsbWGNzVyVMvoP7iO69wDl0QReRstjTxbbsqLmHOP5ioJyyjMexnVf0h2nyCYHIB4PZOOtJ6Pswpe9RtyOhXuQ1NwKPN+y3LU3NXMP27q5xk+OZcVPUdU1ZGwBo1FsDCp+oPmLZgP9WgmzRkWW8GGrBW+tjnkYIvULCOI5Sp0h/OMBOvfvo8MmtmkfRd8aonhUnAtleBheuYzv/ce/yJwFfOkf/kO89vd/AvV5rOcdn8/sSWMTk3ucnu4HeS6Ku3EnwPO2fziHrVnU9lo2V/i1AsCPbLFX/7sagdUIrEZgNQKrEXiHj8AKAL/DiJ3lKwAAIABJREFUJ8Dq9FcjsBqB1QisRmA1Am83AgTA/JJ9scuZfajW4mprLEoQEEqNSUu81MMkSzAPMlRSYDfzsNHawD/61G8LAJ8cHOEnf/AHXc4bbeU8pL4BYOXFqjCzpDh2ykkrdtiXoAELes7+mf/NAbDV5wxGENY+esz8ecv9PfuMZQjM7z8E1pR9ZoUXFUGFW0keWZAjyHK2eL6vHM3di5cw6PZk75kRHuVKYac6OcWFzvbainZAWK2ogE74lMzmKvZQtZcrvIyEnymUWShiYY8/zYIi/06qABXT7DilOqHSrVpBqV7T8Z4cn9g5SKlrwIIlMhYLqbKhopKFZKp5BIXShRUQCQYATNMEse+jffUxfM8P/4jg0M/81N/Fb/7Cz1lO4MKS46TcJaBnHTbPJvMtZ5ZfrZ1dnLuwI5UUIU05pL1uEZVqBQVa4cq6NQfAtGsNZEuprEIpeG0kc9ibW7cuq4Gt8PdWAPwozF2Gtvm9kENj/ldwNAebugzL+b+uIOsubP5eea6oKY7/CgpggdRlyHwGgHM7aClhlr70vgKxBnN1CMtegPLqNSXw6ZcDwLm1cF4wPFPrmuJRmYOn1pk2T1j0t/9SIenyr6X6N5hG4GDvw3uZc99AIaEvLZZNFWjqONm1pyn+5NP/Cq98/mV88Jnn0ahWlBPql4qCmXE0wYDWwKMYR+MZsnId569cwf79B7jzyoso0qrZZ/NARRCk5AAuC9aEYVQJ3t7bx8HJsZoM2q0mLu6ew85GG+1GXfm4lRLnGpsbAiksBQmohuVcThayhCWIVSOMsxIm9OR9RpUbrTBltTklVvCUYXv37n28efMWhpMxds7t4sL5C9Zo4TJ1h6OhgAEzXcuFknJsy2FJ501YQnDCY7FLZ3mlBG9U47Ppg+BllqaYzmYYTaYYxVMUCiHO7Z5Dq17DYNDHLElxctLFG2++IcDy9JM3cPH8rj6LuZ20pdUtlKaCSHNlsc5lO00lM1WDUpWx8E6VPVXJIXVK0HHqLndrPiHddBoJptH2utPty4q72+3qPHY3z+HypUsIi7S/HkmB2Rv2pWTO79/RaCKL5E5nICZdqlQEuS8+8QSeev/7MB4PsH/7DalVK76P3Z0NnN9dl93p/t0DgYBKvYrXbr2K0XyIzfNbKMjuGxgNRuh3exiORwI0nMfVShXt9bapx8slAcgz9a9mvlPY2p3D9Ta/60+OevjSS2/g5p1jHPVjHHfHmESp1IW8PzhO6+ttpyJmvu0aev2BGm1q9SqKYUUW0Mcnx7I95zW5fPECbly/ijWpUn1UKkWki7lAI5tYqMDlWDaqDSmAm42G1k1lGesZwmev5dqOBn30jjsYdweY9PuYjkZIvQD73R5eu3MXtbUatjc3pPptUnlLVR9VpHyGEe7RojaeKIOYambCcwJZi1rgfCHoI1hlNjCttWlLbLyNq0ZYrupeYbMDvzsaD/WXnF97ewdqhJjFc5yc9PD6Gzexv3cgIFKvN7C+sY5Ll68IUPK9R5MR+sO+sjUJZAkzuf70BkM1KAxGY4Tlml0jNm/MF+gPh2qS4PHweiv2oMjmIVOs8z6VUjghCExRqRCmE9YzQCLT3M/V/1LJE66VK2ru4PWqlEIUCY15z9JxhApbL0M5kIGvMr4rYQmFUhHVegOVel2NGrTKFqgXLDfLZG5S4soA840eZl4P81kRw/tFpHslZITAonUp5nHi/pzo2cj7t1gMBahoKU/QzjnLdUCJrxp7NiPQQtzOgZCV62LCnHJawtPKN7WcXY6VqfdziKQ/aT6oCYbv4Rw1uMRzjSB0z3PiZbUu94KiHAboRMAxl/MH14CdXdneUw1+tHeEVpLi/CTDuxclNMdTzJKp9lkVlFDJfDRo3V+uoVSrYevCVdS2NvF//+mn8TvHL6PvWT5r1cvQ9Dw0MlNXEgIr5kL7NNv/qQVJSmD7M+epxYT4Uhaz+YdnZnbbVO4WNDa8pnUP2PZ9bKceyry+DoKqiSaj1fKZI4f2cG5PTAUuVZpcMwQoTxt5qE4H4sDH0C9gf7HA61mGI9oSOwtpAmaOM0G42U4nZsXscmFNHWx7O67rbLyQwteds37CNUNyT8f5Q9tnWk8z3oFwUYekNSNDuV7Be594Eu1yFQXSaoFYN1bq4uL+5gwA+3xmPn4d5SsXMWNz1ouvAseH8Phs40iyAZFzhTEhVDqHRRSajDnwkI7GCOIYZVlcZ5hRha39q8H1AvcHuSOPuLqHpFhC+cbjKF+4qM84fOEFZN1jFBaWQXxq9s59lvowbdN/ZgJtYSgGk7kXyTswCbnNVaPiEQJr5lgEhGBwIqjuBSWk1Qqigo+k6KtJpcgMdK7v1br2zX68AI67wElX7gvD4QhZEqmZhjCZFuYl35xCdr71W/GxH/sxqbp//T/7TuDXfw2NOe9HHx7V43TU4FzM95uaD/zdg3sqU6Nz72Ff9vsBATD3K49sD/G+bveh/eLqf1YjsBqB1QisRmA1AqsReGePwAoAv7Ov/+rsVyOwGoHVCKxGYDUCbzsCOQDOBYMqnkjN+vDLrQPfpKzWc8+cskyq3iKVpMy3LYb45B99BtX3vxedgyP8/e//Ppaj7McEfc3WjLlsedP/6afo89yHOsWisoMdCzM4a0VLFUaokHDgikUxM8A9A2d537xxM/t+btWbn5tBLueU636U1nmCiw48uzqTVAymgvQQVsrYuXgJ/U4XQ6qHFvPTzGQxQL7WQWlmZ1L5xkKlzscpUaiMZrFMYFgnaXBPVm+y3TUQQftm2mtTQT3LqPjIBIUEppbsoFOqYupVlKo1wYFet3tqG0cARPjLn+F58PhZzJ9SScTvq/htloYsIlIxSIUEVRvXn3se3/Hdf1sA+Ce+/z/EX/zh7zoFsMzorEApAMzRNxBJBbBAbRBg59p1FR+JAmlzWgo8wbhy1SmAGfkXsKBt8FdqvaIBFhb0zcHQ1MD5vzm0zV+viyv1V64adtCSV8LB72XFRP690/Ja/prT1gNXdntI0W0Dnt8Wml9OLaU56ezQl1Xgb3fDEaKadXWeVb0MmZ3l8NsBYPdmmstSzixB4kcB8NvA3+VjOVUca2xzS1sqzzlevPct41EmyA4GW8HWBsBgL4+DVpcGgKWIckqx5c9KVYbP8MqLr+Mzn/ojPP3Yu7Gx1sZgMJTyaPvctqDn3t4x7h2eYF6ooLy2ifb2ORwzU/e1l6VkL3kERxWEpQAhGwjCEPN4QdGubI55tARCh8dH6PQ7mIzHUvxRAdteX8PW1hZazYZlBNN2OfClyqWSjTCA85jAl5antKgtV2kyyjVuoXxOwhyC3cmISsdj7B3sS/W71t7Azu6OgB1BC+EImzs4P8bjkaBes1JDWKCNcUHQhIpivlY5u85h4XSNkgIskfUzQZKyVxdz9IdjDOOJQM/FS5dMMRZHAmAEOpMoVg5t5+QE25vruHjhAnZ2tqVCpTWyrhmlUYRSDljM41hF/OUmAbOwdXOhEEiBx0YRwt/jo0MM+yOMR2NMxxHiuSmmL1y8gEalhgYBomso6Q0GGEdjKTh5jIRIBEwEe+NpjOFoqudHwNcjw/V3P40bzzyD48P7OL57W1m13mKG7fU17O6uC8R1jnqyHo5mE7x682VcfddVXHnskhpGaOPLucp5SPjc6/axv7+Pg8NDAWoW/GnV3Kw1pO6yvNqirTnMDXbwxu7OTGM2GIzxxhv38NqtPXSHCxycDNAdMa/W7lMqPKk0lnMGszdLoaA9c975/izzE8SNRkM1CVF1d2FnB7vbm2jXa5rDpYI5IHgpAaaHVqsuGEdAv76+js2NdbRaDZdhzPuTANggXjSeot/pYHjcwajbVcYq74H7h8c4HgzR3lpDNQxRL4VoVWsohYReVLUbwCPYpdKc51CpmCKdMNi+aHXL1ouFZZ+yOUBrsL2HnhkB7ZcXOhbZVHseZrNY6/RoOEYcx2ogoUr5zp37ePHFl9Hp9OH5BTRbLVy9flVjx/meBp7AN1XAs3gmpTjvo8FgJLA2T1LZJ1NRTljNh8wkmgt2jidj2UTreVkqC/SOJmNMI+bX2lwmnKENOQE4wS/nCsEQvzgviwU2iBjg5t6CdrmcE9zp0DY9pKV8kTbJULY2LaJr1RCTycjeg9CmFCJeJAjDshTatOads9mi5GE4GmPuzRHVB6hfSjD3IkyHwORugOykikVs+6TFzKnui0ClbJnjzEmm+n4+J0bjc4MAK0O5xPnSRLcro2TNPdvjSPooOExIzVOiLbXGgbnivC5S/LIZrKD1LpBrRqKsW635blwsE5xQ2lTWxqJMya01rByi2qhplW+31pSdLDDGqImYc95DOZpj83iKK9ECjcUEmE1R88qoooSyF2Kttobty1dx4drjuH98H7/y2d/GFxBhjAUaXqDs3yoy1Byg5V6IVr5qjhMQ5S7Tnkl8Tsk+mCA8z5MVFLemJe5/uN5QDbzwfIyZs5xl2IaHiwiw4QMt2k07NxiCOKpYCYE5H4TplFdrji+BsoM59anftz2omgsyD33Pw6HnYS9JcMCmOhox8Jjp2uJ2EgTAPiGnT7toDq2DfFSTur0Vj5dztagNpO1Zec9RUWuNmxwHKpHpXmENV7koWrbdtQqeee45rIVlYEIAb02Oem7TDpl7v9Q1ovnMNWYTVICs0UBaqSiOIOkPSct1vvI50Tyw3RCtj2e8GMxaX6QopRnKPE825YEKbCBy2b+5AphNcLS5zjLmh2eIyzWsf/Rr0HzPe4FxjFu//S/h378Lf8rs8LxZVKH0Uj5bXrA1iboWNmt0zF1P9OuEZb7TiYbXpEy77UIRablsh84M7jiS3TLXn6wYas3mWsyGsHK1jkq7jXKzpXt5QZv1oyNkgz6yJLZ5BgPzvN4zruGaVwE++N/8OK5/68fhjSb4Xz72UWx/6Uuo8O95DK6JL9bvAm5Pyd+P3BcbApzOV985+z1oSeruXsvXPbcCwG+31V59bzUCqxFYjcBqBFYj8I4dgRUAfsde+tWJr0ZgNQKrEViNwGoEvvIIfEt73YoMyzaxDpouQ2AvYwkssaKNY8HqwJfKwCBwWijgl//4j7D53HPoHh7ix7/vP4dPW12CTpZSPWaludKGs5RdVibmSsdT9axTxgnsOWWtrB5VfLPiV/59KThPf9CKKg8pfJf+/y1w2723QF5ghUR24eda5Fw9q1KbCt+0hC1bhh6LYvy+U9/QvtleZgdDrqBoM4lLLQdZ2iSqO6jkYfmLkZWyc3YAWGNl71PyfFQ8XwpIqphmVCGy7OQss822mwXH1CyqWfBOWaQ0W968KJaPGa0RCbp4LLRpVMFYYDjROdNukCqDRDbQPt739d+Af/cTn1DB9L/6j74Zr3zxcwa4XYYdr6vgmVMvGkAi0C3IGvTiU09iwcJX4MvStFJiPmsJYSWUgi4o0p7aXp9DYAJk5fwuAeActuaK2/z/BZp5OAJbphhmgdxet6yufdi2eRkMc5xs7i3D2LexCH8o3/fMolp18SXQ/Ii5+UM3Xw6A7TMN6Jx9/ZsB8Ok96lRa9nNucunPuTL3TCGsovgjNtBn94UrZit3mqDEWT47G23DCAaF9Unqa3BqX2fpS8UK4RbtIAkL3vIlBWGK+3f38P/889/BExduYKO9Lavj4+4xLl69KNPD/b0TvHnnLlCsYOfSVVRbLQHgm6+9DMwTVEtVwTFGFxJIhQRSKf8VkYbPbEZakYYVlMIQ8WyGKI5weHyMo5MjxPO5bI2Zl8l7ollvCCSZqtiysJnNy69iaOpcvgcVYoRHUTRF57iDk5MTZZRubG/j/IULqFcbeg1huXI0XQMJz3k8Gkhhv1ZrqAmEBf1Goy67VcJIAkPeSlRNa11xg6dcwJTAK3ZZwwv0R2N0RgNlp+5cPG8q/dEIs2hqlvVU9NK6eDTGvQcP0OmeCGQRAG9tb8kWmSDAbFxDgdo0mqp5hfmxvJ+pPKZilRbUtLMlrN076urcqfRnhwjHqd1so722jmajhXqrpgxn5oimC+aiErykUmwOJiPLp0whsM55N5nGsoDuj6gGTJBRkVXw8a73vQ+PPfkk7t5+Hb29e6hQuegXsLO5ju2tpubLZDDGensNDw4f4N7BbXzV1zyPtc01lMshapXqqcp4+VlGiDgajXDSOcHe/X10Tzro9roYjcaar1R60R53rb2GVrslW2OOpZRt4wj7+0cCwMwAfnA0xF5nCrr1CtT4Hqr1qrMeNrhAUMpnA6EY0RSzkdmMQLX2oNtFq1nH9voGtloNWVYzs5rNCLQpLxZ9NSlQScy5QJXszrktHRuvm2UWB6YApp0/QWl/qGdtZ38P09HQ5c7OMYpmWGRzuS00K1WBYAJOAlBaLlOZy+tdq1quLS35lV9ZLp3e7wSeXFN4njJHCLjmcW3NG0EMNAkuBgVlAtMemeCEVu2EwJzjvX4P4+EEL730miBwtzNQxMHjTz6h3M/JdIzW1iZazRaODg51f06peB+NXE6vL5Upv+cVeF8yTTQTxOSzjHNK6nye02Kh68n7dzCaCBDrWUcla8YM4oqeFbzGeU55tVrVukArcs+nuhfKQG426njisesCfgf7D0BFf1gsqxEkWZh6mOrsaq2OSq2mfwejkeIXqIINgpKONZ5P9TweTycYxWM0Hk9ROBcjSReYdgMMXgOyHncDpjSmUp/q8Gk0RqVc1z6H1s/Foid1PRXWVEAza5fqdsJy2uILLqrZA5bXTHv3+UyNJFzfOeacO1QCW7MPAZRrPOO6oJxkvsbAXa7az6PkR+MxptOpU7zbest/k6KHWqMutT0txNmANh4O5RTAvR8dGwi9NocRzveHWJtOUEmY5xuikHJ+bmH3yuPY2d3G51/8LL5w+Cq+nCWIPEJP5v9SBQzltJbZdCTVL5uPTLEv1SmfTNq3uox7KdNtj5jv96Rcz4Cpx/1TgKkgLdDzUpSTFFsALvo+tjJgOwhQY2MDlbh8tngWkWJP2dwlwJTyepbn7iyEocw9J/zNMjzIUhzTbpu7ZzqdcE/n8oI5/kXuUeSQYPnEXNgFiAW5DarStprnyb0g3QX4nOZan/iWCRwSuNKG2MvkpuAYqDkZeMC169dwfmsLNcJH7TvOFOALuV5woLhv4k1OfSzXNu6dOKe4flNBu9A6zUEt8Hlrgel6dhPwsgGAP094yWNnw04h4TzyBUcZSqAcb5ebHaSBszReyD57Xi6j/dUfQu3Gk/CnM9z79GeQ7N0D5pHmtu2HDfdKBeuCZKSc1u8E/unvAtrHO8tuXTLZc1Pt68Evhyif20Ba9DHrDZB2+qZI1n6X9w334AlqQUl23q32BkrlshqwoukYAZuelInOTGOq0LkHUdemWUojw6RQxLf98q+g8NhjwN09/MLXfwOad9+Q2phOOcqW5jPePe+577adn9uzyvWa72VNlvqVws3rR3934d8921spgN+68Vx9ZzUCqxFYjcBqBFYj8M4dgRUAfude+9WZr0ZgNQKrEViNwGoEvuIIfCUAzB94CACnRjKZGKp6h7MeNsgmfSyiQoBf+sxncOn9z6N3cogf+57vVrFEmVaZD75FIaP69ywpdVmZqXrVkurSOZ+Z8sh9/9TC1kHqXEH3dif4dgBYoDhXGDv1Yw4VXSVPxW5lHTskQxXBsmUdgYsVnEi9Ddzkn0UFsQTAefYvC3kEa8520UChRtdyhpkbx6xRp5aQCbVUUaZnFuzyfBWj+LkzL5U6l2VHva/sDi3PjMfI1+QZlafnmcM7QWNa4LHeZ++v1ztbadnzyRaPBbEACz/ARz/+bfjIN36TXvPD3/6NeP3Fz9v5Ooc9KYClvspkpctCnWxWCwGqzSauPv0UhuOhVHr1agWVsIByqYSwampJqn2p1CRssKxOAoZAwInfz8c1V/cu5/6e/lnqHKvO2vga4NbZLc2bR99LV2Gp8UEAdOnr0fmT21HnOuD8898KgN86G8+u+5m2w94/x36cETkAfvvb9VS5m0f+6mUGgHNL5uXX5Oe3DIDzc9KczzOtpSrjcFkngqC0UwDbe1AVf+pCrftd70n7URWPDfLKQvTRL1ekHg3G+Ke/+htolNvY2dgVgNk7fICtnXMIiiEe7B3j4PgECQporm+gubaGxWyOl770RcnrauUqmtWaiuW0yy3Rkpb3qW63DKWQOam0Fw9BoJOxQp5Cqji5GlAxO6ea1vIvs8BDRNg5I8xZCPay8Mt5LltkMS7PVIPMpNYcg+BZlVmp1ZryPWmJTNtOwhjZ6rr5TNUsFbrrjRY2mCW4SDAdTTRPqQ6ltS+VinnjgCnx3Tgu5rr/CWCns1j3d3c0xnG/i3qrKfhM5egijrGIIp6kWW8nmQAYf1bZxTyXSYx5RFWmp2MLykU5CPDYvDiWCplfzAMluFGeZ6Gk86HNbLFYFjSk0pfzLNTYm00w1aCsThOy8b7nqjSNTRlFtSZzSaVQTlKMx2NzIEiA3pB2vxNMaT3P96mV8d6v+io0mg3s372J2aiHRliWCmt3ex3rzRqG/b7OcWO9hVt33sRoNsSHPvK81hFek1wBfLq+y0HAFI/5nKe5Pc+T9rSD4RDD4UB2w1Sjj4ZDRIsYQamIZr0lpXABAThvD076OO5OsH8ywq3DHsbTGbLEsrw559KM42YKUo47QSjXVjYjsCGH0I3gbDzsK3N9fa2JeDJFq1LB7taWrKFDKoELzNYt49y5LTUl0DGBudJraw2BaWaj23JlNu2CWYMROocHOH5wD7PxyKx4iyWMohgP7t9FhQC4WkOlQhvpguyyCWwn46k+r1GvCIIT/FoDjlnGcvLQLplrsgEVWq8aiLW5Zc9RqcedLXNQKEqBTLvheqOFRTxTY0ClWhLIPdw7xMtffhlffuElTCYxqo2GRSIwm7hek0034Wy1XEbE8RqNZBW/YAMI4Wp/IMDOOVWqlgVBCcSoQuWxDQdTPWu4JOmepdpPzgzWaMP7iDcy1w5CGyoDqa6nYpfPTqru6/WWYPJ0PNEzjVbeBpBp/wxcunQZF89fQLfT0VjTRYNNBloGqS8NfEF3s8k3YN7tdqRyZiMJ72dUF2g/M8cYA2Es5gEffnGBIJbZsK69mpp0Hxd0T4VhzbLJPYuPUEYzqaDLDJWCXc1dFhih/Yosne38eU9SRcp7kmsav9gUo72Giy9QfnuSyiGBynOuo7KepZW05+taUt3Le4rNKbkiuNpqoBxS/c6fLQn6c10lBKe9OXdIBa4pANb6Q9wYL7BOVXW6QDUtolbexMXHnoI37OC1uy/idjbBLSQYEIbDR4kKYA/WCMfcXeR5twZU+RzI40LEyuhO7KKBT/eQ+T6AayKbZ5iTjABHXFupxOR7ZhnaGXAOwGXfwzlaVTMOIE1R4r4mtWeAeuu4tvC5RxjLueWUsIxFGSFDH0A/A4b8vmlmTaHO/Z6L/RDUTC0ShddhynvMAWDmyPKfmLPK7RPd095Uzrr/EsHBKh1imHnMjGGBWHFc7ZmvP/6YcqLriY9SMjenF8JFObZQdcznjmuiyp/xbAbkPWPbW8OuXN+1b2dGeVE/7ylr3lxleP6KaxF4TRSnoGMQTjYFNn/acmwNDCtX2a1nPJ9Fu4mgsYZSCkQH+8hmtDvnG7smOb0+cQp1y0rnv7w342xx+jvC8r5OTj4uF1qW8LyerbopxtmUNJmaIpf3P5jDbPdLPfOlAufa7BUC9CZTTFKelzUcWq79AiFKyonmPlpwPkixaK3h47/2T1For2P6wpfxL7/pm1E7OXJWQ6YU1+9R7hcO7jqlunZNp8LIUos7lx0HgDnPdP72BDjdaa0soN9+v7z67moEViOwGoHVCKxG4J06AisA/E698qvzXo3AagRWI7AagdUI/BtG4G+2LQN4+UsQ6SG1o2VrmR2y2RWrLiPLNbOSY3F/WijgF37/93H9qz6EXucIf++7vhNlZ3vGCldCoCcot2Rf6z74LSDYfcoZILGiR46Ol+G0GRa+VbGZf+8hyLcEmJc/8xQOOqtpqgxUSHqY0bmSDaGpAddlSJhDOKl8BYDN+nkZUjvx1KnKmLZ9VY9ogoW+DHPfrClVMJSyljbRHGeZ08mqbu6ULiwc5WPCPLr8elBpcppJ68ZFShinTDbFLyGw2TebeoafxUInYbQFYc4zD9/yvd+Lp57/oIq+P/Tt34A7r73kxtpUIrL0diJUZcpRmVM0i+9zF8/j/NUr6A17sjut1wwA03KyVC5JCRkULOPuTAHsMgaldnPXldnRp/bOZ/bJOYC1XOr8WuQZtmdWy/ncXgbA+bw6g6Omzl7++qsAYOHHXN291Fzw6D21rFz+yxakvDCos88tyvXeBqw5p06/luzDBWZNlmMqbQe4327+m9o3B+QGfM1e0qxc8wxmvpesQQWB7b5VbrB8aC0zUoAotwh95OSkiGdxNZrhn//6byIazHB59xrq9TqOTg5RCEvKLT3p9BHHC4zjOaprbUEYnvDh3p6ysiulMqrFUPeUcjfZFEKFFq0xaddYCQUBqUDjzxG06qMJcUtUBhvAVGa4g3RUr6larhxeH7PJFPP5DFGykFqONtBUtdEClvmyQjzMA09SwaLjky66vT7KIVXEFQFgSuiZhTqZjKV0p9qzWa4ypBRz2W9SLcdc1+ppTvZZI0Eqy1jma/MGIqzm59CidBBNcTLsyTK5udZSQ4WUWrwuVDdS/RjNpEAkiNNrmK/qB6iHFeW7Uvkb1qrsHLGM5kkkgEeQRdtdXkOuR4RJAsoL5hpatqHmAAv3mh5U1xFWm6SOWb/FKq9jhv5gJMvYNPGkyKTakDbasrBNEtk+jyYResOxrKBp01rf3sBTzz6rQn7/ZB9YxMpf5edst9uoFD0B0/ZaU40hb958BWtbdbz72adQKBcF0jkH+PWV7jO7bx5W3PMc8wxsAuoHR/t4sLe+N/B7AAAgAElEQVSHvb099Dt9YEE1XIAEJczSIrqjGLf2uzjpjxETAlP1XeLKbcCdtvqyK2XDTrGIRr0hYJqv/71uR2CS8zCeTpXNe/3SRWsQyBLNU4L2rY02NjdamiPnz+8qZ7jRrKPgE2ia9alZVnuYjsfoHZ/gZP8+FtHk1Oa22xvgaG8P1bCIes0AryAvLZAjKtY93TPlckn2z1RRC/Lnz3ZawTqL8vyZa64OlqOcf3FcBTtltZphltAJgBCzqmsSSYk8k8J40Olj794eXvrSS3jxpVcxmyeaz2G9jmqjqXGhKj9bGEBis8fB4YGaOFprbfQHQ0ymU90TbMIgTOVzrVytIqTt8zCSKpqgko0QeSI6bdPZsEBHgGg+Q5UW8H5Bzww+c4vlkp7ntDSvVep279Ee3YFv2pdPYgYiQE1MBNVmMz0VTKWav15rIp5NDI4ygzpZqEGE61x/0JcFtAxj0wWl7ShfidF8zMMsiTGbFjC9nyG+FaLAtGtCQdpQl8u6d6J4Dj8oIvDKAmq07k7TmeURE57L/tcpOQnsOXY+7bgtm5lwVrBvNsd4PBXFbLXWpDR/9eabGl/lBNPmng0k84XmHrPLqUReyHqatzr/vNDYsmGGDT98hiuOg+NYLKBZb2o9mYxnUipbbDX3GD6iyQzFxQzn5ikuZxkuJxnWowS1EjOhz2PWe4BB1JVy9ggpTvwMsYliQZN/wtiAalxCfM9DhU0KhIz2YLQ916ONgrbkn/5rYbI+JswF9os4TBPsM+5CcQhALQPqALY9YIcq/CBAg88QPmfAjF3mNbPhDoio2s0yMEgjyoABEoyyDGOONS2dFa3r9siydM7A7F/e9zwgNgxwDeUejNdnzn1OxtxjnmtR2ekR11w19hlolQW1Z5nW3BcW2QARBHKM4L5QNtSyYC5gfaOJDzz/PC88CpPYgG1AVbZTlaYGRHlteCy8hjksVUaw20dyPlnDoI+s0UahuYZiskB8fIggGtt+0WFJfb6XCvgqdZlEO5ck81rqf6nGd0g8DbDg+dCDRluSgsY5ncUCoFmhjKxYgk/lezQB5lMUEh4Jn9nWsLJI6AhgTaj6HcU19Wnc3F5IZ0jLa9pUS71sDRJcd5fXMiLXMMuw7hekmGbUAq/1kGDfZRcrs5jW8FRlZ0U1DrAJTdfQW6Bw9Ro+8fO/CLTq6H3m0/ji3/ibaE1ifUyc+VKD8/84BtyH+bQY57i4fXSBSmW+F/tGHRjmeeg3AOcwJNWx29u/v7NSAP9le+rV369GYDUCqxFYjcBqBN5JI7ACwO+kq70619UIrEZgNQKrEViNwF9xBP799po69F0jvv2U8/xbzhnNFa252tU1pTv4ZzmyUamAn/nVX8P7vumbMRkP8cP/yXegzAw8VQ99zFlQUlFoCWC541TxyWXf5nxYKjwV0HKlgP1//v3lwg2/n4Ox3Cwuh3wqlDhFb/7zdppnx7IM1U6Pj8V2dwzKHc6Vr5JJEtI6cObei0V1y/B1uWTOolrH4WBt/l8riZq1dUUAmAUlKikIZEx9fPpzuUqVBTEqytz4mXUcr50kKfqZItU9xUCqRhZqWQwURHTFImYlussh2z4pNBzwl5JSeb5WSGRG3nf+6I9h54kbmI5H+JH/4K/j3s3X3fUzC1SWLvl6odPE8u+kQvI9PPbUDVSbNWVy1utV1GplwV/mKRJGFUsGeVmPY/GYCjfCOf7Z4INZDhM8LmcA59ft/w8Afkj1reI2P+dhxXBeYMv/ezZtbQyXbaaXgfKjt95D8/Bt5v6jr8/BRf59AwKsjrrvuOKqu1k1s6zomSuB3x4ALwNweBx7XzDAoK+D324MJChzQFvQQuCJRVZnM00gqPxYg7/5GD3aVCHLxkJBlru/85u/i85eD49fvSG718FwgMF4JPBC+OsXSuiPx6g121LYU5XZO+nIdpIW6GFQVLHbCd+kVK8UCmouKJQKZuVcKgt6pslcMJN5wZxzJheGgdOAECUV9CD4UkmaPDum1XMkSKaMTAIHZqXOE6nu5osZJlQNsYpdLKBz0sfe0aHgb6VcU+NDnMxweHIEL02wSZtk2sNSMUlYwgzLcln3qOyi3TpLWMi5xHuWn6PeGzVTUEkbYxTHiNIEvdEQcbpArdFEvVkTAECyoG+l1GlUTzKjmArm81cuqRrO3MKiF6BVr6NWq6BKC2qXfcsisuxefYNjVABzHaQKkNA7nkRSX0oByOK9mjIYnbiQclLW1VoBDEgQEkxpI808Ux0PMJlFSDzadCbKb50nGabzBbrDseYE/7xxfgdXH3tcquR0PgQItwJT0TbCEB4BswdcuXgBcTTBvb03cP3GFVy6dlG23fVaHYXA1pLlZ8ujzTl0K1j+IsAioOXcJggmCNO6t0jROT7B/oMHgpUvv3obncEMC6+ICBX0hxGm8dwWVZdFzznOcZQK3qMCtoH1dlvXk9eV0OGk01GGca3ZVD5xGsXYbq/jXdeuohrSTD9FPBmjUinhxhOPab28cvUKtre2lJmrOUJfW0ExXjsgmkzRPTnG8cED2XnzGiWpJ7vy7uGBoHK1VhHsJQDm12JG2Mx1uIgS75uqrcucv1xr+RyhulRZ0AQ4rmuJsEVzwILZLUPXjTkfM4SvbOggaJRqt1KTMro/6JkSO7W5tf/gAJ/788/htdduSnF34dIVjKeRbI4b7RbCoKD7nNEAx8fHAr5smhhHU9lAT+OZVL8Es7x+VKBSYdrrjbR1ISjm+3LNjGcRqtWaQWuXsUrAvLu5paaGCe/3sCSgM5lOkHC+L6gOTgROaSdN1T2t3086XRRokUFIWG/o/iSQ5vqj+79gcDCjRayzyWVDR6VaVR74cDDCNJ5ixsaCVort533MihPbf0VFDF5nHnCI1MTGUoNyvYoJs7knyEoaQ65zUTxGmsVSd9cYpSAHDioQfcRUNjObWY0CgRpmCKotH5ufv8Baex2VWh0nJx01Z9DOmtbT/GCp5EfM8SXU9eU2QOt6rlNUNU/YOKLc9zwX2NO14/29ubGpJpwxM6AXC10f7vn451nE8wCCWYRGluD6IsOzixDttIDQr6CQjDFLx+gHCwwWC7xJpS7hKJ2QqdClspsg1fel2qwxHkPQzFnxaj915sjC72tfqf2awUHtfRil4QFsg+j5wJ00xcB1W1WoOE5T1JChQQBMNSh8hB7bPRzmpKU97eyzFGOkoE6VUM+skPmEtD2qPRTN6UWAXJEentxcOPdo2S1A6SzWOQf5GRWvoLEn1kz1MLDM7Twv1iJH2JxCeOwp+oPPB+1JMqqMgWZYwxOPXcG5jXU5W/gz7izn1sjldqOyy6Y9M9WmahyjothHweXRcj+ohAWeV1BEeP48whtPorC5TesBDF/6MpLbt1Ciw4RTMSd0jqEdu1MHa0/ljovXxqylE9knKyYl9QTL1VzErF5Oeu2rU0WdhOcvo3bpCrxKiFm/h+ntN+F3eiiyMYlQVHttZ2Mum2fbM2osnEtP3qCYK5lNFWzPitwiXOfpfkeoeCla8FHO6LpjsHaERNdY78vP4Pz3MwQJFcHapervkiBD+Nzz+Pg/+lmgVsThL/9fePE//S60lclNe/AA45QZ4OZQwp8r5VnjPBM2ciYugsZZtFMOLLDNbYGLqMmfYzyH509WAPjRPfTq/1cjsBqB1QisRmA1Au/kEVgB4Hfy1V+d+2oEViOwGoHVCKxG4CuMwLe018ydeDlD13XS56a0LG1I7HVq/esgogMVtHpjLScKAvz0//q/4WN/628hTef4gW//BELmY4q9WEYWu/3fin9drSwHpU5RmRdy9LeueKeivgOaJixw6tAlYOpQ2Cn0tDrcGVQ9Lc65McmVAvbefJ0VraQOlVLWFX5cEVGFRFf0YcEmFzhYFu5SpTG3atPPn+UVW25x7lFoChcdo8vls/c36acgnFQgptozUG9qbP7XUsNYiDelheBSpSQ4Q9tR98ZWQHSfkf9Zhn4Eyq64xFqjym/uvVO/gP/iJ38Sa7sXMOr38EOf+DocMZfNXRBBQmUXG1/j+9AOlUSX1p5PPP2k3pCqSlqbEmgQuBE6lKtUnBVcZi8tIk35S+gQ8M+0VyWczK+rQHGuUDU4yQIflaocdxPVOLx+mq17pha2YXOK4kdAEf9OnHzp+8sqkrOfzQGrwRGbe3b1HoZPNllPuf3S+75d88PyrXmmr3/4hl1WNi2rVvJXLat87cOt+K1i70O26qYi4nzRsTO708078chcSa55Z4CQijOq8TQP+b6yfSUxzW1grcnAGhZcsT1XYqkhIBDg+dRv/S7eeOUW3nPjGaw1m7IJPTg5wmgay7o5KITojUfwSwS6ZVltEpQRYtJmXGp5wlzCFdpeUv3HHM5yWaBLSnJBX74mkR0p/05gi/bzpYKgr3Ir6Uzg8nB54xBYMQtXOcbuntaYUyG1SNTEEBFsUUkaUgVZwIPDI2Xz0kKWkIl2wMe9DobDvqDLWrWBRrWKKpsZqHaE2T8zU9DmuSlG8zHXWiNVEseYf04NelGVTHgznaI/JXKwfFja+mouMOd0kSjjcBbNZJ3b2t6QpXJKReR4LOjQpM3u2hpqzYbUyoS8vDa0qWU+suV4Z7KWjiYEwrR/ZY4oG0kI1Hwd9zylnS3BcIJ4YirMSICB2cWJgD8zSKn+pVqaKsZ5OpdqkOrYeL5ARzbQY4yiCK2tLezsnkdIGVQ6xSKJEIQVA7LzGKHvY73ewJVL59HrHGIU9/DUM4+j1W4ql5Y5zDyu5fvwrfdZbrDu1la3rpzeqC6fnXxVixqL9dMIt2/fxh9+5k/xhS++ht54gdGclryExYQH7rnJMr4Ao6nMed+xiWBzY8NgKG1wOVfDEMxRpdU6xy6dzZU/ee3CBVza3kKtECAejwUt25vruHzlPJ586glcuLAjgEuFMXM59TR1dr3ReIKTo0P0jo9ckwYX8QKGvT76hwey4i9Xy4K8PCbp7jKgElak+OW/nEdqjCgQTC0EA9mgY08/c0bQHCWo4Lq39ADPG3NyhXelWlMDAudgqRCiXKlITUvrYCodq+Ua4mmMN2/ewgsvfBm3bt2VYp2NTXx2EZhub2xiHkWYTq2Zgdm5Vc7ZcgWTaIJ+r2/29VRalwpoNFuo1hsYDCcY/r/svXmQJNl93/fNO+s++ph7ZmdmL2CBXeyBgwRIGaLFyxQFUiGaNkMOWyRBmHYEZUiiTVuiTSl4iZRNMizZQQdtB0kxTEZIdoRM0hAJgjcXABfnAtjFYnd2pnume/qqu7Ky8ijH9/syu2t6ZhGw/92qjY7Zrq6uynz53svX7/P7fr+jib6iWYqwUsUsnir7mvccnznfloWj/UOcP3tWfXoynaDebMj6m1nXWUxVPPOwE92DtBpwbCmOqWqcjEeyDKftO4+B91m+JzOWq5VAucq8T/O8qQzuDweCoCwCICDNZNOeI3MS+JcitB+j0nMAa+Ei2ncRbdtIDngsLFAJ1GeqdYJ0T04DO7d3NC9wqMwTA59rtKlnVETgCkqzoIZjcE6QRMDku7KcZ/856vUwmnCMFTmpnAMD9i1HxSa8JxNUjSaTYzcCWoNTRc4irs0zZ7TOODpijvZYCz+eH+dNXid+BosVCJmP+gNjV83hJEU2ATmVlywGyFDLczyUu7icOdiAi6tOFdm0j2E2wMRx8FKe4pC2vQKmhLxUZ3LKXCCwLdRyoEpVbgFnmT1LRxJO25wNGJ/BtakpkDIxBpx/CN9UvLQAxp6DbeTY5fy5sEDrZZZJEKL6yCEgfFIiaeYYqXENGOS/yrdVcaMBmq7WYqZwjTcxWfxqLVOA/WLBYZjzUnEjP1euKpayfOnQougTuuccY02zliUIp0qez9MhQuCQ6mGql6t1nF/fxPrmBtxqoHk7j6awqcjmvcJocw20pNpdDjDGbtjKDYA16y7zqbSIXlRraD73HJrveies9Q3Eu9uYff6z6L/wAtz+SEpkzgtU2Ca0Q5aLhYHvKi0r1swcK1LiFgskrYQ5bbJAasH8eGNtr9q0ZhW1Z59F56lnkVVCoH+InT/+I+SvfAV+nOrviTkhOdfsgrWmAJPjurxQcocpIjPU/kV1lQojdQxm/a54ggIku1aO2oJFBma9yRajEj1RoYHJn5aNM/udijUJbl25IRFmt7/jA/iOf/xTKgf49I//GA7+h19AoIzlHAkLZaQUBrxKBajVYaW5co/tuVKIzXWQGttcn1JfzGtUqu3LdR/P+dmVAvjexfLqu1ULrFpg1QKrFli1wJu8BVYA+E3eAVanv2qBVQusWmDVAqsWeFAL/M21NamKqEYo9kP0LzdNSsWD8l2pFChyY0u1LK2GlYG7oAoBmDsO/suf+2f47h/+YW0offjf/x7kk5HgL7e+CAqosSoVrMvHUwI0k4P11R/aRFpSO5YA97SqU6qG4lHmZqnqvzzXArAajUXxpDbCTqxClxWNygEtVRuy8ONGjslo4yaNso6NbPUYTB+DO24jWRao89LnLdtgS2VhLEqNZXSRBStliLHS4/vqbMrNrGO1qtlk1EYaX+DasuQsW1Hnyx84rj4jqFW0kc2N6nJTVZuy3EAU4CtAHr/3A/xn/+Sn0Ng8i+HhPv7zv/E+jAe9QvFprAl5VKUCmGdGVRivb7vbxvXHH0U0j7TxSoVZo1EpVGcegoov6EAAoevHfEnX/D9hsAAZrXoL0MtTL9ty2eZVr5GFb5mtXMLgEwvoZTi7DIGXexmb6ASEnihpT4NdA1pPAHCZM2wA9ImCWJdqKV/4uB+espk+3dO/GgDW+wnq3qsRftDnyBJzSaGn4yngrtrSpsKaYJRZrqatykcJcktbZ2U7UwXMsSEgbKxFFVS3VJhx0rb6BL2dlHC0EV0s8NHf+0N84k9fwDueeBrr3XVtEhOiEgxudDc0Cvf7PUwTKv5aqFbquPn6Tcxon0p71rCCQCGMC2XX0lmAinVmboaFmlyQOKyoXMV3CE18+AGzpj1jx0trW89Trq0pOLAFOqTcVJwx+6/5V5g7zxHHMSZT2rsyX9WV4irNgd27+9qpDsIQfiVEnM6xu7cr+F4LKghcF+1qHc1qVQCWOY1S2QmwUXVpIJtyihXBbAoiqOrNEqNIpRqPFrDTJJYl6ITZqPFMqkLaAtNCnTmbtOPmBnqepFLu2pUAFy6cx3wWC2pF44k+f63bRqPZRBhWZHNNxaBsKKXMMlvNzAxmBitvCoTfhDeCwCoiMcdrMk4JSedIEmabJnouVQGIIwtc2u3qvpEmUkZTNUy4SDhM+EsI3J9O0T1/AZuEFcyZTKaCkH61gmgWI46maNdqOLO2jrVOE0dHu6g0HDzx1CNS/7L/EgAvzwn3jtliLi4hzgOKP0y/LyzW2W/lRLHAIksw7I/w4hdexide+By+8KVbGM5szNXcjiBXoYnX78hPQaDUQpIkWFvrys2BAJjtvb6+hsFgqPNnXnNMRXQ0xZl2G489dAXtWlVgZzyZYjga4OFHHsK73vMMNje6qNar6r9UyPEuwTmfGbvJdIaDvT0MjnqmYEnKXAuzwQij3qEAcMCM5GpgrjWzqm1XRRKe7wigEjIS/Bl4bZSvfuCb+UPwl+C3mNuKf8ux7igH2pENOMeNrIQXOcajMZI4EcQk4OXrkzn1kYaa3b59B3t7B3j9xuu4eXNb7zGajDUea5WqUa6GoZTj+0eHcMNAqlXOFQfK312onbl2YQZ0o9WGF1SkKp9MZjighbdsrkNZi7uBJ6B77sIFgcuDvX202rTehrKRWZhxuHcXvmvy51kcoaIHxxUkVtsX2knm6LJf0wKagJ/jnVmhnId4ryU8V388drBgPmim686xw6IIFW+tzdF8SwqnybxwQlEPblTB3hdTTHseAq+K8+cuYW1tA3kW4/atLcTRTNC52WoI+NK6fZHOdbyllTcBM68124PrFaqPeU1p+zweDdW/uMqpNVuyhO71+lrD6N4rAGwsfJkNzbmWyuV6oyonAEJg2l8bt4lcauBkvlCbXrp0Sddo+862cosHg7FcSHifUYYykRidIzhucsi2eJHMcc7N8PSFFp5wulgfAPHhAIeTIXasBb6SzXBk0WLZlCHSTUE1RmmGGi25C9BLhwDCW5dAWmspA7+1NimKBvkOzD9nEaJRmgKRbaPv27g5YzGGBU9WzwvZNAsiEwJqzXpyiyzKyExGc6EilZq3WL+V6z/eLwmlqfylapnvwXPmWoNCciXL09WF3/PYi6KU+YKg0PRvk6Nrii91Dy/Wn6HmG+JC3o8XApOhZWOz3cT1Cxek8M9bHXgXziJohJjduoN89wBePhckF1vUnFfk93Im0/rcRlYAbIOXzdoS9RbW3vf1WDz2CGZBBdbeXeQvfQmTL3wB7iiCzzUo52+Xls6O7he8d7BPLRdkmsQY2xSC6ty4/uDUY9xq5oqasXTvbF08i/CvfAPctz2JERaoRzPc/u3fRvrZzyKIY2PDrTzeMi6FBQCFY1CRW1z+bcB5sZg5ZS3Na2dU4aZoU/d8na0puqTa3BQTmPuCKbPk5xh7ddpVC2/T4YhFW7LmtjF3LDz1D34MT/4H3wvMY/zmt38bWs9/XMp926bl9wKJ5WAeeqhdvwbv6nX0xzO4/R6wtYWQ6ubFXFnJbuaYHGYCddvMnZp3Nc+b/sg+vrKA/up/L65+umqBVQusWmDVAqsWeLO1wAoAv9mu+Op8Vy2waoFVC6xaYNUCX0MLfM/mpiwWuTFRiCWObekIK1XxXigBudkiPFpAH5MrW6gdueltWfiB//q/wd/5Rz+uTbOf+OAP4vDOttn0VSU7c8bIFe5HvMqTPYV+l+Hr8qkcQ9UlwHa/4stU9B9DKcUan3zusqVzyWL1WovWzEVuWfGh2kRitb8gjoG4/J6vpCUrN+zKPNUSpMh6UArd0paUG14GmhpdUWGxK6tl04oENNwoopKwvbYmWNXv9QS/2DbKXy4y46gEIGwtRMvHm4MG5JfnWdr6GtWFE4Z46OFryuLc3bmDaDKEJSmGyX1dSD5xApvdWh0/8pM/jdraBvbv3MYPf8d7kFAhVdgN05WYbUJLPKoHBc+0uWjhwuWLuHjlEkbRuLB0ttFo1vT/soCuUAlsLEh1BFTyynKUm9BGASwoXMApnVUBb5ZBsHmuBMD3KnyPr30pGS/hDy9zAXnKfqXN/QJEC3Qt2Rqf9C0DWAh6y+t8AoANxD79OA1nT8MpvX5Jmaw2XHqTZWCtn0n9uvyK+0Fzga8KW+ui/x2rWk3/sBxuSxuoc/q4dczs0lJJmQIE5fal80LWXIBoFiqcUk6fPh+BVWZ/Ow6e/7NP4vd/56N42+NP4szaGansdg4PBQ7PbmzqV48GQxwMBrD9ChzXR2+/h2g8li1sLQjVz8hImS9q08IXFhphKAWeFMCOUQATfLCZDMyivSlVxSfWz7S/lQ0zIcAs4ja6UTdqg76EnJlAHoEPYTXzT2nJyY1ebv5ubd3WGGQGKa2VmUm6S9td20GzUkHdC1ELq1IpE/ayv9Pm3WXuKZXJLmdWY3/Jz+SmPeE0gS5hWTpPBJ9jZndGEWbzueDRKI5UsENAU6lT4bUQVCGVzuep8pYXrosLF88DaYaE78Hs1Gmkdup0Omg2G/B0DIXVNYG6Z6xHqbDm67OYWb653pvHwmspgCV7eWOBLEUj7aJpn50lRjUI5hcnRcEP84JTWdLyZ/w8vscoinHY7+NwPEH73Dl0Oi0BYJd0MM/McfGOkeVoVGs4f24TXgDs723h8tVzeOjqBWS0LHVcqa9PF3mcvh+URRNvVACiW1ShBjMe3CbnmpbAt2/v4vmPfxp//KefQX+UIsl4/T0pOeey7DcOAtmC90sj/ed8W2/UBcCogK3Ua8pULYtMCA5pLU6lK/OhH7t6Bec31lClTXNuo98/QrMe4h1PvQXXrl1Gs9WUSnWxMPemfMFrkkod3zs8lOKXKlMVLMzniKiCHY/hOY4UsATBjueYPuY6KqBQAY5vcn3ZFwWsaAVcFEawvsOof1mQY+4RbBudQ+kakHMupE20rUIPNgAVh8x/Hg0GAiO+1MaFNTT7RZJjd2cXo+EQg8EAt25sqS/Qjpn9LZ7N9J6BH6jP615NMKvMbtvkzypP17hL8Fgqyjmu6BoyR3Q6m2Nv71C21+y3vLfxdZ1uF9VaVSC1nOebzZaBnry30W66Vkc0nSJTHneGUX9o7km+JzDPjGPPD2R5zaIQXo+gOG9+tu7uhH2yqLY1fzAXl9a4fL4snrArNirXUnQeYwFeBB8uKl4F6aCC/dciDO5YCOwOXJdq/RjVkPbQqfKxCcQn07FgNXOJhyycoVK6UkWr1UK90ZTyPpvPMZ1MlAdO9w06ABD63rmzg876BtbPnEM0m+HOnTtSpxOE8R7NMc01Ya1aV58IKz6GwyH29vfRbNT0XpxDLMvFaMiijRy1Gu/vPnq9o2PVLYF8WfDCfkNV94jFNHIQWCDKI3TOLnD+Uoa3Vs/g4dkGnqldw53PfwXRPMWnDrbx+ekIO4lZI2kdpHz3HPUFUC2AGAEw1a+hbdS7BL+c/4PCmaK8D0vnymKEAsYSOCaBh7sJbe5NHqtvGyUtZ6CTIsgyX9asVag41XKsWLuxnxMRGnUwFbmmRspjTjEBb6HiZSEUpxeu9bhuMu9vIg4cy8GMNv62Vq7G3aVw1ym8NdRn5XhynDrLmcjCZquNzVYTG60WOEx4jvlDj6L77mcQtEP0PvUiki98BRiP4CwYGWBUrCzcZMGIU8RKzDl3U3FNtWsBdQk94VfhXLoA7+pVZMwBZzTD1hby/QO4MWNeuPajw4PJFOZcqFWKY5xE9PeF1hMGqDIWQCt+wVeuqVKjwtVaEqgx2mF9Hc33/zuoPP00pq6PdprhlX/9rzF54S+VJc2kAR6vfr+As3Si4ZpAa5ZinVQWLrzT8lgAACAASURBVLFkjECeP6Oat4yjYZ8i8BUAlmSckQ05bJvgn3bM5mqw6IPFX041hNOsw3crmB3tIx9H+jnPc+pb+O5f/XU0n3oSuLOD//GZZ3DtqK/yUNviXEGY6yKnrf973w373e9BXG/iUgDs/s7/jegP/gLBsKd4Flpx8+8BHnIJgNX/T/3dswLAX8MfuquXrFpg1QKrFli1wKoF3kQtsALAb6KLvTrVVQusWmDVAqsWWLXA19oC30mVUlaqOc1vHQPR45xTs2nC/cvlzYfSCrL8l1sn3/WhD+Hv/tIvaePq5//ef4HXvvQFQRtjWWx0rtw0W36UVfqGhd2rRCyfO73pYTbsT97nPrBW2DfzdXJrLKBomen7oPcrs8LKYyuzDo3Vstm4M+Z4Jl+MGz7EHfdY7BZZaDru8rXc5cupBjEZu9r803GZjSgqGQiVpDAWCGZWaEWb6rRV5GlKXWxom4loljr43jzlUm1BOMQNUG2Z0v6vVG5Xq3jrO57GaDzB7Vs3MR0OZJFLJZlUw7LBy2Fro9qB32rhR37qZ1Btr2Hv9i188FuePflMSYUXOlZaz0o9wsxhfu86uP7YI+isd6SeImiohL42kQneyjxKqn9L1a/yhAs1aqkAVlEAN0YLsLoMgEtYbK6VAZnLcOee7wt13z3PEWgUD/YiXXsj4y2yIksbwRNbY6N6MkrfMrfPfOYJPP5ax91xHyv7e3H8Rr198jAKlKLIolD4aaP5eJwUapCl37EtlWwUv0f4yvY5Ac3GI5Pb28Xzx8qSos/wHEW0TMajLBWpmjnOHi7H3YniWW17clLFkChVlZkA8Oc+8yJ+/yMfw8XNy9jsbAg2EgASOLWoNqPd52IhVXB/YpSv6SyVgrVeqQkCE9AIUPGaSn2zQKfRQI3ZulLQ2ghcaquMmj30qX5kBrCjfsi2JPAqHIP1PWHHwjH9lg/CCVraljCNAJZQxKE6TlbBrrIeb97c0u8S5jIndDqfY3f3LiquJ9Vqq8JNYmYX28rtDKic8zxU6nUdq2yAF+bz2PKVWhWVakWKUVr7pnFicnFTWtVO0R+MNL4mVD9RqUlL9RrBNwWhGRZzo9RNZnME1QauPHRZRSej0RAZYfI00r/VSohup41qtSp47YW+UWmWKmAeE7OOc0sgmAB5wb6QMqt5JlteKjDZLwjxY0LnlF98PkNC22favGruMWCQzxPwseuxAIVZykfDMY6mEzTW1pVPzOYPmTPLCEjOt/z9LEez0cTGRhcLRBiO9/H4W67jzBk6V2S6llSZsj+f2I+X+dxLg0JFOkX8wJJbwLFPu24oBg4J3ojupGBe7HAY4TOf+yI++vt/gTs7A2QLWu1SAZwjJhAvVFpED+zTZQ5waY3LfGRaArdaTVnxMheX8+IsmitbfTIc4NqlS7h25RLatDp2fPXtLJvhqbc9ikeuPyS4RsW24fMsxkh0LanWHvR6mAyHuhYGxs8RjyfqOyyIYJ/iXBv4bgGADeSlbbqnQggzD9OCmdm/Kl6iNTgLAqRELFwCimIRqYGL53JmYBIG072BhR7qQ2YOGzOLN56jWW8K2gmWUl3IzNVeD8P+AF9++cu4e2dXmbO25+n4B71hMU4DTGcxxrNItunM/SUApjqV0FJ91mHO7xztTlt9k1BxYRNsBxovHHO0bOaxUQnNY68zD7tex3hIsOuh2+2i3+ujTrvq2QztZgsHB/uoV6tqF4JsWj+zvQajvuB0Jaihd9TT2AzoVmHnGlfttlHZ8vh47INJhITgCBZmheU6lbScW60gQHAG6DyRwW1PlQUa2D4qbg1eVsfBrRjbL8+RRXQyqGJzfV2KyVH/SI4KvHYsGGE+L1Xgs6kBsbynr2+sI6xXZTOezVMk8wlse4Gz584Jjm/d2sI4SjRuqOhdW19Hd2MdW1tbAsm8DlT2z2aJ5i4VCniuIDBdCXj/63Y76LTXcOfOLtIkFWznKiWm9fs8V5FXmiVyRuB6hn2Y1tmD0UAW05mVonEmxsaVAPVGiqbr4tHOBTzWuYLkbgwvCxElM7y0fRuffXUXr9zqYzTjGsUWsAwJfYuCC947araFyiKXTbTsoGkPrTWTAbIStLPEhDa8di7IxltrSjCt250Bv1VnIUtjwkTNRcvRH5xlqBpVDAczck1fdxamfNGURBIeGrcYFgtyDPF68UFbYeYAm8IfG/4iBzNnfcfFLAdGLBTQ0sQUWnLNyLHDNaJKYsqCK2R6LyrPz7XbuLi5iQrXU0WxW04XhnMX0X3rY7B8C8Mvv4rs5jaceVykFHNNniFVLrZZq3J2ZD0gbYpp2K3zUqkLCx5toFJD1uQYcoDpDNY0UrGSm2aglwXbg++X0Jrar8D2Q+SLBCAgZbyCymq4dsmwsOhYwRgNC6nDPGOCckf3CcJnrQWDGtyrlxBcuwqr2YY1muLoM5/F/PZNOIvEmCWz3VWpwu9sqXlNeZZ5yBGhgP7sEyYF3SjRTaFPaRG9VJR6XPRm+o4peDXvqPs/581qFXAD5MMj5HGsfsU106RTx3/0sT/GolLF5N9+BL/1vd+LsxMqpIuORAcNZr3X62h8/ftQ/bZvweLiJaw7OXb+1b/C7Hd/D27vQH8/WdSi8x7EtZcOj6O/yFpZurU92+svfbf631ULrFpg1QKrFli1wKoF3uwtsALAb/YesDr/VQusWmDVAqsWWLXAA1rgO9ptbUZpQ6vMli3h6hKoNdtX9yt3l9+SmxTf+Lf+Fv7xv/yX2oj5n/67/xafe/7Pj62F5fm2IEQxSlG94xLwLeFq+Z6nVVzLz7/Rzx70uwYAFzlkxy8oQZvRbpTHYkS2S8dGq8lCGVygPr22zMlVsl2pHC1kxSVkLl9nTpHqtoWsYH3aeBbuubQE5GaU3sOiBSEz6GhtucDCtRBzY60AM6VCWkf3gEtRAkzqR7h5KVisTTdzDk6lgssPP4aINpp7e5jHU5w9cwbDgx4mU8KlIqpNXtI2gk4Hf/cnfwphuysA/APf/MxxLjHVyeKIFjdjDeA2trmQHe4TT74dbsBcwZlUmBVaPlP5G7gCEoTBVJWZL7YHrZ8NwJMlYGkLfWzvfAJ4BYZLgserRwXaG1hEm6YqoPmxAtjYtJYPaT5KAFy8D8/lNFS+R817DJzLzNvSSvlkRCz30WWI+6A+qmIDOarfXxwhVfUSBF4GwMs/OwHkpj2O32npvM1uNqGwUV6fVigfAzF6HFOOQxUkASU3QtUPjV2xae9727148mQscbtSqnAzom7cvIWPfOT30W1uoF1tY5EuMI5jWb76jlHnWp6Lg/4QR8MRxpM5ZuOpNlZbtbrJmc5S5WFyoztP5lJWtYIQAS1YfWO9yp8b1Q6kBg5DH5V6VSpcAglee+UAC8AuYDvc+GaOnxkvyr3NaNmaCs6y6dlnmZPLdrNco/7cvn1HYJZguN5sFrbQd1Xg0a5WsdZsKdc28Km4pNKSwK2CdrcrmCKL49KKnVnGNSqJG7JPJnRKqDBkccY8UZambHWp8MwyjKOJbGuZpU0VpI6TBRi0mU0zdLvrOHPunEDfbDqR8o4wOCVQG46UB7xGJXCnjbBWVR5xWVBCiEmlIRVp0+FIltK80jyG6dTAIc0rBL1JjpjQMU0E5pTbS2vOJFbxiUM1tmfyslnMwnalqnNCVXMc42gyRWN9DbVqiJCZtMz/pgqRSmGC8NlMgLfTbiAHM0ZTPPmOx9HttpTbLCW1T2XoA+YA9nWRFhbCLI0rzY0ndppyfSbMKaxATWKBAcDKAp4leOXVm/iD338er3x5C8mcIMAT+J3w3JWPTTt1H9ncqMelVvRcWQQblXgFzWYTtWpVNskG1CaYTCaCt7VKgIcfuqxrQvcDwpla4OCdz7wNVy6cR5U5tuy//FBCjWQuZTGh/qDfx2Q8UXYzgSvBXTajPXEMz/WK3HX+6wkAqy8W0JdtRzjMY3I4rtyiqIMFOa5r5slC7VvOsV7ga2401rN8jbnOCh5wzPyt4gnajyfM4g70M2Y/q98kqfo172efeeFTuLu7I2jIHGDCpVF/pOs+nkTqV73BCLVGHY5vMoJns7ngDa3LW92uFPyE3bwn8DOcIEQ8Z9+oIMkWyqJl262f2ZC7Bi2UOXZ0DWYzbGxuCqJLJU015cYGbt14Fa7LtnFlgc48aNoY8z5Zr9ZRqdSMjfdkikUaI5vHWOu2cPWhq4jjCHfv7mL/4AjTeYa7/RHcsIZZagoWmLpKG/2YQDyw0HoiResqoWqO0KFd/AKhEyCwOti7EePgBhCPPCnIq16oueu1OzcFzxqNKtbW1jCdRSrWmM2myOd0M7DVZp1mB56zwGjQh80+1WjKPv7g8Ai9wVRFK/kiU79p1BuCwIWoFuPpxFjg0sac45pFbK6Dw8MjFTBwrmWmM4u0OK6lIlc8gi2XABbRUMVN5TOLROjooNxyz8Ew6sOuTdA9H6G95qFWs3FhYx1rlQbWa20EeQV5ImdwzLNEWeGv3tzGK6/s4eZrKQaHGdKZsfDlaHNtqjsXqBC8KneX+MyFk1Odauq6Ur6Wme4FkDW2v6boQ+J2AkKuwbIMIdckUpNSiWn+NYVexT2wWBubfFlzTyW0o32075jMYj6XFWtCQk8TIVI66jAr2EKNzg+ujSjLMeRxKYqjAJOF/TNVqPqvsPylWrVqAWe6HbSaNVzorMFiUUGxlmYxYb6wkVUq8Fssvsgx7/eB6VQAkW12soCkMw3v6eY5/h+L0ARNdbwmx7dcT9KtRlbIOr0CkhfTa24vELN/r2/AO38edqMJzCOMv/RlgDm1vL+roIQaYQJ0c89PrVR5zS48ZVMTDnPNkCwcJJUAi0YDlUYT89EEVn8EJ4n0Gl5HKzMuRcTLfFez+DAW4HILIdg3+mAtfdRDy6K6Mgd4aSUodTWn2GLNLqPs41uHsYGmCwhz3HmdnDQ2SuOFI2Xv+tc/g2/+F/8LEFTx8s//PL704/8Q1SxR+8nhR+rnBUa2jdq1x1B97lnUHnkEi94RBh//JOZfeBH5bAhfSy7+kUD3ApM17ecsnuURlL5L5sBXAPhkzb36v1ULrFpg1QKrFli1wKoFgBUAXvWCVQusWmDVAqsWWLXAqgXua4Hv7HROlIKFAFJ7KIWNYQmYTrDPkkJ4CRhz84kbQE980zfhn//272qD59d+4b/Hn/w/v6uNxzJblu/NPbH7wFORw7vMNZcVrg8CvsuKw/LEytfdp47lC0rIZxdV/cUbmCy0pXNeaqVjVek9amOzicbNcaGt0nbZuEEawFZkwhqWUOg9CitpYw0tUaXZeFR2sLGYDgheHapUckRZhpgbbrIcLPKWC5VqqQC+54KKRZ60oFE+FM9xM8z3sHHpCuwgxHDYx3Q0wKWLl7G/s4thv6+NJoFXbYw58DstfPhnfgZhq2MA8F97+hgSURDCDUCpmbn/lRvraB53s93CU888jeF4IEVHtVoRAKaKiArgCmFPxS9sn8u8X2YAG+BgmIMBqtxcLosTTud8GiBpFLlSzJSKjiXFcNkix8oZKThPOvqxlvUUAH5QgcLpwXNiA02BqXMM2suNYrPRWNhSl+qgQh13ur+W/exe/e/JZuVpALxsNV72dbP/W25OmgzK4+5QnnfBw44lsKdPqoDNC6rVlqCz3lntq8Br8yizqsuN56WiDqMINgBYmcG2jb2DA3z0o3+ERWJJ5Ra6IRbMqqQddZZjMhnpbZkjO45n6A+nGPaZXeuhHlbMJjTVQdykp+13msg6s8rNf5tq30BjiEo8bijLgpN2t76HsBqafFJqkKgclZ1sMU5tGzNuIRdwWzDeomLRqFhli+sT+hqlKy0zmSXZO+hjNB4JHPvKxXSlOqRdq29b6NTraNYq2qRnFjHHsO+HUh+yvxBmUQ1rVJaW4JAXhOaz54m+mOErC+c4NvA1ywVtCImpXjRQMFU+52weC8pS9UmoRSvYgK9xPUSTKXwqcdMEh/sHyKIYnU5TMLpap7rU04Y61fZSTcUJAysNUCaETghDc8x4PIW98zwxx05gECdU9UYC2nMqqHltwlBqO1k1E7zlBqxPpjMMqSwGsD8eo7HeRS0M4LsWQtfWNaPql5ApiiIVeLRbNaT5GM12iCfe9iiaTQPwKhWqNJmNe8oFYAlaauwUSr1758uvVtBUzNnMe04y7O8d4IW/fBGf+ssXsbfXRxRzY94TjI8IXKk8c3zkc0cAnlCAClqjls6lrqW1cE15vNWi0MDkSxPURtOxVPCdZgNRNEM8HePtj1/D+7/hPbh07ozU2szlJdihGjsh7ItmUhAPB0NZGlO9SrWn8ppluT0X7OXvsQgnDDwV4BCus0+znxBS04Y/DI2yj8UQLAZQIUphAS0QXBaI0apf9txmZpXbwGJh8qRZRECoVjgkyOo4MznR/H3mwPN9CYYngxGsLMPtm7cwGvZwe2cHYbWmfOqbr9+SopTQhurpvcNDVKrMvA1wNOhjznxRKtunEbprVIZbmFDlTjV/mgn4uCwKqTb0HoPhGF4YKI9+c2PTWElTjel52N/bE5jn+KYSlrbZzB7e29lBq1FX8QXHDOcO/svrVAmqcBwPvYMD5VLTMphuGpcvX8D1qw8jms5w1DvAra3biJIMN+7cxYT5x46n9mbtDQu8VCzlewjOJVh7iiG2R3DtED4cuLmNTn0dHuo42p2ht50hi3wETlfHMptH2N3fl+q5Vq/q+rE/LJJU0J8Z2zz3Rr2KZi2QbfPR4YFgaHd9HcPhBINxJHtu9kfet7e2bmleqTcaUuzyWnGu4vVlRjFzfvn/bKder4f+YKDxzPbSfMqCG8J+5agvNM/WqVx3TJ43i2+UOOFnsJtjdC4ssLEBVFwbnWoTZ9trCGjTzfnSr8hpYZZOEc85Oy9kIz+M59jaPcL29hA3b4xw93aK2RBIpoCXU+EpbwizdpAKmM4rOWgRPV8AkUMVLq2VzdpNxV82UKVA09Q5GReCnAV7LMYzqlEVH5UA2BI2FkwtAfFJ3IfJpDWQ2bi5MJeW2tyFPiCHR+jLz+Gcby0wzy2MCcltYssMTm4JEvI+YJxfCKdNVjAtrsOFhUubZ3Gm20YlcGDnmckiLqyWzchh5rBj4DYLm5i9zGKuYp0rCKyPyBGWRV1Wkform+bCLUFX1fz/sqqWSlh+KWM5txRjMrcXSOoNbD73TlSeeCvyRh3uZISdj34M6as3YEUjQflSyUybaML7dMFiI7PmNLOuShaRyGWHywzjaKL7P4vRTEKF1sxqpsJ6m9nCcrsRtF5oLU14z+uhfle4lGitxXVYuXQ/KZUr2rqIWymjWoq/HfS3S/HF99AsuKB1NR0uLERegOe+/2/j7T/yYa0F/vxDP4TJr/3vZm1c9CN+FBXetK62vBBpsw6v28F8OIVDq/k44gpIhQQqXKTThg1ZlgeFHfTS4Wh9t7KAPr2IXX2/aoFVC6xaYNUCqxZ4c7fACgC/ua//6uxXLbBqgVULrFpg1QIPbIG/0V0CwGZX976Hyfpd4j56hUGNy/m53LS69PRT+NU/+TO4foB/+5u/id/8lV+GQ2hT0CjuvRjIda/SsXzHr64xNof2hurfJYhnPsEoX82Gj3nG6CsMRFo+itI0rrSzLhvh+PeX1QLaYNIOlAHAhSTXKCuKhxqHG3hGWSJEqc3xoiUL1QRBFjc9qfji8fJ75ptSXRXlqTZ+TiBuaVP8Vdrg5MCRyYeQ8gHa+C7gViq4+Oij6Jw9i2HvCF/8zKcReIFAEzJpIAVTuWnGf4NOGx/+2Z+VAnh36wY++C3PLZ0eVTdWAdqoFjV9h5ttZ86fkQL4zt6ugJIAcJVWrQUArlUEgpcVwMpvLUADD7vMymQGcKkGPq3INUD4hHKeKGALNXuZrXtKAWwAnzmV/78AuPysEr7KrnY5c7rIJV4cK4DMpupx4YMYtFFRnzxnzsWMtmVwvPQaAdD7wfBJ2xAA+8dqIKMKL/uNKQjgRvCJyqX4HD3PfVED9QSAl7pyUdFwz9wgbdCxhbUpUCg/ywhoiqRCbrY6zDUd4mN/+KcYHAxRdWvYXNsU4ElmiWxxe8zTY5+XLToVowkO9nqwCYCpfCOczDNBXirpNa/kC1SpXCRgcjwpiQkkBLcKVT0hC9Xo+ldwq4CumgmMkih1qa6R5/2xEp1glWBUsIz2tFmKyWwmpS830qeTGP1BT9auhJ2uEyJJaJMcIUtmAujdZh3r3bYUt5wDAy8U/JVRaJE1LTtdWugSWiiL1YA1jsuIVr7zuRSRsvZN5lLOEuDzOlItymOmCpJAlFbDVBJ32m3ZirIdqLAmNAxcKlKpqp6gt78P33Nlf8usWiqcS/tzKaOTVBmEBMBUmqYzWkIvdByERDz2RLmOJgM3yTO1A4+DVs8EwcxlpYRvns11frJCpTIwzdAfTzCKYxxGU3Q21wWqaGFKSM0pq16pIqFSWJ+XodGoSAF89lwHjz1+HdUqM2VTgVFmKpcZ7OX94TijthxzpwHwkmV82alPFyWV8w5B1mg0xuuvb+OFT34WX/rSKxhNUiQJLcsdxNkCs4QKSYNJ5N5Q5ISzHXj8PH9em2atJoBGVaScC+TSkOPo6BBxNMFGd03wIosjvPOpt+L9730nNrodKaTdIBDUsZIc8yiSzfBkNFaWLgEw7aDzOBF4k36PhVdSxNPmN5ASnjbGsnuW2tdTf1NRTqWqsctjYV/XraxQyhMAn0z8Zn4qi3M4tFkYwfu9GxQ24pyzqYJU2Ke5/7HfyAWDOdhU3lLdOxlj99a2MrJv3r4jW/BOp43trW0Vi1CRTGjeJ8D1AqxvbChnm/iN14PnT9v0fo8WzRNE04kBUWkO2wvhhlVYlo/heIJqo4bRZIQzZ8+qIIXnyFPkMTIjl99zrLCtaKd+uLePNhXbVKwyusHzMZ2ONWcTam+sb2I86CGZTdGqhojGPTx87SqeeOIp9Hp97GxvYe/gEIfDCfaPhtjt9aWoJmSnJW+amfTXas2H33BQfyiDc+4IqR3Bzh00gwZatSYWMZXgFfh2A+OejXGfBMnD0e2pCmSYtRzNEjRaTWUY6z6U5xiPp0jTHI5rod2o49Kl84Lk8WSCdrfDWg5Mpox+KIpgPEcFF4dHRypaMMUxjrKn19fXkSa0kh9pDiKI59g4ODhUDjH7Eq3NCfZZHMD5jcUhhHq1agUOCyME7TJM4gnc7gSVzRhhLUG75uJMs4sz9XWca6+jXgmQZRGoMudcQlvw+YKW9ykmzJVOYxxOBxhEUxz1ZzjcZd61i6O7c0wGCyxmdC8wcxKHvJSqKRCyn1KxT1tmFwhcwKsBtbaNjVaA6Z0Y49s5PGVaU/maC24yTzhQkVsBG4s1HaEwe5Dt5JoX6ZZAC+m5smWZg21cBbhG0s8XVH6n8Kxc71nR79qY0ho/h7Lh5VRTQMlESuaFsmlZ3NTwPHg226qFtUZVRU4sMmJeOu2ZGZ3Az+UadJwnur9XqMY/dhUx78/oAkFTOduY2I+wXMervssUAB3HuxSrEeHZcumqdWxhmc97AHOUaR1tLZA2m7j2V78J/uOPYBJ48EcjHP7RHyP/yivAcCA7aSpZmQHMohnao3NEc/FBgGs+xMDuVCbevIZ0yDFreS4zWQTD6Y0W2zprgWBzUFrfFLm9FbrtECTnGSIpqI+9foyVskbgyd8h5d8yvE+b0gCzCtPfLsXfD8bg2zgmKeZZ8JzHZWMchPiGn/5pPPJt36pqg49+4K8j/9gfIGVxkh8I/NsJPX1M8ZydLZC5FA87WlAwd5hzjSlkNIBaxak6b5P1zIYpyvDM+nUFgO9Zk66+WbXAqgVWLbBqgVULrFpgpQBe9YFVC6xaYNUCqxZYtcCqBR7QAgTAy0pGqTeW2KwRnJrNI+7icTOifBzD3+L1hJsbjz2K3/jzj8OvN/DyJ5/Hz/2jH5M1n4Gj2o667yjeEOg+4Hi/2mtPRQsfb2It/47s7KQALoBcYZHMTSyzI3RiNXyirLwfS5s83tIu2qgdy5xhvk1p1MZNKh+2Nr5omyzgVVjiElB5uckItRZUIKZGWVyo2ZgvzI0fvjeh1xvZPi+rVaU61QaTBSvwEdSqgi7T4Rh+tYYrb3srzl25jNHBET7/538hpZ65JCew3GwOWqh0u/jwP/2nAsA7t27gQ9/2zhPrbuTKLPQk/2XuZa5NXuZ9XnvkGtY21nEwGsiiVbmXgg628n+r1UCqNOZNGttn2kY6x1bQZR4wj4HnvQyAl1XA5jQNBD4Nh5e/L5LTjnsTVVhGnbuQ8oltLuu/pb59X5s+wJq5fI9jUHQMgE+u4WkAfNKlqfo07a5SheP3P7EjP7bkXVbiiuea62OAcsl6zUY+rXAth9vT5nyOxbrGr9u44Wo33tjUHoNwFXmY4+AmJLPnTn77JC+5tJnUexeQ21wHM0ZMTnDxfUYAYTJBCVpGown+4i8+iVuvbWO9sY5L5y7KFng8nGCDqjTC1HgqlS1LRvqTCHdu78O2XNQ8KkQd2RgTZvIcuCHqWgs0qL5VfqONms+NcZNLKsjle4IQtG+t1kJjdczs7TRWu2dprjGwYA6uT4Wed6w+J/Dle6gvUbFLlS3Hi2xvXcyiGJMownAyMpv+li8FLtV5aRprk52Wxt1GQxCvGphj42whm3Zu/BbXkccrCKWcV5O3K4vaKJLyV3bRyVxgdZpmcJiHXFwv9mG+lsrATqcraFOtVGQhTQhcq1R0LIRYWZIIHg4ODwRsarWqMlEbjYY5V9tkeFJJSPtqbkxThTyPjJ0v5xLZdma0dPWKY6KyLMd8kWI8mao9eZwEnG4llPJP2dZSonGeszCYTtEbj3A0m6HWqqPbaaEaMDHTqLarAUFQJntpAfaA/TnC449fxcOPXIXtLJAUAJj2w2YeMP1OX4WDQFl0QWXd8qMExKdvMachcFmIQovco4M+jPM9pAAAIABJREFUPvfiF/CJj38a+/sDzBMLcWIhShaYxqnUwKa4xKRQEkKxjTnOZNtOtXqljjAIpZ5zPRbEBOpX48kQ/aNDqVE3eP1cC+98+1vw7JNvwVq7jlq1BjfwNebshNdkjiiOpMocDUeC+uksMTbgAsAch1R0W+oXskGveLJE55j0PF/5uFT8EnzymKhk582AkFIqYGuh35VilsdLW+4s1bXk/6uQIaNiP4fN3G1Sr2JeEJ3ReRtbZfYb2pDr/sofpDlmwyG2Xr+BtbUuJrM5vvTSl+HZDhrNOnZ27wqS9/t9BH6IerOFhx65Lvv1/aMjTCeRcmz37u4dqxU5TlQwwFuS7cFyfbhBFQcHA9ges5BDKa47nY4KB3htOW54z9rf39dcyDFQ8V3k7FuVilR+tJRvNZsCx+xHruPJtSBJIlQIjWmx3D/E1Ycu421PPIn9u3s4uLuLwWiMu0d9TOMMr97YMgpr2kzXmZgaKAM6zWOTDd1pIL6wBXt9jCyfwV24aNfqCBceGpVARRyuXcXh/gRZEiIZ+5j2bBzd7SGOA1mN830I3qn0pUX4YDjQcW+eOYdqWFXWNFWTnNtpbR1WWlIRU2UfVEMVAQjyJnMMCdiZF0tHhZAKYxZthZonmAPM4gv2r2k81e9zDuEYYbEI5wXHCeBRTW6beU4W0k4Or5OgdWkM2BGqoY+67+LK+nmcb22gU6uhVmEfz5BTJZmlmE5jpF6KKE8QzTM5BxyMe8oVPhgMMJ5S6e4ingHDKEUes4CN2amEnBbsxGTp0lKXc3PKmIDqApVmANtnjuwY9dCFP/Sx97kR+tuAW0wVZJFSAFNZrKIcA3X5XIX5uxSk2sYNwpQVmrmHriVUHFN9TPtwjcHcQmDlUhr7AnsuxlSx03miCBpmEZNxeLdhBRY6lotWxsx6Bxc2NtGuNRFQy5rNlQvryUJ5oSxcFvvllqM2utk7UOHNuVYVDa6vBKhNQUbGtXzhSGOU0lQpuyYCo/jiHGjU0QZ2qgBRNtjFPf54ncDbLpW6tK7mfJcjDSqoX3sInbe8BbUzG4ju7uHwLz8JZ2cHLiMbCGV5cZ1U0HSWWZgyN50qX7pZUF2dxvBYUKN2Uui5HP7N3E678RzsIDx26v15ge2FDTs3a0UieN4dK5aja5QsMoyKNXe5kuf5CC6b+jhz71i6GZQK6OM1PdtQa5mTP46Oy/QIblkQEfr4rl/7P7D+9rcDwwl+6+ueQ/v11zC3fbQefRwV38PBF16El87lDMNCSza8KQYrPpzAv3DuYTGLFdQ05+XRFE4+lzr8eNVYHPDTvd7p29jq+1ULrFpg1QKrFli1wKoF3sQtsFIAv4kv/urUVy2waoFVC6xaYNUCb9QC39XpGLhbPOSMVkAmbYosQTFtPBCcFlipZKbH4NUCmhcv4jc+/gnU19ZxePsWfvT7/xN4zCcz2y2yN1Pd/Sm72BJ2lcdxolD8GtSu5QbO/aLiEyVDaffKjZ8i18ycj9nGMZX2J4rm5fZSGyxlxpodGG6y02LPvFIbSgr2LdTSEg0YO7pQ2XIG4goAa4vK5MGZfDWzuSgLVm6QMQPSsjBnNl+eC1ZLGWJiLs3H87UEx9zYo83uskW1IISDxkZHGYlUiR3s7Gojaf3yJaxtbiIZj3Hji1/U8QhSFrt/gqEiFhYqG+v48M/+HMIWFcCv44Pf8uzx57MNuVlPC0PlxFIWyTZ2bTz+tsfhV0OMZhEqIbMv60bZ51ioVAOzse5acP3CivRY+Uv1n7F+JgTmuZV20CXYKbN/y/5jM4uthD7LedKFDTQP+DQA5iZ8CZJ5/gLe5fV7A4X5cv8sP2+5DxN+KJPuGCSbzchlAHzPGCz9v2UJXQJgowAux92DAPBJsYbBSlK1GMm0KdBQZnQBLSXHNX2ltILU0KVqqAC1ZV8ymYXHvYtb20YSrIcBO4Vx+UlBiA63AG7moKU+NL9XvplJ5uNZTiYRPvHxT+HmK7dwtnMGF89dkIVp/7Av1SqZ0XQ2FUxMcgu3d+/i9s4hXCdA3Q+0gUqAmMSJjp+mo1RB1YJQ6hkWWdAqmuOHD/YVKslo5aosYrYNoYTHrFCTfanj53OhB48q3gKCEhZoPuDGOsea50jdzg10ji1mFQ4HIziBr/caT6eIozlGk4k+O03n2vwntO7Um1hrt3ScoRS7pnCBSsyypQwcck2WKu1hCdqUEzvHYDRU1rDsc7MEc/Uz9q+TzGgCuVa7jVa7JYtfziuzKJItdoXqI45VWsvTLjqhCniM3uGhoF01rAjsMJ+TkJiwho4AVKDlaV5YUc8xnUylTOaDSmLXsZS1KvGVbWESzTCbz6SOJgAmvPUqtBa2BTl5jLy2zD4l8DsYDTHMU9iuhXVmEfsuqoGHkHbCnP+YbZzn8JnpmoxhO3M8966348yZdRqHIkupMGR+MZHMCfwt++TyeBMAPnYEMGUX5b3t9D1ueY5V72cfoEX5aIybN7fwmU+/iJtbdzAaxRiO54jmuSyhZ6nJzqSqkuq2NKPFM7Vx7ItmbnNs5sr6UowTwpVglarpWSydmqxhr2528Y3PPomHr1xAu11XZq2UuZwbU0twn5bfBMBUv86nEdLI5EUT8JWFVux/dF4wCuBAClceC63IWZxDbs65lqCX8JDFGjpeFUOYubW0gFZWu4oWTNvJCvq4AMc4IAgAy7LVWMbTvj1n0QSvGC3UEyqUU0EO3pN293Zw8coltdnrX3kNh7d3MYumSPMMjWYHw+EYszjG2sYG1s+dpcewlMJUAN+9u4+7O7sCzDy229vbUmHyGqQLG6nlotpqYf9wYKyLqyE2NzdlX0zLZKrfb968qes7nkwQED7S5nwSSYlKFTrvzfVaRUVMXujKVrvT7iqHmOcR+jZGvUMEroXHHr6uDGC6a0wnVIzfxO3dA8wzKM+YoJ7S0Aotp6vM+k4wjebwnADXHr2Co3QHg9ZNWPURFotEBSNNzhlWAB8eKh51o54U78k8gT33kM8DzMYVZLGPuztDRNNYBSh0BhiOhlICX7hwTjnehLiErlE0Kiy/fYH7V167oWzyVrMtxwG2PXO6eVMcjzmfWQLMKiTgXKscXKi9mBMcxTOT86win6EAXeDX0OnU5dpAG3oC26zWw8Z1C34413qo3WigW6uhFVRwefMMKp4pBpvlqbHjV990EGUJBtEIk3SGUTwzTgMxM8eBaRRLjb93MMHBkPcFrqVsLLi+0DqP8wd7HwtsbM3b6cKRTXroUIWboVJxEXhAPQ+AQwuj3RRHuxEmR4CdGmDLrHnCbN7VuD6q8p5BqCzAeHyXRMDpcWGcYVik4vu0nLYQzoEK10wW3RJsTDIo3oO2yRtrXZzd6Gjt1Lr4MC5cfxwN38PR85+Et7sL32fxhY9FEsspRrpYOgjoc8yKmhB5mgF3hkO8dLiPJHNwsdvAQ80G1qU+pSqa0NXYIRMWU+3LOyXbyFNkglnLlesa4xLNtYlZxwiG6v7He7opFEt5T7QtFWtwDUIYTeV9d3MD1WYL0XCEyc4u7HgKj84bhSV2bmWC3VluI2FxVa0B/5Fr8Khk37uLycuvwGXW/PH6pZjfi7Ua34f9jcUbOl7+vxY7vF8zciZHzbER0GaacSqWsb/mS7nu5v9wvbEMfTmPSFNcFGVpeSNQbBTBWtsVCm2ztjfXgdeDs85uo4IPfuxPYDe7sD75PH792/89bI7GmPs+HvnAB2TV/oX/8/+C0z8q7J05VxZq38LOWv2M6mcLiB0X1etXUOl00fv8l+BFE0HjZQjNpfsKAN+zsl59s2qBVQusWmDVAqsWeNO3wAoAv+m7wKoBVi2waoFVC6xaYNUC97fAd3e7goAlyRT0ON4oPyGqEnoWJsoGM5lf4WZEWSXPX/O6XfzG8x/HxpWH0D/cw4/+x38bi+m0TDKjIZuxcCse2mB+kLS1eP/TR/ygzfpl5e+yKpO/e2xltwRqBQuKDR3zAmMMrQzcB0Dk08fwIGVwuZGkn0nN56LWZo7lGItpLPs3qTBAxQbhkgFnVC4sb0L5VC1QTcVNVwLgjIluhY10AYAF9ArAVVo+EuBxE5wqjIwqLttDd/MMGp02psMhDnZ2jA10rYqA6qckxXjYQ6bNXGPlypMXgOVmnuOisraGv/fz/0wAeGfrBj70rScKYGWaudxApKLIfMkaz7Pxjuee0jlG87kADQGwRztC22zCM4/SpQqNeZQe1UIGyOqrsE4tIXBpd1wC2/Lf8poQAJcqveU+ddKHi2u7dBEJOsrfkQ5W1nv3AqH7Cx+W4a557QmELpRvRWGE+V0D58sOeF+//RoAMK/JMvCVepcqyqKPlgpcqRllj2zG47K6cRlWl2pIqRGLTEGNkWVramOMCliFp7fajddFW99mrHDfsyiaKB0CSl9CqeQEKIsGX8o8jqI5Xvjkp3HntR2c6Wxic2NDeamD3gBpHEv5mVu5NkU5R9zYvo1b2/tSKNXCKqrMqWVmbpppI539lPmOzMymsjawXVSpcFwYoEU1LUdKJQhk/yxzTmZMEwDPaeXMHF1Xyko39OAwQ5jQi21J+1TPNRvmpbW1a/oNAROzRg+OeqjU6npPApPZdIY4SQV/aYtLMJfFc9TCEGutjiC2XxRtUE1EoKe+r/c1FtCMSzb72bnJHI5pM02l21jHoizMIkuXlsJScgYB1tbXdK71ekNvQPBCRZ4nhSKtsV2T0c381CyFlSXY39uXupcKR47TerWqsckHX5Mzv5bZv1R5zhOdHz+P15dQLpnPlHtLgJ7khKDGolr20BkzgWMVF5XZ3qbtPcySFPMsx+FohN3RQMr0zc0u6tUQNY9zAn0x6SqgmQyVeg390T6qVQtf/75nUa9XkS8IOi0pOakKM+OrzF5fCrMvu2FhAV2Ow9MFSA9aG5TjohzrVNYyb/fmzdt47bVbODoaYP+gj/GU4D/Gfn+COKVycSHQxKZTTrLE9ybrnDCFIJ6ZtMxL5TXj9SOkYLtREb+g/fMj1/GNzz6FS+c2UWvVUK3XTcFAnikflzbK/CKU53Wh/fN8OkMqC+hEBUqcOzm/0uK5XgsF/fge5ssThC6tVQlzCeoJhzX3EgAXhTJUv3MuYjtQUX8835ogeAMEC+t62VrL4tw8lBHMPOIkMQVLro1RfygV+tarr2E8m+CRtz4ulf/4aIAvf/ZFHO3vCSpeeugaRqMpdnf30Oi00FxbU8EF+w7HH3Npe4dHWpVs374ttTX7DMdnnC8wnWcIWy2MZ3MpSQl+2q0GAmbozmZSrbbaXbx+43UVWYRVX7bBUrEuFtjodjXH8D7HtjtzbgNREiEMqwLAZzbPIkvnuHP7dTSqIc6d2cS1y5cwm4wwIYh76WX4lbocAzjP7dy5gyRZoNruotKswQ8r6it7dw/gVwJ0NlvYj/eAyzvIPEKiDKETYq2+gaZfhQ+3WC84CHxmoFPVHwC5izxxMDiMsbvdx/4dQllfCsvReCo7YtqOK4/XJtBjNnSA4SiC64eygh5OprLOZ6FDUAkxGo9NrviMRQm2XAi0XlHUgbn/hUEFs3QmxSt/l9eYRSe8dsxIbje7cjepVX2gGuHcW3NUm7RoTlAPqqi5Pja7bbSqDTSroRJgCa6Zm0xASCUwrydtnydZLPDLDHTmpE+imBHluLWzh1du7iDOgCiCKXLh/LhYIAyA9Y6HasXHfn+qfkFbalq10yY8sCHw6bvMNbbQZlSF7WE+X2A8iuGmIUaHE7To3AAPCW3wBYIdOTQMBgnobB7Pec8ljMwR1i2kboqw6aHeDtDpVhAQNE9yBPECk70xhv0cwxltiS2B2/c+8QwePXsR27e28PXf9UF83bf9dXiuj3/zgz+E/Iufh8dlhOOr+IBjiPOelRJGMlOZcyQzZW0cxQleuruPrYimyizOyHC51cTjnQ7WPK5HUszdBWY529dDWGnoHmnHE2RRJHcN9nvjUWFqwDh5maJP3vPNGlGqeM4RxJ4LKK6BawTaUHOuY5vWMrOW5GKBba3/uM7UHxLmfiHXDH4EAfDGJtb+6vvRvHIJs1dv4LXf+V2Es4mK8+gYoYdiU4wJM0XEXEMz75rzMuc8ug3IeYFXOuf1tRHqZkqgagpDtIYSADa5ycsRNuU9gPdZrr9L2Fs+z8/V88WaicdP1TZbYk4nkq97F775f/tVFcC8+l/9A3zpX/wyanGKJLDw2Ld+OxqNJj73u7+DrHdgnFv0d1D5dwBHK78z0Ra8prHro/74w6ivr+Hupz6nPGW3kAqX968VAF79Vb9qgVULrFpg1QKrFli1wH37pf0+Q2NWj1ULrFpg1QKrFli1wKoFVi1w0gIfWOsaS7UyE7dQMZrN25PXcd+Gmw1LrPj4h9ooKZlutYZff/4TuPDYY5gcHeLHfujvYHZ4WKgiuH3C7aIlu84CvBkxoflAfdZxCtdJxbs24pfyT/nasiq//P/T11YbJadsncvXPAg8L4O6ZTC7/Hyp2rtvYVWqmm0bzXYL1x59GHd2dnCwe1cKkgWtZqW+MOdXQsdjW2MBLVoFmmSyjKoF7XoZVUCpWluGF8ebUxak6OLPqM7Tph2tPKnsIkyhnWP5HqU+s9gUo1otX6Ta3OWGFjeZqG4I17r4+7/wiwYA37qBH/zmZwRz+ODncGOSKhtu0iXMXWT+aqOCJ59+EoPJSNlrjXq9UAAT8i5QrVUEnKgG9qm6VBbliYp3GQDTOtEoge/9Wr7WAmeFTfQy3FlW9xVp1Sf9dQkAS/1+CgA/qC+dhv5fDQAbXUlhA73U1wV0qaDTB1B5bdS/J0nESwpgwcDsGAAvqz6O+71tFISmfxMOFQrgAsocv64YV9xMly2sNlEzo4o98ZA211WFAFRyl0F/xeFqo9MRnDXJvvfaS5ftIUBbziGkKUsAmMDms5/6PG6/dgebrQ1017qyx+wd9jDuD9QnbNqvCrpaeH17F3f2juCCANjYsRJKKDfbcfR9HseCDBUvQEjQSRiYZQJclWpV70UISnDFDekgNFm+zKXlhq7PLOrQKCu9SkVQTHMQFWOCxmwp2lvS+jYTrOTG75wFFNOJUewW7U5wScWuaUe+JsGwP8BRv49GWEGH9r9STRrFYmmvKxt0wjGpR41MiX2FCk+C1iiaYRxPVQzC4gWeF8cRx7tUoYsFagSEtOot5hUC3/msgDOeD2Zp+7RmpcVzHMmedDqe4ODunp5zLQfVMJRFMB+EXlSZxiQcKcc4EEexya0lcEjnmM9jKV3ZJrQ3JpxhbidVnvrKMimnZR1M5bEyYEuAl6M3neJoNpbab/PsBhoVwq6qgImgepLKypcq7v5wD+1uBe98zzsQho5gCOEibWtPAPCJIv2++wCtRZds3k/PoQ8q+Dj9HoSlBOHjwRgH+4e4tb2Lvb0jDCZj9PojvPLqHYwiWkFDIDihUjc1WZe8cWkuK8p9eK0Ifmmry37D9qHyehxNEFo5vuldz+K9T74VZza7AuDK/5X9ear+kaaJIBQB/mwyRTyNlANs4PAc4L2GECQMUa9XUK/XEAS+cWJgprXrK5OYY67MfmYhAgsiaC+uzOYi65eghcfHPsufK6tajgfFHKDiHQPhTfGJ6SMCPpxveNdPmDebwfN9pEmMvTs7AsCZtcD1xx9FGNYR98f43POfVK4mCyoO+30D65hHTXtYvpfvw2GOtuvBlQ17hKPBAHf37souXfcCx8WUfccLUG23sbPfEwCmvTGzpjvNpoBmrVaTKnYwmKA37MP2LBWSRJMpOP1trHWkcs/mc7TbTVy5fBG94UB28LM4xfXr13U9x+MehoNDtOsNXDm/gTSeo3ewh6eeehp39w6wdXsHflDR+/b2B+oT8FwdW1BvyLb6iy+9jKff+Q4c9Y8wrdyCfb6PhUslsIVObQObrTWs17sCfxUvFOCaxzMDsOaZ8mFbjRbm8xzD/hy3dye4sz1ENAaODqe63gReFRVdWVL2s0DBdUNMZ4lA9CyZ6V7YaLeUrxyxeG0BDEYjAWyuK2iRX87vLBaxaGlt22g1mmZsTCZ6vXE4caRkXdv08L4PPIpJdAfxfKyCmMD20KrVsdaooV5tIHRZvJYwQ0J26rmdIUUiO3nCwszhHGypHWutJu4eHOH5T30BX7m5j0liVKhsg8C3YWUxWjUH7XUX7Y4LO7OwvTvFhEL0lOsWF71xonmkEgCelaFZddAMa8qR5zjlNalU65hP57h05jx6dw+xud5FQNv2io+j0RD7vT5G0xkmtPLm3JcSrgLRbI5mg9nrUNFKZ62KwPLQqnawmLNYzsLR0Rg7e30cTRfwFl184/lH8OonXsJP/OpHcOUtb4U9jfC/fsd3Yv1gT1gz9qtIazVY1RCLZA57PIE7HUnPyzEyTC18Zf8ItwYTDH1bsDx2ud7Icb7h4+p6C2HDxYE1xcQmiHXQXDsDr14FjgaYDceKaqkkQCO20U0cNBIXDjzlBlORyqIhqqAJfwOO6ixHZgFzz0PqeXLtsPIUYRajTQAsYOwhkuM7LZ1zzAuFNJW/fLCAkA4QabuLc9/07yI8dxZHL72ErT/8Q4TxTNbIBLcljNVyjWsnFYoZVwsWhNGxgkCV6xJa1/MuzTUz3z8oCoRYZKNIFc5ThZJ4eY4vC1q1bipA8YmPickbLgGwyTux4Wg+djAIfHzgJ/8JWn/ze4Akwm+98zm0qWLmufO+4YVyDrE5b2dmjcC/c/icUf0y57g8GuOZ4ixsxI6H3LHhzhM4FtXfxYqx+FtjBYBP36VX369aYNUCqxZYtcCqBVYtsFIAr/rAqgVWLbBqgVULrFpg1QL3tQAzgAkdtPcgW7UCqhaI5x7wKXC0jEVPNkq0LUHbMtvBr/3hH+Hqu9+N+XiMf/ih70d/e4vJjkY5IgVwaRtbboebqnzpJlWdb6z1tMlTwMb7NuiXDoNZb+bw7z228mSNpfXyL5ifnCiXy6r+wuqtaAuj4zSPMrn49Gcc2/4Wn1+qc5lx2+x2tBm6ubGJTrOFl19+SZvzBvydfH4J2o0iuNRZFsC9sOOWBXRB2e+BgbLuM1Z9hIvcF6L6j6wqITAv1EtU13ETfjgawcpK1fZCG3vMnNOJLgp1R5Fn57fb+Pu/+Iuodtdxd/smPvitzy3ZAgMuAbA2y6jWM+qPsxfP4drDD+Fg0BOsIgDmpjutR2n7TAUwLWr5/15gAHCpABYeKVRGygQW2DQWrMsQePlal/BnWel678/N9Sshsf5f6lwDPgzMND1TT72RGv0ee+d7h5EAvrkMxaNUlRcq4KWXKyNUB1EC4OVM7BMA/EZT1TG4kurXwHgCCWMFbiwcjQD53jGhfklQScU+rRiPZcTHIcL3XFvJxsq2UB8xcEdW0/L8NeONm+V8mH5fnNOxA3QBuIvv4yjDi59+EVuvbmOtuYZutyPb4WGvj/5hD3meIKhWBA9pmXrzzl0cDWao+BXUgkDqH/ZRQppFksBKuembo+L7qHoBAmZtEwBx49fhRn2ovkXVFjU1zFKkDS6VvxIvukYhafsO6NUZUiHne4K4ZWECLS6lduYmbpoILlHdSqUr7YmNyth4Sbq0wkxSjQWqCKkCpTU0wd5wPIETJ6h7YWHn60i9pLGgY6Q7rKP25fsRfERTA30ns0guDbQBDmuBzsuXit5VljYfhMncZOd7ZcznpEp3MlWxBWEwN8qpQuW/eU5okAjw9g4OkM7mCKkklkqYMJiQkAicQqkci4Rb8LYAo+ypCwBJCCsbT1lke7qPEFpPowj94RA5i0gqoVEWWrmuK1/PNp3O5hinc4wSWtbS4reDVq2Kc2sdtKoBaIlMoBxU6pq3xtERzlzs4q1PXIcbMLs1hsdcaJ82xjQULjOwi35/er4nFCidLZbU+8vPlf349Ngrxwq7Pedhgq7JcKLinrt7h+j1+rq+23d6ePV1QuAEk5hZxy7ihDBfTqH6l84HGoPKAKYKjxDWaO54eEkWY7NZw197zzvx+JWL2Nzo6HovZN+dCABLo59m+krnc0yGYyRUZMdzWQPT4tsuCi8ImQmACTt9ZiwT3nAs2ZZUraXi3eRRF/dfMn2CYMK9Ir+VxQzsYwTD5fxqMSdY8wjtzM1cJMhRzHHF3Vvjj9CXhRdUi9Omun9wiN2t2xhNRjh76SI67TXMR1PcoGo28BA06wI/vcM+bt+8raKp4WSCkIpvwkyqkqUydHB4dCTL8fFwJMhMwEoVqRNWUGl3sLt3iL3+SGr6eDZFu1FHs9GU2pUOEiyMITCbziaoBszOjgWUWo2a1KNEUBcunEezUlX+7Zhq63mKC5evaJo9f34Te3vbUvlfOHMG+XyKyfAIz7z7Obz66k2MBhGiiApk2kUPsb21qyxxr9FCc2NDMQ8HgyM0Wy102x3cuPUS7LN92Jt9xPkItuXhwsY6Gl4d59rnEdp1+A6hPFX5E9iZgXKE1o1qA35QRRzbGA8iTCYptrcGONwb4u7WEXyvjgWtjB0P0zjB2uYZ7NCmmn0pTTEeMZ/XQqPZlEqSbXPAuVlj3uQ/s6PyGrN/MGOYkQ7RJNKcScvoWUxb9BkC38L1q3W8490XsHkhwGQy0DxMS+jA9dCg7TQdSfzQ3LdcKuaNO0CUxYizOWyfRRJV+H5Fc8HhcISv3N7Gxz/7Iu4eTZHnNrLMRxItkE0TXDnTxiNnu+iNbqN+AXAbbBu6Dth4bWsA1/LhOgscDqgmNmuYTs3C5fW2Ms/ZdRs1Kryn8PwQ02kE3w7QaTQFSNkfOG5mWaI84p3+AYbRFFnmYMb5PsoxHkXwQ44zgPVEjbqLZpXnys/w1ccGvSH294d49e4Ao2kFa7M6OkMXv/KRT6PaqMN65VX8z9/3fTgzmyKoVBFcewRr730fomqAjJnzN26g//EXkI4GKrS5cdDH6/0RhgEwrCWY1xeIvQUqa56UydXAQlD3EHt3KraAAAAgAElEQVTANKdRM8/VQco1VpxqXmPuO7OKa3Mba3kFjZmLeurBSWyEiY1mQqcNW/c5FmFxMs/pavHQZVQfugjPCTHd2sLsxmvwxkM4C96fHaRFTAmvcVK4e7AUUhnLsnhZIOZ4bneRVZhvPQL6A7gqWFtatxdQ1pS5lS5EJldeecZy0zGGzWY1RqeTTOsFFjjxN3iP1LovN+tszflFsUq5hjPlbYTOJvSC8z7vcWbtyDXyiWuRT5V6buFuu4sf+L3fAzpriG/dwL9533tx9vDAFHXxHsnsbSmQXWUS53YOl/VxKu6kbblZgxqBtK35m+tq3p9oSa1HbhTsRtRsjmcFgN9opbx6ftUCqxZYtcCqBVYt8OZtgRUAfvNe+9WZr1pg1QKrFli1wKoF3rAFvrPTPd5M0GZDaS+rzZNjYXDp8HrvhkwBMct0X26UxI6Nn/rlX8H7vu8/1Eb0T3zog7jzlVdAu1pttlgGJhyjrkKVKuUaNxZLKFeoh0r0egL4Th+C2agx2yvl5r+B2fc/zMlR0WRS4UpFltlUKY/BIMK8yAo7AbHm/ZaCeIm8ikywZWtibYnzXGghmy9MNmerhbuHezpCWgnSGtYcRaGlXIKPgr3FxlOptTQ5Y8WjyFgts5vNqXJzyJwRM9CIb7gtRsDrhZ6y+7JFiog+iYzXK2xmqS44AfJmc4uZd3xvp1nHj/7SP0d94wz272zhP/32d0t1VMJSA4CNOoOb6dzkuvbodZy7eBb7R/uCQk1utlPB5jpSHgW0Pg08uFQ1FBnAAiC69gbMlkB4WQG8bPN8L7Q5gcOlHbZa41jtV8LdAvoW19y8h1HpUhdy7+88eLhIbVUUKiy/QjbN93Q38758soT25euPATC1KLqO/98AcHmcph8b22CCdm7oyqaV4GfJxp2vE6Qp1L6CT/d85qlzLcD4PeNHTWU2jJV7x8+m4ntJWa883TLLuMg1Flw31RcCkkk0x2c+9TncemULG+3NYwA8i2bo93qYjkeoNeoYR1Mc9ofY3t3HeJKh6ldQESy1lTVJXDZnJi7Vvz4BpyP1rwAwwQSYcWoUjlKf0oZXAJhQy8Bgqo4WC2MBHdKivFZDrd7QBvGEeaBhRSpUAglCS5eWq0X2JRWrcyqdCVQZ8mgxCzc2EIOwWeq8ufI3Cb3OXbiAKI6xc+MWxoMBqtUaOu2Ojs3A34VAq+8aS3Ru6NMaN04IplI4gSP4S2DOHEsCUY5nA/Jsk9cpIXsmW1aLub20b51GUk4TtjBXl8Awmc+l7ub5U8E1G08xODxSfjI35NnHqRTmdE3ltGaUDHqvdE4VlwFBVHpTBco8X56j5wea6wiqp9EUPQJgFpT4VLoacMi2JdRlZuaA2a55jskiwXg2RaNZw5n1Ls5122hUAwFkFndU603BmDgd48r1c7hy7YKABtvADwN4Lm2MjYPA8tgoc4DvVe4ba/KTuPR7bd2XR8Jpxb2Zpc39icAhjWYY9I3y9NbWNmazWH315VduYu9whN44xmQOzJIcWVYo05bcNcrPojWvxiQV4VS1egs8dukc/spz78CljS7WN7rKaeXcSstno3YzhRYCwAlh9EhW3fwiBGbmLi33OY+y7cv83yD0C0to2nzn6j9Ubgv8UoVeFNoYhTpzRx1dQxU4OLax5qYFfZEYwb5KIMifG3trA4NNQYwpmtCaguCQSjlTYYNRf4DxoI/ZaIxJFCmqoFKtycJ6d2tLOeCXrl5FzPNMc7zyxZc1Dvn+vF8NmKuZUE1sHC+YB8wxRDUwM5Hj2RxxnqPaaiOFjTv7hxjPMtlrEziHgY/1TtfYUlu0g4+xcGjjHqv4YXNtHUkUqVCGmdTtThPrax09NxiMMZxONffSLYD3sWajgrVOHWfWN3Hx3GV4ToKjw208+vhlfPkrr8N2G0hmZn0yH89x8/WbgtlMQm6fvYC7/UPAd5DbNr7u2Xfh8y98Gotaikn9NaQtKuQnNJnFxY3zeMfDz6Llb3ARofv8PI6k9GebMv+casda6GuODP2q8uBnqYXpeI693R56BzH6vRmGgxiv3x6i1mrA8SvGUjlO9V6MbuC8SLtxz3MwjRIkVOKyr3H9wIITz1dhBy8p88PZ9lRgptkcvseCjwGuXq/j/d/yFLDoo0rnhSTDeDJW0UujXlNRGB0bbMtHmsZYeECkwhoCanYlB7VGV5myduBi76iHP/vkC3jp5jYGUYY0c4EkQNyzMNyO0A4svP/dj+PtV9fx8o2XkKyPMK/OlHG+cAO89OohFhmtqV0MxjOMJgs5I4ROjvWaj2bdR6tdR4N21rMEFYFgzuuWLKubvJ/QZr9W1/1+HP+/7L15kGX3eR127v72rZfp7tkHM4PBPiAAgiAIiVBkKtqphbIUuShbqTh2WZasjar84YqjxLISVzlRKbIcqUqOTIWkRVnRRpnURokCF5EiMeBgGWD26enp9e3L3e9Nne937+s3jQGlpPIf3qsaNPr1fXf5fuv7znfO8bHR3sbA8zEmcM11JtWx3e7J/ZkFHbaVoFkzsVAvoUmp62JJbAq67SGG4wDXd3ew2U7hDx08s3ge//bjfyLMz83/+/fxiZ/9F2jFAbRSGeVzj+DED3wf/FoF3u4W+n/1FXT+9C+RDvtYH3bxem8Pw4qGYTNF4biJ4uESQi1BoEUYJ4HIIpOBa1iaeKcTdOTaw2ImegKT2Rx4oaxBaQQYiQF9HKHkGyj4Gsq+geW4hsXqMtaWjqCuFRF0x4h0A9XHH0LhzH0wNAfW+gY2P/2nGF2/wk2hAlE1S3bNBqW5NXoWawj5PYB/E8uKTChEN8CVTOBb+azyuafygszjnHcEJM2LeSiSnipGsHgzawqczTZjsRYjMNiX2FdLAlhHHu1oYuhJDEP8orkPUAV8qqqNqijcH6vvBvk+PN+l8drcOxMIt6guQlaxBowfehTf9Vu/zcoz3Hnhc/js934Pjo4H0l8ozx0IU5trD3nRXEtEkFrNnbJh47vqutmGSeZaZQOipKv5fLL3yqS28zVk7gF87/36/N15BOYRmEdgHoF5BN6uEZgDwG/Xlp8/9zwC8wjMIzCPwDwCXyMC39ZckIy4Sm9nvr6Zt2/+MQHTcmB4lkir1IklISLywqyUN3R88Ef/GX745/9ncSf7Xz/0Ibz6hS+IxyHzwkx78AMCNmTgoSIUZpX5TIgw8ZPqwhqb5URKYii7/qx882yyXnmVqtfdksCSOlGfF6ZAohIv2SsHU+VZdCZbgAKZcJoGT0vgEVSlfyMMgQuZeFLs5H0pXEmgy3VzeWcF7xmU2ywVYZaLqFWr6O62Men21P0YmZestIFiwEoSfR/tVW3DRFWWGpJrZCCtJNqzhJiZxTTKDJsVmyBD8TNwVY6V+6aMHpNnylOODcm2NJMENqNDcK9UwM/877+M6qE19Ha38Y+/5Rm4o77EUBhsJCzynhNNACGq+j34yENoLDSw1yUAbKJeq6JRqwrzTWSfbeXxqSSgFSAhbKKMBZczyeQ9wRH25Z9zoHi2bZXXrmIkCdiQsavfCgBWMc6gf2Gv6gKM7x//5sFyL2b57PGSkBPQc6b9hJmtGMCzoJMCgBXw+/8FAM6Zy6o360pSWqRlFQCsUqQqYSovubes72dev2TFTAsWMkBLYpox96SvTcdRxpRmjAnyZABwEip/4ik55R4AsIyyzO+bsq6R5wkA/OqLb+DIoWNYataFTcXOPBoN0en0YBeLGE8m6A2H2N7roz9wYRm2+GJXSwrMJPCFMJR//HyaRDCSFFW7KExWVmUQZKBvKlm2caTioot8cyjKAoWiLeOcwC5ZZlaljGq9IWAm/UHprUnQkmxWMlnJdiPYJWA6x4ymCTuXwBnlpkXiNlIgFecMMuf6/YGwf4uVClqtFtzRBDtbOxhORsIUpn9ttVxWLFsCwARd6AM7cTGhvDI0AWjuO3NKGMcE0Tgm6HlYKhVl7JEBSeYjAW/PnSDwIjRqDdCLmfLRBGeKlBlmst8PqaENvaCA8ND1JWHe3esgGNJvUVFVRSqaDGC2Ob29mTinrLxgj4nIwTK5T/DEiyO5N/YNsgjZISgfS8YUQW96gudjk2C5GykWMAFggnSjJFKyx2UHp08cw6GFmkiUk9FJAEikc90xwmSCMw8cw9rRZfG2JBhFAI5embMAcD7Ych/s3Ef7XmN4dqTvF/BkRUJTlFjN82Rxsd2FHc11LowwGY6w197DlcuX0e0NoKU2bm1sYn2jg93BBP1JiCGBqkj4aWr+zhUA8otnczfjRw/scsHAM+cfwlP3n8GR1QXUGjWAPpcZ65cAMBmqMRnABG/CAO5wLCxt9jkWHlCGVQojKPlMyVrHkTlXmLXy/5ZI/bM9RPZU1ihDfhdmLduYnpoG+5cpMueGTZBd9ft80HMmYzsrv3bOo0pmO6tAkRVS5P2pUsz+LDLqqci9R4EvY3bseqgtLkHjM4YRNm7exO7eLo7fd0q8f1M/wqsXvyqfo78274XeuRP6nBKoNg2UimUZ9+u3bsn6yn6/ub0rnqQsNnDDFAMvRGegxiNfSwsLEm9KwbJPj3xXAGBKapcKDhZrdWEB10o2jhxeQ8GxsLu1JQUMg7FL1WU5FwHgRs3B4+cflnnj3OlzWF6sYmfnBh586DReuvgaNKMCdxhK8VPkRWjvtbG9uycM8kpzEaFmSTHE0Atw9swZJD7HxAiuvge3uoOk1oNVjuT944vH8Oxjz6JZqIrKQLfXhqnrIi9NNjB9T2nNUCmUkSbsq1Q9oDSyJfOJ68YYDxOM+gneuLqDze0uosjEeEIZchYrROgM+ggiqgjE4g1OiWHOyWSgDycKAKaPMucc8RPXDbRqTSRhAN/3cPJsCw+eq+P+B1dgmB48b5it75Yq8jLo9auKCjjl6AmnpRQTBBj5HsxCAfVKBeVCBQsLq1jvbONzF7+MS1evodP3QbdXz9Xgdg30b8eIOjoKmoaTa3U89+xZnFkq4I2rr8BvThAUfNhklVKqO9bx6us93H9fA14UoNdz4XsJqJxfLQAl08KhpTqaxaoUFBmOg/FQ3TtB5GqhBIugdKmUgXAJ3CDE+s4Wdieu7OUKpo07213c3o1F7SSNJzAKLup1EyutFpqlogDAk2ECP4pw/c46bm2HCMIyjjTO4Nd+9ZNoFWv43M/+K1z5zf+IShIJjdhcO4bD3/4t0MtFjNbX0fvqyxi+fgl7w11civoYL5oIVlLguIVA95DqlJRngSL3Rqr4hu3L/srxLbL/pilKEyySSAPlGS5qIokGn7OCUFdp86FDCxNooQEnLOP00lkcsZexEBZhRjqWzr8DRcqhRyaKd+7g1id+D5PXXqP4MfTUAFIqS0g5olJQ4H5Rz+SYZS+eCdBw3czm3byYZLqXz/a8XMFn9/dKd0R9ryC0SoasGSuQNSw6sA4vobCyCrPUhOYHmGzcxmD9BuzIFellPVHFc2reiqBrXCMJV8980eGam4POScZcphUDi2i4FFqA9r5vxnO/9KtAEmDzYx/D6//bL6KxvQWv34O+0IJHOfP+COmYsu0ErNW6It8PUkN8k7mPkb1sbrdz4LuW7PlzSaL8O04KzAHg+Vf8eQTmEZhHYB6BeQTmEZiNwBwAnveHeQTmEZhHYB6BeQTmEXhTBL6t2Zh6w84mVhR2tM+qzfMhUwna3K83A4Dzz8aahtPvfCd+9TN/idjU8Lu/8iv4nV//dQESmPigb2PmbCuAJ39XflfKF1fkzcg0FBB2X3B6KsOZJz5yJmZ2H/nf7wUAi0zzDCCsTkE/rwyLU4q2KpGdUaAtaKjpFoqGgWESYhiHkry3NDJjEvia8jfM/Yzz51fXn2V1KvakZVuoLTSxsLCIzs4uuju7kroS7FWk5vYzO0r2LUumTwE8snoVZJ37kIkncx6PmZQVk/R5Up+AjkjkZe/lAHD+WSb75HghQaTgc1uMBw9wLPzML/87NI4cwaDdxj/9zq9Hd29bADv6+TLxLOk7noOMDUPHY0+ch1200R92BRwjA5gAMFm/BBQIBDNGZKJQjldkRTMAmMlhkSJlUozsw4xBloOtOTM4j7XKFSrQdRYcvruTS8vuA8nsc5lfpUryMaVI/7V9BuFB9t9bAcA5sCXMNEoLykudR7FjFWs0H0v539T5MlZLxm5Rnz2Q3TswWmfB30zneQoAE8QnCK2kX1X/U8C0otjn/ST3HZ7KtArDhPe5z24myKuKDe4GghUAnHW6hH1gpoDiAACcyyhOAWCWg4T0AP4q/uLPPo/jKyewXKuLNynBJTLMJq6HMIrQ7fUxGI7RG4wx8gLVR6ChVakJWEBIKSEAzHsXwJXsIg1lyxJ5TSZQCd6SaUsAmHKtZNyQPUumDYsPLMcQCXLT1mGVKjAIJhYKitFIGXXDlP5Mph4T9QTTKPls245ElzKzBKQIQoZxKOCIiE8qmo/8JCBEgIosKzKK1SBTxRbD0VDYZYygSPf69LTleZUXbHNxEa3FRSmiIHOzUqkgJDjCRHFE9q0C6qRAhT699LFmy4cJLPoGIhUglm+SbUe2F2cP/jQLtjybOxwKmDzs9BCMXAHk+Dufg+x86aX0sA0SARwJ+ErSmjGXeSWV2BA4I/gXEnDgrEaWLwHo0Je2Y0GMFJgYlnhrUvJ2NHER6waGgY/eeAC7ZOP0qeM4emgBDpnQtqUYdeDzTeAGfdz/8EmsrC4h1VSMHIcMb2vqOTvLWs/nDGHXHgRd7zGuDo7xNzGAs24/tQ1IgZBy1+Mxrl69gq2NLSlaandHuHTlFjZ3Bxh6KXqTEJ5PcFaBFJT8lHkuK9xRTGpDJMtZULO6UMXzTz+BB04cEVZpuVqFZluq7wjjN0DgBQL+so+FZB9Stjdrf8oc6/T+dSyJPRnA/EcAmAx4Yf3SkIGMXtuZrgsi9yyyz0rKWdQEBBFSShaUOpe5LCsOUcscufRqrlbriyo2mhZeESwxdCkY8MmkpF8oQULPk3HLIov+kG1fkT5F9jq9cze3NnFoeQXtvQ7G3T4uv/6aKFdwrV1eWcVwPMFwMkapWss8aTWRO1dgbB2dbgftThf90RhBkqJYqWN7r4vtTkcY9WSY1mo1WX8SyptriShl+GS5+gHiMESzUsNivQpbS7GyvAjbMrC9uSHew93hBCOXfR7CwK1XC3j22afkuU6fOomlZhVBMIBdMLG51YZTaCLwEpQISOmWyEjv7rSxsb2NkRsgMW0YxYr42q6uHkbBKiJMPOiOgRvbVxFWuiitjmEWPOhxjNXFVZxeux/HVtZQsjjfafAnQ/T6e1KIotM1PTVQJKubgBglcHVLpJDZHgICEjQOgJ3tIfZ2hriz46PbCeGOfWxsD9Hu97NCKQPVSg29fk8UPMh2pJcyi1dYZMMxQC9mFt9UrBSnzpXxyJMcp1UkMVnKASxqU9MmQki9loDMZC/T55eAFj1RLY0esimMYhGlchO1clO8qK9sX8UXX76AK7c20RvGiFL6SWtwOwY6txKkQx0I2Z8TPHhqGd/w3IM4VNOxuXkNntZDYEyQOgZSxxSZ4Vcut1GtF/HQQ2dw8ZXXxWKAW46lKpVJUiw1amiVamiWKmIVwL0KC2L4IgDMAiRDY9GPkj+nWkV3MsRGr4ORG4kdAcHmmxtDnF49Lcdf2n4VodbDcquK1VYLBSlytBEJW3gP17e66A2p4LKAX/r5j+Kx00/gI9//QegXXxYZ5YQs1kIdlZMnZN8Q9NoYdnewFfZwvTTG1kIArOqInETi6QcRbFuDZnEuphez0G7FIkIUMTh3i08u1ysW96j9gSxNGdAacG8qig7E6TUBSzmWqAlRgAHbs3HMPoqmV8fhI+fQOHEai3YduHoD/b/6IpLbtxFqLEZRej9k6Uay52YVKNnuLA9VcsdGYipZBi1GQrmJzI5EdhcJAeS8kDG3iFHqPbIaZf0qkHvkMySyRyCobRxaw8Kzz6D86ENIiiVgOEB8/RqufOKTKPa6MDPFDilsmRamCs14uo9ThX357kwVwnK/QWH4gp6gqOmYGBbu++mfwrF/9I+g+zFe+R/+e6SXXoZ/ax07O20cefJJUfQI3riO6NYdaGmEkDRrEYkxxMYAVOZg0c0M8Cz7NykaUtfNgeH8fnJf5Md63QMr2vzXeQTmEZhHYB6BeQTmEXg7R2AOAL+dW3/+7PMIzCMwj8A8AvMIvEUEvpcS0JnHFavvc5ZtnlzIZZVz5u1sYnzKzszgJWEJ6wbGjo3P7WwjKRRw6fMv4Oc+9DMwyT6QRAaTT8oXK5d7lqRKlmgRdi1BDqmEVwDHLPtYeQ5miaBpJmSmVP5NQO/+gx8EgbVEAQy81hRkJBtFZxJJJXccmKDkqy8yc4rRyc+QN6GSZsordcoQUOnzaQ5JQCFJbqkEOxPwItNJL2A+s7CGyXhWAJ7ckQCsCgxUWKE6nwCKmTx0/sQCyEjibt+9Vu7T1lFv1OENx0puWsgcWfvKZxSXgvm2WE8FcCb0ysQWk3z8o65b+NCv/DIWjp/AeDjAj77/eextrUvyVtiTlBnNAGAyEyk1/cjj54URGIRMrGqoVSqo1SviBaoYZQogNy3lx5p7rZLJmAO5fG7lAfzWDGAekwPAOQMtZwLPdnUCs2yjfRBoX2p6n6mmknyzjPHZc9wLAFbXVAByzgBWP7NPEpSWZ9oHgKWPidyfOma2zwh7V1cM0H1OuQLlc+Z3Dq4osIXnUYC5MOhjJWksPrmzAHDGiD44/GefVVjEs8+f6QGoYzLQJ38wAeYVAz1/qUSlAsAV4KzkDen/Jwx5FkukkXhWvnzxEn73P/0hDjVXcKK1guWVJVjsG5YuHrHbmzvYa/eE4Umf2EkQSh8hqFgvllHULZF5pgyx4E1RDIcAFNl40FGhX6KlJIEJqvGzDId4T5JxblOmNCRirH53DCSGjXprEU65hE6vK/KmbDvX9+BxnFJa2naEHUypWrKpWKRCD1cCkRPfU2xCyiMLUzYWQJjPIMxI0DuyLHKsGhnvhi7s4Txe/oQeoa7EzHYKAtxZZGrajppHkghVepbSAzYIlJwzWZr0QZ4tgGEhgvh7K0lyMkJHYzLYdJToxWsXROKT3q3sS2SBjob0B91BNPFoQCtAIpP9ZPiRJabk3elZKzQoAWWFVSvAQYiAzDIyUZNEEcb4N9MQWWrd1OGQoU32tzDQYvRHI2lTl3MgWckAOuMBmL0/dmQVp48dQb1WRqVSxWRCWeURJpMhwtTFo4+fQ2uxLgxuXodgPEEiBUxKD76rkEPGyT1kl9+qoONeS+R0vZtRYFBXUiApJbXX19dx89o1pHGI/sDD61fXcetWG5MA4gk6dCMBZQK2j4C/M/MRwXTTzMB54Pz9J/DMYw/jxOoCFpo12GQREuRmgUcUC0OVfV8koMn4dT1hIpMVz7bi/VCan6Av+xHln7nmkNHNAcPxQAlktj3BTJmTOJex/5LhTB9UysBm3usyzZDlTvnnKQCszkVpZ65MotqQAeT5OirAcVYQwXGQM7Fd15N+KX7zloXhcCxS7WQIE3BivDudtvh23rp6A+5oiJs3r9MxFPVaHXahhL1eB7rpoFguYzAaCaBF71x6t9IDeWPjtjBYJ56PiR+gWqkLa/fmnU30Jp6wgoVdblso2Sz6COU4jcUaIp9tiuQ8vai5Hp47cwqOqeH1115DpV7H1l4HE5/PromnsGWmeODcKQGD3/3M01heaCCJJxhNRrh48Q088cS7ZS4kG7vkFEQZYHeng/54hHZviL3+CEEC7A1GIi9sGPQlt1CpltAfdNFzB7AXAxRXxkjsLjQjQcWp4HBrFQ+dfghrC2sCfvV6e+h22rLOUgbe0lLYhgVbKygQ2OS8Se9sAsOyykLTKPduwfVijAYeNjfauHZjD+sbfexsDzCaaChXGxIXjjXGmgAwpcvXDi1hZ/sOipaJVj3BE0+exNkHl1GtcmJmYZGFkMxSqifEvjB+CfhxvghT7hECuFEgfZVNUinVsLywBsMoSNHDy9dexWcvfhGb7Q6G4wQTT0Mc2vAHBro3A0Q9ytaT3ZqgYMZ4+rFjeP6Zh1ErRNjcvI5u5w60agJWtBF+tOtVrI9GuL3r4bl3PYFrt27gyu0d2YdWLaBYM9Ao2lhrLuLwwrLMszKeDBOlYknY4ixO4fhlQYaAwIix3WljezBAZ+ii0aiLssG1Oz2898y7caR+HJ+98ll8af2LaDYsrLaaWChVUOBaoDvY2NrBzZ0d7A0ChGER3/r8B/HPvu/H8MkP/rcor29hnAbwzQgGaJtRgJnG8PQI1/QRriwN0V7UMHZipFaYqbqQzUuJf47L6QYZYZDAsQlaq/mbhVFk5/oBV8YUlm1IkQ/tIUIpGFSbz1hZPgtQzF0SsXDKGlOVwwh0WAPgkLmIw+VjOK0fhnblDrStbWj+REBfC1y7U4RsAY0AtYJuc4/yfC5VQK5at9T3AS4JtDAhUKw2G/n+ia3J2xPndDL4+dlsD09/a55JInbiLE68/7sxWmzC5nPELgq9Hq785u/A3N6EHlK2XENq2kiKjgDUtkdqP4tVMhWfmUVB9tj83sICGu4nuDfTNeyU6/h7H/sY0kcfhLY3wK8//jgW/REKLNKqL+C+b/om6e+Tr1xE58JXoQWuSJxHlOKu1VBdWcVo8w4wHqr9/czeanZN2lcFUu/m32ce6XbutXTN35tHYB6BeQTmEZhHYB6Bt2kE5gDw27Th5489j8A8AvMIzCMwj8DXisAHWy1hJvkil0hGKh2yMjakVOxn/59JPOfnOphYl6QNgZk0gW9Z+NgXvoATjz6KoNfFB7/zO2CHlDcThEASgTn7UvmqZlX2wobkFTL/VF5/RtKZf5nNjcyCoNNU18zxd4HVuS/vtMI+k+0VD1iVXBJGZ8aOYNpJEixkHDJZLvKXSvKS8ZFnUWLNM9Br5kI7hb4AACAASURBVBec0h9U3VGeNFKsXgVcM3E1ZWcyKZrLSM+AdyJFnSW1xKdMBOpyX+YcMFZgsSSDZp6bnpGlehUPn38Et69cw86tDbn/iImxLIACwvO8MWMMFMhoIPMxa39KAPoAfuIXfgHHHnoY4/EIP/6934g7N68Kc5mYIdtbnoVkBj1FrVXHA488JBK3aRjCNDVheLYWWooBbAnnRNiyZJwxAS9gFyVJBchRTF6+FCsuZ9PeLfO83wdVGuxrAcBKankf4BcvNZ1+thnbNvOlnLbHPQoIBL+/u8Zg2l+kT0q7KfBC8M8MdGLCfLY4YAqOqAabMrP5q5IWzn0099tzVtJa3XPOVNYVMyTrIySuU46TrBjhYWaALWWJp4UaGSA2O1Zyqdz9PpSnV7NxKOdnH91nowi7OXtOxX5OiKfIS+6XALAUdDBVrADvNA3Fo/bq1Zv48H/4OJy0gAfWTmBxaRGFahHNxZb4S1567Q34ri/KAF5A2dahAEUmvS1tB45uCgNY+gnBMwJJHLex8q+m5y0T9yw0yFnIOj9jKylU3niaEDhNhXnMfzCKcCol6LYNMigpK00m7oiyp2RVW0zWm8KoLVcqKhHu5ExgVQhi6KkwB1ncwflCSFcSe9VkhVIZulFAgZKqSDEcjwRok5hFkVyXQC2vrRO4th34GTPYtnQ4ZGuyEMTzBTBhH+a9TSYTYQfnjGCyipWEb6SkqaNAfDzJYnMsR6SgCRGTlUw508BzBQB2BwMEY1f8lE3BTBRImbOGCTb6QbgPAgYE9CORyBb555jyvsTVdDjFMlzfFeC/UCyJ9C/jSaihR+9fP8DQdREkGoxSAZ1JH0zcrx5awLnTJ7HQaMic4Pkh+v2eAFupEeIdTz2C5kJDEvycv3IAWE2A0//MFM8cGLRZx79rHP4ttwcHc/L5mRmDbruNzc0NtHd3MBx52Nrq4tLl2+h2XUSJBS9M0R9N4IaU3ddFzpjlEpTO5fgpkH2raSgYKd779Hk88fD9WFtsoV4twSD716DqBDsUmbRkVSr2NdnALB6YjMaIKO/N8xLANJX3LwtsisWCUlpwFGtRSeuzOIVKDCxmYrGRIV7NuaIBGb9sU9OwoBE4VpU40vYiYS2FLCw2UOtcPpfuS0BnstJk/rEYgizn7HPCep+ZhwiMc46yHQfuZCLFQ3s7Oxh1+rhz8xYCbySFA5ReLhTKwhKlR22l3pDP3Nm8g0KhiKOHjwpDbjwaY2NzQ8Ykj/OCSCR7HaeEr166jO3eAH6iIWKxBqXUOd50TY6ltDT9gAmSUVK66lgo2waeefJJFC0DX/3KX6PSaAoA3BmMBEAnO91xdLQaFZhmgkcffginjh+FqafY3d3B5z7/Ij7wvf+VzFGcF8nA9yYe9vY66FFCvDfAbm+EnW5fznloZRXVZgO9fl8AcTXOQxSqZRSXDPjFTcTFNlLNEwn3Vr2K+0+ew4mVE2hVFoAgwrDfRuCOSN+XwhnuYYq2I+B+SoUAy5L2YB/inMO1mC3KOSZNDGGy9roubt3axu31DoaDUDxzJ24217GvOjZqdRYXJDhBb+4Ti1hcKMOWedBHlLgi102/WXrPkgFJFQXun7jHJMOZYDI0E+VqU8ZCs9ZCrVyXsfz5V76Ez7z0RWx2hzJmhqMYUWDA61vorycI21R/UHK5vKtaWcfz7zqHd58/Azt10d3dwPbuOrQ6CcKxFAr5vKeVRVy8vo1Tx46j1qrgK6+9jokfo8q9SDnGWqOGpWoNVdPB4eVl6Zss0KCMPmXfGSmqTHCZkz2jBnhxiN3hCP2JD9cfo7awhC9eeANPnXgC777vGVzdu4GP/NXvQLOHWG4WcWxpGfViRdit3d4YW9027nTbaPdjLNXO4Efe8/fg/5+/g+JeD4M0Vn65ZLRSmtkBrhfHeKM1QXc5RTsIEBoJioYpHs5Cpk0IuKco6LoUQ3H/GIS+jOmYvtER2b3c+6mCkCgNlZeLSEBnEyJ9gGXoUyqe7GwqvFCuOxYPeR7Lgs6iWKUYKHoWFsIaFjcSHN4Fqq6OhIUIstak8BL6/spuDbqu/H25dtvc09KKhONRCsUySeiUihUQEFl9KchVfBQTdvaVs3QTmNK3NC0SaxPr2Ekc/87vxLhaRry7g2Q0RC3VcPvP/xLJ7hasOFL2C5UyFs+dRWoYmGzsYrxxE9ZBIDbb8/A+eN85QE0b6tFD5/GDv/WfAMfE+u/+Ll74oR9Ck8x4w0Ril2CsLovNiNUbIu53haXMcaEZDsr3ncJT3/1+fPHjv4nw1rrIzk9B4MzrN3/c/LnzvWgOAD/cmQPAf8tlfH7YPALzCMwjMI/APAJviwjMAeC3RTPPH3IegXkE5hGYR2Aegf93EfjhhQXEqQaPwK1U0hPkzJJBwkZV56OsWg5q3vMKGaOXH/B14F999KN473d+l8hE/pPv/wD6tzeU1HPGaWRST2GXSo5uqsdMECEXeBOZugPJnizPv/++UGRnDlJM2PydHAiTZF0GyIo9a8aqVe6g6qTqGPVp8ccVj0Pll2oLa0FxKxkj5epIPClndao74ucyCE5+5/POyrrdnbjK6Lz5U2Z+vcx3TQFgdWfyMUm/iionAbjsuiKDR7nOjDGcMYWtaglnzp3B5o11jHc7KlGqE+TPPIDFkU05U5ZSDYtWAa1SETYlZeME2+4YnTTC9//0h/D033mfJOh+4vu+CVdfe0liR3CWyWP2CwIPbMzVo2s4cfo+DEYDYVBTcpcMtFarCadI9iWBV8V0Zrvw85aVS5Ra8h5BCSYlBQzOJIZz6eeDPp3TJGzmQZkDGLMxZnIxJ8EKSC6eeDkDj+y3HKDc9809yBCcLXbI/3bwGJ6awBuT9jJe5BoK1FbsN4UETj839d5V/F45jq2RAbezzM78+jxf/sqZe/m1ciAWEUG6XLaQno4CNWUgsOrn+agShrKYyiqPafmrsPPz4xXbnc/C8ysf1CxXnA0wBfim0E1V1JADwGpQKcCabRBGnswfu3s9/MZv/BY2rmzi/KkHsbDYQqlWwcrhQ+h1e7h65Zr4VtomJTI1bGxtiS8hgUlbM+GQuUeJYLJ0WTzBQgO+J/6sGmzDFLCT7HQCXvyb9BsjRbFgic8eAQrxLrdNAXLtQp0aovCiSJinrucKeOqTqRaHSprUNDAajdBoNgX4oUd2d9AT0IhsuDgKxIOXQFy54IhnKBnPAtZRyYAyj5oD07EFVJtQBpdxFQBOF09g+nTmWpyUw/VcTzw1yxyXhgnfnQjLmdKrmTQAxuOxjBcWUhAQG44Gci4CadIEGlApF1EqFsXjl2C+41QE/OFzMpE96HUx6vUQTVwkQSjsXsZT+piAUAosItjJ5yG4TJ92tjvBXLYDAYIgCAQsoVxwGLIqhD7fRWEPevTsdWwBfie+j06vL/K3hVoVXW8Ip2Sj2azg0fvPolGrIAxjBGGE4bCP3d07cKom3vn0O1BtVJHQ89mypA/MFnIcHJv3YvrmffwgCDxbLJQfk4814dTP2BFM/85YELwnCDseCAi8s9tFpzPCV1+5is3NLmJYSDUHo4mH9og+0YotTYlSlhjxPoqmQZ0JrDTK+MZnn8QD95/GQqOGSsFRPswcp+LFTMYxgXY1rtk/At+D73ry/2opiMUHk4UEBH/pFU0AmJ7X4rdOwE+Aq0yZgOMgm4epUKHm0Azw5djPpKFZ4SHxlD5L8EcXVj/jIix3UdNQ814O8JKlzOfNY00mMIsaeF+c5lhQELNqIGMD87nY32/euIHe9i4uv/o6GrWyNAMLBxqNFroERjnO6R1u6BKHpaUlYQAPO3202x20ewMstFqyVpNty/FDMPKrr72Brd4AoyDC2A9lPmNMyIj1/VD53uv0LVcKBiXbRMW28Px73oOyCVy8cAFOuSIA8E67B4vsYfGPj1AumiiXLCy1mjh59Ci0JMSrl96AbVfw3e//Hpl3fG8soLk3cbGz24brBeiPPfTGPkZ+gPXNHRkvLIYhg56xZiEMx1ulUUWj1YBZ1rDnXcMAt6GVyAYPYOsalhotnD12BudOnIGVcH+QwHddjCcDhCGl4w3YXD8ienxTEpp2DCyZyTzeU8j7LArRNUqB0wzCxmDkCqt9MJzIfMzDKeFMmflao4palcdR6j7HELlWcC1UBT/CxxRlE8Xj9ONAzkFFAKodOIUqyqUGbKskKgde4uOzL34BX7x0EZudPkZjsv053Vlwexq6NxNEncyzQ+T6KVOcYm2pgv/i2Qdw/swaHIQYtnexfu0SjLra87CIKNRCJFUbW26A3V6I577ucbx+/SqurO8Ks7dS1bBQdISl2yqXBQiWgpxMcSIOIjiWhXKhJCxWR/zHWZDgY3fQxzAIRBGhUGlifXsPumfj2x7/VoxdH//54p/itZ2LqNdSLNYqWG0soGgScDfRd13c3NzAZncEb2LhqdIZPPD6AIddHX7EQjzuizT4dozrRR9Xmy62mh48m2sL+6sGOzQQjmgjoMNMLej87MiDmRgwuGHlnGOk8Es64oqGtEh2LwHQVP7O53ehlG64t2O7saiKuwKroIBjimkUuU+xDBgOi4Mi2S+mWixy44XURH0ALO8ZaO1oqE0cVEJb5O89yjJLISP3/ep7BVV/CCCzzo/gL1nC+3OuUnUQ0JPHcC+dz1ls9+zARFWiiSoEUjLJ1X1JUWezidKD5xA4FtJuD/FogrJpYnTzFjR3LGxqMrmTgoPqkcOi0BD0hkg7bSUnPS2WnNbdKSCa95/Z4wSGhgd+7Cfx+I/9OLj3+rMf/wmMPvzvUeH4TVhsZSDUuRNKYIhyiNrDG2w3qkEsL+PoO87j5pe/DOy1Objk+0IO9srjZ6zo7BuG+g4w873gke5cAvrub4nz3+YRmEdgHoF5BOYReHtHYA4Av73bf/708wjMIzCPwDwC8wjcMwI/1GohyhjAvkqbTH1tlUgwX0x4MNHztYOYA6+RqeEf/uzP4u//+Ickg/PzP/1TeOWFF2AyOZWQ0aAkiCVhnfMEs4wHE1q8ByZHcrlnSSDndr2C4fEEb2a+Hry9g58X0IfJwExqjmkkYaQIe5NJccW0VWlRyjyTEa3AO6bo72IUU6Z5ijKr41V8lK+vkvLdT1pNnyED+CSxI/6lGiwBRRXDkh5uMX3TRCpPHaMTbBHeW+blq0r/5X11Hd6j+n8BRFIdoQHUG1Vh9eleKAmnUFMsC8W6ZhsoD9V6auLk4hKOra1IYn8wGOL1W+u4jQDv+b4fwPf9N/9Q4vTTP/hteO3FL0pmjAlkYQ9lGDbv/uSZUzh0eA29UV9YbQThbMdCs9VEoWAJAEw2Ip+FrC6+yEqiRKkkozPZ3vz/RSI8Y2bn7DXpjQdA0hyQ2Qd29/sp244gQx4bpbqtAGACHVrGMv5aDOC3An3zq+RFEgoAzb192YbqmWaBqIMA8BRczqTF7wUA589HCfD9ayrp1vz8cm3KItP0bwYAnrJQhXHIvs57IiuIWcl9oFeukZUaqJ6ozi39bAoAK4azvJ0Vb0zvh9KLkotlrIUjL2Mq0zBGGJIRCgHCfv8Tf4w//cQLWK0dwpn7T2P10DIWF1vY2tzEoNsXCWbHLiA1bGxsbyIgeJgxf8lkIwBMwJOynGmo5M3JyiFwyTmGY4pFA5QxJjvQYJ/TY/HxjH1PvHTF75pSuE4BRqnGjihyjpVKDSMBVU24IUEigtumgG6e66JeqykgIwqx095Dc2kBpUpFJGyHg4FIQJccB5VySeLA8SQsSYsS0irmBNpYfKEKBhIBbjnCee8ETdhv2Gfp7ctx1qjWBbwluEtwm/Gh/LP8i6J9D23LFElgfo6MXMsx5e8E3CiP647HAiaWChVhz5LtKD6ufoABfYAnY/S7PfEBF9vOiNrZBAQICim5cQJkgfikMnmu5hGy98g0JkOafYagiRIyp8ywmfkBBxJrymjTV5kMyL4XCvN6HPtwyjZq1SLOnTqJxVYDQUAJ7QC9bhdbO+tYWKnjmXe/U2TmCaw7xZJiqObMtRmK/t80XnPQ+K0A4oNgMPu4SPNnqgz8XUBxAga+r+SXEWGvs4Nub4hez8OFl17B62/cQn8YwDRLwv7dG4SY0PtYrC35HKliTBuAmUR4x/0n8A3vegeOHllFpVQQJjuLGmT2DykrHoNkPcae7crfyZodTcbClidwKb7YWiptLgBwWQHADudfATtVcYSaO8j4M4QZKJL7ZNVPxzuBJd4f2cG29FmZB0QNQFZo6d8CTrBoZIYNLMUsXNt4VNbHGSuCvzyuXC5J/6YcNAsL2Ib0Oua4Y5e68vrraG/t4PWXX0G5WJJnXV5aQa3ewNVrV2WOmbBIw7axvLKCSqOOWqmMjZsbuLO5icXlZVSqVQReKEUblIwn8/6vX7qI3sjFKIww8iN0h0MBIQPKG5MtLzLmalG3bRM2PeuR4Ove/QzKhoHb168iNUzs9YYCAFMGnsclKZm4JdgmvV1ZqRUhjQJRNHjyyafx7nc9g0Gvg52dTfR7PdZryfMTuBt7EdwoxTgIsdcZYkzJ6mYdvcEAlVoFh1YOYa/dFQluroGcH+rNCsboYmzuwjX7sJ0IphXJdQ81l3Hq6H04unwErXIVYeDKZ0Z8VlOBbzxOmP5c/wiYZYVvLCwR/2+qBAg4pgqD6NvLuZFALkE4jnX22yRSxSBkGVNemoAizxfQo9ykNDNB7KwwSC1iiBDCsBTTuFSqyjxertThmCX0JkN86Y0X8ekvfwHtIec3A74fI6XMs2uidyNE2DEUeCbrjJIm5vbo7PEmnn/3gzhztIWSnmJMVv7VS4jSMSKqnJSKiBwgMhJ4ZQNXtgd4+PwDIj1/4dXX0R9EaFR1HKoXcahRx0q9gWa5JPMl1wLZqwl7niC5CUu3USBInipllf6kjzt7exhHCexyFYlpYHN9hA88/T2Ixgle3b2GP7jwCRiFAZabJRxdXoWVpijbVWy3uwICb3UodR2jGpZw/7qOB8ZVlCIDkyRFYCW4WRri8kKI3XKE0AhhJZaMM+5TjZEGp5ug6GowA8D2TAReDC3WoYcG0kTHRIswLkUIFy0E5QixrYBMvQtUHAe15TrGyQSDZISJxbkhhR5qaBkWGoaD1IzgajFGeoDUYc0U11m1AyhY9AQho95EOQYq2ymWukU0dkxUPQs2cX+CwJTQdsoCRltBCMfnc6jiRAKw+b5YbC0oYZ5kjOC8EE3sLtTao47J9oOyH6YNA4sf2A9TBCz+cxxh9oovcMh9MG8zYlmOApa55nItZn/O5niD/VnGhjp3hkEjlWpH9RJrBO4DCjbe9+H/C4fe/RyM8QR/8r73If7rL6FA5QNhJNOiI5Zn5O4r0TOLD1EWIjtdR2Jbso+h03Tu9ZtfJweAp981ZvSh88LSOQD8tb+Xzv86j8A8AvMIzCMwj8DbLQJzAPjt1uLz551HYB6BeQTmEZhH4G8RgQ80m5KQDpmeYGI3kzrLkwuS/jgg//w3ndbXUrz/h/8B/rtf/lVJ0nz0l34Rn/rwb4jMsMOkCcgIUB6YfJHVR+lhJm1EQhqKtUGZOklAzoBoOastyxQp5mQOCGbn22eK7jOBlfCpkmQW39qssl6AGEki7Vfdy1+FNciEny7SrkxkC/CcX4Os2+nvmc6r/I10lX3Wbg5cC5Mrj2N2z/wbE01OxigWaUSR4ibgoJjDxCfJ6OL/q6SnklCUtsqA8fx5eHWVxDfgM4ELerBp0DMmB5+TZBBhMksiKZW/N00HD9x3H44dPyLgQX+rjYuXLuOqP8B97/k6/OTP/k+S7Pq5H/+v8cIf/Z7yKBYQhOB1xgzTEjx6/jzschFDdyR+h1QP5c/FpQVUKiVhBBPQEn81XRePVD5P7gOcS0FPGb8ZGJEDtn8TcDMLAO8DrQo8V8Bl5ied9SkRJBRvzCzRdw9gOW/vg0Du7BhQrGZ1jVyyWXWhtwaAZ6Wd1bmUFDlfswDW3YBwJludHTMLAFOqkuw/VbShQAwFSGcyxOrEStQ98yZWz0QgaNYDWDG0Z1+zQFmG+U3/rEBinloB3zJOZEZhIYLymKb0aZL4ArS4YYoLF17FRz7yB+h3x7j/1AkcX1vDcqMlTFR6LhadEkqlEgyniGs3b4hUK305S5SApnxpJkXbpBwzE6e6Kf64seep5DyTzGTt2w6KlZKAhhp9vSlrPh4jCXwBDuhPa5AdWKqK/DOfmoAQ5ZgJuIxcTxjCBL8IoOT9kw8WUBI5ClFvNQXUJIjb6XREAprS5uJDnKQoFRwBjzWrAD9MRD6TYIpiwDkih15wCgK6sPDEC3wBeH0B+CIBkOmjTRqcH3gC+hGwYWcj+5fzgmORcav8gMl0c3n/BHMsMospxU7Qt4DxaCSgX0x/ULJBBaSPBTiP/RCjfh/t7R0UCBJS0ztORPZUCncygJBzLWWIGT9ek3EiS5Ex48kpI8txKMAfE+oEh9NEnkuzKJudoD8cod3toT8hAFzEKHJRrpXQqFdRcmycOXVC5pbJcIhBbw+3t2/igYdP47EnHhNmGgGdYrEkUtmcIA+Ol/+/AWApzMnZaPkYzdiufG4WXhBGmHhjkV4dTwK8+tplfP6vLuDmzW2YVpl0cww9HTudLoKARVDsA8oSgEBAs+jgfc++A4+fPYHFhQXpNwUWzHA+j5Xfski8BkpqnEAqr8viCHpn+wEBeFfaiwUSBH055xbLBdgFSwBgFuywL9D/U9otZ9JTGpggd0xvdwXaG5ryVqZCAEFg+uPKPCHAd4IkUkzOWa9gae9sbWU/kYIGkYBW8wkZ4nwRlOZxk4nqzwIKVyvCpOT5d+5s4qtffhGXXn4Z9VoT9508BdOy0W630e62MR6OUCg6qNYqsIucJxwstxbx2quvyph46JHHMB5PFPuUYHlIeXUD6xvbWN/YwSRMUGo0cf32HUzo2S1sZgUockxPLQoYLx04eewoVunrO/HQHwzh+pSmH2ESkRVJmfsYR9eWUCk50KIU3Z1tJJGPtSOHcfz4SVSKZfR6O+h29qRwbWlxSYoXXD9CpzcEbUfJSKZPse4U0RsQCHalQOXkqVPY2tlG4Eci7e26E6yuLsvnzYqFQdhFXNpFWBgBNqV8U/GLXm0u4vzZB3Hq8HEUrSLGVAagDy/XKakR0qSohgr4cUgfYxtxSGY5mfoEtbk/U+2pib+8CI0IwBYmAaI0kPnedkoiZ0uwXFxcua5H3E8SFqVPdSL9vFQpK3RL9h0WqtUFxJGOWq2CUqWIre4O/vjzn8GFy5fFM9t1U8SxhkQ3EI0tDDYSeNsxzITzFq0s2NsMUfcolBI8+fBxvPepB3DyWAuOnmLn5m1sXL6ENBohHYdICUiXgKSowa1p2IpSKTB68MHTePmNK1jfaqNVNnBibQEl08JxSnHbVHJwBPCWuY7qBhwbKYs2HJQsG0gN8RceeX10xy6GLNDQNSyuLuKll27gGx/8VtTMQ/jcyxfx6Vc/haTaxsKChcOLi6iYNqoF+s4P0R9OMPICUZ0Ydieo3AYeHSzgqGsjMBLcqoW4WOuht6CK58ptA80OVSt8JKsFpJ0Ii3s2miMLRlZ0QRiU3tIB52q2Gws9yVjWQkzMCHFJhxtFcCYsAkiw3Cxj+VANyaEC+oUQt4Z7WDPKeLqwipNRAZ3Yw+tRF1eiXXiVFL4ZItRoB8J1R0NoJSiWdRRsTawaMAHquzqO9YpY6AD1tAyztoDqkRNILQdxuwNjZwdppyNzmSdewcrTmZYi/Ec7Ar7I8lZFi+yHqlBV9EWyPR0ln6WvJtybxrL9YP+TQrdER8xiSdk+7TN4OT+JXUW2j1Ygq9oXyx5jZl8o152pMBUib6Kju7yEH/r934N1/Ciws4c/eOhRlAZtmJyzqSZAqWwWDyQaYhbdTK+hTiYFI3IlDi71XKp4bgZ4zq4r18y3gLl4EIA5AHzXdnX+yzwC8wjMIzCPwDwCb/sIzAHgt30XmAdgHoF5BOYRmEdgHoE3R+DbG01VSZ8BwATo6K2meJpK+vJvYv7mZxWWMBLEBvDws+/B//FHf4LEsvD5T/4h/u0//+ciH2cTQKCcnTCGFCDnkAUr3rgK+A30VFjJOQ6Vu+wSOMlJt7NsX2Eq3YMBNgueEfwR0DIDVfl5JhEjSewoH17+nQAFs0eWbaPWqIN+iN3tXSShkpVT4O6MN/L0unlmJvMOntJCyZrK3ssl5SQ5pYBYGzoKGXOYSSyCv0za5VK7FhNIkupUUDI9fHknwp/VFPh6lyeagHyZnHHGHlOM3yx2M4GT20liVGDi8OISlg8tIY1DDDsD3N7bw1bio3LyFH7h3/+6JOY/8u/+DT78iz8nYJ+A1zpld9VzUwL4iaeeEoaxG7pwKK+bsYBbjTqq1ZIk/gloy0foSxcoRhiTxkyskjlIhk3ORhNwJGMGyzVmGK9vxd7LgdopYDvNmKleOgvk8v/pATdl0ebg6wEqec5SeytgSQHTOQCaS0ln0q0HGMD5WJntm6qIQbXP7P3lx+QM3Ewnff85ZuRWxY+T7NEp+1clM/eB5owxQ4+9DLRX12IfyuTDc8Pa6Sh76xlz9t6U/HX+3IISZHlUIuL0KyXI44ucMsGx25tt/PYnPo0LL11CzXbEE/H46ioK4nWawnEKAt7qpoPrt27ITRDkpL9vySnIMzEhL1LLuiHvp1GIyPOFMUnmL0FggkSabQoT1rLJiHLhTybCgONgVgBwCUa1JpKyI9fFcDTCwsKCePB2+n1YhYL0QQJtBEHZNehnS9DXobxuiYDNQMBIsoDZnwrFgmL+kqlq2RIb+i5S3JEJYfmHFOVyWfo7w1Wv1qQYgRK4nEPFK1UQtlhAVTL2eG/i3SrevZ54vxIgJFNUxpGmo1Svo93ryljLGdmUgOZYGvT6Ajar1DKUrLQ/UT6/0DDsdtDZbSOkDDSZvKYlktZMqpMpRg9huAC2BwAAIABJREFUMuaF7UlAj4xf3j+LekJfZGEph817pLwvgVoCzWRSj8YjAeo4b/UHA4ntyIulYGQUTFBr1bC6vCxSygTcKB3f63Sxt7eJMBnh2efeicPH1pSXcKq8ksleFQpaLouvcPEMgsx9u/MSnP2+PFtIInNAVvhxcGxOf5+R4czfy4uSCACnInMcw/O9jC2o487WLj7zwpfwla+8jMkkgm6UkWoldIcjdPpDuBFhI06/KQqGjpOHV/At73kS960uolGvoVIqoWCz2EETUJe+2IFH5rUCNXlNVUAjKLKs02TFuhNPxgcB9HKliHq9jFJJgcCUdmUfE3arVVRy3ZQTFy9imcGkMIfAMAsJplLjIvOqmN6yjsjB9ARVDF/FElXtIAUgmUwA1yUBquU9Nbfxngmasg0IhAsozPXftoSJJ4UEcYI3XnkVL/zFZ1AslvHoY49h0B/i8uU30Gw2sb2zjUajjtWVZWHkNhcWMR4M8dKLL6LZWsDC8rIUjdRqZAEH6Hf2BDQjiHrl6jr6kwDdiQcfujBvWeglY0LTlTx3HCEMfKVYYehgocmhRg31UhmD3gBhFGPoeehP6PFMENRBrVrB2ZPH0arX8OpXXyQ0iWPHDstcxOKUgqUKuDivHVpcxmAwQrvTxXASwA1jhKkucsuRZmAwGsGPI2HxtxYX4Uc+xkNXgHtKSRdLRZkn6Wu+sryK9mgbkePCPOTDaLBQRHlCN8sVHFtZw+mja2hW6ygXy7AMGxbn/FSTYiyKI4xGA9Xuui6McrJ3U8q8E/wXGfgEgeuKND9ZwGEaC6uYoDy9lblf5LwrjHDGkZLJM+xJxoj9h7L6ZHPbThHlch0WC19sG7e27+BTn/s0Lt28CT8A4iADkWNNfH+DPRNpx4I7dNXaJzNktmamCao14OueOIenHzmBE0cXBIze27iDqy+/gsDtwRhx/AFBIQLqDoJKiq6pYb0/xpPveAKRF+DLr76GxTp9iItoFis4tXpE+c1nBWIEgdlPuTex6XlrFVEwbNmjGqYGL3IxoLcziwQmY6wdO4x2N0RLOwlj1MLHf+9PcH10HYfOJagsjLG62EDNKmCxWoc79uAGMSY+geQJ+v0RgnaKlW0Hp+IKhoaHy40Id4ouUAQWhiYOX9NxbMeUdrtTimH6KRZcE3asyTgi4EsGbMD2mlH4YQmGz/d0IEjphc3iB+6FY1hahGbJxqkTqzj70Fm81r+N8iDA4X6K6iBUnusVG245Ra+U4NJoE7f8HqJiCqthwrVCWDUdMVFb25b5v6yZqAVAuWfgiH4MZ84+h4ee/AZYLGrqtTF85TXc+PO/gHf7DuD60r9U4QFBWFWYqRSBOE1xVNHnXKrKlAyyWKFwL02AVc3O7B1kqIstCn3X6flt0N6G+33KMNNPWSn95HYwlHwm25hArZoJ1TqidnaK7Tt9SQ2jhkC3EDz5JP7+Rz8iFhK3P/wf8Nc/8mMoxZ58fyJhmAWWXODFbIXfM7K1VJ1drdliETFrD5IpTsh3sqzH84estLmCzwz4/VB37gH81jvV+V/mEZhHYB6BeQTmEXj7RWAOAL/92nz+xPMIzCMwj8A8AvMI/I0R+PbmggCUyqtScqFThiwTQwJWZFLFknzLEdh7SfGKd6iqvC80mvjj27eR2g42Lr2Cn/wHH4QRkXEaC7hLwIsvSTDK+XndTEZWfAZn2I4Zc1aq4jPGYQ565vc3i9kJ23YKA6hn4DXItOI1mPhhEogsPEnCT0FUHaEeQ481FO0CirUKEttAp92GRgaOyCWqcyXCeMkTTkwQKfZBDo5mfASV9MkBYHqAMaklCXsF3BIANiVBpNi5EdkK4r2sib+ao6Xyj/dM2JkAMNm9TOwJ6yG/9wwcn4IZBMUVMiLX25c4ViwEAT40wGXiLwXKuoGKbYskdBBFGCYJBogRFEr4j7//BzCcAr702U/jX/zjvyvpMN67ePjqhiT5K9USzj/xBAbuGEEaCoBDxhJbslGrCtOnUimK/CiTc7w1fk58RQlYkAEpjDRrCgKzHSkROQu87ss3H0BpDzBnpa9KX9nvR/l7dzEGZwDg6WdmRk0eN35GJHAztmwOoonMrZBdFciRA64ylkQfUTEU7yUrO3s/Mh6yooEcoMrBFSYyyXrRcg/gDLBiQlTuT8BXyvWKa/VdY34qMS0AB5PD/JEVDghwnXl+yvtKFpavt7rf/ORvDQDLpwX0FbYZQQH5GQkIyGfa3N7FxTfW8eef+Stsru9gsVLHfUdOoF6htyJZ4+wDIkaKTXoA67owWMuFAiqligBTlBt2DAVS1ssV8ZxOyWYSD2AFMFmOBd3WodOzkODqZCzHEFQTtVzel2PDKFdRbdQxcimn64nEZL3ZhB9GMCgTTeAlTUVOln2WgA9ZwSwSoTfiYDhS418YR5qSNM9+snBEvIBJSrIsmXMoN837I8uZzGaydPlM5VJZ+gzBZr4XJ5RBVmxP+k7ubO2g6BRQKDnoD/oC1lDm1zEdAad534V6E17oYTyZCFharZbFW5jnpSdoo94QcE/6BZlhgS9j3puMERJUHg6xt72NJOQ1CyKXTwCSgCPbhOPTKRVUkUlMIF49H0c6pX35EoBeJJxjaGwr30d/OIBTKkv/6w366PUGIndrlksYeiORAK9Vq5hMRsIEPrRCkGyAGzcu4/DRZXzd1z+NUqUAz/dFrpfgvag0qEH0prEzOwjeVPQx63mtevubxszsG8IJk8Ko/XcZCz4n2dDC2EoieN4ETrGQschjvHTxNXz605/F9Wt3kCYW7ALlxT10hkN0hmPElAeNU2mfpx59GM8/dg6Hl5qoV6si2c1+rHx/AwGAfZcFM4oNLP0qYyUaBj1bDQEM/YD34Usxgm0bqFYdlMqOzMeUQOc4oBcz/WtZSJADwPk8JYA+C3dsa1p8kztuMgZ3FdhwDaQ3MT3hyXjPWMQME4ENrpOc32fnCkp7kxFM1QSC+MPhWM3/vJ5jSZFDEkQIxhP88Sc/hW6vg2qlJmtSp93DQw8/jBs3r6PZqGNhcRHlWk1A4dcuvoI33ngdzzzzDK7euomz95/FyqEVdDsd9HZ3EfmMV4zLV2+iN3CxvqskyFlm4cXUAeFSoTzPCUKRNcyxTHYjC00WqxUcai1gNOQckGAUhDJf+AL+63AsA2XHRqtaEU/exUX62uoiC03VE/oQW04R23ttHD16TD6zcfu2jJ+9ThdxYmDgeui5gbQh+3isxaI0wPi5lK2X4i5I2zh2EWHgYW11ReYxqm6YZR1mI0JUGsIspwgTVwD2Q60iKuUqysUqFmpNLNTraFZraFXqqDpFxRAeD1Eq2uhlEtWT8UjY4OwrVDRw/TGiiJL1bDdLPH95M5VCXWSQWewl48iypVCAoLfagqUIY198fKkaT/C8UiXrt4DuoIMLr17CF155Bbd3+ki4AWJhWEyFBQdBH5hsh9BGBTiE1AnMC/ismOUE7/je8ZUSnn3qHB48s4oTqwvC2h7uDvHGhQsIJ23okY7UjhE6PlCwMTF9oGXjtY6HerWFx+9/EC9fvoAoGop3+2KpiodOnIZjkOFLr2pX5kxRbaCtANnXKUFgWxVKZmz+cTDBxqALPwWq1QYai4dx41IHn/vEHVy4tIHQMbD2wBjLx8eoVnUsl5viM8xnmLg+Jp5q7+FojH7PQ9zRUE4spMUIXUvDIIpRiFOc6dg4e6OIpmeKekNgxDL/6owLtwHcH4J9WxeJ4QCJyCuzr7sEhSk9zN+jRGTM6fvLPTBly7k35Lxxcm0Vpw+vYri1hXQ0ghMnaFCpQLfRWG6ivLaMXuShP+rB7+0hMENcKfrYKocIaymSBQO+RVsKiEQ+12kjcbC28jDOHn0KJ+onsGDW4LgxohubuPpnn4a7fg2p21drf2SI7UqksyRTAaScq6YFJpx3snmb+3tph9yCgt8pWEhIZYoowcgO0C6GmBRiBEYkz8zZyg5S2KkGKwYKsYFqbMDyNZQi+igrOfdc6j+fw3JgmGNxZJp49l//PO77wAeAIMaHn/87aHzlRdgpo57C4d5Q6kpYwMn5kIB7KjLQsqbw+0K2fIlST7aWxRqtadQ8NAsAc/1hn89f+XecOQB81/I9/2UegXkE5hGYR2Aegbd9BOYA8Nu+C8wDMI/APALzCMwjMI/AmyPwHa2WSoFnkmP7+YW8+jxnvWbyuVm+fJZXlRMH8/eYmIk0Hb/6x3+Eh597L8LJBH/3fd8Am+yezB90ymbMvICZaZOE6wzHd+qlmyXeJeGTJ6HF91M9Tw4Cq3SKyqjse9NmALCAqionOZVMzhhj8pHsuZiDJK2Dkohkp1DOzyX7hbJ7hoEKQYc4xphgbSalLGyUzANYOSgrUFuAAUkqK7/gHDIWkkH2mzAOMmSBLAZ5nizLROln5c+XMRIykDC/rvAkcvazNMIMPzpjbk9B6kzmbhbr4KUJJlPC1abHJ/O3cq+aMHnJxA4NG//Lr/0aFk+chO/5+MBTRxVzgSxpYQCTlZFgeXUJ5x58ELv9rmTjyL4UYDSJ0axXhSFFMIogBJPFBB9470EYSFJP5EfJBBPmWQYA5r9bdEfb9+7NAdKDIOVBhrB69ruB4oNg0EEv6Vn58Om4yACjfcZszg1RnYaYsAI675aA3mfW3g1C56NwFogmS2oKwsywhuXuxdc5Y+AdGMKKjaeYvlom+33XIRn7W+BJRZkRIHn/2szk57LTqoDj4OteYPBBADh/dgV2K+9YSqkyLkoWOhGQIQx9dHs9mE4FX7nwGn7/E3+OXsdDrdrEytIKqvQ+tSjXSKZZhM52B7VCGUv1OkqWJeCYZdlK5lgjixWo0UtSN+AYhkgIc3wTeJICBco/U7nW1IRdS49cgumGbsv7sW6h3GwJ446JfI5j9kGCvCwOobxuSKAzYpJ+LCyker0+9d7NZcwJRE0oL03ZZnp1EhTVCQzZApByvJTKZIFqAuCwzSg3LX6+QSBSqWQKk6FL32wyGHk9np+ZYbKAJ72hgIGGbYqksu+7qFTKAu7Ql5f+sk6xiEZzAdvtPezt7eHQ2hpGgwFK5ZIUryy0FuWZ2Eb1WlV8jQn+kg1M9IBsyd7eLvzhWMBmyvMTcFRMbjKrDFTqFQG/yV6OhS3JZ6XnN70m6Qdqwp94mLiuAOoEDgmWkU3NBPjEnWCv08fYC2CVC/ACD8sry6iUyhiNhyJbvrC4gN32HnZ27+Cbv+W9OHX6qDDtCGjZBUfaR4kizIDA2RxxsP9+LQBY5s8Dc8T+eriP+Io1Qra28Afbln2MHsDy/+wnYSDgPJm1BKm2tnbxwgt/jQsvvop+Z4SCXRZAfK83Qt/z0R9NpDCgWS3jv3z+63F2ZQGHmnVUKxVUSkUl7R2E4mVLJis9dNkWBOSF8Z+xvqUtDII/ZBWTfR1gLMUW9H9mYYGDapVewCxasJT3teUISCvM3Ww+kOIaFidk/3hOkZnPGMa53LPEYopEqPEuNSnZvCVzC+eAjI4tIHHCeSD3vVa+v2SUj0ZjVYxgGihWy8Is7e62xbbgwpe+hBtXr6Db66PT68u8tbp2WPrS6TOnxee3VieztYQ/+s+fRK1ew/0PnEN30MfZB85iaWkZ3mSC3s4e+p0Odnf20Gn3cfXmbfRGPjbaXZGDJhNSiq4I6mcgK8evyKhznQ8DVIsFYQBHYaRYzSzUoEx7VozDfQvVOipyXEkKoixlpI1GuQJLZN817OztobW0iGq5LJLrLL4goBwFKTqjMXbGQ/gBC8UMuRf6EhMkJhAUxfQkV7LKnDsYZ45hFkN0u10ZD83lFooLZeyNNpAWfKSFGLWWmn8915c2KBZU4cxio4lWtYW1Q2tYalSx2ChjPHLFc5yVGrZRELY256Eg9KSPsa+wLR0WEegWik4ZjlWQQjB6iktRDJn/pimM+IizqAls7GxhzEKQiYfdTg9Xb1yTQpCh62McUT6di6fyqqVRSH87gL+bICXpl8CcFCtooiIRJyxe46Ibw9YCnD+3hqceO4MjS1XUKrZaAzwdL194EX53C7auY+yPkTgRtJoJVAxoqwXcnExw+46HZx9/J8J4iOFwB0E4wUqthaOLh6SAjYWAomzDuKeKWaonGuqlKkzCiCJXrCNIEhAA7ngD+FxfChW0lo7hS599A3/48U3AbGBvPIBV7+DMYynqi2O0KhUslmpSZMPCuInnIQ4oIe9jGEe4szWG65KqyvWf+wwNJ7sO7ruR4mivIPs2gpfiHSuFl5B9N0FygsAEfEMqNUjRYAKPezrar4jNCpVk2L9iAYS51sUcn5qBKI1EkWe54GClUkaZYGYcoGFbWC3UsbC8gNJqC24SQvdCjK/dFOWG7UKMLSOGVwQmtodJDRhTraZWgbZUxURPM9WKAu5fexCLhcN4/slvxhGrhSuf+hS2Pv1n8DfWs+8AusQl0VikmSI2TdilMhIvADyPXSpj7Wd75szeJNATeHqAsZViaGsYFYGe5WFYSBBVNdglE6EbiEIN1YjKsYECCkgDwPFi1HohmrsaWmEB5VSHJdLMBGNN2dOovTrFzk0Ei038wAufQdJoIXrlIj763NdjbeKJ/LOI3CiJHVm/6QGc/ba/K832/flhwljOvg5wP0hfZLkaH5Fs4pSzDBUXVDFfvlV7pNN986Zt/s48AvMIzCMwj8A8AvMIvG0jMAeA37ZNP3/weQTmEZhHYB6BeQTeOgLf0WpmGYa7vX6ZepjCiRlgOWX/zshsqmzG3QkJJizoKfzd/+RH8FP/+t9Isu5//MkfxSt/8eeZR2AGjk7phkrUj8lWBQKrcn6V9lTAc85YnbIkiQXPAMBMIu+DsNnfMq9M5d2rnkgw1Ewyjol/SdRkiX3+nWDmfmpFsW75vhknqJk66gKUxBgIo0K5nUYZs1IS5Pk5M/1qMoD5UgBwdh+ZHLPcD5OLzKuS2aPsgxVrN5PylU8I0EwI6d6vWflrCV122KxnsajJzjDfJF5ZBilnn1LOWYBgYZKmiAkAw8A//Zf/Eg+/9+uRJgZ+8LnTGHU74pFGCUnxedQjnDp9H44cO4KtblsYQ2QOkfXJe65Vy6jXKqgLAKzkRXOfX8ptCpOOXpoZE5gsG2GG09/UcQSQE6ZzJlOZA733AoBV+HJf0H2Wdv7+XT9VUFQXngUvZsI8ew0FmiqpzH055jcDwJkC6gzIqnrZ/rlYjKDY2/m16ZM4e29TmdoZmeecfZzfXg7+KoYtAWDl2zgFvSVzmLN6VT9TALCh2G5SpJB5ON8VNwI1U1LlPdnAeV8ik0+YaVMJaFVAQeCfQAEBQuWvGQsoRYYn47N66Ai6Qw8f/+0/xGc++xX0hgEKThlFmzLPNiIthJeGiMYBji+v4L6VFVQsDbUyvaQd8eEk646JajJVHdNCybZQLhZFfpk+qWTviWotJR/phxsHCD0FlAoznP9MG/XFJQGNTEpc0htX2MM2Jn6A4WQi1+M5CFxybOb9UPwhw0BAWUoxE5wk2CXAGecC+hCTKWwQSNKF4SugkmkIsEfWpG0SvFPtQWBWpJeLRQGZQt4vAeCsb8YTD4N+X7oeWc1+6Mk16tW6SFD3BiM0FpbkeAJNZBLTh5pgcqFgC2DIHlGtVgXQJoAmQA2fUZCuWJjLu5u3MWh3BHQheMIxTrYvZYV5n4VSQUBCAQEFuE5QLBQVazmiV6klcSYQ2ekNxEe2Px7CdIrC2iI7ebdHANgXiX3+/djxY3Jvw9EAE7IdTQ3Xb1zFkaPL+K73fzMazbIAmpGAmkVhjKrM+Kx8eV7IsD+AZ8fY7PiaHpEV6hycWaeML5kzsyF1cMzSkznwoBuWMIEJwBLkF2Y+maVeiNdevYIvf/llXL98A6EboVitYOyFmETA5m5bmL1nT53Ae975BI42amhWqZRQQdFRXspxEMEnU9UNEPr0zA2EUZdywqAst/iUFqYgLUxH2rs/6GE4HJB/ieqMFHSx5MC0yRjmHKsrlQJD+f2K9D6LbdjOBot0lFqDeADLGpcVmnAM0Mua4DnHFtnn4su5P4eJCnw2EbKfsD8HZJJn8ZQ1QDMwHnFMqb2GXaTsuykS1+P+ADevXEZncwtXr17DzVsbcD0WP9gCop9/x3mUyxUBgGvVGj7+0Y/hne96J0zHxqHDK2i0mihXylKQMemP4I5HuLNxB+29Nq5cvYFO38Veb4zucAKKrrOkKaZktRROUbVDzWN8fhZhUWbd4POQgc05jeAZi37omcyiEYKFLF5igUi1ImClyFknZNLbsmfgmGu1FlAsF5GElA6PUOR6qJuYjH30Ji62BwO4fkDlWrkGdEusKjhGKDsf+Bzzat3QdQuNelOUAsgg5W6mUC7BKReEsWs6gBcPUFrQYRQ1JFYCvRjDLtK/W623SaTUVxxLw0K9jGq5inq5hmqxipXlFRTo2y1zufIg5jy5uLhILRSZq4tOEc1GU/YDjBOLc9hHuXb7YYDN9q74+15ev4mrt25hq93DcCSq47LG8OIhZc1j7vMcRBMDk10fYVcT5JKMd1mlNMg+gCEJQoKu7HMBFmsmvv0bn8Qj547BTnzoRoJKpY7E1XHppRfhb28IDzaIfERGDHPBhmsF0A4V4VUtvHK5jWqhiXc9+Qi2Nq+jP9jFyZU11J0SLMtA0XTkOcnSVYoeap9ccSqwNWrCqDknoJqMFqHnDTCJI/G6X1z9f9h78yDL0rO88zn7cvebS1VlLV3VXd1dXb2ppdYuC2EkgUECAw4NRkJhecB2mPGMB4KYgBkbYwYzNjFjGDwTMQZGxggMWAMCjAAhEBJYW7d6U3dXV9e+5Z5597MvE8/7nZOZVd3CyH9KNxWpzsq8ee+53/m+75x8f+/zPHfh6Sev4RO/M8RkZmIwHUCzcpw4U+LoaboeGGjbHpyCluyWjHES8RyXWB0NMJylCCIgTHR4po4lWDh9ocA9Gw4aqYoCsAtl38/rBkMGmC2ecMSoomYDk6ZiVQh8Oc/leygFAgv4ZYMBFcx8DK2gBSDzLjiHUebo6gaOtztYtCwca7ew0l2E3/Vh9jzktgaz0DE8fwXjwQBhUWAQhPL7upMjcEvEhMiPP4aVb3wrZj0Pg+EOCi0VeJ9MLHzDG9+LQ34f02eewcWP/AesP/klmATLnE8y1lybJVLfQ5N26MMxMJkot6DqZpdrY+KU2DRi7HoRiq6BqQ0MzBSBB2g0i6BCne5GtOyOSni6Ay/X4Y4i2Bn3Mqp+dXSCHMsjG+2JjkbGx6l7tbhUCnBd9qoSoWGh/43vwDd/+N+htGzc/I3/gGe+/0NoZQWMvMoPVj4Zsp/y3p7KXq6LukG09peWfVXZJsjfA8wMZvNHItb0hTh1WHRXqt5wWT1PTYAfmQPgr/CX0fzb8xGYj8B8BOYjMB+Br88RmAPgr8/zPn/X8xGYj8B8BOYjMB+Bv3QE3tvr3QYG6yK5AqoKjgmMkgrF7R81mK19oQk5BUZRjVSW6N33AH7nS1+ipys+/0d/gH/9Yz8qlnX18+7ZF4s6l93+ykJVXqumaJVNdP3KzPOipVp9nPX3aYPIQkqdFyxQqoK9tChUrE09Rt6T1GUquFypiOU9V0XtfSEkFREFrLKAb+ho6gb0PMdUFBQE3ZV1c/W8kuUlWEKBuBrCyutVFZs6U1kVfpTyuUJ1yiJauv6VzbKogmt74DvUmXtw445T82qZzTIWVaYu3yeL0TKG1QBSUUewQiu6cBaoArFGuzoL3/WDP4hv+dvfK0Wyf/YP3odnP/tnAooIhOS1rBIPP/YQ/GZD5Y86LjzXkTEnmHQcC51OG62mL9+nDamyk1XZpTweFtUlD5JPx1zKqrAq+ac2bXiVbW4NjuVs3pHdeWe25532z/Vc2YO9lVUpj6F+vRou7803gav7ymrO01cCYAVgaxVsDUf34dN/GQCz0eDgxz5grbLsBCDfsQBlmSjlMV+f5uF7ALjKzhMVcm2DTUVJBYD3VNRcTwdAdNUzsfee/zL76lfbWNTjlToxp1pLMkAJPwhepxhPRljsLWKhtwToDs5fvob/+LE/xGc+9xQKUPlKMlAKrKbSkVaMp1eO4uzdJ+DrObotD77fRCqEJBe42uDcdR14pil2ugTARP8umxAKgmBa3xJYQmyTJbcVGoIoRVZqaPf7ojKiWp/qNa5JAuDd0Vhsm32vKXsAM1ajSGWsLi0twXc9jEdDjLa2JJeQqn8q4Djf2QRhGrQ0N0UZK5nEVF0SplVKcSn6o4Tn+/DbHZUtnGWybmjrOwumoj6UjFc+f5RiOp2ICk53CJJ1AcR8b+1WF5rtIjUshOEMg8GuwMHtrW20KpUkFas8fmYPLx06JDbSvufD1A1RJM4mU2hFhnA8xub6GrSyQNtzlZ0lYbZhiEKTUEqyGHOC/kLeX6fdVhCUcJL7aKwyTEeTiQCt3eFAFMBkPrMwwmA6RZKpXEbaJp84QWcBDVuDLQHAzH5O8wDf9R3fiscff4iXEIRhIIDScT3JKqAyr1bNKzhTXX8OLJQ7AfCd1w1R1t95XTtg2S7KemlyEI/g2647aRygoIU2Fc9xrCxz7YaAGVEB5wV2trfxpaefxosvXsLazR2YFvOtfQynAZKEWc8h3vz463Hi8BKWaZXv+3J+qMjmuaLiNItzxHGKLImg0V6U8QHSKKWiCthsw9eUTHgBdsB4MsRoOhbVPWFOu90QG36qgGkJzaYGpXDVoREG13sr7cF5lqSJQdmu7llnSDNK5QhS228faBw5uB8ThHLdE0Yra2VGb1O9Vl/aFSycjmk1rEAyoTPHjbm+VDtPhwPsrq9jMhrj6S8+icsXr8rapD3q/WfPyHyiFfyJo8fxuc9+DmfO3g+v6ePuM6fR7LTl2B3O1TTDcDhAnicIgxAvvXQBX37uRYzGEZJMw24UIxYXBWWRL2rbKrtcnEkMro+mrG/mhws4FcWlsrgbpmDXAAAgAElEQVSX+xXZcxQo5r5ANSxV+lR2ciwIeh3TgMt9ytFRphnaDRstNnvQirfUEWYZ1naH2NjaEXcRzbBVAxrjERwCwkKaOlTDjzouuZbTvaBq5hF7aNdHWSTiwOESStOK2rdgN03E2gyBMULuESrn0M1SsqE5R0xKmEtmSxdyfee54m0CeXOjQZ1pIar0IIhln52NE9iWJq/BvYbvlWDf5demLRnpO+MJbqyvYnecwnQ1teZpC5yTiRMSUzltij1wMEgRbhTIJyoonTb0mpkjL3XV7MfnN23JAFeteQkeO3sc3/7Nb8ThvocyVXszs7Z3NhO88ORn0c4GsHS+toVYS6G3DORtHaGTI27qWJ1EuHQlxje96Ywoclc3LqFtu1hod+W6Ikrf0pBrCdccHUv46gTfzOzQmIVsW4iyXLKawzxCokOypRudPq5dm+HjH9vCzeuhNO80ul0sHV3CkXuuYHFlioZtwdddtBtNuV6WKRCHOQbhVPbJrLBwazuAkQIroYn7L2s4Ofbg8JhgSHwH75Z0ufkGMp3ONLzAQMCuqH5LIOLcqRXAKAT2cs4T1qYaHXs0RIwEkMYG3tuyA4zZ7xl8Xccjx07iLXedQoOh0XoKp+mgcAzojofhYIJJksmxb1+7BowGcGjVDeYPm2iefRCv+/4PofmG12CWV3EkCMQ63Pd7MGhz/+ILeOnD/x43Pv85mHkiwJNvQ1wKSh15w0Xv8DLCXVpODwSm5gTXWomJVeCKO8Fqv8Bs2UDsZigsDaZloGNYcHmvMClhFja0yIRbNrHsLaEVlNBvbsCfhTCVB4BAYDct4WU6XI2fgJkrJXPMawyvd7qGXcvE/T/2o3jTD/wD+d7n/uE/QvSRj8DMaLzNDi21lvbuOUtNYmPkb6YDDa2Eu7Tglvcq/XmGrD02X5q8J6BDDh06pL+GdzWqiVWudSoSGA9T/T//mI/AfATmIzAfgfkIzEdgPgLVCMwB8HwqzEdgPgLzEZiPwHwE5iPwihH4tl5XFbWrosTBBxwEtbX69yAQEpBW2xtXMFVgXsUs7YVD+I0nn0Bv5TCC3V38vW/9GyipYqoK9aJ6rayZlbHafpYjO+EJhPnfukBfq2hrACwZntVryX9ZKJT3ovLhlE2aAYPF3Bqs1m9QcocrJMt64wHtpMJ1qtgiFo8VoHWY61nlehH8snBGtYW8XxZkmRtWZfLWhXKqitRxs2CpFHR8Qyw2s8i2r7JW75MW1PI9Fp6qHDLJUj1g+bZfVHql4m3vZxXUlqeqVIsEqZbrCKwgXOCHFNpYQDRU3p9khRI8MLuRR62beMd3fTe+74d+WJTcv/LzP4WP/cLPiuWrqD8NwPKVIispUkxnMzRcTzInZa6AlrC62D97vqcghKWsNRWEVJSeykkWV/m6UtySemYJl1nMBNOVMvMgAL5zMt9p9fpq+b/1eByE57V67eDvv/pWUWUuE7ZUs1Ls+AhWqZqpVLCvBMC3w6k71cbSrPAqAJjHsGdrTdUulWkyMFT7VmCaa4STrILte8ddw7HqWOU1CKkFthAW1Yr025XIauzVc9dj9NVumzUAJgBiFik/oRUCL2nxe+LYXWg1epIHScvJp58/h1/7zY/h5SuriDINccT8YGW1SaXP0cUFPHLvPeh6BjqeLbm3KRWQtCk1LTQ9D52WApkshrNYrwAGM0hjOLRVti2B0Zz7hKYsLNOeOC41tPo9gS+cL1PaKPuuKM9otcrivmbJLoXJbKpyS8cTUcFRFbu7sYlkPIZeUiGrS7MCX4vzlWCURWgeI21aBYolmaiTCb9E6W6akiesmVT68dzwuGkvnAj8o8VonNI6XzkE0AY2LTIpECtlZSFQluNheA2khS7jbNk6mONJhZdpMfPVEYUj1bn9xUVRTlJpzH2AYHV5cQlJFGG0vY2WvMchZpOx5Jrahg7XYuNLJsenM3NYlH65ysAVm3p9r4GDc4ffJ6yazSJRUU+pMnapTi3EGnpMy+o4lrI7rXsJkLnHDacjrG1t4MLli3jjmx7C97zvb2Kh10CeRgL7bAJPAcC0gFVz+M6mjYPz9c45fGfTiPIZuP2j/p29dVAD4Or6pK6BBZIoQEl7b1FvJ9X5bqg9vvpg48PFS5dw7txFXL58C+vrA9hWQzY42v/ee/c9WGJDRJd5rA5cyxYFcMlcUGnEyQWW0QaYMMbSS2l6oOJdFNqVXb5yYKZtMFWSOiazCabBDGESKSveIker7aHJ9eOb8PyGuCvQgpz7OmEi1a5UwXMr4rmoLaBlHLhfV6rg/Wh1NXJUPov994G9ox6B2klENfkQBqvzRejpOB6CyUz2T8JaKvkoDaWdLq/7jEAIRiN5zMsvnMOXvvAEtje2ZZ/tLyyg3WmJGp15xucvXILpOOgvLuDsw2fQ7XXFtrjb6qHVaosDwO5gR8Z1a3MHF85fxrXLN3FrdRM7VFnThplzwbBEAcz3JPcXlXU157tBhwqZb0p4zmYatR8r61wOkkBiWjfLfqKJ5TbvCTq+iybBLwr4hMSWjoZroeUyIRiijg+TDNuDEa7eXJO83FI3Rb0p58dW+ae8d2KOMhu2OA7MxK5z1nlQBLD89FwfLrOctRyWCWlKsRwHURZjbTRAYRRIihiGr6F/yEWmR8itFI2mK/m+eR7DtGlbXcialSuUQG4gjgtpyOA+laSlZB5zrtD0ZDbL4Di62GpHMeF4bYVLG13eD9AqmoBdU5H1FIPGJqLdHPkYKCO1rysnBdV8x/xxuWdiQwL3MtNBEs1waMnHt37ja/G6h07B0hNRWkepiZsbMZ568hom61dwb2cKp6DkGMiMUiygYx8o2hYir0Do2Xju5R0sNF389Te+AePhGkbDXWl2Obq0jKbtgYLVpW5PbNd5TeH4Cpik+pZQT1SzhKc5xuFUYjViFLD9JgYj4BP/aQcvPjNFFAZYXFpBs3sEhfcyTj24ik4b8C0HLTbiaAaCaYA80TENZ5hFM1huA5dujZCxNy4EHl518NCOi4XEgluwka6EzbUqebKV4pT3ztAE/Kp7VAV7CYCpBObXbIFS388FAlMNHJXKMprNB3TwSXhPQ+l1UcAtSrzuxEnc2+vBLWKURYzGYhfeyl1oPfwInNN3I9kd4dof/zFmTz8FDCdyPATKSa+H13zf38aRb3kntMVDuLG6iaxMJYfaofp99QYu//pHMf38FxDvbKr4lLr5UStlnKUJgtcP/v3ASAatwMQpsO5luOoHGB8xETSA3GGTAiQSoqWZ6A1StLc19P2TOHTiIRw6dQZ2fwm67SMZjpBdu4rg+eeQX7oMcxbJGpZtKC/F+YL3+3aRI9ByxNIApHLCdzwH7//DP0Lj/vuBjU386lv/Go5ev84EcVHHS3yNXkisii5qfjbGavK1tKfV919FKbnMvA5yqAm76RzPr7nRiLML9x35e0jlqnOfrRtZuXfMAfBXe4c6f/x8BOYjMB+B+QjMR+BrewTmAPhr+/zO3918BOYjMB+B+QjMR+C/agRqAFz/8p15iHUBVxBWpYBiYVThWiqRVKZurbxVUJbKAkDz2/iFT30Spx97BHmU4B9/z/uwde2qgntFKVZnLGizrMJnVPl7CgIT5rJIIpl38tqqkCgZtUJXFTyVHnuqh6W4qLIHqYQkCGJGLcstFOhIQebACAkfrtRfUtCvf07wxKKTPBUBla7gMIExrR7LUiz3WCROmaHLUoxYt5VSpJGCT/V8tV01VSL8noyReMMqS0wWnNX7rmypq5zWPTVPpQqgSk4UwTD2bK/lbb9aYOsdMF8K1FX4MYvsUlSl0pAqwsp2WjKRWWxi1pxOS0ZmfioFNZUhD7z5LfjR//1fI9cN/PFv/Qr+n3/2QzB1SwpVPK7WYhOPPPoodsa7UuSnWoqQTsU7F2LFSwta2qM2qeCkrTOtRQ/YG4uqigXuquCel7kcJ98j7WWpVKQ6jKpKARNyNtSkqKHOXwUAv+IxVS5lPZ5/OfS8HQArEKIhL6gKU2oPJT6s4alSUdXWzQfB6p3H8QoAXK2vveMS4E4ITGUszw+ViTyDuagwRUFf2Y6raV7lBu9L9hQkrnssJNOU76dGNfv5v6KiOpB7/NVuLCXHQ5S/mQKuWYqiSDEej2Rsjh27C5bVUO+F+Y9JipcvXcUn/uTP8ewL5zEYRYijTPYILr6lbhuP3Hsai80GOr6DhueqRoGcNuSG5Ev32k0BBZyTDarPWbgVq1tNWQYzB5IZvQfsxpnhOUtKeJ22ZAATKu4MR+gdWhbghjgXe9XM0uA1mdk5EWA2G44li3g6HGI8GEGPEwHVbKAgbCaQqcEigSnXnORes4ibpCgyWiYT/HBdeLBcG7pBGGwIdKI9dBQFSJmpadL+nDagsQBprgvaIxsMPzaZPZuJfSjPd57riGKqhMcwLa5ltZ5Z0G92OnD8BuIkFXtcv9lEp9sTm+bJdCrj4zNLdGsL/UYDjmni2tXLkn3apMW2ZSCLQgHbVBhyHXIPC4JAJj3PFfcNtX5KTGdTAfzjWYDxeIqEuaC2K7N6Fszk+wOeD8tCf/mQNKAQXO8OtnHl2jX4bRsf+tB34zUP3w8DKTIB9zksjpfjCRCorzl/6V54xx75lQBwvR5rNX0955XSskLEByygeW0QAJxnsgdwHJnLapqunNc9NwJDE9vhF8+9hOvXN3Dl8i1srO9IfurRIyu479Q9ovqlApBKSip/JVM4icVSW9YArx31HGITkmWLypLwVzlLqCYjKmzJynjeJ7OZZOXSKjwpMrEE53xqNS0s9FuiMua5ZBOAaarcYh4zIap6QgX1lFV6tWnskfLKFrsapNscBOTCybmgLIOVHTYhMZtBaGcOUclzHZoGQV4s9wsEyGyEYBNEyk4Fg3DbQELF/jTE1tqGQOCdzW1cePmCPD8bimxLzfntwRh+q4PlQ4t48OGz6PfbyJJQ7LlNxxU1HhsPOLZ8X6PhFIPtXbxw7gIur+2K/XKYUtlLRbTQTTmvBDCcx7bhSJMH9xdpDRMnBbXP89+5BFdo4loganTeG2SJ7AcE9l3fxkLbrXLBTfRbDfgObQ4ygZowLERRhuF4gus31yUbl1A5ZtMH5wBt43mN1FXONu+aDN1BVqjs6ZTqcJkjdDrQ0fR8uLaJNA6xuNATBwLux+NpgK3xWO1vlZX3wlIb03CKRtuRZi7YOXS7QFQEcDyCW7aqFXA9S/adJEvEHpn2/myUYcML1810GgkglrvDwpB7OblXpINBTkWvhjAooSUWokmGLATiIEM+YyOgAcuwkCW5zHtR3dNJhs+SVc0ukpvuCwQzEOKRh47j3W97BCdXejCMQppDhjMHn/izl3D5ygStMsbZ7iq6Zog8iQUalr6Jsmsi8EsEXo68YSGAjouXR3j0vpO49+hh3Fy/jqJMsdxqoeU00LI9dF2lAOd+rK6N6l7MMpW6nfsRG+B2x0OkRikNRVbDQ1408Ucf38Rn/nQdvtPGyuG7kedUYg+wfN/zWDmewrOAbrMFvdBRJmyMoBqYjQob0gRwc3OKWQFEiYaVHRMP3rJwdmChWSi1KD+ZZ8u75z3Xm5zqWN6j1hbQNfSl1XMFgsnfOb9RIASVqPw3oX8pFuSEwmxwpBMMZ7mZZTja8HDUsbBgGWg0fBx+7HW46zu+E7jnFCa3rmLjk3+AnT/9FNxhoPYkDZiZFpYefz2W3/ZW9B95DEmzhd1gIvfQepIgungeN3/9o0ivXYQmCnveSwNsuORzFLpqAKA6NoOBqZ5j20+xdqjEjU6CgZvTTASaVcJvWWhGOhbGNrprJTo7OdzMx5G3vgPH3/4udE7fh8K3EaYpomkAc7QL8+JF3Pj9j6O8dgOFNEaywU6BWoriGYnC+yb194mOTDfhv/a1eM9vfwy5q2H8yx/Bp3/wv8dyHMnfCrHtQ2t3YDo6osEOjCiFLvdohVhQ19spTxb/FxhcY+qey2w24fZ6MHmtGw5hssGDURryt4G6V+O/lNeL2pDnAPirvUOdP34+AvMRmI/AfATmI/C1PQJzAPy1fX7n724+AvMRmI/AfATmI/BfNQJ/FQBcxVhVFmRKmSlF9woAH7Q3lgKFRvUMkOo2fuTnfxbf+fe+X7wE//n/+EN4RnKACY1L2IQ0AkXVM1J1sO/+rBReLE5RFVt/sNBFACuZlZWFHRUytHJlkaTUcuhFhoauw9NNUb3NCJHr56jtbvdyeZXNHD+UjTShNsurCnLXhRZlLs3ClCqGsZDMYg+PjzZ0LAQTAJsVZd5THEuxkt39zGqrYLIoi6nmYUFJFUxpWyuFRf5XN+A7HrQcSOJAAUZWxCq7XgU+K2Vxlc1Yvz2qml/VrvuArSnfqyi6WHinikWeo0DOQi3HgYoDzZQxK2gve+IE/s+P/Boy3cC5557A//L+b5ViLQE7dS9LR5dx3wNnsLa9DsNkBmJbADDhlxh+lyzOmmg0m2g0FMCjGrK2dZbjqVSneyC4LMRGk7bQBBNNgcqeqNYIQnWOJi1PK+WrKCWqbERR5ZJi7MFNNXsOKgX3QO9XCYBV/iutN6uMXI5ZQcCpCnj1x21QhMo8KQAqMHQQWNeP5xw++LFn0VxnFOvM6VTldaoOCYYIVwQAU6El5+JAiwMbKPZUvBXEqcZH1i7hew3gaztBnvsKYMj7qe3fv8qdhQBY8mCpVk1TUa3GcSiAr9vtoL+4DE2XlS/QlvmKmm5iMJ7gyy+cwwsvXsT2cIQgijAcjhBPIxxdPIQjvUV0PF+AJBV6nKBclbQW77eaouivc4EJiFmgdjxH5gzHLQojKaZSWUk1KSHTTJSzLlJakWu6FIZXTp4UBevu6pYAD8MzRXU6nUwFugWDEfJQQQVaOLqkbrRyrCzMCd4Ial3fg+mYKDIIqC2iWPYHqsu4f8g+Qptoz4PLnEnacCaRzHkqNgnE2DyRxDHCNIHbbMPxLHlMGAewPRuOxUYLqqYTgcsqObFEo9GC4dgK+vM8Wia6C4uYzkKxUvUaDbHq7/b7aLfbWN/YEPvaZDpDh5bUjoPd7U0USSJfE6rza9q+E8KKCWtRIAxDlT9JVRYbE2QtU+UbIMlyAVrTWQAKtm2+R2gCh6eTGbZnIRLXEwBDWDYebGN3cw2upeF7v/c9ePvbXyfqRXollAlzPHM4XgMGQbJmiErqK/TAvGIdfqUpfNDZol6zB/NsZd8QlV/9YuprZrESrnHVEW5yPhKME+RLcxOBm1gEq3G5cf061tY2sb01xgvPX8DO5gBvfO0b0Gu2sbywCJeqcVMXsM5s2NqRQzlPq2YZgkXbZF4oga0lqm7Cf4JSNjyxGaGggj5JMZqMBfzS1pyNPWzC2NjaRDTZweJCB+12S9TsfpWpTbDFY6bKTlwC2GRTZQCrBil1ham3uIPj/oqmGu5KVK3XQQj1nsfrDJuhKvt/sVyWDPhcGiQ4/3m9pgqZa5GuAYRu8STEcHsHazduCRB64nNfwObGFhYXF8QafTAaY2swEHB87wP3ocGcY0tDq+HBMm1R2/PawT2BbgR0CBBXAkDm5/MvXcflG6sYBzESNj6xccKwBEDynoBzm9cagbUE47w/oBMuzwkVzQTl0kxDS2AFKzl2tGZmBrhjUtldot/20et05HmMMoNtcH5A1qLbaCIKYownATa3B1jb2kWum4iyEgmVp2IXr0mzDF1J+BqO05AGmzBSLgucEwTivP5xqyeYZXNBr98XqMYGAL5fWgvTbYMgnOt4aXEBg+EQnU5H3ZfwvsBzsD3cguUQQMcwHD6fjdIqUBoF/KZbZburlSVOLQTW3APlXiNFlgIJ3RwyDUmgIYmUsrtIC7ELLlPuIWq/4NgJXJVGEiptldKax61SDJjhznniQisSrCx7eNtbzuDxs8fQa3vKOlxv4ItPr+IvPr+KWd5Ay0jxaPMCFs0ZkjyR+5uSG3DbQNoxETZLRHYKzfNw7sIQJjx8+zsex2C0i5sb19CwdSz3FmDlGhZaPTQsB+1GS9YzG+AU/Ff2vbyWBFkoCutZGmAcRfBaXTTbK/i937qCT31iHb3OCrqdw8gLKrtDuEtXcM/D6/C9FE3Xg2s48DQHNmkmgN3dAQzLw43NHeyGMbKkhBUaOLKh4eyqgXsjD74YV+iwKmgqV22jWq+E7uJUUyiFcllKDjCbMwl7E64tjjevH3qBkPdcVADT/aJSEBMASyYwGywluyDDom3ilOfhrk4XJ88+iMPvfDfKu49h58Z5DJ/4HCaf/yL8YQwtLxDrJSI6WrRa8E/djYWHHkb/7tMYhhGChHEDQ0RXLyN65hlguAOyXrp/iOeGrmyZU8aUCwgGtswYN3oF1pdK7HQyBDZJMWAz277QsRhZWFwDupsaWoEDJ9eg9w5h+du/Hcff8Q6YiwvQPEts9dOkgJkmaO1s4rkPfxjxM89ADwOJQeDrqmgW1cxlFWwMZQMWMHY8vPNf/EusvP/9QBngkx/4IMzf/TjcLEPMdX/2IZgPnoHvOZi8+CKSl16GMw1hyj0gn1mtT6p9+UqRTvDOv5d0eKdPYfFNb4KnmYi+8CTKy5dJ/uVenA0oHAP+DvcAaZadA+Cv8u50/vD5CMxHYD4C8xGYj8DX/gjMAfDX/jmev8P5CMxHYD4C8xGYj8BXPQLv6XX3bYgPZMLuJSNWlmOCSMXSt1bSKhCqsmvVp2hjKjszFUNm4r53vA3/7x9+XJQMv/8bv4l/+9M/JYUQ2taJvZooY1XmGAsbkr3H561yewlYBURWx0ZsxGK3rekCVeM8RygQTilWaRvtFBl6moG2YSHOS+wUiah1RdVDG93quVSXvwLZoilmF76AOFWkqVXGqvNe6ZRFwCvwWBnuSQ5glZe3p54WmKleRLr6q7zcOiNZgWalKKjHVMwhi0IyR5kTd+TIMeRJhhtXrqDIqCxQtriq6KiOd09tI5mhKj+RysuyAjHqlKkikbItVXaVKhdW/b5VJROnJdXO+6oCydfkcTc8dI+fwA/9xE/i0D33SI7rB954CqZuCtA2zAIn7jmB5aNHsD3alefs9/qi+CUMJgQm/KMNNBXABMCdZkPZpVaKZB5fDWepKpRMXvm9WEAS/83iMyEwlWsEsBYB4kEAzHLY3nslnSUA3e8c4PjUPxdVX2VnuQduKwv0/5IC+JUAmEVqlQv5lQCwqNB5bg8onvcVh9V81xS4q8+VKOdYHa8++F4V0K10H/X8ovK4UgPvv12eZ/X7ClxVVts1ABZ1WzWX6jVdD1WaCViu34+CzEoRuOeVq7xe9yX1XEjVxiBFYoGBiQLAWSqwLAipvs1x+Mhh2Myo5LljQ0OuHAD4wfVHADGezLCzs4ud0QC31tbx7DNfRjLNsdReFiVWy/dVw4WoonWxOm1TXe77sA02hygreMuhWtURpSMfTwDET6pWCVld30eUF4iyTMAvS70moVhX2eKPNrdlDic5la06ZtOpKOtmuyPMxiOlwmTBNwolW5hQudFqoNPryj7U7DXhNZhZ3BF11/WLl9B0bcnN1IwSVCBnrPzmQLgzFght+w34rSZanbao7gj5wijA7niCex94AI2Wj+u3bogKuNvrodvpYDwZ48JLF7B27SoOLx+hFApBmGA4mqDh+2jSJpdZrnRHIEiBhjhLYfkO2t0eDh85IjbTruMhmU3hGWyxYTNAIgpMrnOPqk2OQwF4rYY0CnBMJYOYSrNUwX7OAzasMC+ZVp2E+rTaJlSgQo8KTyoxR5MptoMI46LEhVurkldrsHknz/Duv/56fOB7vhMLCw0kSSj7cBanooByqADknCSUrfbjvTVywMx5v9/ndoPn/T1A/ZZY9lb748H9oX5O1QRR7aNVQwnXIRWXBOL8GRtVeEwE3LpJFLH/IUpRQu/RLtbWNzAeBdhcG2Ht5jaWO8votztYaLfheo7kvBIAy9yV9a/WhiwvWihnBJCEwZL6KWuY1uJUeoL25tMYOs99HGJ3OJT93KZaHpzjbMTIMJuMMB4P0PQ9LPQ6aDSUPTqtim3bEZtgqk3VPsdc3v3GJGkyqWzKaxvT/U1h/z3LiDMDVFwAChi2taeIJsTj71D1SszD/SHLqpxumzboxZ7FeI04qJgfbm5hc20dWZRgZ30TTz/1lBzL3Xffi1urq7h46YpcO0+cugsrRw+J9TrbrcR+NctUJrPkkAeyFngd4WMohL12YwPXbq6J9fKUueCcWYrwqjuBytKbjSpUxrPJhNpUgZS8M6GaWRTUSsVa8Fpa2fFyvRDatxo2ep0Guu0OPMuiSSy1hPL+vXYHvYVlGKWO9bVNXL5xC9dXNxDlKo+VWae8x+C9DEEwleZU7dNinfcSSUIXCNU8RscDKg15fW01G5LNy+OMYq7HTJoDsiwX5wXTpFW0Jyrw4WBXGmYIhmk7zPNDKMxx4/4j9xxsCjB16BbjIkpMA0ZJZMgJHzlX6CBCUFiwQYlzVuWd815Ovp8rpwDl3U6gy5GuPvbWGJsAFHTn77GpjlnntM+VuUM3A9fAY48cxVvecBonDy/AcQxYTgOXrgzwJ5+5jLUdB5rXRkMP8bD/EhY0ekvnKEwdmq0jb2uIqABuFcj9ApMgRhhTNV/gzLHjOHPfvbhw+SXE6UQadtquh8P9JXgEtKYtTUC26coY06qf512yzZMpojxGXKQYhQF9vdHqrOAzf3oTT/xFAN8/BctoQDfYwJRg5VSJhbufQpiuouk7aLlN9PwOzLSU+NhZSPBnYH1nKFbfAefvtIAX6FgZOji7VuLk1EY7t2GJtbBykxG7bFmDamy5/iu3bQUaqVKllbjYVtPqmVnBhcoLlntwAmOlAKYimACY65KgWJoPihKLho77Om2cXjmC5Yfuh7bYRjwbIrx+HdPzl9EIaIWsY0aFOl+DzjKWg9xz4XX7cu+baQXiMIQ2ncCdRbDyetUo9S13OaqPCZ9DR8eqF1qfZHgAACAASURBVOLGYoS1fol0QUdQFmjYBvqw0Z0A3YEO62aIxamNVmxKTjItrMsjK+i99zuw8MY3At0WNMYaWC70rIQ+nSB96UVc+Oj/h/LFc7DoGlDn7bIBRT51GDnvHzMwoGS8dATf9bGPoX3PaWTDLfz+N70LCy+dF4v4qeti8b95Hzrv/EZ4ponxZz+LGx/7HRS3tuDKomCzngLaPFFcv6FEiACxYWHpta/FA+/7W2gfOoTrv/lRDP7zZ1Ew41csx9U9OlXdNQDm0zwyzwC+7Zo7/8d8BOYjMB+B+QjMR+DrfQTmAPjrfQbM3/98BOYjMB+B+QjMR+BVRuA9/Z4qgO+JB/fta2ugJUXfOrfqDiWpKmNUVoiEvixWC+lkEcpAYBn41Plz6Bw/gcHmFj7w7nfBShOxd2PzPgEwwZcCwOr3WXDh/1gAJhQWFU5VKWRmLeuMjkbVk4aQubOsL9I+jwVQrUCjKLAAHT3DRpgX2C7ZmS/GblJ4ErVpNRYsxEgWsHw/k5w6lfmrILCUKwW+VbiV6prK5vf24reCuvw4qPKUf/M1Kp9rASsVYq5tqfn+BDhTeeM6WLnnNB58+DVS7H7y85/DeGsTJUPgKpWoWDbXHzxWgxm7LbTabQSzGUa726+SbLn/KwRnYm9JZVNlO03FoYLsVATzFZTC1Go30T2ygjd80zfj2z/4QSnE/qO/+VasX74ASzNh2Rrue+gM/JaPwWQk47jY78NxqLwyxdY2iRXEcT0qzly0RMmrYAcL5/xQNrnqaxa2OfKEB8woZZGcMJhF+4avrEt9p3kb0BVYsAeA1RySUa1h76tIBamAqhXH9eNkPt8GzfcLqSxLstBNALOnrtVLAZ21gnn/tBwE70otWUMVVZlVSkI1F2tIuz9/+LPbsonFylwBYJ4/yZ1klVhJqCpAe2BeUAH8VwXAB+3RM6V4IYytIbGa1DUArl5jT6pfWaIKAFcQnLCT0J9FbtohU8nLeUkYu3z4iMAMWULM+KWyRtTaKkuZrxvOZmKBuz3YweZwgCe++Ay2VsdoO1207IZk/vLccR5I7i5hh+8JGGa+NK10+TMOq8q1VlbXyrJUQalaycg9h00kzKNNsgK66yA3TWk2iKczKbwPxyMB2sFkAp+K24y5fKWoD6m8G00miPMEC8uLWDl5DMtHFhElAQyLKj0bSwuHYMHC2vVrktno2AZ05oGKVayFMsoxvrGGrcEOjpw8Aa/bRrPTFjDm6BaC6QyjaYDDd51SObmjXZVv2qOVcxuzWYC11VvYuHkDd5++H6bdwtbWCBfPX5IM1d21W1jsdHBseRHNpiu27lGWiAK41aMie0kcAdqtNgoqtqNI9gW6HSRBKPtX228ovwLCHuYiF5z3uSiABcTzOamqZnOLWH8nUqQeTmcC9MMoEXthNvjQsncwmWGXWcB5hucuXkAQzcCmk9c8eALv/57vxGsfOQPLKBHHgTRYpAmtdS2YzOSUkEaZQOraJQ04B9ZTpXyXtVrtAa+mupdfFiC1/xyvvESqnID9RgoFY2VPo5LT0BElsVK12q4o2evuGqWaVdfGIg4xmUywuztBOM2weWuIZJpiqdMR+1ev5QnMFQDM4+bv0pI4L8XynfCSsIlgjEBUYKPY7KvMSqq/tYLg1kSSZpL9y58zYzqizSqziqn4NDWMR0MMtrdE8b3QZxY0M4EdgdCWRZtiR/ZtflKFLja8+76lSnmtRk01IkljCfcy5aLBf8neymaeCo7yIDlu0vyUMxaA69KUPYrQUVwwGCzL64DD9c1x0ORawEavNI4xG04QByF2Nzfwwpefx8XzFxHMInS7Xayursu16a577sbxk8dw+MgyUqq0p5Gs2yCY7O3racLXU/m+hKdsVGMm7ermFtY3dzGZhZLBmxFic37YtsrprrpcLIMqYLUlcu+xJINVAWHTVs4G3GvEqYKKYV1Dv+3Bd5m/3JDGEcc2BcIT+lt+A16zCRsGbt1ax8Ur13HlxhoG00AsoKlI5mEkjMclPdI1TKYTORqDGc78fl7Z9hPQ6pq4bLD5g04GvH7Syl5FLPC6qu7POMZs+pAMcVqYi60ztyQLOZXkYhMN5dBAki35zcxq5nadSzYwHxMn6nH8P7G/5nWHlthsQqLtMhsZpOmIz1U1x1HZWaTSCKNmkbK/57HzWkBoTxtpQnHHswVA0qaf4H1luYm3vfk+PHr2GJZaLVgOs3Zj/MmfPY+L10vk5jItD9DUJjjtvogTToA0nKkM1paFqA0UHR1Ru8AIoWQVsxlhFGhwdRvv+aZvRhiM8cKF5yhll3xuQvuO25D9uOH6AvoZP6BV18m0KDFLJojSBGEWYZaGiEsd/YVj+MJ/voHnvuhAM05ChwvbtGVfe/e33YvFu6/hi8/8HvyGuo61+dyZjrbTpGmOWHbzPHMdbIwHcF0fa+tjNDUfi1dD3L9r49jIwmLhwuL1lPtN1czGBkVxdGGjokBDFQfAax5XADOA5d8lBP4ytzjhWmN2L9XCZS7gViyh+W/aSVO1zxOZ5zjiGHjLfXdjoeUgmYwkcz6YBDAToF1llCd5Bn5yrjBCRLJuef+0d71PpWHM4LlmSwTdg0TBzuxdA5nOrF8NN9sp1o6UWF+MkDZLOCawqDVhbSboDw20bqXojy00MgtGnkvjgMxZguZmB91v/CYcf/c70bjnbgScotysRhOEFy7i1qc/jfETT6IxHMGhY4+sj9pih+bu/AOD9tMpAsNE+uhr8MHf/V3ZF6Z/9hn8p+/+WzgcTOUvlsDzcN8HP4jFt7+N0nkMn/gCLv72byNZ3YJdAWDuF/InEtcWG3sk6gYomD/e66Hzmkdx8r7TGD71JGbnXoQ2mUkkDpuV+DcDx5DnTP4mKjU8Ohy88rI1/858BOYjMB+B+QjMR2A+Al+3IzAHwF+3p37+xucjMB+B+QjMR2A+Al95BN7bUwC4LlQf1EvVAO2vNn4sPCnKWQNg/n5mGvixf/N/4dv+2w9Jsf1H/+6HcP6JJ5SKVzJ9laU0u9pFwSssSyk/VIHjNmNbUXKwOMTiG9UZVK7Szo4KYBYgba1ECyX6moa2YSMuc2yzIM7Cltg2i6Go/Fdglcb8ubqUTQVCPQJ1ziHhkVJBEnBVacVSWJP8NZZ9WNSmSqJS6ogyqMoCrseuVnEJDKjwcw2A6+Ng4VR3LBw6eTde9+a3iHLo6c9/EVfOvQBDYJ8C1XvPWcFzqs+abQWAJ+MxJgcKQgeVcPUx1GpYAYxSUNIQM+esUlZTFUy7OSnaW7TAbaJ3/BT+5S/9AkPv8PGP/jJ+6Sf/J2EwftPDI697WAD+NJjJ9xb6VADTptSAaRGWMhOWylIq1ix0aM1LQFzZjtbHIypmg6osFgxZpmSdMRdlIXNDebzdTlcsfVuNzp51twILqgC/D2+V7bGwUVpy1rC1gkP8Hb6WgoG3gyQpZR+wPN1vhFAFbiluV4+hOIzovwbJteymztZVIFdBo1oBrJ56/5hErXwA6tf2z/sA+GBWL+251ZyTloMKYAmQPqjwrbTtSkWs1IJ7CuE7FcB7+ddK3SMZk3y+SjUtY1cpi2rdOWuralzUp/qdCkbTujwNK2vsXNRnYRCj0+mh0+kjJ5yWlVbb6iqbT36w8I8ix2w0xHA8wDic4ZlnzuHKxXW0rA4alo+G68oa4vyhUtIxDQU8PA+ezQK9q3JxWUS27dusv2tQT9BMmCbKJgEjhdgUU2sfE05kKfqtLsbjIW7eWhX4RhjqaCZMKtM0HVEUYzgZy9rxWj7uPXs/eoc6cBo2ongCQy/QbPhoNjvSLDGbjFGkbGTwBc4ROxC4IckxuHETl69exckz96J/aBkamycIAgsgjSLEWYHeynHRDU52tzHaXUer08PC4WNiTb2xehPD8QyHjp5AmGnY2pngxqXrmGxuY/XiRbRsA8sdDyePHYHje2ILHGQpbM9Bp9eD7XlKARhHyJJUxtA1HXEToAqYymeHYIhQSLxZCWdj+ZRavs7xiJQddEGr3UxgCNW/QwJgqmWZ8Unb6DjFcBZhGAWYlQlevHwRcRLh/tPH8G1/45140+sfw0KngSicIcuiyk6cNvIeDI6XCp6vDPT312rdeFM3Z4gqser0uVOdX1uy762J6nHK9rO+Iqr/quYc5R6hrgMl4nAGZrsLpyUIppuB2HFX+07lCiF7kprYiOMI03GA3c0prp5fFVXZ4YU++h1CLOarqj2Tr0h0XRBOUrE+mUoz0HB3gN3dHYRhLECHTQIdfrab9BiXTF1NE89sAb8Wbbs1SBNDQpUtlb7Mni4KgTXDnR2kWYIGXR66LTRbjWpPtuQ4uP6NKkua4Fi5KhQCPBkfIB4Zea1+VdcmwsVqS5I5wf1b2l2kA0rNE2bq8qorsJsW50ki688gPKWSWqy0lU06VZ9ssmAzBFXgVMExJ3l7YwsvP38Ol1++LI1GW5ubWF3fkMaAZreDpcOLEkNAFZ5jEsqW8BvKxp3QTu0DhVhEBzGNcU2Zl4PhBJNpiFkQimU8ASddAmjpTlSs8qDVtcNj5rdtw6GlOq3RudfQipjPz0YHZmZzXmgaFtq+2DPT7nmRmdc8LuZrMy6h0ZC9J0sKbK2vY3NzC2vrW7hw5TpmSY6UkQPMeNdNTEICy1iua1RtUx3JMZP5bOhoNH05h1Q6M/OcD1TXP105fAic3bc0Z06zairIFZiT+zcqs6kSrlwtCNGKRPZSjdnfaarOv2ZIlvCM657njTbVch0gNFMxCcqCXtmmyBqUyaFWWEr3ir3OQ3VfpGJF1M956eKsoctBGCeYxQF8p8Rr7l/B4685hVMnDqHbaiFIOvjcl27i6eevI9Y7KI2mZK02ygDHrHO4rzGFHoXS0DC1YsQdDVjUEVL9qyeUaItd9XiaY3Mrw2vvvxdve/z1WN+8gStXLsgdY7PhottoottoiwsCTxjV+J7jyHjL+UMqkHqWTjGJA8xon9/q4fLLU3z5C13MZkdgWo7A9iIN8Xt/8LM4f/0z+Pcf/SnA2obnMPrDgq25WPT7KONcoB/dZoYzNSeZFz+YBdjaHkNLDLS2ShwbmjgxtnE0ttHLLLgE7hUg5PWNm5RkzEq/CwGvshEWAFx9JmWBhOCX1z6xI9YQIlcZwGx4KQvMkCHTbES0iJaYlAI9W8ODhxfRH0zUvsLzzzx5TYfPxiu6euSVqrhq2ZG/EqTJk19QWczjNSuLYz63ugunZfe2l+DKYorhXTY23RiZQbis4RhctG8k6K8CnaEFP7Vg5cxlVqpdCXNhTjyV58yXXjmOxqMPofPwA8haTWiug2h9FePnnsfgmS9D396Fm9GZCLCq+0HZr/j3gTS16vK3xqrt4Fv+1b/Csfd/AHqe4pPv/U7Ef/4XcFNeBwuUtoXO6dMwlw8L1Y13NzG4cglalMhU5988cvcoDanqJElUgKFL7jKoMG94aHUbKCZTlJOxzDW5VRIlvbpzYoskrwG8MXtsrgD+q/2JOn/UfATmIzAfgfkIzEfg62QE5gD46+REz9/mfATmIzAfgfkIzEfgqxmBGgCLwEeVt6tfrzSwB3JN1Q8OFNVVZXsPLIltsNK/7D0TixXv/MAH8OO/+Iui7vndD/8SfulnfgaO5OlqsFiYZBGK+VqVJSefhYUbVrH4tUnVr9gtshCZVSphpTyiWtWSjFWlbHF0oMEMTPBrQ3LNBkUGpjXScJDFJha5aKvIAxelq84SkVKDqSNnEbIei32D6xr+8j3zmGliSStq1mEINph3xuem6tCndWsQqoJr7ZZbiycPpLWKtpqFaAItFtNtC06rg8On7obpethcXcXWzeuSa1xnKipkrlSuLB6xGM2MT8dxBTJQfVlbm6p3w4Kvwgp7QLiy3FUZcUoZwsc5mq5ymfkeBW6yeKfBWTyEn/vNX0ez38dwMsT3f8NZeQ2/7eH1b3mD5HoS+BDeLfYXlK2oZcK0mV1L1ZdSCbEI3vQcyZ/cy52srKBrAEw4Rwhcf9D6lAB4Op0JOG63Omh4DSlI80mZHynF6hqjVlm7dUCoAPnKvrSGQwf/e1D9K+N1QEmsXLOVaomfNQDee4zIwYsDSuKDMFmeTKy7CQWoCLsT4ItiThTF+6v2lQBY5SuqD6U+rahSZcVc25BXZ5dzsjJWVuCLALjSr9W5wJXFq7y3avEru06+VwV0CSnq8fjKAFhBX4HVMkgKJqRZLCAwyxNZB/xxv78E120IxNwD1tLEUFX6+bpZLhnH4+kIk/FQ1vv581fxxOefh40GGqYnikm+PTYCMP+U6izPdeW/zPckvCSYoUVnbf8sduaV8p3vSZTALGxnKcJEARUGe6amgYCqpSzHQruDyXiK3cEuwtkUaRiijBLJr6R9NS2WRTFlmKL6evC1D6HdbyLNCUxNdFu056U9qYcszREFU5RpgsOHj4jVc15wr3BhMJ/15mU8//w53PfgWRw5fhy6ZSubXE2XHOQ0LXHoxElZF5PhLoY7a3D9NhaPHJXs1/UbN/D0l8/jngcehNPqYW1jCxu3NhFtDWEGgdjhty0D3ZYPwzWguybMhiX7LoFus0MA2BJYRABsUjEdJ5LzjSyXfdpzmOtNlaDKNOdcpgKY+ybPP0Eex5zZyMwZJfSdBBFGsxnilJnGtuyT0zDCzmiKWRZiVkToLLRx9PhhPPzgGZw8sYJ2uwHXMhBMJ9JEwOzSUsbKg2Y6au7z2lApc1U/Rd1QUanQxQ1CFcxlJz8QXsvH14r8vWz4+qp3h1OA+rUqF76y36cVNq1Llc2xhHAKXDV5bJVl8ME9hJs1Wx6YhZ3GGW5e2cALX7qIpc6iqLIbrimNP2LtXO0RBGhJGCMYT7HOfNrhlFurqL3FQns6xnA6FqvtQ0t9PPjAGcnEJVT1fB+NVguaWBxnoh5kQwNoXcyMWOotNR3xLMTW9pZYs1OdT3jY8NlI4cg1jNeUvSYeAZ+qIYvnXiBdtVeo/bUef3UuBOWJ8l5DntW5uCq8gHNAbFXZxGUqiCj2voYYK8NlzrPAGwWyubOHcSjzIAkjOGwconJ/HOHWtevYWF3DZDTC5cuXVJZtt4OF5SWxeOaY8Doh6n9RlXJ/ykTRzzkg79MwEEUJ0rxAEKi9YDyaSDOVNDIktDSP5PG0dBcRrsFIA0/9flmIbXqn21XjTjiT5dja3JC9kCCY+0C71URvaRHLy7TBdwUoURG8sLAk55026aPdgaxlKvpffOkitpiBXugw3SaCLMeUc4KNF8zJZQwD86CrMGzbV5nfVP0SXvN+iLnAtHrmDQ3fn2SaElRV4J52xjxGrmsBhcyXFwBMu/yqVU0alAplD86Gh2AGgzYsVJsnaq9kg5Gs/ZzPxf2AVtAqbkIcXdgcULtWSGyGUj1S2Sh+x7WdOwe/WsucCzyeNt0YpEkgxaG+izc9djceeeAuLC0tIIeHZ57fxtPndhGkDnLLVfd2BJGzIe51buCBzhh6ysx3IHdLJM0SaS9D5OSIXQ2JRRU/m7iAjd0M480S3/D4I3jL46/B1asXcGv1Coo8hu+5aPtNNG0Xlm7Acx255nBOsy+GLhC0TycIHkcTDMMJNNPGZGjh6T/vYTg+JK4IVLOvHG7i05/6FTx77gn8/L/7EezMnkWzCXiWDaO00fG7aBAsR5GskzIj1I8xSaaIkWN1bSAAPoo0xKMcS2MdZ0YO7pvaWEottHMDhhB/Ni7s74G1Kri+5yMMzplBW1BVqu5/pSFQFL+qIYq/z3uySICwiVAAcK1ELeDqOe61XDQM5Vpi6gUaho6mZYjLwJQZ1ZkCwdKUwxXNnPHKMofW/gTKJiG6BmTMDbZKrLZSXF3JMDliIjZTWK6GtumitZFh5WqJpQ0NrcSClrF9QzWomGxkJFwVdbYh1tiZlsnxOv0FeIePoWi3kVsmEuYP37qJdDCEnqZwtBJu5UAksS68J+ffHpxLzFGGjo3jx/F3P/1poNPD7Pw5/Oqb34zjQQSb9+GV4wpt2JnvW0NjrjvV3AA4nPiS0KHymXUCYBn3All1j9YUZyRutspCnbppscKWf6t7fwJgOZeahtfuzhXA+3fP86/mIzAfgfkIzEdgPgLzEZgD4PkcmI/AfATmIzAfgfkIzEfgFSNQA+BaPHjwAbUCWFyRDwCq2mJOwaP93yAAprWb5B7Wjy+BIw8+iN948mkpjr3w1OfxTz/4IZi5sqQkPJBuf6kns3CiCvtUKkhBkqCnLNCBjiaBq9hFAzMtx5RFTNoY0qKZ1buihGcY8A2qKFiALDDNE3ksFQxZyS5+DREzgzVDCpAsTLKAS+2LgKw9UeK+EqyGYFL/rhTLLKI2Sh0dRgWiRFxQTaJjBsBrd9HrdrG1voY8jio7YmVxyIEhEKViVWlhqGQu0NV0tKvnJJAZ6Ro2kIFmrHYONEsWUTMUBDQsIvJYq2xCsQEVG111hOp/CmjX56fS1uzlBwsEK1UGX8nxqAAJwbsoHiRjk1+r3LfS9/GTv/xhHLv/rOQI/tB3vQ3rty7j0LFlnL73NEIq4ghZ8xzdXleyBZndxyI8368aQ8A0NVFsUp1FOHdQBVxnAvPRtKWsP/j+qC4kZB6Nxuh1umJX67q0ClXW0aJiOmjnKlaS+4rgGgDXKuFaXVuD4NvVw7crhhU8qpobKri6B3JFDlQrylj4rloI5LVVMVsBYGUFy+M9qEaUM1bBXfWc+/pDEWhXauEaHvP5CUnleQ4ogFng34fLVeZvpbirE7oFkVfHUat7RT1dW7hXYGhPzXxg/DhHlGq5AuEVVBN4W+cfM2dR1GTMhaRlLTMuY1GiuU5DALDA7ipPm6pJmaaKPMvzEEYUWYrpdIwonAq4vnx1FZ/+9BdRRCY8w0fL9UUdTzU5VVjMAG74nijyaKNJKOw6DnyqWF1PzT1pFKDikAVolQecFKo4TqBGC1XmpWpUwTJvM8mkqBzQgpMNCVEo69RMgdUba3JOwyjDxjTAiIpGx4Tb8bEz2hSDzbP33o0Th5fQ8KjsNDHY3Rb4y/V5fOU4FqgCJADTDcTBEJtrl/DSuZdx9qGHcdddpwQcEAKL6m9Cu1cT/aXDiNNEQPLq6nU4XhNLh1Ywm0xFOfjy5Rs4fOw4HLeN4WAMPdeQD2YI1jdhpjkaYvlqw2s7yIwMqZ7B6/piW8s13up0RUVNWMj3Hs9morZk5ik9cbmGbMuGZdiiyuUYqhPIHNJElPo891Eww3gWqnzDLMd4OkOcF7BcT3KOh9OpfOZGjpW7juBNb3scR1eWpWmEwIfKRs4S7im0V6cqmfbPFu2fmbEr80Xt3fXeXK/fem3JWqvmquyJlarrYCMIv64B8MHfO3gNFIVltY6oeuTKYv5vlqhzyexnKldp/0xLXQVDFUyrtgzVOCJ7WiZWoldevonnvvAiji4exsryAjzyOcuGpjPHnRCZr5Fhd20bw60dxNNIlKqt9gIcy8UsiTEJAkRFipdfPo/xeIQHz57B8nJH7HLpkuA2fGV/mtOql3ihsljXlbU7fQwKWkwXOaaTmbg3cN03mha6naZYoNuOI/s37Y+pnlSbEV0zqnzg+hoj46Pai1Rjh1JBCwAWO2RlUS+W8lXuJfcNwl9dkyuvqKhpT8zrFbOITVHtkumoHOIwjmEyz5OxAMxXZR5upokyemP1FnY2NvDsU09hNBoIiF85ehSLh5cRZ4m8jmnocNmAkNGJQrXHsHlBcsGLTOzHvWaLbrSIoxgp1b9xLGPDPG0BlGLzbcD3fVkvvJZxjOp9y3JstOS6ZMu+tL25LVbJfB7OP9Oy0Ox0sLKygu7igqie+Z79ZkuU25zjWRzixpXL2F7fxJVr13H1xjoGVCNnJaJCQ1ABaVpDE9rx/ocAmNfylA0G1X0Xl4jJNWOZe00wHEOqd2lJzUnJ4+F6lu9VWe9sVOH1iJa9Kq9ZfdDJg49ndniecD1SlWxIcwFBMeG9NC6J3TPXm3LfqJurZK1V1wl+T2WYquYkKob5se/IUc8hevWqjHGuHdcETh7t4U2P3YfTp1agWT4u3wrx5JfXMAodGG5X9hk+b5JEQDDE2fYUZ9vrMFKuUwMRMsSNAvligaKvIbQKTDK6GfB9M8fXwsZaJnPrba97BK974G7s7qzhyuplpITAjoW266Ln9+Q9d11fcuwZ3cFcZs7VXM8xCaeYRAEKA4hjF5/90z5Gu8sosljcMf7nf/L38f3f+924fu0l/JOf+wHcGD+FfteCa2vwbBdtu4mG5cAxbAGcvuGLQn1rtI1pGIp6d3c8xTTKxVEjGmewpsCRmYN7RjbOBC2spICRJDJv5f6uuv+UHNnK/pnwVSyF2cRTeSokdMPgVcygMwyVwWxsVOcykqubUhQzGzimTXuRwM1zLLoe2qYOv8jRpZLVs+Eu95HQwWI4hhbE0kiUyN8IqmlO1hV7x7j3QUOCDEM/x2q/wK2VEslRC+M8gm1qWC4d9K7nOHJdw+LAgp9x7yAc5ROophM+mbpTUS5CvJflfOT9ujxGt5ESXgt9ZlOOmoMoM4GuNh9mWNA9H3mawE5j2AJoNcS6icN/5+/gLf/bT8t8ffbXPoJzP/bjWBoMoGeR3DMbzBVWvaWyp7DZjQ5Fkv0r/1L3pQTdvIeQeBiJulEqXwJruQKwv4I/r4znUzY8VXCae7a0zVGpbWh43c4cAB+8Zs+/no/AfATmIzAfgfkIfL2PwBwAf73PgPn7n4/AfATmIzAfgfkIvMoIvFIBvP+ggxbQNTjiT2s0KkqqPcXwPiRmB75Yr7HwQjhqOviD519E6+QJxNMhvu/t74AtBXRaAGqSFUgFKsGn2A+zQMNiMK02tQI+AKZoLsPAUquNRqeFc7duYMTiI0FApWYkUCR4XeovIE9STMdjDAYDRGlcKX91Kf4EYtfMoo4kpqmCKEtetHYVFXLF4epiqrzpfdItULUo0NNNC3kP+wAAIABJREFULBE4lUBY5BjquqiNrXZb8jkJZcooEoUlO/VFuckiUG2fKbnKJpwix5Jp4pBpYVmnra2Fm3GA61mMgZTlWFTT0KrCF2OUYktJxYDKIxatgMrZ2zsnlbVcDderghGLUkrboJTPVDiwGE5bz0RnzmAFUqnQoppZnXDEhoYP/vCP4F3f930oSgP//O+/D89/6VO46/RxHDt2QjIWCd6orKKVLNVQhAeS6SevpYnSiv9iMZ5KXsclTKLyTcE5nj/+V6yMq/EmWKqhaZzEcj6zNBNbyFazBctylMKrtqusIGUNYGooWheX1X8VxldZlJVKLVcW0vs2zep810XrmuYQfoiitoIhdcpevWqoNNuHyqzY3a7GrUHVPkAmfN/PMOXz3AmIawBV01cqq9Tj9g3LD8JuwU2VJbRkNlJhI+qrytqZUKVqHqibOOS9V1a+AoCrhgA5Tilo3p6zynUieY6asqFW9p4EwLnYJau8XaoPY8ymAbrdHtrtBYG/lahSZT6LJboqvpO+lFTp5anAv2A2keaE9Y1dfOKTf4Ht9TGWe4dhFgYaFeB1bO4YBXwqw5sNeLayXOV5piUps7E5P6iCY1OBzH557yU0qt80DZNKXd5ot2H4HnLDQBgzOzRAEhC+MW8c8GlZm5WirG34XcRZiZ3RGLvBDMMoxIkz96F0DCRZJJah8XSMOApwaGUBpk7r2hLhjGPRR6fZlaIws72TaIgsnQhs6vX68LwGWu2eAJ4hIazNOe6LApabIwE5oV+SF/D9puwPVEBOZ1SLOdA1C0mQYvP6LUy3BrCSDE3Cce6vtGBfaCM3c4yCESzfgU8LYtuB7zXhsvDN40oSZGEM33bR6jQlLzUNWcCHKIFV/m8k6yWjyjEkGhD9K8LpFDvDsYCFOCkwCqaSX8q8YgLs3ekYszSB27Jw39lTePjR+0UdKapPyU2lVE+BX84lZrkSsJoWAbCyOJY6emVle1C0u6+8rTXwamUeBLz119x3VPL5V/6oG2c4ZZT7byHqX85tea9hAMvhsVEdrfYFgmB1yVDWu3wOGVNRyWu49NIVfPmLBMBHcGRxAW3fETUl1a5UhrKJYmt9E+E4gJ6WMMgq5FhpaU4LbFNyqwlmdna3xSLZdx3oVo5Op1XtvQqsikqsyt6VHiHhuMx35hBXTh0FkFBZTjvzaAbb0dHutOVT2TTrsGlNy9cQuF3BPtkYmPlMd4NKBXzg+llniEuubPVz7p21EpRgVmyHq72I+0lKGMtrD68V1XWd+zXHjwpTNo1w7IPJDLPRWK7DzAVmU8TNq9fx7LNPS1MVmwiOnTiBTr9bNRZwPypU/ramST4urXhHwxHCKJSrrN9owm8o9TH3MZ5fgvhZmKDpN+F5DkajoVy7eC1jzAGbFnjchKOTKRsWclnz3IMIVgW0Vg4dYn+d0grdlrzw/sKC7P18Lrk/4P+KAlurq5gOR9jc2sH1m6s4f/kadoYTRLSRj5nnTPimIyEEr7KS2ShBmC2iT1Gc6wK+eRxUqtqWKw4aaRrDsk3Zqwn1uTfGtBSnBTefS7LSoZ6rvu+Rc6ccKNgcIhbPzHguNcRs2JHLnGoAECvqqrWN74tNIXXEg3LSUJ9UgatM+8paXY77gFqfi5oAWxo5lLNE0zNw5sQSHnzgpFiWrw1SPPfyUOBvqjWhGTaSPK3s6UO0rRL3tqe4x7oEtwjU+vNsJF0DMz9GsaRhqqek29KwMgtKTAMdo0mJNNUQBzne/dfO4O2PPYqdnTVcun4VSRHDKFLJmbctEx2vjRbdSAjSee3nFmGU2J0OMUtCJLR+Tw288EwHN6+uII9yJNEEv/W7v4jHHjqF88/+Cf6Hn/gBTMwdHDniwbJKWLYORwMWGh20DR82bLgmm2eotubzJQJkr62uiXI8SUtsTwKBwdkU6I81HA1sPDpxcSp24CYlXHZY1s1WsiGq7N+cwJpNZWITzUgVZvVK/Dgy3g+KNbQCwPx5rKn8WTZKZCVtogtE3K5pzZ6XaJoFDrkGujDRaPXQvfc03HYDuxdeQn7rltwDs7WK9tICldmMUuSgw3xmAhtOjO1jGjZWCiSLOnS3RCdx0FjL0bmRY2GjRC+2YebqXlf2Ve67VJzL+1OOO5ytbGIS56DqHpleAlwZGedurYpmw4CA2kIprfm1raOzeAjxdAZtNoLJxjbdwrC/iHf9m5/D8rvfBTMr8eSP/zimf/IpmFcuoRjsKpW9NHUoJXPtuVO34ykVPJXEqomV9zyiMJYdS92T8u8muX/Riuq4FTZWCuIqzmO/DVVcjR7ja88/5iMwH4H5CMxHYD4C8xGYj0A1AnMAPJ8K8xGYj8B8BOYjMB+B+Qi8YgQIgPf1jZVSU8DknnvmbcXz+gkqPeDtALjWSVZqXgJgws6kNPDd//C/wz/+P35GYOP//RP/FH/0G/9ROutFdyDFJwXLBJeRJbHYUULUArRl65c6+tDQt1z02m2MwgBM7mM+HlwbnufBbTTQ6XXht1uSgTfe2UW0M0Q6DRHEAQIWzbUSMdLqv0x3q8EWC+WqI1/e214G7AEp8546k4dWwGfOsEarPRZkSzABN6KYwLSg26Zkd7JArcZK2dSpvGFltZcwj43FniJHS9fR13S0pHilYwoNm0WKgBCddoPQ0aoGnwCYwFk0DMopWxW6bsuvVABYbBYJ1GsVLmGx5Cvz3GhwxYabY64h1Aop6PFciDKZRTTaSDKnUdNw/KGH8b/+6q9A02x88rc/gn/70z+MMw/ej7Zk9M1EgclCNIvKBOCEBpalFK81pFGARJfHsJCuFEy6WErWal6qImulZpTEyna0spckbNrZ3ZGieqfdFYUnrYBlVFXFWtk9izJ3/zwSNirgy9KgsnTmcx3MQ95X21YKYLHyVCpHlf/J5zbF2pIfqgjOs7APkZhVufe6ovZmQ4Oyfq5h8p2QOa9k2neqGOu1Jq9cwSUpkteWy3uQietVqe9krCv7ZxbtlcpWKbzr3xVYXANgFuLrJooKANe5nfvv4ysD4KJk48R+BnCRUfmbiv0zC+JxnIhNaK+3AM9rCYFShX+lKhMArFdZk8wLJXhIE8RRiCCcwrAMbA8m+PSfP4EvPfkiVg4dR9Npwdd1NGxXbDmZxUpVebfdRMN1pMGAVpOcF1TrUaWnbGBp88mMyyo/U0qqtEYtMQ4CdPt9jGdT+M0mZmEggIhwRLK5iwIOQU2cIxjMoGkOZkGMZDpBkiUYsNHD89BcXkTn0BJM15Ica2asMs+v13GRxTNEYYh+dwEN10PDtbG2ehVFHqDbasL3PIFDY4ItKiN1Q/I17zp1CqPBSDJxOY/bnS6SOMFoNBJbYNtyEE1DDDa2JWM2T3IkkxDhNEBGgA0NTdeF31KWte2FFjRXwzRmqmMhecOOS/vfFhwq9w0DWRwhj5gF7KHba8tUjKZTgFaZkuvNL2mlS1BLO12l4KOCdzqZqBzJosRgNMVwNhV4SYvpWRRid0Z13BQLhzp401sfw10nV+A4BGkFDFraco2lCXLC8SSS57Qd5sK60ESJWu/Rt2eiq/mqVo00NNx2tVM+/HVO9h5squlA9dg7my9UAwfXfaWjL3JR/YqiSyMAjioATDiqjqeGZWo9G8iqrFPOPVMzcfXSDTz9uWdxuL2ExXYPC52OqMRhUS1uYTKaYO3KDbTdJnzThmPZ8H1XbJDjOEOYJtgejxBmTO2kq4KOpt9AYeSyF/NaKGxWbYcKF9QNIYaKXRB4QqU+my6qn/HrOGFe9wxhFMD3PbTaBJ+egp207bdtsRWum3K4p/H3FACu3r/sKVXmuQBfZZmsmoH4b6rdKvgnBqd1PrqhnB/qa5nYB6v7EGneqE4u9zSuzSyOxTEgnM1EBZ/FCdbWVvHkF58QCMTGjW63jd7Cgsx7t+HKXkD7Y8JAUbDTRYT7ELPEXQ/NdrvKsw6lMazZaGE0DWRuMgObxzAc7cqYcW9pNpsyX/m7av8tpDmDCnlZnLSZljFTQJt7HyE+x4AW76qxga+vfkbLdYKnaDbDtas3sL0zxNbOLi5cuoat0QzTKEKQFYiZs85Lj8EmFoJZWlzz2qMWABXIzB9m5IJlMOOWudypXCf4ejxOXr8IiSVTOs+l0UTcV2rVuNwY8lpauYAIh+X9iLKWZk4wP6VFjQtErksqt5bznnOEY3ywKUPsbguq0hWCO/gzfr0HieUCq5oBOe7c3/stG6ePLuL4sRWBki9dG2F76iLTmsh17vOu3PcVcQqkMRYX2jhsrOGB5jX42VSssdFwUC67iLslov+fvTePsi2/q/v2mc+5Y831ph7VjXqhqVsSIAmEEEhMBhkCFlMMcRJWYrMCxF7JsvFawVMWxsZOwjIBYrCWAyvBRA4yioQlS6A5UkuI1tDqufvN79Wr6dYdzjxk7f07p6rea0ng/Ktbrac3VNW95/zO7/x+p76f7957WCIPDPQkAJ5OSxweWpgtqH6mrXODUd/HN778Abz5G1+Jo4N9PHPxBRzFe/A9C5HHzN4+en4E36Ll/wB5kWNRppjlMZIyQ1YTzAPJYg2ffyzE3jWzD/zZ5/4dbt56Eh96/2/h3R96L/ZTNs65CKMS/R5V5g5GQYSNcCTXi140RGB7ch9gFjAbag5pkQ9LMQVxliOBpczoeJKhmTU4c2Tj7jTEdupgK3EwqG14jS2VKXPs9YithkAD42XFLGUwnwGZzUtlqolL4Rgx3oQrDgGw1nc2ALAZkfBWMRhU85boew02fQebK+s4+4qH8dJHXomnPvInmH/+Mc37vPKRECRzykj9W6PyShz0c1y/AOQP9LHTzOE7wEbp4a6bLvrPFlifBYhyrv881qq1oGeDjVnP9IzTug9x7eczMZ/21Byp5/xSz8GFE8IdrRob6/kMVp6Z/OHGrFW118DxI2XvegXtnYE67MH79u/A9/3a/4xqNER9Yw+P/covI3j+GSw+9wWU13ekBE/tBhnXq7ZR1oBoHqFpfOO6yOdrAWA5rvDzjnKHuRXppwQ2RKLUvxnsy5gYk41s2p5M26GiO2oHr5rsLX+yXY7AcgSWI7AcgeUILEdgOQLHI7AEwMvJsByB5QgsR2A5AssRWI7Ai0bg+9ZWTQFY9mKtpWYLDfXFbebUib3syUt0BbvuXzrXS4eusCzmqRhjbJWb8Qbe9+xTiEZjJPs7+OE3vRlBVsKyT+BZRchGC0EVN4yRMYULytqlPWUDrNgO1l1C4LHyaGPXRhX6ggvD0QhuFMLuhQI5s90D2NMYzjzD4f4+9qYTZXV6Ll+3xrQGYhU0jWebMXr88h+m+76Vnh2rbGs4bdG34bHTippAWi9ilFdCqSy2WpBVNZUOyoxjppos9dp8PatBQLVQp4JhRmNrF8eCfch83va6ZPxeqi01XFQ5nFIAH3+/Kaa2+FLFI14XHgcLYp3alVmfPoFBVeMoS5DUBmBS/yt1AgtWdamCb+Z6+NX3/CHWz9+jwvCPv/48XvXIK0yBuM4F41gAZmGZysuIBXffuw2Qdu/bWVOySMxCNW059WdCkE4B1s5HFqcJmlQTpjoziXE4OVDBen1tQ3ahgR+2cZ+mGG0SpTsVnlEYsxjdKYGNGsvY2up8mb/WKb6P1a5UCXc2mAS4zLAzilpjbdmV4k4soDurWfPmVHu7x0Coe60O9BJS8i3poHm6EH7nDFTx8jhj08DWzsK6G0+jH+lUVB2IsmFLjdgW1rsXPpWH2t3fxlK3zWqkVWf7tbrHu4xgFeiNClK2nAS2BMBtBqzaNgil2JzA/N+yQJoS4NsYDMaIwoFUtwTDnSJcMNpr4TizJKkcpsIpz4ytuGshyUs8+tkv4v3v/yiGwy2c2zoPa5Yi8j2MCWDQwLctjJh92osQBgQfbD7wBF+YNy3w08IHFmCZk6omAMvCPE5g+wFWVtdwc/cWNjY2MJtPpZabTA5RZUz/s2UrXeclZgdHqBa5rCuzRYzFbIGAikK+VllitL2F0fYGKtuCEwZYP38GZ8+s4ea1SziaHmBrfRvbG+tYX+3hsc9+QpBoNBhiMBrLBvbgcCJI1B+McX1nBy996CFMDw+wf+s6Aj/AYLyKNM5xtL+P8XCFEb24/KWncXT9Fhaz2FiSch2SHStBDBssXIR9B73hAOEwYNUZFcv7BFOESHLQtxH2+hiujLRup7OFLKFHo6FejwC4iGMBIIvFclrsz5lNywYNo3pl3qkynx1HkOJgMsMsSQSVCcWn8QKzPMPB0SHuuu883vTt34wz22M4zIQknPJNM0elzNVSr6csRj88BYDbbNEWdp3eh25TAN+xmHf3bHcbaI24nRK/aPGXQpNrOG2DCQw4p+NYjU284zi/3YB29icA2OSedvbUDkreI4olreHbAXau7eHTH/kMhn4fW+N1jIZDeIELi2p218fNK1dRzBKsRkP0vFD3It0V+Afuq8xUnsZzRKMhpouZXp/NNkE/1LzmeqqmHylzjR2z3AK4/zgEgiZbUk0aJe9VY4faxQUQCh4eHkjtyrmzujY2Snq6LVD9qnz3Ewh84njQQmApCs1QqnFG67kZaDkAtABYluyWa0CMsmMZy2DAsFGiMrPXNP/wg24QWZq3UNioQnmfcz2kCphgnuCVDQif+NjHUcSJ9i+OTTToY317C9FwgEHUR+gGJgfas6SopN0x7Yz5HEE1r3HIIET11ArFdV8qR9eTq0GWpzqeIAgFxgm4eY8x2kDrH4FsUSrSghefe08QhgLBNq2eZZNPG2wfQcTcWgPJqe5n9nZdlLhx/YZgX5xmmBzO8LnPfQnXru8oV5sQmErgxvGNPW1RIaP6tR1zXuMw9BAEDpqiUpMGx54NYaaZSIYrGms2chDiS+2t69Zm9GpNMBnxzEpXsATvUdvBYDgWOKbqWc4tHs+Jed25Pi+njE7Z3Vr98vpyzHXuXfZ8u0cfNy8d3zfGBtclhCdo74VYCV0MfRtRf4C48bC78JBZY+S1Dy8YqFGOcQPIaqyNRnrOW6mewyPrN9EvplLQJiFQrblI+ynSYYO672GR5yYDunRx40aF+cI0I9L6/GhWyvb7rd/0IN74ylcgixe4vHcZ+5N92E2h+cdBHYc9DNprXzoNjrI5DuNZm8NdIc0cxNMhrj1f4Dvf8p14+SvvwlPPPoqrVz+DeZ3jS0/O0JQOBqMK48hFb2hhNIqwGg3glB4GwQADJ0RfOeoVru7saK2kKn9ycAg2ymVUhls2do+mODzKkFKAHgPbmYWzmYeN0ocfl/ALC73axaCwEWWOnjvZdKhmtZqwkc8RbJYi9JU3jpxz+ATMWcDnZOYQEwArS1g20WyChGzKmYE89EpsDwfYOHNBduyLyy/AunEdBWokjYu5wHGBwq1RBA3iYYX0fg+3zgFp0CCIgdFBg+0rwN27NsZzF01uyZ1DRyLYbHJ/TR6x+TlCyLRN3pB6XGr4bjEqYTF6ZPsCHvjWN8Pqhdj90pdw5dOfhBPH4DM81bds3Chll2Aj5L7E2JheD6/7pV/CfT/6I1Ixf/43/zfs/sH/BfvWDVg7u3Cm3HdrEx8hoG5UyGp50Y8NxjmGa9/tzi26Y9uvtWA1np7rCYBN9nD7eT67dNZE7c9UhP9s5nzlZKkAftHGvfyH5QgsR2A5AssRWI7A1/AILAHw1/DFX576cgSWI7AcgeUILEfgK43AaQBsiocnVsf/saPWAWDZP1NlarOr3VThsyDAr7//P+CVr38DLKvAf/NDP4qrn/+i4KUp2xhVrBQmLE7bhJedmSAVC7VyfftNg3Hj4uzGJjYunIO3uYZmxVg3RlFPlnilA8Qs6iYZrKMYOFggPjjEZHKAfDFDQHVfkWLC9+v3MUtTJEWBwnJNsb5Vkpk+e1OAkQrzGJC32ZG0QmzVlSzOKE+ts/MlIOyyVVsQQRiDhkomk9Er67kOJipbsRsL/k55hIHFKmIR3Eolzfwwjo1R2eiDr9nBkBaem8pRByFYYKLyy1g9U3lN8MszrXshNh+4H3le4crFSyjTBDaVD7Lx5kuYfFYC4dJy8Ff/h1/AW97+dlS2i3/xd/8rNPEtzOKZlES01SQQZDGX0G20MlTxnjW7DlTqzOzWnlKWr0apRAWw/kwbaCpX9X3m83w9FttPcnsr5e3FcYLRcCyVFoEZ4ZlGTNVtU2iToo9Fa1k/G7U5T4sFaiqAT1R7BmidfBA8GMhprrsBwJwJRuFnGhTMlPjqALgDxifWswaGHL/uKWV5O92Or6fG6w775Q4AG6BlYJMg7Z0AWONnwNyxjr2Dv+24dNTbKIdNbmf3OretBVISmgxOU9Qk9K9kDawMYDY8sHBKxbbRnuua5VmBIIgQhUOpOGlfy88bPtBaG7oGAItkVgXqokDGZgTmq3o2GtfBY196Cu9574dweJDjVS97NarJDL0gkOKXqrnQsTDwA83Bfi9Q1m1nK04FI5WL3VxgAT3sMRvYBptOFkkCL+xJnUol3crKWEql3d0dHQeVhVTRhZxjhLyHR0BWok6pqquQLhLNrzIvpECjegqc01EAZ9jH1r134czZLdy4eV12vbTWXV0dIwgb7N66LKvY1bU1jFdXlcV4a39fwHxr+wyefe55bKxswK0a7F2/3FoKB4Ks84MDTnNktYPF7iGqaaz7mnBeqsLW/p3AznYtRH0fYeTDCURWjEpT94UFx2UOsAGwm2e21PhDK+d+r49+P0JAxd8iRraYCxxyfeG9QQAq61hakep6pwJptIZdpAWm80QqZuYMN46NyWKKozRDaTd44KEH8MhrXomtzRUETgObSm7f5DqyAYCvp8xWOirwl+yIW1v5dn3TnnNa/X4MkE6sP7t7+jQAPk5Kv0MBfOeexzWa48lbnnsZj0v5v2yMYeYxm1L8QBm9p9W/3etIAayoA7OvkfQd7c3w2U9+jmGaWO2NMer30R9EcANfwHHnxg3UiwIRHESeb9Y210aalcpgJVBnxq8deDicTuAyMzmk6wSP09j6dmOiZhNaKQuq0hLYWPtzmJh9K9Vo67jP+4LRC2qIqitZQjN/ms06bAIgqPZDX1mqxpbcN/cwVfWtqwIXGu4dYjO6Fma95PFz/AXUlQds7n/uTMa2mO9rIKv5s/n6bn0SBGZTQsaGEgOMjeUDr3NjVKsF4XwiRTCP+8kvfBHT/V3tI1EvkrJ/8+w2xuMx7Mas4U7ApiOjaCdEY6MIXSV4D/P4uae0+kG9h4ks4Hgy/zkRjAt6gazqeSzcB2k/zXWRDSJy+ygJl0uBXt4Hdcm1snWj6HKjOb/o1sBnH+YSZ7mcLrhucU3Zu7WP2cECzz93ES9cJoCcIuHak9fGSaS2MM8zQSxeXKqfmUXsuLQzzvVcRWt45TF32fCK6GjtfI/dMNo9rQV7xkGEalg2MZhGJDWW2C4KQuis0J7BuSC79hYA89x5v/I60jba5kNMezl5DGzw65wgur1QAFL7GR8YanhOgygINO9GUYBx6Mh6uYSPnUWNg7QP+KuwqdZkgwqf4+LCOCx4PuLFATati3jVeAfjeg675yAbOCj7NYpxjUVUIHUbJHmBJM8EaS9dqsDIZ87RmirgBjg4rHF208W3feNL8dbXvUZNTs+9cBGT6S3Ms7meM/pUKXs83xop7etRIS1zLLK4VcDz2YSPaj62N88hTefIkwVqj5Cvwc6tHM8+l6IfAeMh5yt/9zHi2gsXK+EIAXz0Xe537vGzjNaDxVzzj7ngN/f2YQcBJrMFHNtHmpeYZ4X2J6+00WQNmqREL3exnjr6NSxsuHkNv3LQKx2EBRAoP5fezvyfaX/kPUFwTxedgr8Uo0Frei5lDWI68tC1h5C4TjF0bGwFPYxtoGezYbHQ10w9G/OgwNGAeb8NvO0Q1chCHJRoQsBKGlyYhjj3eIHzu4GUy3wuLxp6BXAZMKbJTpstXtltEIeeaczKy6cYQm2j/jX3MsII7uYG6u1tvOKv/CfwRwPc+vjH8ewfvgfBdNHe88YdRs0SFluE+J+HdHMTP/ne96B3z31odvfxsbe/HfafflZ52PwK2a43Wlm1r8Kq2tZOk7dsXF5sqYlDNntKu024brVOQG3YABurLGM/b9PWWvExJ/bQOrf2YY5NI3yNhw+XGcB37tvLvy9HYDkCyxFYjsByBL6WR2AJgL+Wr/7y3JcjsByB5QgsR2A5Al9hBL5vlbmcncrxVLf88dd3IPGrZyWaIp4BhhZb2GUjzTwuteAjh42/9rf+e/yX/+gforErvOOXfwV/+NvvkLKXxT6jpWTxxXhWsihcgyoy83kqVwNQJQuMHA93nzmHs3ffDffsBqxzG+iPhojCvgphBKRFVSkHuD6YA4cLJAcTJLTN3N2FtXsL88UR9q0GG/e/BJdv3sSUdqk1rXIJ/E6dSwdvWzWLIBnhR6s0UO6drNpMoUwgjOfDIrGgGqtJLGabwiyVCl02siv7vVYVpffswHCb/9VBvc7qWTaYrbqs/d4O0mn02uKXgXkKWDPFsFYJQV2TT8UvVdUszMKBf+EMXv6db0YyT/D5jz+Ko2vX4Sp3t4W/rbSUr0GF82u/+634mf/pV1BZHh7/1Efw0Xf+GnaPdhH6PgZ9pjUbdSrhW3/Ya62eCYi63Mg2g1KWoOYXi+YsuCq3lXaZbSG4s4TmOSqTsFW+Up1C9e6Bss9srI5X0ev14Xmhgd5SU53kDXIMOhXZCZhp52hnm3yq8aEDtbRWPYHCxqK6lGrYWDobJZvM+E6sK40PtfnQvKZi+ATOnlYoGhhtft350QEcwZJjdb55T4GUFlYLOjkmQU6XXOdjlHgGlhm4Ye7NE4vN4/c7nbsoocqLbXWPv5agp6phOQYqEXJQsUbwq3lPFV0HgAVrUinLVlfWEIbM1gwEOFtGYRRvnKsuYXILgKkgLgvlrCbxHG7gonEsPHPpCt77Rx/F08/cwMseeAXW3JrEAAAgAElEQVQGUl4xFzJE5HoCwD3Pk2K1R7vjkHDKUkNBv98XSOGYUNUl5R3tXB1jH5kxD9PxcX3npsAwj4vfd/Xq5Tant9J5U93n2Q6KOIMrr8wK8dxYIFtlrczxKi9Nzh/nqgrihMGO7KjJTjinwsBDf9iH49tI81T5kYTOvfEAWVVinsTojdjQEuHGzZvwLQ9+RfC8K9Bo2yEW0wWK6QQ2C8ZuX+rDRrazVEdVAonMn2SRnipkKkz7Q18gWOu9y3nDsSCgAsKwJwjshMwn3UTGrFDLkf0qj5vnDdnupoK8XFtkoSuY5Og6Z1mGPKPyLBP8nS9o450LsHhhIJXjNImV3d5fWcXdD96Lta1VrI4G2F4bYdjzEZA5VBmqIkGRFwJWNoEmFcbMYqZlPFVfUs2fblgyhXtzfxnY1MaPn7q1jMqYH8q41hLw52UAG1WYgCUVcHkqOMebUs0OtgNXzSfdGtc25Ry/qy1AoFXetpAuMhzuTvH04xexOIwReCG2xmOMBpHWPgJ3zv2jnX1B/8gPzPnatgAPmxX6o7H2u2mywCyeIyRYDDw4obEo5ut0SstuDVVDjXTsxlZX/UVSxHdmpJzOha4d7xM2O1BNSQhMlXc/6kkJHES+URvTVj0ItM4f2/a2a6nvGFWv4DPfVVm/3CdNE4ly11v1Ka8joZJp9nEFVO9saOmcG7o1XA0wreUxm3hk0c29VfnhleAwLaHzOMbVi5dw+fnntKZwO1zb3MLG9iZGg5FRD1tsWDKNZ7Kedh1ly/M5gnOa19c0FzEX2DgfGABMtW6t/ODSKtDrR8YWu2vs4TlxveE9VtVysOAaRDhcFrXWSgFfzWXznMSv7caTyvej6RF6g77m+XxK9X0uteelS5dw7epN3Ly1j/0j2v8yG7bBNElkZ0+FsesRuvMet3RdlfFre+wVM3uu58qinuPHDZMw1zhwmDVZ11QQuFFDh6xo2QBRVW0OMz9PuMvM07YRSc9BNKzl8w7dRniRuSQV4O2rJjY2AHFY1fCl4cUgCjDsR5r3VuPA9QJkRWqszQcrGPRps8xmCBtR0MNBDLywl2JarKC2e1ofiirXNedeszJew+HhBEU6xYZzBa8e3sKWnyO3cjSrIRI3QbXiIB0ARQAsaNecF7i1W+Pg0EbW5uWWZY3prAFNUazaweaqh9c+ch7f/a3fgL4X4drNy7ixfwNHiwnSbKFnnyDytP7rOdKxZKWuPUCqTeZB8/yNOwOfBr0g0lrLkI+Lzy+wO6swGrrohw0GAwfDoY/QtjAMIvhOiFE4hFU2WidoHUyVua5j02CWxMiyAoeLhZqmcjba1CV29mfmOVN9O5YsnHlIkR2gyXj/uMjpqJFbGKUWxpmNldLFsOG+48CuLNR5JSDJ5k7z7EFA3sBm2G1jI62BxCHsrHUPczQyu4BjVRj3HUQrLhI/w9wtsc9EgVXAGdJVxkLj8biISWuMLA/btzxsPl1hY9fDmECadtOMJ5F9Mo/B2PK3D7mmoa99AGp/fDBRMrJYZj6wmZ/umTPo3303jtIE21/3oNax5PlnsPe5z8GJaWZNC3puLHy+q5HXOQq7wcL2EX3LG/HXfud3gcDH/KMfw+d/4Icx4HpslUhalySODxEwYbsiAmzG39CtRy1vOqKwaTCyLfRo+WwxU9nGvGmQMQKgRxv5GmBDGa3TuYi2GJkNsfw785n1MwDvIdlzV3j1wRIAL3/AX47AcgSWI7AcgeUILEfgVAlqMpl8JVfD5TgtR2A5AssRWI7AcgSWI/A1OgJUALfkyChO/wIKYBUHW33p6a/vAHBTG2hl/q9lco6FYHUL77t8EZUDXH/iafz0234AfRYMpbI0tnvGl9AUIXNlcrF6QutMCzTD7DkeVvt93HP+LqyePQP3zBqa7RWsbGxhuL4KjxaiFm1jM2SLBM1kDvswRnI4xfxwH7vMcHv+GcyyBPsOsH7Pfbixu4fpdApH4Fr1HxXsBW+V22irIGxYWZsPS9tbljsVpcZ/M/bVljJhTZHVJBzXKtw0dQsNu0oV7YHbwiCVOYazdmUiou8WGrbqCwN3DfyjkksWiyxQtx9SCRjRsDGq1rF2/qaSTKkYRh0KlcD6fs/D6CX34lXf9VbU8wxPfPLTuPr0M2jyVAra2uFxN/AJsHmNbBu9jQ385kf/GJXl42h/D7/3z34OO4c30fMDDAcDXT5j52lJdRVGVIqdAODTlsudxabUdR0MJlBxDTTt4EWnAuYZEQZ0AJSAYr5YwPdCjEdjQWDBWVbWCNO73Nu/AADWlb1j7mtOHqtqTxS7RqnEbONOZWyug3m/2wEwGqNi/koqRdMo8WIf2hMAbPLfTn//iRLaqJRpffnVAbBRep4ejw5yG/ph1FiaMa3q+vR5d3OM1sJNzUxHk6VaVVRo5gbsUNFVtbmarRBnuljAdTysra2Z+5JaHALkdjyO1di+gSANYQQtUMscWRwjJQAOXSkOr9zcxYc+8lk8+uiTuPvsfVgbjZGnsSygqfYKHVsguOd7CHxPUIGAhzCMvwhfCK34eyu1N7nJhJcA5kkqJdXq2qqsQllYP5zsI57NlCXYWUpzSuRU/iU5PNtDlpYo+asoEB8dSYGoorPgj408MVavPCbeC7K3b0p4oQ/Xd2URagrOlkB3K9CTwtIo30s1v2jZaCqj5HJ8wcdivkCZFgj6Y9SBJ3te0tw0o0WxhTTPBV2D/gBexJusRNCnwtHDPF4YRZ9FoOrBdWhFG8HtRxivrUh9S/BJkMz7wCorNASfhEkEQlzjlXdLlXwjlSIhV5JlyKjEzHLMFgmSNDPZ6lQy5gWmeYrCC7Bx4TzWz55Rju2wH+DC9gbOb44w6AWwqhhlNkch0MqsaB8NYRkhJtWkypE1KtbT92yniO/WBwIwqfZ1nifb0fGiabpkjoGxWfzv+HFZqtl2a+K1zxLNDQKeIsvg0AqZucVfBQBzTehUXMzrvHblFj718cfgWiFWhqtYiXpY60eCrINBH6EfCHCmszmKRSKwKTWl46A3GKI3GGFvcqD5SgDARgbOJzY38OipaKWtL+8pOSrQarlTARPA0qLX9L8I1qhhqLXxz7JUewNfi/nGVNxyb+TXbG1vIQhoh8x8bU8NCmw86KB6u9Vr/nO/1LVpbDPP1XzSOnqYXijtYybj0sBPrj0CMFLMmWPSrnfKmYH/ZoBprXkoANyt2xXziM3+K1hcVCjjGPs3b2B35yZ2D/Zloe0FvhxD2NTg2DUGvYGaPtTUZcEo2PNCTSIbm1tyFqEyXntLqzwnyKNiuSY0L6nyZNYvwavX2uSb5wXXNcpPNsZo/fGowjX2uhx/ZbASxPM+ZwNUQAtpqlIz5YcTLGttJfTOS1R5jvl8iqOjKfZ2D7F/OMNkusB0luBoMpFdtG3T0r2B5TToD3qI0xS3bu3rd96jbBjo9wayvV7QNltZvlRJ2uyxMMprYlxeD7aL8JxpbZtTfZ4ae1yptVuvB417aeaNIrq5npk1ndburlOjF3my7O8HPc2fKPIxGg+Vbd2PfH1uf28XeZyqkS+vM6n+w3AE32YcBWMDbJRWD8/fynHpsEDprQl8E37mearntAvnL2jNOZxOUedTrNk7eGS8hws9NuUksAYuylULzaqLmZehHriCi7QBPzgs8cxzOVIucwSNhKi0gy4d2JpLhNM+XvnwGG/7rtfh7MYY+we7uHbzGvbne4jzOdIiNi4tdLKgNbFVmizj2kFeFfBdGy7oJhHBtg1kr60SmxggfjbGEzfmmIYWENXo9S2sjtnUxHlXYDxawcCO0LNDvcYwGsh+mnb8vK78xf0jrRvc2N9VLi/XAVo0zxa0OKY9s3mG5BqQpYUaEwvlyDto6O3MYOmiwcALURWE+cyPrrCYpBjULtyykTOBWzQICgtRWqNXuYLE/HbaQscNMIlyLAh5+zXsXoMmaOAOuN8B9tAFfD7tqh0SCFxEaDC2AqxctRA+tsDZgwC92oFnM/qFqm8gVWQDYbxZzI2pMtcCPbi0kStmde9cSvgUzn2Mq0od9oHeAHHC5xIbLp9tOc+SGH7tqHWByuaGz9d0R7BMpu/EcvE9v/EbeOBtPwArT/DRn/hxDN/7PtgVMLcaNZC1PTVmv6LVPkE5qM43GclqdAMQwcLQAnpq/iPUtjHj88EDD2L1VY9gXhfY/cxn4dy8IlU210ip9C3a6rO5VZccfuPC4fs6wKv2lxbQx3v68g/LEViOwHIEliOwHIHlCGCpAF5OguUILEdgOQLLEViOwHIEXjQC37/aAmAVa//8XrHORrVTWanYchs4a61kVVs3qhrWa2hIShXwL/3+v8Eb//LbBCp+9u0/hiuPPQantUVmcZUFWv6SPasEWgZQsZBI9W/kOliN+rj3/F3YvOdu2GfWYG+vYeXMNla3NqR+YfE5YV4gc70O5rAP5ljsT3C4ewu7Fy9i75knMc8T7LMoMxhimqZSy7mlsTikvaOK2p2Ns5H1YDgaS/V0dHQkW0UjPWAJyhgC63d2/uvozXkbVbMpSZErG82hvK5N8U9Ktc7uuQENJ5n5y6IwlcwEOFRsUHmhMlZr6dlxC71Aa/tMyMC/GaWXKS62eMOAaNpzyjKzBdS01D67jTd+31+CnxT43Mf/X1y7fAlxleHs3ffAGw2VMzrb3Sd51Vmy1PWz//Qf41u+/wdRWy5+75//t3jqiU9jEPUwHA6k2jFK3QpB6AsCszCuHNJjW+cTeMRCJJUSUmcSPsqu2QCL7us70NQV/7sCOpVVtPokpBj2R8qpZIGdxfzTatfu+09PfgH7Lhv3FGy4/QZpLaTbf+xA7smcN+p4UzA3FsgdBO6gSmdr2X0PAYcR47aNBMqa+2oKYDYWtNbVp5S/3XHqmNosYZPna8CDeX0Dqo8/35ZGO3BGFVoHgjs4LKDTAtrbLbHNvcjv6Ro9CCjKiul/RgFMlSyzK9nAwfNMkkRQfkTLVVk/854iHBAlMC0OyqI0Y0EQQXvNqiKoyBHPpnDdBkHgY3cyxeNPXMWnHn0CUbCK9ZUVzGdTBGw0cB0Dfz0XvcBH6PoIfRbZCX39Y1tcKoEFydrhJvxitjWYb00ZLO16S2Y+usjSBJOjCeaTiaDPQJbRBizlKVWg1M87UtQlbDTJS1nPVqIHLNxasuokJOL5cv7rvrYa5LRKLTKT60yrVtr5cs4TtroOMtqoyg6WsM6WhSzvXWOjS9vtLq/TRpHThrpE43EeWHA9WzC6rFncrwUxgqgPP3Jlq8/LQDBKyFXQAh0+eiHvW6OI9of8Wl/qbR4/x4K5p8o6J1xqKo3R6fxs/pkAOOO4KOOzQsos1nmMhHmmcJEREpcl9hcLZF6Il77yFRiuriIpCwSeg1HfxyCwcXZjBatDB06docozjZdDsM0Ghnauc9wJFu8EwIRenEtaD1uYd3Ifvnjzv7Pho7sXOhGx1to2H5xLCse9oKqdoKUuBICp/iUcJMA068xpBXDnnmGK/UVd4GB/gs99/mm8971/ArsJ8KpXvgYbg56aGAati8LqeAW9Xk+NB2zc4XpNuKWjsR1ZhB/NZrrvLI+xA5Xso3nvdnOU14jHo/WwtVOWIpSQThb7JhnTKN6MVTGbfGRxzflr22oCoO0qG22OpjOsra3ol8lvN3ntHVymi4PGky4BFDwSpxA0OyYr2Kj9zT5qmlbMOiX7aCnjPTWyEKSevi6c+1Q4GrBq9jpdYVo+52xEYENJ91on2ehS4xYVaqrW4xhxPNW+RAhKcK45ulhgcXSk16NCnY0iVMYSEPMY+oM+BkM2lXFPMXCXAJDHLJtlKdOphGeGbKK9j+OhNYVNU7VZL3jP8t5gBjA/f9q9gX9WzADVg3wfPk+wkUZ7ibHWN5ed48d1oJGaOV6w4aJElrPhg/dfgnQxR55SNc9M4EzvQ4DM+/CZZ57Dtes3kJel9mSCYV4fntN0FuPg4BBUvLIpTTbiHsfCKO+1j7hUDNd4/uoNHNH+Xms8GTvVriaXXlEF3Ldl8U2FNKFthUHkYXUYYtQL1bjDeTMY9LDCnF6PDQWWxo/nRAeBKAjVGMM8bCnIwfnPJiXgxmGJL11eYL+I0AR0dgiQt/NgdWVFeyVh+3Q+hVUkOBvO8drNI6x6C/R6LnKnQDJusIgy5MMauQcs0lwQmVvXlRs1Dg+ZZ+sipy1y46KIC1nt5/MI5WKMtfUezpzL8IM/8AgeecVD2N+5hZv7V3G0OMDB7ADzNEacJShk/l6jbKig5lywBLMH4Qh9fwA/hBopmnkJ94kF7D+d46Cu8Pgwx+GmDXcAjPoWxiu8hypB8shhs1OA0A21//B37nec64EXIJf1fqpc+7gqsEhi7Q9UcpdNhagfaQ9nI1HMLOkkARX7zLFeJKmadAolGLhIqCyXBTRQ5QZe+q3qmNb0TlnBL2r0LFevYXoS6djgYGrlmLmlXGAatwC8GiVzbXld9V+BqrUU596yYnsY3wRWniixvd+Dlxlr+NCqMbBcNYSkuh/4DGEaevgsy5YXs+Kzka7NrO6aIKUAbl12eH0dG5msvWu45M4NX9+CxzVHD002covv4Qks57TBZ3b9Ay/BT73vA6j6fVSf+RT+8Hu+G/fMY60DU7p8ECTL2rlzoOY+bZnX4vPssTM1Xxnw0ejnIWVrs1HLtrD5zd+Ke3/kR2HddQ77H/ownv3d30Wzc0tnwp8BKpfW5X24a6vw+wM1ZGU3d2DPZ/iGWzvLn2yXI7AcgeUILEdgOQLLEViOwPEILAHwcjIsR2A5AssRWI7AcgSWI/CiESAAvlNF9ZWG6Vg1yCK7mFdbkL3N4lbaEdOhT+Ep/yYoSrWshW/+kR/D//iOd5BS4oPv/Lf41b/9C3Co7mChhkoSqghaZQzfhCodAllP3fqViuKDMMQD9z6AM/ffC+vMOprtNaydO4P1zU0VkfkaaZWjSHNUB1M0O0eY3drH3o0b2Ln4AiYvPIesyjGtLSSNhZRQxm3gKKrRAGAWlZQfpmM3Cpj+cADH8wUdWfSlDRvzajkWtPnTf3I9NMV12eS19tAcMr+pZWdHo2JaNWY2C1JEtaYAT3RAjWAkQNZgUZc6NhZY3dqB39q/UcVhdFIdYOiQh8lidJRF1nmkmgKevkOw2VIxUxZ5BD69Hh55wzehnxR44cknsTPZx2FV4qWv/gac/7qXYjo5wJc+9ShcXpumxGI+w/qDL8Wvv+vdaFwfO5efwr/8h/8FBv0B+v2ewIAUeE2pImIQBogio3zqlL1G3dvm/XF07c4C1OSXsmjeQdvTWcDdPO1UwPw7IQXtHnl91lbX2iL+qSzgVpnbAddubnf5yR34vBMGdcrA05//8gDY3AYnauATEGy+/sRSWcX91sb6xBLbPs7vPT42XVoDlnm9BDnusG/ubJ1PA2Bzf94OgPX+UtXfDpn1elTddnafp+5lAoDu/U6sFtvzlBqvtaEmDJS9KH9VsiCmMo/zjDCBsGG8soow6hmFvNYFKkqlgzWH1Hr5GtbVAuAyRVkWWCzmCNwGkedgNk/xwvUDPPHcDRzsV/DsQE0kdZ6p8CoLaN9FnxmefqC/s/EgDAMDblwXg8FA6l+NkorVNbwgRNDrS/VDwHB4dCAAFMdzAWba/dI2PUuZD+q349iYnGoQkpWYTaaCvrRMTucLFHEie07Z1NZUS4bGVpYQUAr2GkVFKNDo2JhXLAWkmhdoh21EqSww+56r9ZSqU/kJWK3DgGzTDVQjAOG/ck0y1q9cP4zKUEDLc6Tmr1pQRhChXFD5ZdpSngYhlYa8PJ5UuVLwh5FsMgnSqWhqmL9aUnVZymq02w94rWX/TNhWGZtYNmXMCaloMW27mKUF4rLGrdkck6zEK179CNY2t9FI1WshJO8uE4xHEc6u9zEILV3DwHdgGcsCNdtIPV4bC15zm7QrLRWsVJd3quBT6v1OAXznvvaVAXCrXj31+p7jCNrn6cKo4LmGZxlsgjJaZ6txwigfTz7M+sz9QGqvPMGNnT187BN/ivd/4OOYzSqsrG3goZfcj7u2trDWHyLyPPSiULa3zLfu+yF6XiBXBt4qhJfXbtzUXsQNwzS7sDvAOB90a2eXMXvSzFEJ5quxRspXY70vmKntg/sGLy+bE3IBSMIhKkSV7dxmBW+f2USv30NEmOkZS+7OEUAwWNbIprFEbgLM0G3dHIxTBhsQzP3I66V1Q5dWQfEG3BtpbJsv3AJSnpusItq0e60VnX21sZDn6524HLRSOa4RRY4sWZjmLMZREKDOYyymU+RJqtxajh1BMxsjeA17g57uW65dUa8ndXzUG8ALAs1vWRy3cF2NUWyGkRoZ+nruL0oI4HhUxtKe60q3B3ZzpIOnfO6gwrtrcuqaVOSMwGtzqvlDAJkNYmUpYEpLaZ6Tmmd0L+a6/9TkwRgMzpvZAvt7+7qmHF5jyd0cHysBP63sOUa8PmEYwvfo2mDh6Giue4828U8+fxHPXLmOhLTU9gQcedx0CjHuF7zu5lpxf6Gz7fb6UGpZqvtHg4FgIdXjYRAhL5mpTWjN1rLWIaLNtLc4R5grX7B1kEpLB09fW+DSPmAPziqGgipmXj82+kj1XbPxZCagN458nKknePnqLgbBHE7QoIkspCtA2q8Q91LUoaecXKqG86rGzVvA4cRGlluIkwI910ceF2gKC/l0CCvbwLC3iqw5wmhtHz/4/a/GG1//anhuhf39a7i1vysIHJcZ4ixGXqZI8oXmdT/sy/KdudJrgzGaOkeTx7CfydB85BDnbkVImwKPr6R4arvEdAOw+2yAqjEaERzT3YL7Tq2xY0Zv4EZwGhuBZe5tjmua5ILDR/EMszTRvks7fs69NEvAtYzXl8CXeeLDHi23S/2iI8Z0UcDxzP4ZM96A4DSjbXmD8binPOtFkiMI6QxTM05eLi/a3woem3mOjqkSZmNSXSPqu8ibShn0dVGBbiKMfuBcXoGP8aGL3hdinN8P0c9C5LSUbio5BPUdz+QMM3LCLFZ6fuVzMp+XCWu1lfG5s41LUd9E+/ykxwxm2nMNbvN9+T19C7KcJrzlfknITBWwaedjzrGNfS/Aa3/uZ/Hqn/+bujc//4/+IW788j9BUNIyGpiDxwmEto0RTXV4X9ZUQ9tImlJxK2PLgS8QzfuWDROmqZNNFKYnxkLvZS/D2e/9XoQPPYj5k0/iqX/9u7B2dkzsQOCh3j6L4Te+Dt5998IZ9uEWJfLnnsPepx7F6z7z6PIn2+UILEdgOQLLEViOwHIEliNwPAJLALycDMsRWI7AcgSWI7AcgeUIvGgE3rayeqyIayvB7de8WJXYffPprFnpkljcEAQ7URBTuSXIKPs+duvXSG1gcNe9eOfjX6TnHPYvXcJ//X1vQzWfChjSgpld/yVFj8yqo00yLUwtG4MGGMJCL4qwfu4Mzp6/B8Mzm0gGIdJRD+OtDWxubakYLxVdXRpb0t0DlNcPsH9tBzevXMHu5UsoJ/somgZxBeSNhYLFX4dWzTKj1GkaQzjqT2ixxyKNI7jLQigLxSo1sTBLYCm1jypOLfiFbBK74SB/85sKK7aFLcfHyAkwzXPcqgoc2cxN4+ub9wlhIaS6BjUWTYW8lUmGjQ2PEIYWlSy00QJTsNkcb3e1VHinorVTtbasXnFieh9Hn6cCQZjasrB5bgt+nCKZTrFgZlkvwiNv+na85OFXI5kf4sPvfi82RmPE2QLXXriIwvbwa+/6dzj74IMqev/GL/wY8niK4Zg5vNI2tFnKVCSy2Bua/FSpuIzVpFRghNEClLcD4A5adOBAqqo7rIm7wji/htf55s5NWQ3T2tLzAsGH0zBERfS2wK5is/H5PoYMd94YJ7zUWEmbsbsdDMnS9DhD16ie+WEUXsbCtMsL7t6L/9bZlHYq3ZOrd/t78Hv48rT84zVjx8HtkNccf6fw7T4n6GRkuubXqePuzvMY8LIBoQUxp8/xTmCu86KK3Nzoyr8UyCxyQQ/Cx6oq4HJedsqwusHa+iYcL9T9QTWZ3Lm7Y+p6SI6t4htYVYV4MdPrUkEcMfuRuXuzFDcPF3jiueu4fH2GdF5g3O/BlT08bcprKOOaeYmDgbJkfeZQ9wL4oa9xpBqZqhuBMtcVIKHqjgCYsIGKvlu7uyr+5kWGNI4Rui4WRzNZOzMfmCdAkEOFHGdQlqQ4mkwFo0LPl5VrQdjDFSSvUJWN1I2c592cJKClSqqzovYcF0VdGcAscEIYbix8I5/Zj57yzKm2tkxsqMAIrUVZ2JYVvdYfwKN9Oq3bGwK82Ch4fY+fMEm0DYFCIHiUpqlATeBTk0Sr6J4sJwkLCLtY+Oe9SYWuFMBUGlMpLThdCy7xnqYKkSBKoDCrZKEd56kya7OiQuMGmBUNStfDYZJjkuS4+777sLK6JoBDyN3vU2FdwXFqbKxGGIUO1gYR1sY9WPTatKlmprqSIcFmUTsNf816YPi8mbvGDeE/RgF8+t7o7gVZ1nO9dBxkWSIAzAYhqug4hgT4BDr8JZtmwSvTPqL7t12duR4nSYYXLl3FB/7kE/jwxz+LtHRQKHe+xOZoBXdvbOLC1jbWV1cwiCIpJntuIKjg0YI3zfHCxRekOr7r3rvg0lnBM3muJAWdGrc75269ExipS4QBlcpGUak9Ts1VRo3LA2UDByFgxviEPMPRbKoMYAJPqmOZ2zoaDTAY9TEcjuTwwPXevF9rH88GlNZ2W1BXamM2KzjHzxkcJzY8qBnGaFxvewYx++7JWmuO31jHc47zz8cuGu3nCH87G3uurwKSzLVl1ixhTkGAzmuWo8xz3ZtU5ZKOGjePRipgo9g1V45Qud8bCvpqLAkY+XmCGz7fUBVM5XKLjLp1nfbtskY3EdnKek11LxpI2SmydU4CQxwzMwbHjT6C4q01vmklM+PV2kfzd6qjCVkFleoaaZEaYEowTKCZceL3xPIAACAASURBVE0uBYU5Pmlmrq8yY7W+pgiZmc7oBMvV+sZ1T4pfrtW6Bo4arLjPUxH8wuWreOLZ53Hj1p7sfmn1zv2ps/Dm8UfMooat/NnNtTEefOAenN9ak4q3TDLNFyrWOSdMHnJjLJMJ8I/jGsyzQ1nnSKi6byzsz2t87tl9TKoxBqsXkBc8J1pre4LsVK/T/p4wftzvY80GHnGOsDXcxWDdwmGyj9W7t3CzPkI+slAMG+R2gYSW9jyXvMblKyn2DzmkvMa0GbcRH7H50Ee5GCGwz8OquR/N4A4djEYlvv4hDz/wPd+ElzywhabJsLN7HdPZXPP14ID7Ce2gmWHcN/nZkad8e6+ycfjE88jefwVnroQY5pFcDva9Ak+uJXhyI8Nsy0HtlRiObIxHDqLQQhSwWalUExSV45EbgnsIn02Vp61mnUrqb967R7M54jSXQwodOkLHl70+m55meYqsyrRm89l5HsfHriZs3iPs5fVlg4HNRhwws7mHo6MYo1GkOcS8XEJ/NpTQL597SOC4SPJUawal1Wr8iDy+kHE2YLNMXaJfWhhNPIyeBtavuRgwlJku1HaDtMzQZya35UuhnfB5Q89AjDOxpDwOa2PlzOd3A4e5Mpg/Sf3bqm/5/EtQSxzOa2tbFSK7xgiOADAPiS1ZdsmxzVFzvbdsXItC/MS73oXNl78SiBP8wVvegpU/ewywqIIH4trCjPOf8ShWg4ANT/yZwmGmOtXLwBqt1Xn+fDZqgEyZxiY6hqsxG8xK24Z/373w7jqPOo0x+cLjsBnxwHNZ34Dzmtdg88d/DM1996Pp9RGyCen5F/D0v3kn3vCO37rz8XX59+UILEdgOQLLEViOwHIEvoZHYAmAv4Yv/vLUlyOwHIHlCCxHYDkCX2kEji2gv9wXnAa6XfZta2usL6fdGwsbgqCmy95ocpitKYESesztJQC2baTMIrMd/OLv/Gu88a/8sFRz/+Bv/Aw+/f73qYhpSiLm+5Wd2tQqGkbsooeNkWVjZW0N6+fPYmV9G8HKChY9F/Oei9HqGsa0R4tCWYbSZjWdxcj3j5DdmGD32nXcuHQJu1cuK9+LEDXucoZbAGugbgvM2qKrUQG3ikxhX6OyNbmtBoaxxNwph12Dt47z0GRhigbU0mxYwP3hEA9duBtfvPg8rpQp9msqgfkVBj2z0G8M6KhiNjlyyiClDWLDDLcG1B4Q/hrL6Q7zmSxFl4V625L6+cTS21hME2CzqOnXxj6PHyx6Eao4zADk17gu1u6+Gw+/+c04/9DXabw+9v4P4KGXPqTc0C9+5lEk0zn++t//e/juv/qTRDb4o9/953j6Mx/EYEC759bql/LoVg1E4EQATBDVwV0V1NtjoIpNsFfqNKMMVuFc1qAG/nZWpubfDXil6pAfLLzv7e/p97VVKk6ZBUzlo7Ef7WBx97oGlJr36Irs3fQ/UfyewKTTALh7f/P1hPwdIG5UbD8BvIQircq5pcl3AumvBIC7YzHnaUSyRnUrhKdPm+tu4I1sb6We49cbta+5jwwRMz0E7Zgetwrwn1gINSqcDkacfm8Bl+OBoc1zoe8mYDAWpyzeGyhBFRaLolVT6HOEiKPRKsLeUO/N4jIL+oQxAiVUxun+Mco7gkBZFut4CC1KzKdTgQ8qVIu8wf40weNPvoBpbONwf4pR1APKFFZeICAEZraex5xJ5v/a8Klw9xyEzOZ0OYcCQRyC2KjXxyw2yjaCT943BD2HRxNz/0oJWcCmHWuSCXZyBGihSQAs61Zm3tJeNkkQEPpwzGlZG6dwqP6jBSz/ow00oZgcARqNu2CT76KkQ4DDs7QwGI10T9Pa1aetp7JOgV7YQ0kwI/VQoXPSGLWqOxbHqdg09rosYBvbXAJ5NloQUpYEiCUV2pB6k8cvVXNrrUsLUDbO8FgJQ6ra0rFJvc+FiZayJY+OFppGmS5YVhJsJkjiRMdNAEX757hVl5WEZV6AI9qQej6yxqURqLJuqWLl/OG1Ho5GGKwMdVvaVoGIysGVPi5srwh6sBlIysXWOcCoK43nJseVgOvkHua6caor5pSS9897EjgNlbsmCMJECm0JgMsiVSawIGLdaM4YoMm1hmNHZddJI5QSDNpmm3SR4JlnXsC//8DH8InPfBFp4yGn9S8dMNTkAQS2K7vxvu9jpdfHwHERNo2szQnhprMZzl04j3vvvx+D0cCs3Z6DIDSqTaMgJUg366ZWjlYxSlt0l3OxvYeLrDAOA8yg5ddURslN6/NFbBSztBAXZHZdxR+Q6TJDdjgaSiHbG4QGzOpxgBbCJtJAYydgazLdlUF+vLgYKKy106xs5jPt9eRrHPeEnHIuOFbHCjh36yDVt0btLgDcrsdUIXO+EkARAhOY6VdRyD6aPrc5rX8F8gudN+EZ9ymeV5drLGirpiZNTHOkLejnWsJzMw4NaJXENjzPN9mdajKykGexxpIQ3ewJZs09Ho7WtaED2N04dHORf9exa80pjQ1/1zxz7OJQCtJxbdZ6Sut1fr3s2s2/p7T0pV2ysuu5zpjcWKlxw1AOCVQ18zryPZn9qigO5sjy3qaCf28X09kC0+kCszjDIku1pnLM2EjCZ0GiOFoPz2dzbJ3ZxPnz22pm4FohAMxj9j1Zl+dpCYvrCkE87e2PGwk4tpagY8zGBPj4wvM7ePy5CdA/B9dfaRsNTP7vfHZo5j1qrWljP8AbvQo/tNbgkvUCDleAeZPDZfavk2ExbFCN6cDCcUllVc9+gNnUxo29HOSgHAaum+UU8AofzWIdveBuk4U8XWC8ugE/itS8EoRznDt3gFe/5gwefMk5Kfcj20PDZzifTUORYjSqKsdksofp/hEmT17HrQ88jjM7HlYXPTi1p9xZ5r0e+BUuDgpc2mhwY5zr4THoV1iNgGHPhhcwTJfPTLRBdsCdVS19WpfZ3JShqcy+q4YMNk+Gka43b52K11b57Wav4JpFmM77gfcBwTFfn3OK85b/bvMhv21sNPbxhMZmjvO5Tfdn1xDHY9MzHeMKaCHOeWHiDHh/6/l5L8W5/QBrF4H1PQ/91GSHF2TGspJvMLBtjG1bf581JdL2pqF9M3+m4DOx1v/WfpnP4WzO4PFRk6w7l013BK8WkLWOB1yNyLOp3GXTmlEJm2cSfjdnfuw6GL/xTfhL//vvqBnq6F3vwnv/85/CuThto2q4bjZIwedyPZUx2pgh7Ki5brLZKs+wwuf3tmuWY8uvZQMqn8cZ7RLwfbkO+w5ql82fliImatrLD/qwH3wQa2/5LoRvfD2y8SroHc7YC+zu4vpHP4rX/PzP/Xnb2vLzyxFYjsByBJYjsByB5Qh8DY3AEgB/DV3s5akuR2A5AssRWI7AcgT+oiPwVQHwqRehGkTFzw4At+CR5R/mE7L8VDU1Sjovthl55FIsXvdZALEdJFWFBV/i7Dn80ZNfAr3iJi9cxE9/z/fCzlMVb1kgYXGIELRP4EI1gdXodQLyWdsS5F0ZjTFc30R4dhPWmQ3YUrr5yk70ohBpkSNdxGhmCazJArNdkwF8/fJFzLMEc1SYWUDK3OHWhljF62MsaYzgpGJmBuMpGMYCJ6GLgbYGvLFo09g1AuZ2UkHYmAxj89EoZ2xUN9i0XYyDAJMiw35dYW5RrWwGk2MpxXFrDSelE8fOYlInhRGWgC1BFEGwKX0ZwFCzAOc6uPv+++EPBrj4xFPIk/kxWGD+KL+Oxy3rZ54TQQ6LTKiMopiv53oYbW3j4W97I8499FIc3biOT3zwQ3jJffdhfjTDk489puLU6v334l++591oggg711/A7/8vf1OQgqoRIXwJ50yhniCWFo0EwV1WZAeCpYxsx9bYkpocyxOLZPNnkyNsio0mW9JGTmWQFFGVisC7e3t6n/F4Q0V4ZTqyQN9CgWOg0wLg7u8d/DxR8xoscfvXnygOu6tK6NPBUxbVTxTA5sp3gLd7nU751X2/+ffTmaEvfo9OjSZ7zdZO3NB8o+4V/FWccWciTuhiLGeliaE6h4pT5ugxF5TZqfy+Vp3MsZTaVFC2vcHbAzwGEO0cLptcgFB2q4KPtIwtUaSZ4J8V2EiKVBm0VJuNR2toalppsmXBkjq1ktqLMxgChSRKB4cHei1C12G/LxhA2+Lp0QQNs6T9QEpYAozLV3dRVSGOjqZwZY1eyyp4QJBZZMoC9tg04jnoM3+a2aRNg2E/VKakSth0JfCNnbPEpLQsdV0B6iRNb2tSoMJ3Qct3KqaY8xdFUjlRIRkv5kYtzNzKXk9K1jIrBTkIgE0GsMnTVBOJLJ2NPTnhLwFZ5boIh8yDDDEYj1G0MD7wQ10vApWo30eZpSjzDEk8VdMN/04wQ6VfQjgrC0zacVJ5V0ndTCjI60pgoTz1NoebAIAKMKpaeW/ysq+ur+s1kphKXoJ8rmeW4AabcKySK49R67HxoMvp5vVnBnKapFKLMXuY1362SBEThtseai9Qk0tu2ZgVJba2z+kaEzpxVZtMprLiXt3YgBP6At1WmWBzHOKurTHWV0OEobG157Ga++h2tXynAD6+N80ycvzRrTGn/+20Y8Xt9+SJ+4XuAa5jbLxJYzQ1oSmUA837jBmkVCa7UgA7xr5bt5EBlDXHUXtIo4zWJ596TgD4k599AimBT8O8Y5NBSXX68XHUDUaej5UgwKrtYuh7WNlcQ9Dr6X7e2NjAaMXkqXINGA4jATzCO1l/t1ne2lP5d6rUWhjMPhLOWQJgqv8JBwn3cqotU6pISwH6wbAveMqsb54N7w/l0MoiuS+FIfNkuaYrx5f3IC2BuyGQrXOb7S4AbHLJuf7wfjP4t13K2u8RADwFgLsVSdbfp6ImTDNMaxvfZpN3UFUmBbSL1TpjGi64Dko1z2vJ36mKlT1yo7WAnzuaHmnceE15b+g9W3Uy35ugXwpVj0pvKu1pgW0AutwQ8lxzgKpggm+ulfwGqo/5wf2Ia04H3flvmoNyzT8OED0G4SeTgZ87ZdfPppu2OaSDvHwq4DpOwGes9A0w5losa3bZ0dP6nedsvp9rNj/He4P7Zm84kL23WiocA+to714ILFNxXEtB3Dk4ECbTCp5j0zVb8XN8j3mSIZ4t1NQSjUKpQDnXOH5c4wjp9P5pKaU21aC6ohSRHluUs0GtVB7v3tzChz79FHYXPoLVu5TXCzZO2MD0cF/A03dtNfbwKl2oCvz0VoRXBCU+sfgS9gYVrKGPOMhQ9hvkqw7KkYMUBeI0QV7WSOIaB/sFDhcu5guz1qRZjSoB/MxHHW8h9M5jsWCzS4X1jbMIgz4aO9A8K6sEtXUDZ8/v4eGH78b9F7bhsNGgyWCVR0i5fs9KJJcO0buawb00w+jIQr9w4JIGtns6s2MJgmdOhWtRiefWcuyfbZAMK4RDYNSz0I88+AHXbyqVK3hsQGEroh4TuAfUuobaE6i2LxmbwKYQdQFq3+aHLNu19kBKazUb8GxsQmBav9PlgIjZ0p7GLGHe5zx/7jFSBcshwTe230WFXhSgckpZezuNC8/1UNRUipuccb5OFI+QfnaC8/se7in6WKldeMwbbmrkToOcCtfawthysc6oBavGAfPI9djj6PmVTzk8Lk4q87Rtdgj1cBL+sqFGIJhtAWxfYw5y1zhEdbB5DukUw539M1cwx24wHQzwk+/8v+G/7BVgR8AffM/3ovfpRzGomcWt0ZN1tBT8auKgk5AD98wZWGe24Bc5jp55Bm6aIGos9Hl9uHfwHFvFsaY814Q215hrdWm7mAce3HvuRv+1r8HK678Zo0dehXTcx/4hf445xOb6Ns6f2cTOs0/jnjd8y+ltbfnn5QgsR2A5AssRWI7AcgS+xkdgCYC/xifA8vSXI7AcgeUILEdgOQJfbgT+IgBYBZUTUdNJXZJFZSlUTaGUUJK/jBDHqIMJLpl/RcxAu+XMahDDwf/679+Dh7/9zbJd/ts/9qN45pOfVGFIOmAqBwhxaM9G9SALPcz/RW0KUbDQtz30RkMMzp9BdP6sVHzRoC/xDIu5tICm3V11tEC9P0N+NEOymGNv7xZmeYIZGhwxQ9ayULQelLbdgHhGCoW28CvrYMLSrnB9rJwlumgTyaQ6MCAuZIaelCNUAZtiGj94/swwjixLmWlZUyPR17kopVggbDaFK5WkVLC3pHKg9TPHOWExv7PMZNGtVW8RIhaEpIMeHn7D6xGtreHPPvQRJLd2YJW5zimQtayFpt9DuL0Jp25wcPmKxpevSrUxraipHgmCCOdf8gBWzm0jnkxx8blnMez1UeU5Dnb3dWzU3v69X/8XeO13fycqy8E7f/3vYnrjOdnYKufQ7pSxBkYQEhDimj8bq1Sj+jW5h1IvtqrC08DUKFqMYkxwWMCYeXdG6caiN4vY/D1OFjicHGJ9bRN9FoKpWvNZAjyxJ1chX9aaJwBJoF1Q6cTumYDhqwNgAzN0rWQdbpSwBiqZ1zHAwrzflwNQ5t9OZ4a++A4lGDLHb96j++C1NC9Pm1UD97sP2a2aKF5jLd4CMx2b4lR5PCqdGlWnbLkbwQJmXLNIWvG+kKKZ18pYDC+SxGTjlRWOFnPM5gtBWb4oAQNtE4+mc8ymM0FfXid+7Xwe6/s5T2MqW5SBW6m4zDGkVTBBGVX74/5ASqkocJU3zWPknOwFAS6cOy+L7yxtkMxmiGcTrA2GGIcRxlGIOk2N4ofZgUGAfs9XBiHPlLmqRp1t1KvMt6XqicdgU5nMXwJ4xj5WtrhUDBFux6bRgLm/vX4fizTGIk5g0Tae41QUgttiOcz2TmLBDkJrKn1ZkeZ1DAPaoFOFaQA0r4vfH2C4uiYrajfwUDBTMTBKwaZqpFgkjFI2a54iTRaCcITutJsm6GFWMnOYpVa0mVWbC6Ybe95K14BrqhpaqAQmkC9rKYGVkUywxXniEmh5qEoLtu8jzU2mcEAb3bbBgfca7Ub5dYI5eYFkEcsKlE0BzDiO4wRHSY6CtvluiIrW2J6P569ehdMf4sKFuzEaUEEa6L69ev261GdU79O+2ws9XcNB6GBrpY+NlQAba8zP5BppVO2mx+hOm2BjRWzUp7dvWF/u/vty++HtkNHk0HJM66pEli7okyy1GzNdeY1cqkVto/5VFmp3v7YUtOH9I5eICvF8jmefewEf+ONP4BOf/iIWBfPqXeVhduuAWT24MVRqarj/3Hl8/dnz2ByPsLq1jsa1cfnaFakz11fWZNXNdWdl3MNoPFROOxV3tD/nXCSRFvArKiSzhVG1S5VKO+BCOcYCKFSOO8B4bYzNbTbQOFpX02whhaBRl9tSy3LslZEbBgLByncPTANWydcjkOUCaxsYqkxxNe0Y+2PdD8cK4Ta784R9mwaAU+4j3a6oDOB2zzuGNq0LgQAnVYoC9gYA85c+upxkcXljqaC1PueOZ86dr0vQTSjZ2aQzC1dNNy1E79Z7OoywocZkpRsrfJ4Pj0FrvdZMY3vND2ZH89/vzP89bkzqnh+6piEpjc2aq71KB2meS/hvptnBAEqeKxtF+DRCxb8ArwCwsYLmWmAUwJXWWF6/LitZ1zel5bMlABzpmjKjlnPZ7Ie0sI+zVK9BwGV2DaPaFnxu9zxlcrf3I/cO7itWUUudrqYWRnxQeE2VORsK2PDDZhmCSIJhAcs28942tvmOyyYUG2kT4TOPX8Mnv3AVdv8MgsEmqrJAnsZIsgWyLBaI95T53segAr6j1+CnNm1cmsX4fPkMvE0XhV0hiUpUI6BcI2QrUDgtlC6Bvb0FrlwuEBcEncbKOMsr1DHgpCGs9BwCbxv7Bwdw3QjrG2fge33B6LKkYpXuBzPASRD6DYZUk+cWLviHuFDcRDI5VG5vGDdYy10Mcxshn2oFxNlWw2stCiqISRvkBcFnVOHqSoFb2zWmqw3cVRtBWGLcC+DS+SJg7rtpjGMDRhcLoWbNNqrBqPJt7T2yVOe9ovsJgrdFXvIPbdMEr2+la26yuo07h2kRdLSP8fsJ3fUIw4vZKYDrQspuxj44VP8r17mU2pXrzagcong+x+EXFrD2aqyVHh4IRjjP3POQGc4VsoLPcxzPGqu2jW3LwxQ1diwqgDlKLlw2tvG5rW1Eld2GIjmM043cFGjJDCqkeT5sdJQZt3nSpu1yq4SXZX+bIdw+NGkf8R95BD/0+78HBD0c/umf4Y+//y9j42APHhvGStMc6lpV+wzNnyWAme/j/A+/HaM3fSusa1fwp7/122iuXsNq02DdcvVzwKIpkdgmB1jW7g4Ev6XM5s9Rrof0zBbO/uDb0Pvmb0V1z30489IH0RQ5Ln78o7h+8QpW7rkf6/ffi+n0CPe/6uHlD7fLEViOwHIEliOwHIHlCCxH4HgElgB4ORmWI7AcgeUILEdgOQLLEXjRCHw1AMzC4IlKyoDdrkDeAWEW5AWUWgBMEYNs2PTFhqQazZtRsFbMt7WAH/obfx0//8/+qewU3/2Of4Xf/sVfhMcioHRKFmrmPiof0WgZWSihfq9vuRhSFdwWrW2C37U13HXfPTh31wUcHO5j92BfaoPQDzDf2cPkyg1UtCpUVilBZ4M5FRa0X+bxyL66tRxuwR2/1pgYtxnAUhIYmKQCmmzfGkEkaZ4Iuak0JDBmEYvwiEVzAjWOemX+XSbSsjOlhS6t6RjeSAtpwm1jXWdKkkZ5TAUg89XuuusuHMUx9vb2BKg0Sm2BmN+VUi29MsK3vOWtWD1/Dh9+1/+D2bUrsIsUgc1imAs4PqK7LmDzFS9DU+b4woc/giZOpb6hAlgJyAKDNnzCKj9CXjErNIZTlyqmkRfyvWjt+trvfAt+8Td/E43j4dLTn8UH/49/IptQwVqPkNWocw3AZQGcENiXorObR6fzfk3x3MCBY4VwC0+77ERlE3ZKFoFWo2CjSokq4Mlkomu2Ol5X8ZL2ll3h3sxnU00/nX3JYzQ2ph1sNQpgfpy+B25XxLLu2cFbletfBIClpDp1Lnd+v7kZbwfA3ft1529IroEQvD6d4pvFeFlA02pUJU5zDBazUslYNHm7fG4Dovk/KsANUOD3GjtnFtsTKaBSqe+p3lykOQ5mMxRVg+lsiqwCJkcLATuqBA8mE8ESZkBSkcg8WT8aYD5bCE7x+8iA+HuRGytRvmcuK0kDfah2oYUtoSHhGSER77EqyxhZKwCq60Lg5Dn4+gfvx5mNDWMXmqXYv3EDa6Mh+r6HEW0ROTfoOBC4CKT8rdALXDVREHCY8zW5mZEf6P1r29IcKaUGake3MWo9zikuDFT2yS7Z96Qsp5KLlrGNw3MwikgDgEwuJ5VPPD/PpXLZqMM496mcIqRQBraaIIBosILegHm7jgrSvD60o2bxnSBmPjlS00ieM6eRecvMsiZYL9upUaNkNm0WS1FLS2WB+9ZOnfBO4Mm1BGoJXAiH2NAS0vba8/Q7z182nRVXWgdeGGkN5doTeoR7jkAz87Z9wpm2eYE22FTEpUlmckaLHIskxTyv0Hghaj8yiqaixKXr17GydQbjwRgXzp9HfzDQ+F2/eQN7+/sqqI+HQ4xWRrKT57X0HQvjfoDz22Oc3eprpWOjiHHyNE0Q7V3bwn1jE326WcJM96/eaNFtjN391zVwCABbtoHqWazsSEJE5sdK+Rv0DOQU7DP3WZtqaxSvtm8aLJoSWbLAzZ1dfOjDn8QHP/xpTOYFsrJzAWhVZO2SwExTqtweuHAXHrnvJTizvoa1zTW5W+zs7OD555/HhbPnTa56xfVugNXVsazB9UqcS1mpJoEqq1Dnta5RTPtS3ZsVsixV04UsnccDrJ/fxNbWllSFvJ8X8Vxzrstr56BzjnNOBVEgYNgf9E0OMnOiZXtqRlIAuM2SNQ0+XQY2gXibwy27crPvyB69y/dVB5l5nVOi6FPAXz7TBn4SntFGvM3GNRHlhEdUnBpXA2VitxdYY9PawDaEvfx7a5VNoKtGFq5L/Le2Kcj0EhjwqT2Kx63oBD7ZtM0+ra1zZ7ttlM6mUYn3LueH1JfHGfEnTUm0iafavttvTIb3qfNXgGo7f3WuBph2H9pnaTXcWufzHue5G0BrICuvmRT67flJHcys4NbKXCpgQrjhUOelc2SusBoFMjWecd+VXTPPlXcYXUO4nrT523puk509xx96npPNMB9/uM84LjJmTHMO0hK+ZBCHidBQDITcT8zrW64vaMz88Ov7OT70yedwc+7Cjjbh9UcoCX6TOSazAyl/+UzBddO3fNxTFvhPtzy8flTj/7x+gF3/Mu65QHV8gXJkYdrLkNH+OapRe0CW55hMYzDFYG+3xuG8QpzqKUE5w9XCgpeFsPMLsJoV7B0cYjRcw+rqOVhOIMcENuLwCpo1ukTg2AhtB4P5BG8IEvjXLyLi8xqbAbm/EGO2z5oEltqrCfd5Dxxbo5vnUoLgAy/HzkqNw00Hk/UCi36OKFAkNYLIlosF12gCVK7nx2C2oZsG9xxzD2jdbjsH5Eqs5kKzx5oGqda9hGso9wnXlW249kdxU+7RzO/ljUYwbKyiuZ/JeSLPBKOpvW1qB0WeKELALx14Ry4WX0xgXQUwC2RRTUeFISxc6Pdxz7iPyGnUlMI1jcOyaltYDQdIxn3E4yH2J3MUh1M4eYJQoJfzkM/g7X4gqMqmzQY920LYNq9yXKm8ZeMi3S3q1hFH39Y2xumpT1b8Nuaeg+/4B38fD/xnP6kmrMd/7m/huX/1DozrHD6fnXR8Fjyrhsc4DMbJ2A0m/T5e/t/9HZz94R9C8uSX8KFf+DtoLl/GsC6xxp+FmFvd1GDSctFG5zBTnnOBH/zZqPQCpOfvwoM//zPof+ubYG1uo7+6CivJcOOjf4LLzzwP98w5uOfOaF34uoeXAPh4MVz+YTkCyxFYjsByBJYjsBwBLAHwchIsR2A5AssRWI7AcgSWI/CiEfj/A4CPrYdbyNspsWjfpiKTbGZNIUvF3dbdr933iwAAIABJREFUsNO5qhg1HOCDzz0FZ2UV8d4BfuL1b4Adz1WMUhatTRjCog0LK7RCBkJZwjkY1ASaRi1hisc2HnrgQTz4wEtwdecGLl2/hrSqEHo+kskU+XyuAqugWgtumf+7kCUcsy6NbRyLRFS6qSB26kOFMuWoGSAruz+eKW1wqTimYqdpMIaFM7YLYopJk2NOeNAfIWYhNY5hUY2l/N4W8Ko+6tHk0NhMtwBKOWotVJf1r2PjzW99C/Z29/H457+gYqOcf9s6OWGP1LtBgNd925swXtvAx9/3HxAf7MFpClniskhlhQPc9ZpX4943fBOKNMGj734PJtdvoBYcN4U02/FksU2IV2WlCmZ1k2NoQ+fFTLyUamTmEK5v4J2f+hTsYIg8W+Df/urPoi5zgQAWIzkmBjDeDoCV69uqozoQa9TAbXbkHQC4UwHrd9cUMzsgzMplZwNNa+EkibG7t4so7GFlvNLaTpvs4a7Wx0qmbKSlBDYKudsAkRSvRvVy3PDQKgu7aWHqdZ1szYBoUwg/UQB3ALiDwPqO00SjBUZ33pRSnbdqOSnZGqq3zPUxdU4qzwxQpaLIKg3wamwq9aik4nw0ihjdm2QFPH+bRVogrxvEaY4kzzGfU7Hk4+KtAxwezTCfxtg9OEKSFf8fe28eJdl9Vgne917EizUj98rK2qtUKm1Vko212AZjtW2MsXEbGwyD2RuataGn+8w5czgMtGG6h5luTw9noJeZ7qFnWIyhwTbecBtLyLvQhmXtKkm1qLbcM2OPt8659/u9zJBkz/K3IqQ8mRXLW77fGt/97r3Y2iHDN8ZOtyP22CBKUFZiPkOSZpJKjZgkpudgFMvnkMwsY+k5ZjSTo2LDGWOUrCEVAwikM6atsQotbpSo5jECSlfKM5Py1T5alRA3HjuAxdkpsb3o49ne3ECjHKIeBGiUK2hWq0hHEZrVEurVsnxayz4QliiZWdv1u+11uwIxCTowcU1Wb5txcJKyZPNS6pl9l32SgGm30xHwwuulzDwLI3qjgWJBKfCCCUeZVMWeDwJJHmU6rRChWq8JmCXgwPat1usolauSxOaD11Ot1tSt6Cvc6/UxHA7QoJyvJGgDyW7K65XyspwD2X8T+m3uCLTm53jdkumt1+XpSXawmMCUgo0SEPjiTMiYcFQIOGa/UVsY+60UVlDW9bKyJ0WtUkaUjNBud4xZLAtJYynT65PADtnA9AQdJmQ1hQjqU+ilOXpJhpWtbVTqxnYmKDk/N4e5uTkxr1lMsLq6il67g1q1gtn5WSzMz5sscjxCq1nF8mILh5abaDQ8Mb8M0LAfAU5OhpfdnFKoVvRRQMMEr8Yopm7Avbwgo/h3MScUY1CS2fFIADDZXwTahv0BytU6AskFFwAw+3oxmo3VF4Dxp/QwvWcTtDtdPPL1J/DZ//JFPHfuCoZJgMwn07RQvzAZ1JzytmmKfa1pvO7kKTGBFxfnMTM3q8KEp598Wn1raqqJaDDC0uIMZqZaAjNiFgvQ35YgW5SaLDmZjCQXJilGHPuDPpI8QW2qjsXlRSwszaO10ESV/tJO1p2KCqM4Rliv7EoVc/0cUArb9zHVakqePKzSJ9fmWBYLFHMp+6gAWgFaViQlsFze5VYQpEKQsXlWSgG7yhrWfkUxTCHxrH7nVB0033JuLHzMHQBM0IbgEtd99msdyckiiAVM8M0VwxTHK1QgivMUrEZjaLup141DLsAsACBLVOumAGAWbxAULuY+B2xzrXRrGl+Th/rYQlIOQrtOtzZwHpBXuPPD1VsL8JhsTLG6bT9i5+LYHoiBqnmI4K8Diflv83mlFLwVaSjmbs4h0C//YyoPhGVMz86qyEUezWSKE/wjaOzakBK/8kLWGknfaAe4O3/zov9zvSgz/tzjcDsjD+FEsv+UkVbBVGZtz97BWBZtGVAqW0oGKeKghoeeWcWDT15CWp5DGjQR1hqIR10M+h3stDcxNdVw/sMlNNIS3ujF+AeHquiMOviP1zYRzq3hpgNkqmeIZ4DhFNCuRuiXI8R+Jr9yMpO3t0fIsipWN0fo9KhuwPkwR94HSqMaMDyA0bCC/iDCwtx+NBrzkn8mS1oe5Tlj3BcYzzVp2gMOtS/jdG8T1XiovaUxca14j+orlHZhoQ3nGKqyJF4AwuLci8rXXPI7PuI8Qb+SY6uaYms2xc4+sk0jxE0fwyBVwRTXuSyh5YYVTnCu4jZLBTHsLyw0ZC2BPHGNZc+5nKODbcm/ObcZsz2XnQA/y/WvsGZhu8pzW/O/KSPYPGuqI6RD170SSghVUFaiLHfmYaodIH12gHwlRD6sICE47NF6JEaUp6jCw3K1jP31CmolXm+GcuZhphxi+tBhVM7ciPp1J3Dp7AWsPPYEkqsvohIPjJGu7wKca42fTjCVlisNFjWoXcxvd8jCHWf5wiEt2Xp933De4Q4kZ/B7J4/jZ//qM8gaLWTPP4M/uOMuLA+GKPNMSSYmrxW2ZCp6sQJXYFCr4eYf/yksvfUtiC5ewBd+939Bu7eGoOlhqVVHbb2PfHWIPPEEAjNk8jMWC9mK5tJygP7cMpb/8S9g6d3vxOL1p1Q4mw8ytM8+hWsXL6HDAoKFGVCN4MSNN758Czn59yQCkwhMIjCJwCQCkwi8iiMwAYBfxY0/ufVJBCYRmERgEoFJBL5VBHYBYMc6eGlS3Fi/fBS4VcGmLJKcetHhpYI1d4FMS7rSy8ySr5ZxcaLJSH0fP//BX8eP/9qvwk8D/NmH/jX+6Pd+B36W6H2s7Gc1PJNhkWfSgPQAbsGxf31W4JsMopekONaax41HjuHi6jVc3FrHwJx9JTGtZDGBsNwkGUcElen/KyB3T+5ZLBfnA2zivJZi5fNyC9P/BehLhouxAHRPlHjzPRwLqpj2PewkCTbLAeqHj6CdRLh0+RI8EQpTsTUERet4Sr8pCbUnr2iBZJJQYHgA+YRSUpFMRGsUxsRJFhPQLJUktUg2IS876vYdcJhJKpoeY6VGE8fvvAMn7ngdksEAX7/nb7D6/AvAiInPVEyoaqOB60/fhKvXruHKhRfFVmAifaFSwsGpGYFIZIC2kxirGfD9v/Qr+MX/7oO6h6ce+Cwe+fyHlTQsk43ipIsNSDEJUYJUhaSzJUMNzC2KCAoGsPW5PQZt8R4ygIvPGNtqj7XLpDaZk1s7m+h1+5ibnRMIRhnoXUYt453Zecdln1/B7mWLu85fsALHx9C4X6e7UcWbiVZxuB0Q8XIG8P9fAFjsLseSY1KUDF3z+JU7tZKPHDP0paTvH5Pz7AdMRo5GieQamXRnEr/dG0iCudMf4bnzl7Cx3cbW9g6iNMcWvV9jejpSwjdGmhn7iQxGJfOZlHVtQvCXbKBCZpqgPCUhmewVsOAKKJg0VsGEo2lK1thyrWKxEugwydJETCbNF8qAWoED3yM/Tnqclj3cdPQgFmZb5jOdpNhYWcGw3cW+2RnUSiXMNqck60rm79zsFLI4EpBcr1F22RcTmMATpa4JkFHmdGZ2VixGMsdVCEDeHqWgHeua7cm5oL3dNkA4CDA13UKn35PMPP0RCfrKkzMweXLzVDVGGI9FoIsga+FJLcYkWfEEZ1mY4Xli1rIwgu/jazzGgDLD8qKmfOZQ7DwCNiYpboA6wfd+Z0ssfbLveZyiOMA8UI3NzJmOwLpAQTKs/ZLAVklB05ubHruUWM8JMtODksoETOobo7xSZurbgCTdX2SMPoIU/W5PoA69gGMWGLBwh8oKYgBXsbbVRi+KcOKGG5HClzc7gXWxDcsleXD2e30BwIw3fUinp6cRhib12aiG2DffxNx0CYcOziGkxr5m3YLZyTHtQD0p0Ro7/uWPvWIOziuFdqi9a0/pwrFXJT3uJIupFEEZ3KiPShjId5mS3OVqA345dAAw+/neOakMoTk6d7LQXNcE0OW4cnUVX/nqg2ICX13vAKWmnqcsOhnpBFfl301gxPNwy8EDuOXESbHfFxdmUa1UcOnSJbz44iXMzRAoT3Fg3wLqlRpyrhH9PgY9yqja+cT6Tq0YgQUPbDPO40HFx8ziLJYOLmF2bhqZnwhIjHoDsf+GowH8cqCCIK7jvrThM0m0EoTmsar1KpoEgmv0Cy4LuJN8Ose4JMgdOG+7CBVL8DUVAZWKNUKLrsAPG4NEFQtg0QHAAkgNwDLw170uf2YrNuOTYgMnsXx+rbDEPND5JhZmyGbBNiSSNOb1cTxx3inYvZIY53guWOPsW65/abtD0MytWYzpnvyt0+4owFwCSo6hbHfvgCKqIPBffB+fczYI2s2oyMn6DNdLjhPO5bsA7NjxxtedNBmZ77Hmzz1pZs4BBTuaygAFA5i/eQ7OJ/yh1y8Lh9iO9XpTjG4V8ezGmYelJDTBYKeNQtBYChSUD7ciOsaeQCcbs5KXUM1ryPoJ/H6EaHMDm6sr6MYDpFUfaYUMenqE+yCCyfmTxTdEMDn3D6MUGz0f9zx6Ds9tDOGHMyhXpyS5nJIB3O/LW5ZS8lIFQYAZz8P76zl+eKGMT6918BdrqzhyuIObD9bhhRHS+QDJdAkbXh+D0kj7yySNVfA0GKaIRmXs9ICtrRi9fobhMEcp8lGJppAMFtHv+qBa8tLCAYTVGZl7UAkk99mm3CuRDUxWaIwDwx2c6b2ImV5fxX0lzfVOzYaKMZrCqCTjegcLNLxMMsVxAGdNYixdAcJehgQZRkGGbsvDtekYW3NAr875OkEYOj9ft8+mpDbXHu69pIigPb6bJ513tdQUyDpNc9QqLIjyUKUVQTyUVQkLfzgX8LO+T2WKFANJd3Mc+QiDMkqph7zPwqIc4SjDVFZGLfHhDSOEXoDGMECwniIcUA68hH7ua3/OfXjsfqh8QduX+dDHUq2CBtdHv4TZ1iwO3f0dWP7ut2LYbAFbPVz+8hdx4Z7Pwd/akH86+6DbnWjPrzWcqiEsSOG4J9vdy6TIw2JPFVe4dZfnLL7baC7w6Dcc4LZf/1Wc+emfhpf5+MpvfRCXPvSvMBW7ogyC4xQ4YLGax6I724aqrpM2Efv3wWs1UaHqxepFDE8vIrj9EGaX57D/XAejzz4O/1Ifm3mGoZejye80vG4zL0fM7ybNWTQ/8IPY/4Pvw4HXvx45C6ryMvJhD4NOF5kfoJcMkA6HaC3tn3zBnURgEoFJBCYRmERgEoFJBHYjMAGAJ51hEoFJBCYRmERgEoFJBF4RgXEG8K7s5RhZajwxXrCuLH3K5GAhk7ur2KgETCB52oLRZACwciSUPBYjmCnDHAdO34w/+NpXUK40sHb+In7xXe9EtL1hbBgmZ52stPFoxDFAKO9TA7pKTOiSKYgcy6hiqT6F1UEHK+kIPTIfECgRJPKXNJ2NpRPTg5eQiPL1JrWs6xXoasBv4TWspKYDgAuRWAMMmHTiuV3yjrJ+Xo5pH6iD/qk5eoGPtF5DP6eM8sgAXec9a7leJ/tYJMmZ/xG7xqTtSs47VO+Tbq4x35QkD8gQMWYR0ThrG5cIl6ewp4StclIE0+CjPDWFM3e/GafuuAN5muDrX/gCnnvoESTdrrJXgrqCEuaX98vHbdTtYLjTQVgu4cYbjuPbTp9G2usiXm/j7554Cmc3d7BTq+PDX/wi5g8d1HV//N/8E0T9nZcAwEpAOrbJOABMFrCBWfZTdLsC+FVkHVC7KxU9JgltoLDdO3ugyZPGkmelpCylD+kZ22w2xxjDYx6UL/EQfdnQEG3WQIYi5uPvIFvDHuMsYMdEI2BLiUB3T7x/MTglZ+xGg1jxxmB8+WOcAUxQ15L/ZOFYQp4MYBUOyOfX2PFM4G9sd5Q0X9nYRn+UYm1tE2WCghHlP1NsbG2hOxigOxhhs93DSCwx628CQ5SQJihLho/rc54BnGTdSl7WeXeS1WgwgGNlGyxjfZTsVNcXySZiMp9SpCZbqhnCgR7G9hUw43w6CWKoP+gABIw8MZlqXoJbrzuK6WZdRQ4ECnbWN7G9to6pagWNUoi5ZlNev/RFFGN12BNbtF6lsHSuYgD2DQLADCaZiwRwa7W6pFD5fKNWt8IARtz5aJIlxM+RDSfgSD7j9O82VjZBUXrp6l4pET0YmS8w/Yc9SnOGDqTw1Sd5HQQ72LZhWMVoRBnlnljCkvR1zHkbM0yEewIceX5eV6PRcIxHm9YGvbZkM/l5k3Q1322CWpubW2JS1+p1yWZTiYCgb71akWwqITixY0vsr/QmriH3S5LIHNDfd0DJ5wC1WlWAHtu/2+uKdSrMTRLZMQb9gQBgLwiR+D42+wOM/DJir4SrG5tYPnQYB44cFXN8RL/gJBHLmmAiZaMpJR1RgpzAIZmVAqOqaNZr8iBuNUO0mgGuP34AMy2be4tVh4n4Amgk+Gjzwbdm/Fof3mN1FuO8WOv4W1KgjEdAUDxBNBogTYYIyc7qmad12YGeKmbgmHRzsI7sAGD7JW1jY5wS5ElTXHzxEv7mb76M+x9+HBtbA7e6BdSCkHc8Jfm5glJNdblZx22nrseJpWUsLcyj1WzoGs4+d1ZtuTgzi+nWlKRZQYCmR0lwA/64ULDfDHtDsdUqlbKYns3pJqZmpjA100R9uqHnWejT73TkbywQhWxgjnCCSGUfHtmQTmKcHtOMPz3fm1NNeWqz7yOsmXwwC0JUoGNsVO0GWNjlmMIEgsUydXNw4cGpQiTncTveLkXREEFZgZIFaF9UqBWsW81plLwevQQA1jJJX3cBLcYaVAHB7trr/J5DmxNs/nJMXsrGC1w2pn6ZHsAs3mBByK4XMNmyke7HQDdjgzNeTq/c7YGc323RP9Vn7NwsIFAZmNQwOPcRFyUTNpFXOceFrCokv+z2D1rjOQtTirlgAFMW212zY0ZrnnI+yZy7CyB4DwCmjUKKUrmieYRewOYR68aR1AZyFQkJVHf3xkISiY4LSON5E9SzEmaqC5guz6IRVOGzoIAqLO02dh5/Fs8/+hiudbaxEWTYCIBh2UNeq8KvhfArAfxKCc0WiysqWO/GeOTcGrbyJrxwygBgFkuMemh3OpJEr1Sqtm4lKZaSEX52sYK7p0r4rbPX8MCgj7uuH+L6/WUM0QX2BUhbZQxrQBs9FTZ0uz2MyIyPcrTbCbbaHrp9oNflmkfZXh/hsIVRdxajEefVEvbvO4IwnEIamR1I5vP+U+QCwIHZqIvjncs40t1AhVL2lGLO6PZRxNNKVLQHcP6znEsJ8MZk2dIjVnYh7Oi0KVFJiLMc4Wsp+mGK4ayP0XID15I2hjD2Lscs1yZj/9p8SIUHsXjd+kXQl6/ZtZtiBwtFqmVPsvssLKuzcIl9Oc8QeiVk/RRRP0Ip9fXj9TKBl/XIQ3kI1PISypkvJnMpyST77KXWZykPzf1LlPvoI8fAizDMPYxYcJTyfuzeS0gxV6vg8Ow0muUS5g4cwOJ33ImZu25HXKmjutPH5v3349q9n0djpy1JZd5f4iWSdmZhZ+yKFqgSRHatKfbwNTMG4N6+LOlrK6PTWk/FBX7D8HysN6bwU5/8KGrXXw+/28PH3vRm4IknEWrQ0T6Eo5TzubULjyvGde6h4gcI/RxV7WE8XC3H8N52A2rfeSMWjizhwNk2Nj/yZQyfuIZrSYwdANN+gCleD9vHN5/iuFyDf/udOPgTP4pj738fonpD4PTW2gY6nR0sMD7VECsPPojm7a+ffLOdRGASgUkEJhGYRGASgUkEdiMwAYAnnWESgUkEJhGYRGASgUkEXhGBl0tAC4ZjYuSl+XGxBJSQdUnT8QMVAJyDgOA7BVQltpz8s4FdlFx2SRjmUkoh/sNnPoUb7v5OHe6f/eQ/xN/d8zljUShB6xhVxcnlTmlHium9Jbk3yrjlWMx9NPwyNtMRVrwUXZJKclbW+wjFtLHEq3xJKdfo+Ui81D4vxNXuyMssMWf8SsdqKRjA7nmTjCNIwoRVAVYzaUff4lgeb15ekjQ05Z6Z2GLiWr5pzn+wYP8IgHHyiYJ35MFLv2NjCIsNGMcGmDnwfBeoGGOuManN5+UNWmJMyL4ygIb3I7C12cDNb/p2XP+6OxAGAZ5/6CE8ct8XEPe7SiySahTUajh6wymUKiV0V1YxvHgZc60m7vh7b8Jr73wtgv4QyZVt3POFL+NrZ89iq1zCL//mB/HdP/kTYvE8/Pk/xguP3mPSguoz1pHMV/GlDGD5DY8xgAvA9OUA8DiLVgwpgYoFeGzHKM5BAJjtzORwu91GszmFZsMAYPsxiU61NT3YKI/oQIDdFwqM1sX0Fa+/hH+453VN8LNg7FpthGMai+1F2WNjVO55EjsGt3N/dvlFK0rwDQSj957kTV3Sn4y+UZKgP6AkbYqVnQ7a/QG2tjq4fHVdXoZXVzY1UuLY/KmjzBhu9IGU37SYt/S/haR+5UGZmox1AXaLiaviCWOjSYaa6JV7SMaUrD0BZYwjwYKCuca/TcZRLNVyaP7I8lou2stAOgOFHQDinPzUTmILC2WQd3bDj/HaG67HTKOOhcUFlMMQOzttbK1vYtDuolEuY7HVwv7FeSTDvliR9FydqlckA03kbX5+VlLOlLRU/6QncRwJ8JAsahRLGpqMMoJks7NzWL12TeOW10nghPLNBMjNcdl5kDL5S+lXyj3LO9ixx8nYShJMNeomY91qFR3PPIBV7OFjp23s4qV9SwKL2U5ibUpC2sAgju/hYKDrFKO3KEzQdQ/R7/fkxco4E4ii1PDS0j4B1Ovrm6jVmwJntjc2zWu3NYVQftoGPImHRgnqesPmRvYbJ9dKbJ7AdMn5KHe7XYHcPJcKMDKTgR4MR5IXJ4AxJJMqKOPpcxcxNbuAm0/fqn5AwJceyWSgTrVa6tebO9tIRpHiz7jwPtguZBg36nW0GnVk2RD7F6dxaP8MjhyYEshfgMDG0HdsTgGxL1u8dsf7nszuywHgXdlfN6fKWMAjI7GsOZ3yzwRI6bHd7w7M05UAsIsh42CFAwamFD7A9OIVGK01jGsKxwXZ2BmuXrmKR594El9/9Ek8/9wF9AYporyEiJ7PrgCKY7Lqezi1fACnjx3D0f3LmJudFsh4/oVz6O60Mdeaw1S9LnZ3GqVit0t6NwgQVmvY2t7GoNuWZHNruoVaqybf30ozRK1JsK8icJq2AKNBX8CmfJ6dnysBYBUIkQGsAe8hpn8rWZ7VihjbLCbwKc9PVjTZ32msvqtRUgDAkk8mC7+067FrcQucbH0hnWygcQHhc2yo/8k320CrbwYAm/wxWb7miy2PWicXvlswVSh7qPiIMupj7G9O0+x/LECQWkCgWAgsTTiTWiEZCyE4R7HIh2sY+yzHI8cd59bi8wS9dO+uO1oRnPPvdc+p2IBFPLxAXU8BAFOq1+ZFedynqcXMSWKPy2ZbhRtjZnHTGuRYm7KpcCDwLnvfAcWMF6+ZEtD2O9I4ojIB58SwUrWiFufPzvuI6SEguXj6hZOKK70LFQc1SxUcWjwG9IC5rIoaZbi7XWSXrgGbHWDfIoJaCZ0XzuPpr3wVV1dXcDmPsZ7l2PIy9D0PI7KMA0/7O7I15Rufca9WRkY2NItKaCXg7EG8SgWpV0IQ1pD6JZzMU/z04TkcC3z82gsruFgu4TVLm7jhcAleI0OwEGIl20IyFaAfJOixSMgPsLHTRadN5Y4A3UEJq+tUEqFXfBnl2EPQn0Z/ZwpZRjWFCg4uH0MpaCCKWGhnku0Z2aCUrEeCg9tXcKi3iulkhDKLAvIMFa7pZLq6uVtlRmK025xB4C/1WPyxJ2vP9uZqQ5awChHlEWybaoLXcZCpkJEgJKWUU5/rOiWPWXjAYevsTWwTaIUplHUWQEwY045DH2XOydz3c4fEfXONcY25kwCqno8al/zMF9BJ6wn9zlL9Zr2crF/ECPcEAnPNTQjMo6yCliiPZR9C79sh12dao3geBhnXC8ozs6jEiiYWW9O44dgyjs/Oo7o4j+kTR+CFVWCzjd5zzyF64Vk0hkOdO8t9jJBglAMspRk6efGy7yF0muQEmMmszTh+Oa+rwJL3ansMW9F9ROUyDvzIj+It/+zXWVWHtY/+Bf76534R04NI80rxvcDzTV0jU9+0Mj6WjZS5B+B5sxQhAnTDFOEbjqPx+huweHA/Fs91sPqXX8XWuRVcyRLs5MAcpapV7GnFbwLDvQDp/D7MfPfbcezHfhjTr78D7TTC5tYOsk4f07S3uHwJ5z/zORz7l//T+Nexyd+TCEwiMInAJAKTCEwi8CqPwAQAfpV3gMntTyIwicAkApMITCLwzSIwDgBbitoAVknxFkwbJvhcNta8OvfYVcbMtYSUgVT8nKW/xahVvrg4qsnYMQlDwKnsh1i67jp85OGvIq83sXPuAn7sbW+D3+2IAVGwH+Th5a4hzH0lbWIyLrJMiakQGVqsvg9K2M4TbOQpKJ5KEJYyzcxflwSJ7SXbJHHKRKaTcSaGyOQa78fAb3f/PiSpa+khT55h8t4Ve4B4GlkAwDCjdBsTRATPmcA0TduKi5YYGLwWp2HJpBujEjrZOaaT6HdM+U/J2rlEL5Ox8/v2YWNzC9FgoKSaksD0HnT+ir7zTCtgD3kZE8gWGEKmgoEQBICvv+tO3HD7nWJ4PHX/17B68QK67S0MO10wfxnWG7jjrW+W/OfqU89idPkSFmdauO3O1+P0t70GabuD3uYOHnzyKdz/3Flcbm/jyMnr8Z/uuw95WMGw38an/v0/kRywJCzp1+rkNgugkEn8wgd4nOFLgPSlMq1jgI1jipniJlkYlqQvvHwJJDAeSUJ/QWNvbm9vCcSabs3Y+YLA2EJjvpLszuYPagDSOJg8/vcrxo51zt0fMWsIADMRLBlzJvAJiJqsJzkjbPFSKTQZVgL1npyklToke0WMd/ajxJiCvKde1EGvPzD2TJxic7uLnXYXq6vrAnbW2hHafUo3x5ITZt5/GCXyJpVkZ8HUdTgU4yWXTUk5RKtkAAAgAElEQVQWe/Aoqc3+nLp798mnN2BaKsCU5HR3SU9djQzHpuPfBIL0Opn5vgE0ipv6v/OVLhOwNGCGkqYCiglMiKlD9q99RgBxQNalgftidhKKjGI0EeHbbjqF2akG5ucXENZqkkje2d7GxRfOo+IF2L+wiKPLS/BiMjVL6teVsq8kPuUs5a9LicV+XwAJZawJ2BDQIeg77BEwbohdzHagD22nTV/kthicbJ/hKBIgI6lSx9hnv4ootcrxTYYjPbArFYwiymia1ylBsbnZWSepbx7PvFcWfIi1mxtDmUAaixj4HJm1BEFZrEEp7zgZqU8wZgKSxOqLxexVkYjAAWOhb2/viEHL/r7d6QlAm2m1sLG2JknPqWbTZOjln8h2HIHy6j5lof2SACf+m8xn9vRKpQSPjNAkQY/s8SHLVTJUq3VdZ6fdlo9mRLApDDGEj/VuH2cvvIg3vOnvYW5hn/yJ+b5oMNT1HzpyWHG6urKCHpmn/YFA4lq9JhCcwBTjtG9xQbLABPMP7p/GwX11zM009JyS5vJMN1anZuUxANgkT20S1ipUqC68rMKJ4JgJRdjaZgCw9cU8i8QAzgVQGABMtmupUt8FyKxoo2CVFqBiUeCxN3sIJCaYyCIksqFHI6yvbuCFcxfw5FNn8ey5F7HZGaAzGGAwSsnpUx+ZD0LcdPAQbrnuJJYo91yr4cqly+i3O5hrTKNeq2PQozQ1oXtf/ZljrUc56EEf9Tq9lWfQmmlJ+pmlIeVKWUxPjvN0NBLzl+0i9qnzzmW/oc8kJcYJ9nEtL1cr8kQme1QM+jr9tUN45TJCygfLE9t8pnkegpBqHrdHsDnbpJMF/nJNlcetFYlx/qSaQwGq22psFVom02wTkmqpdiWmTeqa41RSqinnQ+fJ7tjYBEjN+5eQa6D+rfYW2Gse22pDXezYGsu5UvOVFX2IZS5JeZsDXL2bKXM49i+vlecnDlcUbO3y0nnN7niOk2l9l8UUrpiG4Lmc3Z2sc5LZnGHzMq/R+pTmTTEQXZGKCm3GPIJdYYvA3+JYDtTmPELpdrYjFQvkDz2KdR31OtUIKq4goySZc8aFfrccX5w7tf9gO2XA/OwBHGouo7XeQ/bMeey8eB47l65gdWVFxVhk/SdhgFvf8AZc9+a70HvqHJ796y/h/PpVrKQxNgD0fQLA9IVNEfmUOzZwj0WDAj45T2kEeuBIZGFdwmtiUYDb/Jyu1vAjN92IWu7jfz57Fue9FLcc9XD8QAm12TIwU8J2vY9+LUffi7DT64KYdqczwmAIDPs52l2g3fMwjAKkUYZKGqA8mMHOeh2eX4VfqmN5/xHkAoOtiEny7Vkij9i5zgoOdi5iKe6Jgco9XxawmAeoZT6qKYsOTSrdipysX3E3wH2hxKSL59iHVZDDeHCP6u6VqhCpzfkqPHPzuG1dOc9ZlZr6nApT3AaAfUUKO1bspVlRNi2uUJAsfeQCMkNXHCmPW7KAxZElyFkWiF2Ap9ZXrUMWyvoqGqMyicBMk7nmb1qKEAwe5s6KhfOpB/QoR07mK9/POQgBFmZauGH/HG7at4R6JRSrNtpoo7+5hmA0EMiqokdZutAnmefiOU3Vp07bGPd9ht9FeE7usbWDJugNT2o9dBSIvRwDflFYXMAHPv1Z5PSgX7mK//Otb8fs8+cRZLHsJHj/bEd3t7vfkVSotWtxY4WlIYtDKLVdzZHONeTRXtsaIllpI8kSbPPeBUJzP8vvHc7ugcxofscJPFSOHsPSW+7G4b//HvTKJQz6Pfgb28gvXcH6ww9h/ZFHcNeTT0y+3E4iMInAJAKTCEwiMInAJAK7EZgAwJPOMInAJAKTCEwiMInAJAKviAAB4HG+1DgD2JhV9mrxnvH3FlCwJX8sSafciqk9mnykY9wQJGbihQAwwSy+gUkmsl7+xz//Y7zxXe9Wiuqf/+Iv4f6PfcwYLc4/WGQCg6UE9DARJR8vxxGm9HJdsrJAN0/RlpQeEzuOzeszoUXmhTmEydtOAPeeAC+TqEyuiWVbMHYce0LsgOJ8PInoVYT0mNwLlKAkAMxrlLwkGSouJcbKfiaHeFAliHUO52DJ5I+TctxldwiAJlDso9yoY2ZpCa953evw9QcfwNrlK5JK3cU3zFbZ8A2HR6rNlN9y7CsHwvOMQWMK199+O06/8Y0Ydjq49xOfxG23nsbVSy9i7fwldLd2ENZreN2bXo+rl6/g2nPnEEQDyQAeOnAI1193Ekl/iKxcBuZm8KXHv47zl15ErRTiFz74W3jXj/24WFNPfPUTeObvPiEAgj9MMIptK+E8YzURWCAoxsc4MDwuB21AovNJLJLyAgsdD4NgRDl0/r7OaxOJJE8ZazIVmXxu1BuSgebxmNTm9RSewmxX8wJ2fVfJU2MFWy71pcDw7niQxKYDNcSKY/sScKW3IuWRLfsqf0D2OTJjAjJh2bM9+XAOoiG6/SG63QH6w5G8etu9HgaUEE4IBGfodPq6jyhJEcUJeoMRBlGGfp8Spylyzzx6Dbw2hhiT0WKvMUHKQglem/qveaV6lHMUU86hMgJRyOriGDLpYCZh+W+C1cxOUuqVoBzbTOAs/W6ZbI3NS1LgsCRTKadoSWeT2nXSpuzTPqWJQ/e+vVllFxwSGFwSuCqgmBBfGiFMU7T8BLedOol9s9PYt7SESr0hScutzU1cffEy2ltbqIcVnDi4jKbkgyvod3eQjIaSzK2UA8mpEsiIKOFLudOwJNZUqUpf6hIG3R6mGw3152E0ErORQJZYsw5AFMjke6iUQ/NYJYOZIITum4UylM4tYWpqyooR8lxsOnmY06vS9Xmxeymx2WgY68fJy4rZLiDTwPdoSFYydQZISHIgL/tYAQDLQ9k8ngkmao4RiORjMBiq3UYJfVFTYxH3+qiUAgHNBB/YxgTf6E1OP1uQAVmpaa7mOCIATAC7XCWw7WHQ62PYHcqfkcevhKGY9oPREBmBc5Qw9H104xTnrl7F9PwC7n7L2+QPu7a6hs5OG8PeQJLXy8vLmN+3iPXNDexsbin+VDCoUG6ajLSUxRQ59i/uU9tl6Qjzs1UcWGjgxJEDKHkcTEPJJFM6X0UHbi36Zkv9nrKAFTeMy/+qIKIoMtEc6gDgko8sIQDckxQ04zToDRGU6ZtscuHGzPz/BgAXirrF9XGeJgjK+aDX7WFzawsr6xs4f+FFPPHUs3jm3GVstFNUMg/LrRmcOXUdDi3vR7NZx+bKGgbtHlphE836lNrSypQ4LsmypqR2iqmpBuYWZzE9N41KtYwoI3uX81eGihQRPAG8aRzJ75msZ/5m/2OfJZA5GPTELhY7Xkxw+iKPFA8WPbCfUT6Y45Is+CKeAk1d39YSJVbrHgBcqCTYfGLAJq+Z8ShgFpPOtwIfFQy5aWt8f1K0nflvR/Bym5f44DXqb8klOyUQ9n0pQFAn14BXMYyd/Lt91lQMBBoXQNqYp3GpAIBd4RA/Q+WAooiAcRMo5K6b4LRsG1yhnS0w5j+hOVyos62ZAuBdgQePx7lF16Z5g0xhK2YwANjJobviD/VrSmG7a83iZFcBQoCZ84Tn+sC/7d+pscdHI80VeamsdqREfVgpq1hFSiXC87m6kW2dIPRCHD5yCxazBrzHn8fGF7+GS888ie7OJrIoQzfP0QEL8siyBBbDOt7+a7+CmUoLa/fcjyfvuw9Xox7WPQ8d9jMxYRMBh2SKChjNCfQahMmllgCpWLH6m1fi9qlZijNTU/j+W04jHQzxu089hoveAKdONnHi+DTCVgnplIdoEdj0h+hlQ+x0Oxo3/VGGUQTsbKfYaQO9YYCt7RiDHrA/DFAZtdBuz8ErNwGvisXF/UgpccyCKTLN0xhZkmPaS9C8+hgWhluYyhJUKeVcBrYXciwcmkPpUgdzKzmqBI+1N5NJrVkJyKvX7sUAUwd4u0IG3qdYwoW9gtVM7LLhCYyz+LAo49ydYxxIzH2oCjJVQGggsVm2GKivXZWzTNm1QVHhFgtCrDCSRTEEhLkimXqNqVTsftbtRQtAnvME2y42jQnETuZ6yGKqjKBviiHZ3/QFFkCcIGI8tU/3MFvzccviAk4vLGCO6hLtDnY4V1EByEn/U/aZ04X2vFIdIruX3wmAGq+T56dVQkbQmXvzTPsigsMNL6QmP5IgR7sU4tj3vw93/9Zv62Yvf+Lj+MpP/Sya/YHUfnivBMWl0cN4ZJw3cmS0aaD0dSw+tcBy1T1aiRVdotWWZd9HKPCfCkTJHmAt5jQBc/vuQRsAxovXSBUhb2EBzZtuQXXpALqdbQwuXcboylWUe334wz5u31iffLOdRGASgUkEJhGYRGASgUkEdiMwAYAnnWESgUkEJhGYRGASgUkEXhGBd83OvOK5PTfW8ZeU/jM3XodAKsE4BpIxKaIEU5EkUWLTsRAEAJsEtEhaGdm0Jr38pne/G//iI3+GJCjhG/fdi//2Ax9AhQk1Qb6BkieW3CIzlsmVXAkX/me+vDkqZMj4PgbyFwNG9DjLCDLTm9ekogW8jrFFivyrU4kzxnGRk3VgsCWQHQO5YEQ72UglxhzySqBCaVjn7SvGtPJqLrHmvDb3yGmWjNP5JAVoiXExrL0clWodh2+8CcdvulGJ8SceuB+rFy4ipc+gy65Zrs8ljguAr0AyyTAzhzfLMTNxF4Y4cuoUDpw8icHONs49+RS+/bveihfOnsO5x59Cr9OGV/awf3kZvXYHne0dDCipnKaoByVMVypI4hRoNtA6egjrnTZqYQXzjSaycgkf+tjHEVQaGPa28fk/+w1kEZmYZMlYG5ENJXZHqSRGY/Eo5JmVMhNwyJ8xj+Qxr97idftNRq15SRayykzAyYvReR5ub2+LBTwzPSPpXAJ9RvoiO8MA6JcDCQQhDSh1/nmSKR5/kG1FkDmX7Cmbg7K/TJIPCYRRFrHRQLs3QJ+S2WmOKM2w1e5iZ4egdA+DYYz1rT7anT46nS66/T6iLJHvKv0IlTyUz7QrWGBq0Xl6ZvLBJnhXVvJS/cx5DPO3McOdh7Ehl7v/FnON/pWFRyQ/SzDIKMdKaJtfJEFhS6iyzUplpj+tj2oIk5lK8N0BtmIj7fowkw1Fv0h6Epo8Ki+SPsIE7O1h2Wuxr9WPHUvdDwTE8Ny6AwLASYy5MvCak9dhad8cDh45hvnFRdQaDTFd19dWcfnCRayurmDfVAN15JhqVMScDUlEjgkIka0fiDlZI6gVxegOBypaqTZqYqeyIeeb01IWICBLoGsU0w8V8Aig0rM3CNAfkqtkkte8L/n2OhlozkejyJi6huf4OifbJSRQFpQRJ7FAJXrzVuq13bGgdnMMQ42JUhnJyMArJpQJsrPAQNKrbt4g4EWwlO2pQgFKQ5K1SSY1pZSjCMNRIuAuSwjoDhwLkgwyssAJNpVQpk9yOURQqSL3KfdcEcA76BH4zBCUA4Q1MvwpEzxCvdaU7y/PzzE2IGNZcp8ljIIAjz33AnpJjHe88504c+tpjPp9bGxsod8dibm9sbEp4Ommm2/WNW5vbenYZO17JSCkNHmZ4xCYnplFs1FHv9dGI8yxf6GJ644ewEyDpUARAuc5IP90MjvHfGHHR+04AKyCHDGp91i6u8UnWiM8SbYr7jHl1vvy+GRBAD12y5UaAv4UrFEHAIvRtyvN/0oG8EvmNQErpZeMR14DgVV6xj/xxOP4zF/dh0e+cR5JIk0InDh2ENcdWcby7Ax2rm2gs95GszYj0FZSzLW6gLlet41GtYK5mRnML86gMhXK81o2wUkshYYsTtUfWdRAZpmgNY4ZMuYF/pZ1bewz/T5l1en3XRJzmEUOBCOjmCCwMd8r1ZoraLAiJLYhm4J9swCBje3vmLau8EZLngNg+bqUFLie6odFUyw6oY+4yeFrTRub74o25nOSa04jQIU4Fv8ChBZwGlixRnFctV+hOOD85dV+jjZusspkI5v1gL1mBWlEIFVI48aazZ8OlHV7BinxvhwAHquiUyECV2oC0mTg03NaRWgEca2QiX1i1wVDkvpmY1AUSKkfi9nsrpssRypM8DfXB8cIlhoE2aoOALa9DWNN5YxUEuKcY8jQ78vXvIGQhQ6c51llQXlpLjfcf7GwKMlxw5k3YyapIfvqg3jxY5/C6vNncQVDqkAjSllgQ4ZnLHlnL/NRy1K8/x/8BI7f/Z3oP/gNPPPhP8Xl9gbWCBSnPvpkatJLOMswknctwW8yXE1un63PPSRZsWR8CgyVh6vF65aZabz3pluQDQb4908+jheDEY6dquPw4SbmDsxhJ+giXQqxGUTY7m9hGA0x5Nw5YDsH2Onl2NygeggwjH2MujmO+T5ONPbj7MUaBrVpJHkJs7OLQB7CC9jHCYbHkhuurD+J2e1raOYEf3NkpRhb0znWTwZYvH4e5UfXcOLZENMR4ceUs5UByIXFg+vMHFMELbX3dftsxoEMYQczqihCbfiSEk63pzQ5iN3pj0ClTETcfrQozFS/LpR6qFCiHX5RqGhFk3yOBYnyJBdg7ElRQ4o47v08Np8v+qVKmMb2qVxnxe7VsGEbU/I5x4jtTSaswGDPQGG+Ju0A7mVSNMsezrSmcMfcPvi9LlazgRjgIThPBSoWKNG+xDFpc0/wMWoAGu6aIp9FmpTW53cAAsD8PD9nc1GEFBuVGn7mE59AeP1NQH8Hf/6Od6D+wEMIuFfSsQkAG9hNaxfNY5USSgtzmguiaxvwvQQJLTbIluY8k/B7DDByOx4qArW4F1C8DMzX7tgx3AmWpxrsBgpLxYDzUr2BPKRaS45s0Ec+YrEOCwlzvI6ddfKYRGASgUkEJhGYRGASgUkEXAQmAPCkK0wiMInAJAKTCEwiMInAKyLwvXOUJd1LFI2Dvw7D3E0yFdwCKeYWG4yxZGYhk0xpOCVJiuSc5Js9S/g4MboSKOUMVChrWK7g979wL657zWuQxRF++f3fj8sPPKzEWpKR9cBEIPGUFFX5qVkyi88wxxTkCeaDAIutKay027iWZdgiMyMDqnmOWX5GIKtjISjh6qTyvkWfMNFqPgwIVILRgcECeR2TYvzjAqwKipfQZielXfgOviRRNxZEJ1PKRLeYo76PmeVl3PYdb8KNZ87g85/8JFbOPovhzo4ldItkrwAPezBZvgtwiJXoEtWmMCigulIq4cjyAVSZmO920d3eQvPYEax1u+h0eyhVK2hON7G9to5Ru0O6BoZKxJn3MgF2xSAMMbWwKJCC7JFGqYx2Zwf/9F//Du5+73uVsHrsK3+Cc4/d5wA/sj+ZzLNkpsCwMNxlQxYAcJHUNynVsT42BgDvvceS8ZQbJUhhzwegaKoltOmjGkv+lMAYk//NehPVClNwEPuSifuiT48zfgk2FIl39YBdNrAaWEnzJI0kzUpmLwHbJPfF4qX36uraJjY6I6xstrGxvon+oI/eIEJ3OESPDGomsnMfcVJRAk9xYXLeI4hsjFmCvOJ9FuxcAf0Gioi3I6ZooOS+gUqMmePkF9KnpmO61ycdaMDEYSEfbnfkvCk5YFxRQcHAU3sThJCtLxPIPlJ54BqILiBdLGHzq7b321gzdqyolrsewMZuNeCLJyuFxkA1f2DKuzp/TQJHontFKA0HmC95+PZvuw3Lhw7gyNHjWNlYR5XevfDUxkgTbG1uIOt1EEQjAUDT9QrmZ6cx6nQQk61aIlOxInYux29/NCSFXwlaFgnQb5aegvFgJHDZL7ONYjGdQDCb15il8rplexNYZV8VUMb+vAu2u4IOmQ97qIVV9SHJOZdDxPS3JWAmpqvdLwsZGCedTyAcAQKCAywKIauIt0j/XHrvUhra2IBkZRdAGT9bgE2UdqU0PNuRstU1yV+nAnc0nxHY0jhgUQRlfQn61sQA7g4JNFs7kt1LmeVKraLxQgUCMmCbzRarAFT40N5pozOIkCrx7WFnlOBLDzyIkzffjLe+/e1YXl5CQqnjjS0kkQHaBIDX19cxOzuLaqWmuYTQRnt7S+OV8wN9avlotaYxPT0tFipT9YuzdRzcN4uDS9OolgmQqYphlwXsUc78m8zru4xJQia7Y2TvjUVRicY8lSYExmWIRwPEAoATeUCz/4e1BhAY0L5XtGKJ+12VAFeE8dK5bKxYw7GMi6KN3euTDHyCFy9ewufv/TLu+8LD2GyzzwWoVcs4vDSH6w8fhj/McO3CNZTLNZQp+a6+mqNZC3H08AEszM2g2aqj0ZqyoitVZlmVFvsqi0sqfijmMeczjXEVMpD5SdlfFntk6Pd66rNhwIKPACVKR7PowaBLAxpZnMXxRT9hFfD4+pvjmX2Q81uhfaFiJPqPGvJrM5Cbvw0gtlUtEXM9MXCY6gnOy9aVhhQ7EN3LLtuX7+HcLBl+k0UuXqO/L+dDXisRF/P5NXC5aHu79mLl57E0EMSYLNal3cKr1IBTvl+KFlwfnV+3QGeh3w6cFSDnGMDjMipSOTGZXxZ8ML4a1yr0Mk9QSe47YNnKxawP6TqLzZgZT+8+5FlOhQKC19q7GBhcAMC6PhfPYr1M48RZEFBtgkoj1HkGvLL5cksG3zHWOTZPnLoDc8EM8PUn8Pwf/xmuPfE4tuIIG/DQR4wo9TH0WYyXSrqZoDL3fCebC/i53/g1+KMenvvDP8W5Cy9gI0vRyXx0QWlmrqcmAW1qLQZsiwEsaW17jvtLYwEXQH+Gk/Ua3nPTTfDTDP/usb/DNT/G0ok6Dh6ewuLhGXRrEbrNBDtBgs6oi+6wi2GaozfKMBjl6A5zdNoe2m0fwzRA0olxYxDgvTPX4+kLOR5CDZupj6mZBZRKhBhZhAJ54fq9FZRXn8H0aIgKmbphgu3ZFJv7PSSLwPRCDY1zIxx8KsehflUAJDJCgRwH0sfRPfP+CmUXFWO5e5QFtxiu7j2FBIkrV/hmW9lxO3RTnzAlCC3z6i9WxChrYMkbG8Oebc09GwsY7HkquHA/awxWWQpLAcfX3po7KdPssJ2zZJJdf9SewLVX4e1MKWaCuCPYHnOQ51a8STsVsoPV/lQioaRzghkPuLnZwqnWrMSw4zzWfQhAV4UjwerCjsb+JvuXyglaO9UPXQGqgst523zKuc71/AA3f+CHcOdv/KbmyGsf/gi++I9+GfOUXHaqEoW+hCDyom6tWkHGtTGJkXd68JrTKN91O0rTcxhdOI/tJ55EiVYGjGdRCOe+j+x+13J63YwtY0X/d/pAm5e9dQb2Cwaf1i6Bb57FlLTmuLp7cwIAf7O+P3luEoFJBCYRmERgEoFXawQmAPCrteUn9z2JwCQCkwhMIjCJwP9DBMY9gF/+NiUYHfBpvqCWbzT5OCc76zx+Lf9oifeQCV7HNiDMwCRFRI8t+XwZTZYYH+XUGmS9wsNr3vE2/K//+T8r2XjxsSfwT9/zHqT0L1QCrIDpDACuOthOh8pSlLwEZ244jltvuREPPfh1PPbiNazkJbEJaj6wL/BR1/XRmzcTEG2A7jhjwYA+JhiVki68Il0Sy9jIe3J7xvzd8/8rYlfEzFJrTuFxV/dzjxFm0o32LuWv5EXsGMTlEo6cuRWv/a634vChI/iT3/232L5wTpKeejicj8doNJtoTDUFptCL09JvBFkssUVAhwlDwm6VPMe+ZhOVOEGVsndpgmt5gmFA5l8FQb2K5nQLq1evikHDYPCqmIRk8nxxeRnLJ06gvjCPxtQU+u0utlZWsH75Ctavvoi80cKffvXLCOfn1P73/NGvIhp2lOQnyGeglcUtkPej9aNCRnVcCnq8KGGPuVckvvdYwkzek622y94rOQlF+RyavCVBrF6/i2ajKSloAdkOpNBnXZvvctXFcrWkv8LtGLZFG5N/2Y8TDIcJeqNE4Nf5yyu4cHkFq+sbWNvYQruXoTuIEMdM4hswyj4nULPw3qM4oJMilW+wz5FgPtASWCRoUrC7nHS26au7fiPA0bwZbSyYXKn66ZiEteInkKQQVXX+jYW0qSts0FGLfi0w2MCGPKf0c+GfauCxCg7IchGQY6wenUfShXtgiWRp3TzCezE2IMFi898keBOUnRQrGTUOUJPvI5k3wwH8QV8A8He/+U248bZb5f/7uXvuwfmLF3DDjTehGpaxMDeLfQsL6G9vYGf1Kob9Hg7SKzUMMOp0kQyGqAkADsWSpMw0+wZBYAJCBGNnWtMYkkU7jDHLwhgycNJE7K6AbFnH6BkOyFnyjcFbqaDT6QgAKtMPtVZV8QHZdvUpgq4WU3rmso8StCa4UiPYHJY1DgTyjAGHHCtkSrNvsMCB8wPlpMlMTjMy8hOU6QFJJl9KQHogBiivgWxOMkHXNzYks0xJWspuyxc0odRrpE5Q5nPOd1TSkyWCwHVkvo8dSTETOB4ijRKxRQn4EcQjIEfJ8lqjiXJYUxy63T52+kPJxlIK/9lzF7DabuPON7wRx6+7DtMz01o3drbbUhCg7yzZw1evXhX7l/619B4th4EYxwSAGZPCt5uAPX/4GPQ7OLR/HlNVYGmhgaXFFirUWU0TeVpbDYMDyV62oNk8YsUWNkr2HsU8ZOM9h8fCEvbdLNG8SwDY91MB1VmaOwDYwPsC8DQvcQOAi5/deiBXiMP3jBe6WNtaIYGYngLuMp2H8tuPP/EsPvnpe/Hk2RcxSjnWMrQaNRxfXsZifQarl1YkPUsAmL63U/UarjtyEIcP7UezUUO5GkiCXPOBU1VQf5NHu/nIR9FQY8hqlgjkGguYnxkOBo41DlQpB0wVhTLv2411gcnGdhc/U+PXfMY1Jqj04PzZeXyC1IX0soqBVAhSFE4ZamSWASbpz9jw4Oyv4spyHBI0HZM7Lrxxd+OeETzlXOjmQ+HMnvx5ORfxHgVXubWHa8je+l0A0ra6S23Drc3j5+F6yN1Cwei2whynYCFms+sDqbOP+BYAsLifspTgfFIRiM49jZj6BI2khsA1Yc+/ulAZ0UwX0yAAACAASURBVB7CzmohLLq0Kxoqinw4byW0JXAAsMXUmNkqlOLYYdGOlCpiFSfxnDH9zgn6unna11oD1EtVHD56GgfmjiD/+uNY/dhf4dmHHsTGaICtNEPX8yT5TBCLbM7Iozd4io67xpuSCn70H/8Slo/ux8qnP4tnHngIW5TapxdvnqHnpdqjFdYG3DIUiiom8etYwWNFhsJS4WHZB953261olkv4d488hKt5jNbRCvYfbmLfsVkMWhl6tRhtP0E/HqI96KIXJdjuxxhGwHYvxeYWi4MIAueoZcDpUoD/eu5m+Mks/tOFDTwW+2jN70ep3FSBooDIuA9/6yxqm1dQzX1EpRTb0wm2DvnotlI06h6mZyooXR1i6VyAw2sBKnITqGpeNwUMKxxyf9m+kPs4B5baPtgeVNvZ25vvzWO27lsRg2wdXAFj8cmXAsJF7zFAWPUhAnqtoQjuUk1BUs8EfrneF0AxwV+pHtjvMveI7CfuGOZpOwYCOz9gKfAgR0Q5ZwHA/E7gwN8slycu+8yQxUqZWamMCPb6QB0ZjlXqODkzg1Y5MJl3+2pgc4ZTH3K7J7suVWWaH7HHIiGCwXlZRY25lCNyXedOs4n3ffgPsXjjbUA8wH3f9/3w7/uCip84PEs+ZaUL818rhGRpZO6VxNKWpzL3N/sOoPVf/SCmbz6D9MplXPv8XyN9+hlUttsI0wQxpdC1H3KjVoB7jlJGT2X7RjJgcZneQua7gb8Ee9VGPBf3TGGI2PfRHgzxPRt00J48JhGYRGASgUkEJhGYRGASAYvABACe9IRJBCYRmERgEoFJBCYReEUEvndmZhf0GX/RZIONdWiA417CfA8ksufkY+bAS4ELu3JwhVwdk4Cs6qfsmwGxTGRUJdNG2lGOcrOBP374Qew7epx0PPw3P/hDePb+r2HgWADGOMhBTlhNHrDFuckiznHX7adx+2tuxRe/8BX87dMv4GpONomHqu9hv+ehLjzLQ+zniJlkdyyL4p7NM9ckBYvHS3moe+xeJa4dWKxkvjxL6eNIgCSVpJ75Bu4lbe2u9x7j8APDJ6aFrimXFOuZt7wFp9/8Zkw3W/j4//a/Y/3ccxgOKMO5B+IRxlg+cADLBw/gicce3/UAJdNLaTz6LJPt63uIkghBGqOWA/U8Q5UMaQDbWYqhElsBMjZKQFnlkoCe2Pmdho06GnMLuPMtd+Out70VC0eOikm5vbmBC888g8cffgiP3/clbF9bwS/89x/EO//hz4pBeP7rn8NzD30SWWBJ0rIYoub1WIAgRV8qAJA9T81Xgpi77eJkoiVnKKCIDGADNEzWmUlTYz/FSSTJ2c2tDb0+02oJXMucXy7vlf6iYqbSZ1LymbGCXAmN9RJHZOaGSkamno+dfoJL17Zw9rnn8cLFy9jY6mNtq4f2IBIzNM8CJE5SWfKlni82LH90vxxXBDJ4Qw74MRBAnCfH5mWSu2Ch644syajxaLLe8rEu0+nOMeAEMBtDXMCFk342ltseM5GnJThQ9FF52rlEsd7nXi8ABoLTYgw6ZraAhQLIF4iUS+Za04DrnwXgZLKoBIWsD/BaJD3sRjCPVQ5LqFQr8gNnAtpkpwn+xEi6HaDdxv5GiB95/w+gtriARx97Aov7l8ReXV1bxUxrSonqxblZTE81EA06GHR2UCsH8OOR2OxkqpMVVqtWJWcsFjCZRpSHZnFCGKK7syNZXF7b1FRrl5yYRkPUyPATk5GMSLJByZ41OfEoou90hGazhlarhdFoKKYowWHG0FjvBH/rOg8fZFny/iShyf7sCjbIwq9Wa5IWJ2GLzEvIv5cYgUmjijHIZHOUoNvpGMtPcuglAToE/NjnWfjAayhXawgDHzs7WwK9QzH6COSFqDov5U6/p77tlcsYEBgfUrTSkuP0O6b8PvvdKB4J8K3UGggrNcSZh063j0HqyWOx3e/j7x57DDecuRWnb30NWrOzavty4Ako5zXV6yzCCLC6uorNzS3FjIl53mvmvIx5H4PhUPLZ9Xpd91StVhXnViNEPcyQxW2cOHYAJ08cksOkT4ZhKRBwIIaWQ18FuhKq1qTLuZ/jY4+iVhSYFEVNYmtT+pbFSWmEaDhAHPXhBzlGAxbh+CiTAVyA95L7dgoJL5OA1vroJv6i4IF9YZdN6vqU1k8HGpJVqvEJYG1tA5/+q3vxxfsfxXp7iCjNBUw3SiGO7jsgGd6t9U3FaapWxfEjR3B0eRHTzRoqFco1BybDzzmjADwpZewWNxunGer1qsWLYKDrS+zH7F8sbOC8yuIMekfLd53FGlKZ3et7BOAZ1qLghYcmAExmq+Igb2Ly/qyvqjCkAKtcMZSxeTl37zFU2VdYCFHMWwRMCtZqEceirQXLUCI9o8z6XrGUCkteAgDveegWYLO1gSsKsya1eYqS/ATCCgloFQjsFTAVbcdrUpwcI5nFPsV6zfle4PWYRQP3G5TOJyANykiHoQHAAl+HGguMk44/BgAXrN89AJhg2PjmwoByY7nzw6nayYoLbF0swOECBPY0Jzu2KfdCem+iwh75wVNNJWyI2bk0dxCH5k+i9NhZXPyLT+DCNx7DejLAFotGPA9dAr4E9nzKQJvvag8jDDwqBmQ4kfn44R/9AG47fRM69z+EZ+/7EtaiAbYzD908RddLMVAbm22IrAjcmqQ+IxDYNe+YRDLX7+kkxrvP3IzDc9P4vx55GM/FfVQP1rB8fAqLx2eRLZWx6ffQSSL0swhX11bRT3J0ohwDehZHQLvjoT8oYeVahNkAuLHk4edqR3DX9Cl85txF/Nn6GlBfQFZqAIwJ++ZoG8nqs2iI9Z9js55ifR/QXsqRBgmqgY/WbAVeN8b8VgUz5weoj3xMjcqo0z9WKjlcB+zeZG1i1VfGniXobdOXrfcOiyyKvYr+r+IVIaJj/WFs+16w64u9rRVtWT8vVG24AxCYK4lnK0xkC5TF9jWmr3kAG/OX6uBUzuBn2FvNG9h+Cllou3TbIxiL2xjAlIUm85erDdm/PZgPNPf9lGtmQVHEfiSp8hjNADhYreHM/AJmVaATI6McM69EzGTawxhTmXsJ3i+fM2Dc/KLJ/uVikPPu0gRp2Ufzrjvxnv/wH+FzP3X/A/jzd70TS922FYu4cNJGxmxfXDPwvFRykXsF5wQPw9kFNL7nnVh+xzswszCHa/d+Hhsf+zjycy+iGo1UgMp9mzMrVtsGnu3naIlDD2eOHbKVea6IVgzNJtLGlOYVj3vTRgtT+5ZkSXHlmafw9meffmljT/41icAkApMITCIwicAkAq/qCEwA4Fd1809ufhKBSQQmEZhEYBKBbx4BAcDKKb00Y1QAwEVyk0kPJXGc/62e/2aHdAmlcfDUPMuA2DEFlfQgU5hJD8nBWr7q9r//HvzLP/kI8lIJ5x5+CL/03u9DJL9N0RtRzjPUPR8V+aMWDEUmxHPceOQwbrjuOB59/Ck8dW0Va6yapwSc52OGIIZYRc5rSxK8jt3omFkGlu3JDDpiwTcNmjgWLiFHRiElNgnabKyuIx6NjNHhwEkDf+wwYg0zkez8TQsWmhJYjl0tBlYQ4vBtt+L27/keXHf8Ovzp7/0bXD77FKLewJjVTCzL4zcXCEV5xuFwqKRtcY8FG8LkeX3EZDJSpjBPzdPNeZkxAaekvdgdBv6VqiGGZDHSX7RaxeLxo7jjbW/Fbd/5Jhy6/hTysIzecIh+t4P+9jYuPP0MnnvgATzzpS/Dbzbx+/f+DXJK9Y2G+NrH/jkGgy3zj3Ss328FAI8z4wrAchycKTL6BePOknoGJjCJT4ldypZaYtxkR+UJmWcCn/r9HiphKPYl/RbZMHw/2aA0HmU6U3LH+UisKJ+yl0xaxxlGqYe1dh9PvXAeT5+/hsvX2ljZ2EC3N2K9gkBOa3brOcJKHaCz2xeIijuGjPhKotSXVEBAXzrKQBq4Z8AIGT/j/VB9XgCwgcAaNUHhqevG58v8ipngL8B1cUrEVBsr6ti9HitQILAhcFFMO1cU4WSmC3BdcHQhOU4WliuoGB8sJoFqILfAeVcMIUDUMaDJJpS8a5m/zWOTHofyr4wTBFGKwdYW8m4bJw4s4ad/5qcwDAI8+/zzOHH99QjKZVy5ctneixwHlvZjdpHzWQ4vjdDf2UJ/cwPDdhvzzSlJQHfb26jUQgGFknZl8UZYQqfXEyhPkJC/Q4Km9M3NU9QrIZJ+HyGv0Q8EihEQpVwtH5K75/jKzQ9YQKaatqRjUG6crFe/FDqQJxAT1sohNPnuNieBX36O7UDgjfdCf9YsIgsbqFRCxZvs4Zj+3PRvHQzE9i2AnenplvyG2+2OSejyLIXXJ4siYsrqemJCG5O3is5gIFaWR2YRQW7Ou2QsDSMx91m8wfNHcaTkva6v2kQU5+j0RxikOVa2drDT62AQR7j9rtdj/4FDYlYXSqVkk167elX3yjjRY5j+wdPTM2r7TTKZ8lxjlMxmvsY+Uq83lPwme59AHmWwjxzehysXz2J7ew13vPYWnLnpOlR88pHpk+kYcGOgmRhizoucDF5j3u8V6IwDiGxHguO85yQeIhr2kSb0dSYzdwjfK6FcqwsAts/ZD8eHwCoH8hVK9sWxdT4VQuy2ugFzTrJaXp+FZ67zvo2GIzz7/AV89NP34NEnX8AodvKvcYapah0z9SlSiJGMIuybncXtZ85g3+wUEI3QbNGTN0TZM7lmse0dEFqsd7qmAAhZLMFCBCc7zHlwNOyLAVyp1QwEFjO4glJQFgDM+ZXzGPtiUYyjvuuKSBRHKiyI7W/3zP7Ih4BNFfKYlL86l/NWYMGJzaWuyEsFX/Z5+QNrLXPOp7syuHuAPwFkvkefcKxvgr+SgHaAIQdosd4UrG3FX57QVPf2VQAgZinnI+fFW+x7ZB8gCWlX/OZUEUwS3NboojBD83ziijeKewpYbESJW84bNtdaQYkdj2zdIqY2Y3PNN1S6OOe3AoB1D076WjFkPMRm3gOAi31dAQCbvHNhc2Hy8gLZuYZq31BCtVRBo1zFgeoygicv4LmPfwrtc5ewlcbYRCIQj/uJHoErj8BvimHmy+O1B/MBZgHDYprhh97+dnzXm9+M9t8+gvNf/CquDbvYhoce5x4vRY9gNBVbCo9bLXvWH4rijuJ6Nfx07T6qaYS3nDyB1x48iM88+xQe3F5D6WAN+0/OYOpQDe16hKjlo5/QA7iD1Z1t7AxS9GOqenhIvBK22xl22j56OzFm4GMZGd4znMJPnrwT17a7+MOzT+P5iIBljpSFf2Lbxiixb5O5Gma4NpNhY8nDsJEhpKd54KHeKGFE9ZWkjKl2jkonx8Kqh+mOjzAz/fW9fbMqfgzALyTOXZFEse+xlaNYzgtlEXvCnjfFA7fE2No2Vjhp6hTF8Ns7twHA3BGalLKAYO3ZpUviQF73t3tenraShDZg2CSl7TkpqRSFYa4vcxYofIFZGKofsYEJAptaENnBxe/YSUKneYKK7+FItYYbp2exUAmNCWwljwh5PVzHJdPsaMhO6YSy4lRXIZOZeyl6TNNRZTA7g5/58B+jdP1JeO0ePvr2d2H02KMI4wFmfYgFbltNE7g2XXTri2IFc1wKqM8xCCvYOXIcrXd+Nw6/5lZ0Hvk6tj/xlwguXUWV+wKpqhulXau/8xXWv5xSD/s8xxFtCPJjR1B+3etQu+kmraXxxhZK8/M4cuoUovMX8bU//AO88b57x7dek78nEZhEYBKBSQQmEZhE4FUegQkA/CrvAJPbn0RgEoFJBCYRmETgm0Xg/40BvPuZMYpJkYgrgFDBVWNosCT7xmRoLRdFhoFj7rqqfH1GMnNWQd8PKvi3n/oUbnvL3dQnxP/wj34B9/zpR+EzERbkAoBbeQC6YzLhwgRS5JIx1ZTAQRnDKEXX99BlTia15FOJMn1kgPnGWOD1UqRaycRxZgKPOXbde6DAXnJ5L4b23tb0NBaW9qHRaODc2RfQ79Az096lBKVjojHJK0m9rPAvLuBMSxztJubopZoHaC4v4/R3fDvuuOsN+IPf+z1sXrsEP0oNPGZy2DGui992M5b4c+RMYx85FpN4gy7Ba2lDk/ijN5ly2PJSdvdZKiMmsysDKs0GbvqON+Du9/8ADt92G6oNMicDbGxvot3ewWjQRzoYItpYw1///v+Bpx9/Au/9+V/CT/7mb6q9O1sX8cAn/5UYd4WMsEneOg/GMRlo3kLhxTjuA7zrzSmZRMGrdmO70swG5NBXNixXTJ7USSDKfzI3hibZh2Rmkk1IZjSldkOxhg20oDSgST9HiDIPI/jyBrx8bRPPvnAJz7xwES9cuorNnaH8OAVgBGVJZhLw07ggG1OxdQx6h9fKZ6+gLhlH2dorKAloNl6nSdOa6mghVWogt7trJ/FdZHWZJLcT2BAyUGP8IZjYPSdZ1LF/Wywtwase6MBhA6qMMUxGsfkhF+3l+EAOfOeJUwI2L6McCegdA6MLOW13AfLdJCgq0MM38J4gOONAn9m800fQ7iPf3kHJy3HDjafwU7/889gZ9XF1dQXLhw5J8vza1WvodbuYnWoJ0D183RHML8xh2Otg2N6WN9/21atAlGCmOYV+d4ecbhsnZOuXSqg2amIBc1xtrW+oAGNmblZACwGSZrWCYbdjXoiUXqY8a5KCGDLvi2Cu/HnjeBf0ITuZbN9asy52H8Fqgkb0u2UBwogS6/RsLYAv563JBDUBF8pSywe3UhEIx8ISzm8hGYKUjAzLAmOzKN6Vyo3ikcn087pV/BBrvkGcYhjFqDVqAtt7PDeT+pWKSaEHFYxi+nRSBrom0KXXH2gsEFgkmMy2LFFenUCq76PL170QHUpbB1WsdXbw9HNndc+33HoGR4+fEPvTwH1fsutpHGF7e0eANcdlt9NDv9/X3ElWKe+T4Lr9uyxZewJqzUZDnrhkClOauNvr4PDh/djcXMfDD/8tWvUQb/nO1+P0DccwXQ/lkSygVQCjsQjdjGwzn+ZJGyfj4GwxbrSuEeAOPCTJEKN+38Yr2Wn9vnk2FwxgzTNF0UcBUtqRDK/bO894MYsx9ViQQaBvb70QS3OsgIhs2u12F1974FF86rP34vzFdUQpzxlofWtUKphrTamYaqE1jVtPnsRcg7KyKRrNChqturx7ObtIXaFknt178TGpUYKmAi85/7EPJgmi0UC/ycAu0ROYBQ0lzq/m321S2sZ6tXtzcvwsXNhDlhzIxPmM/dJulp8pZOD3gEzOJZxvTIdjlyktUL1owkwFFgU4yjErYHT84dQfdmXrCay4MZgLBeMEu8eIJghdzFUFA5gAsPoI1w8CwGNza9E/OGfsArYOQLViJOeDzoKf4pFQStbOawHg/Mq2TtQmxaPw8C5+F7Lguj4BWq7ohIB2cd+uYGi3/zoAWMxiAW+cVw3QLWSgi/cWRSNUveD7rbaIuyVKQhsoTOCMBT+VPMSRxj6ET6/h/Ec/ga2LL2IzI7jrS7aZ8zfbl2Vq/AxBrG6eo0d/Vy9Bn9YJSYZmnuCHvu1OvO/b34zBxUu49NW/xeXeDjb5vpQAYIIupaNzHyOfa1wmhRQ+VFi0u7a+vASRhW0pblucw9tOncKTqyv4zPmngMNTOPq6Q6gth9iujDCsZaDiwcrWOtpxhPYwxjAuoZdk6I18bGyn2O566G1n2F8qYQnAXVvAD+0/hVsWl/H555/H566uocuplb6yukYWbFHhJsFmI8G1xRzbsySb5ggDFu4AjXoJIxYCcN/BHWg3x8wLCWY3SqilZbFogzzbY80KV+R+hPu0Ym13O8XCgmWsEHMM6y1mN5uHbKaxPZcrQrT9k4GOxd5hzwqjsHmxYkX+sAhIBUsO2GVJiZjAzgOYQChnBQLA2vvssoSdrPSYco32FY7lzJEuH2DHCObK1Cfwy0IA+o/7PiLK8JMJzD5hWL/8k5crFZyaaWE/C/oy2sOYqhDjyLmDPsPaH2ky2QPSg8TW8R4i7CDA0Xe+G9/3oQ8pki/e93n85Xt/AMkw0keu84CDlIinDy8VhDhmxSPObX9MZRuP3ypSMZHbQQXpLbfCe9PrUW+1sPmVrwGPPIJKp4sy90lur134L3P+0DU7xrQksnXd9CwOMPu270L9Pd+LzeUlFXqWtzZRC0PMVaq48Pl7ce6zn8XdDz/80vlv8q9JBCYRmERgEoFJBCYReFVHYAIAv6qbf3LzkwhMIjCJwCQCkwh88wh8Kw/glzCAld8e8xZ1csqSWXMJoSJJxfeRCeK4jHs+u07irEwQWGxH55GnBJQBekwG3fnud+O3P/In8pN85m+/il955/tQJmvNjxD6wFwWKOkSUxoamc7FRA+l05hxF9mGx1YWlslCD4m8yDKTrGMyjUktl/wvgOrCXo2JS0n0Fsxg9z5L2Ox5+KqIH0C10UCTwESphPWVVQEmkvGTyVchVG2fLdFLTAwJIxAYUO48Dx0jmTGg1FxWLmPf8eNYPnwY33joIYx6XfmE6dhMXjvwugCYLTvqsmNOIpDAssm4mlQdH4wH01dknjEJFlLu1LGflfxlMlrMCGMKU+b1yGvO4Lt+8sdx8q7XS/rVT31cuXIJO502/LCM5cV5BMMB/ui3fxuPfuFLqC3uw+/9l89hZvkAkizGI5/+HWyvXTQpYPYZMqsEApjP465/78vAEiUvHYhjPpN7AKZ5po4DLJRaplQpPU8J6hoITGYmWWcEMkbRCGtbW5IoJUuyRGla+aESVPORUBLQ8xH7HtZ2enj+0irOnr+GbzzxPNa3e+iN6OAWSJo5IGjgUbaWbDUmUk3K3PwiM0knWp2CAaGSD3VtoHykaxuTa6TssTEHzSKYYLSBA5a33PPfNf/sQn6U7bnnN2qFGS9NihcAgooRxmJdSICKke5irH4v0NeuV3+TIuOKCPZmEJMILQAagnMi+I2devy8AuedfKq1Kb1+HVgkJuD/zd57cFl6XdeB+4vve7FSV+eIDmhkgCBBgCQIRoAUSUlUoCRKWhqaEi16PNayRmPPkmfs8ZIljeQJGs5askzLGkuWZkSHoUiPRFJMYA5AA+huNDrnWF1Vr14OX5y1z7n3VQGg7B+AV1zFLtR77wvnu/fcW2efvTfZroEAlpRkRJIiW2sBzS6qwk4v8OAjD+ODP//TuLR0Qwqh9UZD4k7m6+mTZzDXmEG1UkGpUsauvbswN1PFWnMF42Ef9SDAYLWJ1Zu3UKuE8JxEgJ0sSaUJgMBHdaYh991rd+ARyKJUswdUyNylJOtgINdGkJ1jpojZHqAyl5TszRJl4HMsSXFYmLyBeq0GAcIoEvYvfTYZUIKhBNuEqS8ML33G0pjgB+KzWqJ8ruhNko05EvapyJV7DhLxUiYI7YOMScuIZLMDx3u/PxDQlKxnFuZjyrkLAy+HS7an+GZ7wu4cp/T+LDDKcgSlirB53SASgJZztVGvotNaVUDTc5HQxzUoYZwC7e4YhRfi2aNHcOP2TTz25jfjqaeewsz8HOI4Qa8/FHY12b55MpZnJgxLz8Nas412u4U0zcU7medaazblNYKOZO0LAFyriS9wtVZBo87fU9o6FC/oF148jvMXz+KOfbvw+CMP4dH7DqJWomejghaiBEAAyzJIOZ7IuN2Qa141vk0DhE8J7ngoEtCit1BkAgCLd3NUkTGsLDsFmxWk3NiAwZxE8FGlSEVo1bysAJ9KGWvjhYJb4nttwEbJi/J8c9y4uYzPfeFpfPXrz6DZjVE4AXsaRFWiHPiYKZexd3ELDu3cibkolLWyXCuhNlNF2Y+EacpYcp6xeYCXqYCwi/F4qJLmBEm5RnqeNMxYz3nGn2NXPu+FAqZawJTriKwxxrec4LLH+Jj8YQFLWXs0PcrXuiqB/vekqSznM9Njrq8RymkUoDjPEI9HE8asMIpf0fTCz7O5Q56L0W9low3nlJKMFXy31yEisVae34wT11dJXNlDGNayBfD1MbsiKa3XrnPYSkDrPsHK7LM5jpLMmcx9fe7aYCBMZ64VRuaZa5R99hYAnpzTMp0Nq11YwKbJRuW4rUyyKo4wl0njjgXqLXvWyD9PmoKsMkBM1QKBfVV6mXNEfJYVgCWwO5eVsD9bxLk/+Q9YOvEiOnmMZsG9GNdM88yMbyvXr4GTi+8vWb3DIkOX3q5sysvH+Jndh/Dh178Jw34Pt144huvdJjpkAGcFeuDncpGOHrpYB/FsU51prJPHsHHNMT9vDVz8yEMPSs78wuWTWJkvsOdNd6C6u4px3cVS3MTq8gpa/S4S38Xt9gD9sYNB7qDZSbHaAjrsz4mBLV6IHSPgcNvFW0uzeM/+g2gNY3z6wnlc7g4wZo5gI6J41wItP8PV+RxLsxniEqUOFICtlNmgSCUW+mSrvHKROqgv5wjXgKjvoTx2EGYFopzsW11dCLgS/GYOFyljszeVgWc8dwtHn7PtkpAxYybc5GcTK52n60Gz42CjXy/3L/ZznrkSaRY0u3mClaLcwz21yD6TVcufXQEyVdWH+2zuuQkI8z0i0kxqu+7L2Di2AQRmI6ewfQtH5L/58zDP0Hc8jOmJjQwj2rew8SV3kRQpQifDpsDHHTN1bK9VRBK6Jjou0u4in6clh6gWiQJPIQ1RAdhwl6HvJliqVvHRT/4RNj30erjZGEf/4a/i2J/8W9zqjCT2d7gudvKzOfeHjkgz506mgDztaOChIuzjFKPAw3DnbtR+9MfgPfwg3MtXceoP/wiVa1cRpBR2zoUBbP6cMpLbDsoASkYpKDONqwSAR36I+fe/D40PfQi3Gg3Eoz7cs2eByxfRWGtj9YVjGNy4iUevXlnfmk1/mkZgGoFpBKYRmEZgGoHXfASmAPBrfghMAzCNwDQC0whMIzCNwKsj8H4y3V5JpNjwNgWoDPhrfi9AkvHxFSlhI/sm7NoCiMUDbt1Pz7KdKN0WiPyasl4pJcpyiMJcVnarzgAAIABJREFUxre1EuGTf/V5HHzL43CyMf7ZRz+Ob3zms/AcwnM55hwfIYtCyCZevgR4WZBlEUl8dFmsN4UWstoI2AkAa9m/1p9XfMBsrVkZmuK/JoVQqbCZAq/9rw2FM57D8bRUbZTmxMfXMiwM+MtPEDBgkTce9MVHzVNizsQTTfiXOSXr9KLJZhAwgCBHrSESqL3VVWTjkZH/XQcwrHerXKlhoVoWsDDfTDHQPhuRm2URS8BAgrG8HjL/SqhtWcT8jq1YubmEztJtxP0+QrJqFxbw7p/7MF7/nvdgcddu8Wc9dfqUMBV37dqFRrWCwdIt/Onv/K848c1vISsyPPbDP4x/+IlPIAsjDHrLePY//S/CkpzIXbrKErPfZO++ko1nX7MgsMMAGyatggHrwKh8lkwMYaG5KllK1qEUwlMpwBPUoLRtq91GrVZFuRRKcVIAyqAsfoVLnRgXl1s4dvIMTpy7jJvLXcQJ4R/K8obqzUcWtwFBbNFeR4uR8uYz5+Og3J8AqoWAQBvBIV6jyAYK4089YmUYC2CkoI8waw1jzLK9NBaKtlo+9ETS2bB4X+kBKP7CBnRZvwYFKSzQIvETNqqy8KzxnTYbvJxhR8laATsIRIv8oRa1hWFmpFIti9DOIpG9Nf6g9LnkNwcg/UEJ6PIrpezwaAwnjpE11+APhsJsdLwC9z50Pz70ix/BUnttAqjy+ZIBfO3qNYz7I+zcsQNhiQCXh9lNcyiXSyJjGxRAoxRh0Opg1GsC+UhyQTpkkbdAPI7hhSHcUMvUrWYbdfoKEwCullEkiTDlrQcz/YDTeIicrDn6tRIAZ4wlJq7GwCOI7wjYxrlF6VyW8BOeU7weFQAk+MfcoCx0w84kQ6xcEfavMIzZwJAQkIuF/UgWLOMrbFRXwSRpciB4LkAeQb0xRqOx+JdOSv6OI57H8OgNG4ofJ9nIUbWBzmCEMcdpKUKcU965gtE4Rbfbw/x8A721FSMJm2I0ShHVasLQo2/mSquLb37vW9i8dRE/+ZM/gUff9Bj8wBOGdn84FjZxr9sTIHUwsHLVOlYIApOZz/upVaryM+9XGwJSYUGTEUymMI85P1dDe20N5WoFUb2B46fP4tljx0Syd8e2TXjyDffisQcPY2G2Dld8YFlK12YFYZ/KcvZy6ecJW9Wue4axTIptlowFCGXbDJtJyFIOSiX4JbLG1Wfd5inL1NdFg/+nLE0C9rosqN/u5DQiZ6xxmDSACJPUNr5oYwifMefc6VOX8Fd//TV8//nTWO3GIj8rnPkkRtlxcWDLdjx44CBmoxD1cgl+5KIxUxMAmOBeJOMwlAaACaPVBUbDvlwfmd7W6kFzE72/XfGRjsplaRiQPC3eyApkSvOBsIADsxCy4UGbOxgXu5KKdDPBJNNssg5AbmiqmuwZlBltgWXNUzZ/qgy+AueGFWsyq6YzgVkMw1fzpCwNbHigB7D1J92A01vWr+ZIQm2ie6ugGgFgUXXQr8lYIVtaPO2V7ctmKgGZZEyY6zN5l+sFcwRjphegY0bBc+MLbzxuJ8D6BslpbSIwYLNcpDYccG0Rywizduq16PFEUcL+TA9j8YmneohaI9imBT6/NI1lT8L9GIEx3nOcqsUAj0nQvQIP2+I5jL70LE5/+atYGfTRcXLxP+V7RLvCSBVzmrEpj69bOd9ekYPaC2wyyfMYPz67FR97w5uF/bl8/EVcbzcVLC4cAYA7fG9BGWllfqoPMKH9/8xmVWLpoQEHj+zchrt3bMPR29fwTH4T29+8F+XddfTKOUZ+ipVrt9BLBrjVbSPxAnT6OVYGKdqDHKsdB+0+UIwKbA0D7B26uLPjYf/Yw1t378HhrVvxxXNn8cLyKnoi1+vItXbCAmerCS7PFRgEZFTTe0SXUvZchCWC5ZT6JjhKHmkhdiZF4iAYufBWEtRaQMD/TgkGqzS0NE3avbdI2a83MApYKys0994vj43u0a3WgYLE8txtApq8XcFM8cw1c0gl822zovreyrc0vymoK80ibIiirLL8nl7ABFj1PQSPCbVOPmN8g81M0oYQSn07BPkJ+OszJ5DO504QeFSQqZtj6BIcLsRzXqxkzGigpUkj8HBgtoH9M7OYowy0ab4biVKO7qtk3+YQHHY50GVvNvJ87PrxH8FT/8M/oScBknMnce03/ic0jzyPF85dwSgvsM31MV9QAp1jT/9WYQMr9xQ8lADA0tyaYxSGiO9/CDv+7t9F5Z67MfzGt3Dkn/8uKjeva/OmNF9q3pRpLM2zvF5txJR0IwCwI+D4KPBReetbUH/ySQyrdfSuXcXw299GduIUwnYLgfHofojNctOvaQSmEZhGYBqBaQSmEZhGwP690mq1/nM75mmgphGYRmAagWkEphGYRuA1GAECwFLY/C/sEuzrE2hU8CItJqm3ohYzWG0ZC7NVAVVhrApgXCBy6MmrjF8W88TXS/AjlrGI4WYifbbl8D340+98H0GlhGGziQ898iiK5iqCLEFoWD0spClbRZkEwl5l0UlqtiprTLCVcqZkvWk5i8UbBekE1DbFeC2ekTVGOVRP2XWWlWU3UhvGhjD3WGyl/xt/5ucI9ki1VKXxhH0rTE5g0+KCsNhuXrsG1/qMSrFV5QxFfpfvBf18fSTpCG6eI6K83Z69OHDwMF749nexeuumMihMnOUfI4e48fnxvngV68VSvT9icCrVvS7Ym4oEt4ste/bioXe9HW99z7vx7S9+GUc+/wXcunJJJP5QruDuxx7DEz/2Qdz3+OOIvQLXrl8Xj8ytmzYjGQxx/dRJfOoTf4BLR48KGyL2XfzjP/y/8Mj73i8yiTeOfwlXn/88hOFgCpWWBaasFAU2LdC5EQxWcFer/GRa2f+9kgFMP13LpCRIRiawZcUy2mkcYzwaotlak/FWrdb0nEEZw3GBC1dv4PsvXcKxc9dx8/aqsE0o9Rz49DElWq7Mt4LSulLFUzCHICADLMcykouWeSaSxgIIsn1h/YvsRHl+BjQVCWlRBiVgpGxCFt4JxopkrakaWgBFiuESAAWSddwZj2njtynz2rB6ZcgbtqvULo0Mt/ooGhaxvTwzJicAvMhRG6lpetdZ+WcLWEsSMGxhO1+s7LRhHlNOlMAQASjfD0X6miw2AsEElvh6Nhgg6/URDEdIW21EBEjoPxl6KNXK+Jlf+ij2Hr4TzU4blVoNYSlCa62Fa5cv48LZ8xL7gwfvwMzcjMiReoGH2cYMQh4/SbE4M4fVpWvyLZKRvod8OEZndQ1RuQpydGbmF1iOVZahlxMrxfxcA70OpagdBJ6PkuegiGPE8QiF8cqmlDivlTLQ9JXmM4/TBKWIcuOhxiwtkI1TVEQa2YUT+OI/TeAtDCMBdhhnvxQhKkUC6DKnEbRJs0SksUfDgQDbbOgYj0eSp8hCH8dDJEmCUimQ5geCPGSTjillKcxLHZ+JkVANI0qg+8IMdoIK4hxwozIqc/NYafdoWYpytSHy2iUX6Lebkuv6gxG6/aGwlFMytysNvHTmLC5fv4K3v+MJvOc9T2Hnrp2GfU/G7FBydJwkwvDmPXXaHawsr6K51kSe5gYUHiAKS4jjsWHV62whEMzcaYGxei1Ct7OGchShMjuDCzdu4zvPH0U3jgUg3jNXwmMP3IUnHn0I2xdnUSQD+E6mDEmCkJKj16V718Hb9bkpdgViWUDgfYw8iYWJnSRjYRVK7MKyaX5QME6/NjZKaD6Tvgoj26vvsVmAjSQKYvIZyjogc1HlSwnik9nJvKPNLozTCOcvXsVn//LLeOaFU2gPxojNehhkObZU63j4zsPYtWkemxdmxUW1Xq+h5FKwlQBwBHrWC/vU+M4SLCUAzGuMCACbvCSAtfED5pylXLtAOnKv5prkGBPtUm3A4b0SQBcvXF3nJc+Z9c763ApIaZpbrDqBMqTZQGEZ7Vb31yR/iac53kavc9N0ZY/DnMvzi4w9QVADOotHs7Eb1nyqTTB2PVJQVNUVFK42+xeqILwir4FNGz7XG+Y9AtG6H7LMZ5VsJnjMDUpunrXZZFlWslGBsMxvy/5+2bmo0MCxwBwmhGRKsKtEv90GSCOOYQBbYN+aSkxia/zphYE/Ac4V5Kf8MxmOjHbmpsKSjOmh7Pjy3qjIUUsClI+2cepTf4Hl5i10PAU9hSks59YmBnq480JHRY6eYXMOKAOd52iR2StrWoIPRLP4hXseRHm2gda5s7iyfAvdAvKZrgPDAHaR5Jl4wxIkFGn0DRYXdn3TXxK05/14AoztqZbwgdc9iFvdJr4SX8bi4/vgbA2w5qUIqxFuXbyMdtzFyrCPTpyhPQDW4hytIdDqueIDHGTAVifAzmGBuzo+tg193LewiLcfugOX15r40rlzaKW0inDQDQpcjMY4VkuwWtW9qfiuB9Jvg507I4zGCZr9HE7ooizdggUq1Rp6/RjpKIczTOEMXXhjB6XYQbmbo9wvEGW+2oeYqcY2Je41JUcZIHHSXib2KoowirqE6g4YJREdf9KMZfapOtYM2LuhIY/NL/y8tUyR/TGvQSxVaGfiiMoCZ5S9HirJEPwlGCyNjgIIk/2r0tGyflrwE2xeUYsUjmkq+tBLWb2Ac2EBcw1iU1LHJSMYGElTHFnhBWKXzQcqUc4FpuZ7uHNmBnfNziESQW6NA6/NtsulhS9Ac+4QnA+Qzs3jJ//036Cx/wCccYpLv/978L/+Ndx8/jhO37wla+KiG6BGf2cBgF1he9vWOzanRY4r0tPc3aWeh9Hh+7D9ox/F7IE7cPurX8LJP/1jRKtrCHJHGi21OY/7b2Uqa2Yjg9/kNbKJuR4gR8JGsHvvRumeezDoD9E/dw7elWsIhgP4zM3GsuNAawoAr6/e05+mEZhGYBqBaQSmEZhGYMoAno6BaQSmEZhGYBqBaQSmEXhVBCgBbeWPX/niy0FhgZC0XGQAvJcxp0SqVQFGArK2zD0BpYpCwN9QRQml2EPmLjviRZLYFOiFgRtG+INPfwb3vOPtIrv5f/7jf4JP/8EfoEIgjQVzqZqoR6mlRqx7rCrbheUyMhMIAI/ItmAhVQpYplg4YfOsw3KWOSmMIMMStkUqBQS0YMN7VN9eZQxbQNYWy4RxZwpdBID33LEHc5s24fSJEyIRzcoWj0Wp6kwKuQ7CcoQtW7djZn4WF86exaDTRm2GAPBubN6yHSePHkd7aWmdoWUeli3wTgBCU+4iXpkaBhAZv/aCpPYshT1l+8QCFvrYc88DePhd78T9D9yLz//Zn+HMc8+h11yV89HnNprfhEd/6L1443vejX6eCrNx88ImhIWDiydO4Yv/76dw6fkTGLU7wpAg+Lz/odfhf/vc55AFnrD/vvep/1GYovxisduCBAIqTHw01+WNbYFXCsymwK0AqHDrJsN1AuKIvC5Rbhde6BlpTcvQo7dsLDJ6g9EYt9fWEJSrKNwSrq908czRkzh94QZutxL0Y3rUEfD1aekrcs+mcqqgBcHMCZBeICHzUoakjkkZZ+a56sXS+1ILnQLu8s3G51L8e43kq0jBbvA3VPB2fXxKI4UBM/hzLD60hhlm5D75GZF0Ns0IEy9fhXnVm9v6oxrgnezCjUxgVU9XBpjcxsRTUoEosuR4HZkwy5RZw3lqAR3envik+oyf/p7XSyYhwaRCJMAN89qj73IBJ0ng9gcoen14/T7c0VAKnDJKXc4TBw8+9ih+9qMfwWqnhZxAlQBCLtqra7hx9SquX7mCQ3fuw/Yd21Gpq29st9NFKSihHJSkKL1ptoJrly9g6cZ1bKpXhHHcb7axsGkBcZ5hYes2xONCwMl2t4Xde7ajHIXiDVwiUOt5GHS7KHkuosCXho4sHovhOIcMARWyIck25X0R4I7TFBElpZMcTpqjUSojqPKbjQUFknEixXwCizwI2chhwDhRZjZQFhfnc5bKuaUBhXLO9AZOyOAjuEr4WqXFxW/c94RBKyX6XJsQ+HoQRUgoLe75qFSriJMMqROgRz3nqIzNO/eg2eujOxgKeEvWa0Ggmc0T41iko/2gBCcIcXN5VUrtZy5cxMKWBbzz3e/E4TsPinyznePCQqZ/Yp6JdDRBarKV4xGB3kQ8gVduLwvzl40UvB9VhjA+qgUwNzsrQLAoM/A4wz6iwEO5Xse1lTV8/6WTWBMGc456ycNcxccb7j2Ed7/lDdi/Yw4+V4GMTRvaMGGVAzY2mWxc+0SGX+ZQKqAvWcCU3qZUMlnY9E52AwLoygD+QQCwgr8bmcYvZ7rKvDEeqzJvDKhHn1wFjS3TX/MdpyPBNj6DEy+extNPfwPPPncMKzHnSIh8DGlouHffHty1Zzu2zs0gDD00qlVEAdnnOv+EWS3evco8Z6bm2GEeCSmdb8BbgbAo4SrzODDNOZYBrPlNGKaabgWo9jz1e7bPT3LKBFRaV8Bfl8teB4dVJUSZjKJ8IM0fhhltZMMdYbq+vFNt4x7ENrOousV6/KkwsA4yK7PXPjNRh7De6JxvRlqZ9H/NrFz3DdvYNtTIIuqKTLyw+iay3eu2BmzcESlmWgTQa5xB4vOW5U83DWwqIHNY1B4ybdgQyX3zZYH/yT3a8ST5QCWgRU7fIWtZl1C7lnCd5TSiGoeoq5A2aRrhFLVXX+CC106smqoOvE96+RKsp+w1n2lRoJz5mF1KcOs/fglXjp/AWhajL2u8Ua2w7Eaz7+M8pf8vnbOHDjDI6OfqolmkaHO8ZWN8IGrgQ7sPYH7rVnSuUmnjNlr04HU9dJBikCv7c4QMQ5AFrI1yVFWw+8+X71dzsQEhA5h7q4YLPLZnF+7ZvIDvxlfQf3ATwvsWMSol6PYHuHnhGm63V9FOR+iMM6yNyS71cbWbojPwMBoVKEY5trku7hz62NfyMRv72Ox5eN+dh9CoRPirYy/hymiMru/gWpDg+foIV0s5hlSGF5Y3x6GDIChw590zuNXs4HazgB84CEMFJkuRj+6A+ZsSGLSS8BHQHzgDwpUxohWgnNKf3kEpd1URQ9i6jjCDLSjMsaoS0ap2wKOr1Qilmo2yiGnckusy8tHCFbfNZWZ8CzgpjYEqAy7rjziaELRUyWexQuD4Ff9aV4FekXrme7ijdAXs5X5fmcLaIKqALI+vDQ3yLd7RyuoV71uyv4UR7IiS0MDJBBge5rSXUXlovs61h6NbFFbAZ+5iW72KfQszmPeAGfEEdmRcMOMNMwLLup+gbcGen/gpvPu//0dM9kiPPYczv/M7wKVruPDiCSyzucspsDlzZSxJwyjXUccRJjIfQsgmKSgATLlrNuN0azV4B/cj9UMMb10Hbq8gilNhJRPYtXYe8veKeG5TNYSpzngxG+Ce5+YetKjX2KmIPEng9Pvw41TYxML8ZqMrgF1TBvD0L/tpBKYRmEZgGoFpBKYR2BCBKQA8HQ7TCEwjMI3ANALTCEwj8KoIvH929r8IAFu2jMoHv5otvC6YbHzzWKybkDaVaUMwRwpEwlpQST8Vc2T3v3r1SlmSv3Q9bL/rLvzR155GeaaO0VoTv/Dke9E5d17ARSmMUiaN8nJkERppOusrzGORYMED8tiERgSYM6CTkpY2aEAqdDKJwysZtloHZiFJi8+KIRvmizmMYAvmuBuPzGup1CoolSO0mmtShOW1SUHadUXeMCDjr15HVKuIbCrlnp04kQJ9VK+I12VntYV8RCnSl38pzscinrKtWBIUKcANLE5hoxg/WvVi1SIcz+8QEEoy3PHQ63DwgQexfPkCrh49itXl2yIfyygHZAL5IXbdcw923nUnmq1VpOMxqqVIgPLe7SZuXjqLpN1HkRLcV/ZT4gb4hX/06/jg3/mvUXgemtdO4OQ3/0QZ46ZwPvGGNUw3C5xY1tw6iGLGHgEK8xz1sRi2i6KWCiHwvghE8NoDeleS2RagyEaIx22MMheXbq7gxmoPV5daeOGlCzh3ZQmjPIDjlpQ9bTwX6bEq3o2GQSsgrND1lJ3KQnrKoj0L/Ab0JbhAAMly4xn/lM/dyqIKq1fZc8KMM2Cwgsda2LeelPb+FQzWgrIU+wta5abCINVjGClIy5C28RCpUS3uCw+ez99IkKqGq2VJr48rG1MFRtRD2gLVCjISgPBEjphDS5h1RTZho/NI1leYwCOZ4owJGXOMgXgbSrwU8iFr1mVxs9OD2+sjZLEzS5DSz1bC4clYnd2yiI/88sdw6L57cPbKZTTpQU3v5nEsReh2cwWzMxVElQj1mRkBdbu9PlaWm6hEVSliNyohalGAc6dPwEnGKDsF4nZP5HEJUNILN3cDKRgTuF1YmBPvwEGnI1KNnFul0EdIsIisoBG9gFnIpVwumy5SGQe+XxZSGp8Pi75krJLBSxZVFJCF6QszmIBPSi9i3xOZXfHpTRMBmMRv2/fkmZHRTlCJ4G8yHss9jwYD+ew4HglQq8VlLasrQJfB90vyOd4LxymlnwlcsXlAxlsYIaw04EYV3Gi2wbuJGnUsr6wKG5fjkU0dBBIp5Vyp1eUznM+Xr93AjaXbkr8efuPrcdfdd6LGXFcqGWZkJjLUHEZDehjHZCznqNfqmKnXUa6URX777OkzOHfuHIZsADCS6bzWcRILMLB1yxaRquY9E5ga9XuoV0oo12o4c+06njtzVlh8YzbWeLQISDATFnjd4T144pH7ce/+nahXQhQEvs3U3QjOvnJRVNllfWPKa6byROBh0O8JqE4AmB7ICr5tbERh84oeTYAowzJVpqlZOzYuLpQPXzfF1WdmLkZ80jUVTHKc4pQuhv0xTp8+hy9/5ev4zrGT6HUJ4lKWOcOBXdtx/x27sLVexcLsDGrVqjQ+qDS7SpIzNyqRlxLTzDmQtSbwdVUkSCy3z0YCeudKjlHQ1PX4mkqVU9Kfk8qjF64oJYRyTOYbyUkTKwWzVqr8xCuA8XWQXNjQKRnRiTYemEYHJhZVdmBTzoZ8v6EZzcZXzmBiZkFgO88s81VgM7M/UWBYc7HBdYXJzG8L1jBLSY7i/Zt9ikMvbvOM5Bhq3j7xgibLVVYN5hOuD9YH3jxf7o84xnQvpGsAvcQ3NtFInuc8tSofFkwXM24FgammwIYckYk3jG1ZUw2wrPdnlyuV9mfuloYd5myuKUItVgcAHkfsOVIygYGaV8VM18Pa576Nc1/+ovjf9p0CYwGqBcUWRqP1IM+4Nro+4iIVoKznZCIDPchdrCFDj+BdOsIPhTP44Pa92LxrO+LlW1i9tYTVUYKWUwi4PMjJ+AT6LsFjWoqoYoqV9BVFCssuN/tI5iqu28KgT3LsrVfwrv174M+FWD5UwcrhCBfiG3KM1uXbuN1qoY0Ey/0+mkOupy6u93O0hy763RwhgB2Bi8NtH3d0A9QTH5Usx6M7tuLundtwYaWDb1y6hPOlHMejGC9VRhh53HMCha+AHmMbRgUOHm7g2nIHrTbgEfz1gFDmXIHeKJXtBHMU1/Q8Bnw2ALXGiHoF/MJFkbkotVJUBq48F6aCiMC/qPCwBUTPxfnM/EXQk/HQpkzLhF3vVuTvuY+yzUR2X6sZxlq8WPDYMon194EBhLmW+Y4ygCmJbAFe+deh+jVf57nVw5i/pxw0X1OwfuMT5D7F7NfpFV2oB3TC9bDIMRJfYCMLzaZOSm+zeUrkoNlMKlorsic9uH0LDszUMZfEmGEe4bzy6C9NNjkwJii/bQc++n//OYqFLShWb+H3P/BeLJy/jCDJ0Ov30Sn0+W9zHNS4/wgcuDEhaspTK3OZ91QuHFSYK7gPdNS/OI9K0qiQjhOVyGYeNSN3AsYLSG9kXwwwL42twlA2a4hpaFB/b+Hn699Njq+KEYx9kePOleb0L9tpBKYRmEZgGoFpBKYRmEZgEoEpADwdDNMITCMwjcA0AtMITCPwqggIA9gUNDa+aIk2E4BtnUT6A6OozJONZSRTxDDAlQo/05PMMngIpiioxWIGpYHFm1FedjFwHHzsN/8pfvEf/JqAm1/783+P3/jYLyNwM4QsJeWUG8ykqO3S04vHMFLKAsRaSU1bADXFpgmg9nIikVysZe2+XE55nc2sPBsFeu3HN37GgrOmzi3v1aK+AnRkjNEPkMU3snPJhOS91+c34dCDD2Bux1ZcPn8BN0+dwai1pvKgLPwIfsti2qtDrxLSEAYxQSUWqgnOCkvEePipILQC7AIkeh7KtToq85uwbe9u3Lx0CZsPHsTOvXvwzFe+jPalSwIWxXLNBUoFi/ouNu/Zg9mtm7F05Qp6yyvKkDLermQIakGR9V8PpdkGZrdswSAFfvPf/jEW9u1BWhQ49fV/g/bS2cmNWPYUmS+8Nlu03ygFrWNQb/6VHpIb2VHi+1x4cAvL2C3g+o6AGEEQIY4HyIoE3djBN46cwjeePYmL15tYaQ3guqEW/qnXSDBdfDczRVqNUJ8AJqaYKWCCSPQquxJkyYknpGuaEox/IgEtghosBIahFPkFsGfBlAOKxdS8EBYex4hl9Mp4MZKiIhFrivsbAW/x4eU5DQBs46MMOwUllNVui61aHJ6MWQGaNVYCZrCE+koGmmFdTgAska1WiVVlmAKBkSddn4MbmiEcoCxyw5SdFXNTAZBkHhI4pjzwcAhvrYmw00NpHKNUkF2Wi883WxA8h96klF9M8fo3vwl/+1f+Hpb7bVxdWhKJVYIVlMRMxgOUS3x+Bar1GhY3bxF2UKvVxVxjTp5Dc2UJWzdvglckOP/SMTjjIVx6DpNx7LoYJymCSl3mRy4SybHIIBfxGDNRJMzfwAXiUSwMJ5VxVACY3o5k17LpICrVMGYBmDKOlI0OSwKIqdxzgILyB1bGk4BxGCAslYTly7gKiByVZU7LfKJ0LwFH5OKBC46jlL7WY/H75fjg+ZUtSkZVLsxggkMEFegxHJQjjPl+sn7NddLL1i1VhV21NoqRugHK9QZWVm5jNOhLbPurLczONESxoSArnp6X4wSSIBJ3AAAgAElEQVS3VlawutbC/Q89iEff9CgWFxeE1WjnLsc6AWD+2+33FMB2XczPzmF+bk6ARgKP3VYHR48dxaXzF+Ramf8JZtEvmMD1tm3bUKvVRUaXMu79bheNahlRvYqXrlzGd186idQtI455z5SSDhC6BYJ0iP27N+Fdb3kYjzxwGPUS2XWme2JD88irGIUema6st6sENITVDfS6XZlXbMgBgVDm85cpEawDwFayVxsnFNY1w3/CRiUDeLKi8NkStBOQi+ukUO+VqWdAT5HvFWVZyn+nuHrtJv76q9/E9753FDdutuT5bN+0CQ8d3Iu9mxYEAK5GkSpWMLcEnkg5k4UvcrmmiUmYfL4nXtw8l7D/ZN4po1WbNtTzVsag5AqChbGMN5Ucd+F7PO563rOMVL13zmX1nrXf66C4AXVFaYAgqPotq0eugunskdH8sQ4ArzOv11VJNr5uJeZ5PjYOaPMK54hpejEMTcsqVqa9eskL89c+HQKLlEo3+VjWOOOjbBcy2f8YD1xh1Eo/kkpZM+GSBUx7B8nf6kEh0su2OcD6p0+AbKM2Ik1YzNPmvmXMbVgnPcrpu56s12J9IeA+gX195rLucx/BNdw0K0gTUQ4kWSzrIUE58aCnKgf58my8SWI0KvNo9ANk3z2JM5/6NG6sLqMrMr2JylDzmVD2NsjQDRJRZ6kmIZyEOSKTZpq+n2HgELgDmnmODoHdNMa7whn85IG7sLhrK3D7FpqXr2KlPwTNGToe5X0d8QMeGACYYKCAfGKrYf3rZWRNADPdDyrD3yt8hFmKB3cs4o17dqA3m6L3+gXc2O3gcvMGkitt3Fpp4eaogxZSNEc5ugMH15o5OqmLJCHjNsNOz8VdnRB3dEPMxGREJ9gcBXjy7nvg+BH+n6NH8FV/gGeiBK1QvaATwecF5ZT9QaniYv+BBq7ebKM74DjRDWopdFAKXPSH2jy0d1cD7d4Q3aauISmZo1wj6TnreCgvp6g2XaCr+5JyHEiDlDRhWOURk48IONo9quwjjJy5zL0JS9cwe81I5++1QZOHNCzhyX9r7wWbnkT6WQBfNuPx2lwBOMn6VYYw7Vcg6jAqC63yz+IFLD/r+9VGw3zJPsuTdZ9gf+xSMIO+v2QEZ8IEHgozeB0cJiuYM4g+0mNRyKAiQYBK6OPA1s24f8tm1LtdBOkYIycRSw+Cp30PePjjv4JHP/pRybEv/ut/jaf/3n+D+YwMczKLVa3Az4EZ10djpo7q4gI6l2+gGPNqOOaUfUtVo5LxSmYLHhs6xRebeSanxzPjYvK4aQlUEJg7Bx7HQ8K/gwz4KwC+MHs51qxli9m3U8Ca/tqLm1Heewfq9SqWz53FvceOvfoPg+lvphGYRmAagWkEphGYRuA1G4EpAPyaffTTG59GYBqBaQSmEZhG4G+OAAFgflkWrxZcLRCrn7P/vfE99ogb3ysisy8DctcLsyJD/DLw1BRYxfcQ4vHGGgiLSKyGsPN/Zs92fO7YceTlGuJeFz/79ifQv3QREQt8AihliCmFy+57AY20cE4fsrAgC1M9yFhIoQ8tv+3XRj9W/k4KuELZeDXKyvcKM9MUZS0D2MbG/rsRJOPvpHhPqzcD0gmzUwBv9W8VENDzsLBzDx5777tx50P349qlS/jGX/x/uHHurACQwgQ1z0D8eF/xRQCYrLf67AzKtSq6nQ46a2siN8dCPgIfUaUiRbe+yDMLPROVhU1Y2LsPB+6/G+ePPIftu/dh3/59eOYbX8XlY8fhBhGRO/QGXfH4dXMXuw7ux8LiIi6fOo243RWP1erCLBw/QOfWbYASsbzvMMDsjm3YtX8/rpy9hHve/lb88m/9M8Rk4Y6GeO6v/jmQjdefBQvURvnSArwEhjaCwFbtW9lr6/6HVmKUQaK0H4U7WV4kw4SgnHg0U643qmBcuLh2exVHjp/C1797HGeuriBBiSVMFUwkUGAlQM2YEJak8f5V2WqW5hTQF/aUFOcVVCCiS1CfIB2LpBzHlEkmGMfRThBOQFMBCrRYr3MiVzYtQTwj6SxSsBvknhVEUiDXjgeipxvBAIIAFq4WANh4ahJU5nXyCAKiTJojiHFRLtif3OMrwTDxTTUS18omI+CdIfBVVpVjlNFTxjl9scUMUxjAvuMpm1BkYQnAqI+yIyxEVm5H8JMCaaeHcG0VET1siaUbCdGxw3lNxpMnsph+yUFRDvCjP/szeOSJx3HywhkEUQWNag3xaIR+exW+74pkML1PKZdLVm2n0xNQoFatY63dkkL2of17cPn0CZw7fhRzlRKy0UhYekmcwvVK8MoV8bglaEKJ73IpROQ6GHU78JMxSpRCJvOJTC9h3+bwS6EU68OAHr0+4jFZ/CqFHTJefCJGLpWM9IkcJJnhHKOVssRUxghzBpm/9BCmfDWZ7JS0j8ciA90fdKXQzqI9AWACr/R3HVPSut9HHBN8Jnjoww9VWlrGHWdHKcTqWhNJlqBSn0XmhujwvqMaUo/PxsPqym0Me22RBV5Zuo0oqiIoV1BpzKDV66PZakksZ2Zn8ebHH8feffvEm9ja4VqJYF5HkuQYJSMZq7xWglKzMzNoNBrCkOYcWWs28cKRI7h5awlppgxmguHd3hAL8/Mol8uISqGAZqPxGLVKWQDNE+fP49lTZxH7ZYxZwE/HMkf4fLwiRRhkWNxUw0N37sWjdx3CgR2LqJWt160idcLeNE0eMrdEIl30eyXeBIAJEnY7bQFBS+XKBgB4IyNVAfiN68JGQE/l0rV9iLLr641ClPq2lgaG3TlRNtDPWLUAiWtG2WDIM761tIxvf/s5PP2NZ3Dp+rI8rzccPoQDW7dgoVFD5GvzBD/PBgOyrjknydqUdY33E2qTAee03Lv1z2SzA/ORFwhQYRsWFAh2TYMBJW5DUZEQ1r/oQWuesf9TohvBMMNANfcmsTE5RWImqUllUcU/deIRrEFlTlSA3EjablwLDMPaMl9FccDkUqueoA0z1OfVdVhyp6/P2jKtFaDVdqmNz44qEJZZz7XUArIK4FpWs8qW69pPMDs1DTXsJlK/XVVGUNY05wVPrDL5ugDK3VlvU+PXqn11RgHDUJXtOgk2Trm+rnMbgGG9WgWeJO/LQXgdBKZUADrLxiZ3WcCf3uWUJs9Q9quYScoYf/sYzv7Hz2J5aQntPEVMZiMZv8xzTihs4NUdJez9qTdj2Gxh+S+fR21FG5bIBqZk74CergXQpg+wU6CXDPBEWMdPP/gwdhw6gOz6dXTOXsJKq4WVbIy2QwCY/q9sBCQjmEAggbUcKcedibndQNgGC449aR0Sr1Wu5wXmQgdvObALizMhsp0Rrh2McGNmhBtnrqGz0kY3j9H0c1wfjrHazbHcdbDWdzCOHQRZhv0lD/c1A+zsBajmbF4qUEpjfOCue7F5cQ7/x4ln8e+SFi7UtVGQs4dsU7YjarMdAWAHu/dUceP2AH1Smx2CwFR4YGMBJbHJBgb27I6w3KKyQyGKA3zN9dls4KDkhwgHLqK+B3eQI1xLsWnVRZB5GLmZNEPyAhw+X23lUisWxaEV4rWMYMKLAgprVwp3LFTWkQZN8Q02OYDvMblHGkI4xgyAK56+JmtSYJ77HQF36f9LEJjrf8GdFcFgAwwTDBamOUFTYxlj5dipiiLsVpWCFmYvFXwMAMx/yQIeO+ovTf9p/quv5yITncpmOBQrhyB0sXfTHO6IKtg9P4dwNpK/LoadPuJ6BR/+kz9DuGkznNXb+E/veTdmXjqlFg1mnrGJkHMh4Rq6ZQ4L+3Zi6ehpeP2hUdhR328B0w1Qy9OLu6/kDz4Lvf+yUeQgqG7lsPl3ytjxMCpHwMICBq01YDBQhSDJgetNm9JmJEA857OLwV13Yv6Jt2FxcRGnvvB5PPD5L7zq74LpL6YRmEZgGoFpBKYRmEbgtRuBKQD82n320zufRmAagWkEphGYRuBvjMAH5mYn7Mof9Kb1Jv1XeK8Jw8Wweg0PSjvjTeHCFFnX/YVNx78BfC1ipF3wUpeUwiRBFfGu81xkToEnP/zz+Kf/4pMoQg9XXjqOX/mh98EdDkRyLkGOkfiCETAmWKTsJRagWMRWDzIHJaO0RlFGKxxIJqT1Klznl/7NA0VKwra4v24jPJHnXC9GrstcEkOQgo/hEwl4Jt7HlJlV4IEFndrCJhx44D7sPngAg3YHx7/7XTSvXRewQ0reAuZ6E6+2jRA1Y04AuDE3i9mFebTXWmiv3IZDEiEBpEYV23bvQrVcw7njL2I8HKJgUatSQWlmFuVaBf3lJbztXU/ikTe8Hke/8jRuPH8UM/v2obR5AcdOvYTLl69I8X33vjswNzeLU8eOivfp7KZN2HfXYcwsLODIF76EZK0Jx6WPm4u8FImnKb1da9u24eO//Vs4/Na3CuOzdfMUTn7zj9eBcRbHDQBs2WHWH1jrlrYhQdljIokpMpgKOsrrIj2ayfP36d/o+MIiJEd1mGTojxKcuryE5146h6MnzmC1M0bhVRHnLoKwIsVTkeEslOllAV7L+rJetiJfbWQ7hY3lqkemvF+KpWTKGY9MFvbpuyhMXLmTCROc16rAhPqakn1FHUj1FWXFdv15bwRlJwxgAxzbeIn0qgVMJsNYz0oGNIEdAm0WmNHaLwEzlXC2TQoW5LX/KoHYAjXmMwJ4Ug7WFWYbC7xWQ5VzmUw3StjyvAQ/OYYJfhSOh4z+wQFBmAzOYACv14fT6aLBOW2Act4Gi78c26nxbHUzoFoKMPaAnYf34+P/3a+inydo9/qoRGUBVltry+IKuHPHDtyxdw+uXr0qoWy1u1heXkYQlDEzt4AsoyfsGDs3z+P5b30TvdXb8PIcM7Wa+HPHMYEOAhAOnDBCZaYhRXt+LuLYaLdQ9n2UA1/YwPL8ihTlaiQ0KeaxIlYglzKfjC2/+TOfF2NiadjybAWI8gSck/xEcIrM3yAApeOZRdjAwK+cAOiwh2GfcuscqznGyVDGGI9LX13KyBMc5PMulQNU63U5HtnNQ7KSwxCdXg/jOBFGL+WfM6+EsD6Htd4AnU4XRRoj7veEoUYg3QtClGoNOEGAzmCIVqcrRMnDh+/C/Q88IH7CAkKHlhmrDESyoMkAJrOLoNVwOMSg2xPp6vmFedQZc+b7LMO502dw4sRLGI4I4iqTmOztRqMurNVatazsaEpql0vSMPHC8RN49vQZ5JU6ijASAJ/ANoHL0HflmWX5CJtnKji0bQsePLgD+3dvw5bNc3K8Er3CJWXbBiX1vZY5Lmxs9Q5m3Pu9jgLxpUi9mT2FSmyOEuhkAwCsc0ie2ro3q5HmJ6DoGtl7OQApx0xsluEqx1XvZyETis/uOgNYrpCNM3mG1eUunv7mM/jLL38NzZUWHj50CPu3bsZCrSLy/WSfhyG9mwOUopJhoqocPOPKb2kCEQY5PXgTYfIxhpI72LhjWPsThilzR0bfa1dBfMljCtyLkDVzulE7ICjKtVxZkZMOFr1+SS0G8DAAk5EBkd9b1jMZqgIAb1j8OKcm+c/kvAnz1QDAyswlK9Scg2oFBMm4TzE+5TJhDTivADDBFt3vKEitahC2GShgo49porF5VAFZ61tNJijzAv2FucbznHoOjidpGBEJfHVuFdUFrl3SPcG1kOCssoeZm7XJiUxQGz+jlCGKFIyB8eI1DUNmQMo/wirn+OV+jJss84yIZ5OhTLltC/rxNS/PUHaqaIyriL/1HE5+9i+xensJbfqPu8pu5FWS0cnrb1eA1Xftw/4PvgnxahuX/vzraBxdg8sEKiBaKr6rZF0O0wzNPEMvS/DmoIqPvOUJLBw6hPjaNcRnL2H15k0sj/tou2R6UgLawcCwPskAHVPKXpoFaUyhM1bXRl1f2SjERhw1O9C4uU6MnQfmcKBewY6ojHTXLC7udfDilXPojCn1O8JKmmA1LdDOPNxaS0BF3dHYRcUpcEfg48FlH9uHISLKoGe5+PA+tnsXHtyzHb97/UX8wepNrFasWIiryhYFF1Y+4xxR2cGOPSUsr8To9rWNkmPSCwvkCfcEBcohsG93GVeWRiJtXIk8GQOckyU/QjmM4DqBSIr74wLBjSG2Xk5QH/mIec/CHKVyggL+mUO2KJsQbHRMvMz0E0aw3dNybhrFGGX1qvevAo+mMdOAx6p5QDBY2cJ8L4HgUOxdKPGsY4ONnAoAUzHDsIKNBzCPQU9cPY6GSdRqRDZe57is/Ww2MBYx3LvT95csYO6Kyf5lcwEbQAkAiydwwWatAplYq2jTzpZqAw8+9AAe/qF3SbPHlTPn8NYf/iB2vO1dkl/O/eY/xcX//fcwO9Q1Rxo0ZB/iyj6dfsND7leowDEYIZLxlgmbmfYuVqFHVxD+Ttn30szn6H1WaQVhPY9pYaOjUxoi061bsPjGh3H9xEnEV24g7Q8kntq+oV0xArYbyWkee7xrF8qH7kLJCdA+9RLuO/b89C/caQSmEZhGYBqBaQSmEZhGYL0C1Gq1foDY4TRC0whMIzCNwDQC0whMI/BajsDfBABvBJqEXWkYsoIFGeBNGG2sA5pCjkgwWzh5ImumvxDPMVM8FH6CYaZIfdUwc6V4xAIf/b2EcOSiCCv4o69+CYde97Ac47d++WM48unPwBePOcrE0iMMSKVALu5+BjAkIKcgMGXaxEeNRU8LAk/Or9sjYfgaD19KKQrAuIEZLGzalzGIlcEsvf5GxtqC3ZZNzEOSNWEl+MhwoLwdi+G8fx5OSr5BICzdSqUixV/6jeYi46wsKBbleA4yOlTiUNkatrhNlMALyPRTIDIZDfV+WbSrlbFj3x7UKnWcOXZcmJIBwROy8eJYiofVwsMTT7wDr3/0YaRLS+i8dAZFpYyOk+KZE6dwZek2BpSzi8po1OrwQ09YvpX6DA7ddx/m5xfw9Kc+heHyLQFLhIkRlFBv1FHkMaoz89j/+Fvxd37rt1EEvjBiT3zlk+g1L0kRnmAIC24shFv54o1AgxTmRJbTSOEJ61mfj3jfGiaYgBdyDBZYPQzpC+qEOH3+Br535BheungTS80uktxF7obICh9JRgnTkkgv89rJ9pRHupGFZcBVOZeAFXpOMuk8AkFkihLwUDRaHioBUgFA8lwkgOkvS4augBHC5lWwRIqePJd8WCUklRpOQNfcn5FNtfcvc9Ow5DYCwCKnbT1DWXQlcMM5Z8AJ8XecsOq0yCiUfTtnJmw0C5bomLfsNHsuC44LkEngcSIzrVKlwvoVEFy4ReIjLeAIxRANw84lsNbvIW82EY1iVNOxFJUFEBHASNk0ORlf0hGSo+yW4JYCJD7ws7/8t/Dw449hkKVotdviDzsc9jFbr2Lrls3YtmUzbly/jpWVVbn/ldUm1tY6qM4sYH5hDuNBG3fs2Cp+28e+913qR2PzpgVk4zFiyjxmlEgFvHIZeRihOxxhy/atMp9Ht27BSVPM1CpS+Kb0dCnwUaqG6ns6zoRxPx7FMq7oLyxglQBeKtvtEQg3gA39RFWWV4EdeuiKT6fxTSZDLAhLckz60SbxCOPRCINuW0BXhlQY5AYcE1/kOMWA0tqBi1qjhoTSuq6HMe+LnrzjVBh1PHefstfVBqLGHJqrLVy6eEnyZhR40kxRrpYxSBKE1QZGSYaVdkcY3Qf234F77r0bi4tbRd6c10EQeyJLTh/fcYLRKEZYDg0gPMaoP0C325VxRwC4VqnJmGmtreGZZ45gZWVFczHn8GCEShRJfmPTBM9DOWyynd08wzPf+z6+d+wEisYMgtk5WTOY1wRUIGOaTEQUIt09E4Sohxm2bmrgjj3bcXDfDuzauojZSoRaKRApY2naISuUeTqJEY8Hkr/j0VD8gPlsYGR3NUcpJMJ1xQKSOq903VOSqwGAXeOFS2Am4VxXJq0Oe9OGJPNfgdgJ499dzxUCSioyoDK8BNmHMV46fRGf+fxXcezoS3jg4J3YMVPH1rlZWQeq1YrcG1mnZMSTOc1rYywjSkQbIFRY/a7KbPP0AVl8IkFOIVOzPm4AViUfGllky7yVJZLAJ5tNROKaUvlsrNFGB5VY1jxuPYIzgjbM24ax6nBMC1udDSpkdBqJesr/ms2abRCwezcbe2u3sLGByDbQaEyV38y4Mw5k6Gds0mFDigFMJxPJHJzXIGsu71383dW6we4PLDBMsJXH0qejeVOPqc05lKGmZDu9k+X8YVnXMBMn3YMocC65nElINglGNp8NB/QEN+NG2J2SM1Ref+KTvEEphAAywV5p9hEWs1o0sONO15xMzifPLEsw7zcQdTwkTz+L43/5ObTbLfTyTAA3yu3K8zYs0UGQY+2ueaQ/9TCiA4uICg+rR85j9SsnEd7oYGElRZiQqVmg7xUYZDk6DrAWD/DmqIGfe9s7sPjQQxjfugWcPo/mmXNY7XbQImBckDkMDLlP4T7PsIBjqr7oiqIA8AarD4EdHUKGMhtFBQR+gvrhBnZvqePB8hzqrQKtxQDfz5dwoVjBqjtAx82xNgbWhjmureXoj1wM+vQ/drAnBx5aLWH70EOYuggJwuY57lxo4Ml7DuMTrbP4n6+dx6qY8LKJkRokBXKPTX5qzBtVXWzf5WG1laLTsZs+be6g3y8HSbXsYveuCOeu9GVvQwDYcXN4UYBKqYxaib7rPgKChqMY0VqMhbM9RGuZ7B/dUSrAcOZQwjtD4magRoWoBfA8nEtmr2HcB+Q8Kghtxin38RzjFpgVINgw8136DFNbRRnz4uUL3ZsGlMVnqIXpq/sBjmU2aar8M/9l7FzxHKYqj+8qgMxnxPfY/bfMB6NIxOHKrEB1HwLAlFeWRgBhCDsYUvpZXuM4UbloySXyPgWMmZsXd+3CO376x/G6xx/D1evX8eRPfRheWMH42nV8+cl3Yu7yZVHqkZwnoHcix9QmMP4tQqCbbGvmRP6NQtZvjswNRA0lMRL/fKCqwaJfTHXU/Sjz3gtGFUi9VFnXBOZdD6N6A8Hu3WitLiNbbcId0UrFyHdLE0kh8eHw4pFTDxhxfxDVxfrGGfdxH+fP9GsagWkEphGYRmAagWkEphGwfydNAeDpWJhGYBqBaQSmEZhGYBqBV0bgh+fpAay/VUaiYb1YUUwBbIy8HRm/prYtYKd5TYq+ltkrcnMKjqokmmUXsIjBYpGYKwpgy2KuiMoJmwAi/xrSz44ygXku3f0svrzuyafw+5/+jHT2t65exq+8573Im6tSJB2S4bmBCSp+dlp+FTlAYTKJp6FhT5lCigBRG74m4sqmUM2XLJgtZTL5Dw2ULTwqgKvHEWDZFCPl98Ybl9V6K/UpQAG9zQwwIIVwA4ALl4xEIDJ2BHdjcc2ykVhHVPlLKSwZkT/LjJ0wYYQFy6J8IYV/YZxSpnluRliqndWmFPwXtm2WgvGFc+cFbKPH7x7Ko27fjrluDwu9oRTsV8YDvLi0hKuDAYaBJ55s9O88dNdhJAQz/BDbd+5GpRThO5/9LHrLt8QTjnwO+BFmZ2rInRR+uYrNd9+P93/sY7jnkTcYti5w/Au/h1F3RUBUKbIbsMQW9+14VFaZibRhACuDW4vyKqmsPsVkNbLAudbt4uZyC6cuXsPZi8u4emMN/TgT9hDZbHw/y55aTPcFpJBnu0FleyNwsO5VzDdRVpq+wqGRIieAoIV4aZZQXpbek5HwZrwt+GpIZno+CwCbSSjMMGHXG6jDyDcSBBFJUwF/db4JY9jKRIvitPHX1C4IeA49h8mB1jHKny1jan3ov5zZL9KDpvlBPYl1TAmDTfEJ9fk0EqrC9OX8suf2FdQiyCCXSdCb0K9P1hwbFBw49LUcDuB0Wwi6HVSyDKFIHxqZVwLAwiRfB4ApQ03gpVSKBGxvLMzgDW99E9723iexsH0rzl++jKs3b0lx9o7dO4X92eu3sdZqYW5+Aa1mC8NhgqwgIKtyymQU79g0h7MvHkW32cRsvYa430YWxyDLL6YEZxghdXz4lQaimVkFcdaWhak/SxliSlx6BaJQAUo/9OHEqYBn8mwsaEKgkKoFAq45AiRaZjDBTcaKwCUBVModk53JmeQHBE4VRBKgJ00EjIzHI2nmIMgUUOveMNP5kBJ6TosPMBsOON4LDOMYbimCF5WlbD9KUvUCFk/PQti9LEhTgp5S8VEYCqu3Wi7LNa+NYzhRBW4Y4vz5c8Lse9dT78Zdh+9GWCoLmEmwiWD3pHkmL4RN3SerqWTYyQnZ1zlGo5EwjdlAMD8/h3q9LvE4euw4Trx4QiXThSHpiG8ymc1RNUIkXsrMtTmywQDnT53BkReOo0/lh02b4dXqGKZjaQLJyIKmtIDvIY9zlLxApFUrEdnbQKNawvZNDczVInmWs7UKarUyavUKquVQpMIJjJUCxp3S1QVmGjWUworkU6IGki6Y78miNx7hIjFMX3r7RzjZeTJlldEpIGVGVQcFUybAnSzCxq3drE8C8opXrTaDCIBpWKlsIiJwgXGKMxcu4TOf+xKOPHscD915L3bOz2NTrYbQ81DhOKXEc0mfKWXSeUUEg5nDCAyx8YRrg3hgxmO5F45hXm9Qqii7zTSP2OYwu1cQqXreh/U0tgCw5D4iHQSfbH6aCENP8gw/RrYs/UVFBFnyjAGsjGS9rKeuaSCR91mvaSPlLDLXypC13ugy/ziPUjJuVZlBQVDel6/PjFioab6xTTk2N9odggCkZh5T2lbAa2k+soA+85uykW1M1NNXTCnUikGaudgQMZT1g2xsj8A69zhxLCoCwj40PuxcOzj2ZAvAucU1isA4peeNnHwqoLS1w2DIVIFC9fXNnk5YnrxJgvDk4fM86oHscE8hXXG5gFs1lBGuZmh9+Vs495WvSmNNL0tBs4ZMmutUitZjk5fn4HatwOCpg3DeeReSuo+qX4E7KpDeaiO+dB0rf/0Cqt0cXjuFO3bRK3J0ihzDcYw3lKv4+Sffg4VH3pPYy2gAACAASURBVIC03cbg+8+je/I02p0W1qDMyxEbLwqCe5SQVrDPsj459tV93XL3yYLVfZ9Cw77ua8MMjbtnsHBwBg/u3oXGmRYqKznWSjmOOrfxoreMG0GMpSTDWuxgZQCsDRx02zlmPWB/4eF1zRJ2DX2EubrnMm47GiHe/+D9+FftC/jtS2dxO9Ll0cu47mUkP6OgPQC9fqMCO3b7WG5l6HbZPKbqLPSBz3mDboGZuQCb5gNcuDyAX2HjTQEnyFGtl1GJSpiJagjLFRkHyTiGP07QWEpQdBLkfojK7SEay2N4iZxd1HHIiJZ9EWWVyaY3/3JdJctYWbY652R8G8lx+5zV51eBTH77OVm+yvTle6icwLFA0FTAXts0Ivt57vUNG9g0dgYi/ax7cZGL9swxzOvKgNcvuSpKMMtc43VS8UeBXQFnyRAn+9cAwByjwg5m/uLvnQIDjnc2QroeNu3eiXve/Eb8/K/+fWy9+x4gjXHyH/w6Lvzhv0RVfN7puZuLNLU0YdBTWGSmgZFHFSEFuvnNexarG0H49VonjaXm7yPeI9ORsKMlVroXEDa+y/2ifm7sBnBqDYzjIYp4BD81vt1mnomCkZHdjvMCXVo+yIKjza5uXuC+teb6dm760zQC0whMIzCNwDQC0wi85iMwlYB+zQ+BaQCmEZhGYBqBaQSmEXh1BF4GAFuP0EnxUPEmW+SQcrwBeFmkJUtv8mXlKaWb3xQ7hLVq5PkARI4nBSDQm5VSyMIsVhFNQiCU2IvIlixydLMMI3bxs5vfd/Eb/+Jf4n3/1d+SQum3//2/w+/9/f8WYUqGJ9BXsTRhJUhJxnrtUlZxg2/qBDczgPbGaBj+1QTYsm6qWvB04LBwbAr5EwBMCmTKwLOsBYsT22IWa8takDRMIBaXhNlg2NKGUU2wwWNByaPHnRaBeD6ybQSUUwh7Io0q7Ct5HgZmEIIVi13q76cAsOF2CJtKC3yVRgOLO7bKf59+6TQcAqFkqc7WsTmKsGU4wnYWxgsXPWQ43+9jKU8RbVqAVykL2Ltjy2aMRmOR56tW6ig5Hi4cO4pBe02KaPws2RFRyZdiV1CrY+HOe/DWn/wQ7n7k9diyfZsUpZevHMWl7/45HI8+vKqrTdlDYTWxyigsZm0oEGDfIKcEOlXWUv06h+MRBnGBwQhYbrax2urj3NXruHx9CTdXOugPyRgKJLZarDNMKzYkiIwzgUqVI53YgW4YHJSwFWBCwFEtuBNA8AhqimyhynySYSeejkbeME9UxlO9g7XoHieJsBMtWGDBFAuuyGnVhlJHjbDTlN0lxzCFb14o2X/ix2nY0KIgK/KT6nVJkIlywBasValR08RgGXkWaJI5Y0GqdTBDS+yGVW+kseVRGfafBXvJclbgXvkrlHlWcNswsgUkDlAkubBc0GnD67VQjscos7Bqm0bI+Mly8ZmkBCQZwMwHIi1P9k3uYLZSFY9rsuEeeNMb8KFf+ghQq+D5U6dw6eJFIB5hcaYhDE6yHDfv2I5RHCNLOH8IhlDmVn2aD+zbhfbKLZw++hzKfHyjkeSYaq2K4WAszQJBpYbY8aWpgb9vry6jSBLUw4BGrKiUyNIKkaQ8nw+fbNs0NVLPhUjkMo+klGYex8L25e8YL/7s0ROZTLckFmCYv3N9XwA7+glzTI4IwIotbSwANecJgbfhoK/Fed8TeWXeb69H4VRHmLMEpNu9Dlw2K0SRNG30R7HIZbIw3o7H6I3HmJlfwO2lJfSbLcwIMOihUq8jHo3R7nbRzRwE9YaoDNy4cQ1ZMsZT73s/9h44oOx8yvd7nty/jFPTMEAf5G6/L97PypDMJA58PY5jDHp9iVO1URfv5qWlZRx59gg67bbkM4It1WoVQRigPlMX5lSn10WcxwIA3zxzAS8+fwwrgwHSuc2Itm3HmJ00lMYeDnUWkw3Ppo+USCMbN3yEoYsooE812drKYCv5lD0mM9NHVFIJ6cBzUK9G8CnlGvqYn5vBbG0WM40q6tWyAMXlMBCPaDZLSH6g57Vt/EhTAZJF2t3kfgEG6UVr1kbeI5tQpPFCpqfJ14p/G7UABTbXpYkJjjkSDz/Lcf36TXz+y1/Dt771LO7edxi7FxbRKFM6NhBQntdVrlYEaLcM4DAsSd5i/qJse1BigwaZu5mOKRXCFgBYACvjT23XMlnBzPqkDWAGEKWKQk6msjYjSf4yvrlk2k4+J/1NBMS5gCoDWGSfzV5CJObls6ahSoBLq6Bg1kXTaDFphJHGFMMY5qM3Y5Fe2MKGFdCWsdbNi+Qqs19QoF0Z2XbNljcZX1/JbyIPreu92WoIEMz5ZxuGbN4zg0/7xsQ7nbLslBQny9xIa4vveCwS+QS5mW+F9Sy5Wptu+IxE5YIgM3OJAXAJ6tkmEgFyhdnM/LsBADaNYE6eCjOUss8WmFLQiqBXgBl3DjjfxMoXv4WL3/om1vpdYf7Se5cwtkgDiwwwY1Cg56dYOVBH9/13o7hzK/xyCY3aDMaDWMbEuLWC/ukbcG73ML66hvhWB8Nxhmx1CHcI3O2W8JEf+VFse9OjyNpdpM8ex9qR57C8fAstSvwS5BPAUgEvAnFk/xLYE8UXfptHwwYXuRNXQU7OJ4fy03yuYYb6PXU07pvDna87CPdKC9vOjDGzUqDtxjjqLuPb+S2c8VMs5Q5Whjm6Qw+9TqoAcObjjc0Sdg8DaeQTT3ikaFR9/PSDr8cnWxfwuxfPoVXWx6V7Fq7LooAtfsAUDdi1J8DtVoZOh6oLZMKS/csx77MdEgtbAoRegZs3U7g1D36Yww2ASjVEPYowX59FuVpF6EdI05iSD5h3KxgOEvQGKSq3Bqjc6MCPU1kja90cUczNIMHeXPZq3ItzTSWIKixaA6iK4obZ36hsNi0KOC8sKKxSz1yjhfkrbF/7Mxm8CowS4OW3yhVT/piMYAVBFSDm7/RYAiDb9woATGBVG8nsF+eNNonqOBBlIGGikw2s/sBkBQsgnBXKAhYQmP+qNzB9gjk32FS6uG8vfu7Xfg1v+4kfw+DkSXz2qaewaTyQPTT77eRajWcyN2A8r4DMrjZJ8nXxLuYxDQvaNnjJ/N7QZDrxUTfsZu7jddfJ+2CDm96X7uzJpWYDJBVmTOOpKBcBFcdFyez9BvTQ5vopfUK2qajAA2utjX/KTH+eRmAagWkEphGYRmAagdd4BKYA8Gt8AExvfxqBaQSmEZhGYBqBHxSBH5mfUxaIkRSeFF+kELTuO0igLWQhwvB7CcjYwpIwUU2hhkdikYjFQv4svsDGU4xAIYsaZLeSrSFFPFNcZVGIMmclMoDJEmERUYol6g+8ef8B/MWx4yjIvIpH+PiT78HKmTPI8ljgUgHEDJjKIqAFPFV4bWK5OQmBLeBujIncgyk4k4UnYAUZlCzwCsNIj8PrY5HXN/Fg0coCugJYSoO+lZBeLxRrLVmlMEWSUUASU2Q3bCwpBhumNcFUAkkEFEyYVIZSmEzqSWj9WaXoae+VAKoACbxLsnzWGQpkRJER5xuZ2U5/BC/0RFIvTGJU8jEqTo5GbV58gm93e+hlGfbfew82792DuNfDxReOYthcE3YdmUyNUkUYFePhQNhEIi8p44f+iznc2Tlsuvs+vO2DP44kCvDE298ugA+LbJeOfgG3z35LwV1+lDLFRaLyiLwfLxDWFmUDCWryOovAFRCL5+gOhmiurOLSjSZuN/u4dmMFnUGK1dYAoySX8ZLllBGk9yrBDvOMDVhBNpx+Eaxcl8m040KlM61frwIc6pnJsqejrFpepvjdBsiKTOKikr/KrlKJaGVlyjdBEOt7aZlrhnkvYInMGeEnazMFi5HGu1E8MznfxFvSEYDDyp+KxCOLvTJm6N/pIU3WAWCeW14TME7BFR6bX1YmOkk441TOVsYwvSjNmBX2omH+WjloeY/ITYsQtLB0WeBkvhDJaTJmyHZjmZPXO0oAMj/bbVTTGOU8Ee9fvm7Bed75KE2kkEvZYh6PRXWCemHhYtYvoeEF4seYhC7e+VM/gnf8xAdxo9/HkaMvCIuVhdrNjRnMNBrYvHOnMOHpLRv4ZP+ScZ4K8EJwb75Rxsnnn8FobQ3+eIxqpYyoqvN/GKcIowit3giV2ozkmuFoJGNJ7idNsFivYdTvyHybn5tFv9USQMv620alEshgJtjJmPD4HIgilU2mZaSgLz2rLZDlR6HIPodkIFNKOSYD1REAmGx1URtwmApHBkSl/yEZfo6wZZlXFjctyrNdXl2FF4VICE54HgbiA0xJ0QBr4zHGjPU4Rmd1FfUgwGy9rNKTpTKWV1bQ6g/gVOoI6w30Bn10Wy3xlH3L296BHXv3CiuNwBbHnMhdG3CNRXFKU3OOFoGC3sKgTmIZu8IuHo+xutoUsHtuYUHm0fPPPY9rl6/Is4pK9OkN4QYeSuUS3DgTQHqQDdFvNtE6dxlXXjyDpWYL7WoNwc4dcGaqSAjUxAmQEx6gdKfx+i2UmU+Z4RJln9m0wS+RoVfwUOZfFsszo8dyuRRI0xJ/JjOaI53+wbVyiHq1hK2b5rFtcR6NGlnEdSzOz6BSLQmYTMY2AWC6Wcr8YT4Qe1Rls9qGqomctPURYOb2lCnGp8ovafDR5UNzgi6wyOMxmqtNfP/ZY/jut49gz+JubK7PoRL4qJYD9ff1KAVeF5uBsETwWX3TKVhLMJKNA2xgYWMBQWCC2dpgxAWdbFltCllfd8y6ql0jaoMggK/1xGY8dVegzDfDmhWgw6ghWPUCGcwKFmsqNloXRiba3Dw8jzuElysW2Dz0yn+tAofIMwtr1jbrKDjMeCj5dX0nIKlMGNkvF4GWZgaJuwKgkqeM+oS+3/gbyxqit8AmLK7JZvVXkClPkWbkLhJo9sRbWWIj+4xYQXNj+yAPl37BssrIhUmeEEazdD6R2a95WxuRjAKFjuLJedmcIVLSWYaYjXccx9y7uA6SPEHNBWacXchOXcftL34dV7/xHaxlI7QFaJO7kGcnYB4BcvrsegVuRUP0ntiH4VP3YFj1UQtKWJiZR7c7QCZgf4pKUMHa6m0M+n2kgyFKsYuLnzuC5MYQd5Zq+MCbHsc9j74FYXuM0pFTaH7nu1hZWcKagL1AQjlyjn/+zOYpfk+AYWWEqkywZbEShJOZInMs8QpkpRzh4Soa989g9yMHpbmocrmPXceH2NrxMAyA59xVfDG5iZPjHq4UwI02lRqA+dDFoZGPN7ci7Bz70oyXuC46eQ/lmRJ+7t7X4xMr5/GJG5cw9LSZkYzfwsvV/pdqL7REKBXYvdvDcgcCALPhJ2duigt4mQ+vlmJxR4S1lTEG3QJu2UVRyqk0j0rFR6NSxfzsPKqVKipRVb2huUbnOTq9AZLYhdfLkbY6skZG/Qz7L6bY2gWCVBmxBECp4CIxZEORA2mwtIA611yRWub+gXvpiZ+0AsGipKMq17LvtSAvsydtECKxO9H3iHS8A/l7ge9XJjD/dRGKHzC/tU2BDaHqHaz/rSx402hq04H1BOb6J2C2egNT4lnGidybg5FjvYC1OWBEdSD+LcFmIHoEOwW23nkYv/i3P47k6aex+pn/gBrXAiNzXagZNvxC55PKybMdcx0IZwbiXtSq/Wjzqtk/SjrWPKe2Lwoqa8OFUREyQHHmOUhlzdHXbDMQzyvMbNOUVCHr2jSQihy67Oc1z8rYd4EHm1MA2O7Xp/9OIzCNwDQC0whMIzCNADAFgKejYBqBaQSmEZhGYBqBaQReFQECwIK9EXxjIVOKHSqvyMI1iw1kCIiflXjp0r9LfTnHZK8YsIefEwDKFDTU/ZOFDD0Gv2zRyDeeublIEFpPYXqH8RxamCWsG4tHmMrFZY6HJz/8c/j1f/VJ5L6HlUvn8Uvvey/S5ip8FrFNlUbYAkZz2TWya2S5spRJpogFSX/gULBsZwc4cOiQFHYvX/z/2XvzYNvSs7zvWfNaezrzuedOfYe+fYe+PapbQ0sKg5AsQSSBKIMNOBincDAUFMGuuELFEJOYDLYDtiGJsVPl/JEQKiapgE0QEUgNElKLbtTd6r59e7jzfKY9D2teqed9v3XOaYm48r/26bp1b59h77Xf/a1vrfP+3ud5boBKTipF2SRnjeKExtPa8BIwLMoQfe1qX6mNMmkE17aQ0gzaVzdoy5Jgy0Lhejj/5OPYOHkCN65cw2hrRzQBWRJj2O2avF/zmCY/Ueb/hXjv2/ex4axZamo5qY1orb8qTo201LJx6OQxnHviMXztpVexenQDeVLg3vXrSEd9VFaB8898ABsPnURvawvvXH4TDz96Hg8/9bg0cr/4f/wOquFQ9MW06vWoUBIAz+a+gmips+msLT98Ghc+/B04+fTTcJqRWPI+/p6nSTiQJhO8+gf/HSxj8UtglBeZqJ2koWr0IrTyY7ZwkpXojceYpClu3nuA23e3sbUzxO4ww2SSggCT2a1igyvwlHmNNqgAo+JRmvcCyqgApXVprSSzyOz2VFy1QnfP+rm2JxTYSYDAzFPNUZYMZqPErVVVhGGsCZXFCncU/hDm5Xkiz1Orgg9aLguQMG+TDjWYM9IodNnAZnafDiSoKlhUa1z3Ra5DBeaDp4FmUqqyjX8IB1XlZuDvnvrNWBaLylftuAlJ2JhVVaA5LoHdCp2pBqUiTaA14SVtHx1XmrNqxVpI7TkQwPPYK3J4sxmqbh/+bIoWG6NFJkpmvk4FK5YotyTr0ajP2E1Xa9RMbCcJf5e9AAtBiDhPBPg987GP4LlPfxJ3ejt49Y1L2L7/AEtBA0utDo6fOolgoY2kSGVJOpaLeKaZwb7r4PFHz2Lr1g1cvfQ63GSGhYW2gCCeNynVqmwmZwVcN0CaAylzAasCC4sLAoAbro3ZoIdmM0C7FWG8O+SbIV8nwA/Y8CfEnc4EAIsdr+MgikKBlEEU7mUA18pqrxHIkIbnhpIfLVCXAwoZ822Nkpbq8iyTnE6e6YTIaV7ADUNRe7qWizwrMU1j2a9nRSH7aMKBirCB4XiGIghlb99+cBfLVIyCilhIbm/puHKuDeIE8CM4XoT+oI8yU6vqZz74IWwcPa7DJNy7XVfVpgRFRsmVpQkmzDN3qXKmwotrkqpYzabl9z148ADj8ViAOL9nd3cXw+EYjShCGDYQz2KMJvy6j4bjYTiZYHe8i2wwQP/tG9h84yrGkxm2HAuTdgP+oXVYzbY0yJm5mlN1Kc4EhBOuNPX5YVPhy+EE7g1UymV0HzDDO3L8qh4TpCbiXJ6Pej3iBdOqcrG8p0q4SVtp30Wn3cDa0gKObKzg0OoSFjstLHeaiEIX7QbrVAkYFsBSC3xr61Uz7CGKVFEL61VC/953kFCVnubC1wCx2+3hrctX8Pqrb8LPfaw1l9EOIwQR4afmclNBzbVINbW4KBAkWQ5CP4TDDGfJnFTbenG9qAfACEyNYr0eiOHxiBWywFHZaAymMNm3xg2AQIpfJ1TSAQ8FwLIfyqvS61KtDN6zkjeAU/PG9TttWwcm9LkVgtcOCnt7Xp2rbdwi3rVHyoCMAuAa3BKm1nudqIL5uvn+yOf34bZsyryOGgBdA2AFyYZUqdDXKJ71iPYhMIcK6AihAzm8HknOt7Fg5pqUa42pv9hpl0RdslDV6UEcJngtU0Ww5r3rgJAMvNGFgoDYXDN4zNwruH9UKXNNqYxXBaNXFPAsH620Abx8G7f/nz/C/bcuYZhVGFQFaC/NNUKLeK4LenQIxCpdpE6GnZMBet97HvmjJwXSEgIuLyxgMk0AL5A113R8POg+QD8eyj1Uxw1x/84OipmNIzy3BwkeXj6Do4mLp+6MUP7569i5fQeDokRKZk2bdxm4gxyH3BNKNitBoMJeud/jOWIcQUQhLnCRKs0SeVQienIJ4bkmTj57BoVnY/vmXThv9HB428OpahEN2LiFKV6pevjsZBN/tp1gUgGrgYMnpj4+MAyxnrPmLjpH1pH6KVoe8OjqEfzS9VfwW6MeUuN8IS4xjHM3gw+Fb8EPK5w47mCzB4xmPB/4ogA7K2FlLpqrJZYPt3Dj6lDzv2lHYDPvnJnqtNV3sbC4hPbCEhphC24JtKMA09EQvfEENiJ48OR6NkmG8GcVHn+nxNntAu2M11PdQ0RBW/LeWp11qG6dVqVkLce8l6eqlt9DwMr3v86i5X5u7s3r+3FR+5p7fVo/E/by3p2fC8U1x6iA5XcGowI2ecFiD22Utlw39dfFBecAANZhUx0GqQcsubbldYh62fyeQLWvDKTS5ty8hoqwFJgSdsuaYVxMjthxcGrjOI5u3cPJMkGbcQ11zIat57cMMDDXuIK4k3AvZA3V2cXcXatztwxG1LbRXKtil25+h5LfEUQBrI+rvw/ooAA/ascVDiHSxUEzkm0B2wlV5FJXOgMp0OY5wPspGUgxa5/H+nRvd++eb/6PeQXmFZhXYF6BeQXmFZhXYA6A52tgXoF5BeYVmFdgXoF5Bb6pAp9ZWlZlD5WJAopo7aaNDTZk2DQk8BB7NjYCDbylojJmk1SdeqUZIgls0pvgv9igNDmmptmhX9HGsagMBfAqMBX7RTY7mHloptzZUJEmClUnloWZ4+Af/+7v4j0f/ag0yP75P/hl/Nav/zo6oHKVdsNq+8dmjTQB2ZcWlZUCYFXlGDvb/Z6twtE90QxtdoHHH39MoNWVK1eQxLM92MbXQOjC9j1t79jMkgY3redo/Snwl8+tTUnmFgsg5mszmWjS0KdKl83bIMTGw2dw8bkPYOnIBu5ev4E3v/xVZP0usmSKyWwq+b90NeXjsib1sap6zKiK+b6ZTEhaD0qFBcYaTmwaumxiscHdWOxgbWMD9+/cQxg1pKk0GgwEsrHx+/S3fyeOnz2LnVs38eoLX0XkB1heWZYm9r1r16VhZdGe2Ngx14mXteKKUEGAVV6ifewwzr73GZx58in47RaGwyGOnX4YTz/3HHLHxWSyi7c+92t7ID0rCwpPkRUEBxbGaYad4RTbOwN0+xPc39xGbzTG/a0uZrNcvqcsXboli9WoKCOMYpbWqqJ65tow7/1ew58qwTJT5ZrYr6qy25AMVVkZq2PJ35WmG+EWga/a9hK41dmT8hgcMjC21ZIrLCJvk6NdK9+oEja20AeVtLVCV8w8DUBjlqioBo01Kc9TAgBCaFmy5vtquCtgwtie1tmV+m1UQLuqaK/BjcntrRVsfIxaKScwjM8glqlmMIQqNM8FM2vlySWW05cNoCS05/ngOLKXiPOogC4XeVLBJvhMZrBHA4TjMRpZLqohyf5knZmZKvBXz1k2eJOikIY068pGMe1LeU43HQcrXogFl7uU5gWXnRY+/P3fhwvPvRfXdh7g5VdfQzFJ0PACHDp0CM3FNuIiUeVp2JB8316vL03WC2fPYLER4trly7h/9R0c2VhFQCtjNpWZz2kcEgiNd4djsDPfWlhAkxbJaYpkNEJAD8k8F+CXTqYC3Ah6RTEqwNcWlZ+oT7l+bFoMu4inM7RaLVFMq+UtAb+DoBWpKtPxxDacCl2CzJJ7D+uTZWLxTWBEIJvlOYIwFDUUVb4Ly8sifh2MxrJflI6NWZZjMJ0xMhadlVVdu56PQXcXdh5jvd0EZhNRFe8Mhqg8Pp6FCYcqKiqMKyTTiVhQ266HJ9/3ARw+cRJhqwGqnOmawLrxnBERMKHzbIasyAVyqy2+KsP5HHqdqKQG03gmAJZDDHKe8ZpjANlgMJQc4VazDVqNd3d7khVazqbYvXoFvbevoZyk6FUl7lUZ7MMbsJeWUVhaO9ZddFnG/tf3qWbVoR0eq0c1OQdFuJ/Rnlksm9XKWrIz5eeMi4Jkp+ogEdc7H5d/+G/bKlBxoMGq0AjVFnplsYn15UWsry5gY20Fh1aWsL7cQStypR4OczDl2qrXA1GOmRxwAZ+1xXINXI1zAWtDq1bl1ClGwxFu3ryNy6+9jWJcou210PAjBKEH19NsZmYb02Kcan1CQWrUCB9oBe14/l72Lh06BMQaNwIOzqiFtcLNPUcEgbNqRS+1U1wtgx97DgJG0SqDIPLzCoB1gagFqg5+1IhHb1HUTv7dgJeAs/58DYLrG5p9Fa65vpufVccM/TmByRLZoMeicFlhNEHuwb1YwawZrqojJXjNq4fE6mgGyWjW+5maFx+cAJOXavKTK1nb6sDA61GtQNZBAK0ba0t3ArmYFZnISKmwp4uCVNgAYLkZc7gGFVpXcp/B4SRPc1+Fu/N6xHpnyDMOB1ENbcHNU7TKAMFOgelX38TN5/8Ym/fvYczhtlxzdnldryMoqGaVYTehxxa6YYbtZ5cw+f6LyBpLwvhpab7QaiAeTxD4tBkH2u0OdoY9jGdT5LMZlpotTGclpkkOl8rPAggrF4dHJS6+voPw2gNM72wjmyQyXEhQHYhtO2MxaMdbInP4PqolsIxmUNHK+yzj+iI1NeuHazGOMvhPLcF7pImTzzyC3AUGW130Lt1FOUjRmlk4hQ5OFS0B7HeTMb4+6uKV6QC3JlOciX1cTEK0Uxtrx4/h2U98FxY2VtC9dgufvfoKfvnyy3jLoYrUR2Gloo4WG2pRAotXMrygwOmTNh7sWhhOVNVP2sr7J76lG0c9+IGHW9djJaWS/8tBhBJh00Kj6aHdbqLdXpDIjdCxsdSKMBoxRz0RO/+A2cB5ilmRwJnmOHUjxoXbGRanusdFMkinWc4sEK+vEzBmpRQIPKkKjC2I8w7vbllDHl7KmjNonNd6yclVu2YBtzKUoSpewl9mJHtWhcAGPNgCLyUX2KiHRSFs1hL3OA6CUk3Lx6Kfiqwxuf839/2ifVcILGpc+aMqW805ri2hFQATWvNzVDYrIKYCWNdNUqo9NG2i6SjTrjKcdG08xAx6qY/uXVRGEyITLrcBnLBcNDnoR3WxwGS102Yd+Idfo00z90z+3MzW3GD+5qO/E5n7P6OGlsEefe66+QAAIABJREFUccbR+x2eu2HJnF89BvpLDJBLnjG/xlrLQKysa1eiCnic1CXLzwN4vN+b/2Y7r8C8AvMKzCswr8C8AvMK7FVgDoDni2FegXkF5hWYV2BegXkFvqkC37e0LM1egTYCW7SxQbtmKsESmao3Ml1p7GjjjQ0OqgnYjKE9K5sXbQsIad/KZotlSxODP6sW0cwiqwQoiH0dqPhVS2mNOtTcW/ne2vpN/p+yTG3YpraFpUcfxf/+0ldFBZz3J/jb3/NplNfelkyuIRV7bEaqd7WBoARECpQkj9jk9oqm8IByRyCwZAZqfuPRI0ekAdztdSW3U3Ul+w0dNnfYnKHiQfp50tNTHMDvZUNI4DhflbHtFUAmr6mShi2LHSy0cPGDH8ZDFy8iXOqge38LX/m938fwzh1YRSaAkilhkg9MiSpVnMbkkU1UVSJpQ0yaTVR6sqZUApnM1z2LO6NQlr4RG96eiyzJRenHELQyT1UVazl44sMfxurRY7hz9W3cuHwZyXhq1Ax1nrDCdE0aVsWxNvZVLRY0IoEqguJpE72yjKX1Q2Irmycptrpd/Mf/7S/j2KPnUVUO7lz6Am6+9jycwMckKbDTG6E/HGOnO8TN7W3c3tpFb3eCOC4xmSWwHd+om22kKS2PjWUfFSJ83ZYtoINgQ3J51S9T1gWzQPk+E2rQdldsv2n9J3ae2oQ3QlzJYqVK7qBqTF6mqIcJJY1SrlZeO2zYESQpGOFBsgErKlmjquMn1aZZ4UQNZfdghlH7SS4xbQJrFTl7glTfUo1nVN21Aq6Gx6JuNiSihiX1Oq9VyISTAnLMcRniopbSRh1MsMkPKvnrzErCXTfQDEqJ8uZqtzXpT8AOFW60yzYvhJal3CfyrIA9ncIejhBNJ2gRVual5Phy11EVnWYwSzY4m7diVclGp1pMc9hCckktC5Fto2nbWPQChFzzZYXcdZC0GnjvJz6KZz/+XXjpjUt49dXX4LsBFppNNFpNkdI0xEYzQqezKOpt7ndREKDJDN/xGLffuoxOM4JdZVhaaKFIY1T0Ay2BhHm4cYKw2cJklsIOQ6wdPoL79+6inKZoOy4iyWPOsbq2iiShCSXrTDvopjT5eW7SljuZxdpMF9vkcE8RmVcFPEK6qCE2ogTjOY+hLEXhRYDM94E21D4tx/NMBlII7mXQwXMQFwXcIBLF8mg8QVoWaC0vS0O8P54g4VyCZWNpeQ3j/gC7m/ex0goQlBmsLBGb5ykzfzuLohrmnkqreOYB0yJ6d2dLGtLnn3waa8cfwvLaKlZXVhBGgYBgqpu5jgheR8OhWmC6DibTKfq9AcaTsVro2y4CP0AYhQJfCLUFGGd8rVOjkrXlc8zhjrh3pLkohCfTCdwsxfbVqxi+fRXVYIIUDm6lM4wX2rAOb6CKGgK9RD0t+1shSmQqpfmGZllsgJnZ1yXjUhXzoqw02ek60aHOFHIeG6tSucyY3U9ynnmdSRLE8VTeL6o6OUTgOxbCwEarEWJloYVDKws4vLqIxU4TSwsdLLZa6BDwNJsCjWlN7TjcX810lGRDqn62tiK2bH5PKK+rSKeYTcfo7vRw+dLbGG9PELlNhLaHpgwSuKLYbjRChGEk64c23FQ981QOqQLnIIcBo7JvCBznPqgwf89qmOcaz3MDg+vg9NpKmSCX610/dKBMwWqdkSsa4L0McakrdwyJ5tbrc/0he2ytppMhrVr9W0PXephM/z44yCJKXvO5gwDYNoM7PF4BrSYnuP4egf8HnDo021gv8tyn+cG1rDYN+4M6qiQ21tYyQKC7IK9FEuEgMNnY3BrYXEcCaK4ws+JVBVwDYDpq1JmsPD8IFgUAC/yVFFUFc6wLh0rka9zbNaZC1evmekaQShhH23unA+v6NsZfeBFXv/RnmE6n6JUZaDErji/ywvQ99wiNjXuJWJdXBW6fjTD87oeRPrWBNOcdjQff9dFq+BiNxrDsUBTxi0ur2Bn2EacxrDzH+uIykgQYx7SAt5EkdDUo0RjHWHswRcj7rXduIbmxhZBDNld2cCK24DBSWgbNCPwUtGnMB8GwrieuZRl00ZklY9tbYdZI4T27Bu+RNs687xxmVYrta/ewdeWOWOAP4ikG3QEWYg9Ph8fxaLgBnwrkssBwmsCLSwTjTI6hub6KoxfPASvL6Nolfv4PfhP/261bGAk91AEywnDu66ULlJ7uIX5U4JFHPNx5UKI/ZhFJsEkaLThuiaPHQgz7CYY9mwRQcCdlscwADpo2oqYjwxutqIFG1Jascg4sTafMU7dRMSeeUQ9ZJve43IOa9ydY7RVYLl20ewke6VkIM3MPYqY2Y6sQ2+RZSRhcSuYzhwCoCGa+Llc7XXjiMpffAzhgSZgrg5oyCMe1R+WqgxC2/CH09fkyaBtOuCvKYa4QC3ZJhMn7Mh0oqNW/VOCK+tUyYFUUxPp7AO+x63scvYfS95ZrlPfcYpcsGdGqCOcwAIcHeK1ThXAlv4ekpVpG898JVeK8jlo5TiDHE5aFU3IMEFA8gYVd7tuocNLysMTnKAvMbAtj+Z2GsxEc/iQAZk6vA5fXGasS5TiT50UFbO6Pxa7ZAGFx6NFQ8L28X+YL87k5EEeoPuJ7yF97zL0X/Wr4Ovj/6vCjoQByH1pZuDgHwPPf7OcVmFdgXoF5BeYVmFfgQAXmAHi+HOYVmFdgXoF5BeYVmFfgmyrwvVQAH8i+ZX9BmzOaecuGG+322AAtbWbAqeiQrUVpEvFztMurgJO2hQULGJcVepaFrRIYS4dVrXbZ1OB0PJvibCDVFnJsevD/FRMbi819Ez1V15gmCh/vR/7uz+Gn/ot/AFQuHrzwIv7l3/pJ9Lo7uF8lyG2XFEkxtVECS4ZcnSlrmpmq4nr3R90wrtWXB7+qgiVV+shLEljAJpA+l2TVyTFq7pnommq1sckFYyOVzTB2fti4pILLbzVx6sknsHLyBIJ2C8logpc+/zyGd+9Kg4ltLVEslZo5yqac5XtoLLZFokG1YR6rpbACZ1VhMo82J+ASCzpay+mrqUGkmiCzhB4aq6sCkqb9nuTKEUodO3sGQaODnfv30NvelMw636bdL9WdJqOxzjWT16zWhgTQfFzmpraXlwRmzaZT7O7sqmiUjb2CMN7CmQ+8F//5//g/wO0siFj2K5/7X/BnX/4CNrtD3HqwiwdbXUxnGYbxDJM0R5ZzfVAJpSqRAyItgWVseHOtKvgkpNTGuLTXjXJKwAzhI22UqYhlQ7m2hHYIETSnV2cDTE6mKM+08V4rz+oMODbsRZFLy2c5edTqmSBWjpGggSDXAFuFsJqrWz+WfO4AtCVoYJ0E/kIzh/NcoTIfX7M6qeDbNzSv1WwCgGt6LTbOelw1BK6VwHxO2uPKeqgzq+ssb7F0ptpNVWUsJbOeWS/CJCrI9TkEhSlUF8vSQpXUkhVaimUvgQEzStEfwB+M0MkLNPl8uXQ4NQvT0vqwSSrAWBq2VP9SRaVhisz7VRtKDqEAIYdBwghNHmNKVayjjet2Ax/5oR/E+Q+8F3/wx89jOBoj9AO0Gg00Og20220Enoe1tTVR76aEpY6NgKrpJMWk18Wkv4s8niDygIbvoohnyJNEQPEoSRFFTdy9u4lRnOHUhQsy2EIVaTlNpOGdxH2sr6/LuldheSFglEMHC50FlGksTfrZZCrHxozbWkEvaudGhJRqQ3EbYAZ5IWrhJJkhSfielYjjma5Hx0GcZGi1m5oDysEPWEjyQtRebhiITej6Qw9hlucYJyncIFR1fZyhv7WNMplirR3ATqZIp2P0ZzHQ6GDhyDE82O3D9UJsbm+jjGOsdzrY3dmUXODz73kWTqOJlfU1nD//iGQeU2HKvZVrmMe6+eAB0oSglYA3V5tnozSnvXZteV0rQjnMQYcAQtsgCOF6PpI41iEC2JhOphgMh8gJ5WdTbL/zNsbv3EDeG6KAg5Hn4naZIVtfhb28jELUrrTeLcWGVuzLjZ2x2RFlrcq5S2tcib02Kk1jsynnqbHZFftNGRZRFXwNPiUTWjK3uV/z/KlkfeUZUxs55KB54ARyPtebayHyPbQbEVqNCKvLC6IeJwReXVrA0UMEwxEaUSh5w7QqNybpUiqBf7ShFwX4DFkyw6A3wGuvXMZwe4zIaQqYWVjge+Kh0WwgDH34HgFzoCrsVC2vZQDBpaW9CS4QAGPykMWSWE1N6+EQ3TP2LZJ10Mg4QfN8N4CX4x2SRc56741QKZiUWAixF9a9tZSgZB3cqq+0AlBqya3AvX3wW1+bazik759ml+r7pVd32ftkr9L/dz01bJUhHx63GbapM47fBX8F4uwP4PBclO/3CPtVtV0ri2sArHWpB4zsvczk/f1XB2rkvZT8Cw7RMJea8JfXBe7ztVpdrx+E59w79Af3LaDtypG6cfBD1OMV3UtoAa01rgG+2PPnJVqWh2hqo7rZw/3PPY87f/41jJnRzaxzs++qKFGvK7zf0CE9hZqM0Bg3Ktz99zaQfvd5JC3eubkoK1/UvFGg7ilxZotFMffJ/mQke1IRJ1jutJGldGlhDfS6wcEOO8vQdnxMZjOk/TGSzR5WgiaSz30Nxy5vYymuxCaYZ4DEjPA+yAzYKQzU0Tzzbup5adTrcatA9fQSwvNLePh957Az6mN8q4t779xEP0vQrVI8mI0xLS04fQeL0wgXm6t4tLmIM04bR0sXzGGt8gy5YyOLInhrK4gDB7/y4h/if7p/F8mxEINerBevirsUXRwsVK6F0qngRBUunPNx806BES9SHJbivUxmobVQYmNjCdfe6aEU6TAfohIbaDvgnxJBSLv8EB3a+rseOo0IzdBHrzdBw+8AMhjD4Z1M3vOc62SWwk0qNAsLK7eGeO5mibXEZL0IWNSsa2YUSzxARXhZYlwVGKLEpCDILJFy4JAK2qqSr8l9ihmOkSFIiYahkltzogPaFjPbl8ONkvG7D4Cp+OVAGQftCH31/l+togmIxQK6jpChI4JstbSjZ02Nk43c0+sx856O9wrivmOANbN+eT3mS+WQElW/tGUmwCbojm0LU95b0NECBcIixhO2hW8LI1ED001jh04SdK8BcNhyscwVZilU5jrh4xFD85SMYEuUBc8PrsNJZWFqsrNrhx45141zD4dYxOGB96C8b5DzjYOhCs8J1Gf83kKTf3mvLfe1e3cIujvqOJD+7nWxP88Anv9qP6/AvALzCswrMK/AvAL7FZgD4PlqmFdgXoF5BeYVmFdgXoFvqsCnF5fkc7WtsAglxe5PcadkX5lsX4WJqtol3mJzhfZwbP6drFw87Xs4FnrYms3woARuVsC9MhMVATs7dEBUE0RVwrBZFFKpKZP+pTaHhI8q+KK1nXLXXNWTTDtzgeWTR/Erf/wlNNc2gCTF87/6T/H7//xf4kYxRFywOU/wpEouNm4kV9TY2kkD16iQa7XRu5rIJl/roOqgbnzXDWX52wBkFfqYTDoRmCoAlloZGMyGGdviAkBFySgyZalCRjAReAgXF7G8uoZmo4E7V64g7Q+kGSZYzNJmkKi+Qh/RYgdPve9ZxHGMm2++ie3b9+AYe0qxRlTfOWkOiapTGnVaSwGFtaKUisEowtkPvBfxeIrbly+hGI1EqQGq8ixPGp+0ppS68dgF8lK8onbfdbNY7SKNzScbfL6Pk2cfwcrGOnY3t/D2a5dg79kJ25LJVgYBPvS934ef+uV/gNJ2MRwO8Dd/7Adx+Z23MUuoJKMa20ZBKMM1SLAvz19nw5mhAdP0r9V5ohxzXBR8DjYRaxBMkmnUG/L+SlNO8+4KqvX4Zpq8yRoAK0A1DfY6B7hWUhvQJeo409gTACfqv/0s3lqJK5CTMJhQpTZMpQUt7T3N9xOIMgdZVruB1/wcYfCedbhDwKoQWWWJSsNVgaYA4l1r2pz1ewDHDFsQzh5c01T21UiZz+k6voGMFlxCD8k5rkGQZnuKCppw2thZuiEDEGkDbZQ7tE8fjlD2B2jEMTqVugQ4nMqQZUplJdVFMuqAjCueVo4CiZiV6QhEUvGb2uOq/WKJZcIzNtyTVJSytudh6jpYOnMaP/yzP42rO5t45c030Ol0sLa8gkYjEivlZhTg0MY6gkaIlOqm2UzgYh6nqJIM02EPm7evI50MsbbYQtN3MRuO5DVWXHslnZIT9Jih64dYOXoEJ848IkC3t7ONPBljaWER40EfrWZD9kyqYqfjERYWFmCLWroQhXAjiGT4grCUr63V6Ug2LVXuURhKbjAb5vx3liWIRWFKS3rdZbIyRxQ1dMjGIdTPMOwORfHeWFgSlfIozeB1FmD7gXFkYDZuhpuXL6PKZmh5PtYXm0jHBK8JBmmOYPUQHrr4OF6/9DZc10ev20MVz9D2bQwGPdhBiOc+9gmkZYnBcCDAe31tVQAr1buEa4SMVP1SCd9oNCTzt9Foyd5EGEyQS0WzQCACeCq2aKlt1OdhEMn6476QMXyZzfXJVOrG8yXp7eLBpTcQ37iLqj+SvaGMItzNUmwGLpxjR1C2WwLTqzQXAKyqVM3gPWgjXOdx08pcADDXGaVqBwCgKln387NFRcpsYVfMUPe+PyC8IZzIczmX60EL3RcI9PUaq8paXk95vmo2MN/rRuDh0FKElcU2Dq0t4+jGKtZXViRfeKHdRIeW26FvbJoLgcxVnmIymOD1r13C7p0eGn4bkedLLrXYP7cacD2FsQ1a/tPOdBYrAKbanJ69ZohFAKbkfupA1t5eYwZaamv8PQcNo37l/1PBvrf3GWCrmbUKLfY/FIro3kpQZvIeZKjIDE/V6l+9aAv4E0eJb3DuOLiHHRzSOagCru2daUm/p9Q1jyNDKLVS2RykDhjp9YWuGPyohxV4vWAt6/XD9Vt/XY9N4bm4cDD3nfb3km+tA2QyyGOGgNRmWmvMi5WAcYFsph5yXeewEgea9FrFr9ES2uP1mde0OlO60BpJNm7OcQha6+fw8hRR5qGxm6L/yjt48KWvYvvqdfSrAn3kAgxlcMoMPEnOq9j3KvwVi3LCNLfA7ZMBZp86h/GFFViuL/tuWlhwSwct34EfBBgnFZbbLQRhA73hQAfe4gTrK8vIMmbEcx93ZH5Ic48VeHNYh2CY50Y1nsF6+w7cF97GRjfBUjfGSsx4B72umvksHSYw9uyiCjYRJLxJ4b3TbKFC8fQK7IebOP7EacRVhumdAa597U0koYtuFeNGt4uBZ+HOpMT9HhCMgPUu8J2uh+/2F3G6tYBjh1bRDx38+biHfpHj/RvHMEin+CdXv46bpyP82Y1d5KTozBN3dLDC4qCWX8LxKzx+oYkr12YYM5SW64NmLpWF1XWeZw08uD2F7XFgQAdMrMCGTYG/WyKMmCNvoxH6CAMfq0uLKPMcw1mKtfa65LqzLrx28U5xZobaaMtsZQXW7k3xwTcTHB8BjVIH9Aj3daREHWrUOrnEGAVGVYUhKgyLAlOLThzMggbGVikDA7RJlqkwAbyOWj3rbBqYch4ai2je2weiBFZIrLbR+rz8Ph2gpNjZVhAsg6H6Pfw89x8eLeFonb2rTgi8n67E9Yf3u/x9Qu4djDqcatmUAJi1oHMHFbV00LCZCUwb6EKUvikjDWygnSd4v+3h2zwfC8UMgwrY5HlbWViGjQWeUXR2KS1MK0vtmc3vMBR/N2XNMq/aEotpwnQZUjRO9xze4NDjNPKQLXRQ+iGsuIA3myFKZrCSWFxNfMaWUMHMF1swQod/9u8juT/oCIpeK+mYwPpc6M0B8PxX+3kF5hWYV2BegXkF5hXYr8AcAM9Xw7wC8wrMKzCvwLwC8wp8UwUIgPfybw3Yqi2DBRiayXU2CCXW06g8+TM5VWRuKfm0xysHT/ohjgUeduIYW2WJ20WOTWaMidsds9s0w4vT+exgMCusQTVYSYWHqjw8Nt5No5k/w+erbd/Y0GpZJVaPH8KTP/CD+Bu/+F+iigLYkxH+2V/7m/ijF78ojSxRw1B5IKpcbQ4RAtcWzgqA2aDR5koNy+TfpuH/jZ//i5eONslrNajaEtaNH81SltfC1y/ZX6oMdiTWjk0sAgU2pHO19vU8aSozH9MijDPNaDbHqZo5cuo0Dh0+LJP/J0+fwmQywpXXX8fdd65Lk42NY0GLplGuqijT7DN5wFLL2tbSc7F09Bge/8i3IZvFuPLCi+jfvi3Qt6CyqDSabIJtlbNKM46qUDa7xJLStGN1cEDBtzTeqQhpRnBCD2Wai7JZGo5WidzYSzpegOMXH8f3/9RP48KHn5MG9P379/CRT3wco8kYYJix9Pu08UsIWj8frcEJUtm8p36iVqXIaxa5tkKe+r1hlqo08I16W/MgmWFrmmmsaqmAiB+ESbWlKDMY1QJ6P5NS32uTh2lyHuvcyxow1Ouq/jkBRkZ1VsMEfk9tLSqNQrHhVHtczQKlElgzNlU1RwWYUSqbzGK1ilYIIccsDUi1eK4VeNIor7/HyPWMS6mp6b66TvJIJfeTql9PgCThIj8vqjI27Y0ls9RP8ipVGcTwRw4pCNRgfm63B5/DDLMErapEo1SrRcmTNCpu1QzqcIhYtZtjlz2H54UokVXdx+PgB/eLBddDW7IHVUlGSM0GvNNs4SOf+TQWHj6BP3ntZdlvVtbWcPzYcXkcAuCjRzfgRQFG07HASAHMpYOElsmzMbLpCP0H9xDYpWjOqVjud7votJpI4gzTKcdfHFhBhJjW+K0GDh05im53F4uEvKgwHY+lyU1rTiroszTGytISElGFcsYiFMVnmiQY9PoCoZYWF9UenGprz8Wg2xXbXsJBZmmKCNAMwxCyJ1mGRquF0WQkcC/wAvS6XcRZgebqBizfxzCOES0swvED2YOH3S7yOEa8ew+exXPaQjNqYDqZYTKLMcpzRCuraK2uYZbm6A+HAl6dIodfFogiHwtr67jwzHtheQ663Z6cGwS8hFvMlW21aGccyrHWFueOqHELZFkhkHcynoqynf9Rkc/zh++F2BOzPn5DgMju7o4+BkGF2LtDFNSTzQfYeeMy4ut3YcepWMvT4nnmB7gym2Cw1IZ9+BAKn6pkW5ToBO/13q6533q+s96i/s8zgXV1zm0NDnm+8nyUoQxjUcrXKpA3z+D4nrgdyPfLfqkDDJL/TpcAOY+puk0FRFd5reOSs0DOLVEGyvOoSlDsVW2g1QjElpyW0YdpQ7uxjo1DKziyvoJ2M4TnWghoo57mePWrL2Hr2gMsR4vyfhBUcvCBFrK+b1T8LvV2tMrX/GKxhfYCAVZSXLGRpwuBLQBR9o2D4bdG+VyrgCXjlvBF9oZ6n6pt8gnGuT/vXSz0OlyreXVBmyzlb0DE5n/lGit7uV7D99THB67dB/faGszqkI8+r+7BdFrYt4ve//y+urnO/ZU1YnZGBeH79wl8nTJgZcCwzuHUzhFUe7/bcYFrhEM+6v6g32dxEMDEUNDqWT5/QP1LuKPB0zpII7nBEjGhn+ewC68R9XASldQFB3FYI15HxGWhhJuU8AczFNe20f3ii3hw6TKGoxF6JTClelLiMUz8hoF43FvFulfM/SVqWOrejSrc/PZD8D5xATsB14cP3/EkW5yex6u0GPccjFMXC52mXL9nWYqyzCQb+NiRDaSZjSnziI3DAZMtuH9z2Gg4HEneccZjJkzrd1FMxljbjRF+4U2cuToWS2reJ8o19sBNmbqfmLsDGR7SoYJJp0T8WAf+o8s48cTDqAIXd16/gnuv3sDUKjAJKtyNR9jKSuwUwPVuAQoqlybAdxUefsRdw3tPHIO70MTvjO7gN+5cQ78o8ZnldfzY0UfQL8f4YmOGX3n9LXRTIBN/YwJDFlAtnX2nxBOPtvDW1RnGM+PkQUvp0Mf6hoO7t+gIYVYblyzt0Cl/DS1YQQXXtxD6FnzPgu9UOHHkGDY3t0SRutJZQxg2JLO8yAoZNqqzw/M8RrvTQnh/goe/1sX5HRvtzJE4Bd+25BoqRuLk7xxYcdRKeQJgXJUSqULL40lRyOdjiwCUecGaG8xVwz2Cjycg17hzBGKn7CCwKkS0h6bClff7khWs136uL4G9HJzjEA1VwATERk3rSh6wRozwNBDALApiswfIfbUC4Np5h/ttRvBLuMt/21T+GiUz/7ZKgauxRKsAE1QYl5ZExDTyGM/aLt7jO3CyHJMyl/ow1qbJ2xozcbCn8OXr4JykZUv8Db/OQUXCX6qlJZ9a51bgcYDP8YEnH8X6xz8K7+hDwDRFeuUtxF9/Bd2XXkKT7hgmaz6WXxpsZJavrhQopca8/St43ysXGM335rOc684B8F/8+9n8s/MKzCswr8C8AvMKfGtWYA6AvzXf9/mrnldgXoF5BeYVmFfg31mBTy0uauNMVJXKv2qFTa2y2FMTilW0yVczKmF2GqneaxXAisnqlNwwZnhalkzi0/aZE/fSDWGDxDwOFcCBKPqoOFHVCRVQkihLVZFk25VibUikW6AQlQJVLosLHfzoL/wiPvPTPyOd2stf/gp+9q//CJw4leYhW9xsEfJ72YgUhYTpsdWqWL6S2kb3IAT+/7VkjPJXM3CNP139g+aJ9lQLxqaQMFoAOiwsHdrAsbNnRUlx7fIlDHa2DYzQqX9V76rajI2l02fP4aGL5xE4Hm68c0Wa9PFshmF3F9PeQLN4jSKTL1QNno3lcq1ENsda22mXrotDJ07imU98FEl/iLf/9AUMbt9BxQaZweW1daeqioVcgyqqaHEBUWdBlGjxeIz+9rYACKrNCAXT6UyhLY9BlA118W20V1fg+Q5mSYJj5x7Fyplz+NSP/gdYPXYYTuXi//zd38FP/tzPiirK5vOJra0uTtExWwSQbKTz6NTqmYpfVXIp9BWlkLHbVqCqubcav6ZZjWqrqWCBNsS0Vd636lTrZFXvupqzWA9ISB6lEd5ynQrgYbbdfk6oLAk5p/ZBgaidzHMSe94BAAAgAElEQVSLdfSeFW4qgGBPMcbcRVHjiQm1QKE8y+WYxcJW8o73gYMo70w+pWZfW5qpmuvroTWtQH+Btkb5KECY4xL6Ia+zhlt8Dqp9XR+OQFW+Xt0fijyVDGWCVPIPwmFOAqgCN5AMWkInEIyNJ3B3dhGMJgiLEg32xMtClWXqqY5C7MC1luIOYNa7qrJpj0pXgNoJoM7d1EZyVFZo2Y40Yan25jG0Wm15LW6zhc6xw8BSG82j61g+cRyrR48LaMrSBMcOH5Kap3kqudMpbYIZSckc2uEQTpWjjMeIhz0Mt7bQoE1zlqJIE1XS0vNd1qKDpCixPexLznXYbOPo8ROi0o2ZpTseC/xNp1N57NXVFcTJDGEjFDte32OeM5DOYlEJS10sYDKeoNVsYjweodlsyvtBxWyLNvFxggmhuudRZgiX6uCqkHxjfvR2dtGfpmiuHZL3jRBmdX1dHueN117DcHdXcpE7gYPAUTUuhyvGozF6HNRoNsWRoLm4KFB/OB7Lel9ZXsah9VWsLC3LmuI5Vxr7chksKQqBjlEYIYx8sbZmDnd/MMRgMBRITwDMszgl6E1zUTRT3RgGnrwfSZxilsTCZV3CpekUo9FI1z2tZEV1W2E8GCDd2cbupTcxu3YLdlJIXT1aM3sB7hc5rpUx8iOH4ayty9osk0QAr9jqmnOvPie5ZtR+t1DL4j1wrVEIPHdEJSxqVxMBwPOQELjMVR1P+EMw4Pvyb7FCFtcEHSyyqeInTGXOa5aJOrg+L+WYZMaGNuqO5rDyg8cjF0TuhQVC30a72UC7RTvzCK0mhwgCLC+0cHhhEWm3i6o/waIbYaHThuPaskc3miGiiLnQHCxR22VVuFbw/UAAMPPSiS7EeYJKaO5XrFcNQ2s7ZbNnHHQ5ILzMTIat3k9QEcj3jM4BOshyEO/uDers5Y7XucH1TQj3BOMyIPuShCrUu5Ws6wNXBHVzkPfIWKweuIjL3iYKc7W9rR0Z9va9PZB7wFFh75nqgQu9L9HBNz1W3a9N5rvZX+t1xOGk+nn21McyBGfy3zlMJY4UHNThxiPaZl2DXCe0uq2HPWTvNYNNJmaAdXWoHRf3CQ600SWCg1l62fMJjsY53HsTjL56CXe//CK2dh9gXKSYMjoCjihxM7nHoupS7784dEDbXt5DyT2ZDN8AuVNic9nGnU+egvXBh9HLE3jwEFp02uC100En8rG60MI4dhA1I0wnqdgZ010jmYxxeGMNO72xQGeqqpndzqEIXj8JgIuMavpI9mI5bziQZRdozwq4n3sNR794ExEzeeVrRqEuUkgztGVyablQ6szgYafE+EIT7acO4+wHHsM4nuH6S5exc+UeEt/BZkr4G+N+UeJeWmFzUmHcBQ6PgB9sLuEnNi4gihz8XnYf/+LOdVx2uYcBh3ILf7m1jB878QiqhoX//sYb+NdbAwxV0qpqek46BbTvr/DYxTauXJtgOK1Q8tqRA8vLIVoNF7euj2VgTi38TZww6SIpqZJ4BB7g0/2m5WF1eRm3bm0ibDUQRS2EAWE7s6m5b+keQlce28mxtr6K4bVtHH1nhrO3CzQzG60KWEih7hkCN3WogPenPDTeFRCcEv7WEJj5wAS/hM4xgEHBvOBSgCt/loAysJgRrLbG/HeAShx+CEilFATA8nuDjOyp7bMZ+NQYGFWbixqY9y3igqJ55OISVHGda3SL7ElyH8RjVrtm3iNyF5XsXwJgqpqpqOXvHCXzjjUjmK4yI74eKoT5+4koa0t4RYrzloszloMOEnQ4ZEaXIseCn+u9He2dp1zTcjzqYMTXp4OezEsu9fcbs2fycs7zs2wvAB96Douf+QysE6cQ8feAN1/H5HOfxc7n/hBhmsvABZ0gMqdC0WzDOXUGdtREtbuN5NZ1OHEuTkk5rw/imsRrAnB2rgA+sNvP/zmvwLwC8wrMKzCvwLwCcwA8XwPzCswrMK/AvALzCswr8E0V+NTSvgW0NCoL04isYZexYaSiqW5SsVnChiQbOmxYMAeYlq6iGK6bM7SHo72lpc0kTuWz6ccGRsape9XPiRWdwktaHR5Q40pDlPa/qnqsM+j6tByk7RqbRK0Iv/2lr2L54kVpjv/2b/wG/tU//MfSyHF5TJyiZ5YXm79FsQedpD9dq38P5Kj+RcvjoDr64NffpRo2NdpvURvFsUVlgyodJO5Peria2Xf0wgU8/Z3fASsI8fLn/wh33nxLYEfd4KrBtPBKy8ZF5gQfOyqw9cqlNzDp066VSjmt6x6kF9XQu+2HayWrHD9VbLSPbEVoEhjAxgc/+XFMd/r4+uf/BEl3B2WWiL1eITapnkAT2kKKejYK0Tl8BOunTmFxbUWa2L37m7j68tdQTWdYWl6GG/jYuncPomyq2BxUIOm1W2iurqLRaCPPJtjd2sKxM2dx/MlnEa0u49//gc/ACWlPauEf/uqv4ld+7dc0J9bZz1IUNZa6D1ImY7IwqVZ1FUZKP1jzZI2sU5V4Rq7MhjZhi8BQUaZplpoMMhggqjaiahWqYHQfmEi/mXCDiqzaUlvyaS0FrQdqrxmR++8Nc035wcflvwVUivJQ4WytEpOcZzYNaS1q7FXlcdn0ZsPUUcWd5P0eyOMsjFU31w4VnbSyTQgtmUfMwQoDsUVJKz+3r3iuMz4FZLuENq4oRlkjwgjWSLJNCZpz04CXEhg7T9uTbGruDcgzYDJBNZqgNZ6gyfzoskJQN3Ar2m2zoVqKaq1kbqXYfKuNI/9NAMw/AskN5Kgdr42jPMKqwhIhKs8vuxTFsWd7CL0QPnNuLUsUP+unTuDhZ57CoScuwGtH6M9GknvaDAI0wwYWlxYRJ6lYGfN9kcENsS2dAWmM7es3gdkMC40Ad2/fxOraOoJmC+PxGDNCbtuV/Wyzv4uws4bVw0fhhYEoYXkuJmkiObaT4QjLSxy4KaXGrF0UEHxkyJNMjofrk+rPfq8nwFat7C14gY/dbhdLq8sY9HqYdXtodtoCgNyoAdsPBT4T1m5ubgJuAK/ZxMLiolgy5zyG6Rg7m5viLhB6HjoRv95Gkqfo9gYCmNOslOEUr9HE8toajhw5hpW1FQWvsgYsUd8O+gMZOpD1R2A9nYil8CPnzuLY0aMCjWhXmjMPfjDAzvauqrQJKVwP8TSR/GXCtChw5Xs5wDEajzGdTISCiM2zZB7rucEsbCqep7MZ+ru7sAd9bL96CcmNuxIwP01iUUzRhpYqthtZgu0wgvPQMaDdlnXC94Mq3Bro7p3DMtBgsljzTB5jL5/YnLP1viDnorHX1xxyZn7aakXLc40ALgxleEKAKiG5ZDnrNU9ye41FNvdwrjmC5YMq1lqBrFs2h25UDcrhHM2F1aEjDj5wMCdwgUOdBs6sLuKR1UNYjxpYaTbgCQAOEDVoBR3uZdcyf57num+cJySL1wydqFpWM4uZtbxnuUzQQnhNC/sDNsxU+PJz/Bpt5GuFrwyROLrH1vB27zol0yM6HCN7nbgvvPuj3kv3FLDyZR1G2fswFwMFr7o/HoxskLxn8801JtQ8d7V9rnODawt9ga56Odh/ioOKZbPn1++LDGjx3sLs/fw3h9jqISO5pzKuBbV6OU9TcR+hMpAfBKTcA/Yyhbmv86CNI0R9IHIt4usRNwYOxfnm2sX7GQ4fqGkud+FGb4r09fvofvFl3Pz6KxiluVjX9ooYGYc3eFvFyTICQDNYRTUxxxYI7lSNye+rJM926mS4eyrC9qfOIjm7Lrbqnh3Ar1wZShhPU7SaAQ6vLGKS6MBWmnDP4KAV3SBiUbDf3d6B0whlLZezGYoskax4Pl6eVQibC7AsD35lISkTimCx3Gwhu3QH6Re+jjad4LcGOLaTozMpBArK+pF1YXSXxoKX96WjpQrTxzpYfuY4Tj51Fts7u7j/6k0M7mwhtYEH6RjbVoJraYZ7M+DesEA4AD5WhfjF8+/DUubh8/Ed/KO7b+NNX1WwdunATnIs5cBfX1rDj508i9x18Ldf+SpeLBJMeNAcBvEsVH4OL6jw+Pkmbt2ZojeskCeqqj582MO4b2FA6bA41PA8rzQDmJJXCkB5DXFLcA6LbgBnH16TAaA794dYWIjgh014dFooOTxpi3sBr9e8r255FVZXlnHvxgO0Nkss345lzbXGGc4MLZweO6oElnv7A1C1UCcO3huOqJKlNXRVyN9UA1MFO7GBIYBRmQlc5fAS3WEE7AoYtcT+mRm5ogQGox8c2YNri2fe69LVRyzGOdxmQCrXHv/oECRfC8c/jUOQ3ECZWzsziCeDNpI7TqtqtV8WJbBR4wr4rQrEpQ6kSpYvgEnF/arCFBkmViEDEby3OWlBlMBHixStspS16HAIVQYLCwHLuYmu8AUAaw255hldkUlEjhaUn2eNK97znj8PfOiDcE6fQZPW2JcvY/LlL2Hy+uuwGVMg2dhA4ZRI19YRffTjiA4fRv7Om9j93B/AjzOEq+uwl1Yk+mZ26waCLMG5OQD+pmvH/BPzCswrMK/AvALzCnwrV2AOgL+V3/35a59XYF6BeQXmFZhX4P+jAp9eXt63FWTDxdgIa6PVNFpEN0cApconwkE2XGplE5uVophiU88oBTnB7xGAiX2vAq6m5aJpJvQJFLRtox9sWtXJqLW8kj3QTBRxfC5CJ2Zs0bJQU7DYBz79zDP4F5/9rORdpuMp/s5f/Su4delVuKa5I/m7tJiTrEXpmksHac/SsbYt/netkIMN571urFFKGxCgKsUaf9vaTJLG8b7qV1zb2PCtgJNPPon3/KWPSH7b21/+Km5ffh39XleaY+r+qIpLabRXFsIoBExWbDabmoadJsmaJxJwpZmVqhzVD/0OUZJqfwvNxQWsHz2C5fV1XL1xCx/65Pcg7vXx8vN/Aj9PRV03I0zrdNBstUWdXM1iaXI3Dx3CU9/5HVg6dRIBARWtce/cxSt//DziB9tYWuggiHzcvXULVZbLeiGId1sNrJ8/g4cuPoZBd4Dbr38ds+6OqDIfed9zsDtNWWN/+T/8cThhhDhO8ckf+EG8/OqrAtIk/1ZeDvMKCQapIvI0S9kof/Xl6wCDZPcSvEjmoqpDpYFOhQstW6lO8ziOoABYgAdVpDX0FXtN8x5KaxKSa0zQkRNSEvoQXrDlbqwUjQxNAEQNe3kchF4EAwJ6DKTYfx5V4tUfMnAgucMKgOX1sAkv9MCITo1SjI/5jVnDe6plWhIaKKMqYH09YiNtMiL5t0PFkrErFPUcrYepEiSg5M8Y+21paEp2YSFQQNapQBf2un04QYjSJcjJUIxHQLcPbzhBJ88RlrQUVVW+5GJzOEOnPpDlueZzs/FpLB2pZuUZWsc51kMi6k5glH6oJLt2OYxg0bKcbVfCgEIhm1c5CPxQlFiO58BZWMCRJ87jocfPITq8BjQCsWVvtVpoN1qiPpulMfKCa4PHyJOoRE6omCRIBiOMNu9huL2J00ePi93wYDxUBbHniuUxLUyTKkBvMoPj+zh09AjcIEBaZPDDAKPhCJ12C5EXYjQeyToMgsAMxmgWehYnAgip1qQinYMjhNO0GJ4lMwGLtIh/cOsGDm1siJVlTCX04rKA9CBqCiQl+L12/aoocu/fvo3xsCdN9QbzYAMfWZzCCyK0FjoywCOKO2YgLi1jcXlVYDJrQ0tprsnBZIRpPBP75uF4KLA9ChvwAh4Xlaxm6MQCjh89ioVORyAPYetwMsVsStBJUMY1ppAuz6iGpHW3LfbEXM89wm1mMjNXUSxzNdc6akSimO6Phtjt7iKnonq3i/svvgLrwY4MeAxmEyQla6rZqGPLxTVmCm+swTu8Ieuaa4jg+uAQRn3u1TnAtOSW4QxPXQOoUtw//3k+HgDAJs2b9smigs4V7srggu+Ljbecd2KTrlanZJ/8m7A0TmIZ1BBIumevQfaqILneyWvAWWcSc8+RbFU+PxkR96Jsho3Qx3tOHsO5tTWsN1kzC40oRLNJm2fq8/SaQAVp4PqIOHRAS2juoVRYc0hFnAI031tZpkJOgZqiWFUIzPxmEcHTRcFk8/LxxXqemeHyRbWTr69UdT695vPqz8prMzU+OMj0jQBYrtp712IT6VAPtey5NRyw6WdW7wH7aY0WNlbyogrWAR2JA6gHd8xAWn39FHv7AwCYA1z7ezf3O61n/f6Is4Tc7+iQUf2z9b/F6lmGBHRPVrteheeSXsB1wT2R9TU5o+LMYBTmtsliF4gNKrZrAEpXBgtBUqC1Ocbwazdx5Q+/gOHmfQyzHGNRLVqYClxWpTrfFf7ha5K9mepMKjWN3T4Rs9yL2CX6fo67Ty1j8ukLGC+2ZDfnNZQOHJ6J2XCcChuLiyhKH9M8Q1mKXlEcO2hd7LgV7mxtwwpcGcgrmCc7HcsgSp/Db46PKFpQa2kiP9cSALzUWUA5niG+twMnK+De7sL+v1/GiW6FVm4hqKhClqk+BdZmEFEA8EoF+wNH0by4juWH1uV133rpHfR2uuhOx+hmM/SQ4Xqc4EHsYGs7x3cULfzMsQu4aDXxWm8H/2j4Bv40LDHgOshsybznh0SfTIGfOHIMP3TiHL7Su49fevsNXG8DKe2fedsQlGBE+8WzLdzfnGJzh0NPFpbaIZaWPNy8OkTJiUYZEuT7zIEaDqeJjzJKz4LlcgikRNMHzp/dwN17m0gKZgKH4hQQhCE8S89nL/TFyp2nxYpPp5wF3L6/jaAKEQxLTJIY3uYQj9/K8P4tDxFceFSjm/vN+p5TRMq2LU4+zNCl+neCEsOixBAlRrAwsWirzDVFCKyDW3Ltlesv7ZEtNAwEjixVA4sKWO4D6pxpzT3nnCdhKc8dfl0UwRzmEFcgdQniLsOvyd5UD2mY49bfJjS6g3si/4iSGbSA5r9pC23LtTK2SsQ2VcEV0pKvgWrgAoxn5vd4RYzTVoX3+D6O5Lzf4TldIjTDnGJHz/tQ0M3ElvNFRn1kiI0QWIc25f5K7NR1f5i12kiOH0Pz1CnMRkOUN27C294BpjzKSuC12sqXyJdX0PrYx9E6dgTpW29i94/+UIabVj/2Maw89TTs7hCv/a+/iUZ/Gxd3e3v3j/N/zCswr8C8AvMKzCswr8C8AnMAPF8D8wrMKzCvwLwC8wrMK/BNFfikKNLUxo39Klrr1Vm2mutqLJmp/jNWlrW9nuRzSX6YsimTQqqPU7euTW4dGzZsGzZAe0s2aGqkpNZpkvupTEiba6JlKZEa60c2giRP0+TRpiVtbUuUvoW/9Z/9Pfzof/LzsN0Aty6/hr/7oz+CGS2V2UCSjDMqpvgcxia5hqu1teVeVfax6cFCHVT71p/XhrYqfQh/fYGBqtIkyGKzlX9Ls12akwRcxgrUsrH+8Glc+OAH4LghXv/Sl/DgxjUUzJ/k6xY1mMJLbXgbu0PLkaYoG/NFSlWuHs0exJS8PklMlNdt3PnkGGugxvywsN1Ca3EBQRShN5zgu77/+zDu9/DOq1/HhVMn8dILX8FgOMba6ZM4efIUXnvxJcS9nhzTxrmz+NgP/xDGVDUQrpUlstEYD95+E7dffg2TnR2BgARnYnvKBpkXoXFoFQ+972lsPHIWw60ebr/0Z9i+cgVRp4OLH/o2eJ0mrl+/iieefT+++6/9qChqJtMpvuuTn8K1G9f38xbJUQRgqDpZu+aaj1graWsIWv+tvub7UF3sl1knsa+lpSytlbVtTHjB7yUgqdW5suj4blOJXCN3sX8130tYRMihckBZawRftcKXMDFN1VK1Vg5Lc1AyTzP5u4bEKW2vaaEsAjyjVDbHXr/ZtMauFWsH12mdScnPEeQcBBCe6+mPm8esc3xrK9x6jVO9LUpkKnQ5MFAaO07Wl81QsdFmJqXRqBMa+CGcIJAsySqPUfX68Lp9NGcpwqKQZrCofkQtrOvZk4zpUnJIqTTnHiL2k3w/uNeYAQaB+QbKyNsozgBqq9hwXLRcFyEhdc4BBVdUizp0YMHn+ihKBH4A5uUyp9dfbGHl1FEcOvcwNs6dQREGYlXvcsCCzdeihO/YAgvDiD+XI01moGpv58ZVpFtbaLkeqpSqLSq12KDX7FTCh+mswCxOEbVbGExnmkkeBPAlj9XHyuoafNcXtS3PYwLnhXYHk8EQZZxIViZhHd+nMAgQRU3c33wAj03+KISsD8dBd2sHLb6eKML9zS2sHT6KyTRB1KQ3AqGfj0uvvyoWvmtLS9jd2ZYmP+2D+XeaFWKVvHJoHYeOH0aj1RY1boOWk7aLWZyIspngcpaqWpcZy8w/ZX4vgS0hb5bmyMoS03gq663X62J1dQ3LzDKmepdDPJL5SWG4AuBGk3owSJZykqRiGc7Si7K335dMZALwMIp03yYccF3ZZ7u9HnZ2d2HlBWZ37+LeCy8hGExEAdlPJhiVCegCbXOzdSLcrypsRT7cY0dFKc2a10Az4zkqNsV6ftcZrTUglv2ztgcWy3i1oNa9w2S9U/krueu6D8vua3Je5Zippt9TuTJjmE4UVJNpnjYVwPXjidW72MTrnlRvNRJmwM+L1a0CO0nNrVXZBMCOx2BkREWCxzbW8MyJ4zix1IZrcz0Di4sdyShmoblt8ZjCIJQ/vpzvrlqKcyhDspIVetPWnh+qRKcFPPcDtTHmse5HK/AodZqK13PNQ9+30RdAaoA2AZduqAeUvLVhg7loEf7s7V/i+lDbPuyNb+09hlzpxKmBf+1bdovKW6B/DWL1OiGDQOZ9ldckFFePfX/oR9G7xBCIMq/+mX0ra4HjWpy9fHkZpqGThHnOWo1cQ2PN+uWAgDonEOqI7bcph+RK0xHA1Lm+BSC85/tDACwKYA5IWA7STC3/PduGz6GOe0Nsff4VbL3wKrq9bfSQY1zRFlet0yVWgvdg4k5CoKauJBzQ8SVjlVa9lgzyifMF15wDbAYz9D96BuX3XMSuxFW7qBxHsl55vY98X9Sri60WqtzGVNYYFcqE2THarQjDwTZ2xyPEVQaH1rzxDNPJGEdW1nF3ZxuNsI3QbcJzInGf4GM2PAdrK6syFDJKJpJFju4I6ZcuY+P2BAvXejgx5rCB5nnXTiWixnQqTFctWB84gvZjG4hW6KgA7Lx1D/du3cWoSnF/1MfYtnE7y/CgV+DM1MNPHn0MzzjLeOvmbbwUd/FP/B3cjCCvy070GiS+DAXFuRXOZQ7+0wtP4H3RAn67dxu/fucqttoWctJ0v0IYVDh3OsJgnOH2fVpeW1hbCcSt4u7Nkd4Y1ve+vL9jBIgnscqiAJZrjF1gddHD+kqInZ0RKs/XtUoFahCK9X3oh4gaIYKQg2o5HlpblXV+Z3sHWWEhjhO5jgW9GGevzPD+Oy5ahYeljFm9UkE5D7ifUcnK67LYe7OWkgtcie3zwFhDT0yOLhW206rClFbmko+uowm0Em9ajqh/+adhqwKYfxQAawaw2o1zmemATK0E1sEvqoEJgnkfoEMLtJiuAfDeIKccuboGqSU0f8c4AIAFZFtiB51WOaZWJVbWaUFbZ0vsoSdWLtc52qP7RYLTKPGk52GV6mUOhgmc1j1eqLxVaZ6ynDcK7nm6cPhTIjNkoFbVzJaVo7BszIIQsyjEuIqRWgkysd32BTDTxchjrnBSIrRCxCvrqHwPzckQ0W4XaDRx+sf/Bg598nuQ3t/Cl//e34d39zoe29o9eBs4//e8AvMKzCswr8C8AvMKfItXYA6Av8UXwPzlzyswr8C8AvMKzCvwF1Xgk8wANopRAZW1RshkdPKLVKsQNhIesvkr38apffZM2bCUhqHatYka0iiHKZSgHRr/oxaECgDFUJrRWjeFtXmuDd+66etRpWLs1qqKOhMHrlXI45Seg1kqCb+iCkg9D//09/4tnv2Oj7FLh8//69/CP/uFX4CV5wKfGpYjDS1tgpZqs6pi0r2Pg8qjg/aPf1HNCJ8IqURxKI0pwiZa4GnjicAiJ9AyOcT14+WMqzXKhUa7g+b6GhzLxWBrE7PxUOGaaW5pN5o8UYEiP99eXMTK4cOioLt19RqKyUxBIJu6pnlNwODROpINNQHgRhEjoJ6wgqoSW2yaCXfCZgePf9sHMR2OcOfaFbR8Hw/u3kHUaOPkE49jY2MDX/nC8xhubQuQOXzhHP7SX/0ryDwPcZJJ7i+z+oZb93H1T1/E9rUrmA57+jolx9CBF0ZYeOg4zn34OUTr65hu9/Dg1Zfx4NIloSatjcOAZ2MyG2MyTPAz/9V/jQvf/iE53i995QV85od/2DTs2ZDUNSqKVrERpaxazbfr9VMDl4Pg/qDKlm97nfNZZzJSZSiZcrRUrSi2ZiapWrjWAJgrX1Tq0rxX5ZjYxJpacxiizjoWK2Hb0cfg2jtgOyuKXAOG2OivYQQ/T3WxnEAG1vLxa6tQUYbRStbAbn7PQVCyB5++QX22l/srmbuqs9csU4UeNYAm4KL1LWEDa5vliYIoo6qyeEKbvMCKEKIsYDs+7GYDJUFRmqIc9OF0e1iMYzRTAmPT0DUN5lpvLO4AVFPz4Vl3C2LXnkpWt8n/Ntpkvrs67FAr+LUBHLgOmo6HBoFEmiCgnbIoJ2mT7YhjgNhmGytJ1orvcRCF8JoNLJ0+gaUzp7D22Dk4Cx0UtNu0KsnZDh0XjTASBe14OhYbZSQT9O/exs6tW6L6WWi3sLy8guF4ovA5zzEb0SjTghuEGEwnMiTRHY3RH48RtjrotDui1iVQW1pdEy/QyWQs518UBgI4VpfXMex1kc5mWDu0hs2tLTQXFjSj1bbQH42wvLqO7a1NKcl4NEKz1RKFMd9XwuXdnXt49qknRS0c+r7Yy9NOOU0LtBoNUe8fOf0Ijj50DIurS7I+ubZsx9NITSpo+0OMhkNVvAvY02EfflC5TEvmYW+E8XSCNMtEIc913WH2rO0gnkwQ0JtYVI2EmBWCkFbEvqy98WiK6Yx5v6p+TJIYk8lE1gI9mfcAACAASURBVCgVzFSvcf3P4kysN4s0x7DXxzSOBbz0r13H3a98FW0qqAqgl6a4Oxmh9Hmt0KtO7Lm4S1C5tozGxgZEvUULT7FdVqgr9r2itDfqeKPS5HPzXOBrEihcUPXvKFQ0Knpac0seOAedzIAPCauogB21U68/ZGBE1K7ctiRpVwYOsiTeOw45FpuxCZoJrIq8UiykqQoWyCWqT1uGSmSrMFJ5q0hgz0Z4qNPE+x8+gXMri1hdbsOzCgRRAJ/rnmuo0GxNDg/Qqtx3PLGvF8jIfElm+WYZSiqTS91vFDbV6mkDgKlSFUCkgFWGS/i93B/F/tlAWznI2hGjthXZv/juD+rs5/N+49BV/f+MFKhhquz/Jh/4G6/T9aAL86XrfGXX9Yyd9r5N9EHlr96PGFvo2n3DAJ8aGkvmb+0aIRb/It02qt9KADmznjkZJ69L4L9umzUMJpwjxKWyUTN/ZTRNrx0mHoDvt6iuTb6t69OVwYPtG7W23GTRepugzcYip2euD3D1d5/Hg5dexiSL0a2AESM3JPtYM4Q5dMPbH947uXDFll/sdW217uX9GbklVx/vHrjWUub/LuWYfOZJeB8+h23u8xUzo0OBX7lVCKhlnjlzv628wijjuRUgzTgYkmBtdQE371wTSMjvL/MU8WwmNvrHVldx48EmOq1luBWt3pvwoyYWgwZCz8XxjSMYzUbYHO9iOB5gMplh0hti4f4Eq398De+7phEkYtMr4F0HMgiAx6s27PdtYO3p41g6tibr8soLl3D9tSsYeRUepCPslAXuzUqsZw5+vH0eTzY28Pad+/jKzWvY6bj4zcUJNvmuZxYs2jcXZujD3EO6eYmzQ+BffehDaJcO/pvbX8fvxn30OYsTcNCixLlTDYxmGW7ezOT8OHY0RHczxbDLTHBIRIagV2G6FWyqf3kLzOuqQ4v5CmdOLCFJxhgOMziBWqj7rifgl384rEEATCCMIsOjZx/BcDrFZm+AWZJgFI+Qj6ewpjmWbsZ4bDdANC3x+MTHWuEIfOQ+yPtUXZF09eHAC++LCFBtzMQOusSopBIYkhE8KgrMHFW+TrlP8hrr2PA5xARb4HJkEQbTEpqKcTMMtqf2tUVFLlCY1+7aVcXimuSwA4csVV3sGLUyl7+kw5gBhr091hw3TxsGpFBbS8tnsYC2OFDKOJpSXgchcFraiKlmptMG6O6SYWT5cr0J8hmOocJzfoSNIodbZfo7AwejQroreLBmUwRpitDY8vPU53NIhArXDJ0uCJ6ZHe3YGLsOunaJQaNCdwGYLbUAvwXXyhFVBU42ltC61sOhnQLLzSXkowmqnR20SiDl+fDc+9B46gl4cYx3/q/fQdDdxsWtnfkvt/MKzCswr8C8AvMKzCswr8B+X7Pf7+/7y80LM6/AvALzCswrMK/AvALzCgD41MqiABJO40vGr+nVSjNKrMyMFauoK6jUEzNhbcpIk9QWaKP2b5onR2NAAteZaYbwMZkDS1WAX9uomeaZ4EmjlqnzJPn4RtOhvW2xUjO2z1RwiVWsgil+FI6No088gf/5j56H1e6giGf41Z//O/jKv/m3CGirx6xYNq+tXKzgBMhqiKL5T59DWodiFW1A9l4zSYGUWjTycIu9vC6pnTS0tBmVi/JXVar8WxqtpdaQimAeu2hwxDrXWGMKjKtb5OZY9sCvNuv5eOsnTuH0Y4+i0+ngxS99CYPNTW0eG9tJUV2LqsioNKUBpeoognqx7zSgQmBFCQSNFk4985Tot+9du47ZoC8waHnjME498QQOHT6MP//TF+AUJRpLC1h86BguPPusqBqpBBQFdAn0Nzfxxhe/iO4776CaTY2FKLvKPlobh3DkwkWcfPwJgYWjrU3c/dqf4/bLX6e/rVgei/2dqc/xp57Cf/T3fwmtIxuwHA//5vc/i5/4uZ9DlilEYiYh+6KEKzoCoO/dQctQVlHA6kEr7QNn/LtUebXS1qjCtNmvysC9bEdCHVEjsoGuAJgfYn0r+ci0H1bL0dpeVvN6VRlcEB4Z2CprMdf/r1WHNaAWOCu9XdGZiP2teSLN3+T7XbMTYz9e5wNL49sMUagCj6ookyds4JZkdJrjIRwh6Ca8JKwi2OKfum55oRnTojyUZq0OaYjdIsVNhJ5UwwY+yTIwncKm8nc4xHJZwKHqWST7yump4Pl/2XsPJ8uy8z7sd3N4qdPkHHfS5gRwFwCTmGCSAE1YJZsulexyyWLRriJtVzmJZNESi3QgqVJJpIs2aUmkpXKpRJEiZdEWQaTFLnaxi50N2NmZnTzTPZ375Zuv6/d95/YMCPovwGugdzq8fu/e755z7nnfL5HkQOBWyCY8H6M2o1qHAHDKPExxGzAW9Fw7hFjCChsFH4ET1tqqEbseYl4PKo1pnW3Ol2CPgnBqa8scPrCJ6zlCkKBiu7Bd+PM9dA8dxKHHL2Dv+TPwOi2AYIvjohVGAgKz3sPhEMPJEL5dY/P+HbGDno9jUakl0xShH0nObplN5ZrFrbZak7se1je3sLq5qdmEVMF6LjLmwFpUZs4LSMRr0el0EUcxgriD9dVVVT1JBjMjbpmHq5bQo2SCuB1jZ6cv1ybPqDisxDKadYloDVpOcO6xszInxqORAIYkexCY7s0vSv53bUgOBM47nTY6rS7W19Zwb3kFo/FEFLysn4ITmj9KVTTHjBAXLBtFVmA0HosalMC6MZtHK24JwBPFXPGZ4c3jLOTv+XpUA/f7AwGASLrwOYYMMEsgskP7aa4xaYrRNEE2TZFNE4wJxNNVwLKw+v4HWHn9DUQDWuLb2CIAPB0j45wz+bJsvg+KHEkUIjh8GM58F1MCm7lauBvZmwCxco5NLmtRiDqfazSVl2r7rApKUVEaW2QedwP+8mdiHc61lvbIZg3iNeQ9sMlQpoWszs3Gnl7tcMVSmeAPgQWqPU2eLddwWQfMPUGel/OFSmxa1VeWGQM58tEO2nWBpw7tw6UDe3Bi/x50Y4/UJ8SdtoxTuVfRppnKwTAUEImEGofWsbLu8PVKUfzz3vLQ3lmJAA1phmAnyRpii895y/saVc8GVOdxN+4izf2V/6pid1fgrIpmcdAwLg0GcH4UBCbw2wCpUlghcT3y/I+Qxx5V9z5KlpH1gdfYZOs2j9sFaiUyQBZdBZkN2UXrrWAvAVcB+EkA21UFE5RXCSdJFLIWPsIiU3eJZo+hqJXMea6fsr4au2iDjdd5LmQHxiLrcRSaB0wrezdUgovH/QhVoDW6owTp5WXc/+MvYvX2bWxNUwxsS+x7mcGbysrTuKqoMwgrwb2aZLLK3saof2uOAVUHczfHegy8DNtPLmL02adQHu4hyfhYhnnw3sE1TmY4Yt/FQrslJJadwpb113MqJlfA9S3cenAPSZ2gsjMhNEwnCQaDLZw8dADX764iDLoI3BBx3IMXdzDvh4j9CKeOHcPOeAe3N25iNO0jHacYjKcIdjLMv34XF9/YwVzuISwteAXBbs4jILNtDPd7CF5YwrEXH0O8p4vJZII7X7+C29ceYOgWWK0GeJDmyCY2ftI/gh/oHMab4x38wQcfwnVDDCMLf9oZYptjIbVgi6M1rxnV8rqGCzkvqfC5PXP4b448hcujTfzqvSt4K85R+xacsMbp4z6sKsC1q0O0uw4W9/m4cWWKcsqxoOp5GYe8txLtFGcJZgmTmFYhjCwcOdDCxtZEAEyuM7QwZ819ry2Z975voxV7cP0Ioe3imYuP4f7KA2wkU+xMWLcRJsMRiqSENQKcfoHFUY4fWG7h0jREi0OXsQey3lCPq9EvmqqrexyS8uhYPagKbKGSz37FXGAlgjJ3t4lwkNOwHQGAWzXQsSyERtHLccf7G51z6CLDMajqXyWM8fU4bfg+gEci7weMApj/iqOIvCcxJJm/4CYgzhMEfxW3l3+zykKCGoldYFqXMi8IDk9pE83LW3POlGIZPTXn4VQ5zlk2XrQ9HCapoxWgOnIEwZmzCOfn4OxsYfL+e8ju3+PdCxPUGPPTt5D6JKcCCUlenQBrMd0oLPRDB+hGyD0bBclFTgDGYs/HHs7ES9jztWWcvWvhzOETSO4tI/vwI+yF1n3a68DqtWV5mdBtZ5LgwtZMAfzI1n725awCswrMKjCrwKwC3/EVmCmAv+OHwKwAswrMKjCrwKwCswp8ewU+szD/MHPWgGXSyxSbOwNisnkt+X8KwjgWGzJqxUZQmGAGm1f8XlqsbLoYyzg2RNggZ6tTs7K0eSPqVtPwJJOfDTBpLhsgVVQAjWpIGpYKHj2qGhZxJo+L6jHLxUuf+Qn80u/+NtwwRD4Z4+c+9zmsXr1q7JANOCZAsAKyahdomrO7GWgK0MrvxNJNO3yi+DW2bpoXq38nTSmqaEx3WoABYzfNJrEoooxSoWmGNwomOaddpbUe36NqKEXgjdO0ZePIuQs499zTmN+3B+98/U2sXLuG8cYWQ23hEaRh7qtYdyrILda5xkpTlcTaOG8UTFRb1LaHI09dgh/62FpeRn9tXVSDrd48Dp46if1HD+Pm9ZvYu28flo4cgr+wAL/TUeUVFSh+IM3cneVlfPMLX8TWjY/gMLNU1Mc2/F4HBx+/iNMvvIjW/v2ijNi4dQN3v/YG7l9+H1aeqRqZeH6ugLITtXDkhefwn/zyLyEIOwLm/N3f+DX8+j/8LVjio60KM6oU1cbZJEw+krkoGMFflt3cNOLNY2X8mAa8WB8b0GX3GjUArjTTFfxoGv8NOKyYgTbN+buCKt0GgN4V6OlYE6NwqnpNnnMDUOyqiQUs0OdpbJ53j1EwKLWflPMzzU95DoKpBV9XlV4C6Dximyr5w5zPZSm5q/wbWgwzU5bADxvKBBYai1SpCc+YY9ko0XzWguuCZHtbcFxfFUqs/zSBOxghHI7QTVN0OF/KEgmb5TIW2ZPXrLzQ9TTTj+Al62pU7NKwZVay5AkSAFZFrmZV8rQ0xZsqToILBJFDz0PoUrlmwWHWMJXhhQLxouD0PcnVbVsusjyFHRLkqdCKIlQ5AWIqXm14vQ7mjh3B8acvYv7YYXjdNrwoRtztkKmBrCgwnCQoihR2nmK0vgInncCl8tVykE4TyTa2HarCa3TaHblOeVkL0EmlK8kZBIqmSSKKLNo5E+QUZR7tZosCrU4HXhBiPBxJXbM8E8v2rf5QnAXyQm3KO90OLMtBKwoxHk1EjcsaEwzev28PymwkdtpU/zl+LHnfJ06fwdK+g9ja7mNLLKhtsQoVG07PRTpJsL62jv5oDMuhpShBQVWa8bFRFCvAKXPLhue4auOc00qZ6jO1dpZxSNvZPMPcQk/GbJoUolgVAN5zMZ0mGA6orJ7C8zVDmWNSVK2OjW6H52dJrnJ/SJtUXdOyIpdjs/Ict974Ora+cRnRlL6sDjbSFCvTseRSSkY9899tG9O6wpQkh6VFePsWUfk+aiomzT1HgFsh0SipQ+YzAQ2xUYcA9jw/IWU06nujim/AXY5XqYuZl2IDTdIHv6elO9dhAaV1DIgCnyArVbQE/PIMRZEbUlNDxDJ2xZzHRoFLG2ceB+Fk2rmGDq1yQ2R5Ieq1ZLiDfGcTRzsxXjxzGqeX5nFwvoMgJFDnyDih5WpAy3oSAAIF9Gl5znOT3FfzWly/eQ9p8te5frD+VP2KBTRtimmZSlUnM2wJRoXMFKY9KjFLR50SCMjJpsLcy5q1t1nHDJjbCIWbOhv2ivxDAk1D2pI1ygD1sm7qAvxINq8qfJs1rSHF0NK8AelZh8Y6WoB1WtILIUuB3Abwb9bhZr2V9c/kzIsNOGtl1H8yWAiam3zmXdiXy5jZ83CHw/VW9i67ttd6veU4GSFRZGrBLbJ78b0XkN/iODTXyXON2r6ssPZvvoHl//cNbD5YwU6RS1ZtKsObNSmQi51zA67p11yHCapR8augm+7N6LRCwFFyjC0XqVVhe77G9IfPI/nUWYycAq2wAxQ+bCtUK1xxHOEaXWChF6CqCmxPK1kTHatApxfjwcYqkjpDUo2Q5gNZI6eTFEUywb7Fedxe2YLvxYi8GGHUQtiaR9cLEDguLp46g43hGt5fvYa8SpBPS+STHPY0R3VzHZ0P1rH3XoLTqzaWskAtueschQeMjoTwn17C+U89hbrl4v7GKnauPsD2xgCDyRh3RltYSVLsRQf/cXwKkePi5z94D1emCZ4Ne1jxC7zemojtMVKbGB/sUs9Xx7VaI/hWjcO1hV84ehafnD+Af3D3ffxOsobtQAHgo4csBF4L16+PsP8ASUUObl8bwapV+StjxTi90PqZF4aqX8kEtoGDB+jMAewMUiEBKTnNQsQ557fh+QHCyEMccQ/joWXbeOGZZ3Bz+R42JgOsD1aRjqfIpznSSYZsUqEaV+htF/iBBzFenLbRzfQ4SMYjGEpSjQCxhvApYTBCZLEwrmgFXWGr1s9BVWLCaWiUr0lO8hijFGwBfUkX6ICZzlT7qg00xx6/5n2b9yC+L9B9q+716eKgdtAcm2otTVBZH1MLACx/wzX5297aMIallngH3gMzlAJOM5SAqmDJNhbVLzOBa0zqSr6Wx1QEgTXjOKtqtKoM5yzgWT/GkRPH0fvUS4i+5xPA0hwm927hg3/zL3Hzva9j4I6xFVbIAw+F72DiAyO7RE4CRCtG7nhSV3E5IYnRc2W95TkudGJ04wBzGynOvbKGJ5IFHDl6DJN795FdvYEFxkVUBZLaRcY8b6r4SVqqKlzcmWUAf/s729lPZhWYVWBWgVkFZhX4zq3ADAD+zr32szOfVWBWgVkFZhWYVeD/twKfnV/YbVyz2cuEXjZ+aGUmqjzTniqoJGEDXDKtKlHzhsyhq1WNS60IG8ts2rBjxSbLwGJTSK0xRQHMRo8oCdSijx9i7WaaoVQXML9LHEil4WOaPQamVdGU5qyKusg0Tfk3DE3j8f7yP/1HeOmzn5UO2q133sXP/tWfhFeZRr7JH26A7cZCTnq+zWuZBpT29TSLVJtLtFlutKZsbZlcWLF/NLlgppLaBNO/Yy1tUdSwkcV8x1ps9cDMRsdFWdSwXQKaBLXY6C13QUL192TWri2gx/GLl3Dy8Yvo7V1CNh7h7vsf4N4HVzGejAQ4YlOVKrk8GckxsanWKDapshWlCYELUaNq4yy3bRy6eB4LS4sYbm7i3rVrqKaZWFiHnQ6CTksAuYvPPoejj1+A2+mK9XMcx6IOFHtY5iQmCT567TXcf+ddjFY35TVoV0kA+MwLz+HiSy+hbseiFly7dhUP3n4P61c/Quh76Mz1UGQldtZWBRi0ghCnP/ESTv2V78envv+HBWwq6xy/8hu/gb//m78NVqji4KiYBWya9o+McJ5XY73aqGZlTBmg7dHJ0ICrBAyav2nUuHLVm/xOUagqCNEo3MROWVR/ao3Ovq3YNBeFgB+qUFbb6Abkk7rYtoAu/ODjG6CAwCwBN8mWNApDAiyS9UnQ1jQ7KwJCogx7RAxclALG7ILTjZLXnCwBYCr1qOyTDFDXkfxPz9fjkPM0ttYKbGsGqBAzmlxdGYsK/komJ8cwgZcsZWca8XCK+SxDu6oQUElEF4BSARNNniRAy7xsKoC1eUtglSAwM0gls49qQiFRNNbeCkbQLpXrhGRSstH8iB1x5AIhlapljZYXwCIhgnnZXHc8VwDgnhtjmqewAhJWMrFFLjJmVwaiYuV4Lvia7Qj+nnksHT+KE5cuoLVvL/yFHqw4QJ0zz5ZgVwq/yrF66zqKwTY6vofApTVrjbygLTvBcaOkhoUhVVdyfWp0+Dp5jtX1dVkfOr0OoigUZTCzV0ms4GP5M35MJ1OZi9OiRFaUosx1XR/79jK3tyXzeWtzy6h+C/R3hmi3I7TaPkZpgnhuCYdOPYbO/AKCuCXXeX19AzvbO6IWlvlBEI3nlWsmbxBEWNq/H+0O1YYQe2fmR0oucRigFcUCYhGUy1IFBDl2wog2pI6A0P2dgRzbwtIckiwXu+eMdvEOQVBL3APGQ7V7npufk9xjfs31gXMjjiMZ88wEpsV26AZiL5vTnphYTL+Pq195BeMPr6FbVJJxuZGlWJ1OMDJpkAKq27aAABlt+Xl8B/fAn5/XTHSC6ZxEXBM5f21PjkHGe2PxThU5wUSuMyrhVwWw2L+r+TF/15BNGttjkhu4nvMxkhHN+eWqzbKQQAoFf6kiFOU4AdU0kdenOp1rAs+fIEZDUmriAAh5ijKvrhDZtICN5LgIxObJBNlgB2GV46ljR/H8yeM42I5xYM+8UfNRlUnlIC18fQWAHVcA4F3rfAOAC+Dy6PoqmeBqe8+xQgIDxwY/WcegFYuSm/bGmsnLuomm8VvyjB9V5eq5NVn3Cj7/ReIO1yAhrTQ5zbz7GitvAWPNZ+MA0ZB4+PpNvrO6jOhKS7V9EIQP13ZDiBFbiUfcFRp7aCFKGSBWTkViMJSkI0SZimp4ImO0c652c851O6ARGlwzVeksXAa5VzeOEDzG5hxkf0AlP1Xq/CDwLYptG7bvyrrNrYdr++iixsrn38HNf/UKyvUtbOQpBpWFlOuqpQEUjbuKgL4kqvFvTR47STNCnCHAtrvvcWW/QqCaK/bUA7ZOtrD+Y+eQnVoSx41e3IXnhqgqAuokGgXyfVlMEQU52p0AGzsT9Pvb6HVbMjZWNtdlo1djiEnZRyp2+RPMk4jjAqsbEzhVgNAL0Wp1EEZdhI6HyPFw/vQJXF++iivrN4VAQvJGnVuo0hLVYIpjrQXsvH4F517dwJHNEGHBvU6BxMmRHI3gP7sHj730BMK5Fja2N3Hr8nXcuXJbft93C2yNc5wouvip+ATeHG/h79y4iYnl4AW3hethhitRinFhocoJ0Av3gq7MSgrknc1YqodZhU+0Q/zK6ScwrHP88s3L+LdhCbtd48AeG/PdBdy6vYHFpQA7WxW21gjy61qiBARVAtduBVuIN7rfJMZ+7rF5rOwMMJ0wR51jqZZx1gpDhHEHURDB9iyNcLAtLEUuLl56Ctfu38b6aA2bgweo0hplUouFdjItUE4stPvAJx6E+P5pFwsjJWoQcOY9h/dbJWHSsYZjuKFkqt0zAdJ+XYuF9gZK9Es67FCe6yApC4zzQtaP2LYRMw+4rhExB9h2EHJ/yk8BgY0ineuFScAQFyBjFS0uO6IIJnFBLaFJ8eF45lg2Xim764ZZUTTLmPu2miAwlcC5qGiz2saktpFwv4wSiV1jAAWAy4pgMVW8JRISh/g+iMddZbjoh3jpuefw9Oc+i+LFi/jq7TfxxTe/gNXlq6iKETIrw0RsdTwUUiu9RqVDXgjXNhMHIHsTKrfVvaQb1giiDoKdHHveuImXP0yxf2QJgYvz1stLef+068xCAg6t3Q2R5pntnUe3tLOvZxWYVWBWgVkFZhWYVeA7vAIzAPg7fADMTn9WgVkFZhWYVWBWgb+sAj8+N6+KEDYaqOqVDE5LGh8TAWK0icmmSCL5tczxYu5c48LIrE21dubPBOBl5pVlo1/REk3al2IfS0iDj1NbOQVyjMudAh/SnFFFr2SHssklTR79UDhWQWGx1DSKYbatqN6q7RrWfBf/8I/+CGee/5hktf3hP/rf8Dv/46/AZZNtt1VkAF9RMKvaoAGkVfWgkt0mV1ea1EZ2Kepf6TCpykyT0kQbYVSblthhK05Fm7sKYW2ha9to87EVgXQ2zyyMqAILfJy9cB55UeDB/WVMRe3GJrIqW6X+joOjp07h4OkziLpdjMYjrC8vY/xgA+OdHfidCM9/8hOSAXrryofYvnNbzkGOS/KBzbFSqcMjLlTdLNfActBmFnEYIJtOMNnagSPAiKr82Ih04wjHn3gCBy9eQHffAQHDfddFXuTSiPIJgFkW1m9cx61XX8eDD66KImXfyWMCGJaOg86evdh34jhavS5WPriCW2++hWSnr81xn3a9NawsV0VSK8Spj38cRz/2Eg4/dh5nzp8HzYKZNfqz//XP408//yVRnBF41gHxrSObfTECf/wQhZg0LzU7sgEHGpBHFF1U7z5i1/ywGa+iMwGZmeVmnqsBgCXX95EcXlobEyAUW2yx91QloYBMVMwaNTh/3iizG7BZ7EUJKAtwoooxgiySPSpgkgIgYltLC2WjRJSMxixV5Z6UgtaQzN/81kxtUf6WqhCWbFLfN/bPmtPZqPykLgRCjNW12r9ynirgLipGUaIZbc40QTXqw++PsJhVmCtK+HIehQJvtI0XdSVtHqnYdcUS3aIdM2tKAEwAYE8tG0s2NxXg1TNWAFjUhH8JAMzHEWwOCOBXkAYzx6IohlgTaaK68G0POQE75htWpYBAzJyN6RaQF4ipFC5yBO0WEgKdrQ78dgfdowex99xp7D11HEv79qJic5sZnmxQ03L4+hWkwx1RsVHoub21Kb/zXE+a8VxbkmmCNEuRJJk06rnWMVc4S1PJyxXzYWaTi1qfgKIrICA/aPdJosjOeIw0V8XPXLcn4D2vZ16U2NrclqziaZKKHbUberBCF4ePn8TBYycAL0RKsLeilfVIMoeFy8K1KCVcROCAKnxdk6MowtLSogB6PKYkpfK5AG21CUwLMMmMWCqsTH4pJwrVn8yYpYPAcIcqvwphHGA0TjAaTZTgQuWTkF00h5djdX6+Jz+bTKaYTDRPmfODbgZUSxdlhTavh+PK90mSYLS6jmtf/jKKO/fQLipMKwubBICzRNRcjSKXDg4kE3AdZB6qtXcB4f69qEle4BpuwEOdorbUVKyejdpdwBnjCqBK9QbI03EtRAxDHmmUs8JREksDzQffBSYJsgaeKk05RwguS5QB1fu5WG6zJnLnEIUh1yalIFE53Fgvy3InNvTMxGxIQq5Yr5ZZgmwwQDmd4ECvg+86dwYXD+7DkYU5tOIAnF2kpFDx7TH716WC0JfcUK5rZjFQopABZhuFnaxZJGFVBGQLIW8QBCaBJhEFqQAAIABJREFUoHZtxJ2WXH/WowFIZR0y9+5mlSYBQAB0AVXV6rVZxBWnFY9kXc1E3UdgRu9nzYesm4+AxY+upw2A3Kx1sndoYiboCuC4Mt59z9f7vCh4FXyWe3pjtW3mg4DSBviV+6eMj4dq8TJPNZud44Oh5rJZMC4O5uyb+47lcBk1ALkhFykgrqQs/l1BBbAAwKoulvFI6IvkgUCP0yeo9eFtXP3nX8HGhzcxSsYYw8VU9lEkAnGvoSwZvqaAZ2Yd552JR+/Lsxp1pVLNJN+UHglcj/iToQ9sPrGIe585h3KhDQc+WkGMVtyG77J+LlAFKIkYWgUcN8PSYozNrR1xPXADB5uDPlKq6W2Ol23kGGKYTjDpD/HU2bP4aOUBtrYy+IhkTBIAbkVdeI4v6tCL54/h8vW38NHGHcReCI9HXtH6nJ81ji4uYf36HXh/fBnnlj3smwbweB0cC/1DDsJn9uDSy0/B74ZCPPnw1fdx5/0bqNoWVuoxhuMcL7qH8MPBcfz+5kf4rbVVFIWFJ1wPN9oZ7jjMinVQ0keYc5KkPS4TZjyKot9kJs8XBf67Q0fwIwdO4A/uXcf/nCxjp11jaY+DhU4PG5sDzC04uHGVcQHkfzQ52RotIeNPlL+79jI4fDhGGLu4uTKA41Ilq5nN/IyCAEHUlvx423PE4j9wLDx2cB5zew/hm7evY2N4D9NsLF7IVUq7+AJpUiIbV/B2ary4EeJTky72j4GQ50XSCtc8zk1xt1GAVpYds28XdS0sjKwam1WFjbrCZpUjkQc5GKHCjqylFtqOjZj/8j4NG4HjIBIiKXN8GS2hpATaRYu614xFtXpWhayUwySacB/Bmss45vsEWTI0G71ZSYRAY9x4aAFNwwdRAVP9W1H1ayGtgJRAL/fjBIBr/sxCbtUYIcPUruT9y4Q/t1ImQ+DsuT04+93P4ZZf4Nb2bfTzIbIqkTwVmfUma5vvAWKHamcHaVbCsX3lrQqhhvtnT/Yc820ScCxsDhPsX81x8dU7eO5egW6u7kIEefl3jJIISPKcTpGnqZCuOL358czWDAD+1ncAs+9mFZhVYFaBWQVmFfjOrsAMAP7Ovv6zs59VYFaBWQVmFZhV4C+twKfn54RdTmu2UHJ92ViwMahrDCvNtgtsS/I52TxhU7VlbNnESk0UJTZCgi9U+AlAaktTpV9Wkq/FnohvUuMIALP/Sfs8YcgLwKsKQLFkkyxB/WBjh8AxG0TSBDY2xvwbzVSk0oWKWkknQ+1aogK88NJL+M0/+dewo5aoqv7Lv/4f4vrbb8MzQbuibNjN461EzcGPQnq62rwW61kCZS6PwEaRas6mSQrebf41TRi1z1SQUZ0bjdoIFdoA9joeFi1HQPapVWO9LLBZV0gdB4dPnxbl3cbqGmoCMsa+WXOEVQF84OhhxPMLooQa7fSRDoaoJinyqkCwdwGf/PQPIs9KXH/rHSy//4401ZsGpbR22Qs2NqVxW1WHSTJFOpwaK1AfQRQg9n30V9eRUMUqmZc14AfYe/Ysjj3zDPaeOCEul1SZiBLJ9xH4noAXm8t3cfPV17Dy9jcFoNp/4YyAtJOtPrIkRzjXQ2dhAeP1VQyWl1ERQHVsyZwjYEYVZz6ZCkiyePw49l96AvtPnMahc2dw+tJ5wCFIZeEzP/Uf4c2339HMU3OtxL7YqFUbFaw2/anGpIXqI0CMabzzaquyy0jQH5khj+ZI6mB0BAAmkPqtz68AsSpydSBRUdcoix9VABPUYxOzAYQenZACeFGdK2ovBeIUTDaWpLv5nwScqEJkIzcT5XGjohN7WTOuBbRuVMEc26L8rRD4zGANxLaT43uXIGAygtnG5PPURa7AN8eRUS3zuKzAE8tuAX3SHPVgCHc0QmeSYqGqEeVUNubyesy3q21aMZeq/qXymY1yKu4IwvKaOXQQUFtpKqzZY6fKjDCVzjZt7BIspjqoUbTJHBN8Q9csZvx6lSUWngSBOadpWU1wjepRyVd1bCFa0HqR6lUCP2KNatMC2UGSJWJzTNUtLZz5AqljwZ3rYu7oAZx89iKOnj+P7sEDmOYFyiRFPR1j+e51sTqdb4WYjocCjtKel7WlMphfM0N4Op7Ccn3EbeYD10LY4DxkzXmszCjVzGjm9qqtM8kTBG/74yk8L4Rju4hp2es7asNblmKlGnfb2NjYUGKB5+PIhfM4d+4CJlmG7eFECBkE2VkHkgk4PkdD2rFmMo4IRguwRaDIIwjTRhCHQhLgz/kvxw2PicQHfjKXmOpPgpYkgXS6Xfn9dDTG9vaOjE0CZQR/mffJOgdxIAAc68+1jM8ZE5isKgxHI6RJormihuDA8/PCCL1OF3VWiB007bG3bt/BrVe+Cm99U+49o6IUC+i1LJHmPi0ydX6LblQAsGGVo5zrIjh8ADYzmkmOKfW+IvPXzLtHSRlNjrQcj6WkHLX41fWdIC7BEsm+ZZ6jqW2zrgiFIVerZLFujgPYoa/rAEG+5qn4dxxTtAbPBUYxqlldxcVqmspbPk+Tk0klvjgEW6gczYpGnkv8QTIco84mOLnUw8fOncalI4ew1I4RhC4qm8fCOaVrRBCGYrnNOabrDeeGrokNaWYXe5V1lDXTtZBwNZ0xmA8dxJGofxsnBZ6CgJq7tuEGRDKxBGKDLX4OhlPVnLLkECvYrOv6w2zghpwj5eH+RHJ7a7heoDbUArzqcfNvXaNG1nJaSkIg2Y1EFAG8NTOWBBMCcDwvcZYgAUPy3c1rm3V4F1x2VP3L77nH4LUUAIosi1rnV3N/oWJTnSp0X2HbCpIL+UAIFErAUQIBSQm55KIS3CqNfTZJEfQAdnySfwBnZRPL//p1XP3SuxiNh5jYwLhQwhhrKpb7tQv+DzbXXwhBhvdtJccY23yzB6PqV6hsdHUR0g1JcDYGQYWdFw7jzk+cQxn4CNw2fCeQ+dRtUwlM8paNPDebqDpBt+tLDbLawlp/G6NkhDzPYHs1kqKPpNpGf7wjsQHPPf4Evvz2OyjyCJHVQhTECMMIUdCWjWKVTnD63AF87b0vY33cR+i2ELgxuk4XvhPLOnLxxBHcuPkR+t/4AJ2rWzi27uJwP0Cr8NE/bKHz9B6ce/ESnLZml9985QpuX7mBsmVhzcuwM5ziu4MT+G7nCH5/+V389s42RpaFpxZa2Nyf4/3NFElGNE5VwGJHL/citYLWQaJ7R7cEXnYs/OLZpwXQ/C+uv4W32jkWDjiY73Ux4jroJrhzXXkClQDAJJaUQq4S5byyElE53F8BF84t4d7aNgYTZhvr7z0bCFw6ifgIwghh4IuinxLvbuTiqTMH0c9rfHD3JjZHD0TV7dYekNsocjo3FCiSGs4UOLJp49QowJGBhZN5gL2J2i07tu7Pd6MmDNAq5CGusTUwbVTAuwBwhcJysFPXWKkymUJtx0UHQNuia5AtTkFhrf+K7TidOgxhS/fmJqOcBBdD21R7aN6fdIfuNQC1cQsS4qnxgZblxnzN9zLcJXKPQUIaSawEfYXQClX4EiAmKMyvh9SouzV23ATTqEYaush9F5MgR7jooH0gQtFyMHHp1FHI2tFE2NQmY5zvVwjGB4GDPC1Q1b6s3ZzDjuXImhRHLubbjEywMMksjCYZDi2P8MzrK3h+pUArr4TwVtHBonnvFYWyL+N9UMiEZn/05EwB/OhWevb1rAKzCswqMKvArALf8RWYAcDf8UNgVoBZBWYVmFVgVoFZBb69Aj+yMIegtkWlGtoVPDZ3bWBA+7+qRNdyME+FE0oBhgk+tV1P1HM7VYEtYddb8hwCABtBg1hAE2SQLGFV+jILjNlfytjXnhmbHJKdSqWZRcvYShpLorykSoUNE2nkU5msALSqcCwBiZjpRYu32gTt8jVcx8NLn/kMfun3/rEAUNl0ir/1k5/F2vXr8NlsYs+VjRtHn1sa/9Lfa3JH1bYyCHxRw1FBOB6PBdhh104aYkaFTAvkBix8CAA36iDNEm6hwqLtYNH2RGHN9v4mSlFNMBcsardFyUf7Zk0n1tpQQRjGEQaDMcJWBMu1UCSZgNFUTthU0TkW/D0LeOkHvx91bePam5exduWb0iwjnCgNMzYVJaGvFgXjgZPH0Z3vYYd5nyvrKHPNTI27LczN97By/74oA2mxJ5eT4M6Rozj78Y/h2MVLSPMSrm9sT9nwr2rJ+9vZWMGNr76KlW+8J0BQ7+A+yvyQ7gyRTaYC7Dm0tqXyryCdQJWeVGe4Ee0ffRTTiYB2QRxj/sAR7D99CrQ8fvp7vhtnPvYx1F6I/mCEl3/k38HK6pqxX1UQtsnRbfJ1JbuWY8+nPa/mxkqbtgEgTNNd1FkGvG+a9g1I+7Dh76rdtTTymJmrgK2IpiQDkUOKDUEq2oyaTPIplRBA8NETwOkhiNxk9EpWbZPhzGYwwUoqWKhyNl8LwcAoRBt1nZyfsUxvrFM5pql0FYVwUQrYqpathah2W+22qN+ovNXzIOCoSkNVtPNQbcljJhAomAafRxrTDrxIwWOqjsvhENb2AJ1pivmyREjlOm1vJdeXKnJjm8vzsy2EtH/m/KQ4S9YKoZsIiYEwNi0PpdlJu96G8CHZq3ru2nQ3wIqxgFYFtmYEU+EWwkbL8wRcZr05Z1tU3RalnE+SpvDCAJPJBCHzq2m5K0C3XltmWosyOI51DhAAlTngwm6H2H/iOE4/8zROPHEJditGWqSYJiPs7GygGO/AqQsEBAJTztNE1DpUsRHMpw0yLTLDOEZvrofRZCivOR1P0Om0ZNywUc81IE0yBFEkVpujrETGOGbPR51X6MZc5SBKWJISohbXDwVH53o9HD1/AftPnkJBa2SxKabq25Xv1b4YGE9HGDPrt7GCz/JdtTstnCfpVEBeBdIseFSJhpFYM++CswIEqgUvHQHiKEa71cL6+rp86rroCKhLZS3B9U67LX8/SRKpc+BRjRnIXBpPxvKaBIX5WAJyBJi9IEJE4HmSot/vIxtPsPERc8RfR7jdh1fUGBKASBQAJijRAMB0hlBlGMFKC1Nm1B7cB2/vEiqC87naqwsZgEAigVbjFKB52cVujajCUstfs0ZzPprs2cYmulHSN3daji3Jys2p5K8A5j4GnlwHWWOMNbCASlwbshRplghpolGiNhbEqqQn4Kp53TZvXpKxzZgFvcYca5gmYq87GW/Drsa4dPQgXjhzGscX5rF3YQ5uoCSnRmVOtw0q8yUXV8agqqEFIBWrYoKdpag4SfxQK2PN2JQMb4JLVBKHodyjSSwRkoyxPFZcU8GtBptpxp3c6/h6Ypmq999GLat2299q7/CoVXIDwIqFOe2+jXV3s1Y2rylrPpXIYh1rXovEM2YVy/g1ecUObc1LUd2qg0OjBlZyEScOr4WxaJDrykqS4CEAzy5JhWNE110evq7tTWYs4Ps6h8TxgSC4mWOKvROlVct8u6R6XYlFNu+3TiDq8SgvMPjC2/j6738eRTLFFtcW2s+z5hw3Ru0rYlLucUyeKglwaqNLxxfuCAgyEVgj2KsaVk0B5lxQAHg7rLD9sYO4+2PnUEchYo9EgVDAaRKd6KBAUMs2RJ+ySOF5JTy3wvooxZhED3rn1xmm6RC5lWCYbWI4WMdCHGOu3cU7t+7Brlpw6witoK3RBHaoJKNsiP2ne/jK21+QPPXQaiH0u5gPF9EOF2XvdumxI7hy85tY3b4LP8+x/3aBPX++jhPDLvLDAbrP78MT3/UkSrfGJB3j5lc+xPbaNnaKMe7nA/SLAmfKefxk64wQbn7hw7fwap7i+P4Q8aUAN4clbl4boeKWhQg7FcAyNMy4MACwEJTgoFOV+MWDJ/Gj8wfwf41u4DfGK3D3O1hYaGOaZkizKe7fUmVtyc2umQM1h6NcQ90vVFaJg4cjWHWOjWGBlBwmj7WuEdiVxGcQ9KUtP8cy5z/Hdze08NJzF/De/Xv48O5tTJKJuAWQyujULqrc2Mtzf5HV8KcW3NzG3tUS3zvp4oV+CJ9xFLI2GY8bOS6xjdgldPC46YUxBrBdV+iXVAArkLrtuvgon8q+tucF6KDeBYAJ/gZU/HJuGBBYAGDO/UcUwJIrbWyfubeWuWtcgcQdyPxMxjMJpVxfGgDZbBVEBE9CGfcWsFUBXFP1W2JiMXJC95+TusTAr7DqZdias4EjXWRtC4lfo4psFEGFdsdHjhLTjI4sJOTQor/Q9yd0BZFMXyBk/IfvCbmK9JbaYm471c48Zwud2MVcj1nVQH/M3GHdY/RWB3ji3XV875UxDuTqjEAHCyqQx9x7ys5ASSecf+o8VOPSztbsre2sArMKzCowq8CsArMKzCqwW4EZADwbDLMKzCowq8CsArMKzCrwbRX40fk5UfCyMeFLQ1AbiUMy58sS+ywHRzwHS20f+06dQGvPIiLXxb1rN3Dto9tYL0psS84W0LGAFu0d2WixLAyo6iIQ1ACaojrRPGABdAQA1iYPGyC0Rk7YODWqGwF1TEadGF3uNoNtyVUlyMTXzWGjtEt47K+zcc3HRSH+29/+X/E9n/urApJ8+NYb+Ns/8zOo+iOEqgUS1QGfX9pabNSzqU17ZA36QxhSrdeF4xM4IkDCZmyN6WgIi8CaAaPUwdI0qhvbZlFG6XNHVY1520VXrCRZX2aO1RiyAWVsmkURJlmB7Olr1ixViPO9OaytrktGpDTfJH9QWuWmYW4hnpvD+aefEeu95dt3sX3vjqprpSmmVq9ikc0ziyKceuYJLB7Yiwe3bmH1w5sCMorix7ZE9TcZjeRn2mCrYYchFk+dwqkXXsTxixdVqcKmNrM8p1NM+yNREpfpAHffehPLb78nCkzmFUpDmiomUceyee6IDbZaULNuJks2cDUvbTyRpjRrHrbaaM3NSXNzfTDE5/6zn8H57/telLWNW3fu4Lt//LOaKyogppIEVJ2rSuwGACZwLqCVNP8dabILeCuXzRYgkmViQ1/AAgGudrFGRftt5h0rINBkZTaTSRqP/IZj1zT1m+cgCC/ZoUbNIuQBA7qpUk0VwZJVKXOuEOC2URATMBZQmY18ZgpTdWdAKT1GVW3yQgugy8axKMsqASEJfApwRBAvpF1kBIs5igSAjWqRAN3D8zY2iiYTm+CQqIxJAiFwxXnC3FgChJubCAZjLBUlWlQJS005e3gMWh2ZtwQIJfuXTgOOKL1F+UOb61JttAlgUXVe2Q4yZtwRCCYYw2sh9VVAqVH2CFhiviUQ5pS12knWdCxwELpU1NKetEKLyijJV/akviQIkNDRiVuifmVd8zL7FuUpf0YAuCETSCateIu79EjG/NGDOHrpPLqH9iPcs4jMqrB57zbsIkHk2bCo1MlTAYCZ9dfia+UFJkmGwWCIdpct8VIUbNPxSPJz5bpXBTzOLdrqxxGSokJSAZOcAL0qVml3LfOaCuM4woi2kFWNxaUlnDt3DnP79oudZVbkcvwcby6teVnjSYrRiHbSem4EWzluOPYJKHPOUP3Ia87vabksAKmQBBREF3CM4MWu4soWJXMcRjI3bt68KbWj2pyKwkY1H7c0g5hg+HQykdck8Cg/K3IhAHCMtlttId5kaYZploj6nmQUEmT6O31UkwRrH36Ezbcvoz2ciO0u7zMbSYLNnDmMtRAIFM5y5W8tp5CvqeybLvZgH9yLOmpJg13U4bKWq/pT60WVMq2uTRY2z1/cBIwSt9BxJHbHJht8F+TcvU81ZCXmpCuZg6s3wXQBmnXSGWKT2qESKC5ytdzWNZ+qTQWLG6CwJGgo65xZp0gGoqLfkDmoJJ4OhkiGfVTpCF0PePLYUZw/fBCn9u9FrxMJgYdjgnOKWdg818Dz1GqdSnSqmgUMbognGpPQEGM4PkguUHLLQ9v5xi5baijW2Vwv1fZbHApoc8tz4Xzm8TfzW/KCVfmrP+fveU/QsahEF2awmuCFxrpbQBLuBRTUbkgtTfavEMeMpTcHxC7wbLJ1BaQ26zePd5fwoxNsV/isVtyaI691V1KH3EuKTF07DAAsMI15XR6HWp5r/rrY6XLBMvnBu68nBCRDdGOUBccvld0yKhXU5frF7Gbr3jpe+wd/hMGdFUzSDCOqf8W5RY+X/yWxzrUq2dd5tbF6JmhrFMACMAuQ1KQoqOUz/RQeAsAWtuIK6y/sx8qnz8HudRDYPny3JepiQsgEokj+IMhNvoBLklo+QSuycHttByldB+oUVjVFUWcYZEMMpuuY9Dfx9MUL+ODKR9iclnCqEJHXQ+hGiOnckpfI8hSdsEDemuCr734NHT9G5Mwh8jqIoyXMxUto2x4uXDiEd25exoOdG6isAuFGgQNfH+OJ9204B9toP7sf556/AD/muj/ER69+iPWVLeR1hrVsgrtpgiyp8dnuYXxvdBxvjvv4e9e+iVt7Chx+ri37tTt3Cqwsp6hyi07XAs5zHyNxH7o5lXtTk1X744jwC+efwdiZ4ucnV/ABpujuc1HWDja3p1hbVnBVlw6jWjf7Ae5/iDO35mwc2N/CvQdj2YsL3izznOpfOlzwnhygFZKU5Yj43K5zLLZcPP30RXz53Xdxc21LHs+ZxYgCAfx57OaQy7TCghvAcgMktwZ4eTvCD6230C0Z6cI5rwROybVXnx1UQlLScdbs9Qn8jqoCaVVjYllYsWpczpmk66Br2UYBDEQWI2QcUQKLrTPXQ8kB5veGgtCAuI0jBcka4gqguwt+LeN3V/1riWLe4lpjFMP6WCWS8acEgAlW8/1CUhdCwpw6uv8e1yW2/Rz35is8OOAg3eeh7Lio6P4hzgrKRqXTDdcubktyWkVz3st8posJ40gqUTVHrqdE1pLrkdqkU6lNEm3kAt22L/ubccK1MYKs54zI6I9x5nofn31zgOMTAsu8jzGr2MLAuJ34Zh+tBg0KKJ/b3pi9s51VYFaBWQVmFZhVYFaBWQV2KzADgGeDYVaBWQVmFZhVYFaBWQW+rQI/MT8vQILarWo2L1ny2+p0h0MAjocWnnr2MTz7Q9+H9qF9kjH24J0P8eaffBkffHQP18tSrNUWHAtdyatz5DmGgDRXaLGmTclaWP+N5TJVRtJgFqfFGoyRI7ArMVqi+NN8Vm3kK2CkwA/VEQqU8hhp/FjZlVocioLIkixRdDv4vS9/EYcuXJC//8If/jF+/W//Arwig2tTrVgK+E2bZb/bgxMFGA2HqJJMGnlybGzyBz6OHD+O48ePIZmM8fYbbyIbjbQZLRKJh/ljggOK6kDth9moofKGqgDNOiTsQ6dIKq0JZLOxpq/FJhW7VvKXBuShbZwoV9nQFQxVH0erTcmYFODPRdzuwaZ1Yqcj6p3N5fsoJ5PdPGPqegjGOL0ezn7XC9hz6AA2b98Vy2h2gYvpVFS6qq5WpRk/2LxuLS3hxFNPY89jZxEwM9qjtS8ViZSsAGlf8/zS6TZWL1/GxjevwCoqySCkVWFaZ9LodyVAkpbW2nUWe1baYre7aO1dlFzK1Y9uiC1m1OsJAFbnJcajvigBrU4HP/+bv4X46FGxtlx+8AAv/+hnMJ5Md8GRRgn8qAUnraIFmBBFmv5Li2IBVqlqZaatuKc+BIAfkg30erAJyGsmbTdDXhBAlk1gUbiKhliBMgFd1UKcpyxj2jQ5G9vS5vkV1DAqMJOdmdFa2IC+BHIbcJaKPIJVWc7Go4IuCnibnF0DCNGOdBe8IjhEMIY5zXEs44bzQxRfBoEmoNuommX8CsjCueGK4knAJlrX+i6yyQQVj68/gDMYIKDCh8BrSX2NNlu1U6310Llbg/nIBC4DAsBs9kq+IM+d2ZCcvzZSZstKhiUBHWBKi2sCQALSPEoA+QvLGBvStHy2+BoECysZN7RUpjqKoDCV+Ltqbb5GnqMdxWJ93ADA8m9urK8NgaCpbUR1epGLepc55YXrYFxV2HP0EBaPHsbZpx7HwqFF3Lp9A6OdDbQjH65VSx4unQS6cz0BtGjTPhyMMBlP4AcuvMAXJSyPh/M8oFJclIksvYVRUiCzaQPNNcGVsVdSJRsGWNi7R7IBCQLEvR66vZ5mRFtUC7oIQl8yhrV2BFlLTKkOnaSi4KTi81HwV5XoroDCHH9TrgmZjjUCurTP5TwkWMvvCeiFUWRsxZkp7WNrYwNra2uiBqbtNF+TIDs/qPTlWsm/lUxhz0NMG0y6L4i6tEa300W705G1bTAcyvURgJ9KYslRnsLpT3D3K29gcO0jRDynNBWF1FqSYqsokFocvZzbNnwBqgielYgsD5PKxmYrQHloD6zenNSFDgiiAGeeLS2WuUaIFbdmbzdzgtdPs4F1zgtwaOacPKjJpTU/a+amWtPrcxWJjjeCr7whyNjnPdEAIJy7FfOAWQ+qhqneNKAzX4LPKSQRSVowxBZDShGHAM5f1mQ4QjLoo0rG4rYQ2haePHUCz585hSNzXfS6kdiIc8Zq9nONLCOVSjPCaV9LYF2IHybP3GHoKC+WuV4Ma2A8gayprtZMlIjGypY2rbwSjSJXVMVGDaugMJX3vP+qUlXWbgG8xdDVeGFo3qdY2xvQl+Bqo84mSE5iRiWhqZr93liIi52usRpRrpaOiYbAo4pCXT/5SVUhaypW3YZc06w0srKJLS7XYFWFU73O9Vgye0niIUglr2MAMuXl6D2/caNw1Ta4OZfmWIWg1JxfozBX5E3qI3byVHtOMnzwx69h5c/fxM50gh0LksXMvVBjQevUTOollFvCo11wRQCYCtBG+atgtioJDSguTgF8NT6S56Kg5Garxsbz+7H26Qtw53uI/FiycC2LLgu+gIusiV5bumLksK0Mcy0XV++soBZVeIGqmqCoqP4dYX17GR3fxrHDx/D62+8DVgueRSUxlf6xZAtzfvWHmzh/ZgHfuH0ZN1eX0bJ8hN4iWh4zghfQjZbQ9nw89eRhfOPGm1gf35K9hT2pEVwb4uDrYxzuLuLYkyfw+Au6wU3rAAAgAElEQVSXUNoFNtbXcf/tO9hZ3wbhyXvpELeSqZAY92Ye/kbrFJ6KDuHNnQf4x+k1vHs4x9w+FxurNpbv0F69kvxfp6R7hTpXcAzrhdfIDK69j00K/NLFJ/Fc2Mbvurfx5/4DjGNeKwf3V1LsbDtqC89620qukflNwhXdADzg6MkF9IfbGNIURUgeitp6HmutDho2xwQ3WUIOq4BkhMP7uth39DBeefub2B6TIMfndWC7vL9A5jb3EpydtLQ+0I7lnrFxp4+zqzZ+cnsRB5IaIYk/dELnQGgcvs19uLFb1tFOm2UqbEtR005tB9eLDK/lA8CJEAPokCBq14htBxFzgOVdQi1kTXlfIPtgY/ks9uVKDBV+iezrda5y4WsA4Ob3QkJo3FyEpKngr+zzlPYn5CK+vyDwStegsU1lbYkpCqy0KtzYW2LtZIyka8MKA6Qka3C9qzVeIopDcQIqMlo68zlK1Fkt6x+JgbL81CUiAaItDPMUvuXDg4fSrhGFPubanDN07iC5zeViBdrD06UkScboDTKcfb+PT1/NsJSQLEISiCRykyomAP5cTSKijQHvceJqU+PC9vrsne2sArMKzCowq8CsArMKzCqwW4EZADwbDLMKzCowq8CsArMKzCrwbRX47PwcKjY2BEgtjXUwLaAtyc46bAEn2h4+/ldexAs/8SPoHNwrNqVb71/HR3/6Bl575TJe729iWgJLFtCj2qBmU4TMemDKppBpGpnEPVGNNNm5wvo3zSWBn42QVtQRkgeq9q5Ng4jNl4LqGaP80RxQFW9JA87kPVL1y+7k0aefxD/50ldQeQ6qvMRv/Q9/F5//F/8CvjSm2bpiZ8nFoVOnse+kArxXL7+HbDQUtc3c4hJa8z0MkimW5hfE4vbD995DZSyMRZVl4K6muHI8ooRWhSZtOeWcFf+Un7OpJe0tk2UqKkdRGRlvbOJVBiCIWjGmyRRuyQYrG0xASNvUIhewgOCI7XqIlpZw+MJjAqDcePsd9O8voyoz07OnEomP2Ydzn/w4lg7ux+33PsD69ZuY27eA0fo6Vu/ekwxDUeCaklIt2tqzB6eefRbzJ0+JOpzWuV7kw/bVui4fpmLzmqZ9rL9zGRuXvwkrL1GIIsWoxCTXTetCxQvtCsXo0nFx8vHHMXfyCAbb23j/y6/CzjIcP3cGXquF/q17SLY2xUKysj1Ucwv46b/369h35Lj87Z98/vP4G//5zz0EgI1iTABg9dTcVQbz+jTNfrFXNnbODfjZqG4b4Kb5ntemJiBi5Kf8vdoF+wq0kkhgAGA2HdmIbUAVguW0OBYAmGSDBmAyoO2jAK7m9IokeDdDUoxRjV2oHH/FPDtDLyA441JdwhxGtS4VkC5LjdW02lUTLORxEGwk4ETLTzPNdhV9u8o4Awjx955FtW8FlyBqOxYANB9NUAxHwNYOoiQRy/iA1qgcl9IKporHGLUTVKlrsXuMbBuR5yJk01rGWJP1xyZ6o7CuJO+W9r0EdGjXnBNw2RXXK2j9KDivSE0Jq2TGsCsAqlhVim01BHzlWIyjELQ2btG2OUnFZpQAG8GYKAwxSUYIAuZiJ1JTsWd9JMeTqlyCc1EQiuo8iGLNJPddpFWF3v692H/pNPYe2S9mw6WVI89TUbFSXS+qT4+Aq6cN3yk1UzW683OiqKZaV8CgPBOVL61eB+MJtoZD+FFHslb9IEa73RF76v2HDioYXZWYFqVk/U6zVACBxXYPvU5LVLTdXluAmZTq4+kUScrnB+KYPyeomokddgP0xq1YQFh+0G6ZYG2T+8vaUL1MAFgAMFpC0yLfAAoEa1dWHsh58G/SLBfFLsFefk9guZk7rHGr0xaSB1+bTgJs3FNFLOrrTJXKlFtF/DtmHlPZm06x+d5V3P/i67A2+yizKZIqx9S2sZ5l2KKC1gBvQjKQ/1lKPiCBAsC66yI7tA/14gIsXo+UUCZdAXJVmzfqT5MlK6ovZkfTKUBQGAViGgNY/VYBvEeJGZLravJv1SW2RpUyHzqX7HRR4nPdEKBBlfIW16WSKmACwWpN3Xw0BJZm7RJyVKMGJ3iym50MpNMJ0tEI2WiAnLUtcnQDD0+cOIqnzpzEkaU5dFvMeCaJRcErcRfIMhn7JCHImib57K6AwzwUeU1RjJfIqkKJNHTTEDW5JyC/gEu0YCcYTIV3Q+AwqkM9brOuibJa7wcKHnON1J81DhsVyT9mzdVzfwjKN8QBkiMeAr56LZq1XmrE1yMISoDYOB/wOOVSCxHIhuM1SmUqgZUoxPNoAOyGICEAcAVEtNInYM/CmKxegkTNnsB19BwJEKudt1rYivW2uc1z7hiumF4D2sqK4l5zUGXUiMxQs83L6/fw5f/j/8F09QFGeY6+2Qtxf8E1lWgf/w3gwLNI4uE6rsCab0A3Ame7Y6pR8Zt7SmG7hmhWyr87cYW1jx3Azo8/CafTRhB2kCTqXCCguVE3uxavnToshF6F+Z6Dzf4IozwTK+O8nGCcDDBMtrGxsYxLZ8/g3v01bIxLOGUAq3IQhz2EQUsAPt7Dtgcr+NTLZ/AHX/gT9NMMPbcFt+rC9WO0o3m0g3l0fA9PP3kYb9x6AxvT2/Acrvc2epkF6/I2Tq57uHTmNM49eQaFV0k29q0vfYCtrT5GXoE7xQDrdo21pMbmuMbShoOfPnEWL3T24WY2wD+ZXMH7Cwm2LRf37mdIx4CV8tpYqCtHM4BlD8fryw2PbkXnK+Cvz+/Bz+w9jVfqVfyfnbsoj/rY2M5w806O4ZB7CAl5NaQBApfcAwKlU2F+wROV/mY/kX2jqG0rZl1TlUobcVuINxojUQkpiftbv0hx7uQe9C0H7195IGpV2VOSvOLmIO8kJhmLX5BmUTo4vBQhzSrcvb+NA8sW/oP+Is6MHfiMSSH8KMYISrqUPYgBZmXfbiyiK+Ze82sbSGwXV4sM/zbZRu346Ni+WEB3rAoh9wGVJVENJER+GwDcqHuFVKlArpBGH1H26tcPAWKOfdIWBDAV0NQs0bsuPAoEk97H9zSkI42tGutejttzOe7st7F90Mewxf2oEmsquPCcUK5vGNpoxYGAv5OpekvImmWyhZX2RscD2rZXSOtc3Iyc0hFXIsvJ0W1H8F0PkyRHAWZ5kyAVAmWOus4EAJ5fn+DiOzv41O0Ke0hK4prRvGFg/RxgEQ7GloU+389EkTh6PPFgZfbOdlaBWQVmFZhVYFaBWQVmFditwAwAng2GWQVmFZhVYFaBWQVmFfi2Cnx6bk7aLARZ2OyQTFyLebxUPJbYTxC1E+O5Tz6Diz/0MuLFnjS6htfvY/ON63jtq5fxpY0HGBUVFmwHczatYKlSpS1hjYnJQBUFsGnosGEjAGnT9DZH1YC/ArQJ+KIKAOaH0iKOAIHkhFIpwwaLYfozJ49/oipmY8VH69G6QOXYePlHfwy/9L//DvxuV/Jn//v/9G/iw699TRQyYufo+Dj//HM49+LzsMoCX/2zP8f67TtwywKdXhdxt4e1jXW1OmS28U5f8l6bNqqa0ym4yw8qFtlk5gGLjacAoWrb2ai2REEhVp76c7UQVKBYwADW3wL8VgunLpxDkufYvr+CweaWNM99gq9lARDEYv+ZjbU9izj19JNo9eZx661vYOPuHdAOVGwkRWXlCZh74bs+Lha077zyKqY7O+gu9pAOJ9heXYND9S8BTalfLSoIpx1j32PnsffcObQXlwTw6S30ELQj2ARQkgL9rS2MRptYfustrL79Ltys2FU0SwqnZFfyXKmW1WxYMQEMQpx96eOIjxzE1vIKrnzpFVhpikvPP4vu0h4sv/EWvK0NRLEnjbs+PCw+/TT+3Z/7WQRzS1Knf/Yv/wD/1S/+HVHN8dgEPGjAWtoy7louG+NCY2Xa2Jk2wEkDrDSgbAPqcKyK0seMUwEEpPGqttECBtPuurEolrxHKgSpjHOQGsCMTUrJjZTGuSoMG5BRgGQCuEb5IuOJKmIDFIuNLpuvhhShoICqgKWeAhaxCZzLaxCw4R8Q/KVK0wl8GZNCsuDxPKJwaxRxzfFIo5lgA1/TsRH3unLtUuZgD8fItvvwh2NEZQmf6l/RjbH52tiJKtjCuehbNiLbQotqUX5PlR8BYFEHMk/7IRjN8UbAmWpg2i9mBDbZEBcrRwN6N6o+UUtJlfQ5aDNNlRxtY4VMoVmtxr1RwXoCuHEs46QTtyW3OiDw5JBYoaq+RgFMsFvU9wZk41pItQ51U6I2pp10VkjuKVWuTuhhZFXo7l1Ad88c2nvnMHdgUYBFAqYEeakw53EwBzeZTDHoD7Bn3z5RZxMAXtvYhCeAChWNOub8OBaiA8HepX37EQaxKPmpxubv0yITcFfsz20bXhCiHRIojrV57jmiNE6LQq3DqQz2IrTjtlzf4XAodtj84JoSMNOT196oLDkmCNyyLgSDCZ4zz1eVr5YA3ASk+TcrKysY9Pvy+MloLHmXHM9hGMonx1kDzPExrZjaMBuDQR/j4UiAQ45XDiS+Hv+WxzPf7cKxKmTJBJt37uDmK1/H+MpNeFmBYToRAHhi29jIMgwKWuEqeMBMaE0AphOBA18sQmuMLRujxUXkBw+goKVuxSxINuJV1asAHkFJBef4cwKjdCzYVYu6rj5W5ulDwkYDAOvINCCmUWDzZyT+MDNWnocZ21SE0imAYB+Bf3ERqITAQcIBx6rkEDexCCbrvFmr+JyNFTT/JYgqquYiRzYZIxkOxWJccsWLHC0XOHP4IC4dO4iDS4tYnJtHuxWLvalY8DP/mcBxwjx6tVzmiws1icAvuRUVMJpMRIFKG2hanPfaLbRjghycIcZM2PNgu1SJKlAoOaQ8PtoQGwcLAkecewLeypiiawLzcSs5bxkvRo1PAkfzM103dY/AryUvVr+V83dcBz4zszkOXAcEKB06Vkgmr6qE9dPkv1t61+AcIJgt+cDixGGuudSURB+u25oXTcts1kcU0sbyWZIUeB3kXHRtE+tnA3iLXpKODK63m7+uwnECfHrN65J0D7W8JilMa++jk+d46w++gltffAtJmUp+6dTsryST16DKjNigFS0hPtrrit0+FboGOFN9s1H+Njc1s+eq6R5grHm5rj6Yq9D/gdMYfs8ZhFEXvtcWG12JASjpWkByBM/JGPhyzxI4aAUlPN/D+nAbWZ1hkg4xSUfY2HmAdgAszS3g3W/eQu204SKCa0eIvbYQZbjaDwbbKDDByy+dwO/9qz+BHXg4t+8wtjdLZJaPdtBFK1xAL3Lx5KX9+Mq1VzCq1xG4Pjw7gJfXmL6/hqdXW3jq1Fk89vgZFFWGwYNt3H/jBlbXNzEKcqwhwWZd4X4G3B2X2BkCF0sXn5s7gE8fPIGVfIx/PrmOdxYKXE1yrKyksLlcEhQtmxRa3psbJN1CRatl1PhU6ePXzj6L9ayPX8MHGJy2kFoePrqeYjAiZ8CST3XK0HWfY8Dv2Niz1Mbm1kicbLi3EwcYjkXmQ1P963lyD+KeLq9p018hTwr0fOCpi4fx6rvL2NlRRxMx5ZB5VzAZBYHvIAoiuU9yD/rY0QVsjMa4sbyD7kaNl7ZbeGzqY19hYU9aI84b5xa9vysRrrGq4TrLOUjCFW2mbQEo3ytz/GmyCcsK0bYctGyNh2kDiEFnBqrRFQDmGBVCmLGAFucd2euY/HlZy41Vu4mmUFBYRrH8V0afRbcdJZfJ6kAChoDqVNDWGLklJk6FCQF/N8etJeDeIQ8biw6mfq17duN4QMA7cCIBdMO2LXuoPKH7SkNMqYXIJcEsdSHW25HvIU8rTLIpMnG8sdDxLfQ6JH+FGI5zjDl5PF/ucySGUmlP/g+B/fTeOvZe3cJLNzM8vQ0EuboFcc3l+XQsG/OOLRn3fa5lcSR7sidX1mbvbGcVmFVgVoFZBWYVmFVgVoHdCswA4NlgmFVgVoFZBWYVmFVgVoFvq8Cn5xbFYEyy6dhAkZaKK5ZubEZ1YWPetXBw/xxOPnsBUSfGJBkjWetjdGsTtx9s4IM8Q78G9lgOetJIBTJYGKESFbCAj5KPxjYX+8mqFDT9J/l9A4SxSSyPeSQbTSw8TaOXzHoBJtk4qnikVPqwaa5WzrR3E4WkZOCZRpLr4Gd/9X/CD/+tn4YVONi4fQc/99f+GjAcqnowiPDkJ17G89/3fdLU/eL//ae4cfkyxhvrkmtHG2ixMTUKXWnJNvaJAmwSgKVSR8vr+oEANvyWimJR1/EXYserNRDraAMaK+Cg6FmjbqypMLFshHNdPPNdH4cXR7j9wRXcv/aRKDnjbgfTfh/laLr7PH47xv6TpxB1e9i4dg2D7U1pKFORXVLtxOy4ThcnL16URvy7r38NVZ6JqtHzIrke02EfDmvC86qo0qhEPe3v2YvDTz2NExcfF9vZhb3z8KNAFXEFMNjaRjLZwfXXXsOd174Oj/Vi8ZgbmxPcqFBalKPUcAoLJVUsVIO22jj03NPw9+/D4O4y7rz1pqi0nnz5k2h3u7j9hS+gtb6Gg0cPoGi3sFPacPcfhn/iKH7w3/spySLm4P3df/rP8Au/+r+obSrHg3EtZANdGovG5lNq3li1mq8b5V5j00ngaTcbUkB7R7PkmsznRwDlJpsz9D3NqTSKIO2nqwqNIAnBRzb9qbLjNVb1GQFhWogSfGoykdnopQyFzUtVpxH04KfYl4p8XLMzxWlZbEltBfolPzQXoEJew3cRMXeVijwqWGmBSPBOLMW/9XwIevBYBdAuK9C+tSLRIIrgBi6S0RjVZIxya4ByMES3qBAyp1aarkbNK0Na568QMmqI4qftOGg5LnyuAQSweHwy/tXotbGTVABaM5PF1tW2McyoILcwLXMU4i5t1HlmJRPIiAALVAGsWYJqE8nnEjWj56lSm5mzAlbaiPwAZZIhJOBQEvhxRf3bgPsNOaBRbPPqCCjO5/B9UekS9OScJbBKEIjNYDadJ7TcXezgxOOPIVzswmkHsDxbQBPjECtq5DzJ0e11UVm2AJAE1jrzC4hbbczNzRkb50hUlHyh/nCM/vaO1th15Nq22i3NlybgYxSUuYRBKtkhp124WZuYM9zudCVjk0CJKHqHQwF2ed6tVkuAL7F+LnIBchswTMaEr3nCVAxTnduAdDwpgr+rDx6oipNEHa47rgLKzP7l39ElgNeYzynP67gCwm+srsnY61ARHDKPksrzHD4t7VstzLdbcAYjrH14DR997XX0P7oNa5wiKXIM6kwsNse1JRnAI5PVqqQEBff4f9YnYLZqXWECF9udDrLDB1C2OzJi+Xoy3QTQMiQNgiZmjRCAjmpGAqJieUylpwHRjLq0yTretYUWZaDaRDdKYKrTuUbJOkALUF8VqQL4GkV6cw8QcC3PxQZbVK8mn7jJOG/WHs3ONUCIyQEndFAkCRLajY/GKCa08qbNRwanzrEnDnDi4AGcOHZUnC1o0U6bcwLBnA/Mrq5oAU0CgyFHUIk4ps12fyBkhfvbAyR5JuNurtvCXLeLbjuW+y5VzEqk8YT0QHv/wPUk35oga0g1vMvfE+wuNCPeZKxLfRs7e8mvf2iDz1py/vKDj9F1S89dQfGHdsuqOFdA2LJIoog0H92syzwuVQfbcD3mlisxpnGEUADZoC/m+QmkC8jO3xgSGBXqjVKYRBQBeA2xhOut2NfyGqkXryEAaX70LmotACBzojNRa1dEGE0dBQhzHYzeu42v/+FrGN1dxqQqhaRHolFDQOMeia/FsU+LXa6Fkq8qJCjey3lPUSXyQw2w3qcUZqZinu4qdFGwkbsl7h22Uf37z2Pr5BxiL0YcUMupdv1ZqvOET8i53RBDyirDXDfEoX0LuL58C4NsLOBvf9THcLCBF566gHffu4qtYQkPXI9jOE4LbZ/rj4OimuLBg7tY2Bejt1Tgz15/F+0wwFOHjmJ1I0Na+ujEi2jFBIFtnH9sDl/84EtI7R3ELVpJe8C0QmvLxoEVB6ePHUfbBS4ePAJnp8C7X3wHqw+WkXdsrEzH6Fs27lg27g1ybJcWklGFM6WNv3n0CH6wfQxb5Ri/M3oP31h0cLU/xeh+DYd8Com8Jwyp5CxZQJp9oFvjfGrjF4+ew8V4Dn+/+gBXDowwjXxcvT4WALiSGxodcLjfUkWwG/AeEGI8yZClhtQgmeu05eYabMELuJcjoO/KPSItp8imBayixumjPXTaIb72+poeDu2lJT+FJAILflghCFxxbqDDB8f8M6f34/rGBm6vDVAPa/QGwNIAeGLo4ONFC0fyUJKhDeqtTjaG4CX7Xc7bqkJgM+PXReJ5+NKkjz+rp/DgolPbaLk2Ygvo1swAJinBNmNVxyyJMaK4N0Aup7TakwNeqe4p3L+K0rqGAMgc20LOMwphsZJmli4Bae7/aHGf69geMpPan2C9VWMQ2NjolFg/GGDQCZCLfb0Su4ScR2Dd8uAwPsCqEcYVXL+DyYgErgBJMhHQV/YtjoPRlO8jpmhHHpKRJQRV27MRe8BiN0BZFhinQFZ7fKelgHyZY64dyl5laWERKw9Wsba1CW91gE9cy/DpZQsLU76nqeW9GFfAuHYRcD/OezAJaHYNJ8txaWtr9s52VoFZBWYVmFVgVoFZBWYV2K3ADACeDYZZBf4/9t7D2bLsvO5bJ58b37svdo7TPT25J2EGRCBIkABBAyAMk6IZLZq0ZLlUdkkWXaIlM5UkhjItUQRDlUCqSJAUKFq0SzJHAChQDCDAwQwwA0zqOJ27X7z5nntPdq3v2+d1A6DpPwD3oXq68d5NZ5+99znv+31rrfkIzEdgPgLzEZiPwNeMwAeWlgWiBlRuSNe9+rjRoDSnWVkJNAAsUglYC0S1MktjxCkhkoUBSuyIchFoW+zu10wwFieHJQGwZvuymCOd/pLvC9g5pBDEQg/raFNTZ6Vyhu9JNQtL8gJVBeKpHXSlZlWFl4WQ4INFIdrrwsK0LBGxYEx1ZF4gkJ87KJsN/OPf+Fd45js+JJ/7/Isv4Of+x7+LbDoBajU8/MyzePbd34Jas4GXP/NZnPvL57F766YWvQjcWDhlx75RgRltz11wx8IflUsFENRrWOh0RIU46nUFAAsYNAV8FsarIr+cEGOpVwHkPSDGowpDHDp5Ao2FBWzfuolhf4jVI4exsn8fNq5cRff6TZQ5Mwg1m7beasNyfSTDAbI8EfWPCjYcUUARKjMnmKqz4c62jDXVCCv7DyCohbh6+RJs2kZL/dmDLTnHQNlq4OiTT+HEU0/B8WtYXu7AD9QCmvlyKedDNsXFP/sznPvjP4Udp/BoP7u4gHKWYNLtCWynhbabW8ipfPNdeJ0FHHniLMLOErqXruL6G69i6fAhPPDsW1EmCW7+6Z/B393G4VPH4a2toVzqwAqa2BlHknn4gR/8ATjNthzfr3zst/DjP/dzWqykQseo2nWI75a871X4VuDg3p9X+Z7V8wgQCA7E0tW8DhVnFYjguPu05DN2rRU04DmX/M6yFCAmn6cCl3vKK3N+qtc3FovirsgiJmEMoS5V2VSsGfjHwiOtkkWNRr7O/OIsRxyr5XetXhObWUIO+TwmY1psjzk4Bmbz41SQTz4nlZeSaezADT2dMwQTwxFA6+fBCF6cYYGqSsn0ZiFatI4K0EwRlwVtFnQJfesErrTgZVYk14gAarWAVAXvXWURQRYxKRWoBMATGTcbsyJDUnJH0sYIAWuyX/H4NUuQ0Fr+No0fPEax+SYANraxAiCZc+t6khMsVph5hnoYihKWatbq/BOGqy0rVX7aGmPR+rRS60uGKXkZgbbqlwha+P9Z22e+4MrRA1g/dRi1TgsJ87vN6aYqnArnRquFequFhx55GG5Yx3iaYDAYYjIZY8TwR1hotNqiVKSFNIvlBE/ca2i3y4I08wk9ZgGL9S6V05nAXQJn/uH+xaaKVqslOcE1P5RzII/h+IJ7QCiQkjCYwJFKfaooQ2PJzGOTvGuxGKdlZSxzbRpNsbW5iZ2dHbUjtxxRPLueC7+mQJnP43P491fMtThBHM2ksN9sNtFZYiavhYh29wSShMeOg+ntbQwvXcXtl1/FbHsL2WSKOE0wQoGIVXvXwqQosTOZih22qH2N9W0FEgm/agIaSkSWg916DaP1FeTLSyhMfqaAMOZ3G3v4SgWqnIFqPVX7yx7Aa4KBkLIXuLSD1e9V+wAfJ2veqFurOcvGKiqpeVHjGqXqUSCeECVtBlIlMmF0LmubttEE0/yMejnSeVnBzKqpRdS2oiomoMyREySNp5j0mafMZiGuvRwOlbtszqjVsMT86HpD1kC7UUezXpd5pdbG4hmAOI3RHwwwmEyw0+2hPx4jtVyZwxwOqhMl5zvwZB1C1gTVtgp9FYjSVtURYMxmAjZ71Wqcu1QkemjWQjTqIVq1OlrNQGIOeDz8uarZ2TjgmsxZberR/dhYJ4uLgjoh3P2b6m0iFEffk01HPB+uC5/28DLWtqhWOec0I56vS7ajYF3sbakyTrlmpqaJDYhnU5QF9xDerVjaWEKIzs8tymJC6Uw+v9w/sFGAjhpcp8zzrhqJbFXPiu18lqDgHq5eJgLf+VwvL/DGJ76AV/74C8Bsitgq5H5H9k7jciE2tLyP4x9CMu7NEudg8osNAK5eu7oZ1EsRr216f8P9lndcMzfH7QcbSD/8GJLDS3BtX3LTPTcQK9s0Z3MTmxQyxLnuGbxuFMkMTpDjxIEVnL95GYN0itF4gK3uFo6uLAtUe/PmFoqiDs+uIXRbCLymNAnwIjKeRNjt38ADpzu4sHUBb24NsOiHeGj/EfT7FuLCQbPZQeg3sNQMceiQh0+8+kcogwjNGueMBzu2cbJzHJu3epgkMTqDGN/3+DtR257iyudew2g8xMQrcWcywlZe4JY0kNjYjnLMcs6BAg+suPie+kF82N2Pa1aMX+69jnOHQ1y/PkK0ZayGjaPuNOUAACAASURBVFmNzCOuSe3Vge0BK1mJ/2ZxH/72+oP4D/YVfGrhDl6dxri9yfnJyeGgiNW9gg7ilgssLIbSMDaZpAYwqpMGc4LZT+cHdHkgDKV63RfoSxeIyTgWa+dHzrRx7sIQ/V21ZNYAbQWVtlMiqOsezHiAkPdfroWHji7itVu3sDVMEc8KlKmFcFrioa6F9w9beCAK4OW85mpDCK/PlbOC7GnSgAVt9CpKJLU6fm+wiefLFKHlogMHLctCnU1GdCVhg4SkH2v2ryiBqdQ1SnU9Ym1G4OtS0V41jLK5j7C4UhBX92OE0GzL4Djxfkh+X7AtTLwC27UcFxZzXFkD7iw6GPoW8sBCvcVQZq5LT9aluAUQ+rIJhtbcoFU2r7O8/tcRx9wL2JCX6v5Gl5I8xyyNELgZnDxBf5jAa7Sw3KYThy3uHN1xjLxwVGFMUO5YWGgEaDZDuXZfvXUT/fEM0SSBtz3C01difPsdB/smqt7ne/LKwDWtviC2RmMwzznPcWYOgOe/2c9HYD4C8xGYj8B8BOYjcM8IzAHwfDrMR2A+AvMRmI/AfATmI/A1I/AdnSUQERGkEp6wmMi6b0I7VEut7QQSmjoSwW4s8EihKG2KPRZ/i1KsXqVomQNEF2MqYFnnoupFLFqp+iTgLbBYAuuOgxPLKxhNItxi3qVVYkTIYKAoYQ/VvITHAo+kGFsIGOaXqN4AhCzvig0d7dEUAJd8H/lMDoLSQmYVaB4/jn/x3HPoHD8pKqdP/Zvfwsc+8otil/ngU8/g6Xe+C0sH9+PWhQt48Y8+jVsXLwpgYiFJs4gtKT5JkZ8KSTOae2hRLEHVSo5AhrZ4VHCJNbVY3VJFYSq2exa2an23Z39tLO5UiaO03CHg8QLkVOsuLOLoo49gYXUVW1evYePcBUy6u6oiMeolAjIqsKiWEJu/skDQaKG9soJJf4h0NhPbTRbJPSqsLAcuszyZFRpFAgcEXpSOFOp4HFYjxIlnnsGpb3gWseViaWkJAXMsxabSwjROMRv1cPkvPoM3P/d5UXwvHDmM9pFDKOMUu1euIhuPkEynAuZpf1pbbKGxtoL10/chSQvcfv0iRuMujj/5BA6cPoN4cwsX/+RPUPZ34IUhGqvrCBY7GE6nGA8mmE1GePjt34AP/sh/D6veEKj8i7/+UfzCL/2qqOlYCCZIFNNCA0wqaFPZPt8LbKrFIcd+T/am2ozu/VRej6C0yqykGpPQpVIQazFdM/sqNVlCu0CxAlVIxGaCvVes/nkPYOb7q82mQg1R/AhAVYAgSlqrVKtnPpaALVMIS6Vnq902GZpqRy3iOlpE81xW9tgGZqttrCXvVymUqTJXtW4Kn3asu11YvT6aSYGWqHnV9llgqzw3U5W0jJ0CXZ9rj5nR0oRBAEwrcMIaLZJz3xCd6t0lIR0hPGfM8CbkpJqGxc8EJWa0MeZ6NJBY9MNlIXaYovSmZbBAcjoO3M0QvJe1c8wJgPUcqDJOPpvnCKSkCpVws1JDcwzUtttTgClwizmouv9pbrm6Gah3ApVEup5ZVE6cAplTYvnIOlZOHkVjeRnbwwEay0tYXF+D16hLcwctJknMstzGNCKYzRHPmM87wWQyFXi2tLwiua3ceTifBDx6CkppsczCPtc6s34JZzmOCh+p/ApkTrDwTzhf2em6hGq+L8+n6nc8HktTju2oEpv21J7P3d/SPN+Eu7JCswn37es3Mej25Pl8TypVBfL6zIPVY4rjmayXau5WY0vQzH8v8HOFAWq+j3QaIZ/GAuWj4QiTK9ewdeFN5L0R7Gkse+A0jRGVmQD1RJp9HEzyAt3pVBpBxP6WUMwoPWndzWsYLch5nYhtBzuei+2FOpL1FWRUhlLWxi9RANOuO9lT6fPkiqWvUZRLw44BwPIUY2PuOqoorfaBe5tKpFHGAD/uRZKnbdwAAqrszX4hlsMidTOA10B3AmBpxDB5sxX8rVwJqv8v51siCDgUmitfzjJE3SGmozGoziQh4bqpepu4BkQFz6YO1xXwCja0GGWfNGmVHJNU7EgJfc2uKvcBhLpyPaYSne8p/6bSlwpFvU7LPih7hS1zWVXLun+Idatjoxb6YiPdabewtrKEtZVlybJm4xkbNWgbHYZ6zZHn0Eb5rhOtwnI2PPCcZJk2mnCOpLlcn6qcazYnsJmCAFjcH9jAIzDMwGUDlqv9vXKIYHMAs6ll/xRL90Tmo6i3CZ6zQizuK1BNpMTzQRt26ZDjvwMeO90fdMzkPZgtTQDMhhPaKtOi32TYc6zpyJFt9/Cpj30ak6t3BApT/cd9RsbaWODynsGzeJ+l90V+qQ0xEr0h93Z386QVm3/tFyMgCID5yHFYYvPpVSQfPgtrsSk21HwthcA+usMRIt7syX0abbxLJCnz51PAjnG8U8fWrIfzO7cxGPeQT8e4/+gxvHLuEsqyDs9agG/XEbgttMIGXN9GmhWSPT6J7uDBh9r41EsvY5qVWKvV8cD+E+gPeT/poV5vi41/u+aiuZjgudc/CadRosWse9tDGds4s3RKGmo2B300ohzPLhzB4YmLyctXMYjG2C2m6JU5ukWBrYJqYN5/OmLTW3gl1g4GOJwBfy87jCfCA/j1ndfxMWcLtf1N3LgyRdzNYZeurhNpqnBQsvGC94uOhaaV49sbDfyz9cdwDrv4t6tbeG63i96QlxAHSHJY7BTKOKNyhAvMbfYwiWjpLFunniNeJwk+PQthjVm+Kjxmm4s4SUxLJHGKA/tDHFgP8cLzA3X4UBMI2a/FNcC14NXVsp0NP2HoYW2xjsMHAnzxzauSgUyL4zIr4ccWDg9tfGi7gafHIXx+n+tb5gdPtb64NmgWAnFX3ADNosCgFuCjvQ28XuZoOR4WCqBp2WhZdATh3KwAsFplCwQW5a9RAJvGLlXvq/uPmG1LowOv8wqMRVlf3cMg18eYxjDOylENONdJ8ca+AlvrHgZ+iYxNi4xyoCV1UEOW0c1Bs5T5u4ZbcM/SmIoyswSSt9q8n2beN2MxeE/H+50UcRZLY5/vMw87lfuGIqXlcw2dRV+cMrrDGFmpzS5sBKkHLmqhi1rdl710MIqw3RsiSjIk0xj2YIwjd2K894aNxwYWOqleX2bSnKGGNxz7klEXNR/5dIYHd3b+ipU8/9Z8BOYjMB+B+QjMR2A+Al+vIzAHwF+vZ35+3PMRmI/AfATmIzAfgb9mBD7c6UixXJAI2YYUdBxRsLGoV6nzcrFwZq4vEMtDVVlC5U8DJRosPjqENyyOFIhLfRxNFQlJRCFjVMYty8FykeH04gI+8O534c6dW/jS6xdxaTDGjTKTjEYBUiKK0oJujeoho66j6kQDR1lMKgUAizUuHAFGhEW0kG04VLDmoL6qtAsw1TA8fAS//eIL8NsdwMrwW//iF/CHv/sxHDpyHA8/+Vacevostq5dxQuf+jQ2Ll4SAEzIvafONcVUSZMUKkhrPs08leKTgCEt5lbRvvy+QAK7sg3VTn5+VWpf+T/GylLUDkYtLOeDxTuqC10Xy0cO4/63PAu/s4h4MMTGG6/j+muvAWkiSkiOg9of6+cRmOPzeYdw4NRp3Dx/CcM7t0W9JLmL9372jEoHzVSkVa4dhEjjBGUci8ru6ONnceLZZ+AtrWBhcUlzDQ3MZNGye/sGrjz/Odz68itSYD/y2Fl07juGIpph5/xF9K5dQxxH8Jh1SWVY6CNoNVFbWUYRZxju9OEuhjj57LMIFpbRe/Myrj7/ORSToaiOPb8JrxZiOB6KGsvJZvDcEMefeArf9b/9IxSuZj7+k3/+z/Erv/Hrav1ZahYzv+5VzFUZvvx+BVGqZSLni2qsPeqr87Gyka6UshU4FdWYawngrdS/d8GhAlvCE74cx0yKizkzZTUH+CsskI2qj59Yc1ANxNvLrKRSjUqSu4CIj0tmscAOjikBcGXpzHNMQEGIyZxAVQyyoHwXSFXAm8cscJlQMKSJaIFkMII9nsDu9tGepVi2XQFpRZHo+pfishZPqSUVvEzFDps2mOnq2Kr4oarfZBkKNOXnqOy5BbCZRD82nhB0SZim5mCrIhiY0hqVewL3GK7LsgQt4Ql0eIwEfnxPvrfAP1HM6LmvYJyokmntWmUEm1xiURV5CvAIgmiDrOdb4XYu4LcU5TAL3nJ+81TBLx9HUCd5wRwRLSBLtjDxtVPCa/hIayHW7zuJ42cfwcEHT6GoB+hFU4xiWk/TlrqGWqB2ybQDJdwnzB30BphNZnJemy3m99ZFCckC8ySayOes12sCgvm5qnxYmQNUXxq1I0EvFYmZWBDzs9oKhZnFa1F5NxFVcOC7kuVKsEFHBI7/ZDpDf9BHHKcI/EDO5Y2rN9Hd3BblqjRYEAbSnr5ehxv4AruiSSSvmaeF7I1VA4RYa1MRVqfasyl7TNTroxiMEG3uYnB7A8PtLdjDLnIqIgvazCbSBBCjkIYeyRTm3uy46E9jjGLaXTuo0WZY5gD3XOatOpq3yOI9n+C6GPkebngWZgfXELdbyLlP8MtYQBMeiqrXQFsCYAJ3jp/MJ7NXS34vmxTEBpzZsdooIPuKbi57V1/ZJwxcrCzJuXY9KrkJ70Wfa+znhTHm2ijCBg+eMyqAqXZlc889Fu4VUJc9i2p47a6QP1xXXmkjG88w6XcRTYbiDEGCJFb31fVMrJb1s9IFRCMNFBpSky87Pfcu6WxQaaFV8phNQ4uAJrX3lj3OuAhQFSsQh3/z/HM+3jMOFqWP5lpI23aCVH5mqoGXlxdw9OB+HD28H8udDuqBL0phQhmCTc5RqolpCy9zwQBrnkNRVYozSY7csqUpLU4SaZxgcwU3QDY/iKsDlchhIA1Nsrea3GdC7L19QxT+tO01eb4FnRkSyVOvzr824WSamyx29wZuuw48Ql7Hhh/6MkYEwNyTqeInTFXVOc81z6FaUdMlhfnitITuvnIZz33807CGkTTUsblLeh84v6WxgQ03bK7TLHRxZyBgFopoXAv+mvtAvUNTyMQ9ljN4WC+x8ZZ12N/7DFKXVt4NscflOav5jtiJ39y4gxGBNWG8Y0vObl7GGMc9nFlsIqtZ+PNzX0J/0MU3P/0UXjl/Dju9DA13FV7eROA34Dl11D1fxofOCDs7t9BppXAWp/jMq9fBS8OxTgf3LR3CxoAq2AZqtaaofQ+stbAxuoQ/u/oi/BBoeGwM8AUAn2odk3l3u9cT/l6blTg+8XHkSoxoOMagSLBTZBg4FnayAlsJMChsTOISdt3G2vE2wizGj/RX8WH3KP4438FP3nod+X4PnX1NXD7XQzowN80CgHktLJH6qsBnk9TTtodfWHsItZqD31i5hY/tbmB3aMNizHNWokzUVSJsefBqLqJBjIyRGeqsLe4rcq9i0x7aFvtm3jAQALPhII5zxIMCC03gsScP4fyFO9h8s4Dlq500b58pIpcGk8CGHebS4MH9hiDy/hNrsMIJvnT1NkYzzSWmtb+dWVgaWvgvN9t4x8BHOynFfYPzg7uQNhTohCK8ZgPogbCBME/xpl3io6MediX7t0STLiCWg5ZtI6QCGMzk1t8fZN6a3ycqACz5v+onsvc+tICW3F9zz6DXdG1wFO8Nc7/A1+Ti2a2VOL/fwhtHfWwuA1FAK2W6f/jynh7PjxciBV0BaNNcYMoGy9KX9+Re7rAB0rbQ6XhIEu6XCtx5P8CmDjbgzaYj8PI5jWcYTaZYanjYv9xBd9gXNwrXC1ALa7L+C97MsCk2izGeRfK7CtcdIfJ0kkjzUzaJ4I1inL6d47/YsPDg2IbL88z5IL/r0DJcGwzKwJMYi7kF9F+zsc1/NB+B+QjMR2A+AvMR+DocgTkA/jo86fNDno/AfATmIzAfgfkI/P+NwN9YWlZ4wexck01LrS3hCnU+LJYIt5FsOU/gasJqmsnnsiwqh2jTVhkJas27ApeEApJ8qTJYKWyGBMBljodXO/j+7/oA+ttbeO2L5/DyjTu4nMaiBKYKiiCJRRvVBBOKGqDDWrQAZWbcMe+O78IvAuBCM7io6qHNrCkEi+KF9qiujW/4zu/EP/rXv4ncdZGOB/jIP/lJnPv8izhx8n489e534cbly3j98y+gf+u2FLeqr8oCWOCVqB/UplPzkxV+LCwtIacd6faOAC5RyAoAJqiiKljBHYuyIvCtENU9+b+VSLhSFVYWviwEdg4cxLGzZ7Fw5JBYJm6fv4DXP/dZZOMJXFN4VgBMEMbiWAk78LB68jiOPfowLr/0Cno3riOfzdQGk4CHBfE4EWWujGK7ifXjx1Cj2nZrRx8fx+gcOoDDTzyJww89glpncS/Hle8z6PWwceUiNl5+GdsXLknh6+AjD2P9wftRRFPcfOlLGNy6gTyZSgGLFUyOn8P8RNrwikTORvvIPhx+8kkUfoj+lTdx84UXUcwirB8/ifrKuhS/h4Nd5NEUM6pSJzHKIMRD730v3vtDfxOOV5PMu5/7yL/E//ErvyYwjnOJhf17lXkViJFMyK9Q+5qiJue/aT7gOGmO5F3rbrFkNrBAniHcQMvoCgLVMver4bKcf8l6zMWeWQqZppDK/F5CgT24Y8IaBUQ6CvIIs0RxxUKkNBlYAisJPQgI3ZovBV4+XoqztAG+N0PYUrtSghaqwDk/CK0E4FK9GfgIGnVkVHJFMcrRCN4oQjOKsVJYaDMLVqCbcZc0ecpc41x7nOeidLMcUfwKjBBbUm0AUStsA9Nlour4Sx40IRtfg+PGeevoGPKL+1EqkBGy/4hKmGpXU0SVt5WGFGYA62eTtWfGVorLRk3kG4hb5W/mSSLQ1xMAbAngzJNUQI2cQ4I/KuscTxT93B/5PoTUFeqjFaysZ4c26wrdCZQSNmZQrWcDsWVj/dRJPP2+d2Pfw2cQhx7GPAZaLgusoXqN40DVoC9Kac6J0XCEnZ1dDIeEd5lYzDJDlV/MahVwTxtdQuBaDfVQ7XOZ30xQLDbgFgR+UQWpFtx0vg/RXlgUNRgtlQmUqeSllbQAcuYqhwG2d7Zx6/YGZkmMxYVFUUH2NreRTpkdTPV0IJamnHN8LclclqJ2JHnxdFDg60oWNcfGqIhdq5TcSIwm2LlyHbvXbyAbjJFPpvAIQdIUs2SAuMgxTWiFy0Vmaaa2cFxtVqEjxWAaIzXrnM4PvmRL06adtr7aYCCqNVqBU71sWbjhANGhdeQry8gsT+Ap10u1RgXCmaxuvg7Pt+wJVV4390ruDVSZJons5dKMIGp73QPu/RLgumdbrICX2anc15mTLPO8algw60ImQa6AWWyg5fPrcSuDVvW5qPsrBT//TUAYuKrgtlxYVMBGY4xHA8mlp3Us15m+gv5HLuEVBNak+r3cz+paxAYv7R7hnqT3Bpptfzdblio9ySs3it9q7XEs5fsmx1sv6AozRanI17TVMpygnWusFjhYX1nE8cOHcWT/OtaWFtBpNtFkvjmzhMNAZHG0dq6aPZR6cV/JBZAya5lXccJUtbhnz0Khe5FuWPB8R6AYmySqcy227kaNLa/DdxA7eAdllqlVOl0dZOyoyNX5IUregkCXc6lQ22uBy7Th1WsRj1MuG9zTvUDOncw/ztlKnktlcZZj2u3iP3/8P+HOuatwY+I3vdboZUedW/hqgSiACdQUCrPpRlWR9zQhGMXk11yXTMOYw3tBA4DHYYGNx1fQ+u/ejYFriU2z54TILDam9FDzuN+WePPGddze3kbBvFkrR+mVGOcjPLC6hIVODX/6wvM4cvgwyiLBldt3UOQt1LAM32qLArjWWFAAbFnojXq4fu0VPPnkQbx49Ty2+4moxB84eBj76x3cHJRo1JfQaLZQczOcPLGC//jif8TteAe1ul5jJKYjcXCsdQSuV2J7MBBA7UYFDvdtPHLHEkX8ThZjy8rRs2z0UuDOpEAc+NjtxwgWbBw73cHpqY+/PTuE004Dv949j18d3sHYBdotHwcPtnHt8gDD7VTet4p4KHgSxCW+xInCwj9duR9Pthfxu/s28ZE7V7A1smEnFvJYdfSNBpsRXIzGGYrEnKtqTRAAe46ofgmAubfKXDNuLWlUIo+Bo8c8HDm6hr/4k1soU4X+Zx5dRrc7xNadVBwBclrwBCVCk8Fd9y08/cQR3B7cxuXtAcZ0ped85/Uht2FNgId7Hp7t+jgbBVhKHDhZiYzwudrY5F44x0Lp4KDfkLnxYjbFb7PRxArRsFI0HFo/u2jSEYRK59KVuSlZ2XLdoykBYa5ar0sDl4nvkMY7gcQaDcM1LuMsuffa4EAlPK8LjpVTGozNVokL+y1cOhZga9HBzCnE3UaezedxLrt0JKHdNhXctqzlBAWCUi3c+csQLf1Dz8HCIsEvWzYDZOKyor8TZEWKIhkjrFnSDNIIffhugRm7Z126z5jmljITd/+8ZNMYxBaa+0CczmA7+txoMkUxncHm/V8CtK8M8X3XLTw+kP4xsF+AY6VtQpD4D/6+xp89wHiV+dd8BOYjMB+B+QjMR2A+AvMRMCMwB8DzqTAfgfkIzEdgPgLzEZiPwNeMAAEwi0UsK7LIwPoui4aEr6rpUgtB7di3BYQIADa5ckYuI+qhvMo8ZE6hyfsVVTEVe9QRSYFTreMWUeBAzcXZM/chm0xw59YOduIMW3mKiTpgwqZyySKYVrAkNTHmB6seCV5BmKwZwLSEo06J6rCZUfWwOMSCZlX/ZEGXBcqZZeO7/ucfxY/8xE8BvovpsIef+Dt/B/lgiEcefxK3b9zA7WtXEA0HquKtbGo5ekb5RbVHlcFKFQI7/OutJvYfPiSFmUsXLokaiOOigilXCkssEKsaVBVwIk0xr3nvyamUuSz28fVZKhQrzVoNq8eO4+hDD6K1uIDta9dx6cUXMGNGK4GeKIB5nExpUwBOANNYXcah06ewdfEKxjtbcs7heThw+iTiaIrpThfpKELpu1g6eQL3veVpLKwtY/vKdVx84QuY7uyi9FysnjqNs9/4jagtdxiTJhAZWYHu5ia2rl7G8OIlDK/dQJbmaO5bw32PP4Z0EuH8F15EOR6JUoMqPVCJUWsq8KAigwW5ZgvtQwewfOoUvGYTo6vXce35z0vR7/63vR2rp+5DigzD7i4Gm1voXruG2XYXjudj7f7T2H/mQbzjfd+OktbUFvC//rOfwW9+/PelkMcZy1xGFuV5RhVCqCr4K+2e76pFeZ44Z0g6VPimCg45N6ISIeyhHbCDtEjVtrU630JUeHpptapW0FXR3ejn5LVEDVypfg1AkM/D1zfWzPIZuC4lC5MZumpvyrkkGa4EqMbW0fGpYNVsZkIFAsTq+MRCmso/zieBJLQ0tuTzS7428ynDQAAmplO4owns3T4W4hStvESD6jJaLvP8sUlD1oVmR1IhGxN+cDoTBDI/j4o0QgkUAoD5HAJM2qcLABEgRzU0IYlmJbNAK4p3AVyU/6odOfcOyTFmHim/Z9uSdUt1H4+HyjEtzXLsVLlbgX3J8xSLe+YO0hZVLW/1POg5YkFWLObzXMaP54vQRvc/qrQykwNrQJcsXf2cAkzE3puQWfM++d6SXyoFe9p5U+lZQ0xl5lIL7/ruD+PYE48hr4eImZHLorCZo5U6lsfMbO0ZVcC0Q55EGI3Gsq9wLyZYksxfQl3JoXVRD33UGzWxVW40G7I2OO85dgS3lQ2uZAfXQvhGNcyfEYi1222ZO+PpBJPxRFS//V5fcj7brZYoqIaDvihSlzrL2lyQ54iYaWvcBKhMS2j7TEUui//tJprtukCzfDxB3B1g1h1i1h1g2ush2t1FSaX5NFKIxiaeIkNWMN9Sld6qlCfcNzmMBLxUZ1slpkkq6l+6BLApxqFCSymswDxJkJWMds1nlqYI28V24GF3ZRHx6jJy10A4kmxjC8y/K6eACgpW+4UAkHusoPmaAkK5zvmze55b7euVlbD+WI+pWp8E92wQqgCwOlpQZKkW79wnBAKLtb95RTYY6QdRiFs1F+WZ2ARzCJjhLXuVAHCqyqdirZ1GkZwfbTYybgL37HEyaoSzhBi0kLe4t6nane4OthfADQK1yTZ7HuelZGPKsSvYkVAEKsQNOBUlsMn8FowpMn29sEu+ptjUV+ppHlcGzy7FHnzfyiKOHNiH00eP4uDaChYaNTTqAcIaVbWuHqNp8hCL7STRphBeDySLWo+TjympomOcRGr2UGmE0SaQSo0tI8uGEp5n7kvSYMVjs2XPSpNYm3DYCMJzYaC/2tKWSMX6PJHrjNpCc1/RawfjCSor/yCo7zUdyL7KceMgEBplKbbPvYnnfucTyHf6ohblriVqbYq8JUtVIzrI97i/qaWuOraw6eErALCZOneRsH5DWvMEtmmMAM9c7Je4cX8da//TB7FZ4zgE8G0PaZFgko4wnOzAtZn/WiBOp9jc3cBGdwv96QTTPMWp/Ys4fWgdtzY30FhfxSsXLss+TeUvAXBgt9GsLcD16whdT8BYr3cHnt9HcynDZ16/Cd9llIeNx0+eQaNwcH1UYrG5jhqzqsMUC8sF/v3z/wl5WMALdL7Z7A6ZAWvhKgIf6MfMaA3QzBwcHQY4fTXBdDhGzyqwkSW4FWUYW7YogJkPPhykWG44eNeJVXzQOYiH8zpeK8f4le038DwSZGNLmuUajRJHj6ygvz3B7VtTvUdlYxtyBY52iaWkxP/SOYzvWj2ITxwe4WevvI4bzEaZ6h7g1oCFVohBb4Ys5j2CselW+wpxFnE9Gx5dGULFf7JvsHlkOkM6JBgGHnioiUE3wfXztHjXJfXWdxzA5cu3sbUJOD6Q8ekBEDJv2w/R8As8+8xRfPHKJdwZJIhLbeqQnPvcRhFbqI8KPLAFvG+yiIeGHoIcSOhofs99MSND1goH62za84BPjXfxXBrDtUO0nVwdgiwXDdrzC0Z1TDa1Qk3dJ6pmBaNE32vioupXGx1kXUmjiVlDvH8RNq4A6gAAIABJREFU83S9p0ndHDutApeOOnjziI/NRW5CPCA+XuMzdJrnaIRsjPExYUYNo2NmEWZFirrbFFW+levvO40as3rZPKX624wAvGCcAa3lY3hWinpowbNzLDTruNPtojdzUG82EI0HYrfPawKvzxkt23n/xT1Ibg65R2uzC7PFLebXZyWi4QwHLo3wvTcd3D8qRPUsLgcS82I2f7tqAXFwqrs7/812PgLzEZiPwHwE5iMwH4H5COyNwBwAzyfDfATmIzAfgfkIzEdgPgJfMwIfWlzcs3sUNCbyXYWSBIdUd0q3vkApLTrQmpllCCne0MhNlHlq2SzWwyjgUvmiNXIpFlEfxUJ+QXAqUCVHXYqWClEITU26pBRdtUDOwrOqoioIK8pikTwxm9hC3bJQk+KRI3AoQiF/eCwsLKkKhlahquARAzuCAzfAz/3Ov8ETH/yAgKhpbwt///u+F8lQIUSRMZ8SoN00iz0EzFUOGT8TwRABMEunxEQClXiczII1GaiVBaUU/m1X1HmqxiQANraMBmxVdZ0KMlZ/SylWCouqNnaZ1+vX0FzqAFQYTmeYdnsoS+J7BXpknGolykKxWgimhNS0XU5ZpNcMQbfZwOPveAdGwwG2L72JweYOrEYdj37LuxHsX4dFJeRkjM0Ll7B15aqo+/adOIljZ06LAniSJUjE6tZDFs/QvX4VG6+cw+D6NSn68zw2lhZhFRnifl8K1KKQshwsHDyE+x57DDPCcKqRqZjyHLitRTT3r4uia/viZVz74suoLS7i8NNPo35gH7I0wWjYF1vYBk9wNJM5d+jkCYx3e0hcF+/+4IdgucxYy/CjP/XT+L0/eE6UrXEcS9FfVHsmt1WH32TZCTQyBX5a8MaxQAEW31QcZ0rjVaalmacszlLpqcq1u9bO1WIjHBBQYl5DgL7kRirYqeyI7wXRhEHVF60xBQZT/Zok0kCgNqXM7EvF+rdBBaEIqxVuU6mqCjdVNO5BoMo2l0VesUJUtadFi/V6XYBaPovgzBLkW9tojCKs2g7qtD9mDiGzOyWDT3Ot5bnyxgpWCHKomvMLFkVdUekQR4uiR/Jy1UJyz29eaI/Cl6qwK2ue58nsR5zHtGiUc8BCL6GUKDJNtrbjYpaygF1IRjD/WK6DKfM6uQeIhUEJUf5yvlaqPrPouL75Yszok2xnqpHV1F2aNmgn3KCCnJaOtlosq8peG0LEptrkwHJsBN4Za2+e92oNO74ne+TMAQ4++iAee8+7cPLZJ2G3mwLQS1o+j8aa4StANocfhDJPmK/LvWPGPNdoioxqIZ4TKiA5D7IcWZHBEmW6I3sN/0jTgLFeln2Le7pkngbwfU/WwowW78xqpsV0s4kLly+jO1BVURCEaDUbAoYDx8PlS5cQT2O4Xig/T+IEw2FfMrA935PHiFluTrtsF51WS5pQxn06BFzGzrXrSLf7iLZ3Yc2Y26geCEWeIktiAY5xniHhDs5zTCUaz5dYE7NRhJCPNpop4jJHwvzfGXNHC9Q8T2xwNTOScJQA2JPnMVM6IwSmdSb3QMtFLwhwq1VHenANKcfZQFy1gNcifdW4QZtzXd+a9yq5nEYdLB9O1oF+SdMO4bw0MtyFvZKp/VVuA5xL3Gc4z2jFnVQW0wbaEhATBvKzyWNpt2saUagOFaWxKG11XEQJnKUCFUS9LhbY7l4WOT8kM+Cn0VgygYs4Vagojgeq+ta8+srqWSEw15NaGAeoN5pwwzocNxSFrZwbjiubUrgP5rySk71oIxjXTVlkovDjvCh5jLIvqWU+9xRma4orgVHqcn/QOAo9D7Qdthjn4FjYv7qM0yeO4v6TJ3H4wBqWWj4atHA2kJXrm2PPpoWU40V44qmyWPdCs5/SZUSE5gTmd/dJji8bHWRfUGsKbeISuK3Kbo5PGk/lPfjF6ATOETHENQ4PfIr8W6ziLVlvYilPe3Hut56HMAjhuYFeg8Q3umo44fku4GYp/vT//DRe+s9fRI0NFaZJRuY474FsW5S/DD/gyuP3pPFNQiNMRMNfcd/7VwFgGee9bGAbqZPj5jEf9//03xQAalu0kE/F9jrOEuzOetjs3UaeDBE4OWzPghXoXjyNJshnfbzr7COI8gTPvfIlTNkjkRaol4uoYxkNdwGNsImw0UaW0WJ+jH73Kt7/HU/h//r0J7E1yBHSFaGw8JYzD4EvsJX6aDfWEIQ+arUId3rn8OrmdXgE1H4halBa9zJbt4UmPDuV+xRaJ7esAKvDAA/dpLp1hu14gl6a4tYow7ge4No4libIYAi8fbmD7zp6H07bPj4/2cTvTG7hJTvBKMlhT4CC+SaEjxlw35kmFpY6eOXLtzDb5d6g64F/t4oSP9Raw9/dfwwvHSnwj1//Ai7O6IJQoL5go9bwMNyNkUTqgLJnGU9u6bChBPCZGSsOCsYRg64fkxlm40yU/Kv7gLX9Hbz6cg/WlOuG8Qcl3vP+U3j++Yvo94CSHQIeYIcEwD4anouVBR+nHujgs+evoT8ppAGMN2lUdTuphWIG+HGJUxvAB4fLeLRnwc+AVFT7OlG4psOywAF4WPBcXLEL/H5/A6+woQ8+Fq0SLatEvbQFAtMdgHcyPu9jxc6Z81Wb6vQOifu8NkGIBwHnuER56G1/1QAqkRJsrDNOPFPfxu2lAm+e8HHjSIDdpv7e4do8aFcaQHitkSZJK0ebGby5jXHEZi2uyRlSWtqXocSfFGkuzQ6B56DVspmwgqLw5XcXaZbj/4oEdQ/oNLj/ZuiNptiOMsBvaIOGKH9TZNLwcXcPYROPXNK42XE9M76CYNzz0NvuY7jdx8M3EnzrpoNTw1ya77hHy7Gaxlr+mxnCaRDg/s07899s5yMwH4H5CMxHYD4C8xGYj8DeCMwB8HwyzEdgPgLzEZiPwHwE5iPwNSPw/sVF6Z5PTD2ChQsWF6j0paKXFmMsa3qWAldVmJruc6k4q8qEJV/aNQuslcdC8qpY7OFrpfJQVeWJyq+yeavAmgFxqnw1RXOTT6iZnlpA4XsQUglCYq4bc33l8TaoAWQmKK3cVM1iCiyVclOOQ2Gf4LR6Cz/78d/Do9/6zVLcff3FF/Cz/+BH4aQJqGqQ6rCruYeipjUFVeGAArbVelpUjpJLCmS0pmy10W620NvdxXQ6MvDWuqsCNdnBXwF57/b2G8mxUUEayChgyaGdriN2uQRhOeEdM1mDEO1OG72dTWRDFmpZpFIrRwKrVrsDr17DaGsLQUo72wIJP3/gYe3IUTlOKoCj0Qjhygqe+cAHEKyvSxYrCJ2GfSSjIQJmlNabGI+GaCw0UfguMtsT4M3CMLN+y14Pcb8ndqMbb15FPJmIapR2rmqVySqei8bh/Tj19NMC2DcuXUY26MOvh7DcEIsH9otqYnRnUxTOnaNH0HngAdSWlwUesLgapZlkfC40GqJIqzdCRL0urn/hNbGqfs/3/NeiBCbY+8n//Rfx0d/9+B5AEXVn4Gt2o1jdGh9UUxXXAr/mT8tcNDCGKj8qCAkkCUREHSgwmOo1tf7kc6gclfzOqqgvclxV/PGrAsBVZqfafxo7VmMRWwFReY6BdlXuL7Ms+Tn4/gLdfFXiyZGo8MiozO/aW6uCUgvThIKiLqPqlDAkCCTbUaAmFWvTCGVviGASoUUlt9isM1uSoEOLsdwXVOmq46EiU6p0uFL4eFcUsPxDKCUwpbLQNYq6MldIQXWl2g6rQlhemlaNAn6otHZEcSpwmc0MkvdnwGGSgmA1IeAjQnFsTAm/aRmdp6oIFmW2qkFFWSyqIb6EY/K7FXyIApj7n7GvlZxcglHLRqfRAjM+mRMsSkeZM9oJI2vR5J4aLZ2424ryW+ZOhWLYUJLDrtcwsUt4+1bwnf/Dj+DUN7wFEWFmHGM0GGE8Huv5E5DgCHRjdipVSQmzXKMpdgY9zKZMNa/Unaa5grmkopDWTGPmy7Jxg2pf2jAHkg9tmnaYY5oRkmUI67SL9jAYDMQKnGBYFZGe2JPSfnp3ewvTaGossoGMTQKEr2kseZxsEkpGY8TTCIPtLtIxMw2nwCzFdNCTRg+2NVB9SnV4wlzJnOpneo8acKaXBmQs/NNyO9OGDdlvCcSo5LQKxHmKWZFT6CdwnJCgTkt7o/RmE4/MTVHvW+Jawf2Q40hwStvooedgt1lDevAw4npj79zz1FI9KnOlsnI317q9xiSOvMmh154kzbmtfl7lhVeNGl9tucv3IGhlc4g0ChHkck+5p/GDr6eLQcFz1dRR5d1y/VaNRAKA9UWN/bAqqUVtds+eIkCbHIS51mwqmMYoktRYEFOldg/grpSvxqqY1x82HLh+IAp+aj/lI0onhgLwyoZaGmlszcKlipXrgeuAc1PWj+xHvFdQoJokJGq6nmacVxWUNnuywkm+Ht+1lJzqtdUlPHTyGM6ePopjBw+i1awLCK6ygcVdgHuUND6YjGBR2WtThiiazTrOaLNNwE+IbWy2RT0uIF/BXFnSct/ENnDtsGGBDT8ClLnPmffjY8VmXfNJqzx5PoZTpro2cG42CdOZqyuW2g5Kvg5HgnsjM4u3d/Hcb/4/uP3GNQTcj8z1iJbbvOcIxF7fFttnri2xPxZ3BgN/TbPcV9/4fTUAvlsxomOKOogQc9087uPMz/wwXk36oMQ2y2I5x6Nogt5oF7u9O9gd38bueEfuAQOnhsWwhrDJnNoU3/jIg9gZdvEfvnQOTDZ2CwLdJtpWB21/URpM2JgzjiN0u5tYXbWxsOris69e5qmGX3qo2x6euP9BzEYxRmih3eggCD3k9i5evPAZsfj1fBuOx2swo0JseLmNRlFHUU6R5hlqDVr71hFOPBy5mmF1a4q8SNGzC9yMcmyXNrY45zLgHf4K3rN6EGHLwUvuGH8Rb+N6NBL4O0lKFBFgRxbKmG4PBWyvQL1jY21fDUXq4vbVAeJIYWUzB97fXsCPHziDW4ct/Nhrf4kXJkBz0cXiUoDdboxZj9d/baKq1gAbAQjUSytHENKNQvC+XF+5X0/GUyACwpqDUw+0cfv2CNt3MtiJznMnKPGN7z6Ov/zLK4giBcC2T6tzbUYLfQenTqzDCad46c0dJIwFDx0UgTZuOgWboUoBwI/csPCh3SWcjGz4mcYwqAtBKerUBiwcsUOxmf6SW+D3unew6XgCfNso0HIc1ORe3dVcamNlrDEu5jpv8qrVHUCjU6Ttp4p7MfOZS9EtOC9sWHYJui2P/QLbqz4unWng1gEPE5P367u+NqhyHUtzhuYVw4rRroeI4hKzmSWZy1k6kwaqwGmKQ03ABhC+jwMFwJkD9kmVtLH3aeWcwrMKLLYtLNUDbHWH2I5SxPI7D/dgV+B9UsQSteEZJwpxbJFGOG3qQZZiod7A6tIydnYHuLG1i2l/hMXtMR7czfHERoHHZzZqKaE+16VpjIOFyPHReuIRHP3UH81/s52PwHwE5iMwH4H5CMxHYD4Cd2/n+/3+/+e9/nyc5iMwH4H5CMxHYD4C8xH4+hyB9y12pDBHHSUb0iv7QIJWQluWlWmnSfhTF7ijXwQlYiVLGGMyqiqIrHnBVOay019BpoJhZZuVRabasarSjgUfAhzmepoymFqiiopXH8cvlonV7NWoewUoqoKYn1nsa6lQJOQhkCUQpjqRigGTCSw5caISc9A5eRK/+MnnsHTkoJScvvzHf4R/+VM/JQpIlowkHVmsrVVNq/ViVSBT+UfYzfeiTV3BIs9CC4fuO4ljR47htS++hP6dm6rYrEZuLztZVZlaldLsWHltMz5V0Vogn+cpEBJRHLP4XHgEOe0W6gtLaCwsot1q4ub5C5je2cRsFkmxXJQgtoflA/sQLrbRvXIVbkRtHe2+ef4cePWGFLALFrNdC50Tx/HUe94HZ3EREVU8hA8ZbUgz+H4IOyuwce2a2Nu1lpfgL3Zo8IvCLqQwR3BuE+KlM9x5/Q3sXrmGYjhUxagZr7KwUT9wAEeffBz1egPXXn4Zw+vXJYeROqbaYluhzWgsYGDh+DHse+QR1NZWGR2MGcFFQXjnIGyEaLUasAgVZjPc+vJruPLKa3j4nW/DN333d4vkhePw937yp/Hv/v0fSo6pZNQaAKx2y3smqnuQtgIGqt5WG1ACFwKCgM+lqpJgknOOlrOEwEbVS3BDsCM26eKpqEC2Uv/xtUSpZ/Jl+TzOgT1oZLJFJWNY5qDC4zThSoUcA+cOLX5FKWzmUbW+CCqrjGKF7god2AxA9sH3JlijIt92PbErJICIownKKILbH8IZRlgogDqBC5UxhC60NK5U5aZRQ0CPgF9V8egfGzXbvceCWfcAORZjk0pFDNWNkoFJqEuQuwfQdJFIHqEAYipwUs35FKvpTNSI2nmQKnAXv1tXAHHMfE7uI2UuTQxU3IuNsClcy2cxDRVyfiSvk9mbtgAf+TfPuQyWqqnYdEG1NPcNuiKwoFvtXWovzGNTiFQdRwX/ZIx4HMYemHA74Uevezj9jmfwvv/2++GudjCKU0ymEWYzWsdmYiPK8aGSl5+J9rTj0QTj8QTdYR/94QBDWr9ntOwsxbqWanVpPEhSUcQy77HVbmJ5sYM614mx76Z9NovRSa5W9K5RyNOKenVtVc+LRbg6w+7mNgbdLmbRFM1mAxnzEodTDHd6SEYjJOMxytkU6XCEaKcLl7m80UzUiflU4azASskuVPUUxykiuOXelihUEktUuhQQsufM0LQF/NPGWDKMk0T+TdifIEOUpfJvNhI0PR8hc7KNYkytvdXunW0cbGbitcWIShHbBSZugb5rI9p/FNnSMnLJn9XzzQI/Mxw1A1bV3nKdMjEH/LyqeNcFRngrTQzGTll/tienNGD27p5/LxDmMVL9yqYS2hWzWULygs377TkPcA+IFUzLNbXK/DXXDWnGqsCJuUZXjxPlGOc0lXA1ygFFnirwlwq0e22ZpWHCKF/5WSqAzDUn0EJ1u7pOuA55PtmYQ9jO6yD3PuaJe1QlE4yq7Tb5lsJmVQjLNUpcEDLZH8VynWudWdVxIudb7hzkeM1wynrkuaX1MtAKXdx3cA1PPPoQHjh9EgfXV9BkBjatwGnaGvgylmpPruNWjWe1D0hmt7k+VxbfdHQQ+CRqYrVQF+BlmtckK9rsGwTbnOs6t2j3ngkAlv3cuD1wuDVHWPf96j6C858NPARU0pwgeFs7zMI0xbnPvoRPfvyP4PN+hFBYrhN6/8J7K7/k33T2pRU072mMetvMiXubzPRWY+8m5q7a9J5b31LulRQAU+1842SI5X/wHeh1AsyMMj5OZhhNBtjtbWC7T/i7if54gDjhnNRt2fbVdvjYYg1vfeoR/OGffwEThxG0vI7U0bCZ4dtBLVwU+BbFOXZ2LuPpt57Epz/3JbEq5j2Vk3s4sryOkwcPY9iPUQYrqIcN+KGNa9uv4+LmG7BrbFZhXxkdL6jKtVErPYRWDYN4INehWtMTN4VGFGLl4giHewk8x0LfArZzGzenGSa5i2GcYr/t4/BqG/59K9iyUmyN+hhPphhHMaJpjoxq3RlQstsw1Xs3ga4+sO9wDfvW6uj2J7hzMwF6BZ4JffzSsScx2ufixy78OT4f2uh0aujuRojH+ny7YGNKJg4FctnjXPF5TCXCUG38ZUbnpdjtx1EGOwYO7A/RXm/g9S/v8kaXN6GwsgKdg8Cho0s4/8Yucto5B7SSLgUA0/2hXnfwxOMn8NqlS7i2OUXB9w0sWC7XNFk0L2iAPylw9paDD+4uY/+0hJdDmju1uZL34CXasHHICZC4BT4xG+ATSSQW+03LxaLloG4zqgUISxuBxSxfXW17GeGSe63NEhUAlt6a6t7CNI/onsE7RH3czCswqdu4ve7h5mMdDNdDDKxEm7/kjttFSGjOhjfflaYx2rJ7doIFz0c/SpHmdIZhtnoi90WOXZNrHwEwleSulaHV4oD4iKZsXnWkgdJxSrSDEkttF+Nphq1hjClt4KXxlFEsjtxzMBqE+5w4K/H3mzwRVwL+DkJb+4VGE61aDf0hGyoSDKMU4+EQ9miEziDGO68keE/fQTPlutbmOtq0U9U8bLRx5ke+H/Uf/+mvz19e50c9H4H5CMxHYD4C8xGYj8BfOQJzBfB8YsxHYD4C8xGYj8B8BOYj8DUj8N7OslqYGsvMNm17mYmFHLtSSCEAZuGGWV6qNGGRkGCViteqnsiCcULQZJimqIar/EwDdQWYiNqYACyXAiZL0aKS4fPFOZQFDkutPFnlucdCkxBgz3qVzzI/k1oVi8LmvRX2UglCCEp1HoEci+pavBbLaAIcsj/HxsqZ+/CRT38K9eV9UmD65G//Nn7/V38NThYraGI2mtTDKlUuFZSsTqri0rFdKS5OpzHq7TZOPnQGR46fxMsvvICta1fFZlPoreWIsq2ysaNSR3k1/6NwncUdAku+r1jphiGaCwvo9nqipGMV3auHWFxawtL+g6gvduA3m2gtLeDmxUvYfPW85GqKZabY01por66h3qpjvLEBZzJTSG4K1rTTlaIzFduLbRx65CGcftvbYDda6PZ7UsyuCvMc13QaY7JxB5e++BL2HzmEzsnjcGotxCxsUyHpewhDD35e4PYb57DzpVeRdHelYC9FeJIyvtf6Kg4+/CAWl9dw5aUvYnjlKpiAyRI2Gw8EuBPGBD681WXc97a3YeHoMVH9xaOJqGB4DFQN1/wQdd+XwuTW5Tdx8+WXsbu9iTNvfxu+7Qd/GAWVhGWBn//lX8ZHfuM3xRqaCjYq2ggHqTLlORRluwE4FXytQKoAf0KsokBAIGeaDfi6Ym9q5oYq23WeqPJVWyZEicrZJ5BY1W+EYAL/DRBWRbEW6QldmGspmMQoZ/lcQpGszAUahI262BVrGK8WUGk3ymxAfvEYNI/S2NLK+BcCkbhevEYDTr0mqt5sGiEbT2D1RmiOItRzoMFMOkuTddnooEozR+aogF4DGUQxW2X4GTjB5g6BHEo6FHARBlX2uJxMtDUktGMDggGRlbpeYIp5DY0Nt2TsuDdwXvP9VTlJtapq82nzWIFtPl4U7A6z+piLqDnahIBUaVeZzpKvzH3OAHpCvAr+yzHajijIKjUzFXZ8NwJuZiET/HAvEQDmMJc4hU0Qzc9v1KziVpAzJzMRwEmQzWOmajhrhVg/+wC++bu/E7WD+5CYzG4B2qbQTgiXzmLZy6bxDBkhWpoKZB30+rK/DHZ3kU5naDiqbG82Ghgzw5wKrFZdLESbi01R8FoWbVpjdJaX5fMKbPYd9EdjPPbkE5Kpy+fz/PS2tnH1/CUUkwjRYCiZtL3tTcy6PcTjSEBzmSQCxGnJaSWp7OuThD4MVK1SIekIkOf1gjswFZYEnUkWy7gSFnIe8LW5LgM/FAWo57qSoUoiwXU2pVW87yHmHgCq8WIBjgGVZlQ6E1plKXyHikrCKFWNs2jP/URcEWhznJfInBJjK0cXJfpr+5GvrCIPQ93WOeOZQSz7BOeH8R69F5SZfYJAVXK/mY3L+UfrZc67qrlHFp/+R9T2zI81DRm6NDTTW16DwN9A0K8GlbIniKuougVUzSPVvBUFuwGR0sRQ5YObjHIBm8bS2q3V9Lpq9iFZXlQi60axR635HT5H9keTI00VcrVfyWeUq6JaR+v39fjEct1jwwmbMtjAQftitXSWQZb3Zr71GNPpTB4XUuluMoK57zIXM0kigcc6rjqGPH/VsKqlbIGFZg0PnTqJpx57EKeOHsTacgf1wJVsWZ4K2We4T4himc0hVfa6cTLg7in29SaSgs0RAqA1153XBs3orlwECKg0l5mfiVm1jGeoAHCRUi1MhaPueQpi1TxWd041GCEUltxqNpfIfk/DfBsum1d2d/EX//ef4MLzr8HLaLGvFs8Ctrm/28xUJSul+lfvlyqQX9np8n1kHzJNcOLAYb70iEzmrPmezCM2zqn/LjZONBD+rW9FenoNoyyRpoFpOkV3sIWt7h1s97ewNdwUW/oi47qxkZWqHpbIkKTEh997Fr3ubXz+2jY8gkDLh2M1EAYrksNK14loOMCDD6/hyu4VXLw93lMzB2jh6VP3oxEE2BqXaARL4kJSeCN84dxn0M378Bvcs7lu2cjD+zoXoRUgKD3sDHaRUrleB5rMR0/qaN2OcXybSt4pBlmJQQncngLjHBipOB2dgyEOP34SSZZgMOgjmiYYjWaIhgnyaYk8pluG2M0IcKY9uWQAO0BjETh0YgHr60u4ff4Gmtcz/KtjTwBrPn51dgF/Eha4cX2AZEprX30/gcgasi2vUbrMNLbgBJpFX8WPxNEU6axAMga4RT/21CG8/MVbiLoGRMuNsI2zT/vY6CbY7hYoec3xMzg+Ffy0/w/Rrll4yxOn8am/+DK640Qt3n2g9CVwV0Cjk7tYygqcHDg4tuGgPnPgx8DpyMMBK4SbZqgXBVYtF0tBiG7g4t/2N/B8liJwXLQtBy1oTEtglQjpXiPNmXcdfQh6qWQXRxHbZJqLXbLev/Neg7m5vJ/g7xRsSuLeEbs5tlcdbJ9ZQPToQWwECSYFI0nYaKR54pzrbNniOuG+ym0nmU1Qr+VoeiF2+wmSgtduKoB5B5tjFqUIPcYj1BHU6tLM2KwxxzdEmtMGn24kCRbaAdaXQ0ymE9zZHiK36xAXATa6yL03tzm67agNvtjdlwnyZCqq4k67jbXVdYyjBBvbXURxBtcJMJtmGI9HyKIJWtt9vOtSim/rumjRmYCvJaeHymcP47V9eOLH/j6sH/yh+W+28xGYj8B8BOYjMB+B+QjMR2BvBOYAeD4Z5iMwH4H5CMxHYD4C8xH4mhF47+KiqPf4xaLiiuVI4WZQptgoS0yMVidAgaZ072soLVGdqEhLzaViwY/f02KWsVQVxYspsPL7prCT8zlFAd+iVayqWQg3WILJWBgWdYvm2PFLtDemMF2VK0sWVo0ByFJkAAAgAElEQVSqSzLJBJaoLazmjapOSYq6hF1iFU34W0ixKRMoYSOxMmSOg7Pf/m34iY/+BvzlZdhZjj/4tV/DJz7+21KwZtFVJH58PVEAEaTx3yW8wEOwsIC1g0dw59YtxKMxWgstdFZWcfvmLSSTkeR3iSUpIZQpMku+qWSpGXWTJQllJn9Rz4dNJUJIe+cOdnZ2UMxolcrsSRtLy8vorO+H7QdA6OPkA2ewdfMmbr3yBnq3b6vqQKJNLVF5siDlErqL2ouFcKPcQmZyzRzU11Zw+tmnceTRx5C6vrwnAXCtXpOMyjTJMJuMUfQGePVP/wzrB/dh9aEzaKysYZYWSKYTsd8MaHU5TXDr9XMYXLqMWb8r4JrqRDlHjgV/aRmr953A0up+3L54EcObN2DFM9WW8ZgI1YpMimheWMeJp9+CzumTSFwH2SjCdNAXu0yn3oBXq4sas8YM124PO2+cw62L56Uh4an3fRDv/PB/JfnCBG4f+de/hZ/5xV/ay1IUJkFIZbO4Z3LaWFD3PCnmEwKI5bYU7DXnlspfAb+EWSxQigpeYW9VgFcAbBKxmd1M1TAfnzCfkzaoajXKuS6KYVGkOvKHIECbFUwmt4HPBDGEmVS0MC+URU2xxyXoF0CSIWXOsWRMKshUdmoaF7hmZ7HAzqDeQGOpo5moyQx5f4ByNEYwjNBJcgTMxKXlLguZrFIb5Q0tyAXECoAwFo58H8JcY4Mr0FkUq5pjvGdvTQhnxlCgDJ9vxkyVLUZNafYcUVfvSeJ1D6hsIwUEEcAIjFaVnma3ava0gHzZjGjLyr2HfspsNNH8WFX9VS4Gqsrby0AVFS/tNlXhqWpis6fJvkTbVQehgcA+oVDKRglP1gvfSxTHBgCrjaXm0LLRRWApm0GoKPdcWJ0mvulvfAgHH38EtXYLATOBjbV0Ok0wnUSYjifobW+jWQ8x7g8xHVD5m+HOtRtSbN/e2MSg28eyG2IyGYP2l7NpJOtRFFAEWMxanVEZHCChstvVeUyAzr+prF5eW0E8i9FeWMCUlu5ZhlF/KPbXs3Gk5yinGpG2vtzXtNFglhC2UqUbCxQnyCYQkbnO8yLAVHOY+RkI48SuXHJyOd7a6MBGHVoM09aZ48k9QPZ6uj8QKtPiO88RlZlkQTtZgZZfR4NKSl5LJKdZrwO0sub78nPw7FXrK6HiyyowQYGRbWG3vYhkbRlJs4mU1zhR+8vVTcZGEOdX+WhVAFbmlVAzB6HJeBfYKYu3uhBV10MqYo17hLF9rxSawj/o7EC1M+cK1YCmu2oPzBLS8vv3uAeIM4RkaSoA5rgKrDUNJtJkwlPGuWcssV3XF7guKuMqx7iCyqZxheeiUjjLnkc1NteNqNwg9qgkmFRKaz+R8Qbhtd0sWo4dLeplv+TnZtMOYQvVvXEswJKvyYYMjh2bnaT5ghbd3Mdkn0yk4SFJ2PjA/PpC9jd5N2FddGLg/pMhdIBDax2cffAUzj54P44cWEOrURclPMeVCn7u8ZJjrjcmBnirovDeL85bsWvlHDYNbIQ4lVuHjLfkFat9tmdbohrkWpDnZZnMfd2BdXxkC+I1Rs2sNePXNJDwvkJz3onHbPhpjGsvn8Mf/t4n4Q8ieLJvqrEzd9UGQZrNf2v8BNectKgZ95PqePb2IPkUpglJnFv27qzukanrZ+X9kbib2MCdIw3U/ta3oHz0MGZ5giiZYRKPsN3bxHb/Drr9DfRGXck/TSi7NPda4pqSFXKPeP+hNr7ng+/EL//BJ6Vxg24FgdWAb7fhWj6ySYT9ywHq++r43GvnaWgAOwFCx8VCuIy3PvwIZlGMXhaiHS7IPdHm6CK+/OYXUIQlrLAQNS+vQa7lwbHqCBDCS3Pc3N5B6gNh3Uar5iHMffgDYO3NKZYKR1wIRpmFraTEqLAxKl30pwmWj4Y48/QpELjSkn8wjjAeJ5gMYqSTAjlzfAUAl5IDvLfZSzxJCSsA6m3gyL4aHvQb+InkNNBI8avJVXx0axvieM7rUq6Kb9kq2BdB8OnyHqiEGzpyfed1VGJZ4hxxlGI2TqWT5r4zDWS5hSvnxvIZ5DaEzVEO8K5v7uDFL/UwnJWw6y58j4psC0GNmeg5jh1YQqcd4rMvX0OUFLDYfBCWKD3dL0RpnlpYr1lYtQMM35zCzh3Uphbevmnh7VhCe5ajbfPnLpquj5etAv+uv4EbDlW/NhbgyO8MNTYsUK1u3ITuznITG1FFMlTRMuae3zV25toiKr7UKFwLo9DGYF+A3RN1FI8ewqafYZapYwD3e8595mzzvoBrjM19bELidpokE6wthyizEpvdGXJLrbUl39stMO5HAoAdJ4QXsLnQQZ3W2a6L0YzuCxZ8p8BKh2s9QHcUoc+YA9tDxiYN2ZQKOJ7Gg7DRincdrsWMehv8NpurHNfHcDLDNMmQl7wWcv5aSGYZxpMIs8EI9e0+nroV452bJY5GBRweCx9r5ShcD9HyGk7/8A+g/qP/cP6b7XwE5iMwH4H5CMxHYD4C8xHYG4E5AJ5PhvkIzEdgPgLzEZiPwHwEvmYE3r+0qPakJeGohSWL1m0WhmWGDRSYGhhDGFuTUgmLoFpKJAaSkged8CrQIqJY1bhI6pYBLQQfkuxFEEG1KwERVYUGALHqRGBHe2cp4rC4KWoXKmuqMqpCICpaiM5UdVwgZn4ki4Zih0i1gWZl8bWk/l0Ca7BxwvewXOYCaXq2g1sZMLAKsW7OLBfv/oHvxT/8yEfELs6KY/z8j/8jnP/L50WNg9JV6CvHoQV9guaVtTUcfeBBnHj0Ebz2yqu48cY5RIOeQCDa1grUFXtMLfpK1l9V0OJ7y3gYE+x7FMxaHVRoIcoy2kirM6S8t+f7cKlQYDG/Xsfph+4XALx77QaiyUSzEiXDWc8G3992SilMO6Urr0WVj+vTerBA7rpYOHIYj3/TN6Jz4BDGaYpJFCmEoPKAoLEskURTRBt3cPFzz2PtwH7sP/sImstrYkuYziI4SYy4P8Dwzhb6N24jn45gF0YVJ1aH9Ku0UV9ewvLR41g5eBjReILB5gZGuzsCbZZWVrV4Fk0w6w0kZ7S2toblUydQX1lC1Otj++o1KVp2jp3AwoF1UQrm4xEG126gf+0qsslYlGuwAzz0rnfim7/3+5C5oSg4PvqbH8PP/8qvITIKQsJTOZ+EPWITqwU/fgaCC6mWi3qdBXyTRyoTS08YVbdqh8rZWilTjbq3Uo0TeBEYGKUpISoBQaUM9LxAzrXk/RLUmTHjeWcxlo/nrKN9o1cLRLHD4F2eH8/1BP7Oosgo0nTeVKpa+TcBAs95nMCyXdQXF+DXG5glEazxCNjtoTaZojlj5q8q0blGyZIIo0U9SPjJrFEqc4y6jYqcwHUF2og9suQEUyVsgPg9NvECXLlQ+TgCDwIZY34u0E6yRNUumUPLPYOKXbVqVYWi7FWiOK4sou+6EIg9r7FXlXqxa8taF/Aij2f+sSug0/Y8DCdjWVv8KeEslaYEj3yMOA3wHBW5ZFvSKlkUxQTXLGY7zJu1BQQTvpR5gmatIZ+NoIlqVbEPFttZwPVUHRzL2LGRxpJ9jY0B5AjB8gLq+5axvG8dB04cExvLzvISdjZ3cPPGDTTCOm5cuIhOoynrYrTTw2KjgVG/K0CZ84NvRLcGArPA8+RYakEoc45gUISssMXGXJsGdFfmGHD9cC+KOd/qNbEZDzzaYOoa4HllgVv/1mxsgjECMJ7LhODV9+R5hOd8rG5haiFMlwa+HyEZs2cDW9cX93mqEzk5+W/CM88PMZ0lAut4vaCyirNG7LwBTIsckUpY0XBctLwQNctGUDIbUpXTYkssQEHbkfLcNBPYFuKU6l7mxReIPQ+bjosp95XOAoqQSZWWqBIlX1fUw8al4Z6rZ9XgUak72dzC/N7q+9p1oEo2aVyoGkdM04fMU/MYsVwWa3QLYUi771xgt0BhkzMsa4Drw1hpy3qo/vB8mteSff6e53D+qxqOdqRmjVIVR1Dsemo7LI0qal9crbMKPt+bnSt5yPysBJ5i7czznyi84nvKlmh8AXjsPoE0Fe+OzMkKALMJhg0FzJMVW2XXQ1ivyzVNLLtT/pywOReYwvnHOcznJLMZcjYC0H6ZCm9eYY39PEpe20os1n08fPoEHnvgfhw/tA9rCy00GiHqknNNy3nauysIFjArzgkmL9mcsyq3l6dcst25DkptshEIXmgetYB2rgE20HFv9jyxtudz+BrcM6s54Lrcl9k0o5A/Lbiu7u5jruOLowMbiv5f9t78yZLsvu47ub58+6u9qqvX6r17VjRmBhtJiIslkgIJhcOSF9EOkZRNUd5kW2aEbCosUbIpKxyWZIom6R/ksBVcQCloUqRgkAQISgRAYIBZMHvvW3XXXm/PPdNxvt+b1U3C+gv4Cujo6pqq9zK/ee/NrPv5nnOSrT382j/9HAa3HqCeZgYAa1MK1ZR8VuMaIk4pGhOvaydfz3TJVWJfcd2QhjA+O+lcksY9k6/KeaQNMTp1+HradFBg61QT1l/8BFrffkXg7zSPMAxHeHTwCDuH9zAe76DfH+BwkiGUDJAcgS1RurBzG6mj9r9/9d//Tvze61/HGw/7aNcBL3XhZHWUqY3FZg1nzi3j829+gIirbWzByS20fR9ri0u4cvYShqMUcV5Hp9WFH7j42vu/h+3hQ/gNF2WN9yltQHJLWsF3ULfbKKd93No+QNkA/MBB06MC1YE7tbB6L8ZiZCFPChxEBfpwcZha2GNeeQGsnu/h4kvnEE5GmI7GOBxOMBjGmIwTxJMc5ZgdKS4szr1M2ksMttTGLTaykOWzSfBiHfi/1l8Rxe7f3fkmfjHiU7VpUSwIH6kENvc4XwGwzxr5PizjJsEH3GiSIJ1SGZtj9YSH+fkW3v76oT7IsSlL1lKgOVfihRdX8Orr2xQow23YEq/BP47vwctDPHflDD64eRuPtnPk7BehLJUW0A7vdtI5qBbTi6pAvnM/lOeH+tDC9z1y8b35AlYnKXq2jXnXg+8G+K10jN8e7yN0PLQdF63SQptRFbxfMqtaLKNZFlqja3SKuBrw2ZgKbkYAqAWKfF2epnhfoHK3BgwaOcarAeJTSzhYC5Ac7yByS6R0RikSvYdxHrO5jvcs20FiXCW044EK3SnWV7oY9KfYG05huw3UvAARG1L4rJPp83mtRpcEC50WnTBizHUbGIWhrDVzLQd1p8D97SHS0tEYAtPYQ6eNIo1lbouLi2+jHjCKwVh8FyUGk0jsxBvNDvxaXXPmqR5OMqRJgfF4Ks9y5UEfx7cm+PC9FN89tNGWddpFYbOpCpjWGlj79m/H6i/90uw321kFZhWYVWBWgVkFZhWYVWAGgGdjYFaBWQVmFZhVYFaBWQX+zRX41FxPNvy4f8Ht1yaVspaNKXIMTbYvIYAoVAg/jiCobvhyA5abioQYotgz4JevqUBI1UjcsBCFFzeAjH0st0E9I6BiZz2VwTQOTbhJKZv5/F5arOomp7jGmhw/UcgRzKCU/GJuJfO/c7OpId3+BSKBwKqM2ICFl5oNrJZqHfoQFq4XJXbkgF1Rj8D18b0/8sP4L/7B30dG9WIc43/9iZ/Ajdde4y6wbAhJziPPVPb3bPR6Czh5+Qpe+MQncP3993DjtW/gYPuRbuqIzIeb6rnADFEOm+xUp7BFhVbS9k42zg3ZNZtiws4JliRtUWspWaPGTpIgsyAwzJjp5qPTawsYSseh5mlyQ1RAHk3wWOQSGevBrN7cgevVUGu3sXZ8HfsPNzEpUixeuoBnPvoxwKVCkAevcKC0mGeoG4/pZIrhg4e4/tWvYmX9GJafvYr28hqmYYwimmCy+RD7d+4jGo4R2A6Wji0hi6Z4fP8hLHFttkTFYfk+WvOLWDx1Gt31dSR5itH+vmzgdeZ6suE/3NnC4c07KKi8CFy4nTbqzCANI8TDMZrdDnrnzwu4dsoCg/v3sH/nLiaHh6g1amJ7m/WniPMUa8+/iB/8kb8Cq9ZAYVv455/9LP6zn/ybstFJc1SxFRZQVGWRav4ur5/Yp0rGnydgWFR1BpgYBHy0yS9ZbyICUZAsOaaEAUZRx8/1hxX68LqLVbNDu2aFBVIj5mZmORLZLObxuQItm+22wF+CcoWd2o3B7+VAr5xnCS4F9BkraNnP57nlgE9Fd6slFry077UGA9QOBpiPcgTSmCFJlarM5LDle4nEXgGEqOxldGjuJNVv8jeVfinz7ThP9FyOAJjMB7XgFdvfvJDMWp0PmtfN2kkNRL3Ljg7NGpccapntprHEKH6fbgyR8zOKyUq9LdNPFMIKgHlcCok5PyzZ9HVtAiEXzMTl12Ja7PLwBDizwQWIi0w2eTmOOC8EmhpbSkJg2pryT6MWyPsQyIpVIwG35ALnMvcquCbzmgprM5bkeLl4aZAyas2G5Bg3qRSyHUzGY4HLPBiugzXXw7h/iMBnznIq10kFfZbAUoI5NgVMx6GAYAG2tMImGK43BPIqnWWjQQ7LswU4Eo5FYYR6vQFmARPcSe4ur6vJLq0s0ivgSCjreq4oNmv1AAmzXD0PefpkjqhtLucEN8U1V7nmeKpUp/qYjTBsLCKUzjIEfoCYkJAA17FMRiObARQshbQOloYECx3PQ8v2KV5DwAYJg1bYACT3HM4zI4NklXiPSriOSfNQjoRuF66Dg04L2foq0qAuFsMK1E0SroHYf+QuKvOiFNjHhgGux08DX1G9PzX+q7lQKX6ruS93TInMZXhqDj+oyee8Dqy1X/Phesy4JtjQ3FtxFpB8WTNXJAvYjC+5pxgLemYZG+DM9+HaI2AltzWz2KczhGlMMjbQcji8XZi8YAGclHayeYLXkfcDYVW6LnJQCogVFTBXAZNhy/sFLaBZG64nogBW9a+4BcCSY+M1l1xi2iC7ntqxx4nY7ZuFVMaN5HRTUZrESNhsFIfyN5t8ZM0Tyav4OYiGlmvY8vw8Xrh4Fq9c3sDq0hy67QZqgYt6oybNDbVA4Ys0M9BmmvOEx2NsnqtrJfBZnKtTuQZi85wkqNGuWwCx2mIHtZquL6ZBgodTWfBLrQizeKhPg2c2V4n7B5+VXIFWVhLh3S9+A1/97NfgDEZw7RJuoWuXgDQ6p5SMzyAAdqXZRtocjp4tzK1LnpEI1Sr3El1HeVc4gsCy1io4lNsSn2vEOleP9fHpBqwf+gS633ZVYgy2D7axHw6wO9nD7uA+BsNt9IdjTKYZkpiZ0uZ1pOmGmd+C1/HsyR4+dGUDv/TF1wSEumxUiTh/a7h6fgNfv/0+9scE7ICVudJg0HF9vPzsFRRWgGnEnN82mo020uIQ//rtzyN3I7E1dkmcoTb9NdRRd+bQdtsIB4/x/u4ATgNqfcwGC9ZtZGH9borOiKDVx26UYisqcZjbiCwH+6MUp59dwvlr5xFGQwwGB5hMYuzsjzEapsiiEphYsKc8Vs5LDj3xdJGwB2lkksYRfWhdzkv84rlrOLbg4Oen9/APH2yrzbP2hJncXo6VArkvYlL4dVXPs6GiSAqkUY54krJDEvNrNs5fXsHb39jCZJvXnVdLm7I4zi48HyArXNzfHLNvEW4dcANX7jd0Uzg+72Ox18KXv74pjjuUlBMAW442CQiD5f1yWuL88RpSG7j5IBZFOAHwp/aa+LawhdNhhvO1gJ0MSDtd/MyjG7jJRhzbRtv20GJGN51ZJOpFletsLJOsaj5LGLtxaUxjcwQPxWR8y/1cI42ROcBg2cPg0hwG53oYdn2kLhDlMRr1ltzz4jyUZiSJR8i4VuhzVhzx/mjcIJDBtRKcXV/Dg609HAynaNR7YPNdlHDgsoGACnLW0UKtFiBgjjlSLC02JVqDiuCaz2c0H1GeYjhNEDGf2/Fl/Wg1+dzpw+MvUw4tp0OBuZM0wZguGimfKhxZrmpeA75XF9Df4HOpiYmYjKaYTiO5789vDfCRGxN8es9BkzEqOceVriUZHR8WV3Hx/Xdnv+LOKjCrwKwCswrMKjCrwKwCRxWYKYBng2FWgVkFZhWYVWBWgVkFvqUCn6INrLE/JH9wCoU73D5hzi83WKUrn0pVA3+UVVpwc9Oxb+BvKBvsuvHHzRyqX6okULUjViUSP/he3CMhABaMJdaR+r7MAuZGPTMlRdEib/+0R6NagsqmNjd5+DMGPtNqjmowboqmJneS33vWsnCt0cKybWMYTXHPsnA7y7Avm+mamCeKKtfDj/39v4cf+LEfQ+k4mOwf4B/95N/Ag3fe0W1T45et2jILDb+O7vIqzj5zFbu7u9i+cxtxGmJueRm0Gh0SajK7Uuyjj6qh+9Um0/hJKh/3DT3ZmBYLSuZfisUw61DC5m4YN6jrNaydPoVpFGKydyiWyGLzSctSWghTpUrIRQtKZtuKdS5rmiElrCsdNFptLJw6gY1z53Hr9TcRZjEWL1/CscuXuJ+H3LHg2prJmOeJbNwhjRHtHWLvzm3sXL+JztIi5q9cQvf4KVEdZ/0DHNy8gcHDx7LBt7S6gkavhWgwwN6Dx7BzBYscHDwmN2igc/w4Fi5dhDffRTieIuwPMDc3hySLMHrwEHvv3QAI3jigaJ1r7LdpGdtZWUXz3Abax9bgRAn2PriO4eYj2eRuLc7LBmq8d4h0NERs2Tj7ykfwXX/xP4Td7Ihi47Of/138+H/3kwKvbO7IiqW5QsoKDHDnX7J5XdvYCKvqlnRfYIjMBd18F6hjvGJF0WfsP9VK1Ixf9UhXsM4GB7F9phSbZp6GYwgozSh5RBJz7ABeUIPXbon9pVgfS9ZfIVCHEIrz1KeKx4xjtTRWSFyBDGmQaLUFJOdULccRMBzBJ2BMUnRy5v4puK4Uhhx3mplpXC6lecPkYZosP6ZWEnr63GAWy3SdJk83NUjjxFO22EgVgFZKYqk9FXOS/U1FLceuLhQEWoQmsrFb2XDL9+lxmqRhqaWqqjVnVnCxAfuqXuY/9frxv6t6mvCSQY4S5o2IsEcsfZllqbBwSvUvAXCZCTQkJBElMkG3ZYGumb5jiaqVucC0ZGYNmEVLhR4zdnPaQMqmNxtdzLjxmC9slPoCxXM5Hp4H7aEJmDiPeM4ec4P9uo4Z5hKn3HTmEMglEzorU20EILyUqWIjS9VinJvbbDDQrFpCYj13UcaWCnAl59hzRY3f9OoC59iYwNxizoVErJjV/4DAXBTvPLcshef5CMMQQT0Q4EqQXKS6PkrWKue6w8YJ5kArnOQ5Ei4HQSC5jXwdvx4giqIjG92EiksLAuUFJ1u2rE0hFZI8DttCy3HRpKK9gKz7dICQGWkAsAB7rpsEXSYDWlwmjLqcys6RAwXAx44hbrRU0UVgJ3P0iU1yNY+qOcbvEZtfujQYm3ixIZf7nELa6nsrAMyaCpAQ14GnVn6OtTCUtUYbBPS9+XkFKGV+8KJXzUFGTc6v03a6yi3X3Fr9eVmHTLY4rzvPiYBP3oPjmN6wcr80s4gNC2buVsdKKM8xJ/cVcw+ntSpdCmTemusqdu5Uo4u0VNXbmrWt8473sTJVOCPrJO9VAs/1fu44RESlgF3CXl0nCY6ZAayW47rmMUuTwDFGTqtoKm5FDcx1uBQ7cd43Wf2ldgMfOn8aH372Ck6sLqLd8BEEjtiwtpptVSzTJUOsvLXRR9XoVAdrJjsbfhT2q3U1IZO8vsku58TjvGUjhzTw8NmIzxTGvr5SauuyykYGzYz32ATBtZT3ALn/ELwC2c4+PveL/y/2334gkRVcO3h34HMYn29qAmkhawsjOeR6cl4RDBkFrz6h6Yc81xl3Bnk1Rl/QDrcEQjbP6ZTRqAtRFmtkBn9u6/IcGj/+p1Gc7ElTFcoY796/iYejPRyG+xgOtzCa9jGeEMwDLYKsNMckjpBGQOEx67zEXGDhz33HC3jj7j3c392X5bblBvjQ1St47/Z93NrZkwYxK6MqVO31l1sLeOnZi9gdMPe+hU6jJ8d3b+8tfPD4XdgB4PslnIDjuYBTcP1toW33sNpaxL1H13G7P6IJCDzfQuDYqBc2amMLqzdjrGWWPD/uJiX2EqBfWgipBA5TnLq6issvP4Ph5AD90SGGowEODifo9xNkUweY5gJIqb6lFbSo1at6l+pOwwHIii5nwP+98QLOrfr4jH+Iv/nODbkG4oYjESAadlI6bIhgP6IrylGLSk8+j6Q20pAPujlqbeDchXk8fjzEwWYmNeOE5TCWlj2nxLWP9fDuzT6msTpPuHULdt2Ba9EK2sPVMwu4e/M+7m5mAoiFzHqqypX0ZnlWt+HEBZ4718HhYITNvZLsEV7i4CO7NTw/8vBS6uBjTgPTtMSryPAvhwcY2A5ajoUWXLRBAGzLcz7/8F7JM1WHD7pV8FnUkiYBWSe4JJj7Oxsj2QA0aAIH6y2kz69isF7HKNB7slWkmOu2+cQr1sxhHiKZRkfZ51wP+VyUJBq1wTkcZzGaNeDyqeO4cX8Lg0mCVkAVbg05nwtSQmiuH7yQbDgI4Hts6MqxNN9Aq8ZmC+BgFGKS8XnLlvryKqubidaP93s2lIWcA0WGSTyU6Jc01yaPVrMljTDMurc50/jcUKPttCfW3tE0wmg0RjQZ4Zk7Y3znzSmuHubiRKTNchWkZ8OGjUsHB7PfbGcVmFVgVoFZBWYVmFVgVoGjCswA8GwwzCowq8CsArMKzCowq8C3VOD75udgFZrxJxiUKi3RMWj3Pe2JaSMsWZpGISK2jRZQp+2hyZxTO2YKFHTzSzeRVFlSQV/ZDDed/dxsFBULwQ5VKdzblY0z2klzE7oEwRLVx0YYp+onA9J0e5eQugQTFzWjk8o8VUZxo5pZZ9ToBMwiQ4auycyLyxxD20afTJMb4iaukSpmlwfg1/ET/8fP4WP/7p8X6Lj/eBt/68f/CorBIUpa87Icxt6VMLV0XASd9pE95dzxNWxcviqKu1qkFx4AACAASURBVLvvvYXR7h5cZpPKJq352UKtVwUgyIa1btnaQR0rJ08gzTKMDw8EnvL4WDceGxUctbkuXvjERyX3bOf2fezde4CCG+G01G414deYcZYhHI3ht1sA893iDPl0qlZ7uYX5lUWsXb2E5dU13Hz1NUwmIyycO4+lC+eR1zyBYI7lK5Tnzi5zYocDjDa3cXD/LuLDAerdDloXNjB3ZgPpNML+zRuYPHoETEO4dT2P0aCP/s4OXO5tkizQudil5SYz11z4vTnMX7iA2soy4jzHcGsHvWZDNvHH21vo37qHMolRGF9KVaszZ9hDfWkR7ZPH0ZpfwHj/ELt3biMaDuE3W+itHxOLz8njx0iGQ4G6ke/g5Isfwqd++EdJVFHYJd54/338O3/pP0FE6EDFq0M7XNramvxc5hVS2UXVrWReUqKkGdBikyhzwliocgwyp9OAlwqkPm0nqvTGWN8am2RRuhDwEfzFBrYzzxC2KN0IVvxWC06DAJBwmJmTHDuZqFIqe2PdcFbQrPDVkk1QHo80BngeOt05yQlOwymcMEI+6KM2naKZ5WhQRUQYYmzcqzxjbd5Qi1GqpwXuGgjMDdEavyZqfVXacrxqxrVBEAaiVQpYsSqlWlCUvASptgJCqgSpDqRFq6mtNkno+sR8WQHmnClmUagsn6t85qqbRaxdZR1Q1TDXMcLmCkTzvVR5aGM0mkjedgUFmTPLLEbZxM0zsRsmtM1QiFU01zZtcOHaSABTiLqMdtC0w6YqmAsaFdFUA4mDOHkWFbxPqUKpKLZqnroJsNEio3raqKzN+qBLcq6b43QqkJxXwiadm1w7xRqZMI6NC7QKN3bAhHS8IoS7HL+yEU6VLce5WTP5rXzdqh7TcIJmoyEgNghqAnY5T5k97dLimLCfOb5ib0uIG4sDQRiFYk+um+GuKM1Zb34frYepbGWzQgXgCZupOha78yxDnKUIaoEA5+qewXlIe9KM6yYzwWl7GcUCAApT54Zlo+l6aFmuKM3YqCLcjS4SNpmJ1kDm5VM5zPxcconLHGMC4GYT06Vl5L15ud6i8+Z8zjU7WayqDfys8m6PwJ40PKjivcr9fVqFe+TawGYBYxP9dMZvtdZkhIuErZ4n413zfZ9q4OD4NbnanOOcxwSThE9sGOC44Dw/mhNmHdLMW9P4wOaRjIpeXYf4PoRC8vmRetoo5409MtW4bETQjFqlhdLUYJS/ai8sXRMCMgWeOmrnLQpkgakmp1tyjKlY1nVUVMg8ZoG3ml88nYTiJCD3RZm7tG7VRpeCdsvGUluaH+gGEYbytyjhS9GqywTlj7M5Y7Hh4+XnruClZ69gqV1Hs+6h026g3mzItfXtmoxp16NNuo4TUcRKw4OSKcl5p+V1nAhsZzasKgW10Yd51TwXkk3mXPPPUQa8wHxtHmPjTpJHAr5oh06r9+q8BV6nBd79/Nfwh5/9EurDWKAZ7y9cH6hup8q9Lu4CCtP8gvxO71XS5yDAl4phvcTiSCAATtdtPuNMLQujosDENFMQAFODz3WbDRT8WbXaL7Hzwgrm//qnMfJzDEJmi+dozzfw9p3ruLezhXHSx2i6K/Of9rXrK8to12xM+gdIJgX7fDCh84dV4tqlVWmM+xdf+YaMiU986Dm8f+M6Hh2GyEoHRZzDTks5hqbdxLMbF9HqdDAI+QjTRbvWQVSO8JV3fxshJrDrHD9sOOHrO/ByF77bQddp49ziOr5y43VsT8bwahyTBWrMpmXm69RF5+4Y62EJv3SxF2fYTYEpLIwLB8Mow9nn1nDh2hUcjIfojwcYTQ9xsDdA/yBBMrVhRyxkjpLdigktq1lBfT7TBhRVo/P/axnw86ev4sXjTfxWb4yfeO9dDAYc9+Knr41MNHOx+UykDiC26cjIMjZXuUgnbDQpcenKHA76Ezy+m8hDOhu/GKtROWbMLVk4c66B19/nPY3zEKi3SMDVlWOe4993cP3dLUzFH9qG7ZegEzXHCw+JTTxs4rBT4MqlHh4+OsQgMorlDOiMgNM7wA+hh38v7WBo1/AL/U28L00bFtpszGEuMIAWHNTk94USrmn8kV6+soBXagTEkVU5f8cwvy/kHrDTLLB9vg08exzTxToOsok8C9B2vuYVuHx+AzcePORlQJrRFSDVZxvJDKcylznimtOdprx3Z6i7OT58dQNv39jBYByi02yizWcrv0EHeZnndM8hqGUDZOD78J0cC+0aGnUHW7t9xGVNHCT4uwDntbhksEGG1ynj+4bSsKeNWQkyK5XmDXFHYbNSoyVNJ47FdcKXsat2/D5cOIjDBJPRCO5oiI+93cf33E6wOFUXEWkAM1ne1ePVxmF/9pvtrAKzCswqMKvArAKzCswqMAPAszEwq8CsArMKzCowq8CsAv/mCnzfXE/hDcGCaOZ0M0k3s8yGooEFVMRxe5U7RbQ8rdP21OTucvNIcvKYMUkYzH0xUeAqMKk+BOIKOKkAsKMWr8LTzOarvDfBkKoFZONIevJ1016SUwlMCLgEgChwko00bpgaDMZNpgZtrSVXL0dIizVzIIoJuEFqrBMlG4+bqgqMgqUF/M//7DNYpyWy5WLvwUP8vf/6v0K485jGyLBtD7mtaklRY1Ldx01eC1g5fwFXX/mYHMf9997G4xs3kQ0GBkyozSI3f6nwC6ehKqv5o7QwnJ/D2RefQ6fbxe79+7jx2puwxcJVoRM11UUjwOKZU1hZX4OTZti6ew/7jx7Lpnp3YR6t+XnZEN/f2cHahQsIej2Md/dweOeuqKVoX9uan8PK2ZPoLizg8Xs3sL+9A3dxHieeex7d42uStevCw2g6RTgeItrbxe7NW+jfewAnTeAR1DXq6J7fwPy5c0jDCA/eeBPp4YGALyeoo7OwiOn+AabDvuYTcjdSduW528g/VBG6WDx1Co1jx+C0GijCGIcPH6JFW9wklkxjUapSBSpAgGobW5Sw9YUemp2ObKZv7+xgOp0ITGquLOPE5csCJHev38R4a0ehLBVe9ToufuQj+PgPfhpOs40it/Dm22/hB374Lyt8EYCi6kXJABWVmsnvNZawMs4EvDyBTdI0QRhghL4VGJD3NbCjAkZi602YQvtVKm5dB6lAZbVyZv6owDxR0BdotVooCPH5/cxhNXatmotJaMiNXn6nNmkIQDWKW25O8n3r9Tr8dlPBUn8EaxKiHI3hhhH8NEZNNmQV5Ag4kE3aJ7bJqhg1KnmBDKo644axgFAhlWxyIJAw9o6iZFR4KbzWqAxFHelVzQ+ERqpI5N8E7Px+UbyJBbrgbIHgYknNeSa2vkJB9BqJulDnosA2Qs1KfWlUdZqzrcrYap2RLGGXYDmR9414/X2qgSi+1tzRiDm3pnGjWlfEDlyuga4ftLInACaIIWSgCpgWpnoNIdawrk3L40r55yoM9RxEtJc2ilzJFWbzRZLJHBLlr8/vVUUqN/AJB7gGEjhpM4x0o2h2qvrUSs0Fhsm6pN8v66JcQ82S5ocAUAFDqpzmOKdqiSArTCKxUCcIJiCOowiNRsNwQ20soHUlFZFUL1FFT5WyjBPJhNWMX9ZRX1tVxqKU53X0famBgDE2DnFz3HFks74CpnJebIqg3SWVn4RnksfKuazrPKF74LioOwQNqgCuRg1rxfeUESSUQW2k+SG1Y8NRmWHsAtteDeO5BYa6Y0ooLestXRd4X+Nd5klDgyhqzb/V3li6l7TB56hb6cl9SJqRVFYmY1VUvIwzMDbuojKWNYUWx4nUk7CV45K103HLu44CPakZ77diW6rnQptmySA3VutVdm+VY3xkZ0wYwsYDY73O95QGF2mO0DWJdZaGKiNhlTXKqHhVZesgy9V9QKaZWBtrzrLa3jvmXqwNCpKhzHs4Ff+VulnGdC6NFwTAkqHJNZ5jIU6Nzb7aWuvrQWojbgem+UQaRvjskMRyv+M9qMhMPrB0IBilbFlisdPAS89cxrPnNrA638J8r4V6nZm9VEZ6qHk1yZZ1BZppXraCMJ1iPE/JPI5TENRz3BfMYzaNHpwLAshdWvf6qrquLG6fanzj9YyTUBW8ri/jmufPvHKO5XDnEF/8pc9h6+1b8DKCX3U5oM0+x3e9tKXxTtwMbM38pmKX78YGMHFmUVdf+RqdGZq2hZ7XlEaSvTTCHnLsWiWG4moAgdCVGlVUmUatydv1wYfW0PsvP4XQzdCPxjgc78OxUpw+uY5vvv8ONg93MEmnmEQDJFkIz6UVtotOK0C30VPnCJfPSDGW2jUc77Tx+dffwsrxY+gPxri+qerFLHeQRhlqOZ8rPaz1VnF14wz6oYU4d9HwO2jXO3g8eB9fu/41+C3ACoxdMpcaOGigAc9pYzno4uzqMfzqH3xBntEY1Wx7bDb00EQdXhHA72fo3T9EOwb6RYG93MIwLpF7HsZJihc+soHVC2vY3O1jbzjCNB6jPxhg3M8lh7cMHZRhTusZWAnBPceLjYIXxsBfmbeZKoD/lxNn8R3H5vGv10P8D1vv4/0PxO9YIDvHmRMwB1afu5tNF8fWVzAeTcUu+OUPfxjvvPs2moGD4Wgft2+M5fpz3GTjXCJORDnsA698fBUPtnbxcDeHW7NRE8tiD7njIHBL9LoBNu8fYnKYq6NDjQ4khTTDSa8DG6+4nFFVDGD9VBNb22NVLIuLjQUrKXDmEfAf5wv4C2kH3xxN8StxHzulhZbLZktew+pv2nLr83v1nCC/b+iKahopIe/JFZNq8dwpcdgscf+ZeSTPrWDS9RDmzPjlWm5hmowRuBmeuXwOr733PmK63GgHKcJpjHASii1zwqbHjA0v/KNrGgW7n/zYBXzznYc4GEbotutod9qoBS2UxpWBLhN0Hmj6DdRdD8sLdOKg8neCw0kCx6+Tm4t7BhuIZB02DhPSgsdbsst7lebIS/MRG1Xp2mE5YmNepLxkHlqNjroP5CV8jypgG3msVvOtMMPx93bxwo0hLhxmqHOtYO2k6UR/j+DdbuNwpgCe/Y4/q8CsArMKzCowq8CsAk8qMFMAz0bDrAKzCswqMKvArAKzCnxLBX5grvckO67KrKNyi6oV893c0GAnPTeMuKFHwEtFR0AIzI1MszHNjXnqh/l9VG3RglmzemWbWjYvRKkiObel5PRxY5MgxaSZmu80rq4EwFTK8D34vQZiiDUrAbNqfdTC0WQOH6mPBThR1Qg05FhK0EWPChirUEWUAmZCAUIeBVTc8A0ENgJRUMP//rtfwMkXr4ki4J1Xv4Kf/R//DqzxRBR43YWuKHSGoxHGk6m8FuHJyvmLuPyRj4mlaX/rEe59821s3bopKhFRafJcHLWMTGLdJHIKqrt8tFaWcfZDz4lyauvWbWxdvwWfG0jCeahws1AGNXTWj6E710MynWB78yGKaSTAotObg83s2zhCEiY486EX0T6+Kirkx6+9iWQ0UhVfLUB7fg6NdgPh/gCT0RhFo4Hli+ew8eILaC0tC6yYRBFGB7vo33+AvZs3MXr4GDSuZD6zEwTonDyJzumTArJ3P/gA8WEfnfk5rJ47L7bGe3fvYby7iyJPZNy4QQ1+rwe30UARhUgGQwSenk9ndUXOcfODD1ASUFJxOQ3V+pPXRHYobViuj7m1FTRWFmCHkVhOW/UAk4RKjxT2fBfr58/JptrBrVsIt/cNQHNQujaClSWc/NA1vPzJ74EXNCUV8f3bN/Bv/+hfxf7B4ZFtuVyXmq8wlSCtUnEb0FvlcdKikx8m8k/tnQ1mI4QjqBCVH/+IqqzKgTR2sRQCifOoZmUm0VQgPV+j2WygIZmwRjEnXo8FEsIOyfRVeERFJTckpTlDLJ71mCT3k7bojQZKz0ZKoDecwBpM4EUxfCoHC1q8cuNXAbAAWQHABKlqZXoEfwXYKWgQZmMs36nYrkCWJGNyI9nA9ApSCTQ3tracA2IJS4BrflbUiyZjt1L5CVCkSlgIjOal8vxF9Sz1VEtkc4BmnTEA30hk1P7ZQNLKhlisoRVMSzZxUYr9M1XSsjFuWapG5ba0sT7Wi2w0kKY+XLl8hznAxqKVIJJKYNrlSq5oKmDNc31RckleJzf8XVfWnZCqX19zpQUmebTRruz2ed5seDBWvjxf7kQb52thU45eL9rVim2xNNJww1vHgoigjSuDwniq1jXbmOUktOPPMieYNtFhGsGpEQDHArLiJD4CwM16/Si7WOyb63XZ1Kb9LdVWBIm0piay5OiTMUgras4bR+ePWAOLJJp/q6JerIM5ho219VGdxZYXqro2117uQbS1pjqbbgzMRSXccFzU+Dn7Akz8AGunSOXJhwwfAeFs4NBcdCp+h46PfqOF8tgapjwvKiwLNioxR17anhSbm+OuxrGogTNuzJsMd7E+1maVCnzqjyl0l/ll1LCVU4DCaN4ftVmE6wTncGUdL8o8zg3elwkdTdNDlc1bWUCzjq6rjQNyXKJw5vVV9S3fh/BXc4GfWD7zvfjBcaoNVArpn0Dk6klA6yhrgVxDPR8qcWXNk3FKqGWLE4e8LoGGKNTVUlwU0LwGJvNYrb0NODeNCdLEwLXQHKfYYst75gK6dR02dv1C0nOUcYR4PEUeRVLHLE/VUYDjgc0ZdoHjKwt47sIGLhxfxfrCHOY7TTQDHy6t2n1mAhMAq0pbslf1gquo21iXs4GqarzhGkxVX2X/TNWfqLdpAe9y3TRNJ1IorR2tv9M0VhtXzpFULeD9wEPD9vDwG9fx6//nb6IexdLoIg02xkI34LoCiHMKm5v43yRPtWrY4X3dqIRrbEKxbXQXepifn0PPq+Px/Ue42z/AoyLBjl1izOcoeZ5TeCxNdJw7ZJMyZkqMXjqB9l/+HpQ9H7vjPvrhPg7399DwXKwfW8Dm9iPc2nyESR4CboYkncjcCvMUZcSsbdOdJ01vwPc+exrt1QX84dsf4N7eGBH1jDEhGkRt7xdUjtbxzMZ5NFst7A/pwNFGw2+I5e4bd/8VHvR34dcLWLUSNoGzKM49NK026k4HK+2uqFz/+ZdfRbMlfULwPFss+VtWGx4hcGyj/t5DLCQWhnmJ3bzEOCkZ7YuwLHH12nE8/9EruHHnIR5u7+FwMsY4ihGOc6QjoAhtIHFIz2GFGSw+QFKJK/YYvD9xfdEYlPmoxE+tH8d3nVrHV44N8DPhbXzt6zFay7401fDZ7sLFsxjs9HFw0Mdzz17G2Y0NDIYjsQnvtNsIp1MENQ8PHzzA3Tv3sbZ+HMPJBIODkTx/Pri/hd6ci8vPLOHVNzalKZLWz4Gv9vQcl4u9JgbTQzy6HYOJAczoLsQB3sjFeV/JFACXxq2lNx9g0A/1uZVdn2yOTEu8su3iPwqX8J2NVXzm0V38XtRn0DBasNBhY6hFtTWf3VWBrvdHbWDR5wu9B1T3U7pfU3lLp5fDZoHNs030XzqOqFdDyOgSY73ObPokD1H3Uly5tIG3rt/EMNXGpjTOMB3TipxuASXSMEOecE1VSyOuNRwL3/bxs7h1+yEePo7RaLuYm+tKFIFl06GC3QLUywMtz0XLK7G01MTeYII+X7fQNlk2eyoQB7I0kvVSGhTlFxF9OIiSiTgXOJylrnf0nOFZHizpT+FaEcBxa6j7AThnXatAw/clVzofJSi3+li/e4BvexjizDhDLaPiW51n5CnHAs7OLKD/yD1+9o9ZBWYVmFVgVoFZBf6kV2AGgP+kj4DZ+c8qMKvArAKzCswq8P9TgR+cm5dNC4U3CnQkc1M2c40KWL6om5lUX9IKlZ+zC96nskfgKb+u+jLd+FbFwNMfBuEpxxG1Cn9W7WNFWEwlmnyim/YSJch8TW56ckPZqL74PklRIj2ypNbNbRFecPPabPwTHM7bwCLzPFEi4p/SZpSawGMBD1QQE5iYc7ZKKnF047X0XLiLK/ilr34F/uIySsfC3Xffxc/99P+EVrMh1q+0Fx6NxwJMuKlVrwc4dvEyLr78EdR7XYT9Pm698TrufvMtWHGsai4DvFyvhqDZQDgZi7Wk2MPNz2H93BmxXj3YfIS0PxT4LepVqrWoJAwCrJw5I2qo0f4ehoO+wDufWWLcyKoHSGOqoSyc/tDzmNs4hXDQx70v/SHy8UjVTQK/HNQCT+ij49VQW+jBX5jHuWsvoUM7VFpxE7T0D7B9/QNR004e78omOa1mmR3qdbuor66i0W5h59ZthAcH6KysYOOll7Te+4cYP3wgIJwbf/z+7slTCLpdTHe2Md58BCuK0OrNo7k0z51abN+/j2I8lTEgCjOjZNRMUcCu17Fw9hQaa8eQ7exg985dHLtwHlFWSh2tZoC5Y2uIwgjjnV1Ee3vIxxHcmo/6fBe9Y+vw5+bQXVnDFcJ9V4EYlSLPf/efxs7untSSw8mraw4yx/RRvmyiNqRidUt1IlWGktOs4FPADscowS837/1A4Zzql48sDwkauHEYJqmoeajWYv5lTkWuX5PvqzfrUmeqQEWdzkzYmBaBYwW/kvnsCBgkiK6yRjlWaCPO8UYw59V8yXJORyPY/TH8cYyA8ELUrKrclXOQifdkH7OynJVzkjWi0uQaF1mjRuSxqNW0hYDBgtykpErfnHelDBUbaGNHS+CnCkcDMA0kI4wglJdNVQPMqaBUZSsViEaBTNsAjgcDFQWyGbBC4GuWlSNngyMFtrGW5XeIjavYsKtFsnggiLuAqhdVTUylsRZGckHZyCHWyVRc8lio8lHL7jozfJlH6/liB83cUFoxEwrRtpzfw4VVaslr5zuIK6tc2RxXqE01WI1Qnzv5lfqa522Uhdqew6YRVRryQ0asgau0VybUEgWsUTBXinW1ouWuuNrvU61LG2kBsFGCWs3HNI7hBD6mYSjwgPMq8GnjrMpfgmHJ76X9pVGr8uuSu8jzE0vrTMYl54c4NxDUEVpxrItqW1WfMn6NIpUqT/mghXCVY21UlsyYFutrWrVGEfpFiugoy5mvSQBMm1xboJCqxv/YPYgQVfGvrKeMGwizDJHjYoeNS8dWEa8sIPUD0H/aTgkjqUpWe1KdKKoGrTJ+K7V8BTTk+zheTeOEwm1VAMvPGihbfV65BPD+we+t1hm5frQ9Zt4yr7tkQ6t6V64VLbShamxacXPseATABhBXr19B52pd0ixmvfdRaVaBXtoWCwCu5pw5ZoJoWbsqz1F+bqAyvy5W1cYem+/NdVHWJeYdswnCAGkF21SJc63lmsls3ypf3NRVnitMQ4dZOzTT1zR1cDwbRwVarCZSD+l0QRaFsHkPmE6RpbR/LURNzxGQlykagYP1hR5eefYSrp5Yx0q7KaCz0WqIGrjRDGSO+74ev4xJ05wgfxMsp5msF/xD+30qgUXZSEvyWgCvRitXHadcl9T9oIL/BL4pUsr/pPkhQxYm8D0XDeZfH47xB5/5fWy+eQNuThhFNS/XlRI1OKhzvksGsA1P4LA+w0hDANd5qkfhoF06mO+00Zvroru6hLzpI+5P8MH7N/CYDWNlhgOrxJQNAbwWmq1hmnrU1p6sT5rgXjiGpR/9XuRrLRxM+tje38RwOsX+/j4CO8PVS6ewPxzjnTt3BBDS3rq0MmQMp2VmMibIXTYHOAiTAi+f7GHjxDI+++p1DARuOwLpsmmqrgqZjY3Fk7h65hx2hxGSwkfDa6PGh003xO+//QWEtMT2Mzg1jhVXGnB8t4aGM4eO3cFKr4MHO3fx+r3HCAhBHT6rOKjZNTSdHnzLhz8uUb/+CL3cwUGcoJ8BMRzsxinGAI6fb+PZa2dljbu7+Qg3HzzGMMwRUSU8KVGEFkp6Z8ufQqyr9blW87TZfKaOFoUA0b9+fgMrToZvzh3iK70I97csnL90FqsrC/AbARbmltF22kiSCAsLSxgNpwJjxYrZzHe6MfS6bUzDKXJkGEwGGE4nODzcx97ONuZ6TYzjEe5vHsqaxRW+2WQar41GEOCFZy7iD996Hddf34WVM7qEz7h675c7P+/lPG66+EgUA623PcQRG6OAnFnLZYleDvyFgx7+XH8O+TTDL4+3sMPIFttF13HQZROCbUs8TK1y8BEArLWp5oPAct6FpOGJVv8FwlqOOyc8HHz0OKK1Fqc1opzWzhHiKJT7TphO0A6AS+dP4t1bd3EYZUjZwBXFyCLOeboIFChoW83bCXOl+awgDw4lzl/swfUmePudFG7DRm+hgXrDghfQ5j4AAS2Vwm0fWF9pYxSm2DwYwXICWMwkkPVbngZgWcyBZ6q8/OYjDTZif1/GyItE/rviWjZo2bIe8WGSv1+5Dp0e2IDSkN+h5ltNrMwvYjKZ4vBgiiJ3xPFlYXMXf+qDIa7txqjFlX+Hqqd5Bz9/eHh0b5l9MqvArAKzCswqMKvArAKzCswA8GwMzCowq8CsArMKzCowq8C3VOAH5hclN09xyZMPsUx9arOcJEl0OLR5rmAIVVKy+ai5ZwRQ6pioilyBNU8ppyT/Ul6Dm44FEY98rgoBtbjkpu4Tu02VHleWhFTy8DXFAlSa+o3SjJ8TKIuS2BI1Ly3tmJV32rbxwvySbIzuDA7xOI3xyCow1rfWnGP24tO+z6iGJZOPmytUiDk2Tn74BfyDf/lbcNttef3rb7+Nz/3aZ3Bw7z6m23uitktZQ6tAs1nH+qXLOP/Ky/BbXaSTKe6/8zZuvvEmkkFfzlUS+4S2O+jMzWEwGmr+p7HP7PS6sqkfT6aUDKndHy3+FJWhrNewvH4c48MBJoeHYkMnakbaPfa6qHVaArTTMEVjcRH1lUVYWYbdb74NazoRusefoKWeY/M68Od66CwtIa8HOP/iNTSXVyQXjpvBk60t3H/nLezfvoN8MJaNLtpys0YZ1V7zPSytr+Nw8xHCwRDN1WWcfOUlUMNrM4vt7n3s3bgh4Izq24XzF9DuzqH/4CGG9+6gnIaSQ2nXAuSei4i5fVSa1APJV2aWMZVvOvwsWK0meufOoNZbRL5/XbcHTgAAIABJREFUgP7jTZx+7qrkCHJTHoGP9uIC0pQK2QTxoI/R/gH8eh3t5WUsrB+HF1DNSGWxg9PnLqDR6cqYffjoEX70v/kJvPn2u2Kza4vNsNrtVR9pFItVMxUf+t9VUcfNbOmaMCpDbgaKlTntcHltOZ/4cwRVzOu0HdnQpFUgwR43RjVPjhbXCp6pnCRI8hxVpVABx7xlUWZS5UWIrFG3MqRkfjwFbAh/G82m2BTm4z7KIbPlpmgmBQLJglXaK/mfRpUvNoOiKNVrLBazotzVDF1CzSdAi7bMRtkszSBqxUtoJSo6AjqjNjUSSpOnqnbOolQV7KKaackOF9pUQVK+hr63wk35j/K61drCY+dxiqpI21QEyIgyUY5J7aWpsBWoI0pjXlRVH4vVMqGVKCy1sYHNAFTzc15q5rFaKIsSkwDYAHNRMNnMis1FYcZMczZHsIGAttSixqS1cZqL5Xtd1D2ac0zVLc+akJavTZtuXjuxvSeAEst3si1Vf4vFa2VtLeG9qvjk1wikAl4bQlfa+Jq6VgpQ/VvVt4SyzNwVcJux+cCVfETJMKQNq+dJPi+bH8bhVLJ9xepZwG+CoBEgjhMZoxHHFa1kmc9Mm+eMgExV2zoGWG+1qRYlMEGAgeRi522+Tw1AteFEGod4LkUu70vNVbteR8DNcq45RYFpmqBf5Jjkmdhoi0cnYVmp9qMNqjolw7ZqVKhGhjpYcMO+cp2I8xKZ62MbBfrtBvLlJZSdDizOOTZC0cqzyoaVPF2T/SrNBwbsco7ImmCLors6H4WmlUpb55KoZQ2YrqAqQak2B9mSYUklNccaobqsJwaqV3nB/LcogM37VtbI1bysas+fFSWuyQNnnfi60nhhgKbOKIU9/ITNDwKZTbMBAW/VWCLn/seykKv3qs6Lx/i0HfXTxyI50gbsy/OFsd1XgKz3ZFlXLTaP5Or+wK+L3b6BH+bfAsrZQCb22qW4Xlh5hmQaoqRddJKICwbX4Jw23mWKbt3DxRNruLy+hqsnT6BdD+Q+02jVJReYltC8pATp8tq8v9Ea20BxWVM4x2idzHsbnRjYfEV7azZEMTOUdvtGVS33bKMElhh7Hh+fccpcskLzOEej5osS+e5bt/E7//TzcIdjiawg7GWGMWFUwMY0WZcJgW0EBR1UKihPq/kSDTiYKx2s1NuY63UA38YoYSZqgSiOsT0aYgsZdsocQ8IqeYbS5ylzB5B1nvzdK3jfKTDe6OLkj/wZOFePY6u/h+G4j4PBAQ5GfYynQzRqFk4eW5Y17saDTYnZKJ0cCUJpOEqKMdI8lMiOLGPucY5Pf/wlfPXtW7jRP4Rl5bAyH+B1KoCmF+CFC8/ATnyMCIWDrtg/19wU+9N7+MMP3oLXYG5tLlCSts5sXAjcJgKnh+XaPHrtAF98/Us4zEqwv63m6vVpeC3UrA6YtOrvTGHf2pKaTgAMwhJxYSOGjYmVoXuiibllQvQa5hd6eOfmHdx5PEKU2MijHKXYyQBlaMGKS9i5PpvKIwVrJ8ARsJpAuwcsRS7WVmxsvHIJk46H6TRHu9kW5XfQaaAZ9DDvLaDdbogN/sF+H5TnUj9LZxiGndh2gXqjKXCWbhX7wx2B8qPxHmooMJkMUOsEGI6ZNeuJlXur2ZEGv3bTR9Pz8OV33sV7X38IO7NR+nz45f2Ct1ZHmjXYcClK5krhz6+zEYuF8tmI6aAZ5/ihcQ8f3WvhwTTCF6NDeY5q2i6aJdB1bNQtV5rLeOQcp6IsNxEr6pTCRk29T0iraAkkboFbx4CDa2uYnOkhzhLkCaNkckyjifw7jKeI4hGOzdVx8sQqvnnrPvaiROodhRkyZrywR6SCvzEtunmCqnTm8wUjeF+81sGXvjrkAEKjZaPB6VJ35F7H32mOzbVwen0Jw0mE7WGCJKcjBBXSbH/l64jpuvwvz2J91pBHFDYKcT5JOI08s+QZ1x/+MO9dJfKUKmtL4ws8H51GA90mmxx85IWPSVogipjj7cDPMyze38F3XJ/g+YGNpnEsoSKa9zo2iMwA8OwX+1kFZhWYVWBWgVkFZhV4ugIzADwbD7MKzCowq8CsArMKzCrwLRX4s/NzRjn75D8Zkd9RBqCR5wplko1rgTBKJ7gJoZZuqrIVm19mh5qXE9BSbYCajSBRUxJCiqqwsjJUSHNksytuaszrJKpU5YsgIlEaVo6KCoKps6x4DKFjKBm9FppFiSuug0+98jICFLhx8w5u7ezjDnLsCSyjwuaJTSNtJdV6lipAVQ1w+z2yLZx6+SX81K/+Ilpr63BKB2+9+iX8ys/8LKZbOwIZCLOpVApadRy7cBEb164hr9UYJoqtmzdw47XXkfWHoubhOQnYk6w9D04tgOXT+jVFGUaywStqMMIHs8lLmCQb9LT35WtQsUdlIa3kuGkdBOJv11tYRG9pEWgEAk77u3tSs8D3MNneBeJENpEJndQKVBXTVCwRinrtFs5eu4bayhKsWiAZw8MHD3HvzTcw2t2GZ5QUAgi4dVdmsOs+2gsLmPYnAoAaq6sCzaMSCHd2Mb5zF9HujpyT0+li8dJZNOfmMLz/CKP7D4EwlPFC8EBwTSTY6nUxt7wIv1HHgw9uo4wTqRtV2XyN+bNnRUWc7O5j9+EDHD97GilBTlbCajbRWVtBrRHIeRPYjcdjHc9UpjQaR7mXHKZUZ548s4FWZw5lYclm+X/6N/57fPErXzlSsXO80rIvSiLZBJTNfF5BVxVY+qktuZBVLwUBhmSCSt6x5uRyo5AfkpLLMWjybKms5A/yOig80WsicENgjDZOhOMxkmkkryFqVJNpy/FKK1K+TkwQYjtoEJrV6wIx4vEITv8Q3niKepyiSUjJ+Sj8iraC3KRVrQrHPwGkxAIapsqca4I7AZei+uQVM/bWBBXG2lV+Ple1tIAmUxsFO2pbyCxbKunEAZLvLYA0VecAAyV0kiuAEbWqQDfFxEdfq+wkZR5VmbuquhMwSlVRlsHzmavL+loCZkSBScBooBthvtjTEoAmqWzKUnHN7MQk1+tCsCb2ti6hPW2PPbE/lrp7ruRrco2yCrZTWGgwz8+1EYZTlATdnL/M+HU9bS4xdr78WYGmWS6vSfjMuc3j4XHxmtImntmispYa1ZQ018jYo8KcoDqHI9aQ2jDAtbWy6eU4I6QSe2BCcMcS5aTje6LwZX34b5cK3oTX2UEYxeJmEEaRKIAJ6giMpxxbBvQyr5jHTogsanNRFhdwaaN5pBIlICdEqOy/FdZLYwut1Y1NuVhD87grcO1YSJnnmmZo+QG6QV1gAs8vzXKBvqM8x6TIEVE5VnI9U2eKmu2iTjcF2xX4oPGW2uDAGgpoNn9YP4qsU8fBwLGx5zlIFxZgLy5IQ4o6jmfGmUInTAVx5XWN8l2uJ+mPNOuoilyaFMTGWq8T57TSXPXGqMCgAmWjhDf3QG7wi+NDEGg2slhD01pY8y4r22i1gc9VhUuIX1kVG/jOcST3X2NdzdWHQFPWGxkjVLAxR5QZlLQkteV+IKphXh+qpGmrbxS/ArwJ84zqt8oa52nJ6xxlB3MOmnFQKfupZGZjhrGn5zrD4xBFIM+pUqpXltdFqmpbyWRnE4yrYJhjLo6PVJackzJ22HCTpcjTBHZWIJxMEU8jqQ8HAevTqjm4euYElpt1HJvrYuP4cbTqdTQaNbRadTSbVOWpepxrbpVbXF1n1qNqJOEaxmxs1lHWRlM/NgDQVlq+ZgCwNm8VKNMcuTxHpQjjiVjB1pnBHEX4wq98EXffuI461ZcCzEpRUYqym2uX3EM0H52gjfcbNmLRNpY5q4zjmHdqmK+3EZcldtIJDliPkhEYkAiMPjKMCdToUCGNTXQ7KNWCvlpepPmPjSUl+q0cZ37oT8H/5DPYmgwwHg/RHw0xnAwwmR7iMByIkvniyXXMzzfxYHMb49gCtb/MbS3KKeK0j9xiM46FSZrj33rhosCxL797C7FkQttweI1iCxdPnMZSZx57B4S/LTS9DmrI0Vv08IVXfw+H0RStpoPcF48I1H0PgRWgXp9H3e5htd5Ahhife+01uA0qUSWJAg3aEztt+G4LTuHDO5jCuvUI9aTEKCsxSOgQQ8wKhE6B9nob/nwbYTLCieUuOg0fb7z3EI8GmTgc2DQoiR2UUYEyYZMX0Ozakg08GcVwAxtuB7h4bQ71FlX6OU72TuD42gb6cSL2wJ4P+DUfbrOGbnMBJzunEHgONvcOMBqF0kjEtROegzyaYrHXRVJQcFwgjCbo9/exPx4gtyJk4wMsL8xhd9iXOIlua4HO9OJiwPWcVzyPLbGzfvPLt2EVtH+uIkmkI1Nskvn8WxBgFxZsv0TBrBU+Z9YAq6auARwXz04DXN1vYvpoiLFloQkXXT5zoxT7Z7EgL8sjC+hqrRMFsDz9cM7yDTWvPnEcbHZT3Hm2iejKMbHiLsQuPZX7LO9HURpjGg9ljm+stDC/toqvv38TQxalYLxFiTJSFXkZ87qUqgBOPM2wYYeoPjLhxY+0cGMzxPCwhFd34LQzBC3A94C1dg1Xz5/FcBLi8f4IhVtHUmQSNcCmTFmNbB++3O94jJHYeGc0PC8zbXwy6zsbyZinnCQZXMcXNTXXfzZ11N0aes06lnvzGI4jRIkFv9aC7/D9eC93gSRGfWcPlzanuJZ3cW7uOFrTGNHdhyj7fThlhiuzDODZb/azCswqMKvArAKzCswq8FQFZgB4NhxmFZhVYFaBWQVmFZhV4FsBcE8zgP/4h4IfBa5HH0cAmNm86qgmiViy6czNs4Jua2pVy60is9leAWC1ilaVrmzEy54ToauqYjWn88mHgmhjnVvZKBpVnB6XmrwSFItlq2VjRFUYlXcW0CmBl1sd/Aef/E74roU33n0X7965h9tphEPp1jfqHNkgV8s+W5RRuokv2XsCoUskjovL3/2d+On/558h50ZvWeLm11/DP/6pvwUr4dYh7Zld2I6PhY0NnLz2AuxWXeqzc/MWbr32OnIqewSkccM/k430wvZw6vIVNLsdsWnevXsXJS2BcwJgzVtlLhoBV2dhAa25ntpD7+6hTDPZsHfrdRw7dRL1VguDgz6m0ynaS/NyPkWaI5qMEI0miMZjtZ6l7WcFBYytqSjzaMdoO6ivLmPx7Bm0egsY7+1i++ZNJP0+rDzRHDdRtKqVLbNjc0fryKJ7rRaax09g7ZlLKGwH/c3H6BMA7+3AKTKUto/5E8fQ6LZx8HhHMoBBK2Kz+ZqJpa4t1o523RXb5mg4lXoUVo7SdeB0epg7fw7dxQXEB33sP3ggFnpRkqK3vIbeieNwOi2xUW7UaYNbiLKWm4m0dBQ4RSvNmqpsCS54Tmc2zqHWasmmK1WMf+cf/iP8k1/+FbVyJbQSm2iGyRWiDhdYSVWJAYkc92mcHin5BBoQtgtUVfB1pIpk54MeCZIkFIhG9QmhW5WfK7l0RiUn8DTPMWK9uIEoCldaDiqYcxxfNnqzZIIoTuA1CX+boqzPpxHyUR+dwRCNtECLqvucG5ImP7i0Ne/UxOxySEgTAjchjcpR7J0lG1Noosn3VStUbq7yGGRfVPI9xVj4SJnK82KzgUBcYwvMTV8BUYSpnrG6NQBYAJ2xkBZFJO1QaXGdFQJSVWmaCgxWMEuFFz0qqWhWhaYOa80llUxkQlYCNSpwqXQmCOb3Gwto/oTvuDJOArcmKit+Td2sC7HnriAqoWitXhfbd8IP2muKmQHVq6yr7YiKlrajfD1xTDB2xGJ/LOMrF1UaxyAhlWQ+57nkPcs15WYzbeEFCBYCe8XK2VAafUmF4gS4opylelkAJfT7DURnbiLts5kTTUjK1yZAoy14nBD8aoYv1YthnKDeqCPiMfmezBnWk5vwBMGyFmZqX1upQatsX4Jlwk6CdFm7xAnZKGYNGCR0rxTXklVMAMkmAbMOcZxwrtBRge9Bq+hurY6242u0oskETooc04Twt0TslJgQauXMU9f7CMd9w3bEElpTG58A4JINCFRAijrdlusTFiVCAmCOvcV5OMtLKALmc2oerjgAcOxrx4TO42oOs6Zi0UCgyTYok8nNJgjCSQNHqYiXj0r9+xRU1VpQ8apzkuu22AuzMYFjVvpIKgD6JDdZQGyeyzgr81SgIOcWx4VmZJtsbslJpc151URlGowMAOYxcU6I1TqvozTGqOW0qNJtWjoTCvKPNmZQAavnpHBfMosru2dzf5H7ylOqX1HQGwW0qun1fit24RLdYCyyaSFNqEJrZ9a0stgX5b6+X/UMolnWVJ4bq+4il2OjnbkogZmzK9+UwrMKvHDpHJ69sIHDx5tY7vVwbGkJvU5L4C8VmMxaJQQmcOb8JPBSJbk2qFVrOAEw66MZ3LaugRygdAGwbfieL2uK2GGbZxn+bJYwgyJCZqntOpuqDm4/xBd++fcR7x7Iv2WoWUAgz0W6Dkv2r0MQDLRyiM0unQbcMpf/VvfoOgCxw+1nKUZlhiksxKJHtJFYBeKSnLUUQExQKM9NYl2sLhdUY1oy2NWKflRLsPhnXoD/6WsY2zkGwz4Ox1OMwhHC6QDTZIJxNEUyHWGx18KHX3gWd289wPZkCCsIMIlHiOIhknQsjV2pZaHtlviB7/02/OZv/ysMeZ9xHLhJilOtZRxfWcOjwxFspyf3Lz8PsND1Ydci/Orv/B6CdomlrofMyTHNSjRqddTtOhrBHFpuB4vNOq7fu4X3th/Dr9sIXK6PjkBiAcAeAVsD/iSB9cEmsp0hhjEbQCwkbIBBgcMsRe9EE2hQhTyFhwxXzq2LFfEb7z/GYMK1HnBiF0XIBowSXtPD2okGmp6DcTLGyqkegk6BVqcmDSYNq4lLx66iLBrYZFMeQ0hqKeoND1bNx2rvBC4vXcA4HOPe4x3EaYFkMoXjlJjS0ziJsbayhP44lOYXgvhJNBQVeZKNUaYTnD59Ch/cvItOtwfbpsMJpbAEwDaiYoI8tfBgcw+3396T+I/ceZJtLpbQXNNEhs9nCy7luQBUiUGoAWWd9yAFwItTF8uPC8ztWejQWruw0HOABmhRbokLCJsnxd3HeARpm6aqf3O5T3FeZrLeDHwLH5wsMHplDXtNF3HCXOVcmn2SNEIYpQgJgMORPHtdOtFEc2EJr753F1EOsX0uYj6/K/QtqfyNLYHAyOmmoVbXtLdn1+qx0wHWzi7itVcfyj0ebcBvAWtdBx9//ow8S7578xESMBu8qVnd5ncRvWflsjZwreV9Sp9ZtBHnKPud6zl/Z6K9OOG0pjFgvuWgzabJVgfDSYL9w6nUfLG3iG5rXtfdhM8ukHU9GQ7QCXN8uHMaf/s//9tobh7g0a/9Oq7/xm/Aj8d4Zn9mAT371X5WgVkFZhWYVWBWgVkFntpD7ff7f9TbcVadWQVmFZhVYFaBWQVmFfgTX4E/awDw06BXFI3mo/p6hVu5U0gwKrbMZoOnypJkrq6mBaqn5B8HwLqJys1MbjNy49EoXJU1H3XNy3sSVBLQ2qrY0o0jBcWiMpSM4Cpv1eI+l1i0JbK1xm78Eh5KLMLCer0h9qAT5oiVwIB2c5JBXGVgqpJGLWQ1j0zNlqmMVJu6snQE/L70g9+P//YXfhZ+sysA6qu/81l85hd+DrUolI3T0q6hsbyMtasX0VxaQLMW4PEHH+DeG9+ERbtVUzNaONIysmy1cPZjH8Xi+nFkwxEe37iF0cE+JlRyTEPJey25Ac2N9KApqlZCtHgaHinJCGA7c8w18xGFIZIwhl+vCVhrd9sC2YaySVSi2esgDSOkIxofsv5ysgLAHW5WUWHWaePk5Svw6y08unkDk63HsgEpWacEPF4N3d6cvtd0Kta0VI9S6RosLqJ39gzmzpxEnOTIxlPko4Hk/Q4eb4kCqk5VWxAI5CG4o012FnObWq+jJKYJhLdAWEOFULPTEgVwTOVip4vuuXPoLC4imY4xevQIk0fbAhGWzp3D4vkNFMxgpWrQceXnppOpbNBVlq0VAJYNvCwXe1vWa/XYOuaXlmFZLqIkwz/5zK/ip/+3n5UMZlH0CvylmMQAYG7ii8KvEGhDQEw4W8ExwoCc8MVASbEPNkBY1XeEuLFAElHdSnapWjsLOOEckSzfUvKBp+OxnJNATtq6iqqOUIXNFZpXankO/HZHcp3L8RR2f4hgMMRKOEWDKlPOLZ6HGfM8fmnaMKpe4wqtTQhie6xKPoJXgWGEsCa/V3iHscSVHEljESv2yZKVyQMzQEnUXk9UvAT9VPmoAlLnmahVeV5UztBe3tjVCjyWa5WJKpIqXM5pHhvhD9WzhI58TbkehLtUyFb1EYgEhViiQmYWaZUnrKrCei0A7b0JfkTpJypbBVZ1vyZqP6qDY1H+MuOVYDSWYyDsUdteVQ8y65MLpQJUVYCLTTivMd+fcNJlxm+GGkGTo0pg5lETwnLsJwTfVZ2lNmo9zA9xSjCq5MoGWhpxRH1kbMON+lM2rHn+HptZWANbwC9hOGE2x1pl4RxGCYJaTVXJRSE51jzuysmB9RXlOc+Fx8/XNjbfvM6V0rby8+XYqOYcv1fHj1p083wIuyW/mmBMXqcClGqJXPcDtKjkZea4WOQTcCk4jguADSOM4ZwUGaZZqvEA4uJA9R9VaOryoFfdKMwturcSAPPeQut/wTGICLwATOsN1I+vI203Ze4K2CQcM4BPmjLY+GDmMpsldJwRsKvtuMxNqqq5nvI6GQt1iWk217CChpIxTgDMWhhHjTIrRPkt2bJBoNEIosyt7pWqxstiKl6p+mcGvdqxy5rBGlc5vbJWiM5fzkHGNZW8GTN4c7WMNypWWQOeAsAEqRXUFaBsXp9/8/yqrNzqtl8B0krxza/zc66vorw3DRuynhiLabVJJQDW3ORqbHuuNufIvw305eecO5KvGkdyDxTbVY4tKrUZx0DVvoAsQpcUWZiqwlhgc4qVXhvf/13fQSqD6eAQi3M9rC0uoO476HXoDkGlviPzgy4KBGhHDVMmy5rV5H1VQLSpM0GmzAE2ZVXgl2PWuCmITwiPk/byYnFfiMrfmcb4ym9/Azf/4C0EeQKH65g00DBP3YInLin63EWlL62eW4TAJdDk+LD5pANMslTUvSPaAZd0QiHoZc41M0n1OYqzOeO/BVgdmVVok4KxfuFzlKzYnFtOgdGJOs78tU9j1LFwMB5iMJ6KE0DCLNokRJxGYslOVWvdK7FxYlVA5uODHYQ5Le7ZvJQiokLSKjCNCvzgJ69i3D/A1+5tyfPDmhfg4vHT2Dsco58A7cYSPK8BvwCOr/Xwpdf+AFvjodgGn16uIbVLjJICjaCNhtNE0+ui7TVQ8y189ZuvYUxraRcCgHkt624LLX8OgdtCzQngDyPk799HvD2U9YMW8EN2gtRcDPMQrdU23FYTB/2+NMe0mw7OnV/B9vY+btyNJJsWtBtOATsAFk9QhVwiCzOsbnTRW6nDc/UZIUtsnGqdwlJnA3uHU0yiKdJ0jKk9gh/k8GotXFq/irMLG7izuSnr/ySJ5RmvyGNM0wm6VDaXpTzDck2m/TYhPJvqxv0tnD5zApvbeyjsAK2ghSTnM1mK1YVFcTTZH+8jS23cvL2Ng0ep3CPZvFY9V1sl1wXe8+gqo1EWBbNUKivrALDrtsS88PmsGzpYeJzjxNDDQlZD23bQQoEWm2/EK4WO0ZZAYNNOYPCvrl+MreALcd4mLvCwW+CdSzYmG3Oq/uV8T6j0532IFtBTabgK40zUs89sNGHV2njjgy05RALgksdLqTuhdWKjiNikmGlDg8TRsBmHk6lAfdHF89eW8frrjxARzAZAdx742Itr8IMa3vzgISZsvKKTh+QUqxOROBhIc1KqsRRsIJIcer03c93N2KzIhlgKjvn4k5byu9LCXB3tZkPWKN5/D/ohl2AEQVPyw+eaPXSDDmLOUqMcJgCfDkdoJsCfv/hx/KXv/yH4tx7h4a//BjZ/93NoJDGuHvT/xP8eOyvArAKzCswqMKvArAKzCjypwEwBPBsNswrMKjCrwKwCswrMKvAtFfjU3Ny3KICfBsCyQWTghcGwZiNSNyeZPce9Vu6H8Y+oes1mo2Z/PqU4EtJIqPRkM54bvtUmlPwtQab6NW68PBFN8ecMHBTLaf0mybAz6hU62slGDMFCpQ82MLvqgpOXZ6YqN1RlA5TqHpqtWXCYxTfXRZEmiAlImemYFwIZuMnEDSBm1H7kU9+Pv/aPfx7N+Z7s8Hz5N/8Ffu0XfgE2oQ8VOY02Fk4ex+LxY7JZvXXrJvbu3D6CEPWiQM8iAPKQd9tYevnDWDl/HnaSYfvePRRJgsOdLRw+3EQ8GmtGKwtBkCSQhaoGtYnkByEpwQ431ytrUFopE+w0WoTfJWKCQNfB/MoS4kmIyUFfoABtFKv8WLHidF00j63J8RS2j707NzHefCyb5QJQaKkY1HHizBmM+0MM9w/EepOqpNJy0Dq+jvkL5xAsLKIUyU8mNozR4QHuvfsuksEh7KSE5XnwOk2BnMl4ikKsNAl8dceQQJnXmIpkhv31FubELnQ8mSDozWP56lU0F2lzmGD8eBv9928ijSP0Nk5j4explDVuyLbUNpvK9CxDFGleY9XUUEEKyXn0PNQCD1ZWYq47j2P/H3tvHmPJep73PbVXnbX37umZnn25+8JFl5ekSK3WaioOoDhOHEtIbCl2kABGFAgIbGRRkMU2YDgxEMUG4kiJlsCybG2WSNqkSEq8JO9C3o13m33r6fX0WWuvCp73/apnGCJw/tcZcjBzp/ucU/XW931V/f3e53nOnYPlhWKf+Sv/92/h7/3jf4TDwYHUm/ltYoAsMIuKRcdkcRqlmuRHqn05s/F4rnKdZPP/oU0q68njcn1H7XDNXGlsXxvQRPhBuFOkzLXk5i0BaSHXl8BJVJVUgxPE0xKz24Hb7sAuShR7BwgGQyyeki69AAAgAElEQVRnOZbzDD6PR7L+VEEn4EdsagkcdAyJHa3Yriq8E5WfxLJSQUgITpEbcw7VvpHAkDCEIFKGprFYVmW1vrdYDDPX1gDiRv3H+SE2tgQSBvISYVKpKMfR1IWKVttGPJuh1ekgmdGDk47oVBFTzayZuaI4lGxhQuGHxy2bs2KtTK25QhvJBiWw9zxRDNKKVerLGhllsFjiFqVCUcnBpTqYkK9S5TItVqlADgI5Nm4eE/rynAn0+DWx7RU4rUrwTqslij5eC6oUmWMZUtUsaqISCS2V+Xfmn1O9LEoineua76wAT9SEJgdVPoM+BCbnWMYbsxu5XpjsdFGREk4b5a1eC20goJpRxiBlgce+Cyabmbm6rfBYFc08ajkmk+urmMMoZLn2i0Ux1WQsA5WRxqJXIJ26Goi9MM+H0JOQnaawsn6q/T7t8Nno0HF8AbmuzAFdG8SQWdZuwqwas7pETKWoZQs0Z1NEk31M8MsrTggsDQfCCEoBwFRFcn5z3Ol/10gtBxOC7eUl2GvLqJjLyI8leaZiVfwrFCjIoivrgTYiydyR7glV3RLgcvzQMlutoPV1skYfW2RrXi4zmBs1rCjlmGmZJtJc4AWB5u66avMurhBC72rJAeZvAmCuC/IRRpHLWjYqYG0Y0f/m50tzCRV2ORWyDwEwz1Mzm3UtaPLE5TzNa8XqulHq2mwIMutbc+3ZWPRIzrEo9E2WcaMAlvdrHD9EgqqjSJV0XKMVekpO+yNAnQ0khOq8F8Tj0TEYlucFR+ezNGK4jkDYinMpyc3amcGzawQ28MOf/BjObW5gNNiTZ4E+YwPCAP1OiFbLRzvwEHke2q0Qbkj5o4m6MHOJx8TaSFyEjA/N4mZTGv8uDSnGLYHHRkcLi/awBGyVpDVobfMCkzu7+PJvfxXxrW14qAScyXvyHl7XCCu1ted60bYtdKoakWVj3XHkuJO8wmGWYq9KMUCFcQUktNW1qP7lHV4fsqS+Jsu4id/QiWvGjPm6NAZxDBl18CDI0f/3Pobqw5s4pFsF1alFhlk8k0iJktmsbMioM8SzI8STfVzYOoGNrVW89f672NlLUdDOPeDzS4XUrvH4agt/4c99Cr/82/8KQeTgqdNnMB5NsX04RNBaRNtbELXuejdEVk3x2T/5BtwubcmBMys+KtfDLK8ReCFabh+R08dqO8IgPsRXX38XfpfzTvN/Q9dDx19Cx19A4HbQsj34dwcYvXMDZZJjxrlq2RhmFayWh8TO0V5fQOG4mE0nGMepZLeeWHVx9tQKPrh2iPu7pIzAiY0A7SUfi+shei0X3bCLo+oITsD1gPbyFvwqxNNrz8GulnHnwT5myRhxMcS0HqF2p1jpreHFJ74XdhZg++BA5sAs02avqkyQlzOsLPZx+8GOuuwUBeJshtlsLGPKzWc4eeok3r5+G63OClpeJMrgpV4LiwtdbG9vY5qnKGsHN24cYbqvjU9iu29iH+rKlbErTVVs0ExLVPQM5yBgrw67EFp8PtPnhs4IWH0AXJ6GWK0CMy4rhJJRrWsuX6JeMY0jh6x6+hxfl2I1z7vZkQ+8cTLF/Wc6GAV087Gl0U+yfDM2+xSYpTOBpnR+Z67z84/3MMlcvHvjEDmXCIG/llo/U/2bu0a9rABYGpjkHmC6CzvAuUuMPnBw51aC3iLwyU9swguAl968jxGhsK/NG8wE5rqhs4TPRHTroCsEP1ib12ibXVJ9rAkfcn/nMhoFNk5t9mWcjoczzJIC4ynnkDbWRWEEB444irT9NrpRDwmt7xmRUejPVs4owfLdIf7S+jN4YvkknL0Bpu++h/jmTXhVhWcGcwVws47N/5xXYF6BeQXmFZhXYF4BYA6A56NgXoF5BeYVmFdgXoF5Bb6rAp9ZMAC4IQxmY/c7bUOoHdINWu2jpxLFkqwvbnkLrNB0MNng4SaVZFCKpaBu/simtfn071AbG6Vwc2CPwjkBWmrqqtuX3Bi2+W+qzpV/YsQXN1VtVRvQGJYMg3mJ/CLhALWlPBYetyhpLKoTDGQkFKlstNpdLJ/dwtlnnsZsMMTdt97G8O49UVWWds29JVX7EE5ZLj78mc/gl37j11D7Dqo8x+t//CX82v/yP4vNJO2EW90+VjbWBWoM9x+gnExF0cxN71ZdY932sdLr4pBg6OI5tM5sIYxamI6GsiE93L6P3Rs3kU2mAkW4EUVJATfDWCPJKuZ1MPCRm2mE30Rp3MBnHURkYWxAJa/SscVCOpvFyE2OLIFGbaviSECgH2Dl4nn0Tp+B5UWY7W5j7/33kQ3HMgao3Kg8D2cvXUQ8HCMeDJFlieRHsu5L589h5bHLqKMWLNrv5bQ5DOHUJe6++y4Ob99CPU0RtFtwex2xls3HE1iJ2t0S0PCYeD15zDXVmFQ8LXQFBkzGY3idHjaffArdk5uofRuzvV0Mv/0B4qMjeCtL6G+dRLi0hO7CMhwG7XELnJCH9nyEZkbd2NijCvgyYJ2wabD9AO3uAj7yyU8Bri+K8q++/Cr+0t/4T+S1TT6zbGeKClXhrWRgilWrKtxlDgmEUdhFwEPFp2y6GvghKkDvIZjhfzO3l8cmVr20AIxjlMzdFbpDS0GFdfyelACSEM3A0rDdgdft6gbveAJ37wBL4xlWKW4ipBVrc7XFbZooCEP1V2XshEuBnmL1SqWQAYmav1kKbBVrYoIdKnANQOI78GscozI36wrtTkeADTOY1S6xEuU7MzKpXJTPlixK/X6jSVJbUq4h3CQ250a4zY1ttUhMVU3PzyeIoT2uFFxzOwmnCal5TUJfLaZ57EEYqDrYqK2pYgyDUC2R2ZDB68vaG8BKG2fCbaqDjxWPAi5LeH4g1t38Oz+fY0vzWvX6NCBYQIpYBlOpWGKh0xbr1pbvYzwYiRK41+tiRuVXHCOljXRI22wh7QK7eM3kCjXWykaNzX+jWtehfankNxrbflGBKgh9tNFB7IWb9zDjVgCtsYtu8mUJxxXEmnXc1EMslgUEqrJLlLCPNPrIFTBAVP7O9zGAV8GsAlRJRG1AtFgLczypTTjHrqxttKO3XVCDRcW6ukYwZkCbQ7gG8j6TUEXGY3FsJHRH4DwT22a9TzCnXhp8BOBCrFxz5p7KMdiiJqQdL0+F97ExQfJCD62tU8ipXKXintdBIKWpr4GWcvKUcUnvjKuZ9DL2VNUsimyxTeYc5+fpOTSNEc36TEvRxkpenC9oSz2bybjiOCPGozpcYKtREYv9OhuUqABmdrzJ7pVxYhqrmvxfWesIV42ClnnPnCMCMcWCmTJNhZe2WPqLF//DHGlzjZsxKCzeqLsJk+X+/ggYbnIwjxuvmvtQoyB+BIZTBStW/AZc8zWiMRdVNBtsVIFLyN3A4CTlPYwuGNqIoO4JbIzRTGRp6iHIN84MFdWEMRWVGdyqwNOXzuGTH/kwqnSKgGtpnqHfihAFHnqdEN12IAA4inxYdE0gGDeqXM/RBpzjZiKq/l33IWw39veN5XcDialQZrOA+Ck4rHmFoChx7etv42u/+xLaSSqWz17VgGSjomQ+M611+cwFKn8tLHoeVsJIYOH96RT7KLFfVxgxw5Y2z5Kyqw4rj/5SVxYF7fq8poyvUezLNZfXcTywSc5C7gC3Ngqc/Lnvx2y5gzhOxAWBNuxsSqKLAxsvxDEgi5EkUxTZBFkxxoWLpxBFHm7euosHgwmSokbuA6uBhX//Jz+Jb77zDqyojUla4PadPfhRW5wrWnYHfa+HZx87i9//4mexPWZzjSP3usdPLyKBi6wAvNpB5PXQ8lew2nHx5s238MHOIdodT2Cz55ToeC30WysCiQO3hYjg+Nv3kewNEJcpMtvGuChxNCtRBbaonttrfdRBgOlohHFChbO6kpzbiHD29Ab+9JUbSBwLH35hDUGojRKXT58VaLuX34cVsvoW++awEZ3G5ZVn8OBBisF4hryY4CjZQWKNMasOcWXjEl584tO4e38I2B6qKsdwNpLnqjydwPdKaRK7s7dnFKYZZjPaPnMdy/D4yVPYPRzgYJKg216ROdHybKyuLmF7ZxvT6VTXx9rDjWtjFGM15RDXEGZnMEJXHlx0URcFeFLL93EMWAFvtOwC0iYfPpEHkxobezUeGwbYrAP0bBttqxYgSXWxKxbQ+rwszUBiYGG0wIygYAMFm3dcG7faJb52bobs0iKmeYayspDQ2j7n+qkuEWmeosjpeGAjCCo892QH+0c1rt+basQCSTIf0qkEThz+UCCNbtKDJ44Y+jMER7f07QQW+psONk9FeP/dMT7x4jJOn27jC1+7iwejSnKXm581dD0xi5I82LH5rWl6kh4/9gZpRAHzl9sOTq0v4cypNfihj7ffv4r7OzFSZtcX2szp8TmPz0GuB88L5RnEdzw4DFumwwHvW2wCmsVYOJzho9dn+PBOjgU6BuQVHEJnaf4Cnj+cA+D5j/bzCswrMK/AvALzCswr8LACcwA8Hw3zCswrMK/AvALzCswr8F0VIACWjXppjX8E+xqVUrNJyA13sWg1VszckAxFGVwLAObeixptAoUBD7K5bdRSYiNqIHKjKJbNZKPuaTathUObz+aGFAGwWLDJv3NnSo+Itpv8NG5ccbOTyI1GiLq5aTZpYEveHY/PiMfUXlhFDUbxwM0bD5vnzuOpH/p+vPgTfx6jnV187lf/T1z7+tdRpjFqZomq7laOgwrm2HHx4r/9U/jF/+2X4ff6srH7x//8n+Nf/tqvwK5y2QDzXGY3UpWnto5UVnCTOrKAPmx0/QDDskTcbqF75gwWtzaRlyV2b9/G9MEO6slE6hctLiBqdZBNJ5gMjzSPUPJ3FZSIOljU0HruzEIWFabUz+Tz8jVUw1J6xI0xbviL3bXIEkUhJyoszxcAvHLxEvxOD+Pte7jz7W+LlTBfR0hTORZatEdNc3AXlqpgL/TFNnn14gVsPv0EJmWNbJIij2O0+230+j2kR0e4+vVvCHzura6gu7qMg/09zHb3YMWpaTLQDFAZN1TsEUI6hLhqU82cRydoYfHcebQ3T8LuRkA8xYM33kY5ZO6gj/bqKnonTmBhYxM2AXCTUWxGPzeqmaMsoPARS0/BO0WKdDjE6O4DLK+s4xM//hMoWxFKy8Gbb76Nv/6L/yVu3burQ1SsOutjK1O1sFVFtuSaivUz9eVqEU2lXTP2xVaVG6WeAhf9xbxMVxWjBhITTNICOqNCmuBSNgcVjgpgMnCRG5B+1ELQ6ck1riYT2INDLA4n2EhL9AnBRJGm8Iw5tJxPsiUru5s6r0SNaGx/GyUjgRYVrpIDS9BqVPqSiXucbVyrDa4Be2Kz7FHZTFUeM0TVKpHZylSKC9zmJq9kjWpWqYJmXTMIcmTT2HGQ5JkqQwnwjC001d6iJDVg0jPqY9mgFntazS0lQPIIOo36lPbjfG+B2GZtkjzTPBcb58b6WUF2Cd9zBTy1wug4R5jjhsdOVeMsT/UYDEDl2OVnMi+ZinOBY6yJjBVaoRbohBFCaegoZR3j+1CdP4tTxHQfoDKQymhWgjbWnKISyqjQXmrk2gLT+T+OEUgDBq+BQlQWlopsiT7lvxmLX0Ip2TjmfxsALGDfWEo3MIjHy/Elqs9H7gtUzJqWHgFt/NWoOkVhK9Jc0ntjI0tIyPkgAMIAYFF9G4tts/4IfzDnKzv6VF1ZjmQAE96K7bmM0Eqtao0CV4Cr2Ndyz7+WTXaCKa6j/ExtmqhVHctxUVOpWIiNtGTRm6YTAmBu6peVjdhzMeM1OnkCZU/nkygmjWpOzs3cpwSCmrx7rqMNFBSgKQp5VdLLetHEIhhr8cYaW+C7xGs2imJ9Tyos2UzEuUfVs6hyed8z1slcFzifGwDMhgdpwZKaPnLdjF28qODNNeUYljs+x1Wl6mteE14rHpccG9deQlSehxl/OsxVOShrGe8dBN/NuZqv6fr20La8UUg3KuKmAUbe2wDg5vlAIZPO7aa5hGsiVfoc65oLnEvGKee2YTtSP7GO5ViWbFltSJN87pLwKEUaT2AXKbqeix/4+AvYWOyh7TrSEMbfYWCjFWl2fDv0xAKa9zY2mjRKeoJ2wtxmja5o+WwAcGMVrdfy4fWgDbyo8bnOGlcSgXC7h/iTf/FVDN6+ibAqxPI4qBQQkc0F4tCgudZhXaFl2ehZNhYsV6ydD8oMe3WBo7rGqKpBnw5aP6sDio6nRpXeTGNpCDG3nCZew8w+bS5g7AbnQ23D480dNfZaCUaf2MDijz6LUZWjyNWKvXG0kOzmogRBO1X9GWIk2QzjyRiBXePcyRW02i72RzvYHsWY5gnOb/j44Y9+FH/46jdxY3+MwPHhuyFcL4RV2LiwtA7Xs/CvX34VpadOFJZV4PnzG5iWDpLSQmQHCJ0OuuEiulGNz7/yFUzB+yR72bi2WliO+uj6y/Ccnj5PximsN+4i3x0is0oUnoMZn8NKS6yzC7dGZ6NPb16Mh2NMkxjTtEads/EROHM6RLgcYFDOsHlqSRoAe34PSwtd7B9tI/bHqFw2VxBK+nhy9VksRmdx7dYu4jRHEg8QF7uYVmMk1gzPn34C51Yfx85hgqjVQ1HMMJkNkVa8mgn6kYP90RGOZhpjESexuFFwjWRD3sef+RBefu1bsPwQLb8Npy5wYqWPg8kYDw721bXA9hDnFrZvpigTdTFhY5p8jfcIytJN0x1t89NDysj1mcT2LVQBByafIbh287xqrA8tPHPg40Lho1dTWW/Bp907n3Ol4ZJqYONKI40zfD99VtWVvMJhBLy2XOLtCxnq5S6yTNchLrZlUiAvKrn/8xmEGcZlBnQ6wFOPt3DnQYb7e/oMIcpbWnKz5pl4/IuCFhWfc9jMZiyum7h5v4a9BFy8YOHsiQjLiz18+dU9PNgvUNJkQSeOwl4uzy7g+zUCHwhCFxGftSSTnWr/AlFYot9vwQs9zOIMB4cTHA5TZDndTwpppJEUB3MfYFMQ7/u0J6e7COvkOQEcJ0QQtNRdhfMpL9Hbm+C5m2M8+yDBqWkFX01A9NkPwLODw/lPtvMKzCswr8C8AvMKzCswr8BxBeYAeD4Y5hWYV2BegXkF5hWYV+C7KsAMYEEuuld7bKPafKOJAONW+bF9IHdEfGbTcbOXlpwmZ67J8VUMpu8nENhkzal+SjeG5FcDe6k6MXakzXvIlyVbVkEvLYEf0VWKuk8QjriwUfFKjZSqgdQ6Ujv9c1FF6SZUA4EFdslOtlqsWY6HM088gWd+5AfxzA/9KFq+h9/75f8Vb//h55Awd06gMy1mqTrjywgXHBSug5/6Gz+P//CX/jvYrQ7cCvjCv/in+MNf+1UEVQGHm2VKb+R1LjdTedzcLBN1BDBjFqAbYOX8BZx+9km0u31sX72OB++8h/hwH14rxMknHsPa5mkM797BvWvXkRHumfxScYWWzX6CHl4jQpgG1HMTXTedCe587pz5LrJZgjLh5iI35RyBVdyWo5WoFYZYu3QJJ598HF6ri8PbN/Hgg6touY4oqA739w10VqtdURS6an0aBBG2nnwKJ558Qm0VqTJmPmsUwPJd2EWG6y9/E1lWYPHEGsJ2SzKEj27fwWxvHzWtO2Uc6mYvryulFYRo8jklVSEZLDdA+9Qm2qfOoLu+Ag8ltt/+tlhVi3VeEKC1soLlc2fQWlyCF0VGWagwnGOBAJi/RKVpgKpkU1sF0oM9xNt7GB8M0FldxQ/+xX8Xbq8vm5c7+4f4yb/ys7i/s4M8pdyEdsK6uS/WqoSv3H+kCtRzj/Pn+DWCGlWv5gJyOp22Kh+Z72lgpuf7AlMErpoM4DyJMZtOBTiL+p3XuIFzBjpFnUiAvUVFbDyDczSEf3iAE1mBtQrwyY9kLhrQS8Ajij3a8SqAJXBTe1kqGAm9dLdU5o1RtjbNBrKBa+xZmZXZZHGKJ4CBQRx7zMSVxg1jnctxmGUKM7lOUL0vx0BrWzNOuQncgFhaPNMOkoCUltAEPF7gSwaw2CoTChNQe1ROqdJbrInzHFpLVWHyc6mibrXbqhgW1aCr8ImAksoaAlFjrUulZVbmcDlfkhQBs6p53RqLYuYge9xUz0ShSdtZtVI3ENSoLW36kHL3mFCC47koEfm+qAuLJEWv3UZKC+M4UdcEgcVUp6qTgZAMGVdGgShT25KN/8bumMeZSZZ0IbbyAuIJpUWZrPm0mhjL6aQ5zKru1ovbqLA1A1qbcgSYP2LlfQwACR+bdZtqRlGD22KFzePM2QRhIgMaUwlR14vdpypQVUlpzocW29JYUglEk/kplppc7w1AkxxqVUUpL6aVs8l/F6Uzrek1c5Hgt3GFYDY61bSiwjWyYv1aKTbQ3+FSYWzOWXNmAWcc04t9WCdOovA0n9nyVOWpUFcK9R3qagGhj2RHN+popzSZlmrOLGul5MWasSq2wY/UjMdMsMZcZq45ES3DXVsaMASOmoYGcaQQZ4MC8XQq90deCzlGowbWS/WwsetRSC/uA5x3hOaS9Stm18fuAxwPnJeN2lXv6QqgG5gs6luuU4299yOqcMnbJsSlWlZUdKrSbeBxk1ktc87EOShU5jzRNVIAu1GtM3OettiNol1Ud+Z7CHibnHUCVplHrLRRUystKZFMJ0hGh6JAvLy1ie/9yIcQWRZWu13UOfO/mVfM5i0L3XaEdrslNvO03m6gucReCIExduCu1qRxL5FjMg9Q2siksI31kGYfHl9WIPBsjL99C5//9S8gHIwQ1bbksxOYdi0LC1ALdCroed9mRESP6kvUOChnOCwqHNUVxqgxEeUvmxss4V98JpNjINyTZd1YqBsQdzw3hW5p7oKs81wPxApd7VWaTOnUz3F/tYb1E6dhnV1HWhGXe9JIx2cjaT7jBCz5FEbr+0wUumWRI2XebTwQRevCaojzZ07C9mtk0wNc3lwRALyfFmKvb9ceAiuCBwdPnd/CF776qqhzpfnQZjNNhk89fhYHcYHMCtF2u+i4LfSCAIPpIb70xrfgtLXJz/MtRJGL1fYqev4KXLuFMi8RsOlme4zRt68jGyei+p3kFRLemxzWsUB3vY/K8zGZpRhNx5IxmyXa1bKwZOGpF1aQORVSKp2nOU6tnsI4HiKuJyhC2hvbKFMLS+EKPnriBYwmNh7sDzCcjTGbHaLjx9jPhsjrBB+++Bzcoo8MEVpBC3kxRZpQHTyBbWc4tdrHW9euyv2A61CaUhmcqqOLH+L82Yt4573raLU7iGwbKwtdqfm1+9uSAW1u4EgLB3t3MpSpPJIq3DTNn7Qz5jDweV/I6aoidgjqXkKBv19q+WU9pQLWwsqkxkcPPDyWRuiwScfizwVUuGsrqGTmqpn4w7XOrEXihODUuNZJ8cWNFHun+RzckoYfrmfMAqlSAuACCXPO+U+0ZS4ddLoVHrsS4fqdFPtDPjtx8Ek4vKz37dBGMiqRT5llrM/rJnBYGqeqvAaFtlVQ46knLPzoD13G4VGC93dGxgmGjZ667vBOzP9R5V5RFc0GNqHbLlw7guv58vw2jRMcDccYTgokmUkHkJ8tNDeYLVBs2gw8yzStaESLx4xhvlfAZ1w2XPj6byrLRpIVsNMKm0cZPvz+AV7YrtBLtYFLf0YCnp5bQM9/sp9XYF6BeQXmFZhXYF6BRyowB8Dz4TCvwLwC8wrMKzCvwLwC31UBAmD+4maH7LEdGzkbW9BmA1nIrHbvNxvgEmsomZ+qwGrUuQ3EbTTF3IpstqDF1peb0yY/UcRcjRrloQudfA4Vn2LgRtgsG0sVAoFVBAm0/+QmEwGEZtnGtm7IUp3Mz6EiLpO2e0sUugIDxN7QZA6aPODa8rC6dQoXX3wBL/z5z+DEiXX81j/4B3jnDz8PJCnqwMPG1hamozGO9vZgUREsgZpAsLCAH/7L/wF+/u/8XVGrUuH3p3/wu/jsb/4G3Ew37I3AUnUPkgVIfKyb04VjwW21sHnlCk489hg63R6SwRB3vvkt7N66KQD4yU98AssnT2H/1i3cfPNtzPYPxN5OVGPcYGJNjC1oxroGvqgLijjWvDWjwvOjCHbgIY8TFHGqFrkAeguLApymwxHguVg6ewZnn3wSYbuNves38OD6dbSjCEWZY3o0RD6N4VH5RSjjOsipkCtKdBaWcfqpp7By8QIKAj7abiYzAfm0wmPDwO6t24jTDG67JefqWxbG97ZxeOsmZgeHsuEccjPeY/Ac7Qd9BGFLLKST4RDpaAjbC9DeOoVo4yQ6y4sIPQvD27exf+0Gigk/D7CjFhZPn8HCmZNoLSw2cZ1mXFmYzWbfAX9lDrDZwCoRHx5gdu8+0tEYzFJub57Cpz7zbyHo9iWHeTQZ46d/7q/jW2++9R12wo3iT7JyS7UbJrxsGh6o6qB6h+CRELPVbqkq0linEjAw/7dRuRFgilI2nmEyGik4I3QyVroCFUyd2v0+nFYkWc/ucIj2aITVOMFCXqBLaCOTTDc1jfGnzkoDxH3Xhl2oelamhwG8Yt8rwEOVf7TgFFtgAQkKJwOqg7PM5O96+j3GGpsbp/xe2hyrojZAmhTa8CG5vwR4TU44FadU3ioULql4lnVJQZDYr7OhIAyR5gSmCmFZr8aGtgGVPB4qJ8XytCi0rnGCVqsl6mBRzpMgcV0QqKlaOIGj5pyYw+j5tKpWNXGTa6tK1lq+Fhv7c4JHaaAxfS1yTclDGjv6JvNU8pUrLHZ7qIscoedjnNPSM1aIJLCU6lFT88aG11bryEZVyVo2OcGa462qWoIqgeemuaFRi4r9vVkLCfQ43xvlpjRbEPpz3Bq4y3MTS+yK1si85txJZ8Yu1aDG7N/YiQvUE8W2LWCVqlpZv83dRlTBVFmLBXghY5Gb3nJtZPzr3UHWMWMJLtmKXNdNHqyRz6oFML9donCp2K3FKtuhwovNB6aBROCuUdarVabegziW+TUZdyYdlfcFdUqgQlgjBd2VBI0AACAASURBVJgxWlD5f3oLWaeDgipP3oHKXMAF34xtM3wN6yPAWrLYjVL7kYYmX15XKsyXhg8dPw0ANqI4Ve/ynytIkwhrxXsE1wHbe9j00TSxsGZic1yWsnbTGl6tkLUOmtmt8PvhPdsAbGPfrGpxbU5prmvTXMK5Lypcsz7pzd9AIZPz29hAN0p8ycdm0wWvhgHmjRW2HJuZw+K+wHHKBgz+m5l/okLkumZRscssXzFMFsDNOc3zIDiRWovSU5ufCB8FOLEZh1EI0oigymVmgEpOO8HmbIrJ4ABWGmOx5eN7P/I8TiwtYTGMsBCFyNMZ2u0AvkcI7KDTDuUzqDTmnKAVtKyRMl54D1fLf2m0kHutjvtmLVCrc5PnS8tXNgXxHEogcix843e/jBtfeQu9WYF2ZSHyAnhuKZmqp/pLOH1iC+HiIurFENLQMIxx46WXsT07EsvnCd0sAEwpgGTjEZsgZD3Qi8V7r3oPNNpLnZSPJH7oei/NfJpr7Yrts2mWknnP+VJhEpS493yNC//O9+HmaAq4ITw+bcl1pbMImzm4tqgqk//NT4/TCbI6Rl4kmCZjFPEIXmQhaFl45tJJWZf+4NXXEXR8yXL1ihAXNk6grFN8+dUbUAMQC7Qtp8zzRz70FO4cjFD7fXT8HjpOiOW2ja+88S3cGuzxsKS5zg+BbruNpWgVHW8RTu2Lm0Pk+Vh129j5yjcRPzhC6QHT2sKgqGH5NqrQhtdvSYPfNKZiN0YW86yA3oqL9a0uuisW4iJGMkvglcx1b2NSx6i8EgXXJo63FDi/cgbPbXwEN+8cYBRnGIz2MR1t49mnz+AbH7wLt0rw4Ssv4OigRthegu/4SPMxknyItJ6gqmNsra3gzffflXt9nOTISdbFyrvC2bUNTJIKeVYjch2sLvWkyeDanZsYxqlcCV0GebweDu9mqGio0Twjy721guVoZnG/FWKylyI90DWZcxEeM4Ar1C6fPdhIYcPOKmwNgY+NQlwoA1XQc1w38Nfcr5sfOOS2YlowpXnMdbHjJni9N8Y3tyrki1Tst6RJMi8y5Hy+z6n6pQ0810PN9iWU7i5YeOyxNq7eiTEYm/s24bCsnRbOn2kjHuW4dzXVG7AOYXUzkLgIxpgAbh/49Md7CEILX3tjiLgUIw2dLczdlmcUnUeSIywmDFxYGQlTCZSW27w+BjXLo1kA5GlLf6YycJ1uKHzOopsAn8/ZVMamB34ixzbVwHSLEbcJ4xrksrKJhc39BJ96Yw9PH+YIcjZ6NtbtwHOHR02Z53/OKzCvwLwC8wrMKzCvwLwC8wzg+RiYV2BegXkF5hWYV2Bege+uwE8uLphNXW5XPAKAxfrvoSk0t0KoFm3UN6oMVFs3WgXqnokaJRPAcpNfVI/cgORGvsBa/XWcBfzIRqQIdB4BwMqbZRtZkLQoY+oKXdcRu7S4KBAbcCQmq8xMtBVM0MJOlTfiBGdyMXXTi/8nGNaTY6at2mUGrTY2L1/Gh3/oh7C6sYrP/+Zv4NY3XoPPbLPlFZy6chmD+w9w79r78h6PqphT18OP/+zP4uf/p/9e8lf5vp/99V/HV37/9+DlmW4COQ7Cbg+tTldgXjabqGrSstFeX8GJK49h5cxZ+GEE3wLuvPUWdj94Xw7z/Ic+hJWzZzAeHGDnxi1Mdw/hcNN/MhSo1WQbi80qbfgW+ugvL+Jo+wFqk/XLcxTLV16wUvNI5VrYNpY21gRITAh3mZm60Mfpi5cQRiH2bt3CcHdPwBLVuCXt+Mxn0kaYkCDj5rdtY/n0aaxfvozexobaUGepQHPulLVcH0WaYDadoKgtUSN3FvtyTMlggP0PrmHvxi24gYulM1uSCyjqUW66+x6cvMT4/n1M7t+HE4ToXTyHcO0EgiiCa5XIDvgeVwUSS96m66G3eQJLF88hWlo+VkXznLmxx1w8Vf82GXW64ccsyHRwhGT7AXJacPsO/JVlbFx+DBcefxatXl/ttW0bf+t//Lv433/9N4+zHwk/+J4NdPsOi1fuQ+YF8jKXjF/uyhLqiPLUgFyCYarHmI3Lz3ACT4AS1WK0/halKzeWqfpj7q9lwQ9D+EGIqNuTzd78aIjW4AjrwyE2awsRXy/Z1Y5+TpO1K5BQ9Ygcz7R29EuFGzo1CMqq4/xW+TvVYUZNL+pQAZUFPE831tXy3ej0+Zmuqi+NVkXe1yFUpB2rsa9uNoZFmSgQlZNLAYtmG6uyj5CO9s1UbhPEUGeWU03bijCdzeTfOHZF7UgoKEBTvRz5PhxDTd4v7WMbpTC/V9V7RilpoGQQhKI8cgO1hRYwYmyhWQuxefZp9zgTCKckSOG6aDyN9S9FcWwaaJSPYtFc0r5dkIkAJTDvV2wiVbVHhtiomTVfWoE4372xmGWNuN6KPba4KhB88U92hZgmHckPLnXuisWzEe82Kk3HFjUZQZ1a9lLR70jmcpNRK+PPNCmIfXTj7mCs5wnGBEqXWsemmUHr27hBa2247goAbvJ4RS3bWEPrKGkslWUecDxLUKVRhRqFtNSopsqQ1qbiy6wAkdCYNeL1FIGmWlQLgCPcrZhOz/sMc9xZLB19bBZi1inPncfDscm5lLCB49RJFIuLyAJfNvv5no1il2q1xq5cxq4oPB/eI1XPzRxVvd3ouqT1FagqLvcEMI80VYmVQy2qWwGbpWbruqF3vK4085Pv39ic050BuQJgi9fbUMhmHB1n8pp7HyEqP1vhu8nvZX0LAn+tm8xDA86bzOwmY7qZP3qM2jzAz5DjpqKXAMijA4a6bEizFD8TNnLmd+tFlO+lk4RYjktus44BwhCxo89zxMys51ot2cm0XOW9iPccbULRJg++D5sKNKZBbbUrgdEEwnId2ISQxJgcHiCbDKWp6OKpVXzkyaex3u1iqRWhKlL4DtBpR3LfboW+zFVRAdOu3+QNq7262lxb5t9lzjSRFjrotAnCUicOgh+dV7Y4qHTKDJ/91T/C5K2bWLA8FLaDo1qzQmvmA1sW2o6HxaiFS09dwUq/j63eEg6/+SZu3L6Ju3mOI1SY2lDbZ2Fd1iMA2NTYKOfN49d3/2Hs2qXRh/eCimp9dQLgsxbtrgniY6vC+xdn6P3YFbQvn8L2gyE8uyN5qZ7tw7cCWLUtDRL65AZ5Xsgr/R0XiazZVh0jKQjcZthc7eH5M5v43FuvYD9JEHhtFNMSH714CS+9+R6OxmwsUvBGBWoUWfiBZ5/D1e0DuNESulT/+gFaXo5/9uU/QeGzh41rESMRbPQ7PSyGK4isvnQp5nmCbthBr3Cx86evozwYo/AszGwbUwPrp3aFcLUnQD2dpciSEpNZhtayhXNPrqN0Y4HTcZahnFbohy1UdoHEo2S2hhWwZjbqpMLjmxdwefkZ3L1/hPEsxWS8i+VFC7N6gjdv3cWZfoTHz34Ed+/FWFhelftrko4R5wPkFsN6c7T8APce3JNrkzIXl04lRSlq3cfOnsU71++h01rAer+LXsfHu3dvY8jnm9oSBa00YNkWktrHwe0UFe2RddpLfEcT/9JuAetLy7jx5gGqWJsY5IFB5NS6DquZh41wVuLKwMYnZhFWa7YBQJr56IIjrjNyz35kqMktomn0qnHg13i7G+O99Rz2U13c2x/Bsny5V3KNpXKcmb95WomzA3IbNW24sxrLaw4uXGrhnetTjBL9GYRNM1w8qrTCqS3md/v44I3xw2xgWQP49toUwY86c8XF8x9exatv7OHWvYIPQRKbYvqRZP6briG5t0iDhPkZQ9I0jLqff9N5rTr6Y6cj3uPFxIbuFmxuUoeYKIxU/Sv57trkR6eQdhjJGhUzVqJKsdCKJEm5ujvGpfeH+PTVI6zPCKO1sI1l/nODOQD+/1zb5l+YV2BegXkF5hWYV+DPYAXmCuA/gxd9fsrzCswrMK/AvALzCvybKvCZpSUDF/Q7aS0sQtVabQwbFVejDJYNX0W/ulFiNvqbfEZCDRqYcauXG4hUhOV0dDS7TXw/buzzpZ5FVa9CBSpX2EkvokTV/cpmi2y8EJTUzOirEMES9Wla0e5QN7CYlUebTeI8hUX6elEMGoWh5DfKZqyF3CjYqJQgjJJ8UVortlvYOHsWQTvE/es3cLS7i04rxNLGJvprqzi8cx8H9+5wj0oUAdxAVztLILNd/PTf/M/wl//234IVtWCXwOd+8zfw0u//DjzmkIY+Vk+ewvrmKdy9dQN7d+/q8dUWls9tYe38BSxvbcHr9uC5Ng5uXsfO+1cRj8aSaXvmiccRLHSQTGbIx1NYeYHbH7yHg/sPYOc5rIJ5cBYQhVg4eQLLp09i5+Yd5IMhLFrnUlHJHNm8ydg1ik7LEhWtQ3VNUWA8OJLzanW7sqE+GQ1EPc2LXXIzi5mcDag3OZO148FdXMC555+V7F34VF5WiCcTxMMRHB5bXmC0v49kNkV3eRknCLv7XRkLVpZh54NruP/BVTiBixOPX4HfX5BNM7G0JujIc0xu3sbgxm04YYCFKxfRWT8h4LnKYtSDIQY3byOZjGX8EDT21tfQv3gOraUVEYJIdq0Z0VQAk+hk3CA1qj0BmGkq+cvV0QhFPIUVuGid3MTC5klErUWsb22h219S9aBl43f+6LP4z//rX5LsOs1aVfjQwF8OOVHyFQoNufEXRKHCMIGqpWbAETAxNFAmmErJbILBIkc2oQJpKvbXnFfM8yP2o0q63+/BFgtvC9V4DGswQHtwhMuWix4BpmuhsC0ElqcbsoQRRhFIiEz7QrUlZ8akARQGAMs8p7Uu4ZpORwXUBhDxvAh/CX30fAmmK4ShKoLFntlYkdIimECW0JTvR+CpG8JaL9aFtrdybKJOVHjMCycQqqzQ7XQQT2eSK8yvM4c3iiLEApQsgb4sIGFFmj2EUgKITIOKHJPJM21ySjneJSPWjA6eDxU6fH/XWCpTkUnVNj+DG8H8k9A5pSV5Y/lq7LgVequFcSW24npOJlTQ5EITPBqpNZVJrJN4GauNr+RLU3VIpSShqYFL2rCgFs7cXc6kro5keMv+tGzAa90lQ7sqjVU7VZK0hFaVsRjmE5Rz/FOYaq4f13VVT9JSWZWz0jAjIM9AaNIVcfamXa5vwLOBtwR6Yp+p8LCRRlElqeCcUM7YbTewzOQ/C10wCmAVIyoUlHVWQKTJ/tUlWxsGqL5sVFMGWgl8JHBghqIs+drYwAYB3aLXZiMBVWZcN9nusrHOYUdVpeNgvLaCdHUJs05L7lGSMyt2xjpmOH0Ukuuc12NVeNacewNCOCpEbW6Os1HPqkLX5PNqYVWNy9qLPXOOIPKPLeFFmWYsl5uGLKp/LVFha26v0ouHjQQCgIVgPwTRghHMNRJgauzSJQNcrrseE9X1TcatoDieo5lD8hlmPZDz4HFlhcBwsf1+JBuY9uScE1lOD1oJL5cpodbZeq3URt00ozk24tlM5uFxtq5RLssxGCWu3tjV4aMZImysqGq1ni4LKhfpouygotp+eIR4OECdJ+i3XHz82edwZnUVHcfGYreNqkjQboWS/x0QRAvIYdYxQU19bAfdwGAONjYrif2/sVvnGilZypwHtq5vhKkcfUXlyNyf3riNV37nq/D2R5iVFT6IR9ipU8krdW1PxlpY24iqAqFVYcNr4VTQxqeuXMHeB9cwKHLs5jkGKDFBhVxgOJ95SnFkIRQ7fuw5dlox44IgSyCgxnioM4s+m2nDgjo00E5bsqUrG6lj4Z1TMbafcnD201cQOBGO9nJUYYjQDREiguMw7sHYzfNsK4ZzlGKnz3sNFfZpPkBajJCUCawyx6efOYd3927jrbt34LgBWnBxZnEVn/v6DbT4XsbF2AtqnFxp49LJs7hzlMAPFtCzIyy2fewN7uBLb38AL3LguzXcoIbjO1jqLKLvLcNHiDJTsLixsAZvkODotfcxoQI4BGLHxihXd4DEBdzVDlLWIM2QJxWGWY7NCz7aKw4qLxeQPY1r+KmFlX4PmZ1iZvMVVL47kl3rVzaePv0kVsML2Nsfinp3cnQfL7x4Cb/9xS8gQYHH11awHJ3D/qDE8uqa3O9iAuBqgKweIYy0cWz3cF8ai8qKbitseKix0ungzMYGbtzdwfrqJrZWV/D+1W9jO5lgkubIqGiW6JQKtmshLXwc3k1RUS3bJKqbAG3HqbHUsbDcXcZ7r+2L3TKVsrVrGoocqoQbAAz0xjWeH7p4MW2Lcj1gU59ESLApwjy/m0fuxvKd/5nbDoZ2gbfDFN9amMJ6sg1/0cOde0cSt1BartynXLk31UiTUqzE5eE+sxQAr3u4cD7EW9emiPk1Y1fO2vH+F4bA2TMLuPneEWZ7CqzFIt7VZlB2XvVWLXz/9y3i3mGM196MUbEBSNT9bABSSMz1W5tJzP2bZgScN3yYVJfqxhRJ5hkbWQQGm+YsicDgzycUUftsAqthubQlj8Q1JfBDuR+I9bntisuAzSalKsdyuyMOBIPdIyzfmeKF1wd4fCdGu6Sbkf6E1DTwPXM0+Df9mDf/+rwC8wrMKzCvwLwC8wr8GarAHAD/GbrY81OdV2BegXkF5hWYV+D/bwV+amnxO761adoXiMbNWQGqaiNHszJ+PSOw1a0O1TgRIHD7VpRUQGirwqWuS8mjY6ZiLixAdsZRUilQE+YCAZ0DK6oT+D2q+lIbRSI2VdQQLYltqLFX1OxKhW26h62bms1GkypidfNTeVqjxdJNzcJsix5vOPO/JSfU4S6OKJ2LvERd5vo+3ARmZifhKdVxtHG1VGXGTU3ZHLZoheziR/7jv4qf+zv/AyrLR5VX+NJv/Sa+9gf/EjaYhRvCCwLkSYpilsjmEhW7TsvH2uZJrJ87j/7Z0/DCAKPtBxjcvYvR3j5G4wkuP/sMls+eEQVxGicYHw6wz6/v76KgonjIJEDA6nbQ3djA4rkziOMUblGhTevAyRAPrl1HMaHOpfmlFppBvw+v15Nrd7i7A7ukTR7zCAmmaNFplHwmj5EZb6KA4H4fFdLdPk488RQWt7ZgtSOFhgSp4xGO7t4Xu+pOv48kmWH/+k30F5awevECouVltSlNEhzcu4/De/dgBy7aa8vwux34YQtR1ELFGmcZhrfv4uDWHVEAL50/A6e3gIowME8xuXMP1XCEIsuQpblktFGJ3Dt9Ap2lFVHyylgx0EuAFseigZvcFyySHPVkhPHOAxTjoWz0VX6A1Qvn0V5bQxhGKGsbvaUlbJzYlLHPRNM33nkXP/uf/k0Mjo5kwGVFZjZYqThKBeDQ+tgn5GUWtCj0FGC6VE95D1W3kktL1RqV7q0QeZYJRK+yFLUB/dzJrKgciULJqOS0Ksdj+Lt7WJxMcAI2lmoHAY+fsI9CahnjCvEIKwgnqEY+7rgogdByBVg0c4lzkaowKiIJ2kSVb8CaCm0VDinY1qxeqmIIeiXrVWxwH81qrSVHVTeyFS6J+tZcF0F58hoFhKJUZ71o85wkaDO/lypH5hW7jqiOfcJm2tcStJv8VcnvNda3Cv1UfcRrLXm/jfr9GGJZcn5SGyo0BUQbvwKjXmTmsKpxNTtcMmupnDVAUNYgghKpi7HPlHVKG2UEbwkQ0kYEQUGSfcvViKmbCuZZDdplq8pHM17VBvthZi/Ph5BbVJGOQsLQjBu+lh/PY6X6S/6k7SmV10UuwJ7XjfA6kUxqVyAdz4Xv9ygAFoUtVcRc7yTLlQrrxpqZx665rvzVHJ9PdSMVkaYRgiongqhjBbSURrCsUTSb/HJjLS0KWtpdm7xgztEGrMpcFftx/TyxGacLgbFb5vHx+vLaqc1yddy8cPx5BhoeW3ey8gbEy32l0XDXNWaEFf0eJmuLmCz0kdCenDXK2PigmdMEC821l8aCRq0scFizvMX42EBhqq05/xs7Y56vODNwHJkxq8p6nT9i7zyZwgs8gQa8XrJ+N00N5vu4NrCBR8CxWE3rvVN7tBQYi92yxAEwPFfXALFsNnniYnNelqK65RiWDHAz1pqxL1bXpvGpsWcmZCU05i9CkEahxs+QsaMnL4o3AdfQcSP28FSON41EwjUU1vP606VhNpsKIGGjgRHZ682L487c92Vdl3v+w6YDzZHmMdkClPQ5AShTxh/MMBscwa4SnD99AqdXlrHZW0DXd7GxtKiqPatGxCgFk2PONZONJ7IeMffatWWecr0QRxBR8akiXDK4CcBlbHFM8BxdeU7g2l7XLgLbws7X38Lrf/wtJNMp3pyNMOLYqEu0jL9I7TmouZYWGcZOIs9QYQact3w8G/QQuins2kFcWBjUBfZQgBr3UICug0os/QmVFGYV4l6rkJz3TebCi/pbljr9d1n2TA66MHqeBWsgGfIW3l9O8cblFOkVDx+6chmh1cf+NEeZ2oicNjwvhBt58G1f7buN4wSfBWmfnpWp/E5LKp0TFOkIl88uwG2X+PLbb6MoKjx//gJu3byH927OjlWYtdwya/zghy5LLu9RwgaMRaxGHXRbGf7kzW9iN04Rhrw2FVy/RtAKsRysoGcvwrFonzyDb7u4sHEWyfVt7L78DupZitixEHvAMCuRic+zjboToPICzCZTFFYBt+9had1H5c6QOhDL5TSxsGg5WFnoYWplmNYTaRBgpAgBcFDbeObkk+j5ZzEYjjEaDdAOSvjtAn/6zjsIIw9PbZ5BNvVQW20sdFdlPqazI0zrIXJrhHbLwXQ8xCCeSGNAlZWwSqroSzx15TEko7GsL1unTmN3fx93dx9gnMcY5wl7/VAXHHu0P7Yxiz0MH9AWWZtiqIaVqSSAv8LFk33s3xtj/06lTUEer72CRj4csmFSH7stbI6A7zny8VwSifVzxPczzUvNzw6lxEnwiVuV8jls7LrA6+4Mr3RT5CdKnH96AXcOYsxmvDdJGwdydgmwsaasUKSMgmAmei3KZSTAwoqL82d8vHcjRsw8Ygk0NvEYnPI1cOliF6PDMXavEqDzQZXNQgptuXS88IklrK97+OKXdzGcUfbOEy6k8bVxLDh2BTn2c9eGLWk+knVQXRIaVwQC3sZbnY0j0gBC5T9tpT1H7rH8HQSeNJf4VAEHIVxm/nLdqwv02h7WFpcwnWXY3j1CtB/j/Ft7+OS1KdbiwsxZdbrgqdIW/nv2D46f6Od/mVdgXoF5BeYVmFdgXoF5BeYAeD4G5hWYV2BegXkF5hWYV+C7KvAoABY1kfkO2cSh9bKxX+7YFloWW+ArJHXNeDOxmKM6zGh31IqN9o2wGRsmm46ESJn10J6wOYCg1gw8gouirEQBk4tiVzVa3OIQ9Cj2tcYGll8xVFcdLps8U+4vKxAmLPFMjqmABnNOmolHxa0qmLWD3uwly5f0v3i8/BC1WzVyMMKvqIX1E5ti27pz8wZswrNH1MpUxVKlFrs+/uIv/gJ++hf+CzhBIBugX/itf4qXf+/34RzbhzYb/DYC2sC5DvxWC0snT+Lk048jSTM8+OAqRtvbokBhFml/bR39zU2xTea+La8NwWA8GiKbTDDe2xer23Cxj5VzFwRaDg6P4FBd6VqYDQ6we/UGuMPZ7vUE6AwPD3RDmrm/m5toRy08uHUTRRbL+9skvKIYVcjDglB8oKo/3QmrHRv9pRWc/tDz8BcWkPOacwOZuZhljsHtu3IOHap9y1wgdKvTw8qFC+isrcAmkKIaNIlFvTuipW5IWBohbLUFAAswzBKxN57t7OHocICFzRPwFhZg+x7qLMH+1WuwpwlcTwF+mpeiAG6dWIfb6WiupNnMJxgjvBL4TChCFTEhRpwiOThAfLCLOo7h0I7QD7By4TyitRW4ri/2sTznbruL9Y2TkkfMgf/Oe1fxC3/7v8Vb77+rSjaxu6XiiArjWlQfBC+5UWRKXioBMAG2bD4qpJEmBI5j15Vzy7IU2XSMMk1hZQWKjBmrhPYLaPU6spEYj0codvewNJritAUsUc1LYS8vA1VdBBASRqtwUpVpCiMIU8WC1djA8u/yNQIUKjAJ4vgasTzVDVAqf7npSaAtClQqTcW+1dL8VMkpVmAgmbJ872NbVrWEVRtdVVFKDq8Ic1T5J4CaaraqQuD5xwBJAR2zBpnVpxCNY5HXs+D8F8VkIZmUtDbn51DlLApNNiU0troCZh6qI0Wdy69zTLiuvgdfL29JtTFhuaqcm7xyHgevs6wXTb6mbICb9gpOD+68sxGGteR387+lHBpKKIpFgd/qtiBOBly/GtguSuIKvusLmAt8XzbFGxtuyd9mEKEsX2yXsR/abhI2GTBGAMv1mFa2+vF6PUVda66dmIGbtVKuH4+FkFmaQdS2mP/ItVrUs2ZcUEHPd9Uxr1bV3NhmDTmWxeparMeNQrnJnjW1kuYS8fhUNaIcoViImjxm02DE+jSKVIFSpnZUeqp9ONcbteJUtagqGvmaxnHi+H4h+/S80fDOouOAdW5sqw0LQ2672LMtDFeXMFxdRhwQoteo09yAPwtVrnBcxohAUKq8HlpBi1pYbkPGXtdAQzYmiIKZ9RELcp3/ArvN35s/mUFKtXYQBaJIV6tRbcpp1Meg2jnNJQdY1jUzLkVNbxT/NbOv2XwgCu6HecWimHapOrUld5dNJ9LYwPsuj49rkYG+XNubvzd/ylwwxy4qOLFR12eJ5olCGh6MQpkQRi43waxRlUvThGTa6+vzNJEGD/4ibG9q1DR7yb3HqOGlScyovBvYLIpiwmfOUQIlaQQrdB0tMiRHI3Q94Jkr59APfXRcG70gxEKni167Lc8cbP4KfTbF1AJuqMbnONNcTxs+4wmYnS4ZwKqSJWhkvdnUI+4K/F5PFYjshOAUcTnfywJvfv4beOetD3B3cIih78DdWICb5wjHuVpXn+zBe3wd450dpF0X/dPrOLq3g8M3drAUOThzZR3+cIJwb4akqDDd6mNspagfTOFOaiy4IeyjHJ0sROpUSDsV3KyGR5AGC63cgl068owgxet18gAAIABJREFUY16aBji/NfO0sUTnGPI4X21gNyzw8uM5bl1kY2CK73nycSxEyzgcJJjOCnh+JG4WHb8l92FGFMh9wDQacFTRDpqK4KzOkFVTVOkBfvzFJ/DPvvoSjuIpfuyTL+L3Pv8SjoZsaND7h+Xp8vlTn/gI3rh2C7XXRog+lsIWAneIP3j527DbFkLXgkyRsEY3bGE13EBoL0kz12wywEKvj1Mr5zB4/V3svfIu6rxC7EKgbsrjdBzEXoWy5SPjbbmusLDag9N1UDlT5HaMMdea3EYxq3BueRmtVoSjfIQZJvJcVNa8N5WSTfzEiSfRcTYxGA5xsH8fVy6dwkuvfQWDOpeGpudOn8PegwT93ibCoCtQPJkNMCtHqOwpOi0bw6NDxGw0sbVZxyrYYOnhyuXzGB7sYevEaRxNZri5vY1RniDl7ySReIH+Yhu7+2M4jofxQY3ZEe9tBvSbdYR17beAkyurePMbe6jofc05KjdjAlZ+tjZQiLN5CZweWfjQyMdzWQutohZXHjYaNA4Ix64Hze2wBoZujW84U7zsp9hvAYtbwOWn1/D6e7vS4MJeCgJgrnW8JxQ5LeW58Fv63MNH7hToLtq4eDbEO9djZHxOsGgrzmVDm8uQVVjsWzh3dhnvfPMIyYDrANckze89fdHBCy+s41tv7uPqjUzv6dLtYB7odXky7kbyShnDjVW2+RJ7DHUdMzb3nD5s7hGHEvbYsClEGpr47x6i0EXgqTOCw6YWl009vqyR/Y6NzcUFrPZXsHs0we7hGONZjI2DDGdfu4vvuZNgbVYhoM01xxjX+ChCe2MNl195tTni+Z/zCswrMK/AvALzCswrMK/APAN4PgbmFZhXYF6BeQXmFZhX4LsrQAD8aFYXN/cF9BjIKBBYOvwJgG2UVoXEqkUFzJwz7q022b1Nxi/3RSyrUrVJA0rY1M+NbbOv5NHS2arFlpG8MGbuosnZErhrlJl8veIRhTENqDjeCDZfb6wwCUe4GSVmbEbp17xOQFTjsMstXqNsln+nckPey9YNe36eycy0wghnn3sWz7zwMWRZgte//GUcXvsAdZKLXRw3iKmOVhtFG8XCEn7mv/mv8CM//1dVoVoCr33+X+Gzv/or8K1SNu2Z+QXXR9iNsLGygmwaI0kLLG5tIIkzjHYeIBmPVWNNtbHvwQ5DBJ227IRSFVmlChcJv2eDgQCF7uoyNq48ho1zZ3HtvauoEtrjVkinY0wf7IuSmVbT3NTfvnULNmvk2Fg5cQKRH+DOtauikBLbQFpVCoxRmMZzc6IA3YUu8ixHmmTw/BCLmxvYeOIKrCDELEll89oXq90C8faOZC6KNSBqTAYDdBYW0T+9hd7GusDnxuKXFsjTLIXreAKNAjfQbEkqdLIZ7CRBfjjEgxs30V7oS6ay2w4FrO9cuwErSdDpdkQlNxpPRdncO3lC1M3c5eOGG20MRYNmrGWpVmOWMcHJ9OgIwwfbqGYzuARbHAC+j2jjBEKqkqkAJkx1HQS1i9nRFE8//2HYUShjm7aQf+Fn/hreePNt2dAcTkYCNDqdjmxQFmUOWgk3VqHcdRe1pyi9bFGyEvLxmGT8cW7kGcp4hmw2MzbSJCI+OstL8DshrCRDcu8ewuEI5+BhnZv1aQrPgMiCahW+l4n1bGxo1a61hFPb0uTBDVDWRBT/nKcEEJLbR3jK60/w4wkIzKmspPrTJyylRW0q0I/QiQ0hBNuNEliRoPF2lTlFCKLepJyrAryYr2ss27kYiLJOQJiN0PdF1c03EQtWXkcR3rBeGZjVyz/FgpegksCNcJibpMwVpc03lfzMCDbKRlmTBHAb8CFQ3xIFM+cVbbeViKjdskf1rIFJjaKS78GxoCuKEVIb63nztqKEFgtcsVLVlVCUPga6ih0zYaWxWCc8Y/0JS2mNL3iZ9QgCUT63wkhqQfhN8Eg3gTRPZdO5KDLN6yRkI4ysCrWvriuEjqcZvWZMCKzMc2Nzncn5CUgUa2sqkqniNlnTBaFOgIT5nGGEtMiliYFNAbT1F6tpowImLKbyWqry/7LZ1mxpvc6cb2qfS+iowE/XfI0gEE24EuXjzFWpNzNmqeg210vgkCiqNY+V9x1+jwBnAVaONEBQFdkkM4q63qzzlsP6qAKYCsWGmAvMo/oWwJHj4G4Y4GhjBZNWRCkdJf7yji5VqTntVani90SxKnb1BN+svajlaf+u2dQcAlw7RDUq+buqgm+aDJr7Lq9Po6jleTeWzBybj8Lhh8euttQEwLzv+Z4vzRHSTEUwY+aZ5vNyfKhKn/OWtuZiP2+cNvIk0/l2rHrTsXCsIjbq8ubeKvdn01igGbh63YSvi5yUDUF6/hzD0uTB9Y7faK6FKFJFWqdNC1T7E7RyXLOuzetVUae/BdmbvG+Z+zzHxr2Azg5sjBAwZJqtaqomE3H1sDlHaOm72MaV0yfQdulaAnG+6ERtrCwsoU1wybnj632MY4LNJnKkkl3MdYFqd09AMGExGyt4bTkeCU/ZM0G1H4WwRZHKfZr2/bwG9jTGr375TzHxcoymE6SjGS7+8Mdh5yXSe9sY3N/D+tOXcOZHnsPR4S724jFm6VQauPjcQXeRc+e2MBk8wM6Nm8irGOWqJ4phHCVIJjG6bgTr+gzB1RLTvo30ogskOaz9HB07QvtBgeW9AD24mpctz2clChqhcAUyFil8JmJcBxW4mVvhGydneOeyhWGrRO1UePbCGZxfW8dkMMFwViOr22JnG7KGnOMu8049VYcbVTuvX1zEkoWbFQN89PwKBvEA127exFNPPoff/uLXkSZquS56Rx84tbGESxuruHpvH6G/iNBqYaXfwc7BVbxybR9+m80zNdzQghvWWAh7WA424VuLSKczVOkYm5vr6Eeb2H3pZUzevYMsLVG0HKR2hZSqc0a0dxzkLcYsVPJMdOL0KgovQVwytzjGhMrU3EGUV3j64hXJYd+Pd5EQvvM5tgCKrELP6eKpUx+Cj0WMpyMMD+/i/LkN/OuXviSq4+XFNi6tbeFwr8DK8mm0oi5G8RGm0yNM0wEsZ4pu28FoNELOronaQ8FmhLLAlY1T8N0A3W4f43iGD+7exqwskOQxppMYYeDgkx97Fq+99S52hzPJPx7t1MgSXS9t3ocZj2IDXdfCua0O9m/HuHeVTSLqwiA527SFsXnv12cEaY7Ma3SSCudGFj6Wd3E+8eCxec1EIRzHrTzivjNxarxrzfCSk+BWGygj4OR5B+tnunjzvSNELQ+Bz5XZkzWAzz3MAOZynycFipQNI8xaqdFdsHHlYhtvXZ2o7TkfbuSZnW1OFWpKnyvgQ8+fwr07e9i5kcFm4w6A1gLw6R9YxWhm42vf2GGf4rHKnHEskgHcWOSYRiR5VrKY48u7l96ruB5IvAbXEnFTUBt73pv1dqjuJnze5lroM0c84HygO4CFKAzkOSAKXKz2Q5zhOtRewPbOEDuHI+QokMQzeJMSa3dmuPzOHj6ynWMxLTReh0/onoPu2hrOvvnW/EfbeQXmFZhXYF6BeQXmFZhX4LgCcwXwfDDMKzCvwLwC8wrMKzCvwHdVgABYTVgNqVEnwONcOFHgijqPm/eajciNZQG5AjVkl9nkQ+rbcKOQm/m0UWyShKkioQhGshyPbZ2NQkfe00IhgFffVyylDbBQ61lV/1IdoNnD5rMMqH6o61UbVYHRsnmovrWq9dLPkZcTfBn4xM1/ZgXLsRM08dW0x6S2mUCt28eP/pWfwfM/+P0YT4Z45Y/+CG9/9nNIRzHcVks2jdLhAVoCWWwEm6dw8uMv4sf+2n+EZz71vagdVbm++9Wv4A/+r/8DdjwVOMHN2tbyIs5eOo/J/gDb125JfqNAAW7FcrOam/W0pJYNZ1fqR7wmdWJuWKcLv9NGMZ0gZ77u4gLWL13C+unTeP3rryCbTMWyuspT1FmJYHFB7KFpJT3Y3uGuGjzXV3vdJMbdDwi2Y6OkcxQEmZxHXk2/G2Hz3Gnsbe9iOpkh6vWxyvejmpfZv1RZU63CjeQ8RbK7h9mDHQG/fCcCrqi3IMqF/qlNlISckqtqC/hltnMrDFU9SKDF4E3PxiyboYpnyA9H2L95Szbtom5XbLV5RYe7O3AqVdoy/3cWx6AR89LWKbRX1+B4vgBE/ha1J2FVliIKQthljXQ6xWRwiHhwKNCcYJwqQVoWeyvLiNbXRKUtG6NUplY2hjsHYsn43IsvIlxbQUGokhb4e3//H+If/pN/QmKptn8Ez4SjOeF4BrusRN1GCNNdXBYgXTmqIBQgbOaIQBkCrarCbDwStXJO5Xx/EdFCB3WRozwcwN/ewXpe46TtosthT2vfJgPUKNNtEGQQ3JlMVQIUowDmeXJsEcqJelsgnjaCaNycsZCVOUw1v/ltM7ubUE7zao2+VDbBGwgqiiBj+MtxxE1TgUcNtJH5praq4qBIpatYuSroEbDMHfXjvFnd5hW1Ii2N/RCxGa+EL4ToBOrM+RaVt+uB9s2u5PWmyhW5DoiSURtShDcyV5x1I0w1qlo1oqUKUrM9FUaoFIrXqKiIQBUiyxpl1o/GcF4zkM06JXnPtUAQsfw1ObhidG9e79DM09ho6tepgq4RUNJmjoPQrMmfNYuAQmixR1Z1sKhz+UXCawk+rDVPW+Co2tQKiCGQM9a1co1ldSf853zUDF1dz3l9aAevaz0BMJsAMtaJamVeC1Fai1hLxgj/R1hLEC3vaRqLyBN4PxExlu0IKHJME4hAPMl7V0jM9UJgmXF2ELcCrv9is6oKchlTBEuSS6sglCX3DWwSWGzuaTx/tVZWOFmLAlhzMllD3jfYLMOj4PfkdY6pF+Cu5+FgdRXjXhsV/TwL2l+bxoiiFOAqTQc51bO5ZmoTmvL6GTtdUTUbB4vjJgJptNDcaq4RqkTWhgMC3CZbV9TUspZQ2qivUdvrR7OZgTxOpLa0TOZawppLHqXJ9tUMZQW2DYjjMfqtSOonTR8yGUqUzDQ3DROEGnLvZBOEo2rgps6Nnb2AbpNbrA1VqpznZ1JRrIBWmx3oeCCNDzIRjRW8r00IcZII/OE4JXCVz2oytR+xpzfTSptJjDW95Hs2lvNSI+M2IA8eXC9Sscm28wKhY+HxrTVsrS4gsmt0AlfuAZ7loN/tixKYaxXv7TwGmjSw9j4VwcdWzrXa0UtmrwPaFDdjWRxEagdhQAeDQtYejYyocDsZY382wgfpBAtn18VFIZ1M0d3awEK7ja5r42hvACuKkHRqTLNDzIopcjZ8FZVatVs22l4XaysLGA13cG/vOmJvJra+vmPJ+sfcd/cgB+5lsEMfkw1a1pfID2MsBX0U14eIvjnDwsBBu3DFspiKV3lmM5Cd9y06uoR8HCP0sm18uxfjjQsFbp0ukFiVZMqu90I8dv4cOmEXs6MSgxlVvpVGH/C3H8r9XMYw76ucX2WGzEqRYwavHuDPffx5vPrKy0iDFr74xnvIE+bKshFK7XY/9fHnsHP/HoazCi1rBUthB52+h5e+/SoOpyWCsILDSIXIQisEOsESFp2TcMoAyXSGlg9sba6hLvs4fOV1JFdvydgZ1hVmRYnCUxXwzAOyyBF73c3NNbQWQ2QYY1oMMWOkAyzMpg4eW+7hxNoW9qZDDLN9pDUbF/R+WCTAUrCKp099D1AFOBrtIbJnSPMp3rx5FbFVYmOph9OrJzHet7C0cBKu52OaDTGZjjBOD2FbE3QiC9PZFFnlwnVCGYM938NT584jSXOMpzluPthGzPFl56irAu2Oj7AV4d6dAeI8gxtYSFMLu/doA88lXLOsCSPZubAU2jh3Yh2vffU+8ql2aHKO8p4onQ2OqoZ13XKYtQC3rLE2AL4vbuOZNETIea2m54/8bKDG+7ll4bqX40v1CNfDGqlvowgqXHjKR9BzcfX2DFHLh+/RiSCSNbrIE7EvoZMLAXCdUwXMfA2g3bVw5VIbb30wRS4KZT6zaFsPG380l53raI0nn+jj3TeHSP8f9t702bLrPO979jyc6c5j3250o9FoACRATARJQCQlWpLpkkR5SDkVpyquVCUpOflgx3EqqeirnUo+pMpx+YuUWHJlkJRosizJtlQkwQEkOALE1AAajR7vfO+Zz56H1POutW83BTn/AM9FAY2+wzl7v3uttfddv/d5nikdYEpcfcLHI48E+Nq3R+ifqps2nxull0Tfc5ihLeu1pWCv2N+LEw7HbbMe0P7dkcaJymgy7dUzBddEhZsJjXmfUU0+dPIwbSqd+axVYKnn4dFLO9hYXUFROziazDCKpphFEabxFGmcwsxqyVu+dDfCp14f4GJawyG0lmBhRxrdnts/mP9mO6/AvALzCswrMK/AvALzCpxVYA6A54NhXoF5BeYVmFdgXoF5BT5SgTMArAGGbJZr8HMfaCiywf0i2Tw32advIOCWT20irSuV8ctX1/9ReWD3306ygmVLpIEueuNdWz8S/hIHn4EU6XHXyl8NfMV6lJlf/KeBLpJRrN5YbQGpTSf1p/o7P84AsFYkN5tFAotpk0sIpzewlVs07aj5OcDvLeHn/+5/issvfUrs3G597wf43h/8gQDC1fMPwfdsXPvOt2ENBjDKCu3tLTz6M1/A41/4GbS2z+ETn3xBgeIqx+vfeBl/9tu/BTOhzTIL6WDlwjayWYSIm77K3FPbaBbKnk4yNJkdxlw9EzGlMdxssz20N9axsnMO0XCI8cGBqJbWzl/AuUuX8Pp3vy9Zh0aeCcri5lO4sY7ehfNYXF1TykvZjAem4wmGu/vo374FM0sVcAvb8EJPwGE6jUVd6HZCrJ/bwu7dPbFh7a6vY+3KJRi+J3+vRf5AGJOjqnJEe4eY7e0hn0xhC5QUD2mlzl1bEateIhDb9+X9KkJtx0K7Fcj7pZMZWp0OKhSY9geYHRyKJSalIQItxELVkFxOueYOFXZqky1l9vDKKsKNDYHFrJ3tUu1Ei9EU8XSKhU4X0WyG8WCAOk9gE85OZ7KxJxa9BCTLy2itrcJttWRzjxvwZlkiOu5jdjqA4Th44jOfRnd7G7XpwKos/NNf/3X8+u/8vxgxv1MUmzmKZIoijQXQUnFMANVb2xT1L5WKImiUjN77ijtm83HjPJpMkMQJ4NhoLS3CdS3Ex8cw+0NcSkqsw0RABas0STBD2NYZukoZS1U04Sghjqh9CVXEcloBDZ4roRuhnQAXg/u8BIG8pipflxaKkqEt6k8CMn6OoJVzSFmmN+BZYJC2m5bp1DRxVFT4UnlZKlvgUuW90upZQGVdw+OGq855bVTCVE5THS2KXIJUqn0Jxlz3vkJQq6jFFpoq5SKXr8dZKmCG39/kBIs1tW4wIYTlefJ8xeKb0CrXeblU9QlcVMpRZROsYFZesBVD96JoK1vZJD4DnAoWq4YT5Wpw32JbKYTUVVdNL5J9WivIouyM1aJqi/qZKuQCHnMpoxlaQUuOkc0ScRoLLGZ2K1V3/DyVR1TU8+doB+r6ypZZ3ov2tbQjZza12Eor4CtNPTo7VkCpzpMlqFU/R8vpUuy0U9qoa0txKkpTQjub76FycAXDskasKYE0x6W8psp2FFBw1mykCZ629JccZFrjEw5TfUhQLGCykp+nspMgTVYaQiUh8DoDUgNAOhw82HigsqWVMrlRxPIY2AigYLKqe5M5r6xwgdh1sWvZuNtpYbq0gMr35FrJPOHbcjppO2XWRhwLJPdSg9bGNlzsVlXzUwMv5a4lc0TD4Qfmi1jmauUsrxvfw9FAtFEKN40U/Ltcg2kk92hCNmVrSjhvCMjn651Zv5+pnhWod8IAfhDItVPjlA1DtEvOZO1XIFcDYDazEIDq12icOBqVLhW78jlx2GYtGgCsrOalOYSvKQ0jOhOX14QZ4lkqKmpa9bPxQ9TSBPXSsKGzhB9w9mieLnTvlkDzZo6Kil9U3c0TgQLnXLeNokTPc/HC1fNYDB04dYbFTksAesF8Z9tBt9WG5xK6mbLuOK5qk1OOAKqJQiIuJGiVax0VfpY0mkjDBIG9YcELXBRGjuunx+j6DnKjwGHoIul1MKN6P3CkoYHrU5LFcB2g3fLQCtoCv9IixTg/QlyMJXc2Tyul7qYzS+Wh3WpjfbmNwXAfd09vIbLHMOxM7IJFIV9WCEsHG+0N3Bv10Y+YU2tKE5KdGMjfHKF1YqDXB7qDGr3URlBqb1u6XVAFK2uuJaDbRYVTH/jhRoLXHksxaem2kdqCWxvYWV7EzsY6StjoD8ZIGVvAn3Va4iTA9UgcPtRsAGEbIXBRjvHTT15CXcb4tz/8Hm6exshzAw6fOe0a3baDzz73JH70/nWgDhAYq1jzXdhBhT/+4evwPDYL1TA8E35ooO3aaFmr6FjrQA7MJmNsry9hrbuI6dTG6O3rmLxzXZqPYrNGjBqpaWFaFJIHXHZtrJ5bw8JiB3ALJNUQ02yKKM+QFnw9A3/141eRlDUOowFm9RBpnaGuDOR5iSICtrrn8fjWCyiLCsPREXZWPLz1/pu4Ox4hrjJc3Oxiub2BeOhgsbcl9+jR7BRxOhUAXBsTdDwaDuRIWV87RAALV7Y2sb7Uw35/jN3jAWqbzWMxjDpDp9vC4Ukft/Ym0sDgOnw+UnnF+/tclZW1tzwPmhUcx8Cj2z3sfTDDwZ1MphTNaZSVM58xeWPi92pLdzYU8TmwAi6cAl+YhHi48OTvXHvkGZ3jX1T9fDELp3aNV6sRvu3lmFFEz18guhUe+ViIDDl2jwp4octHG1iWik1h40xOO/qyRi6KdwNFwkwHwA+Bq1fauPb+FIVDlwcJqCbBlQxtjnv5PaGqcP6Cg04Y4J3Xx9jYtPDST23hzXcO8O77dPmw5JmDz1jSUCNLJhszGSOhXlKeGfmMRFcI+V1BNU/xmwnkeWvMS1rVs9nMPLObl/tqxWz0VGUG01VD4hAM+C6wsdLDxz72KILQw3ASYRClSNgwlU2RpJE8u2ZRCSc10Z2UePjODJ9/N8ZOZIizEhsTvV4bcVnimQ9vzX+znVdgXoF5BeYVmFdgXoF5Bc4qMAfA88Ewr8C8AvMKzCswr8C8Ah+pQGMB3aTpNtvTjQ1aAzOonBV1GvM3mQdcAR2x3gRmtCAWiKpgrIBbKt70u4maUG97y6bvGRjW9psCf0Vrd//BpbFW1fBENssFOCg12YO21bIdy+OT79VZjipS8Aw8UfHAD76PvIbOoCQwU4GRKuuUmj4BU7IhxBBVAuBFfPY//Nu4+OkX0FpYRHJ0iPe+8jIWVtZw6dlPoN1q4cu/89v44OWvIe6foru6hodf+gw+9Tf+Jqp2BycHB/jrf/c/EUUoX/Peu9fw2//0f4WTKctA03OVWo+Wt9222N5GozGyONHQvMliYx6jKp7r+CgMUzJuVy9ckHzY41s3EQ1HCDtdrD+0g5vXbyCnApgAmLAvDLF6+WFsXn4Ebq+HWZKi4BlzQ74E0uM+Dj/4AMWgL59zwhY6Sz1RzY5PBrJBThUQ7XQzWtJ2elg8fx7dh7aQUXFJP3DJYrTgURFXJIiPTiS3N59O0et2BQS5gS+qoIhKh9lMIGu4soLWygrg+LAdCy0CKwKIJEUnDJFnKU529zDa34dBi1IZbcqmVjbg9TUT9Z3jCtiiytZpteGvraGzugI7dFU+ZpYjm8wEunc7HVELT8dDFFRmU5GmlY8KzpioPQ+t1VW0eguS+UtrZqPMMOufIjvtyzUqLAebVx7FxSeeBKj4rmu89vY7+NJ//iuosxgm3zOiSnsMh7CWitTKgL2wDKcVSlYpQ/Akl5cgkIBE1G9UAUMgXpoS5AVwAxc2lUi7ewiGE3zMa6EtXok0DixlXAhcLCo5H9mBZF5smgnkFPtwbcPMr3G8l7nKH2aWroKBnA8KjCqOoDK5xT5bMm2bXNP76n8iN8X4FdlTKr/7XSB8H7E05k4vxyOVdZy7ZQlfZ/06YgfdZBWrhoHGkprXVBR/VGDTGppgTCvmBWZ76ppTkUnQTfBLsEUFMLtRxEJYgKTgTAF1XPcEiqthpBShliWb7lRKCRAU2FzK5q0W/GpIrsGlthtuVM2i+uTo5DhprOUFrClALirdspR5JcsS1zMCHZ3HrBpY9Bol4zURK1y+KhXiPEdCHDabUMGeFIkcI1+TNco4b+T1CYEqud6E1fwQFTAttg1DaiifK5UylhCONVIKZaXSPlOjF+r1ZExIHq/KiFUqVLXZzuOzHQ+D0UBsz9lwwBxrglGOCf5dnBW0RTB/NqMtrmUqoKzvEWIXzBxmsfNX6wlz0qkMFmUoGySomtVrPoGE1E/We6UurDSwkPoSoGuIfTYuxbbz/thlzQnW+CG11pmbCUocmRV2Aw+j1VXEtHO3OH+Yg11J7aieF+W8Vn9xXDb5uQ0I5+sq23WVRy0fur5NpjPPmzVurKEbAMxrIxm9bOrQH6JAJ9DXWdO0PGbWusE5TzWtzFe1filIq6yg+UFFrrwmxxabEnwPrXZbqeAI8KtC6l/SDrrIlfJNLOLF/1m/nrI8ljgDrdIV62vC5weiF6SRSq6lyhmmqliaP6jQ1gCYP8fxOY1mMv547+B7NnbPfxE2q/qoZgYZMgTyWoEsMFwylBmPoLJBm7Yw8mAmbrqGgXNLi3j60hoCs4CLUpS3nmlhNJ0iT9lYEaDdCuERMpoWXE/ZPCsnAPXGXL8IgCX/XJZvC4HnyZx3QgeDPEbhAkanxveoiK1yLAQuuqtLSOXFbJi0qDZqsZM3qhSlSXhbYWN5Bb3OAiZJjNPoEMPkAHGcIo2pjqzFdrhth6hMB6Fl48qFbVz78EfYLe4is6eq+U7HEiAxEJQeLp27jNv3djGMxgLeuD6VCdA2Q7i3E1hvD9E7NdEZ2VjKHDAJ2SMAloY7qoAN+FYp7/luu8RXL46xf6FE7TPr25PGJwHsVoaH1lbguZ7MlXGcYhYXyAmd2FvhAAAgAElEQVTlahutsAfLoNUv11q17uRGjg03w3OffAz/8o//EKcRb1+E3Kpx6fmnLqCcTXAaMVu8g46ziAWnxCwf4Rvv7yHsEgCzkaxGGLpo2SFaxjLsqosySYEyxsVz5+AbLcymJcY3bmN67QZCmBjlGSLDwLQ0xIEkDYBwu4OHrlwWqpmUY8zKPmZZhCSv6ACPZFLhb734Ag5GQxzEfcR1HxkzngsIpKeS9uLSI3hs+wXMCHRHx3hkp4evvPo1DMpKFLsPb3fR9ZaQjD2sLJ6X+81weoI0GWNU9FFhgl6o5kxK+G75eGR5G1e3tzGZ9HFvMMI4S5FkEbIswiyK0R8TFiunG972PctA4PiIogq7e4lqnKSRQEWQWGO1a+PiyhZe/fIdlCXdUXg91LM25zotoAlD1Y2dzwOWNOF00hqfGNr4/CjEYqmy5yUCRX2XNA/lVP86Nt42Y7xqzfCBrzOC+dK9Co892cUwmuJoUMENPIS8gJJRLi090qSXsIEgLZCnNUqeWAo4HvDMU0v44Wt9VJ4GwHwUZLa2oFbeHXg/LOD7wMce62F3d4RHLi4gbPn48jcPUMyUipbroKwPBMEyzg2YHpslDVFB095drZ+VnF+zBvPeRChN9TGbrzJ6a0vJ1L2gcduQe4py00aWVfB84KXPXMTOziZ2D4foz3KM4glyqxTFsldyfayR5kA2BZzMxsZpgU/divGZ3QILqWq+oWOM4bmIqwKfPjj+yO9180/MKzCvwLwC8wrMKzCvwE9uBeYA+Cf32s/PfF6BeQXmFZhXYF6Bf28FPpIBrFFto+xp1DVUxrHDnxtDhKl+DXRU0i5mtNATizgFLpQ+Rm2UNmolHoAAIXbQ69jM5qAai84mO7BRSCnUoMCJKF7lVR/UT90/LYErOg9YCfsaRXCjEFagRenx9OsKVL6vylIAWm0gKaCoMilps/zsF/8aHv3pz2FhZwfFdIabr76KZapfH38MC4s9xLfv4l/9s3+Ou2+8JeqH1Y89hs/9R38b/tIKvvWnf4q0LPCrv/ZrcLs9KeKta2/ilT/9Y0zu3UMRx7KZzo2v7tYa1tZX0d8/xODwWFmgahWmbFWJ5SRVrjZKw0K4voKF9TXEowkmR6eSd9paWsLmhfOYjphpe4h8NBbVqR0EWLlyGZuXL4uNcEbr6iITuMjMPytN0b91U/4tk0Qyfb1uKNAlHc9QaUAiVTdNLGxuosc84aUF5LTG42Y2AUTNjDPa3RmIjk8w7fcFeq1tbKAgmKlqZMMR+rv7SGexqHY7WxtobW2jcFxR/nUIgLNUAHbBfGRuzM8ilFEMI6figqBfKRN5DQXgyQ4c1ZkKnsrYo4qstyCZue2Frqhx4+kMUX8IhvVJXmqRISckp3KytgSgENJIjqQo4GxYYSjw311YENvpfDZB1O8jHQ210tVGbjpYPX8Rjzz5JCzmahombty5i7/zX/wKrr/zJpBE8MQGWKmus9qC3VuG1Wohp9LE82QjUq45wRdBaa1smeV8CEp9D0U0Q3zvHnrTGc4ZNpao4iMEMymQoT2z9F+o5geCIFEDKvjKEU7AJfDogZzPolCwiGo0QqEG0on6TpS+zYxqZo+azxyPcg0IQUtaDCs1ZgO31MxVU47IR+zktV00N1R9bvrKz1HtB1gEl5qPyRwk2GOWa8kNUm6u8jwVHGogFi8zwRGzctlUQDUxIS5za7mxTGtnAeysAesr9r6V1IMbtrKhKspQwiqV6co8W/l+DZQEfonqUSk7lW05h5uytCb8kaOV2lPFra2iJU9dNbrIBjLzu0USxPnerE3qT8kvJ+Rjkw2hSF4I0E2SWEFivkezpla1QHPCAcu1ZB5TvdRYRPP6KntnZUkZx1QJK3jH60+VcMDsar1ZzUtEUCugTtddNrHPQBwBKRXVylKb70XbZ64NVJhK7UwDuYbJtCGW+SfQTCfwUlXOejIvN55JtjTvK6wz7aRFPVYqqMwmC6VYF322mt98HW1jzWrTGlvyhLXls+RIixJdN++ILbaCEQokq/xldXfSm/2a/MvnOO4JRqmQZJZqbaOoc0xs4J5r4WRlBWOum56HOktRSZOAAtSN57map0oZz3vdj+VJ6vdQ1uAqS1bsqx8cU3q8PXi+rAOvGdf8ZuydNbzoe0KextLYkkcpHNeROdvAWp4356/201C5xA1sJiR2bITtNizLUU0iWSJNMFQB5zkVbKa8PxcYWWub5o9GbS1576rxShTQGgA3d+fmWNU8Y30V/G4AN/N0accvGmmdT6zAtVo8RA2tX5+vydcg3FEcVrtlyFxW7y1zVizuCx1HoO4J4mphmug4Pq7ubODikiUA2KlLLLTb6IRtjKdTjMcTcSngOYdBKHOQUJpzkuOLY5BNFlxbGZ8gMF7U2lwHDGSEwy0Hf37yPpJFB95CC57fEqAb+D5aQYC6LjCbRbDcQO7jZZkBVYoIBYLAQWg7WF1cwNLKEnb7h7i+ew3T2SGyvMQsBszChG8EcJwQRu1itdfF2rqHN+69jtuTD2BabB4jDGcedIk6NeGXPi5t7ODm3Zs4zUYwCLl4XnDhlS6KkxR230DrRo6HbwIbmY92bcJl0xDhNu9XKEQJPHCBV3sjvP7xCtNVkUrCNlxR7LOfpuWYWOy0URYRwpaLss6R8ToXJmYRxwozUB1ZJ63QR+YAYT3DZ557DK9ffxvfvXEbZWWhYt6sU+HTzzyGN9/6AK32Mjx7CaHB6z3FvZMj3B0VKv/XNRAEFULPR2guIDR6KFMHUTTB5mKIjaV1JDNbnBJG1z9E9N5dcbFJDWBYlkgMC3FdomgBSxfXsX3xPLIqxSQbIcpOEZUxYqqwkwpuZeLnnn8Be6M+jpITZPUIKZXzBb8OlFGNRzc+joeWn8IsGyKZDXDhXA9f/tZX0afSM89x5aEePITIJiFWly7IehjNhpjMjjHBCFk1wXJLZVEnVYm218XTDz2G6STGu/fuIK0ypFmMKE6R5yp4QDl2cL5z3S/ETcN3W5iMM+zuxQJzKYrnLYiq3atbPdy+FmFwoNYywmEuSLVVq0YVqn/psML10CikUZDweGlS4dOTEC+OA3i8d8IQVxA2ACqXkArsBxzawMvmGO/4JSKHz/7KUYQA+PFPLOBkOMLRuJbnGuZts6FL1tOK/Wy5NIYUeSF50GVCwK6ciD732fP4+st3ACrozVwtbsrpHbXci/m8QRBrYGGpwmeeXkDod/DKd/axu6/UumC8iMQlqJ+VW5Gcaw3LVQ1CbEZ0LB6Tzh83lNMGld6SV8xGFKrYGS9R1cqmWp6D1b3UsCv4gYnFrofN1QBLyz2MkxSHsxlO+TzL5yYb8HwTYUD3E5aZjRkO8tgET23rOMXn79R4sVqCNxqhpNOD9gri/fS5wXD+G+68AvMKzCswr8C8AvMKzCtwVoE5AJ4PhnkF5hWYV2BegXkF5hX4SAUIgB/8aCwqFXzRqjWdwUh1lShoaVkIwFcmapJDJdnA2opTif4qUfeZhCH6tfhzyuZWmTv/ZShX3l9ySxWMVQBZwd9GXfCgOln2brQiWDbSaefZwGatShC9mIa/tI+lAki/umxa8V+VdqlTzJR/poAo06By1sflT38KT/38F7H5+BNiubr/xhvwPB+9czvYOL+DS8vL+M1//E9w5wevIekPUAcunvkrX0Cwuo7d997Fez96E1d/6kX8yv/8PyFYXZHN6OO7t/GV3/tdnN66CcSJgBpvqYutc+dxcnSEwdGJ5LyKsk1yLwkwaKdI9Yyy6KV6NGi3MRmOxHsvWFpE59wmeqsrMPIC48MjjA72kQ4nstm7fOkhrD/8MDrLqyiZO1vmiKNErGc900R8eoQ7b/4I2XjC3TA5d25+UY0rltGENLQUhYHF8zsINzdQMXfX98SqWPL9ZDPehN/yEPcHSKaRqH6ZT2xRuUmrz919HH7wISptz9vb3kbn/A4yU6k/Qt8VK9J8PMVwfx8F4TMBJhVXaSIKLwEEfD9CKCqLPV+NEYEAtIg1RbEMz4MbthC0Q4EEhISEyhLnW/JctP5cFIc2/E4Xhk+4liKdUE3FgWDDDUJ4SwtwgwD5eIwsisTm2jaVLTS9E2vXw8LaGi4+/nF4gS+bsRxff/+/+Uf4/d/5LVRxcqZzp2rYW1gGaL9KhaNHZTTzogkXa5jMm4SFIqMqR+UX2wS6pycw9vawnVVYoOqT6ntm/VFJJ/btyopQQCeViqaCai7tcvkv4R136bVaRxorJEpTqToF0mnVfgNZJBeVu8YaAPFPafYQ9aqqo+B4AVg671NnAkozic76dakg0hm+BNohYYioemm1bEg+p7IlV1bMAuwkdllBYgVZFAg+g1iEjnUFz/N0trICn9w8dhxXakBAQygsVrJUpzPnVKtaeTwEoTLOM26EG7J5LZvpGkZTJawiRrlhe79+AvwIgriLK7bXamFj9iqPVZwHBL5x7hD2KdDMJgeqRz3JxFT1I9CUvGFmQVPJK3CXdtm1AHsCQI4zUR5mOTqtNmaTKUyPoFKBS9n45mvUhLJaCc41Os3kmFg7HlcD23j8fG3Wm7XhGiSIlFC9oB0ulafKkltAnFh+U0WtcrQli5lZwnxv38E0ieH5vrLbZXY5bah1hnKTM0x72oTuBxw7DrOZVaq5zBWOfb4ZbdEFIrChQam2xdab+cNsbtA3rQacS744raNtBZW4FDV23ALqpOYOOP6aJh91vVS2o4BuzhuOD7nGrLuqQR46uGXW2O31MFpaQREG0oxRFdoytTHulwNXd5Emt1auGddwbY2slPdqbPAkVAOCAtUyD3STFI9F5iOtUKmkprqWcISqcd2g1DQuyL2hLJBHCeLJVKyiDdqR8ucF4rNhSFmsN2paHidfT32famogpOR5cd3j+FKq6FggRQOgRfmms5T5GlxPeY5yvbk+6HGilgKtQNaKfp6nAuycC8ramWOHluZi5c2sa117aV7QjRY8/8axQJqhZI3nqtqcD5snVKNDc/1oWStWybS1lkxnBZUCy0bPD/HE+TVc6NXwzVIAMF0mOu2eANb+aV/NBcfR8NdFSJtsmavK5YD52bLm8R4pDSMlsirD3eQUo26Bqp3j+nSEzvomwrCLXthGyMzaVlfGV9uzMIiHmMQRLNMVt4Y8S1DYBmyH9wHmB1vYWl1C4Ad4684beG/3DUySCfLEgZUHcBHAt0M4bhtWZeL8Whf+QoaX3/sGhtUJHK+xNTBQxsxRVRC4G3RxMDhFYhQo7AqebUj2sWP6MHMX5n6J5dfGePzQx3rsivK3DQs+YwJE8W0hMw3c8VN8/UKE/cctJIEN2/VlnJmlA6sEVhYXEMUTjCZDhB1XIiw8zxbHB7qdEJTlhYNZVSM2IxYVT148h+WVEP/H176OoqayssLzV7eQTGcYREDLXoBvL8KrBjC9Ej94/x5Kx5DcX4e5v4TnVojQXIJbhojjHPGsjycuP4TA7GA0pYVxjv7b7yC6foDQNDGDgVlVIeJ4N2tM3BoXnzqHrXPbiOsEk3SAcXIiTgtpbiCJKmy1Azz/xHPYGx/jNDkSlXBSU61ao8os1FGNj194HpvdRzHJTpBPB1habeEb3/8GhkUma8sjD3Xg1T7SUQu97iYc38N4PMAkPkRkjpGWETYWF2CKEjbDY5evIjTbuH77Ho5mE5Qp4WiGTNLb2azE+34Bm8/nNt0YAM8NYdYB9vaGGI15DySrp9tEja1eAC83ce37M3XP4vDmfYsQUgAwFdoq+5nPgrVZwio4Bixc6Jf47LiFx6fU1Cs3lozrs6niITjreI4fGjm+6UW4EyiHH6USrmAu1XjsqQUcn45wPAG8wEHg0kLdFSV0zUxmNqGw2SLLkCUVLxuqjK4mwM994Qr+/F+/D7PjsGtMP8HxmNm3o6zvGRPCJanXs/DzLy7hxu0YP3hzKkphHqPdxBHoyAZ5lpTzVjVqgDDvG/L/BOR8qmTDB59DxTiEMD+jCQWqwhBAzZsnx+LCoofego21lQBhuID9wyFu3ztFymczLkcuYIaAFzpoeTUCG+o5orRQJBXyuJLx1J5UeOy4xpfyFVwYpDBGE5DT86GN981nhnMAPP/Vfl6BeQXmFZhXYF6BeQXuV2AOgOejYV6BeQXmFZhXYF6BeQU+UoG/CIDF0lPnFQoG1ZvthlnDpiKDm7baW5kwVVlEc4tVbQwLKBDioYCTD0PyG/lPjlLygqlOUDvlCrTyQ6ybdT6iAN5G/qOhS5NRyT8bq9DmZLSLqrKh0wBYNtIfUB1y24lq3jZMdG0bjgFR5SZUV0i0mDKPo7ygKnm0zJ/kRlkhIK730AV86kt/HVde/CmMswRH719DdjqGu7SCq889jcubW/jjf/EvkJ4cIdrbx/W338LK1rbkzxbceLdNLKyvw1pbw9/71V8FglA2pCfjU/zWP/tfkO0fwqT6MPBgeYFkS8YJtyQ1WNNe3Mz25EY94Qg3jJuMRskka7WxcPE8ls9fEBUEK1vnmWTmnty8I5mOC9tbWHnoAnqra6KOzIsCaUTLWCoVPNR5jBuvfQ/JUV825R0/EEVZShtFQn2q9aYRasdFe2sLrc01mF4gm+ViO0xFnrY4tX0bxTSWzXKDcMu1BVpxozc76WP3vWuoaGdrWeiur6FzbgdZTThiIGgH8BxupM5weOeOqK/KrJB83nIWiTK3MgjTLK0ANgQw84PKTwEGBGyuUs4RchACKqWeUqKKQlagBSWXPHaCSwft5RW4vRBlkWFyfIw6zkQNw81t1l/UmWkmrxO2QoGMs8lM5ka40BXY3R8n+PhzzyPodhW8Kiv8we//Hv7Bf/n3BPaIFbEbwuv24LY7MJnvabtwHE/ygWkLyveU3FIN1LmhWU8nwNERVqMYW1mJgIoUjuUiF4DGHVvJs+X3CjQrlf1xUQhgZDOBNERIxinBsDr9Bm5KrqmGYQRnnP8C1JpuDZmuGvI2pu16HSDMbNR/BEZi+UtLV98XEOga3PwvFOwhjC1KZZlKa2ZCMlFPEgDbCnJqO2weHxW5vusJmJGMX6pwwA1uZQUtKtwmn1nb3opaWNs8yrpGsEuoyZ8hABYIrmAdP+TzGrbltDTXY0Xsr3VWrLBJHrvYSfNYaQdO0EWwyFXjviq6KnNp3BD1s0ErTkfmAqcHz0XgqGHL63HD27NVHq9AMuZGi/00rSiV2pbHJ+CJMJiK6VqdDwE3v4cAUWyyxd6e63GpADivg4aTAsm0ila+T+x3lSL0rOlHuyKIcpZAlSp5XhfmLWo7Z6qd+HOq2UIHw5Ot0HZXg2jWV+ysBbCaSjnMOU2IL8dRSla1gDqOc67/wkCV1bTKECYEVhv8jUU/4RMznOW68Pvk0uocXdoSS7PMfQcIwkbWn8dA+2hRdNFeVi33AiMJwDxbqUSpfKU6UlBFkqEMPOzZJm6EHiarq6gXepKxSvUd55WaROpDiVYbVwn9eW1Pf+ZKoO+vco/SCmixvdbrE9crfjTjUtRktJd2nTP79gbCKnBqSiNNkaSIxlO4vifjh2sC1wGen9wzCuZjKjcBmeN8HwrhdDOFa3t6MSDcVkp7XncB0PIzpjRZNFBGFHJsGJC5rHKKG2vqM1W9ZLSrccMGBDby8E7La8HP0Y6a67Xv+cqBQMCrd/ZafC++f5MB3EBmuTYaaLNWSt2urgF/xrVYT2VlTTBG4sLVrxMEWG61cHVrAdutHD6fa+oSoechCFvSRjCejDFjcw+bZlwP7aAF33NFbS72/Fp13NznON5GWYwPk2PcDYbIVjyUtnKOqAsbnbArluitsINO0JGxycYhumQc9g8wGk3EFlk9O6kmDI9W/8xFzwqc21xDa9HBn37rj3Dz4Lo4bRhFC2YVouUuwqaS1vHgOybOb3ZgtzJ87a1vYowZLL+WtaWGJ5a6RuHATS0sWAGOpkNEbLQwSvgB54UBpzBgJxbaRzV6NzKsjDxsJh6ujC20xUKb09IUO+epbeDthRm+fClC8XhI2wI4ZgDPciQugF00q0srcq8cDYcqUx4llhe7aIeh3HLb7UBUs2k5RZRG6AYuLl8+hz985Ru4N80Q2sBLT13Be+9+iNJdRtvsIK8deMmBZKB+5927cDucG8yGrdHyO2ihjZbRhZH7mEZTtLwcFzbOoUw8ZJWPIolx/IMfAntjeW4tvAD92QwJ50IArDyygd72itzHUySI8jH68RESxi4QAE8rPL7Vw6WdJ7A/PcUoO0FajBGXOR9tUMQ2zBR4+uFPYzW8hGFyCCMdw/JqvPrm9zBl85pp4NymhwW3g3jgwfdWxIo9SqaYJQeYmSNZ17eXl1BNI2wuL+DC9iW8+e6HGERcL0txdWCOO+9V0vQlDgqVNIS5Okfb9wNMxjnu3Y3k64ZjSAMkuenHL53Dd79+D9ExbePp4CAPzDAcqnjZWMdpQwtoZa8jjhe1Abc08fFTCy+OQuxEbDqjCtaUpinq8uUq013GMPGqOcNbQYGhz/ukeuQXC/jFGo8/tYAjAuCRAvhtX41jib9g81rGOZwrAJyq/OsyLQV+fu4z5/Eybat5TDx27ZKjbsMValHyGvCNCs8+FWKpG+DPv3GKNFPnxWORyJKSbhwsDB1CtE2/yXNWAFjJitU6rdwkdOY7nwd4v+Ijpeqnkuzk7gKwuuJicYm/abDZMMfe7hjTKUG2UijLvYXKanbQeoDFxoXQhO/QQcGW3zx4njGfy+MaizPgiUPgF05t7EQ1fPWwdnbDebo/mP9mO6/AvALzCswrMK/AvALzCtz/fXQ4HP7lnonzIs0rMK/AvALzCswrMK/AT2wFfokKYA06mg3sphhNhm6zs02VqAATbjQpL1LZDOWGoCXgTtFiPnBQ38OsU3GU006NuVGh0KrA5jUFFgiMa1SH+t01cSJcaNTCCv6qfNCGITeGzqL+FaCnlcv6GHgOAmX0sXowEFK1RDhWVYgN5lCqPXwKHQhsqDypRBFDxV4uyadut4tn/+oX8fTPfxFmu4X3vvl17L/1AdYfexSf/rmfwfSkj3vvX8fm9ipmR0f4s//n9xCdnKKgSszzsXr5Ml760i+gsG18cP1D/Gf/8L9Fd+ccatvAya2b+JN/+ZtIj4/EGlQCw4RVKs2zJJrJBpwlSltuLHPjnOCMagpB15YjdtPdC+fRWV8TlaMg4LJENBwIlI4HI4Rrq+hubyNcXFDAK0lkE5HVp0LWNw3cvfYOxvd2xdLX73YFklKBw804uewEFWGA5YsPwVtahmW5orQobQuu5QjgI5w1jArVOBJQZAaBWJJ2Wy2YdYVsOMRw957YGafMFnYcBMvLkrdsBz5s1xMVVJ2mOD44lOy2dDzF9PgUpgARkw6tOu9RWVKH3bZQXQIDgZxZobKiRVGuVeBa8UcVuqhYuVFoMDvQhxEEUk2esx0GSoHMrODR6MyKWzATT5ZKGfl5jnI1Jl3flwxn5p4OjodY2d7G8tYmWovLsvPH7/+zf/Nv8av/w3+H3Xu7onYOeksIe4swaVtsitZbKVVRoWCuqFUjj2l7ncNMEmA4QjCLsFEbWGJeJyqxHM25uS4AWCv/SmW1La8nE0wpE0XD0mRZCojgdeLxK+BGkCn5nLQoJoAlNKPNqWze651Ok+NRzXfuDfNDZdgq5SkLyqYBbtxKZp5kclYyn1T2r+ho5OeZaavsYJUKlV+nElhUvrSL1XaQBKBh2JLXlEYDrTRsvq8BmAJVNUAT1SwbB7Rds8wWnpNkvCqoxrEqAFQUkSrrVxTlVM3ymJp8Wq3AlS1hFRaslJ1atSiqZkIobUHcqH65OyxW01CWzQK4aKnb5A9WhswZnrcANJ2jqOy5udYqFaXUQltbEs4RfLOhQzKMqaiybYHohMiidm6Oh3NRKy+bPF/JBtbqzMYyV4FEBeUbECz504YhOYiiRtW2xfx6Y/Us4FJU+Mp2WYCs/jhTgDY2+wTOuuFHFNK6lgTVhLwcu5K7DEvmsNizi7JeNW8IJOY9QKCVGrO8cqluxuAaIDOCDQ+sC8Ex10gCEo5zERZzbBGeE+ZZogyWRh+qhwn4tEqNClIGelpZicqx0Xcd3PJdjFdXkHc6KKng5j8cW/Layhq4UefKONE3VJVJq95fLKO1Fbd8TtTKyq5e5VFSfUaYX6vGGZ4TAyFt2lKbopCT2jQKeZmvBKspqiyXddqmc4BtSU6swFDaGbuBti5V0F8U36KwruQ+IONYww0xyJZ8Y9UkIXbousmLtWvAtKh09Vxs7JzP5oceAzIHH8g0z9JE1lXOQ2nU4Xy0bFGHyuvKs8j9bPdmLLE2kvMrCmH7LIdYvv5gBrz8lepzpRLm2OJkNksPodfFgu9gs2vjylYHS14JGxWNXBH6nswpqm+plh9PJkhzBc8D2kD7DkqrgBHYMPj5EkiNEqOK1s0FTrwUB0GMQTWEE9hI0gxB0JY1j5c1CHsI/FAaKnybqcOEdTnaoYujk0PktOwl/OJ6a9pw6KrhuLBLzpMcmytdHEcH+Or3v4ppNoFdObDrDlyjDdcOxI2EFvgLYQuXz6/gw/51fP/ma8idHJbc4yxkDK+tLFF9tkvmqRs4ms1QOLSCZr44rdINOFyTMh/uqEYrsbExtHDlnRQPTwMEFccm8a4J6t/3nQzfODfF8bMtRCvMr7YQOqHc63hdA9MRgF6WNcaTmbLcZfY3G5bqHK3AwUKri14vgB1aKPIECy0bB8N7ePmdXXzyyS0MTsc4HaVoOasI3BbSMoVdjFCaNt7ZO0XQocmHgVbLge+0EdZdtKpQYN943MfVnVWEwSKi2IbvdTAbnOLkle8Ax5nEJYx5VL4t9ts7T17GysPrmGQzlQVvpRgnpzidHiNmHm1uIZ1WeOnRLYQL53ESDTDJjhAVE0SUqOYWqriEW3p4+sqLCM01zNJTeGaCKJ3i9fffwowA2KrRXbTxcG8Vo7Af6uwAACAASURBVFNenzYcz0SSR5ilfcycCKVZ4dxiC5eCRSwvreD167fQH8eyRjK2oswrgZh8TOC6SLcEm2puAmDDFCvssrRxd3eM2bRG7VAlD3iGge2lEHZq4NoPJtKQKVPO5nEo+2c28rE7hiCUObfywExXhYKfNnC1b+LT4xYemqoGqJzPf3yORo2Mql3LwIkFvGKNcS8AcjZKye8G6mHb6tZ4ggrg/hAHA6pgLYkkcB1PGloEI9fKbjkleE8LZHGFMq6lefOJxxZx470hpsMaJnOA2SilYbWst3wzp8TOORs/99lz+OD2ANduzRBlBbIJUGcEzFQUa/ufvOneaeyEml9cHvjVUFvSsxYiimZJbCBs0Wa6g95CiKrKJKt70q8wm6SYjmVRVfERbEricfGRyKPSuoLp1rA8IAwNsZmnhTzvLMwWj6Ia7gS4MjTw00cGnh0D7VzZbZ/9zlYDTw/mAPgn9hf4+YnPKzCvwLwC8wrMK/CXVGCuAJ4Pi3kF5hWYV2BegXkF5hX4SAV+UasmZWNC73kINNM2yipjT+esaktotZGjNrRVI7rWPakoVoEGBK5inStwTFl5ih5MJACyaytg6iwz+IE2NfkpttrL66jXF5taAQC0Z70PgNX+r/rhJktRafEUVBYtg2zyq4MVIEzlFTPGaHfL/R/aB1O9SSUYgJh6mYVFBK028tkM8WQkr7968RKe+pkv4GPPPYdv/8kf4c7r13Du44/jkz/9ORwfHolq6MKVS2i1Qlz//hv48Hvfx+H772I8naB74QKe/8UvwrccvPnyK2Jj91//1m+i/fBl1IaN4cE+/uT//A0U0z5SKmy5WfuAdbXFY3c92O1AFGzxeIoyLRhDps7dtrF47gIWLjwEb7Ej4MOmzxyA2XCAyd5dFJMpli7swF5apXRSQJwhSi/uaJkwbVOg7+z4GCc3byEbjwSW0XpaAJ9DuFsjjmL4iz2sXLqI1sqaqGYr5Mi50U/BKXPeyDKLDIO7uwI5emurqG0Xrkur3BLpYIz+vV0Us4m29aUFcoA68NCiVbTliBJPbEOrCn7oyfFPD05Ig2C1fNihJ4oJbmzT6pOb9IRyzGWjColApM6pouT4laBNuf4KcNEemta5VK5ZsLj52OuKAkXkRLQR5PemGZLBQAFYGdymgFbbsQX0EpoQyHEEOoGHoNOWjfvhyQmWNzdgUMkVtrGyuingnmN3d3cP/8Hf+pu4tXcoX/NaHVhU1tEimFavjoeCALjIkRUJ6iSGHUdwphGc4QTdskKPikXaw6IUBbBMU62cF/VdqdT5ai6qudrYNktOb1nJXCTMtxwFrwgGpelBZ6aWGbMfqcYluGXrhlbm0+KQalaCfZmZKpNX8h8l7xVibSwAmHnDAvHu57PKHNRqP4kZJOCk9bPAJB6XUgiLJa4GvQRinuuJirTJl23sbBtFq4A0baPLr2V5puyItVUiv48fyspRfYg6XDJGCVjtM+U0FUUpz09s0gsUDcATJRDXFHWuBDYC0zQgVmuiXo9odUtVqVZ2epYtTgeiItTrJMctwbCCyno9fFC1bKlMxWY9pnKSQJlQj68r9thstuE8JegklKfaNk1lQ52DgnmHaZYLWGyUlI36l8CbazGvsbLNViBemge0QpiKd1k+CQd0tm2acW7yW4hBVT4iQTSholJDN605SpGpoCHhhH6tRsH0QL3kWlCZ3eTD6ixpsWbW1tN8DdXsoO8tHPumKdeaDT2i+OY9ggCY6lENOfkzzTjgWGTvhMo71vOcJgCSJ6zsoBkRabFBQTKjTUw8B7uOhXxrA1lvCYVYRCsoyfXobOzpPF99wc68qpsxIjnOjVSV48+xPwKAOQ8JVAX0chlNMllDmWdOWKuaNpTKWNTVkg3N7NEU0XSq5jznttlYf1tw3UBeU8Y83Ro4/1gf5jizWchS44drg+rDUPmY/Ec1UNDaX6vEpfFFnYeodqnSpiJfNxUIFOb1KkpZj/mhLKRpe15Ilnwk6sVMoKuyUVaKd9Y+L6iue9BtXtmTN80KTbOKrOMPqKvP1MG8Z4g9N5tgSpiVBbPy0Ql66LkmLi77uLwRomXlYkdM5XcrIAAmgLHF7YIWr+PRTGriBSGCjofDIMVk3UM5HMBPSoycEtPFDqLpEPArFHaG0XSAtaVFiQU4ONyXWptskDICsRXnefqWB5sq2brgbRjdToDd/T2xcuYN3TMduZcYtgcHXEcjJLMRNjYWcOPoBr53/TWxMg/rFmyEsOwWXC9Ap9URALrcCbG8buLVD76ND4cH8PzmOYwWwRXs3EDHaMGpHEzSCKdJIgBY+pp8wCeALl34po+W66M9rrH++hQfe9/CRurBKVRDC+fY2CxxvRXh2qPA5GOLSFoWzJLjwxMHD95nmJPcbvfkPjmdTlGJU4jK5GaDXBpnSNIZZvkYRpXh8Uvb2Fjz8druTZzf3MDbH+4jKyz07EX4fEaopqiKGfYGM4yqSgAcb8WubaLtL8Kt2giqAHHCXOwZHtt5CIbZYrqywMek38f0lR8g7xcoTAuJbWFsFYjMGp/6xc8iQYo4jWB6DjIrwjg6xulsgDirUGQO0nGOv/bMI5gZXYwzKn/7GOdDJFwTUwNFXGPJb+OpRz6FuuohjkfwzRiTdIQ3P3gPMeeAXcMODXz+8lXc+OAIKQuPFEU5Q0Y78QCIkgxPn+/il557EV959TW8euNAHDxscQ2gkYrKpBfXD+26QzgaujY2lpbR6fWwtzfG62/uk/vLvObK3PGBi5urePOVY4GhcDUAZhOPtn2Wb5QMFGUFLX/nWkO3i9rE+ZManxyHeGTiwC6p9uXztLpTsaFyYlu4bkR4J8gw8psIFrUus3HR8Gs89dwSjgd97J7SAtqCF/po0XFGIgf4rF8hTTLJ1xWlc1KjiFXEyOqKDd9o4c57IxiupZoBHT58qiY4Wpd4YYXPfW5VGnWuvXsKM3DF9YbP4EZl0x4FeUor9xpZUiKNcwHNRSXtPNpqXt3KqO7liuj4NTq9EJ1OBwHvNVWJKI4wGk0xm6is4ixRv75UiVrfqepnQ5HcL3kB2STGC2XXMNwafOT0fVMU8by2lVmiLg2UiYmtowqfPTbw0wMDC4mad2fdr7q59clBXz/NzP+YV2BegXkF5hWYV2BegXkFgDkAno+CeQXmFZhXYF6BeQXmFfhIBf7/ALBAB9n5V3sOVBmovSCqewFPNvqBlB3/GqkoQ2eNbBtLRp0RfF+bq75H4E8Dbs+OjJvMH71Q3DxRWlcFkh+0NeHnGotaURsRRIvil/tkP67KkmMTu2m1eSzub8wP5caY4aBlGBjUObz1NQStLspphJOjQ4GKVNis7VzAhUcu4va772B2MkBrZRk7ly6hKGtM0wQLq8to93pIZwnuvfceBrduIY9T+N0WLl96GGuWg9Y0xt7NG4gffgj/4A//AOb5iyhotzkb4Vt/+q9x50fM4B0LDJS0ZVody0aqj7rlwPFcRIOJ2JdWRil2e1QGX3z8SXS3zqFyLYEk9OSjum3cP8bgzh2YSYyFrU1YiyuwwhZsl3mjhHwWHM+TC8JjraczjA/3MTs5RjaLBDDYQYDO0qLsrx3f20PY7WJxexvB2ioMWlXyZ2l6R2tVAkGqG4ochzdviRpqaX0dfq8HgwCY42EyxXDvAMl4hHYnlNETzRKYtoPW8iKIDSraTueFWDF6oYd0NhUVs6Rghh7chR78kLmVSlVCMFblzH2ktKOUPFdRtdGqWKvsxKrPUgorPwxErZFmiYAVt91G0OkKqK64j0hIVOTIpzMUCTMKmcXrwOu0lc0qlZQENbHaoCQs9MJAINRsMkZ3eVngbiJWyCYuPPQwg4pRmxamUYT/6u//Q/y7r3xF2Xd2u3BaLVH9ekEgQHE2HaPMY9RxBAz7CCYxVg0XATfxdS6siEFk0ulJo/OtWRMBQcplUJuwK6jnaqCnMjaZ0aoBsKUU3LSgpjKXKhSxGiYETRMZJw08ZTas2BnLfNMEmteMDQUCsR15bSVi12CSyj3dEMJjkBzVqpT3ItyR7FraAnONEaWhVgBrG2w5XqqcHCrO1UpzPwdV2SGrrFCqVl2BoARnAv60tbWyt1ZKaAI2gqlGocnjltegiknDUAGKBEpsOtENJErNKd0AZ9bTTY4u31sBYMInldsrY7Oq5TwF/PL8qAIWeKYgn9hMaoDGfGD1+tx4tmQDnMfGehAs8YOVJLwkYCGcE+tIg5mtGXzJ4FVZw1RZEoJzO7sBj8o6t8HKuklA560KINYgXWyV9bzhGCBUlFrVtQDlBsBTXSif15mscs56OBLCNgBYVUzbI2vVpthf6/8/u6ba3re5vspqV9kRNxEFaj4rZbAou2mJLyp1gk+um+p42OQjuda8plSREjDz2opNhc6WFwvyQv6uVKgqw1lEb/pGk9gGBqR121vIl1aQcQwSzvLnJGtSK2N1xq8ovnheVDqzUYDjUGyQ1fnyQ8CtKONUTZo6USXK6yWNEzzHJBXgzQx3zqvGgr0BwXLP4/fluWQAS9yBzI/qTN3OO62MdZuqXUl5PrOrljVRxqJaH87uvxLwTZCu5mTNiAK9BjQNC2fqZdZBf9xvgNBZyKJMVOOW99osjQWy8rxpcyw2zYQrnB+0km3sVXWdFFjm3FRZyEoA17gbaMt61kBbULNBI00jJaLne9dUy4ZoBx30XODqZgcXl1y4SNW93zIRBi58bZ9OMF1VBuIZ7w2pqKPDboB77gjZ4z1pupmMpsjcGgktspNcNRgZJSbJCEkyxUq3heVuDz+89g7anUV4to80K+F6LlzHl0YISdI2Cyx2WggtF/1JhFysyF2xhrftEK4XyjoSR8yOj9BdqfHVH76MYQQ8c+kKjMLCzd0+gmAJvVZP1MqeF+LcooXT7A5evv4aDJdrdCXrONcFo2Cjl4vlYEGs5Y8GfUTMSg7YFFVJbIfPDGKzBc9qIygtdE8q7PxwhvP3MmxlHrzSlDkUo8LMLvHeYoY7VwPMrnSRu5xxrqxPlskGMt43LCy2Q1E4DidjGLVSrjNXlurgrCoQ5VOk8RQtp8annn8Yk2qMV964LkpfGz5a1oJY93adApVb4fXrB3A6JlyfzUGmKKvdui05wXVhYTI4wbnlHroLm0wwRl2pJpXipI/kO28iGeby3Fo5Dk6QIzzXw/N/5UXcPt5HUubwAhdRPREA3J8OEWc1qsJGMS7wyy89g3vDDDmVvUUfo2TMVHRYtYdBP8X5xVVc3XkKVd3FbNaHaxYYZyO8fetdJEWOyuV31/jFZ5/Cu+/exFA+V0lkBxW5UVLh+UfP4+JiFycnJzhOMlRWIPkrBOax2FGnco8tCOS5NhgmOq6PtU4Pj116GKfxDF995R3cvjOG4UDlLqPCw+damBwmuPs2lfK0SlbW0DLJ+XjG/g0uKAIrtSDfoqKbjWO0ILbxyAltoB2sz5S6NVM9ZbLuMixk4Jp4zZzgbkiYrZwtKCwWoS0zcO0az7+4joPjQ9w9Jlg14IWuRISwQYpznOCUy2lexMjSHKkogA1UaYlu18e51UW8/Z19mJ4B8ly4tbio8DQtt8ATT3m4sN3DV791jOm0FrUuX5hrDN2MXKql6YIv/Y90RtAuQHKTVg0RhLLN4w2bvrLCRDxjAwsE9pZZjZrjQltBs0T6kUeBY96rQ2DnfA937owkxxjMwaabAHOaed6Ev7Qwl+OrUNI1IDdRzkq8sFfilw+BRydk2tJe9mMAmD/x1HCuAP7ob4zzz8wrMK/AvALzCswr8JNbgTkA/sm99vMzn1dgXoF5BeYVmFfg31uBBwHwg9z1TAUsu/CK0sr+Azc0aiCAgRY38AwDMbvgZW9CKXZly11vhGjtmgBX9aFs5pQrLW1jCT6oIdNgtlEeNxqyZhNYLC9p7alUSUorp5SPDcpQYEerlFRsmai4GsWnem9lM3lfhSWIlQIedCwHHkwMqxzmQhuu56NKcoymY4EPVAnTMpT74k5Vi12owBeXKce0jFV2oJT1UOWSJbFY59KMuVUDyzXw8Y0tfOHZ5/C9V76J96ZDnGys4lf+r/8b6y98RqxLs8kUX/3d38adN9+AqTNKqbhQ8MVG1bLhtgIk4xnMhN6WFUoCYt/HI09+At2tHWRGhShNZMONqrbxyQlO79xGPZ3CbbUQrK+jvbYONwwEYHDj3PdD2aRPkhgmNxUnE0wOjzDc25PcVqcVoL24KJaAJ/f2ZGO3s7wMlwpy2me2OzBcGmwTABNuUF2cYnR4iGgSw/ZcyUA2aLVMW8E4Qd4fYnx0hG4nFIAzm0xF/dpaX0FuGkiHE4Gvnu9okFKijFOVbew68FZXEC4sSDYv37eiYo55okmCJIqQSoaygmUN8BD1bitEa3EJ7V4Xo/4I8Wwq2ZRO6KO3sgrTV1bQHJeEO2WaIJ5MSHukfu3lJYHwAr3yQgCNfF3b+BJSZEWKdq8j50OwEs8SOc7Nh6+g1VtAKZuxBn7tN34D//0//h/hBiH8NqG8q5oimPXKTd7pCMmwD2syw2INLNQWXL3RykYIGd8631bNEKoXlXpWVNu1gbBRMz/QKME56lKlm1KFRxvrSjZFmRlbpJl8rVFt8v8JQrhhT8ioYKa2UdYgizCXY7TJ+pSMX+4I6w8qTQlTBYYSutDCuMzPACrnpKh+Ra2sIK1AVZ4D4SeBJpWe/FNDKIHPGlzymKgCVUuMUiaK9Tg7FsTunXm4Si7PehGyRZFubtCWyE1WKW1xK8sWC10CPALgs8xVbecoa51AKQV5RaEoi1qT/8psQGWnzA+BqaI8V1CRxycb8vI9jYeC+j6xJCbMKmvJXBVFLPOGCRmZn8g6laWcA/M9BWfr3GapWU1LVGJ/HkMlVta0ceY45J9JotSRjeVwA+fOFNLMauV50Sq5UazqrF1RshKYEhRTjcxGBJ2B2yzxYtutIV0DNvXSr/K6lfezVhorxbeKwlVOA2cAUaCkfh+Bwuzm4Deq91XnxyziB2C0NAipMSCRATw+3i9EFazsZ/lvLhJTZUNNqJxRxf+A1XTBZgD1DjKv6RIRuQ7KtVVUa+soWsxhV3bzVKTRlpXXm+Ob5yOAmncpbZncNDTwGjQQXQEwNVbFAprZ37yurlpbZC5x7LIphwJgTzed6HMXG/PGCpqwDSaS2VTZUoulu1KxqW+netiRunB8CyAW71gFqlXusMphbgZk02TFP3mstn4AkDnB5g59r5ZrzNeUNU19NGpgvlaj0qX6N01i5EmiztNx1JiWHGk1/8V+nfb1DyjEm8YANjdI7rBYkutrI4ermyWURYGM+Tzn9yqreauy4Rgh2l6IJa/GEw8tYjOo4RkFXIHnFTzHlLnB68Q1kT+Z5xXiJJKMa8/3cGjNsHcFmKRjwLWQspmAtWavFXWGRQbLrjGaDJElUywtdhD6Lj68fRu221EJ4ZYB1w8E8HKhr80CgWni3NIq4qzENCf0MuAYLly7DdsNZc1N40JAYm+xxDDdww8/3EVgOfjko1cxHCY4OE7Q6ayjE/oIvZZSNLcjfP/6N7AXx/A8Wo+rvG5aP1tw0bYDLIaLiKdT3DnuI7M5Xku4tKE1CFUDhGYboRkiqH30DktsH5VY+9EpdkYOzMKUHPTIMjAySry/nGP/6TaSS21EdClwfNBUnROLc8u1LYG0oajYC2RlpnOBgdyskZe5NBolswFe+tQjyPJD/Lu374g7RovZwkYXbm1iPQAO0wmu7Z4i6BpwvRqBZcO1AvhGD3blS4OBXca4uH0OpdGDZQVi20uL6WR3H+m3r8u8TmsDaW1iry5x5cXH8NgzV0WlW9k2LM9CVI4xig4xnE2RZIZYBhtJjS+99GncHcSYVUOk5RhJPkPg1JhGNU5Ocjx54SIurj+KaWwhzSZwjRhJnuD1D99FZBYwXAUdn7+0g2F/hIPhGLXLbGU+X1d46eplsbv+zhsf4ng4QRj4SuHtunAsPrNyleM9gfdkKth78F1aELPpgvfCHMMowutv3cZkwlxt1dDSZQ/L8jLeePUYRaQaXWQcitq3EoUq4S+BMT9Hq2oVa6CO16hMLE1NPHNg4/KAjhYGMj7P831hIAEwrArsmTne6xUYh0BFT2re19kIxrtVqcIkXnhxC3tHe7h7QvcURpA4CPkcatGSnpnClcoALhIUGRW6FfKoQpVUaIUeLmx28fZrx3L/o4KdGcaGTQtrYHPbxBc+v4bv/qiPDz7IYdBWmush35gNg1zcm2YXZXbQpC7IWnsWscvGLMLd5l/tiHTmztPcy5qFj7c3Lr3iEV1jYdXBI48s4+BgjLt3IzGcp/2P6dKtguDbkedb12cTVwWrKqTRhqC5Tms8d1DiF/ZrPDkxYFY6ZucBfw0uyXML6LPbzvx/5hWYV2BegXkF5hWYV4C/Dc0zgOfjYF6BeQXmFZhXYF6BeQX+YgV+6S9YQDdflzzdpvVd9srFT1bsPq2iBA3rAmWsjBglYnbME17UWgmmeLDeDFbKgAc3hxt7Wm4s0xJOKYGVaq35TsltfdAqlBt4D7wON59k74Z5s3o/WGmbGgto2qEqKGwKllTfxO8XJTE3JgXq1nAqZQPNDWCqxlLJu1SfE1WZbYjVnSNQVSkIaXfc1KhCKedgMZ+35aPymdGZi4U0LeaYu7ZQV3i8E+KlS1dw/b0PcCtPsIsK++0O/skf/Qk2P/OC1LeMYvz+//bPMbh3BwZBjMHMQ0dAc3t9AStrq9i7cw+JWFRSUsADdbBBuLi1KdaFSRKhrTMIp/1THN+5jfS0LyCks7mJxZ0d2GEom6485lbQEuUg4U6WpQgtA9PjY9x75x1UUSywQ22iGTCpBOMWJMFVGKC1soTe+oYoWMVQlrayVD8SWpQF4kmEyXQm4JTvSYBgUWk5nmGwt4eaG/vcRLRMtFdXsLizLUrZyf4hZodHYtNZKKyjsmkNC6Vtwl5cRLC0BCfwJUOXgBZJIhA9nU7OFKoCF0WRSXWLhe7mOrorKwoAFQXGpwOkswiOa6G3tYVa4KSCIyUlGzXPYSqKa48AvddRQJpbsLSGLisBwLQ2FQtZk80SVD2pjVPZWSTU4DhyfKzvXEBvbU1ZPhsmrt+8iS/+nf9Y1MWB6yI+6cNOCxjJDPGoL/UP6hodw4JL9S+xkFgdGmJRe191r+Yg7ZfZ50AbdjZYuMLMVAZfpcEeIZHnKJWsZdECmPOwls9lVDMTvgnYqeH7ntRD8U1Drq9rqWxfyfF1mEuaKoCjwZWoChsVq4a5VDAaVJrpeSbwRFv5irVxpQCYqE3FVlllnVIZKHPI88RmU1kM67mnoXMDaBv421jGEhbx40EATGgfBIGoY/nBOd80QnC9oZUwFe9REssmNFWjsnIwx5jWyxxLJfMUbcmylPxbqpsIxdjccLZ7bAgolWOl6lLEO0oNTEjKVzI1EBR7TkI8bVfPdZTXw7aYF+yI+jHwPRR5pvOXlWW1Ug5TaWcp22fPO7Pz5tj0PVes6Qn2ue3OrNA4juXYGwWvgG8NuQXWPWgVLSeuskHVmq1U2Lm2tZYx3ah6FRJUOez6mvPHG5tgsTHWa3oD7QhQG8DXZCCLFTZhsFxb1cCjlE+ywKo1/4GsYcmE57+Sic6eDQXV+R9+TQzaee/QNqUCYdUAUuphXjwBqVQU0xa5RFIbSERxLkm/8rWENe4toNraBJaWkNFimQCYc1A3HNQ6t1cgvaYKAnK1VTLrfqY411niMg8euM814F0+X5TIuKYVhTgW0KmhsfEmdBXnC7FXV2NnNh4L2GX+sQBQPXcI/mhbz/VbZWFrWK3ntKj4RfGts6dZSw2XRWlc1pIrqr6H4K+U+xH/bDKn+V4C/0Wxq1wBFE9W14+NJdFsovK3tXU1x3yj3JVjEkv1+yD5DB4TwrMekrup7kPNGiNqdt1QJu9EJbi2InfYflU7MGsfbcfDZtfEkxeX0TNi+GalYCRhMUqZK77nK+cAg3bwlbhX0D/XMCukfoHv9gYYWUOJXpCmLK4PRY6kUusV3RR4D+3PBijKCBfXl8Wx4P0bu3ADFzkbOWxXnC78gNbQam4t+h0s9hYxiCIkKZ+DPDhWC5YZwKe6vzRxOpugqMbY3vbxvQ/exkF/jHIC/MKLn8BkmODeoMBidxWh34bvB+h2Ddw8ehtvH96E5VZw+PDCy8Ia1yY6ToCO0cPGwiru7O/hzskhKl/Z3bqWhRZMtLwWHKMFz+7Cg421KsDi1+/i8rUEa5GDDJXMk2lRYuCWuLGUYP/ZLoqNAKXtwqnpsECoyFlrwqa9tWGi3fYRhgGSjBmvGWZZdGYlnuczrC2buHqpg9/57jXYLQ8tI4CHNjqOjwW3xDsHd9HPqdIFAt9E6BAQt2AUPurcRDQe4fL2Mnq9DUxjGx1aUNcFynSG6Yd3kXzrBnzbkriPflEhXW3hsZeexdK6i3du3IQddlC7FabFCKPpPiYxrYhNFHGFVd/FZ595CXvDCabVELPZiRxDWcS4exAhTYFPPvoYNro7GEa12Dq7mMic/MF715C7hKJKkbrasbCxvIobdw5QmgbasPCzn3wCg3GCL3/rPUxT3p9M1CTDes3iYPcdIHAMhJ4rluGG6cEwPPQWlhH4PtqtADfv3sNrb30oimKPsBEGnrq4hXd/dICj24VyOvAs5SAiil+d/+sqq2Lp45H8aLW+sTHAzS1cuWfg8RMbi4Tb8kyumm6mVYlZXWJmGbhrpdhbNZERzFrqmZuQmCCVz81clz/x7CqG02PcPuJxAH7bEOjNsWs5qikmyWOxCc+zSmyaCYAZPu1bFna2Aty9MUM8NQSosumSxx2EJX7q88twrApf+doAccF7Gtdd9exRZZW44/B41H2d6xSf0fS6w4en5vcJkUPfj3VQD5E6qqE2pSmW9we5tzfNMwT0tJq/4mNlpYt33jrCmFnAfHfWQdde5QAAIABJREFU02EzD7PX2ahlw/NtsUmXy8u7aZGIUwDXHffmBD9/auOX9210CMMNFVvT3PPmAPjs18r5/8wrMK/AvALzCswrMK+ArsAcAM+HwrwC8wrMKzCvwLwC8wp8pAJfWlr8S6ui7JMf1ASrDFXZ5GBGqJj8Kas2qqlytW98H0Y94NHM3N7GklM2LrSVtKgztU2twAXlvPZjFtAK7CrFgNhQ8+d/DHnpfFclUj6DvypbWKkgJWuYX9Nfl70eOW69pyb6KOYPigObhge0oFNqZ3rDcaPFpX2uKDQIKHhGCpppibRS4VkOLr7wLJ7/2Z/BG6/9CG9969sYnZ7It3RqA9uOg43QxySKMK0ARrBFhKvrG/hH//uv4eIXfladX5Hj5X/1u3jvh9+Xeq9ubMLxfQGhtHOkVo7ZkFTvpPFMbJhXH76M3rltGA43r3OEQYjQ9ZFMJji+dxej3bsoklwg58LOOcDzzyA984Kp0BTAaxGXV5hROXz7zv/H3pvGWJLl130n9uXt7+VWmdVV1bV0V+/bNGfpIT1cbUKQKZKiKUu0PpgAJdGQvxgEAVuWYECgYRi2DBswIMiWYIi2BhZF0R4u4gxnOMPp6el9r+5auvaqzMr1vXxb7BHG+d8bWTkzEODvetmoriUz34v4x703Iu/vf86RDFrJ49UgTOyoaWFJONdqoLW+AitsImi3ZfOeCi9RolUFmkFDKdMIMNot+TdR8nHjdzLFeHdX/uywBo6NYG0J4fKyZCem+yPMHmyLGpbWjRLMKRDCFMvr1soqvHYbhUOAVYHwxc4KII6QRpGo0kSwUeYo41QUrlRKh8t9NAcDGVA5vy5KUMQJMuRoLa8gZ1ZlrWLjcaFCPJ+J+shrNWC5qm60KJQw0ZIbk5EogYkmPcn1tHX+pbLeFAWMyaqaoi4NOz2snX5U/BUJXW7evY/f/of/EG9//w3kB2MEWQE7msHOU8lkZNOFuDRKs4RqQCDwYWOBQlcKspC7EOb63PDUc1jU/DrPlZBC1L3M/qTVoICVVKBxkeYIPV+UiKIENA2tHvXkGopakP/lJWhTLHCJFt2uiziNFXBiAwWhmAY8as9aqXlFaVqojFrJfxRr5RreKMvFWhlaf4/vUkFN+Q3E/jbRttMCLUXhaz3MH+WfBSKpTV3+mapHUVcy51ZyW0sFsAXyK/Amx6xhM6sZEQARDNFCWAOuOj9XADCXQFps14BQcnFpXctxysYSDSI1mKzXrtoVoc4stgiCpblGQbDaspuARAAowSLzr2nhnHE++6Jy5zmIbbeAWeZQU7ltgyprXlsq2zgPWXPJU9TnSQDIrxHIp8e32udWzQm0+hWATsiqz0k+R+WwHmECjmmhTIW6AFetOxfIp66lIj4qR7YG6wIBqQDX+bK17fNDJ4b6J1bjCBDqg1RKY1mfVcNP/T319ZP8WJ3vLHbjYhWsVNHSxMDvJpgj4CXQFeWXunepJgeVW8yNfAJn/soKg26rKoubWb+cC7Aw8QPMVpeRr64I4KK6mi4PvHZyvrSd1+O7tiuus3ypYqdVq2quUNdIVPHCtrWmVecf11m/NQBmdjgBsFLq6vuWbpaq5xstYCeHI50NrC4YxwUVn6L8lEYE8XtWdtNaLS7W7gLulT20us/qGyHnLi2Rmbsu91KqAlWtqEiWrE5tX82jkjEhed2OKO0Jdbn+FVmGw9FI1hCJFGAeNnmIVvMLjKfbgs5mVo4XD23epfFE7v1K0f3DHzUolrGhLedlzSgt2JUH1wylqelUz8FzZwdoIYajATDv/WWeyNzhHMtS5lAre3HO6SrnS+YovBJvlZvYXYowKyJR/C712gh9B/d39hAnXKeUqjs3csziQ1mzz25sYGd3D8P5VMairN6uK80aHNGco7wsp9Yekc/tjEao4MNmTq/dRAhmNlNxbGBnfwsbJ0LMi028c/O2WNAOTBdf+dzLuH17F/upi0F7AM/1EQQeYozxzs03kFURTI/QkdfPlOcuvnvD6KPn9bDU7eD9Tz/Eg5RfB7mvhNqi23aaaJhteHaI0A6wdjNC75s38exBKHa+fP6LDGBilNi2E9wYJJg+20G82kZu2sq221RqeAJgaRLRdvpsHmL2qxdK+5yMAWbmjsb38OOfv4Bvfvwu9uIModOBn4dY7fZQGRHeu34dCA34VHK7HjzDh1c1UCaG5Lj6VoUnNjaQGg2klYOGT2thYD4ZIb+5herd22LdOzYr7LsVTn7xGQxOnoTfivDJtVvwWgMUToxRdIDh9AGipEBCW95piSc3lvDEuRewPRnjMNsHyjkCq8DdB3uYRAWSOfDl559Dr7mG4TRDmo7gYorKqvDBlesoPCD36GShnkmfeeIMrnx8C+uDBp57/CJu3R/h7Q9vIMsqAfGyqLKpTGIduBKzeYvfb6IRNtBwW+g1l9AJu0pB65hI0xhvffQRrt/dhcPnj6LAyYGPlcYy3vzWXWQRYHkqVsWwmTtbSlODwW4xvgX7uyw2sPHephrLAphoHwDP3rNxYubCqmxx/4mpAqd6m7OTjYMucLNZYNgykVm0NC5V1ktekQaLY0KZVjj3RAOVFeHWJjOBqQIGGoFqXnA81eSVFgTAOdK0RDxPUCQlKnpMp8DZcw1Mdits3Z7L98uHDTzzrIPnXjqDP/r6NQxHhNnakUHb1HM+G3T8FzW8BsCiDOb1UO4j4pChnS1kGZLmrdppQCUE87Rk3a/Xb6OCGwJLyzZWVjuYRzHu3pkhilTjklht61+Oz1x2NteZorRXzVw5bKNAvxnCtVxs7Rygcy/Gr2areOX6DF46Rc7GOB15oO7dwPM8ycXHogKLCiwqsKjAogKLCiwqUP+MuFAAL8bCogKLCiwqsKjAogKLCvxwBf7/A2C12VB/iJXpsX8R0KaltzVsFVWvztlVzmsPQa6CsUopJLBZb6Ych8h8L24UHimCFWLQMLnW+RIoa+WZhsiyGazzfx8qihU2Vs39lQBgbn7V+FaETxqgkTKIxrUZ4uTpc3juC59Hsx3i8utv4LO334FJ5YmGCnIUoiBgzCvBjY2lC+dx+vlnce/ePdz55BNMRwfy3lQZ03bxlZ/+CvxBFx+/8SY279wWO03uBqZegN/8R/8IX/yb/4lsnNLm741v/Cnef+P72DjzCMJGCxE3HXe30W42YVmuKE8nwyEsP8DahfNwlpcl81Nsk0WtWSKdx5iN9jHf3sZseIjW6io6G+sw/EBbuZLNOLJxX6v0uHFNOBqNhgK8Z4dDJIdjlFSHEu4ZCpK6rQaCpS7C7hJsnzm9c0SjEZLpTK4UrY09WhsHAYJmA7ND5tpmYk1t2Sai+QwxVWtRLIDPXerBp7W0FyAbTzG9vwlKasQ2nFCBsKeCWDiH/LpGKOSQECKbz5AeTiQ7mMpPm8CMECeKkE1mcu1p4RyuDOC12ijTHDOqovn6vAbcUB0MYIYBAym10kNBjGg6E0VtEDZguirzWNCSzs0k/KUCmCpkwjnxJJQNRCrx1NwQi1SqrwibmPXYamNp/RGB3dwZnM7m+Ad/7x/g67/7VThRCq/M4JrKxpkgiGpQGaeEwCLYoRUzsYwa00qNrgCx7ziSiUz1eA1LCQCl9gTc2vqb3xPnCXzCnCRD4HoCVqmCpG03sxAdy5FsZ1HAWlTjqtxoacygKp5gsXxo5yzgXStbZQ5rOCbfQwAkGdE6W1fbvypAraCdgoMKJtEmVmzVCUNtC/M4VapgnfHrE9jQOjfLJJeZQE5aV8SeN5WvU+AISvWqM2mlWePInpl20cpGmMc4p+qPYMpWWdp8fdautqEmLGPuolj36uOsVZG1HS5hI49F1K1iXa2yhfnvCgKpzWb5EDZKiKlUmVRXE7Cz+aRKM1Erc1wRGBH/8dr5tHSmJTm/j44MVIZqNTghdTyPNfwrYWtFLyGS1FcrUxU0pYUz7Y8fZiOz+GIPLcpxlQ0rBsH6GplyrKU0D3CIyzCXBqAftO6t1eAEeeo+oDfLBfqrbhz5nL6p8GVU04bKfK1VsWqTvUSh88rl2tXW3zpfVs5Jmnyozs5lfalBcX1+bOIhnOf4qO2Ka4Ap1sOSIcxxJ4s5crMCwWtW5UhRIIWNsevhYKmD+eoqcjeUhhxZOwrmwBayDhHSMIObm/qE7aIo1edIgHukiNZ2xkr1/vB8j6uikRdiZ0tC6Pq+gmk/dB9WQFtdv+lopKGrekcCZwJgZdFaaktzbbdMHiONPSVswzqC04Tkai1RzVp6eVFq43rsiHxQQXTVX6KeDkR5T3cBgmr9b1yzotkM0+kEvuMdNTzw61kLUS+LZTyBq24QoyOBAGf1MgoWs/lAzStBNPXrH7MEl8YTAdxcm5hDD7hGiMBpwEOBR5dcvHB+GUEZifMHFZSS25nF8JkLzzUvzmRd4/hm85DEC3CuuMBd4wDfrK5jbkWqEc400O210Gr62N8ZYzyNUDFn2QFm8ynSLMegEWB5pYdbd+4gpW00IbeMA0PmsailLYiK9czqOjYPdpAVLuyqLTbQDYdKYNXOdng4weHhFn7s5Q28evl9UQHTinnJDvDlF17C5bsHMBwPraCL0OvCDoCPbr+GvekOjEAyMWAz2LTM4DP72OzCKUKcW1tHnsf49keXkDls8KpABucwC9gK0LY6CJwOLMPFIPcQvn0fF6/G6EyBIGFedcFEZUxQYctJcXO9xM55H9HARUWrb8uFZfNc1bxUoE2NZVPUwYnEJQR+CIeZrsYcSz0T3dUQf/Tq6zCcJlpo4dTKCg7yCS5dvw63xegKA74dwKl82JmHPK0wn41x4ZEN9IIuxjEQtDvwbU/ujbPDEfDZFsr37yCZl9hlPc73sf7SM2g2GyjsA9y6twuv2UdijTGM9jCeHYgqO0kVAH7lyUfR753DKJ3hMN5D4OSgn/InN7aRVwayqMIrzz2NTnMV+9MIcTxC24nEovjDG3dQsrAunze4NpT43NkTaMHBhbMncPPWfXzvg01M01JcJiyuuVz/CIBZq4KPJlTzV2gFLbQaPYG/La+LTqsvGdClUeD6jWt47f13Ve407bHNEufXmZm7h9ke39pAaVXyzEqbZypnaW8jfJmPIw4bQnRDpTy7GAhzE2c2DZzfceEnFmIq5PV9n+4wTGom1N5yY1zuV5gFym6e4FucA3hLKfnswXMr0V82sLTi4cb9RGrjhEDoBwjCUJ5f1dqcIskKiXdgdEEWKQVwMScA9pFGFu7dmin7ZiqoOwZ+5mfXcePWEO9fmsEUYa1y31AuJhbtQESJrBTJD92DaqtntbbU3agPf+5Rw1UteHK/YZOK/hnIbwCDpQCDFR+u6+HW7R0c7KuGqFJCifkDjgLAbMKg3bzrMHvcgec2YFts6orx6Ok1UcXfubGD2YMZfnLk4hcOA5zYn8Hi2lEvxrXLkcks5oMf/rFu8fdFBRYVWFRgUYFFBRYV+He4AgsF8L/DF39x6osKLCqwqMCiAosK/Nsq8FcG/R+wn6y/roa4suWhQYkgUq0MFPUUQYZkjSr7SW5QifZNQx4qaxRwUBsmhc4krN9DQWTdVf9DimOl/VHWagKM9DFITqMo+h6qk2lPzU1utdWjjrcGwHr7R1ncEfAqMYWGEbVdtFA1dZy2id5gBV6nj/Xzj+Px51/Ac195Bd1uE9/4p/8HvvMv/gXyw0P4VHuJ9auyr5YPbsLzOJoNOMx5LXNMqHqKM1H6ENgZfgM/92t/AxsvPo3P3nkHl773OizHwPxgiHx/KNl5/+F//ffwi7/928gIugwDl999E9duXEXgN5CORti5dVOyBW3PRxYnSKZzsV9ef/wxuIMebD+E7zNnrxAQlMYJ8jRCeTjBaPMB/EEPnfUTMFwlm6g30hWoYQVLNJghWjIDMYLv2mIHPbm/iWQyE6jaGywhYpZjmSNst9FZW4cVeJjs7GG6vQ0klFlAFLdup4UGx5lpIDoYosyozPQQdqgAMTAeDZEPx3BNB16/DY8Q1gtQzudiAV1GM62CsWTjHJaNLjOMu12BftxlY+4vwXM6m4liJOx04LZaANXBUYT5/lAUlT7/vd8RME1V8Hh7GwWzmjnOaMXXbKHR7cGkBZ9YfQNFmmI+noh61Q1DlfksYE/DSlGEFkqdmaWiuGQjgFKfK4W6KD80nGBhLOZ8ej5MP0S3vyQAnufFL/yTr/4e/ttf/00gS8D4PAENoq4n+OI45+ubosC3aDtKe18CCn4NNxgLql0V5DUqWzYk84yZrircjgrhIk/VOTs2IqqM+RppDk+AnNq4tX0HkWRpWnBNWzZLCSoFtoqKuFDzjI0PlqFA4jEr29r6toa6MoflXKjIsZDJLqye/z+0QNXQuLYH5mtJRjUhO0svWZ2JnJusLRoWEw5xHtM2mhbPR5bNfF/HEYUm7RZFr0qlrCiZTbHy5Vzm19D2VbLGtc0slYD1eRGi8jyyTKWRi4qadaBqtobZcs11s4rOok34+hqWlTJuKB5X6kl+raipBagyH53W3SY8y5KscakvLXgtU+pORTytwgnqfYvnlIpNN4EX1ehhGGI2mYidLV9T1JR6veT5EaTWCllRvFbqOh5XURLgH625AjVV9nN9P+D45xgj4BLlc535K4phpR6tVc0CgtksoDODBZKLSlkpSusPUWoLeFZ2xdJgoGsi7yu3BHVPOW5hXb/O0etS7X1MgS6ZuPrexONg84rYDsv2Pa+BsvOV66hholWZ4nBA5wEqgKMyQ17ZGLkudjoBDpdXEHMN4T2gJABOkRc0xOWYcFFlaoyyEYXrL9eKOk/5SP1Me2/amsexfI7XViBonQXMvycEHzFM24bj0+b12H2vrp9uLuFn2AwktvSi9FUKW8dS818s4wNPxro0XNCNQN5LKfrZgCNgXd+3szSVta42GJDMYt1MIddF50jLHNVNHqquCjBxnWBTQJFmkrfNRgUq7+s5/fC+o2pTNxTIPVvsAOTupFwcqHanetpxpClDHBBESapsVWUcMz+zZCS9KwC3JOjJSgR2W3Jx3XyOx0408ML5FZTzEWwCYN+VJhvi1SDw1fyPUq1GLmFKcwRVvaYoK4fVDH88+wD73RgRoxEyjusCSx0X60snMJ3F2N4/gOk6os6fTaeYzg9x8cJ5pMkUd+5vomTGtl6jOe4c14bpWlKvx06cwjA6RJLS9rmJ0O3CtAI0vEBGKxtgdne2sbHmoAoP8eql2yRKCEsDT506LSriy3ceoNEYoOH1ETZC7E1v4MObH6D0U5U76rIJidESZNoBArOLntPAk+fO4Tuvv4br4yncgA0zhtj+BpaFltFC6A0Q2k2Ypo3mJMPS9RlW9nJ0PxtheW7ASg3McmDbLHHXS3FpdYr9sxbmLaocW/A9Nq2xgUutaVQDs+mCQFOCN7jOiTV9DsNmbm2Cv/qLP4F/+i//FeaVi+XGMpY6TXx28AB7wyH8kCYmDgKzAbPwYGYmZrMYoWfgwvoG4tSBYblwvVDGN8dStD+CdW0b6Ue3MU8M7AYV1n7iGQQnltELPWyPb2M0zeA1W4irEfbjXcziGZKoQpQA5Qz4y198BnHeQ2RESNIRArfE/v4urm+ORcWczHN8+YXH0G4uY3cyQxwfouMUKM0cV3d2MDXo0AFpUGr4wE8/8xT6QYh3r3wiVv20bL5zb4zhmGsBO734tSIuh2sCnm3I891yawX9xgoGjSWEQRutdheGa+Hu9ha+/d2/wP7hUNYUxnCcO7mE2f4Ml19j8K/K9q0IeflMztJo9a/hAfwlzz6c1rpDkvOqURi4sGVisFnBTi3EbBwxDTRME15lwDccFJ6JT+0JPl4GYqtEyRfgYw3nq1gwsHmKDx4VAg947PFlXLq2LwpkNisw5iFsBHB8/kzhIK9ipGkh1ulcBzNegzlQJQaWlyu0mgHu3ozAHhwC5J/69/p8OsKf/8We5CnzvZmdy2dZ5iMbhSWKfjkvqn+lmUQ3u9CeWkW+y/2Az6t85pGHQD6/1ZJtsY3mswOfn4DT5wL0ewGyPMFwmODu/Vzbatf3N20pLV/Ptc6URjpadbOpy3EMLHU9nDm9jHubd3Fj6wDTUYGzOxV+cdPEKyM+d6njUndy1UDGmAjOoycP9hc/4C4qsKjAogKLCiwqsKjAogJHFVgA4MVgWFRgUYFFBRYVWFRgUYEfqcAv9fsKXGg4Iao2btBpy+R6w5+fVwogZY+mJWwKCEiEmNIDy+ax/rQ2cDz6GtnOrV/neK7jsaOqN2Pqf7IMqs+U3a1SBerMMYG4GqrJJnGtHHxo00YYwu9T56AUvtw04fFTjSZKMLrTiZ2zUgXnjoVzzzyPM88+j6df+XGcPndeFBu+a+B7/+dX8d3f/SqivT2x/WRmW0k7Zl0vbhg1Gy043Q7guphNxkgPx3BTZfGYVpHY7T3x8udx+ktfgt/r4sr7H2OwuozdWzdx49XvoRhPUQUBvvgbv45f+/t/H2agFK5b9+/grddeRbK3j/nutigDLYaIabBgt5rYeOwC3E4HtuPDdkUriCKjcoWKphSYzbDz2S14vQ5a66tw/AYcyxB1RcJsVoI5MC/OhkfrWFE5cyMOmO/vYXz3Hmb7Q4GqqydPYjqZIhpP4AQeOhun4PfbmBEA39+CkaUqV5PwsNNE2OtiPp0CzMmlMs524DQChO2mQItkOBYg4bSaaKyu0O8XRRojPjhANWPWsRqjBMCWF6K5tASn1YLnUW2XIxodIiL8SKj+9eC3O/A6HckHzmYTHG7vwDZstAZ9mC3W1IKZpJjsHwgcF2Utz9Xz0ej3RbEsWcVE93GM+Xgq88QOPFE6czNQYIy20xXrYm4yZqnYIiuFp/5F+z+diyrQgpDEtmCHzC6mLo1Wlg2EjbbYRHPP8danV/Ff/sIv4eD+pijta9tnbtjWmhTPNOFk2vaX6saCGa8e8kQBIKkZ4Q7VopKlSpGzpbNcVX4lAdU0TRBYjuTz0pbYtRwFZ6mArUrZqHap3jKotmLebyZKWUE9NaCTBotjea+1ilQ3ZNSwh2BT4gZdB3GaCAgm9PK0UlfAIOtjGJJFzTFJOMQPAqqpwDIlTWJWMbPy+NqEVXWjCQEDQVOddUuoQwhIu1HZ0BWCzM1fBYA5zplDeVRZwmVeQ2kkUZu3yq1AWzOLWpT2xgpK83dZNyUbmPmdvN7qbZRlvcqVVRBUKyZhIGXGtBRNLowojZWYVtnEEtRTBUwgzOtf5wO7PA7WQz6vYLFYRmv4KrbZPE/mlRPSprEC/Bq8KEWjUp2KmklDe1GR1nm+fE99bcTCVxZvMQx9aFetbaZFDSyqd3YfGCoLWb5fQXF5XXmNQsZoDZJ5zKrhRKl35f7BpgXCW51RXNs81xbJBJmiACcIP1Jwq412AchiY62ANZWgtXqzVvryNJh5bmuF8fFzFwW4zuhlE4eA+pIKYKp/ea1MjAwLm6GD3aUlxG3mhFIZTpvgDHmWKGtQg00SlayLPI+UinIBmOqY63MyHQuuzpzl+JEGBdrdlyojl79opy/j3FevpWCrAgE1JCWA57XifOdayt+pMhMgDoj9LRsfuJ4RIgtk11EOyr+U401bRHOd0mpomTO+bhLSWdlyramW14Cf9VRW4EwtyGWtEdDN+SHUqhD1r1p/eC/hfFb2z7Qyl6x1eW3dQKGbBI4routnAbnGOqP4CADzGtu0fs9RiMVsIfc0XmOxz56laDVWEPptuNkET50O8dSpLvLZRJprArpO2Ky9JW4KkuWcEbxlyiVByeClMUfs5O0cV4pN/MH8XSSkgdLaVYmtbcP1sbY0QKfdxdbOLqKI9uAmYhqJ5zEePbmOzc17mJUpskytvdJARpcHR9mCN10PFy9cwPWb94GyKdnFptNCwwnlvsxGt/F0htHhXTz1dBvf/OhTzGjdb9pouyFeOHcWaRpgGucIGgM0G7RMnuPdq69hmOzCaZiwPUNAMBvn2KYUGE2EdhfLQQc0vv/6ex+hCpm9zmeBSn73zQAdfwlNpyvKXd7f2qaPU2YXwfdv4cRbmzg5o2NEhZ2iwA6Aq+EImxcd5M92sT0ZCrhjLTnOCXpdUmaua7whsAmFDhcOgS0brHIYToanz/ZxEE3xzuU7eOzso3LN3r15QwBmGBIsu/CMNqzURRblmE9HeOz0I2h5TezPMrRaPbi2J3MhSWPYkwjWpU3MP9nCHg0XzvWw/oWnAM/FatfHh599hMrxZdxHGGKU7mM6jxFHlWQAY2rgr/3Mj+HOXoW4mqPpcS6k+OTGTYzZp1YAaVziSy+chWd62J3OkeQRPKtCp2Xi7vAAI9rLJxkeHTTwpReexK17d/DxrW2MC6rVDfR9G2udFqzSxGyS4TDOcf9gKmsr4W/T99BpdND0B1jprqPfWka32ZbGh8PZGN/63nfxweXrcF1Tcn/broGLp1bxxrc3Md3RNs/M+2WTj2ug5E2G48EzAI/mJbSkUI2XKuSW97UCTdvG8sxD8/IMg8hBo3LgG0DI516dQz8ODLxrH+LjQYWcPTz6PihP21x2cjb1AJ1+E8l0iqefOIkPPtlEYZViSe36DvzQhe2asC2uPQXykj4LOWYzgl4LxbxAkbCRDbj4+ADXru0jpSL4CRc/9ePn8bU/+hQP9pSLhPZulnWB5yK3c7Hh0JEWdR68sp+QH1Dku/hp1d2m7Mtt5Qwhbi4c+10D5y+sotVysb29h4MRMBrNkWSG1E8lM9D23JCfX/jzCce0TaW05UmECnOjB4MGTqx34PkWrt24hb1RjGlUoTgs8PNbwF/as/HonI1IjBYQbn7UFMv7Pp9PLg6Hi59sFxVYVGBRgUUFFhVYVGBRgaMKLADwYjAsKrCowKICiwosKrCowI9U4Bd7KgNYC2g17FCbP7IprHMsadEmOaAa7nLTWDXEa2QhoKPuTX/IiamsrZW+tYUkVTv15v3xDfjjB1dbhBJafG5hAAAgAElEQVTPcKODmyjMIyNE4T6v7PUqkZPK7j0GgOvXVu9HhbLeMBfVkLKM1j35AqMcOZ4aalvonnwEL/+ln8eFL7wsEOPW1auwygyffe913Hr7PZh6c5iZsyVz0iQX2ERhGTj/4gu4+OOvAGGIm8xge/MNpIdTUUkkUQQbFYJ2F4MLj2Hp7FnsTkZ44vOfF2vmT7/zHex8eknAZ+WFePlXfhV/43d+B87KkmzU7j+4g2/+/u8j2nkgMW28Sk7ow2mEKB0La2cfRdjrwzQdsftUmaCubNYLaprOcO/Tq3A6TfRPnYTfaEiGLUFcwnOSfUBTNrJ5DNx48/2mwJvJwQ4m9+4hGh4qBZ5ks1JxSFVsA71TZ+AOWpjv7mG8uYUyZVAb4bgJw3dgM1OVYJJ76fyzKHlNtFttxOMpinks8NNs+nIOtIuMoxmigwNRuWqpKZwwhN/pwgwacIIALoFwWWK8f4BoPBIwTttfm0re/kA2lJPpCNO9fbi0xlzqUyImalWnqJCMp8jSuVh9Cv62XVEOO02l9CUQzWjjOJ/Lxp/pOXCboVIg6kxMBZWU7TDhbyFgk0CYzRAqc5MgXLJeOcxodezacEJXKyVpbWqJWikIW3LusmFomPjvf/1v4c//r6/KdSH7ULNMWeV6hgWbgJcw2XVFEUswe5SHWqtJNUBVc60SBShBMUEu7cJzsUZU1sME6IHtSn2OwGSaKuBL22pRkOYPVflif65l9awD7Ya1wpS/1wCQ4EasXqXTRAFaUfOy6YLZzZYlWY5sRqhVhgRhYlvNzEBCLceWLGmlwjWR5upaC0giOOT8JvBMEoE1VFLyg+/F11Xrgm5w0RnCovhkPakS1SpWwh5CMn6fqFnFEpeKOJX5TTjFzeCYtQp8sV7m91O9Japng7BTgU+qh8VKVlvn1kpFQv+8MgUych5wXRNwqtc0UYnqrHOeH9decm9uThNeCrynjTrBIscT5y4tcsXa25DPcSw2gkBAljTQiHV1Bt91kbGBhOpQncssDQvHFLlyTbS1OsdBzjeg9bhpydhX8F8pdAVo8trSzpbqRgI0DTF5XtJ4YNuyic1rIgBY9xHxvKjWZXno7KDaCJQ19HGlsOSx1oBcK4CPg0H+WQFPpdwWHn30NkcJu/L6VB5yvMm4rRXrR3bCzKc1Vd45JV4VG3fY7EOrbBNjw8R918DW0gBJv4dCxictYAkgVROBQXt85mQHvvw9iWM5VAHAWtkqtab601ENFbWquYbD9flkSSLnzXl6BIC188DRPNfNJlSQjocjUcrK+en/fDeQ8UpISvDG96Uat76efC+xv+Y0ZtOLtmNm8wLnl3I7UPdQglw2D1DdLEBWq71lrOv5drQW5oQ2yjmhthKvx0/9bFGr5gX46jxh6asRi2/1fZIdrkFznRmuri/zS20Zdzz+PC0kB54NEhybaZSiyiq0Wyfg2w0E1QwvXWji3FqAKooRsBZ0heCa7rIpQCsB+YxRKGV7PS9M25X5ZVklbma7+FfDNzB2p8r6XquUCZyYcPvI8jJW+n3Mkwqbe2NRI2dFhIZn4uwjJ/HRZ1cwSRJl+y2NJZwfnLNsnijwwuNPYOv+DqKCr9aAQ5Wur6ygmcM7SxLsHt6D7w7hr1l45+PbsA0HbpHj9NIqHtt4DFsHEeC30WkOxB7+5s6H+PTOh7DDCrZnwvRtUS7T6jkwPXhmD213gI1mG59e/QRXD4awQs71UuyGQ9NFx+8jcPuSA2yUOZI0x1rQx3LsYfBnN/D4tQjdqMJekWGzLPDAyvDJiRQHz/jIVtkYUYC38nJWIoGJVBxObGnAK6jY5jX1XGl2cOwSpleiY6d46rkn8K3vv4ULj19ANIvw/o07aLYtBD4htQc7D4HElszVtm3i9MYGpjHt2E102n3YcGQdTpIIzuEM7sebiK4f4J5RovnSGSw9fQF5mWKj7+PVd9+C1+nBC13E5RCH+QGm8xzzGRuhDDiphf/oJz+PK/cjzPJDrHctREWCt6/eRpXRstnELCrwxedPwSoq7EUxcqNAFM/w5KkTuH8wwr3hCM+c7uPCiTVcu7uPKw92xE3GdRmHwlrQktyUzGrJg/U83NnaRVJQse6j6bfQaXaxNngEy+0TaAc9NDxfLJvf/uA9/NHXvyX3FT6fe2aJi6eWsX9nglsfx6howWyWMBxtYSxfJHkSAHkrgbDFead+BqBaloHYZV5h0A2whDbaHwxxauigm1vwmHtrVWiUzLg1cDes8IY/w/VuJRnqbEThs6gsyHxWyBUUbbPxb3eCixdWcP3unlhhG74BL7Thc9y5vMezmYTws0BWpIgTPlsZKOIcZVaJy8LFpwbY3tlHMgV+9mcHuPcgw3vvjaWGkq9Ou2npTtFe8rz36Kxfdf84ds/RDa7SI6oV0Hy4p804n0Ncz8Dykon+oCGRETs7EabzApO5yoxnQwXXST4n8EN+Z+4InwWZ403nCbAp1UKrGWJlOcT6I02MJ0Ncv7uDw7hEyrzxmQF7ZuA/eAD8+3sGzsxqi38+ihS64UuBarMq8dgCAC9+sl9UYFGBRQUWFVhUYFGBYxVYAODFcFhUYFGBRQUWFVhUYFGBH6nAL/b60qleb7yzw1x+cfOHtpjMiNTWybXiViCIBrIKstbZvErhW6eS/tvKTQik9/8V7NFKXr0foz6nraYtgg4NgGUDuirleASgyGa/tsaVzX7CXm12qhVh9THUWcC11alKAH7YTS8qYK2Go/qzt76BRr+HskwxORzByQtEhzNYQQNrZ89g5/pNpHu7ovikoSyRSOxY+NIv/xJe+uVfht/t4vJrr+L13/u/sXPlJlwq34oUVG0SENmNEHYzROH7eOyLX4Lhe9i8egVbb3+AMoqU+sux0X7qKfzOn34ddocWyhXK+BD/zz/735Hu7sG2fYTM8x30cLi/I2DR7/XQW1kRUEn9KlVQVDlyY6qYTHHvymdoLffRO3kCuWnJpj2vNxOSWVNuyDdpS0pbZloUdgiUTYz3tjHZ2kQ2mx0BdYIWbjraXoDG6gm0Bj3MhkOxgTahlHp8f2FfErTIsWEip7rY9wRCMnM2mU2RJalSRFk2moMBnDBAOp9hsrcHmzCGkNJ3RSEcdgeS0UqgQgUQ1VfTw0MBwHkUK5VZ6KPZ74t9J22hxS7YCwQiemEo6lYRH6a5KFEIvKncEyte24QfBnJ8fF8q2Agz+cEc4qDdVpuLOmuSG/9sThAVXpYJCBLFplguK7Uo5w5fm5bE3CgVdbFcF21dTuAhArYKrVZX7L3lLQ0Lr3/tD/E//M3/FPwHsV0WO8BKGg88SlNMU2BlxsYB2jQzkzfNlQpSq2kJ87gJLhyvovpTZfnyOAQUlZXkB8azudhl1lmjknRMEGLQtlBSvdW8kfxL1RAi6tcyl7Ej10PPvfp1xa65VOCW56BUgBaihNCfdtC0i1W24ByPYoPMf9O5v4RMhGQQ6K4+x++vv1agY55LbXlJabcswJNqPtok+/5RtizPl5mshEpUZooVsoZyKiuZ+cYKHtOmsaIyTQA/a2nI50XBJkrBTOoudriEo7WNM9WPlcqDZS1qyKXUn7Sq5ecMpFxjRThrieV2rmEat4t5bWhBLCuaViHLYWplLRVZkgkt4JdAuIJH1TytfqlUp+pZrKKdI/Uwc3FpF03oy/pIpjPzp3XusOS3SnOAK+pNnj/PnfabBMDKAlxZFYt9MNW9/DzHPIEB7bQ1PKxtjutGG65BWZHJXOBH7TQh7g7aglMU0FqBKhabWkEstsJUhBOySg4xFaQKOB41GOhGJQq7altxzg/l/KAVwvV9RrKeFVQ8so/W9t3KmlZZf3L8EcLTIpW5rnR6nlkEwBVudbvIl5eQ2Laoz5XCjN6iChrzPJntzfGapqmyPv6BRgz13hyHAn2p8tfHVDdFCfDW9uNs8KjrW68ZPPcaqPM60Gp5ejiWOcjzU2Obak+loOc1lXWD6wP/TEt7yR/nuKZFvMq95nrC+qvj0hbv2hlErYNKKS2vqbPEpRGDn+GaIkpySNMMoZs0k4liWJCFus2L+ldZq0sOsK6NqJOPjQ/+uVZly7nqOSVfw9flWBTFqIkyLSTXnQ1aSZwhjzPYhote5wRsw0NoTPG5x7s4s+TCYkwA1wuOfVpLKydpZe1aPbS3ljxhWu8STHI9KIFRNsOf5R/hg/weZulUmsAEpsMmP5PGiWYjxJmTj2DQbuPqjU1MCxNZNMXptQ5SA7h685Y8WRFwkeRYngszZ7MJrXQrrK2uYmufzVZN+HYPjhWi0+iJfT2v4ehwiPHkNj7/E+fw+1//jty7aWXtFiZ+7PHn4DptDKMcfmuAhttAUhzi9UvfRMrsYo9OF7yGqonPqzw03CV4aGGjswTEQ3zjw0uofAI4rrclPMdGr+Gj6QzQ9LqiRM7iVHKVTw5OYulujtVv3cRjN2n1beJBXmATGT71prh9ChhfdBB5CTza2FcWKt7/fAdmVcA3HRilw2hXUZ5KBn2VI7HYwAK8/OQFPNh+ALvdwe5wgms7DxC2HQSWCc8MgNRHMsuRxiM8tnFaojL2pyn63RV4biDNMEk0RzqLYO9M4LxxA+NxjL0VB0tfeAbd9XUkyQTrSx7+5DvfRffESXgNG3G5j8N8iOk0RxoZKJISA8/Fl577HK5vjhCXM2z0LUyiBO9cvw+vNCRzepZU+MrnH8NsOsF+ORN4OUtSfO6J89j87B4uXljDytoa/vhbb2JnlMMP+dyh7ISpXDdNV8YSHwjobpJDNRlwjjTcJoKgg257CRudVSz31tELluA4JibJBP/j//y/4HCYyjJE9/bVvoP1/gDv/PmOZB5zTZC1zMjUuKM62slQuRwIBQyHlji6AbSykNNHOeM4qXBiuY1e5GLprX1ciEK0CYDFjSNHYFjyrPWBn+D1boLNgI46vCdaEjFA6Cs55Hxu8GgtbmG6n2F1hc4GOTY3S1gBn9squL4h9siE+8wPrpgDnBeimqejTcwGMyqJU2Bp2cFKN8N638Dqegd//M0RJjMpnSiNKZzV/v9i+ax/WFHLUG35oTpEReXL02mE6vcw4LwHep0A/UEfluPjwc4+bt4ZYU4bau3mIfcYPk9yjbO5ljESg/NLN5uxoHJdgaZXYbnrYmWpidI1cfn2feyMmH/tIE1zZFkFIzVgRibO7xT4laGFVw4r2Ln62Uatew/vW/zzxYUF9OIn+0UFFhVYVGBRgUUFFhU4VoEFAF4Mh0UFFhVYVGBRgUUFFhX4kQr8lX5P7YPUCiidn6uUL0ogRbggWw9iwajUttrxVXZRlLLuIURW9tFUfKgNaFHIcedUK8wefq/ODNZHJa9Tq7Y0AFb2pypTUPMPlfkph0EgrN2olbZPb5GoF+R5qe9TWY/y2vwle9CKXCvhr8qMVPnAyvZNXOK07aucSwVR7j768ot44ae/gq0r13Hp29/E/p07kn9m2g7Ovvg8Tr34OZx66WU0+128880/xQdf+yNM72wLEKXlp2TX+tywnGG8sy3f1zl5Ck6vjSSeYnTlFgxCW0NBpcy2sPT0c/g7//gfY+OF52X3Jx4f4M2v/xvcv34DrU4fYaeFIp5L3rDjB2gvDwR+MqtPrEc9VzaokskEO/e20Fzqore6KpvGcZYKAOZmG4E6IWHDcyXHN5pOEDTasvE42d9DPB5KGJ2Y/7KIhEK89I6jLJfDBlLZaJ3DJQw1lA1obbutvgdAoGyW/SCQr42mUxi2KYA2Kys0el1Y/HM8QzwaiVpLzoMZjc0mvHZbNqD5clR/CYwoCoz39lDM1e4fYYsV+AINCUGZtSkqWQb5UXnkeTADR6BkPo/kF5WSkusr2Zm2KOnEKVXyM9WmGxVKfqspFtAC6rR9qYBQzg8BK5my5OUuoqjotb00YRyzTTXgOFKq60xYNSA5rmk3GsLzlFU1ucCVN97AP/nP/wvcuXRJjo+AiepieR9tR02oQhjHzdMkIdCmDa7amOQmuGSDSt7lQ1t0znvCDardPMcVq1iBGVSnacAnEIiARkMyBfkIXNX4UkpUU2yUaaUqM5G2tGJLrMCg5MyyPgVVpDXQo7KbKi5CNKp5fYFCCQG65CHrHF5CXW0drlTXvKwOkjRR2aBUAOYKJnG+cwzzg9mahL1KxajgLeE71akCIEVqpV6PkJCbsFRAu7YvSlmbCmsq/Hkdi0KOuwaTbFZgrZUauBTIVwM6KoOV8FuNgeMqR26AU0HJ80g5z3ntwYxcBTx5MMpCmYpYNuCoHFpZe5V5vVxzZfsrA+EIuBMAiyODBpw8Vq5rsrZRg0QoKKohBYvrNVrWZr3GcczQ7pufYz09yxals+RYi4oY8B3mbisYzNelGqrg8ND3kNqO+GGGsLLUrHOWa/tgmU/1/YbqMA2H62xeNR8UPBSgSlBef49BuJ/JeBGbbf5S4Y26qUJ7SutsY8nO1pbRhOQEE7WN8nElrVxDbf3Ma8WxLICPhcsrRJaFB56Bq90OiuUBIlp3pwVMWhlzPNF6XayoFWgVK2s2CHD8cC3S40XNRY4PpQKtGynqG7TAXYJlgj3f0xbjCsbK3FRTWAFgsR03ZJ2iVT0bA6TZQtYfsgdT3lspkZXiXO4tKY+JKnDVQFDnNou4Wx+zqLLp8uApG90jtTKvvYbCcplEsavmXX2vHh8eSmOI2MfzuE33B6C93IU10OU8UAvlw3+r500NiUXhrfOoOQfkWhPeWrRVtWFwOjO/Wyx72QRigf91e+uwDBdtc4YXL3Rxuu/CLnN4bNxhE4SAco2mZU0olfqXzQA6s5YNTLRW54qWVim+Of4Uf5FcxsyJVAONNM5xjqnx6pguWo6DR5b6eOTkGRyMp7iztYUojrGxsSaK08tXP4MTqgxzy1HNE3yheDbFhXNncOvOfThuB57RQ+h10AhacG1XlJHMQ90f3sbGaQM397Zwc2ciADgoTKx1VvCF517G/Z0REpP5wS2EroMr99/FtZ0rsBqA4bBxxIDpEgC7aFgdNNwe2k4LKw0H71z5BJ/tj+GFDhyLDg28bdvoeX00/B5sM5D1lFbaK71lnGlswHtnE6tv3seZ7ULsr+9VKe6aOW74KbZPG5ifN5H6CebaJp/XkFOM4w8G77cmmqGNkGCYT0xliVk+waPLPVx49BQu3b2D2/sjjNI5XN8Wpwq39FBlHqLZHA07x5mNU5jNC5hBF+2gK01BfJ6Kkxg51b/Xd9G89AD3kgTJMyvoPX0BTtBkCACWOga+8drrWDn5KAyHtu8jDPMR5tMU8dxEFRU4t9bHqbVzuL87RFyOcWrJw85wjo/vDxFwma6U4vRzL5zH7nAbczOT9TzLclzotvHiYxfw4GCMVy/dxf4sEXDK5kMq0D0vgOv4kh3New9HJF1YCIDZNESVb7vRRL/TR6/Vx1JzgKX2ALbVwjSJ8LVv/Alee+NDlXBgGWjaJS6eOYFrH25jeJfwV7kfG/TRFisJHjBDhXkR6ErCz9HNQT0XU4VMGS/ncLNpoBeG6O1UeOpaiVMzD0HFe4taZriWFraJ15wpXh/kGIZ061EK/oqKY3FStmXMdDoW4lmBeMxmNwvrJ1xc+TSWcWkGhuT/BoELz/GQmwWMMhX1Mx/DiiITlay4T+SVNFy88mIDj5/p4b2PdjFJfZR8bjNUjncZm9JcVjCaQ9Ybxjqopg+OO7X+qfu05P7y/srOIbkVqzXm8HCGw0mCiH0+Rw1vrAsffZUDiaxf0q/H5wX1cwzvHvLaJRvFTKytdNDvMCs4w+bePu4czEWYzGdfuQVLhESFKgLMOfDEHvAruya+PK4k6kE6UbQLjPrpRf3/2eGovm0sfl9UYFGBRQUWFVhUYFGBRQWwAMCLQbCowKICiwosKrCowKICP1IBAuBaxSsbrJJrqzgdNx3oFKe243RGI5mDVv3WqmFuHIvaTStwBdiKdkrBFW4ii3Wj3sw//n71RnZ9YMqoVAPpWiZMdaUQOO0EXGdZ0vZZHOqUDbXYrR37EAAmrmzaylp/Tqza6j9ruF1vWotWSlvBieO1aSJoNGEzs6vXx6MvPIuXvvJlDO/exxt/+DXcu3xZ7Knh+vjJX/oFxJRxGA6arQDv/sW3cXDtOsyYCsocRRjguZ/+Gfj9ZezduoVbr30fVhojozVcI4DtOUgnMzQaTeTJHBnVrFSQMSP2/Hn8V//6D7D02OPKXjad49U//WNsXb+JdrMp6sx4NkNGBVTgodFqqQ1w14HL13ZdAQBU2TWYAUx1LAxEzFll9qvlyP4SPwLbxMGdezjc35W8Mu5nZckcpWRZKjtaAaC0btS2vzZhK0FNVsimuu24stEoOZAZladK6cWxRXV0e3kJgR9guLuL+WwGLwzgt1oCxfxGE4bYEcfICZQPJ5K5THDuhqHk9EpWJjcYXRdhqwHP93C4t4t0MoGZqazSgsrYsAG/FSBotWVjfsqwNtbIc2B3GpKJWaU58slcFMcC/bW9qbIXVypXbhQKhHMseM0QJq+zKDjVxh83AZXtrlIA1/mcyupV2eZaBJEayhzB3zrHlFBU9jUJ2lhfGybtLR1PmgSoGJ1PpvjvfvWv45NXX1PwUxR16oPvfzSXjjVSqLxGBdoIaKShgsdJy2Kqc4ocGxvrooYd7u/Jhjk3V8VCVudzytSigjgn2DYEqAosZ10IgvR0IowiTBZb4CyXvOCj/FqCMqpKCWVpKS2btErtJXavtG71VN4oz03UtLohgdeDKkvWUZN4nb2bKwWiVt9wXaHKleOCx8DjJCgR1RPFQHkmY1LU2NomVuCSXiMIgAmFaVvODXiBoY7yM6AVLxsCeD6EkaJqFihNEGZIzjZ/53tSbc5jErilbZRFbS0bzArayXwj9NQgjxBWzo92y6wt51zBdVPZfUvOqGWLGpd/lvVUwL+yf1YqZUJtrbDVoJSb96J2lWxUbfksKmyiMQ1FBY6rXOcaEsuo0WOFRIPXh/WgqklUkWIv78j6KjmmDkG4svzmR+3EIBBYxjgtr0t9H1A26MrmWpYUyYzljJImHWlqUItRrSZnzYPQR15WSBJltSygks4KYh2s1NFiqS2wXNlTK8ir/01gZh0eXx8WGwaUsrS2G5ZqCzQnvK2QGfx7iSotkDsOHgQObva7AoBnvPflFQyhE7mGrgYyyeG1pKmghtPSlKIBMO2aj1T2x9aAuhGLX0cFLY/f5dqq74lqvKkGClGgEdRy/dYZvDGbaXQzA79Wmg3EYlgpleVOqcEz3QYErB9FmavrpPq5tLU7z49zgrbS+lzELv1YbrS6bA8dNDinCa+jaC61Dzxf5UHT8pzXS2qt7aTFXp2uGHUTmbY71XC5VhjXdcvYvFGrifk1+pmCTQmiSo8TzA4OYRu+gsKViUZrIPb1K0GBlx7vY71jSqyALXawqklCCZBVli8hnmruMEXFTY061xDH49pYIs4SXJ3v4s/Ky7hjbKsUYBl/hO6FKMg9kwrVAG3fw6DRxPrasrhO3L6/gzyLsLG+itubD7A3HgtkEjjHMWbm4NhY6S1hPoswT0v46CJwOmJj3Wi04PuBrKGbO7fhO5vonl7Ft9/7DD5FnKWB0G3jlWefQ1U6eHCYotsaSCbuQbSJt65+H5kbSd6q3GMcwOc1MkN4Zhctv49Hel3sbN/B96/cROlbcEzWgg01FrpBE22/C89qUhaPYp7CLAtcOHkWrdSD8f4mzn6wi+69KQ7iAvtFhS0jx81ghvFTPqLTJg4sSUVGRdtccRIopLFDmnloSe0DnXYH3WYLlltgreHi4rmzePPqFXy0tSmgWIC8HcItm4hnqTSLnVnrIwzbOJik6A824FuBZK0Wcayec/YmaH+8hcaDCe6GJYoXzyB45AQcmxbpMZpejO+9/zH6JzZgOiXmOMRhcog4SjGfWzCiHJ9/8iyK1Mc4SRAXQ2wMPNzdnuDGXgpPHAxKBA7w3IvncPXOTXHX4Tq60mrhJ555Bsk4wp+/9glGJe9zpTzXiMuNDTQaDYRi8+3DdwI1Vy0LfuiLg0Cn1ULDC6R5h8+ILb+H0PWRFiY+u7uJf/LP/rnY1XN+s4Hw3JoPt3Rx6Y0xkHP4sZmlROWooSo54VzAPWX9LNEU/DtRKZ+tM/6SxAz0Bx681MQjtzI8/yDA2syEw/kMRgWomIuZZ+IbxhBvr5SIPdVAyXueQRtogwpW3p8qrHRd7O+lyOlS7ph49HyAy5emYkFt+iZcnw4sjIQIxHrfLBKkRYGYazFjV3QucZkB3RD4yz/zKD67uYl330vEiYI3Ej5KeDbg27aAZIJYg7nH/BlB7gtsSOMyp5pW5HFGQ9usoKUznxd4jdQzHp/fSj5L8XzUnQmWobLkC7qbyHNeKe4qyg1GgeCG52DQ9dFo+vIMsbM7xoODGSbsF+IclKxlZRctP39RATwDelPg5+4b+LmhhbMxx4m0GqKQ+Bq9Nuvonhf4TLv4WFRgUYFFBRYVWFRgUYFFBXQFFgB4MRQWFVhUYFGBRQUWFVhU4Ecq8Mv9bp2MKx3y1KYRqHJPJ6DqFaZkjTI3jDAiq0qkAi6UpWOtylFK3EpgKDP47GOWyvKaqrdebOJqS9Pa/vn4Qf0AANYq3IewTG0yi2JVbxpLY7zekuEm03E1V20dLXbWhBgCkLnBrIiVgO4aAEvsFzeq2G3PXF+1Ee1023jkwgUBocODAwGPqxtrSEdjjO7cxuxwJBvYuWXj4o+9hIPRIfbvbAGEgEUKSzb4eIwlzH4fP/+3/za6Z8/jyptv4fv//HdhzSeymcRzILxg/uwjj13A4d4eDu5vws4zybhFu40v/2d/F7/wW78Fg6pcm8rUOT587Xu48+FH6PVaoi6qkhIpchRxquw4LQu254o61/R9DNbW4HXasqHPDypLSE+YW8lrSktK2l3v3rmD/a0teQ0qVGgVS8hI2MCdMlWjUiEAACAASURBVH69fFDZZVNRq4BWQas604IbhAKaqbyJxhPZWIdWgfL9afNMRdX+9q4Av6DdRNjpIhNFp69Ul2WBLI4FAFdxJhuWAiFYbypVqQT1fYT9jtiATkdjUQDbhNAqWBFBpw233RTgS4VctH+IKslgBx7cQUcUZBYPbZ4gmo5lnPjM7qTaLVGqTslXdZXNKDfgbM+Dw8w95pTWkErUsaVYXhO6KctTZUPMX8pe9SEArgGXKqHKrFTfw71XU6w+MypXONZ9KoGporMFEP/x//qP8b/91m+j5Oa2hp15Rf22IAylmtTHJUBHhnsN5vgGCkyq35khq5S8VOcwU7lifik3PAlXCfvqjEvtCiCWw8y5FRUwyYWad0rxwmPk7mYJ3yEoLqR5hLCQzQfcSKUCVyCQtgXm0THbTql+FYw0abdagxWCYlHmKVAkSl+dDSxWxfraSNaobOIyR7GUcS9wj9UgWCWgM5VTgQBuyWgmAFawk9a5HN+ERcpWGXB5fmK1q6yT+R5UpqlsYqVqPp6ZKufH86QlN3O1BRarJgJ1aQjCqZT2BHyyVhw3bJKRdU4UzCoLmEpwrsX8Jesaz0HDYK5dzG6mQliBVP2ftm0QQMexys13Ls5aHc1rQpjLRgWej4ArnguPmRmnqq1BAC6tbJUjg66P50lN6jXDorpJ3CBKsfSU8VTDdN2EQLim+CbdI9R84blxtNTW2ZKxLN/H7yeQNKW+Sj2vIDFrE4ZUT5WI40SNsfpDVFEKICqDYtVIwfFcZzz/gLWwsoA4OhYqxmu7bkIQ1pYAl+/vWMrGmdec45cqtz3PwdbaMoqlAaZic8+uheQhAKbanufBpg89HwjmZaxIzXlsubLfFlUrwQFVaSoPWEAYLUGp2GUzhs4O5rHx32vFs6wdujlCZY8ThKXK8cD1pGGByntRs2qLZTYt8MxkPS9pOy/G/0elrEG4aihQVvAcn1yYjts+EwLLVdUwmg0GSs1dIZpHiBljoNXYAr7VwnYEr8XCm8fM+4/Mf9HnqWstduvq2ULmOsEU543Mi9pOmuNJfQ3Hi295KOIEyWSGMioQBh2Zx2xScr2mqNZXGhVeuNDHiZYBu8pgMY9UYJBSKBKy1L+4tolzguvAt4WWCsjiMad5itgo8a/nl3DVuY+kYIY854UtANCiZbIJBG4I1/LQchuiuj+5toyzpzewt7eH/f0DaSS6t/0Ak3mMyuU6m4G+/rSCpTJ0ebmPm9u7CIwufLuLwG6iEbZUNEFpYGe0DTO/i5VzfXznw2tieWvnQMNvYr3ZxHNPvYCrNx+g3VtHy2mI2veDG29ga3pbqT1FAVnBtSuEVgjfbsO1e2gaPh5dbuNPXnsPe/Ehe9vIeuHYBpqBjV7QQctpw6pCmJmNOJpgtd/FUn8d5tREcHkLJ9+8j+Begvk8x05V4L6XYcvPcHDahPlkE0PMkXDN10+fvJdJc0uVCwxPeD0cAysNGxfXV/H8xcfx7uVP8NbWtgBJ33LgmE3YVYjJwVAsqp88u4Ht4Riu30UzGMhzhEGr4DiW5jhvc4Tuu3fhZBkenB0Az5yG0+/CgYs4maDhxvj+h59gcGIdlV0gMsYYJ1NEswRRbMHPc/z480/g/r0YhV2iNA/Radu4uzXGg2EFK8tR2bT4BR59/Aw+uXYLLc/A+UdO4MKJ07jy2R1EUYGu35T7LBfbWU73kQR5wWtvo+G30WsP0G62kWfqPnY4i5DEqcSMOIYjjUBO2EAj6KHb7CJst/Ha62/jD7/2Z6Akl02DDa/Cc0+fxMdv3cPBXZXtLQ2SLpvYDDlOyQHmsu1CxoZyoFAq5jIzRVHP57mVlRCtho3GxMSTl2I8NvTQy2y4VOHSHMOUtjk88A38iTXEpUGFgq+t+klgeCpmgvde1zDRCx3s7yXIE55PifUNF3v7OWYEnZ4JJzTg+wTArliF02Kayl+uyVSPizW2ZBMDX3i2i3NnlvEH/+YzzOd8YtDORQKJ1b1M2ZCo85eln8eknO7lF+9PfM5iMwLXDE5mNkvxW1TuOhvlVJNk/dzGNbmgCw3vPZJVzuWLz8qE+SXC0MLyEsehh927D3B7e4wJM34LRtfwGhQA6+4bcLlYcB1k31dmIphWeP5Bhf9428fjkwKePKPLrQClfv5RT1vqPvr8aAGAFz/aLyqwqMCiAosKLCqwqMCxH41Ho9FDucuiMosKLCqwqMCiAosKLCqwqACAv9rravB7tP0qSiyP6jetAOYmB6O0VPau3mSvnypqEKhVQGI1arAJn1tCCmpQtZXJFpDKmdXbQcdMo4/v5dcd9g9NpUUlp61CuU1KyOOIslFt9IvOi8BZdpLVprGyK1X5kgKF2DlPS1mxlK7fQ51Erf4V2ztuPnPTna9rAOHKEp743OdkM/H25Wt4cOMmAlroEWIlqYIrGkBzQzctclH8EiBTw8jjFWWSUSILAzz2Uz+NUy++hN1bt/Dm7/1LGPO5VmBxJ8qG32mj+8hJyZ0db+8in0xgVwWqwMdXfvPv4Kf+1m8gWNmA02gqSFSkuP/xB/jgre8jyxJ0egNRPUx2dpDOIwXaHAdu0EBzeRm99XXYYSiwmUfO4xM1mdAEndmbpti7c1csqkWhIspGT8EoKrAqnfJsUMmlVNn8Xr4OlaquH6IxGMBuBmKFSgUOLa9zQgFusnvqeHzPx3Q8lU21sNeB324h4UYbN910Nm1JlWWaI5pMlYUx/11DdVExhgEag67YtCazCEU0ZwisgAunEcBtNkUxLGOIKhLC5CyHE3gI+l2pA7FXlWZIo5moXIMgEBhGxcaR5anryiZibetMu0apl4ZUMloFUiqgXuduChShUpM2pdz01ZCvtm0WiCJqTd2AoG2WqXIRVShht0DgplLIEmrAwEff+S7+p9/4u9i5e09sIqV5Q8NBUUbyumvlb0271GVSUE3ZtyqrQ2VBq2CozBmCqjrrV3K31d6x2vxUMhmqibgpqoR73BxVmk+qucQa2DAFCpaU0hC0csowO1xDIQI5sfQtFWSWF2VjidjvKiAlCqLaNUBO6iG0U+pHhbwlI1TmuVLzCqSkOpyvX6jaiOUv7ZUpG9IAWJo8CE0IkpiHygxqvjcVwBr2+h4tUC0kcSQb0ionlwpe+yh/lnURiCg5wNbRmFEqVaUe4jgSy1/TFCtkjznCYvfMhgGl8GWRRCHMDV+eCzORmQUskL+2ptdqYJOZurmASbFeljVO10TJPJWlpFHDTTVvZNzJVKAiWGXpck2v7bwJuGpFd60o5vxXqnSVYawkx+rf+MZ8RVq+Sx4xmxeovBeYzHuBco+Qec+vFvbKMagupsoi1hBULrBSqCtbbvXB6yMWnawN31/Gk7JWV80ouumBUFyAolIAi026Hu/8szQrSa6yaDb1hjrhroLRD7PoS7Gip1q1tnqXLHHTQIwCh56Dg/UV5MsryJi7TCUfQWuaqAPW9su1k4Ao4utmAZ2dS4AqEEjfR6Uekimu5hSPm7a2teJe2ZibR2p3no8oxZl/TWeGspT1j5bd0uDANdRW41/uvBoAEyQRtMnnDaXCl1WszkfWSmMFXjUA1tnUhMYyXopCOTscA8BVTqwBUa/G80i+Rt5TFjZFWQiw6utR2zur3gz17wLCZV1QTTPS7HUsV5oW85LdLo0yyoVCxhQV7RmQTKaS80rlZxj0ZWzkZYaw2ZNGjtWWgRfODbDSIKCtYLFxJctU5nOp8pYl/1wWH2WrzdgGz3aP5hcBujxmOBZeH9/Eq8ZNDK19ATuESC5VvIVSAHIce3SasB24VhMNN0TTsbCxRBUvM9tTJIaB2zs7mKSR3Dt47dIshluWWF3p4sbONmyjicDuwzMaCIO2qICZwT6cHKCIt9BaKXB7eID7o1KanzxCtiDE8xefgWu2cDAvEfK9gw42Dy7j0t33EFkFXJfXWEoq61HgduGYLfhmA2c6a7izdQ0f37qFnK4JvP0ZJXwfaAYBun4fTbMLowwRM3YhHuPFZ1/A3s4Ubu6ifXUby9/dRPsgx0GaYBslxrBw6BfYPZmhvNjALMyRlJlSPrPZBSU193DMEnFRIrUMcRZomsBXXnoceZHi2zdvyFgKLRc+migzC7PJPs6dXIHP7N9Jgm5rGU23jYLRA2mGLIrgjCOsb6cIP76HQyfF/jMbsC6chO2HqNIKUTJBp1nhu2+/j8GJEyjtDFOMEKcJonmKODLRMkq88uxTuHEnguGVMJ0JAr/Arbsj7E5sed5jhu75JR/tQQf3tw/whWefQMsP8enNu9gbzmAaAbLUQJqVcCqqq+lawbHCNSeTtZ45t6rthq4jyh6b1tBsYgi8EL1WF71uH+12H+1GF1ExE/XvzuZQQc0SePSUA7twce3DGfKEzyB0kFB29pUEVZcw3FIUqJXHScixoBXZeYUqoRoesJ0K6xttuJWN/m6Fz3+a4sTcRZCrJsnSVM/2qWniWlDiO94EN3pszih1HDrfV+VcVybBtI3ABEbDHGXK+26BE2suLDfA3VuHMEMbdsCGO0NssRkpkRuqMYDrVsL7XEFQauCRPvDyi6fxxjt3cW+HtwV+grcnU5kBSUMn35tezUKDpT7yfEOrZu10IJWWBhU6NKgsc7lXi5LXhOeyQUo1Jkn+vF7HxAlJHp0KaYZjVjF/OlJuK6Uox5OoRJEy7ZvHUaF0KlRUXMsPWXy9SppFZF2liURqoXGQ4dfumPi5fRNLMe+JvGPRSls5Gql7vbrn82eUJ4cHi59lFxVYVGBRgUUFFhVYVGBRgaMKLBTAi8GwqMCiAosKLCqwqMCiAj9SgV/qdQUoyTYxN/CZ8WjaAoC5R8HNDVE/cYNCs061aaxgQ63OEvijrSwtgmOCgRoKlhVSUTnxa8QI7sj6tLaSVKzkYQawbLLWBED+ciQokO17yReVzXxtySpZl0pJefxDMDA3GPU/8iUFEglQJqDVmz2KhSkLUa1MIfC0Qx+D1TWxlh0fDBEdjsSyr95o4/nIZrl+A2Z6cRNTbCUrwjRaaXPzhlaiFVpnHkXzxDrm40M8+PRTGDpbtL22ArfVxPDBjqhLfd9HNplhfnAA16iQmAZe+mu/iq/8xq+juXoSe7tDXHjuWbEVJpq/f+Marn76sWyGI42R7O4LkBCVs+uh0e5isL4Bj4pv2vwS5lSFqhlrTztgbvRz4zvLMN7ZxXR3V2yYWXyCI2b9ClSIEgHD6prxfJVyWoxfLRteu4OQFtO0zKSCjHAgz5GNp0inE5SWLVbBwnvyEmGrCb/ThBmGKOqLTlUkr7NlwS1pfzwWuCD5l1UuG+CiKPNchN22jE0q4KgApvqZ7+t1mnCCEBbPlzCAQJdKPTY3BD68gEpjGwaLVBVIk0jABhXABMAEK7TNrpV7XkPZMhIMWaYtNavHrViVCsjVVqjaNrnO1RSYouFnrWhXf7cUgNTwQ2CghlUCrERtTwisIHwoVtacXYbkff43v/zX8dFffE8UsbRH5TUVECiGgcoaWpuqK3BR52jSBprvqYTAxwAwYYyaH9wolfOjQlZ999HfaxAsDRemyqWt82d5rjwnfh+ho+TUivpTWVHTGlGJUksFe9kwYisVap0bKyBMckOV3SfxcpkqlbNY/IpFsrJxVDnIdB2Q8FI51jqHll8ur6mBITdoRW3J8azXFFpq8hgF6lL5XRTwXE/mku2YkmFKJboougVmKuhcX6caitWwWtSmunZijyw5rypXVWzQNZiss5RZf5l70iyg8m5FfWg5KjdXN96Ipa/YYpcC/kQhqV/36P04XmrraULCki4ACizXwF7skeV8FWjl+9UZrwLhdY4waydQW5p41DmxOYNfz7WRV0OaFGT8KItPQn+ulcRovJcQBIuaGCUcnp/k05rSGCCNPBwnbBLhL02eJb9WWwzzGCSjVayW1Qa/NOxoBbtA2joXWA74obXz0fXRAJvHSsRWRxIIRNUgWOafzsemKlQUxOLcYKJiIwGzWQ0gqgocuA6GJ1ZQrK2iZB5ypqw/8zyWtYQ5k7TeFzibZUoRrlW8Wqis7hmEDPyvzr+l1XiWHUHSZB7JedL6PggDmQ8pHSG0ep0NAJy/bEjgejU7HMOjSo3zj00Rct1omVorfFVUA5XponczaetMa2i1xtUNCjxemf8cH3Q90H8XCM3rwOtP+KwBsPyBcxFAPJuLBbo0XBwpvpUUsL7v1vf8+vfjlta15XM9p+T8HVfZrCeJGj+6GUHcCYoSSRTDSEoUtF7PKjR8Zr+GYs1aoECj3ZN70FrDwMsX1zAIMwRk07kCwFL+MpPj55glBJbmBK3W5l9owcvZz2Pg2s/XTd0KXxt/hEv2JqYZG7kqnOi7kk9/yNxY2rkaluTVOoYL3w4QuJ48P6y0PDwyGMANPEyzDDe2tzGN1Vo5L6cwyhi9VoCtyQhl7sI1uvDQQiNsIwxpv2xgHk0Qz7bRX8owKmNcuhdJs5hTlGj5AR5dXsdLT7+Ijz/bhB+24Ts9BO4Mb1/5LraSIXwX6LZDxOlcQVW/DcdooOn0xXb6xSfX8dX/9/exx+YWh9ngVKPTotlCJ2ih7azAMbvIYzZPDXF6qYeN/knc2UtgRzEaH9zD2ntDNPZK7JclhhVtlSuMvRx7qznKZzsYNWNZWwo2I/x/7L1prCVnft731F5nv1vfvr2yu0l2N9chh5xFlOjRMtpG8UiKbEtGBAGOkQWx4QgJAhhIguiDDH83YgWRAsGWYNmCZS0jjdaMrMyIs5HDdcgm2ex9u91997PXqSV4nv9bt+8sjp3PPGfQw9u3z1L1r7feqvP+/s/zSFHJsclrtM3zM1r3BgXW2hF+6Hs/ij954wKG4yHaaQdBzsiMMRqJh7OnT+Lm3U2krSV0GotIqgRT5VxPMc2nWNma4sTlPpLb27h1OMTO4ycQH1lBGtOad4bxbISFVoUvvvwalo6sIQ+n6BcbyskejQtMR8CRdojTh49iZ9RAhiGSZIQ4znH1xh62R5zjS7SSAE+eWkE38XHyyDFMpsDFW9vo56E5GyjqIYSfE36y4c7OIzVUFIXypet7Co5v6+UxR5Bm2kC31VL+70J7BW3GfCQx/p+XvoS/+Isv2Q1sBTQj4NyZRbz7yh7G2xY9QGtnNVfR9jnivRytnwuKjmUJTSU4xze3STbEGe3yPayuhWg2IzSnbRy7NML33PSxkNncYs2X1kCzFwDf7Bb4WjjAuhmWCHLaFcpOLDb/9Dox/CJHf5fnXoAyK3DkaIq02cSVD7YQpIHU6ZxWw5j7zWxiH6M80z00z3eWqh0Cn/2Bk7h1ZxNfemUoNS4vRPzWQitmuc2oHNw5ZrMTztt2sPGGjUl2/Sdmt7gHnz/xGqsmRDbtUSEf6d6W92G8Vimog84beY5sVmCaTdQAxHk7ywo1f5Q8pPwjFbup5+2LAPeFHWfqFNGxCKnC52bxbad8bYDWbobP3qzwExse1ob2HYvKZI4wtf9pUNiXMB6Ds9vb3/KdZ/6XeQXmFZhXYF6BeQXmFfhwV2AOgD/cx3++9/MKzCswr8C8AvMKfNcK/OTS4j4cNZtQXw3ztHDmQyoyraszw88t5rAzngukBDTu1YTBhJ9criAQ5CJnDYcFMJz8yzHk/W3Z531OsfgtG2krOPY+37H1TiWoHC9buCXM5NpPDdhkXXsgF1iL3OZEZ9av5EIu55X7IwWTIIyBD+0712q4SC+Bnp6h3yXMuOU21bmXUh/6yLkIRWWsrf9ocYdVkm6PQLnRQEW4yMXp8UQrZauPnsXRjz6FsNfB1Vdex96d2winGTzmzPX7imjjZ5/4+Mfx9N/9WTzxsY/j87/5b6T2+rlf/t+ApCEgNhjs4dW//iIG63eAwdBAaRohXeyht3QYzcUFrayJh4WW41lDeu63/oGQimBkNMRwYwvbG3dNSRpESLodWYf2728IAJuC1KOYRPauVARSXZz0FhB3aTMdm7qHoJn1m2Tob24IJBtUm0p52eq0Bb+9RiIlUJ27y4U3AufY8zDpD6UqC2OzK9aR4DFSzm/DFBSTCfLRCMU4k3KLucRhqyUYyMVVghIu6lUhLVIjgQVCSo3znAB4pJoQRkpprMXGmYHIMJQdKPe3BnheYIq4BwCQ54/9XWPQKT5rwFGrpFknKUlk82tgizUy4GtATRDR2SpzQGqZWGMwQKe3iJAZgX6IbDzFH/yz/wP/6pf+CYqCi6QEiBW8kKrUXE0aWrR0ELRWOnJxmWojKlPUHuEaJ+pzzfbB2f9++0mpacBUw/UMYQ0VDmq5nwWHnZZJalHXeFGDcC6i6q1K2t8G+wCYzQaEVIQ+pqD21UxRNx1wrZcbV4Mqvp9ZiZqVbJ3lqoVTLmq7LFgeQyoCeS7b+W7Kd9pTs7lAlshshilypEkiC2HWS/+ez6RWajabyrSmSlEgjIDUKYDrnNL6+Nfjgp/B84a2uKaqNHBFKChVo3MyqEEhVfbKLQwiDAYDl5ds8JRwbzwZWyMGx7PGoymsBdlkzW1QVCpoZ0PMccxt5efWC8eujKqPYFetVqailJ8lq/UMcUJ8yyx3U0dbBiw012UCw/Y7Nyr21d5SB3NOVkMQ178N/goQ6/eWLx87i1/mPEr5TPDhQD7fk80E2ubaZphwUnOxyJ0pyNlEULEJyI6rLM35fGdjLXjtGjBMVc0/lqXM//K8qa2KmQ2r/ZU1KNVsIcZUn6HCoMhwJwixc3QVxeoh5EGs8UCLcNnXlrxOOtAdBmrA0ZGpFct2mOz/OH3KapR25HY9o5KMds4EEGxAIbQmpCUEtkxfuy7VACZnRibzqqsK/e0dnQcJn+sylFkzuhpo7iQUdhnZprqlRTI/06l5XdMCYRTHpmzS66zf2sbczQXKtK7nOTZkOGXsZEjXCdf04BpRjM3UVvSuHg4k8281eJZC0TkDyIKf80OtRCaI5mey+YIghp+dV7K8FqAuPSlqYz9Bt7sMzwvVADXLC3R6S/CKGZZbJZ595BCOdCpEzOpkQ4HmC26fKeLz2dSaEjyrowwdvBxxnEhVOMsMqCv7NIlwMbuPfzd4A/1gR/dHC70mOu1Eallun09nV2flz21SQ5MfohlHaDebOHXyGHrtBrwoxFffuoDN6RQ7swHKrI/FZoLhNEN/WCDxu4jRQJq0kTS6gtBZNsbu5m2ceijFXj7CG7f24PM4lyUSL8TxxUN47vFncHtjF7nfRjPuYbFZ4vKdb+KNW+9LFbrUa6LdYWNBjumkQpr0sBivIo56OLXSw7VbF/Hv37iItMsIA126ESeE7DE66QrawQr8PMFwtI0WMnz8I8/jwnU2rYUIdwdofvU6Vi9MEGznuF9loB/duCrRj2cYHgH8J5qY9nwMvBLTqXOFIASmYtWrkNPTOmZDXYWf+tEX8M77H+D6xh7iqI1qViLr7+CR40fgxyk2d6boLKygFXcQF3RdyDHOJhhPx3h0t8KRdzZRDce4/fQKto6vIG41lXnPpopsNkavUeGL33gdC4cPo4gnmHg7mI4K2TaXE+D0chd+GcBP1zDKN9FosCmowM31Ifoza8hZSRN85pNP4/iRNbx+4TLu7xSA34AfxAg9ZlKzsceapWZsFKFtuHyUC92D5JVdc9TI5eIdeP3hNZEOFN12G51OD8u0ie718N71q/itf/VvZbuuCA+vwukjXczGBa6/OTQzf1kzGOil9bNAJLPtKWwPCqmA7RygiwlQTCr4zP5NgYfOLGI6nWFx1MXZt/t4ajNAUliDDhsaJ9pGYCsCvpaOcCGZYZB6spSWtbSc3+sb7RK9DuudYzygjXOIcpKj2/WxfCjAzeu0eQbCJq+RHqKUl6FKAJUqY5ZJzUJ5hafPBHjumYfxB3/0Pjb3zPHBZlU2KHFusmuiLOOp+mUTWcT7Sdr6896rbr7h3EsoHFuzmZyDbE7WNYOwXHNPiVF/gNFghHzKnG4qteneQVDueuPshuPBFxY5v1DEXaGKSuUu1znLflKBZWQToWISeM2eemiMPRzezvHZG8Cn9oBeZvug72X6fqa7hQffnyrg0e25BfR3fD2c/2JegXkF5hWYV2BegQ9xBeYA+EN88Oe7Pq/AvALzCswrMK/Af6gCf3NpUWCG6+ly9nywtGDr6ya5c3+c4tdl/XLBhFbJpkIj5LVsYL2Pg3R8tTG2/XTfbzFgrpW5ZhD94NOlxnWKxRok15tmXNihaUeU1WTvPkM2t/VzDmRFCgDXCmC3mML3qtVqpoU1naMsQi1QFLEUkB78NLbFrNDH0tHjSBoNTO7fxe76OryCADgQ8CS41FqQq2dAdQut4dS9b4mLsqPmclXSxsf+9t/Byb/xffA6Tdx84y1c/OpL2HzzLeRb24gcPEkqD8nhVRx74XvwyBNP4KXP/SGuX76E85/5DP7hr/wKvIUFgzL9PbzyV3+J9SuXtAjdObSI5WNH0VhYUiZuSSgphR8XsCwLlGrc0lmT7ufRlgVGm1vYvH1LytlGs4328pLA8c76XVkrCpJycU2urLQQjNBYXES6sAA/SbRoKQte2vzyM7MZRrs7iBsNAVgqWMtspoX0qNVC2GzADyPViMCMEJeLb7SPJQDmgiitm2trVWWiOnAS0kJyOlXeH/eJ49GPCW35fLMTlS1xsyEbRGUjU+EmFbsnAJhPxgayaotRpyyUtpnbQcVvTc04omlzKxWlWR/XSkTV0IHLGqTWlqVmvWxNCgIJgmoGU2urWIFfnleyI7YxKTtkKie5eVRZNztotrtqIOBTvvq5z+PXfvF/wO69+6BNqbJBXbYoFW1SEtfqUmevKhWns8g1pmvj3c5CU806eWf9m/3zw6zW9zXBzjaVecLWCGDgyBRCmg8EbZz5u7PtrWFWnciqBVh3Aioz24E9ghfL/bbPqxXOUtQ6hZSs3sUDzTZbSisH/WqgSGhKm3TCCcFiZzcuK2opAalyMwtn9E7BzgAAIABJREFUKiq1/cxFJvh3kyHzN2fjqfJV+VBusrOG5vYTWvFza5vtGhLzPZjRXVva5jOC1RjTLHMNKx6mhNB8X2fBzSaJ8XgsC1mpOYtS542OL+Eis6YdWOT444PPJShjHaiBkm04laXMr3XZywbjqd51TTBuvBMQ8/0JTqQiDgNkk6kAJBft67laE5jysCEAbNbwVGwTOpu7AxWz/C9BplS6amzg55maWzDWNTswl1g51IXLZHbz/n7esyx6bbzxIfinc5OQmptijQI8phwjGk8aKGZ1LmW6Xmc25bUds7kgGMSXq4VTeLOBSRGTlTlXEErQmj6PPAzLAlc9H/3ja6hWD6EMmBudY8bMd6nDrZfC9p05nwazLSTSHjYn1KTAzQWEke7f6GTgpNnaPl5nmIW5z41d3rgaYVwucDaeYNDv6zlpo7H/XqxJrYSW/bezRSfQoAJYx4f2xwcU1zZ26VjgrsdOUV6rhDXu3Rirt5lW/cPhUPNpbRWt67fLe1blCdPdMeFx4XnGDTbw4ttz2Yzg7Kplce0eNSRmRrfcNVg/ZqROM0xGVF5zm0M0ml00ko5qPGLsAOFVbxlhUKGR5HjqzCGc6vK+ZYqgLBQloRrkVPbyml1aFjhzvtkUwbxRQnbO21T38Q/hMe2JvYBJtnhpdBVf8y9jXPYxUcMN0Gum6LZSNJMYqRScEf10dVwbVDSHibY7n0wR+8DJ48ek/rx+fx3ro10MRgMsd6yx6dbWQArisEqRhk3EMZuaEoH7Ae2PT3awM9nFW+u7ug8heG74IZabHZx76AzSuIl7Q6DTXkKYT9FeKPH5v/4CZgHt+oHFhQhrq0uYTApMJhUWG4cQRoto+QGOrPbwW7/3eXgtn9YwUnaGUYE0CdBLO+hEK4jRQTaaoJju4sTaYXTTVWz1p0jjEOmdXfhfvoqFd4eYZB528wpDrwTbXiZRgeGhHOknVrCTjBSfUVSh3GZkd+sTks1QMi81KnHyWA9PnTyFL735Ljzi5ukYEaY4f+oYbtzvo9FYESBnjfgBbKSYZGO5/z43TrHwzXXc3tnEjefXMFpbRqPZ1BifFFP4FSH7GC+98TZ6h1eBmPbcQ0xHUwzGFcJxicdPH8fezhRhcwGD6T00GzmSOMC19T0MZh6WGyE+fvYsTh05iveuruN+n/NzE2mQyrLa96mgpzW7Wf+ygQYEwLJTJgDmHG33tTy2hMB1bEJIV54oRqvZwNLyMpqtJj649AH+5M//GltbO4KcvOaVsxJPn1/Bhdc2Mdmi9Tv/wSSmZVjAYzchu2TY3MH7oJDbyNcyE7xExQaHqdlIP3SmpfOS/UBHJg088+YEJ/esyZJOCnT8GZUFMs/DRuTjy8EebjQrFPQ0jksUAsv2nYDk0gtKLC+EGElVrQ4iYKbAdTzx9DJu39rF9k6uSdyPfEQpr0c+Zgz7pXKZ5SorLLU8/OinTuLrr9zCpWu0h+bcYfdKskrWDZbdyFj8A/+YCprXiZA5ya4ZqVb9yo5fGcC8/sbIZyXybIbxaILpeKrs75LW2HR4UA6x6+5Ub505/DAj/OCXKN0HqNmS8N2+T8jGn9cZ2qoHbEjk9wYef6A7qPDwBvCJLR8v7Hg4Ni6tudI5Rkvh7O6B6nmR15qzcwC8f52Y/zCvwLwC8wrMKzCvwLwCwBwAz0fBvALzCswrMK/AvALzCnxHBX5iccHgWJ0v5WyVv+OJWiG3jE0uKrMTnQsXNbI1MGPARzacDvketHGWktTogd7eEJE9+Lr/EACuF5n3F4P3N87lljqwa/vxYKHd4JN1y9cQuc63JIqql+APAmChY2UB+7LUNRhjmZNLa2uy4J3Bxwuf/SwWjh/Gpb/+Cr70+7+LlJCDah/WQDlspnAjyFKVPOYKO7jsh1KhemGIuNPDj/3iL2L5uY9iRovPnW3c/MbL+ODzf4yNt99VFiAXpWOq8QIgaC8gTBvob9+X4jM8cgKnfuon8V//8j9B1GxqW6tsipf+7E9w/9ZNtLotLB89gu6hVak9uUilLFDCjfEEm7fXsbiyjPYileC2YEXoQONW2k9v3byOktaaQYLm0iLCJJA9NG3wGt2OJEHMGuZiK+EYnxP3uojSBspJJktQFpo5i3weLaWjNJHCYtjvAwJmgJckSFptpM2WlI18TtQ0eEVlzGBnT89rdjuCGA96BYy2cEGPUNpjLuos0+KdgRZakXIxkHmMCZJmQ4ufhFcBF2K5+pkzpy3DbDLeB7dSNlMJLOhKW2VnX+wyKG3MPsiorHOn94GwbLPNmlggUlDDFiel7nWQy3ywzdqQUEaLsA7UkSQJEjvILZBF62kuvE6ZbdnF0qHDsqitKsup/Z+//9O4+NprSNMGplStUnXu7IoJy3W+8VxnHrcy/KhAssxBNWFIBWhwWq0dalSwJg/rBanbL8xO2n7vcl4LAmAD4nwIBuo5lhFM1Rpryc/lfCPlqs5dfq6pVm0ycNbCApO0kqb1IRsNDCpK3SqL+Qdgn6/kGNN7HoSEbFIhACdgEyF20MdksJZP6H5mHRpxpMVeHhPZUjMX1OX1Sg0cx6A1L3+nPZsVaKS0BjeIr/2l8pSD3qnFadVr2cD5/pgo8kzKYsuspTA/kXUuQZ8UxdlMdrGEvTV4IzBj9jSbKrTorFXoB80EOtbcVwdauTgcEjSNJ1J0stmA+0Z7eanDZV1vEJj0i5BY+8XGAP0cY0Z1qMA2rUR5vhjQ5fkzJbCReM0UwQQKUhmjwkwAmoqrUDnGMheQTbCdCxw3VLtyTKq5Rta+VEP5sueUuToVlC4bu67twevS/pzuYHDoM3fdGjrMEpxj3LJc6+amOErU7KHTgMdHQ+KB/XZ9rnG7yCeoSmaVaQctxZsH3Gk0sLW6jOLQCrwwwWyWIcsmpuQiAOYWUEHtsoup8tb571wW6iYQNUW5rHqBUTfHqC6ZbSMftHllIQ5mCmue4DjjOI0iwU7aE/O9NV45x7m683NNPU2AF0kpO5lOZTGeNMwRQqedm2fqa6jOR0IMvo+by2ore773QQhcA2CpuikTrd0NlLtszVk8J+rmiLrZRep9B3xrAFzbpNfnXj23hlGs803uI5WnKILpcGLbp7r76PYOIYkaes/hYA8ExgudJYRBiSjJ8diJRTzcixD7GYJyhogadF4jeFX3GInA5iOzepXF7ayUAlG15rgkKBJTM6t83iesZ7v4/enruJtuYDibYDajuwYvK3YjlEaQiwebpTTU2NBCF4ogRhKmSOIUjSjEoycP46ETh/HmxXfx3vXrWFrkdTLCxd0d1S4sAiR+gthrCgDz8/v9HZw9tYL+ZA8XNrZk38uBS9eSTpTgkWMncGzlEK5tTZHEHUHCk8cW8JVX/gJXh7ymBroGHz3cwrG1wxjsMd6B18lVRIix0omxef8avvj2RYDKzsiHlxSyXe5FKRrJIhr+Avyph729bSx2W3j6+Cnc2sx0PS+yEeIrGyj/8hLa6z4YdTyoSgxoHQwPw3CKvXMVwvMp/E6sppUs51zh5vqoFLisGhVG0zF+/tPfi5defwdbgwJ+mWF1OUWHjXObYyy1jyENWwjpN1B6guuj6Qgn/RTP9mP4F27h0mAL1547DP/YMcRJhDKosNnfRC+O4BUjvHzhfXQPLaOKMkyrMaYTAmCgnRd45tw5rN+fIEOBSX4fjWaFXruFyze3kRU+fuDZR3H2yKP40tffxCBPEcdtxB7HGo9zjCBIEUWJGtmUqBFzrmX9NdnJQaDgROMxhmBqAJiOJGw08wM1By32FpCkMfqDPn7rt38fwwG1seZlQbX5Q0cXMB0Oceu9mcYZxy5hY8WTJjYlMNW5pWAlM8XpYEEbeR8eLalnBcqswupKjKMnOrjPzoGggcO7wCfeKbA8NEcNzokEwFkJ9D3gWlzgtWCEzQTwUgLgCmVozRoFm2BknlJgdSFCf1ZgxGxbdRCxkaPE+ceXsLfbx931TPMut1MK4MiT/ThtnXVOzir8yN84hCzL8Vdf2kZe8jrIPOZA13O5X7heNg5tXj94iU8TNsZ4iCNP8LzZbIDXAgJdy3imS4KHbDzDzt4Eo9EMJQOHa3VvfQMkJwTLTN6PaHadP7zeqmlG9538i7PADs2hwqIyuNumwK78HBGvWSXQg49T90p8eh14cTvEcsaPcN+O2IDDuAyptM2xpf5exc07uzVXAB+8L5j/PK/AvALzCswrMK/Ah70CcwD8YR8B8/2fV2BegXkF5hWYV+C7VOBvLi7LfrbOt9TCuFt3kD1unffrFom5/KAFdqewMgDhVlr4PkZPHSyyhY/aKtbWRB4A4HpzpLh1qsD6d4ZxpQPUT/sgWUpOdsybHZryIKW44+Kq5Z/ugySu0bhMVsECp7y0JfoDTm3K63WfLGpr7yc1s6WIafGlu7SMZruHHAEWz57BJ3/8x7B95Qr+/Dd/E+XOtmCKgAJFwiXBFTOFqeZ0C1HcRoKbRoqVY0excuwI9rIZnvu7P4fFx59AwUW+qkInG+GLv/qreP1zn0cz57ZShfSgMqw3rWyp3jz53Mfw4s//Ak5/6vvQOXYMrU5Xi5q05Hz/9ddw/dJlLK+uor28KFVelJjVqzJ5h2Os37ghANxZWZZKk7bGMricZcrsHW7cw2yvr8VCr9HQQttsMJQVbrrQg582MBtPMNxiDlmF5vKiLKelwsxL9Ld3ZUEaEg5NMuWvmV00tEBraj4uUgYIkxRJksr2Mu200Oi0TcEyK9Df2bU8zHbL2eiF+wtkPEoR4WKZI8uo1pgZ2KI6jvDTAa3aepkqY8QBAiqEqVLOplKS8UBxgV/qSjceBemc+rFWlNqYN4tngZFakSjlrykNa7tnLtxKGUnl2IFs31ohK9tFl/VLS8F9K10SBAJhB4xrCMLPJWAZTiZ0jYQXcaH2IdWuQIDJcIg/+7Vfx7/+X39JAI6LtVxAFnCR56xZqdYK3pL2sU4RatayLlvWKXwVie0GsIDPAZWnE98LLMoykfaNtZpPa6fWEKI10dr5dh98P5iMDHyJQOmX9qMtaxtvpu0rYa8BbKmnBWgjgRkeY76W578p9cwGWj/XSj43HpT7LYt7g/9sdhA4VRZtqWxgc0J3CkD+l/mtDtIzs48QtZ5jZhyrteWus6vleK2tawl4a6U3944AWUDUgV+pmANf4z6bZaYcDUJMJmNlPmqccK7zqcTK1MRAe2xNxwfyhOvjXOcHy85Wdrq0ip1KGVy/L3/eV0/zbGcNtV253rO2IpeamDUNLV/a8n5pfW3wf8LM5tgyEmW7ybFFyOyyhwn6lYOreZkKZkI0s9vkWOLvmbdMa2lZ72ssWpa7AUNTR1GRy8V/vjd3XDWVAt+2VfzaZdbTvlnW0/XxpyUuc4hd4wIzHWnJK/t6jQmD0bVSn0pjwQ2ed8rQddbM/HxmsXse7jab6B9eQbW6AgRUcU+kACYUpC2t5gVn181zX0pXPlyWsRTnuRvrte1onUuvwV8J0gqWynnA5hk2cuhaqCYRWqjOzPI88JWDW1uia46o83p5PFzDCWuepk3VjONWDhTO1aDe//qslDOBcz6wz7DGjrrBRfOSs2jm+GFGNvdTx83NMXwHHjNeE2l7zFxtvgebGjT+HPzV82VDbpbT9b/tW+07Qk2HiYLXw1mJoKiQDUYoMl6NWRvOs1TztpEmTW3vdDxSTTqtjizmPX+Cc0c6eOxoB81gBj+fosqs8SyiKlDNOLR8t0YVNUlQfBrbNYQAjucQ96mlkFLLUZ6UOb4yuYgvlu9gJ99FTpBWmNsB/0dEFzDfllyLTVyu6YWfSIcKOgGweSENA6x2mnj0zCn0J7u4s34ToyzDxfFAilnZ8lYBgiIUPKZacTgZ4czRZQRBiW+u31MeK9izUZDXhji9toaHjxzDzZ0JmukCSi/EUitEp1Hit176gq4RCbevAk6dXMbhpVXs7Ezghz0EXgvdEDh1pIPf+OM/U35vmNBZA2ilQCsJkSZdNMIe4lkbo/4IHiY4f2IVZdHDtLCmtTgvEV/cQPnnHyDZDARLd8sZJlRQ+xX2FkaYnY9RHE2kHG3REYANK3J3AAq/wCyaYTDp4/uefIQm53j53StoBD7OnVnBlY17plhODyEpYsSI5JbA8ViVOZ71u/jIKMG9197FO+Mt3PnYccRra4jSWDB3d7iFdsA83glevfg+erwXSgpMixHGkyn6Q+BwWOKpc0/j4o1NZcqOig0kUYHV3gJ2dwd48snH0AtbeP+9e9jpM5vb4CIzqZtxG15ssJ/3KTxfwzgwVbdn7g6FVyD3cjl8KDZD0SUFinyq+0ie+4wl4Lnz3nsf4MI71zGd5PC9CD7ze3mvkJV4+rET+OD1exjsMi/b072gH1P9W8mCmPc8lEQTCMuanapU+yhUGWtQIQmBx84vCoqOMjb/VDi04+ET7xXojT2NraniUjiF+rjnl3gnneF6nKPPHaABAUEwP4/3fawtrRlK1isQAJ7qM9l8Z9C52/bw0KkuLr47wJjNRnx+wMgUwmtuaKl7urOnUzx7dgl/9Fe3sb1pDZ+lU/8K9vIzmfMbB2g0Qiz3UqwuddBW06GP4XiEvb0BxkM7rrOpjyyrVMvRiE4OzgVFLkJmGW0RC+7vgrCm/mX9zInDmv30fUUuSNbMw2uert9178/+FwGCedJhWrVXOH4oxWG/hVMXdvFjl0ucG/lI89ziAyrOiay1ZRrzesiM+dpZgXP0o/MM4Pl3+3kF5hWYV2BegXkF5hU4UIE5AJ4Ph3kF5hWYV2BegXkF5hX4jgowA/jbHw8A8AOYKis390QtQHxbZqjiFZXBWNsvGyT4rg+q/eosXqcs5PIG4VJtQcsFSSl4LSjVFlP0ZqUWas0G0vJ5CQho1ZkRArnFYsvgtddLHUHVjbOEc2JmvVutYNbivUCVqZzr3/PvloUaIEpi5cZy7Yr5sg9/5Gnk8HH9ymU0vAp7t26hHE/2AbpUo1w4kvLNnPhmvofmygqOPnoWCydP4s7WNs5/5sew9uRTiNMW4jRCMh7hld/4Tbz1+3+A2cZ9gxDO6lXKTSpDtBrkY/nUI3jsUz+AUx99Brc27+HEY+fx/I//BKqGZeXeuXIN67duwSPsDD3QbpVwgjAg29vDves30V1YQGNpAWm7rRVXwgxZIo/GmPZ3kO0OTCVXWyAXngBta2UZQaOJ2WiCweZ9HdOk10HcaaEKA0Slh9HWNqb9gdSZOnYOJJgylMoOaZaliDFQY3m3YZqg2WlrIZhZwePhGF4YIWk3ERJuaEHOFBa0fzYVWSU4RzBBYFhnwdJOcTrhcTFrZj8KpSKmFSMX4TxlQXKVNUIQHQDA2kKzM3e+zd8CQSw4z6xoD6r76sXAWslWZ/rWcEP/FYByGbVSdRQGilhn1kaWsJYzK+jD849Wgfy8wBPwoeqOtoRcXD586jTidpdnhsbcV3/v9/Hbv/TLuPf+ZVlzE9BlJa2DDWBQGadT6wAEk8KVzyVApQ0ua3PQdtmdk2rY2FcEU3WTW35unatbW0nXYEfWzoS2TuVbC1ucUlcWvlw8dXPKPsQ9oI7k+NGYcdssWB/QotUUUvw7t4PjQNmvqpPlCtd2zvwcKmQFGGtFDx0o88Lyaale9JkRSEBX58dWgrb2/qYCrGdCbieVmhyj/FxCO405Hk/alTPnWs0DBhoJLvlcyyy1TFapNB0EJNglSJcFdUgL3sAALLfXQTXCaFnjcv8Jqhwc5rFLkhgzpxzVeZNlpliUfbKpgzNmWjugyoPLPEoqR20bTOG9b81NeJxT/U8ATMUwaxNJFcc5ZMoxFIfaDo1dKmoBZWpK4euA7Yz2yc6aW3DWqZT1HEHgEmNC5P2GI7Pqt6YBzrxm72xZ1pVUudpYAo59e2fPMoCd+8QDawp+HmG/dSHwurWvbufaPOHEt9gfs1ymDOa1hGehNUWY6yftabdaTYyOrMI7fEhyunE2kgqYLg0EKMpEdg4AnKd0vDgelcFrzgK5awipFcD76nGXfawmFjYeEBo7oFyrZ81jmuCG54xZz7P+dfQBX6s5g8c8MftyNU0IHNMWPFGTDM9zqhBlda7jY3nb6uFyfzcHASMYmrE5DgknCPXduJpNJ8qK5n7xWNXZy6yhmkBUPGvY0HlCMMfGqtByhgXbeW7xc2r77wPNDbpOa56NUGUF8lEG0HodVJROHii+Y0YLEPZSkV9iMh4gz6doNdpoNlKU5Rhn19p4+tQiOnEOTMdSELP5I6VqWg0zbCgxi3Q1vPD6Ijt4KBO4nl+47ZyHlSUa+Xg3u4vPDV/GXrCLcTZFVtI+nMphu8bU+6AEiXreo3MF56OI4Jr53jaHteMATz58AuceOorLN2/gq5du4f5kovsg+g5EAmJskrDs3rVeG0sLbbx5/Z5yqj32cTBjvAJWOws4f+oUhmPOJRGCpIGomOLZx0/g//rD38c2M495HQqARuzhucfOy/52Z7dAkCwiqUKs9RLcuPsuvnJhHbGlDiCNPTTTEM1GjDTsIa2WgUmFvd11nDp6GEudVQwmzG9NUFYzxLTR/fp1JF/eQDAMsVeU6FclprxviwvcWy6QPt/FtEnUXSGIUyy2GljutfV543KMcTFAJwnwvR/5BH77C19Ar9vE6WOLuHB3B0vpIaSNHqI8RJCbpT9V3ScWl/Dono+Hd0u8+9rb+GaQY/PJNcSrC7JWp533YLAJTvF7e0NcvnEdC6sLqOIZsmqIvdEE44GHhztdHDv6EC7evofKn2KKPsbDAp/+6KPohg2s35tgMMjR7HR0Ls2yCoMh71umdt0LqDQnuI/krOD51nwWhWyKMGW8I3w0PgD8BCjHiIIMnXYLu+MB1u9u4cKb19HfnFi+LfsubWABI2B1MVGDzd0rE91GcKCxeUQZHQSyvIxR+UsYrNtHZvlCTStU/7LBgHPC8dNNHOrE2NjJDOJPZli+n+N7rifoZYzLKFD4icV7BAXeiyu83ckxTSOM9ybwmwHKmOezKWXLSF8OpIpdXogwyUtMM5vD2QfDOdPPgOc/vojL1/rY3MzNIjmkspf35cyMz3G4C/zI95/DN9++iVffHmhCJmRutCN0kxRhSJAM9Npd5HmF3Z0xdrbHsjbPMs59MgARZOefikpz3W653ACXD6O/8rpQ58XUXxSc+PegwtdZHej81r0+G8pEiB94NZuzit0wMVZBzUcA2kmAM8d6CFuF9nvhdokf2fLxo9s+1rIcia5VvAbxTOfDGs/qey93u4TH5gB4/s1+XoF5BeYVmFdgXoF5BQ5UYA6A58NhXoF5BeYVmFdgXoF5Bb6jAgcBsJgiEagsxw4oaaWwcvhV6ji3mCEIS3tNB3acpet/tMweFyfttXxoAVgKK/e++ybRtg0GCx/YRRsANqWy7EIrDxlVq1LcmtLGHNpkauwWT2qk67IpHVgQAHTqYL5WqjDliZptKJfyheL4vi58VDCaHxAnWDh1BqefeByLy4u48uab2Lp4EdONTS3u1YvqNWBQLrLvo7O4jKVjxxAsLWHoezj9w5/GQx9/Ho12B51OF4O767jyhS/g3T/+Y9x+4zXteJQ0pLYN8gLZqG+L+c46uXtoDSceOYtbd+/g7t4AP/Pf/4/49D/8+5TaadF4tLeLDy6+L8VYmsbKMC6yCfwsx71rNwVVWgsLiFtNLUZygV8L4JMpsvEA1XhqtrwuE1JwLWmgvbqCpNPGbDJD1t+TaipMU8FbQlYe49HODqZ7fdkMSh1rElmnoA0El6iI0VI7oRsVFIS3USKrQ8GSjEqYXBAtajUQK7vPIEuttCQErOusHMl9OMuFvlz2yDp+ssEOBK0UI0loJ4gWwGc2o+Cwk1vXIbdU4zo1nNR9dUawskfrxVunBnYKSqrqDbgY6K1tn/fzfZ3SzRzHaxWwqVEFeLSCa1aYBrMMAEtFSKvwyUjKaOYW+wEVzTF6y6voHTkmu1qqKUd7ffzS9/0A7l29tq/EpGJO6ipC3sAT2JM5K2Em86CpBCWgdABGa5/62UAQ7YzrZgzLffW1EFzbxtrcUWfCUoFrwI91MmWfQdkHOd2WE5sXM4P4TkVLS3FhY0egef7x8/Qwci14xHpSyWuAmYpXUxHyDzN0Lc+XMJVND7ngrhR46qmwxVTuL9+Dv48V8U0AbDDZoCPU+FHbJguSufFAi05+FlXAHEt88PXM1xbsrSFSHEnBq32UAtiALeuqeeJAHQXlnTqyVnVqLByEci6/urZokFraNUUIMnH+UY60sxEvLKtY7+dUmlyIZr4vYbee6xpmqPbdt53OmfXtSanLock6MBeYOdTM/1U2bRhhMp0YPKa6lNCdUJjjQuCbVNYmAAJ7PqQY5vMVAUkATIWvqaokDnMKaVOm0nGCtrZmf0l1X51PXZ/zaiKQNbBdJzQeXMa2zlE353BOl+22FP4PVMR2njppl1Nv0eKUNuacE3VK8rOZ/8vs9+NrCFdX1TQymU1QUgFc0vrXFMCCPm6uoAOCFLQcN4TRbExwKmpuF/dNc65T93Ie1bEOQ9WRr+E8WANxjSmev4wbcPXUnCc1s+VWc9wrK1qqVWuK4LFTziXHGo8Rs6U595ZsmimkdNd54rZFzTouW7uG2vxdbROeMX93ONRcRLvSOt9Smcp1brqD17w419dyswyn20IgVbCAGZsfnOW+5hAHrGulvRoBqlDANqDN8ayQ8wSBFbNc+dogbCCKOoJqLPXO7j2UZYZWo6vnFPkYZ5ZjPHt2Fd0khzcaKFuecwKdHoz3sMqWAS5l5v65EKDFnPqQx86uL/XYpNLyfjHEV8v38a53F/f3qMQtMNMc7yMoAhTIpSBXQ4GE8TLE5qVYYCyk7NKB+MG4QKPy8OJTJ/HRZ87j7t4GXn7nPbx3bYIxCqTtAFFgtvhsJOnEPk6ePIpXL67rPigo6PE7k0q6BeDp82cvmPFDAAAgAElEQVQxmPoYjX3EjQ4Sr8RDa1288cE7eOvyLahXTC4cwGIa45MfeQoXPrgKP11EgBaWggi9VoEvvPVN7OQzxCmBeYVGE2g0YjSjBSRVF2EWIRsPAW+K00eOYzZrIklaKL0ZymKGZKtA/uXLKN/cxmxQoc8cYK+UQnoQZRidjYEzMabRCCXdPhjbEAHNdgOrh5axstDBdNrHx594Ep/793+O1kpXZ/pO5qGbLiMJW/Ay2gpbI9iRpS5OJh2cG5To3R3ja6+8geuHW9h8eBnBYktZ2VWVo9/fRJx62Nwa4OrNa1g8vAgvnmFcDrA3KVD2fTx7/CTolnGjv42iGmIwmuDp04t47NRjeOv1y7h5awdh3MHCYgetVoxes6Uxzpzi7c37gurTGRttQqlN2eyHKkEYMubC3EQ4z0bMvqXCutlBrxUhijMMpyNcunQbr39jA8XAxk5FQOpbFIBUtKMCjz68gGsXB5gOCk2EdGvxCHsZghwTAPM1Nkkab+YcCVTTCj5ty2clWl3g3NlFKYh3BzM58MwGGZbv+vjE3SaaOVsrMvhFhbRg3i/w5SjHB20faDYw3BwKAFdpYfdRdKNhhwFdDFCi1zHHhdGMd/yB5n4pbEfA6VMRussdXHh3C3lBiEyv9ZnuGZKqwCefaaHdCvCXL+3JJnptxUOS8trehF8mGO/NsHFnB8NdWlob4HUXA7tvkGWQOSxYz57+ImCrnGLNz4yKsDx4XQ1Cs5jWtCCIXd+/WtSLGmGduv9b5iy6CPFzZAtNNwlnhlRYtvXCoo+Tay3kfoBLN3cwyXxE0wqndyr89F3ghRGwnJltPq/YagDkFcg1zz3wSgGenQPg/+hXzvkT5hWYV2BegXkF5hX4MFVgDoA/TEd7vq/zCswrMK/AvALzCvwnVuCnFh8ogM0m01mcHXi9FmudtbIprux5AoHOgtOcWp2tnFukqN9PC9sH3o85jVoAdb/koijtic1SzmV4ulwzLXA5SFy/BwGwlqZdfqXjxiilzjNVhP7IJtpeVTnlnmyaD2QYCx25/MVcFpBcJ3K2vtpTk5QZ2DIYoQ5+Lg6HEZ548VP45E//FJpHDuPGhQt443Ofw+1vvIaotnhVTQIpYglgCF4DwbcI6HbQO3UKT/7s38axjz2PtNUGLUqLwQB3XvsG3vnDz+GDv/oiwqLE6iOPYvGhUyjGQ9x4800Uw4FBQR0KWklGoOale/wkHvrBT+NT/9Uv4OFnnpFFH4/DdDLC9csXMc0nKIscMcFNUWHvzj2M+nsIGxGSuGHWly4DVbCSEEdZoQ7QOwjsRRGai0vKAWZNpHKjIsyp87ivhHjTfh9UiOkwKme6VroYEOEiLIEsoZEsRAVqzM6T1n+RrIVdrmocSXkdNxv7qhkd7/2M3QeSbi3G1fmmRS4VsQ487T7TRPXiSJhNp4KtBAgEWVTpyXbaqQW1WKjPEFXdhzo18JTVsJ5vtuGCTrJ6NptWLeq7XDqpebkvDkzZAiGfb+CL+yyloAa8ZXwSzCg3l1DIViTNxpHKqcEA1YQZmBX8JJIyJ260cezseXjNtpoq+L+/+JVfxW/9T//YrHNLD400lmJPjQAOVNdwkCB8v7mAOZulgSPlw8axqfecKnCazVRHQhg7wZ3SlNBe2c6mqldKMJXdhDxS5dqW1VCXauyMAFj7b00C7mUGlgUy7Zxjzag2JjAi5NQcQ3U/1ae0d3ZwlvvA53Esc67h8SWEIOwh5BE8cVmtrK0gMseL4GUkiMbjys/jZ9B6merZWs1bz1NScRNWOGWuxgP51MyUwbWdLWHvhGPQlt0F2Wgpq/lEkJwAnlDOfiegF9K+2ayA+e/K13V1iKlK3LeetMlVwIpNGC7zOXLgnnXhGLQxSnDuFK3K67UGBCpBZcWsceYWurW1rEMgpSE/W3B8RsDgCwDnrGWcYEK4QSWq8rKpoDKXAe6DWSBbTrfOBedmoHHDbHCen7RwNydSvT7juNRc7dRqXAp3TQSmLLZZX+dQnefrmnnsLP/Wa45dr5wtuJorHuRJm8C/dPttzQp0o7DGJDYWPdgO5r+PG00Ux9YQrK3JUrcoqaalpXAl8K9xT7DrxqIAMJXYsgOlPTTHuRtbbnwro9rNFRwbBM+x5qnYxpxT5lJ5y7YE5XDOMtVZTQhOnVtfZtmMwIYDuhwQoGg+dgpgKewFJ5mxaXMd52JTJnpqBDE5v517spetLVEJS529NG2k93a2UU7Z2FA39TxQyJtSzmU+14Da3T9wP/jBHKs8hmyukIKYjTzumFs2ubPn5nkz9ZANp0h4Pc1yqX8Jbaho1rwYpAj9lil2/RKDwQZm+QRp2kYjbSEKfBzrBXj23GF0oym88R58gkkpISukUeqy4znnMcfYspPrBpdWyxwpuH11FrIaDziGqwLvje/gFdzA9fI++tkeZkUmq+9yZmpC3l94hEUE94qlt9fy3GbDUD4zRfqp1UNYWGhiWmS4efMuFrsxnnjyCXTaTdy9cwvXb17H7jTD0AtARNcMKzz+6Bm8fOEaCoLhGZtM6LJSyoL4k089gY3tCQZZiSBKkPohWqGvXNQ//cqbaBC0EU57nFs9PH7qME4eWcOFq3fg+V2kZYzjKwu4sbmO1y5fgs/GrChHs1mi2YiQRl000UVUJJiOZ9jcuY+PnD2FctJEI20jakRS08/2xsD9HVQv3UR2YQdlFmKvBIZ0v6gKDFsFiocC+A8HGCa0UaZzAsdIhEYYotuIsHy4hydOHsfW/VsYeQUub20ibiyhFS4h8RvwqVgdTXTfcO7YSbRubeFvrB5BcWUDX3rjm7hyvIWNIy2E7SaarZbUyds799Dppri9voX1zbuCkF6SY1SM0R/PEA9DfPTRM7i7tYWNyS7y8QQfe/wUjiwdwsuvfYDB0EcSd5WpTctptak4i/MkZhMb68tz1OYdtq5FYarmtwChU5bz/Atk14wix+5kgNt372F7MFTUw92LAwy3eC4agERC+S8trn2UOyXWjjWoB8f6ZbvG+5xuaKMclgL7VADzHlRwU0L72kYe8Hi6T+mBk+OhMynaqY/7uxlmOTN3C6TjEEu3cjyzkWApK9BBjiX4aEURbsclfjvOcLkB+M0Y2ZZZT/tNzoFsKihRxpVrqjMATCi8Oy61v7LczytUE6AZA89/4ije/OYt7BDiJgTYnKQqPHEiwnPnl/H6N++RjiMKGwL2w+0Sw50ZRgNaYJs1iS8y6+6hXN+nrPT5a9n7mKWzmQtRpW7nZNrlfU6hc1b/zjOdz3fNi7qm8ItQHU3h8bpaf18yeXDtLsQGHY99Rvv3c3YN4TYsLiXoLTYwHA6wOaA7BBv9fCRZiUc3gZ9ZB57NIrTySip+3SM6a2n2Fz2Av7Zzn9zZ+k/8tjd/2rwC8wrMKzCvwLwC8wp8GCowB8AfhqM838d5BeYVmFdgXoF5Bf5/VuCnDwDgfbXNAVq7r7Byi7l6ewcITCFLyKqgUFNvmUunHvuxtc4yVi+lQo6Zoc7eVUtRgovfDQBTWeyUYwdUwMqGJAsTk6s31myi+ZBdqFMx1wC4toauAbBMHQmGYma1lZSCausYJybLVW2fLZTVj33barm7UQEQ4Pizz+Ejn/0sjj33LILpGC/9xr/EW3/0x7Jvq9v1Z1Qw9HpYO3EM69euoaQiloqyOEHzxFG8+A/+AU6+8IIsj/cGIylup+s3ceEPP4ev/+vf4dodnv3xH8GTn/60cnn/9Dd/E3u3b0s1SZlDzEUr7kIa49Hv/xSe+pm/hTMvvoBZ4eGhkw8jTKj8IlCc4vrNa5gM9gwecOF9MMBgcwuz2dRUsy5sWaZzzhKbdSAgMwGtOgG0oJu024ioxqWNZZogiWKMhyNk47HZ4tIGczQUcHbuy6bCFXCg+sxD3GhoAZ+wiMCCkJGAoc7mFOgYZ4KhQRIhaKQIUuYfGsSqlYqmxLWsZi3dOWgjXp3nyJXxawA3cQplQh+CUANItISOBKOlUDbqb7Z9Ft/5AAA7VajZTltzgACSU7PYmHawV9mxZgFO+KX8zhpoaowQdFl4XUDpj1Oh01q4oKrSQWOCJWY++0miOnjMCR0OkO8NdA5SRcMa8b2YU3ri/OPoHl5DxZVgeLj+xlv4P//+f4vb711ETNtV5naWuVRC3C5CQdkVO3WMQd5IALgGipbVWSlTtpE2MJ3a8aJKRcfYwUweCyn6nOqRmJF1JzBinWVbq5qamo7HzIaFQTMCF1POmFpSCmqqhjk+qUSOI4FR/mxq5kLZ0lwo5WsJHQkXCXLN/ph5voS6meAym0dqPaVl+JUPGg1m2f57moW3KZ8JwZnLSyBX5/pKBehUysp1dda7nDv4+bV1tNXS7J75npyz6ozX2hK9tsbl/uhzCa5lz5zZ+VDnqu7nJNv4PDgG9y3Hae1MC2n1HzjLZebyOrWyYDLHolPDZ3WmsQAukVK9WM3jSgXWAztLqZsFeX1B+ynHSxhjSiBPYE1Q7E4aAWMqgQWxfcHj2lpYgFjA2dTBMvbn5ytr2HJTCYUMCpvq1yzjXbZqbQXuXCdks+6sNetF+Dq3sVaEW3OFNQmZpbDZGlvjgs3pygmXPMycKQjF+ceZP4CzxSRtoDy6huDIEQPAeSGFZ5WXkI5Uw9QZhTuIKNAvNb3Z3hP+7Nu7OxVvrZBWti7V6M1U59e+IpZW2rRa5jnE801NJjaf1OpwnSNsyJnNdD5rczyDpBxLATNI3ViSpbzUbq7hiXDaWbWrkYF2pYXNK6qhpiluu40BzlFUANNZgkNEYNkprU2NbA81CCmL2eUIcxzUDgj1/JnTHp0ODBwHBkh5XvM6xP9RHj7rZ2paigiA2URS0gma2am0DE6QJj1EXlP7kBcTjMYbgvOtZk9KVB7vpRR46pEVrLYKBNku4rJAi9cD5nOHCbLJWE1jnC80t7v8Y45t7l+zSdLlYLfbN55PnO/ZKPDG+BreCO7gZnEPw2lfxyHLCmQu9kLSRdriOptwiwEg2AMeOraA1aWegN/trT1cu7ut8e/nQD4FlnvACx8/h2eefBT3Ntbx2oUruLs70r4+9sQpvHzhumxzPSpCXcY0bX0/ce48Njf3sE23iDgBg3lpW3xkuY0vvvUOJiOzDxc3C0v02gl+5tPfgy99+VUUfldQvZe00E4zfOXtdwRtoxbHVI5W6iGN22j6bSRVA7PMw+5uX7nBi9GybKfDVkt25jxmg9EeWlcHGH3xKvIrU0zyALslIxuARjFD2guQnQpw41iJrVYhRTPHDTOcOwspqmqGR1e6+MTjZ/HW9Q/wwfYO2q3DaHoLiPwGPCpL8xxHl1bQKSI8MshwrtHB7Tcv4a0767j12CrudzzFVIQhr7cFdgf3sdhr4sqNu9gZ7KK12EAZTjGuMvT3ZjjkJ3jk9EN4/+plzRGfeOIcUi/F1v0RNrYmKKtY9zU+M8zZwKCLG+eFXNdKqoDzjGp1nn+cE305RvB6Mh6PtX9sFhgzdsPdNhYhQKF7VYQYbVSYbBQaIywUzzFmBMupfOYDowLnnziE65fuY7DBLA0CV9o1MHvXAWDaP7vzU3EudBigFTJ7c9iXlAOH1iIcP5ri3t0RhmwuoodO4WFhs8Qj13M8P/RxvIyw7AOdEihCH1+Np/iNZonbCeCnAcpRiXJcIWhGZjcd5ahSy8HlSd3rBkibITYGbBiyZqmCdvhUIRfAUx/pYjia4eKVMSqqlkMf3bTEZz51AsOdLdza9HHn/gD9rQp0RZ/1gSB3jgu8kbAYb+cV4b6E6AbPdQXZzewDe2dBaiDpBoLBGW3LdU2x18gG2v1s348cUSZE5vPc1wNem9Sgpxs95R9YXi9PKuVyl6hiD0mHqnbeQxWYsI8qoftDhbj0cHKrwg/v+vjUro/FGXPJQ91DBzPmtZudPq+Lul90rQT87ycYhjx/zCswr8C8AvMKzCswr8C8AvV3r52dnYPim3lh5hWYV2BegXkF5hWYV2BeARwEwCyHLE8PPPbti78NADssa3bJep3ZG3IRX4u+deP8t2UCcxGDGp8Hn8PFG4PHWtdwwM3pfp3i9sE2aUHUfZ6a82XXab+VSFO/01K6s7E2WMxnHFSFsZE/D0J8/Id+CDdu3cH2jWuodvfcOpGzttaemL21WW7aOpa20VnENY4cxenv/0F85r/8e+hv3sO//5e/jnf+9M+Rcme4iMa8VgRYPHIE559/Bm+98gomd+8pd5a5cNViDz/wj/4RHvreFxG3GphSOZBXGN+94wDwv0E0y3HyuWfwkc98Bg3Pw//9O7+LJvMUGwn6WxsY3rwlVV507Aie/Om/iaf/85/GkTOPoJjkmGUFjpw8ibARwyfw84F7t2/j3r27KPMpvMkEg437yEbM6XW6SKe6rtVbOp7u+Nc3kwTAPgFbECJpNpB2O1KyMGt3MhjJ5pZQjhCTi/CmVuRhMpUrrRBlw8xFQMIQjokwQLPZEoQlKNRQygtMByNlEuv5SSzYbAoNU/TVD0FhtyJnoM3GDWE3wYngB+FYbBnAghDO/lfKXy76a3H1gf15PaYe2D5TTXoQYJias6Ydpv61/Eg9nLpcykqqebnw6sCyPp8+hVxlpOUoVcmuwFL/ZhOUtNslBOdnBBE82lZSOUNwNh5hsr0LVo8gpA6H42cVvo/24cM4/eQzqPxIamDCzF//b/47vPzb/07bmFeFKQyd+tAgto1Z2vYSyExlFWuqVKrK4iTGaDQSmJL9LHOf40THnbBPKmjCSynAZ1qwZja3AKcAsKkPWQMq9bStTLlTLqrBZlnXOrW1ACm31WX98v0FsKREtp91TGmty/xZZrGmiakIuXhKdXk2U3OCVDkOxhL0tBtNwW9CaFmIF6Zi37fbFdA2dTOVXFIAaxIwm1ynBdpX3Wrtl9DTKaAFc50qXPDTHdwoCZW7exDa1QrN+pyTlbEbR7WSuH59nQFM4EDQy/epbXVrFTDfT2ME2FciK2/Y2fbrvXznHDAzdS8tmzWT8j0d8ONn1ecSLbQJ1UejsRTRVI9P2FxB7VlGUJ0IlmrWFDS1Zo+czSY6Rk4Fe0CtTGjL899IpTUhEPiyxlLeatgVyhsWhKUVOK81+ypla9bgeVqDXqFX7h6bOSS15HExqM3Xad/r+aw+4VxIY914YNO8WZnXtWDt6DA7TpuYra7AowV03NQ1Y5pPUdIeNzQVrY4J4aFT/vJns1g2q3rmY9r8UyhTWdDZ2VbrONH2mXOdA49SyvI8mGRqTmITBY+HYHG9T66pQsfPKVdZs5kD/NaQYGp4nhOykmWzxYG5UnO9m1Prsci5wGrmYDFzrmXNn2HUH8iGXspGvs4Bes0XtX23O+f5BnxOPZ9oHHN+lqU1s7wjBJwDCWh4zHhN8yKpHvPhBOVosh9RYbnYtGovMZnlaHcX0EyowmygYMbobIDJdBueVyJOmQvcRcimpXKMM0ebOHM4RlL0ERYzdJpUDnuIqQCeTEHhpDkGFBp7SZLqHOI+UbUfN2gxbY0sOoddEwhhjxdVeHV6FW94N3E3u4+imGBvMsakzGUDbNnqFWg8MZ0B7aaHcw+fwLGVJWzeXcfWxiZujGYYzsjv6gYTwiQIho75mgbw1JkufvSFjyJKY3zj9TcRtlv4wstX4LVKWalL5snTaFLgY4+cRr8/xq3dbYSp2eXGSHC018K94QAXLl5X9rns8KkgToDTvQhnzzyOV9++iN7yUXhZgDNHOrjwwTu4vD1CkRAAl2i3mAecIg0SJEUDXtHCZJIj8gZ44fGnceNuH1FrCQmzpsscO6MBupWHydduYvqVdfj3qHYvcSiIcbbRxeEowf14gr9c3sTVRwJsR2alzaDiqB2gGaZ4ZCXFJ546j6+/+yZ2EKITriANO/CQwJvM0E1inH/4DHa+eRPflzSwgBC7Nzbx9etXcfP8GjYaBdKOqblpo7y1extrK4u4ePUOdod9dJZSZN5AucPTEXCi1cXCwhLu3r2FZ548i2m/wsXLW+hEPSx0l9FKeR0p5PAwpdUz51JmprM5EoTbvq5PXsV9zTWfjMZj7A6GapyZVVNewTFWk1ekKYtq3GoKZNsVxhs2jUWJb7XQDSjdUXzkfeDIGptWgNuXZyjzCIhK+DEpvY8iLExVLJtvO68Us8Hc3dJHlfkoswJpXOHsua6A9b2tEoXH+7cYs0mB07dyfOY+8FzmY2nG+ARTl2/GMf40zvB7HeAuRclNIPQSDO9N4TVC+HGAMuJAporXbpE63RCdToT7/bG+BfjMuOX5Lytq4PBh4MyjR/HKa7fBlkzekn3q6S4Or3bxZ391E9s79ryK4JqK+Yr3AoTv1lTGjPP97yxszFDz2QFbIDU91VbYZo3dXqKiPcTu9shu46yHRrdlul+pXYQOfC8SE2YIM2MQ3DWE1yrNnzyRJFwOUcwq5ZbHbNrzKkzlS61bOaBh/X1hEKPZz/D92xF+bjPG0cFEcJn+52xk9enIwwbZQm7f+64Y9n3Jx8e25wrgb/nSOv/LvALzCswrMK/AvAIf8grMFcAf8gEw3/15BeYVmFdgXoF5Bb5bBWoA/O2Zv/Vz68UNU9caVNUiBxdJnV2r76w3CQWdE+w+GLaFdPfHQYXa4rVumD/YoXagx16rKDUotvewRcoaAFtCYb09Zq1a20rbNj54Z+f8JqBQ2+z2oxC/+E//KW5ubOD9L30ZN7/+Mjxm47qFasIiWjNqMVs5sVzHsp+dCBRlkmDx0bN44TM/gc17d/HeV7+EzYsfICycla+UzQFa3QUcP/sIrly6iGxnR1BPyrdWE9/39/4+Tr74IpKVJcbXSXmB0S5uf+1lWUrfe/d9KWVPPH4OjTDG9ctX8dD5c+idOI7te/dx69XXUU5maD/8EJ74yf8MZ3/wB9FaXNSC82gyxuGjR7G4sij7W1vf8rG7vYmbN66iHA/Rv38P+XCg42mL9paZqto6iGN/d4trykCWdEwqxShNkSwuIE7TfQtkWdw6wEBFcEGoJwtUg69UccoSuyiRZTNlVTaYsZgYvKPKjBtE+9HZYGwwkdCZNtCJqeIIhPeBYg10qBR0cEgW5cw0JthkpqzLdpNq8kDGrfIf9Y+BwIsTWOwDvv3x4LKBH9g8O+WdU//WIKaGvHUupxRw2cxssh2U0yIgVaNcFKbKjrXkgrS4XKBsx3w6wWw4FEynoquKIoTttmVlE5zQXnu3D8/ZOEscKihLaMU/VDot4OQTT6GxvIzKo+oQ+Nq//bf4nX/8v2CwQ0BC++5KY4Nnb515KTtu5r0qr9egN/eh2WpiMhwLrnEzaPlLGEiL7doWtbY/pvKTGbG0R5Vtc2YWyszmtRxgyRMFyQlgawA8m5ntMecc7aqzc+Tx5s+qf05oHMgy1pSCVPAFGE+npkrm4q+zIGZWacyxIlWhAVrakjcbDR0PLohHzAsmfFS+J9W8uba5nv+o0pKCNwiQNlIDuHwt85ipyqSC2z2nzv6toTl3QfvMxWIC5ogqZ8uhldL9gJKXz+W26Djuq8utCPXz6oYUnctSSfv7kE9KY9XG5dHqlLN/r+2o9XrNbTbWasvnKVWjRY6kwfPYxoLst928QIDKBoD+YKjjJhUo50XZW08s75fwksczZDODNLtmo1xyDNAi9YGNtZolakt5aj25H1IAW+66Mp9pSUz1MrfHZQQTU2ser3NYXROS1Kr19cBBZsFWNpMIvPF9DFDX+y11vst/NOtzWn7bmNOwc3C1zhCeeR7GaQOTxQVg9RCCTlcW1jWMTQKqCg1G87M4RjlO+D6095fFsZTqdG/g4r9T085m2l/OEeaCkBpkJRiV5bI1MPEclL0vwW6eyXKa46/O5dV4kK0ywejUlO+u5mzooOpRlvUuD30y7Jsqvs4odqDXmis8a5RxMFfXPKnLnXq5LDEdDqUCJgzVNYIKRTVIHchKl1uDzZUa33XW8IH8Ys0xnHvVvUW7cM6BhE2BAFXOOWdG4Gp2+HxuECSYZQTgHrrdJTX4BEGsfeH5OZ4MZMnrB6xnw2B6OcbRBQ9Pnl5AqxwiKjI0G6Es5NutHio6Rbi8eY19upUEoRTUyj9OIgP5nF/27f5t/ubtRkrFe+zh3elt3GzfR9EtMcymuHV3HWMSX8FloJkEmn84zu9v7mBjZ4oBm6fYjOPmRCoICQ91H1MRKgK5s6Q9stLF2RMpRpMBjh1exYnVo1jf3sH7d27j/u4Y/dEUOSFwUeAjJ49gOstxdf0+krQFrwwQeT7WFpcQBBW+/vYV2VRHlYdZUKIIPfRCH5/8yDlcvEJb6Qa68TK8fIq1tRRffeMD7FUF/EYl++iYysYoQNPvIikXkI1yjMZb+OFPfhTXb27BixdUv9j3MJlkmE5HaOzkmP7lJTx8qcTJMsVRHiPaJ+cVpiFwpT3BX60McGnNw04bmASF7r/ChNsd4mOPn8H6YIC7wxJL8TJ4UYyDFtLKx4kjhzHe2saJYYjvX15GtjvCtYvX8Ord29h4+hS24xxJ2lBzxgwTbO3dwsPHjuCN964iK3M0ezEmxS6mxRRV7uFMZxGHl1fQSCJs7u7hyt0hvKqFBlJUJSEg3Q1KtGj3zGs0m5+cS0zl5lDNa1Rwzrj/Y1036aaRlzNM8xGyYoisKJBlPsZ7FY4uRihnIS5dHAFU+cZsAnATYMDsdMZyMG65whNPLOP6u31s38/g0TaZp3dcABEV3aSoZjduQNPU4VSJe7mPIuO4neH0yQjdhQZubQxQeGxiKUG3nGJnhk/e8PALexGOTTJEBTBzOe3XGzH+VTnDV7vADu26EzLLCKMtjvNACmQ/IWQtpS7Xr1Keqz6GWSGHGpQ2l6g9ZxogCXI887EVXL29gfsbwCNnYnzs8RV8/RsbuHQtQzENEE7YEMcwd86zdk9LJ5Wa3uquof6+4jNLnTtunaEl6SwtqhMPjZ6PpEXXCce+IvAAACAASURBVGBvlw4xFsNReRb/4G4A9xuGDn5/0n2BHBRcJIybN61zhVHCHkpaW3M7+UaFh7DwUfglo59RxSU8gnl9n/DR7hd48R7wX+xFOMmMaO6ee2/fuRIxboGjiG5J+9/LKg/P72x/t69289/NKzCvwLwC8wrMKzCvwIe0AnMA/CE98PPdnldgXoF5BeYVmFfg/6sCP7m0uA9NpfL8Ln4hggVuQYXvJXWtnNQIOR+8ps7u03OcPe+3f7aMPJ0ys1ZqHbSergGwbYepb7W+4xRZem+3nTUA5gKpdeTb59YAT4tkbgMCi/IVPNPrAewkKf75n34ew6rCV//dH+Dlf/3byDbvm5LgQA4mW/q1SE71oFNJU/cjfQHXb6IEMUEAlabjAULaEDp1sh/QJs7kBLSM1uqQs8BVcmMc49ynfxSP/cSPoXf+LNZ3d7X4vdxpIxzsYf3Nt/C1P/gj7F28gmy0q5zJuN3CqaeexPHHnsDueIRrl64g8Tyk3S4effF7ceLFT6FME+wNBoJbjzz8MBaWFiwLMmnAk+duifFwF9euvI/NmzfhjYaWp+pUXg+qbpalXFWUKpO1cbC1BsR+HKK5uIiw0RCU5UJ7bRNO4pgNhxjv9UkL4cUhoiTez7ckrBoNRoK6zXbbbAq1DUrSk2qLcJvKLC7q8XmExYKsggB2hGuFrlS2glAPLIRV/lo548Zf/XwpSN0fqci58EfwUduYE6g4ZfEDi2erTg0i2SSg9z9gx2rWw2a/y/8Sih4EBqylQKHy3yrMmEPs7FW17wRCo7EAMC1WtY8cZ+02SiptCV/2dpHt9vWz1EyzzF7H2sgClKr8Crkf4vRTz2Dx5CmUVBFXJbZv38b//rM/j9vvvCeLXqrvYsJMgnZmWmZThHGCGd+LVstJjOl4gkajIVtTWbmHIaa0TE6Ybc3sU4NDfD9aXGqfZeXL88cellFrIJAPgRSqEdkYQPBD1SYVldMp4rSBbEqrSMiCWbaVDrjWlt+mAPYpc0QaRwLAHB8CoVRg8jhRbS/nVVNBx1QZUqElm0sPkfoBLJOaSnpuB7ed28ZjIkBqYm6dA42G7RvPBo4Nbmut0KxziC1/2uZHfg5V0lz85/ZQpW6NMhwfbiw7W1mOFR7L+vyxOpmiVHMct0m52KbWtpoHArycTwkUxU25eOyaDZS17Boj1Ojg1qR5HtvvqcJlDneBiY672d8q750QwJ1rhLhU++8ye9qtsedFZcp/WnI7sMzXNKLY5eFadviU7+uAOveFzR8E7qoTwbGDpUrKdNnEAsCEnvy7E7hzL2kNTdtffV6tMnXjy1i1y5evz2HnaMBtNstpW7iXbbo7plIc0yKbWZ0uS1keA+b9bg0JJjrDKIow7PWAw6sIlhalcGftZSfv5h0eR8sqtvlFannfGhbEA4oZqpkDDc4ensCd+0wAH4U0/je1l2xleYy4XZzfnGK/yLN9K/Q0SQwOu/lbjgMuF3j/Gkq1GW3uOWaUTw3MJiNTJDtlrknfXGOLy8gWzHXzMscjAbPmtaJUfvxsPDZbd56/nJt5vjjVr6Cr5gRrQODxkQLYQc79ZgSeKbSmdQ1KzFOl8pcqYHnhZiU8WuQW1kjD96ByjuOeIJgZvwHnsDjR5xCK18p41lE26nRuwAy9cIxnzixjOc4RlVN0GokB4E5b9sGaj7TvbISyuV775lvzB5sEWIP6wd8TACtHmDEFdDaISnyA67jY6WN3tgc/oFU9MJmMMJ6MsTfYw+buNiaziVw/qOybCQiqq05NQWzUYpYtt4mgmIpIP6xw+lgPp48u4crmfdzeGyDLPTR9D089tIZPPnlOCuZX3n4PF27tYW88wZm1ptwtrt/eQsTIC94MBYVsjE8vLeL9a5u4e2+CiOPLr5QjzN178sQKlha7ePPKbSw0DiNGA62oj1E+xltXt6RgTNIAacJMWw/NqIOk7KIclphMxzi50kFvcQXbgxLtTk/Zzdy5cTZBRMj16k089eoER/ZKJLzsUMNLyMumsCjG5XSGry0PcXGtxK1WhqxhWbaNFPiR584j9yN8cHeAbtRDUAZSNR9ZWEKn3cKNC+/jhxbW8OzCCrLdId67dA1fu3cbo2fPYMtjwwQbNXxk3lAA+NyJY3j5rUsoAw+NTohB3sewmCIpfXzqzCkstpfw9rUbuHF/E/ksgl+m+jxaP3Pcsfkg9NkYYOc33RksIoDnBecrKrN5LrP5ZyrL+CyfYJZPBYIn2Qx72xNMd3xM7hd4/qkUzaUWXnplU7baCBldYE1dqhSHW1bi2CHGQUS4fdGygr0Gx21FrgqPgn/r0rS8lNrAmM7wPLdo/Vx46CwAp081sbmToT8BkoY1cvC8Pny3wg/f9PDTgxApr6NsbOE4qSpcaEf4tSrDOy0PYzaEVTkazQiT4QzlBPB4MAU6DUITRvN2rdszm/fRlLJfNsDwTpqK50p25ycfTtA77GP91hQvPr+E67eHeONtU2PTrtojq5XdkG9NIrSR1neFBzbPui7IkYAfkctxQU9k88WCj/ZiiDCJsLdXYG+HG2v3i7wvJlNWTrv5s+9nkut+Rddta0bVoVAjp/u+w7envX8RYDbKUc0qlPLxdhZEHBsRFdkVSkaMs2acS2YV1oYVXrgN/J1hjEPZTPe9dDfgNlEzTKW07p9072DXovqr2vNzBfD+XDz/YV6BeQXmFZhXYF6BeQWAOQCej4J5BeYVmFdgXoF5BeYV+I4KEABrYcgthH83APztLzIAbPDBrJ4dENtfknBJWf8BoFwvbB9839pK2tZwnMTxQP5u/dw639Ety1uT/gEAXD+vtmPjkq9YgfsHJZuJEgN77Tb+xUt/jfXRCK/+0efx1u/8Ltbfv8AINWMkTiVqwLiUQoYLw4I6TpVj0bBcAeLCd6FFf0IFWkqa02iFkAvvBJnSOVCRakCpts3snD6Dp//Wz+DUD/8g1vuEoREazQSHOl0c7/aw/vY7+Nw/++e48eorqPb6KPneaQPt/5e9N3HS5Lzv+759d7/HvHPvzM7eJ7AHboIAwZviJZESSZmiZJEqOYlllaKK5HJspWKnkvKVihLZSmLFSkplRgmtgxapg5RJihLAAwRIgCAIYBfYe3d2dmZ2dq737rs79f09T88OIcr5A/DO1tbszrzTb/fTz9HzfH7f73dyCq2DBzBz73FMNcdx4ZVXcPqxx3D2E5+A1ajh2rVrsiF17NAhjDUbCpiYNmpeoBRw3IZMY7zynWcw2NxUlpOWgloKZnLDzxQVp1gHamU0iZmAV7EfLcTu16k1EIw1YNAq01R2r8o2lJtgOaJ2FyUVUJaJoB7A9pmbB7EOJuRzHA92LQBhsrSMVh4SaFEBkYSR3A8BwJILWwoIILCt4MVOpibBmmQCa3CjLfp4LyqwLxv6lfqSYErfV8JPpaqs1NKEZKkoGGWcMH9SqwIVAKa99d0cTsnC1tB09/lQfaigM21L1bEIJbjxT0BYvVZdi4UsjpH2B8iGQxgCcwi8HVi1muQuU0E77HQQ9wZwaJ09NoYk7COmOjNKxTpblJS8ZseGFTTRnNuLQ/eeVlDLUlbLX/qN38Sf/4v/WQAr7y9BHu0Q2VepuuTmI6Gy7wcYDgbwmCctrsilKH+H8VDZ3Oo24HEI9qh4VcoeBd0qGK6svJU6tAKghFAEUtLHdNsTklD5SCUuoVMQ1AQsU0XJz+xfO/MP21XAsrUDsKk4Y/+QDE+ONoEzvlhHsx9xDuB9oPpbNn3LAo6rlL1VXm+lZN6tnGWbBb4vbccNfl4vgbhYOFfqvcoKWrKWlT2zqCOpxqUV6K5JVjappdhEZ1hre3mCWFGIixrRVLBaILHqm65B0EuAzP5fzW6VbTSLCVTOr3ILZR8mgNPZhlrJT/Aged76/MR6WSswJYeZ55bTVjsVa94wicWmPqL6mXMu1d1RLNBNbDx3qW59FjdkubboNyQTegdE6sIIgZTaJpnji8fj3Mi+LWDY1EpQgnvGKFJJawIhbVNZ3KBZNq9BYgTEclWNXylW4eVJuykFqk1VtIbiAh4lN1tt4EsetS764XXI9fMYOhdX1iyBHyb6poVuvY5iYQ4GXRs4VtjXYtW3+PPsG5V1svRFbZfONxOrdCoC2Wd1pjKvWTK4DaDGzFTbVfCXdud6vpECHT2W2F/jOJK+x/fyab9N6KkBN+dggimZi7iO6flSFTXYcFzen0LsucXOXENhGYfaGl+1kbKxZjvIeGaBAud7qoCzHL32lswPO/OqZP/+IAC2XRZMZGq+1kUCVV9QRUeq/4qq17Zgi3LVQNil84PK/GUWZpEkUnih7qXKNueq5Ps1AeaGoQo/+D4VJOZnKTiggpeFJ0YOvxzgyLSLA5MuWnaBwOV6ZaDZbIjKkoU0VKtXxQRSBKFVwVQ4CqPlGlfZc1fzGUxR90sBimliNdnEU8ML6I7TiYMZsOo4WZYKsEqyFFEWyZzLz8yBZdZ1Qjgnc5bOlC6BsChQD4Azx/bC94DFOxvo0lEhIDyjLW4p+asUOM62PDxy+hQWZiextrKIdreD9UEfV9ZCWE0XhZnTHRiIgNPze7HdH+Li1U2kmZqjCqtAaZs4MtvAkX3TAj4ddwYT9gzWly/iwJEZXLq5hG1ys8AUAMyM3oZfh1v4QERHgBhZfwuPP/5mXFu6jUZzD1pUH7PQhGAsGqJ1u4fgy1dweM1EK/Pg0p6cT0i8iNJFzwDWgxznmwO8Nhdhbb7AtgO4FvCBh4+h0RrD0mYEKwvgFDb2TExjdmoGN65cx0Sc44OTM2ItzUiKZ8+9iusO4D92GpfWV2BzvbMMREYPG+1F3H/kMJ556TIcKoOdAsO0j0GU4IkzC7hv3zGcu3gdy1ttZcyQGbAiG+EgRT/OkZUOfK8h0Jfjim4aHHuMueC8K1RTqhO5THKME/8yGoNFChkGwxydrRj9rQxJW0HO4/cYOHJiEs88u4neQGWPsEBCP3aq8QLg1LFJXHiljaSrsn4NUZeq15d8T6pdWaAgK7lyf2HerlTl5IX0g/2HXHnG6wxl8YFjq+KVcJjgsUXgIxsWHhqQISvwKE8jZYkXGy7+DyPGjYaBiCrbjAVCav5Iuoys4EOOAZNDlTVF/Mv84CYLKUx0+glSw5Y5WtYPVjiEBhpjwOwB4PCRaXh2iW8+vYFel9U3rJIAzJRFWSrfnBOmrKt8ttbLoNQ3avjLNlEFD0BjApidq4lNe6cfodNmYZ5c8s4Hi8lkPFXAvKog3fnFQmFX8mTJKedp8JpqJjzHQ9zP0d9OkYXi2a7mNqqjuV67BgwnkyKGkk7dOTARGpjvlLi/Bzw+tHAyNOBJJ1OROup3JVOUy+p26uiAXb8n3T9SAL/+V9TR/0ctMGqBUQuMWmDUAm/oFhgB4Df07R9d/KgFRi0waoFRC4xa4Ie3wI9PTqiNzv8fAHwXMdxVAKsNUr0TwsOL7d0PfqiExrsfd0Hs3cr6uyC5cl3TeFTAnVKBVRvG1b93zlm+cFcBzP9Kdbx+I+7jiC00QRhBESGuFgNseB7+xWf/EKHn4fLTT+Plz38Ody68Bm79yjFEjqSAAjfLqACW48kZKZjCjTB7BwrzZdyIUtansrlN+Etlk8AFICfM4L6Y2oqDx+OPjeOej30Uxz7242gnJayaLxtwB+b3Y9+eOVy/eA6XvvE1XPzzP8fyC6+gXgtw6J5jWLuzDm96Bsff+lbU/QAvPvssnvjg+/CWv/sLYMLajWs3BGTs37uAwLTR327DbdYRNOvwg4bKnEWGbDjA4rlz2F6/IxuYzGPkZjvVw4K8HVojU3Wo7rFTUxmIWRILUINtwfHr8BvcXKO6yxTFIz8LFspypMzxDWOBA2xTy+MmOY+RCIjh/XWCAF69phSPkmOrQAqBQBpFcv8s5qJJLqzqKwJOKZAhyNOQRjm66gxgHltbnEofIOzTUEi6jlg/a7AmAFz9nMCO6q/kmWpFpO7kKmOWau5CtZeGWUo0ooBjpfrl+/CcJZPUMEFLYm54OrS7pmKEOqE8VUCI6jpmoUYh4n4PxVBlAGfcaaQ1t++j1mwiikKE3b5kGFOBWxB8DAcoCIwTWk0rS0QC4My24dYbqDXHxIZ077GTmNm7gMI2RXF4/qtP4o/+4T9G99aKgDovCESlxr7Kcybko6KXcFQALc8vpY2mJ1/jh6hQs0zZQYs6Vo1ZBU/VxCBqWm1fKxnJtEz1feSEg9oKV2AclcVUjOp7SpBIoMxCAZVfmsCnok8XaIhdbKKsc3dUlPo8quxZgi72SUIrbspTBUx4Jmpb6o947n5NrIwlK1WrkHl+/F5lbz0YDNQ5awtnHpNjQABwnksbVBbQIrzSCl+2mYKxasN4p80IuLXql0C66rsEzKJIzlUGr/RnbcsuxyJM0la4MhvpDNyqzXk/CIurIhPC4CpztSpgYN+TnFsNDUV5qM+FGZVKiWyKLTTHxTCOBAxJVi/Pi/c8jJQiuQLJBIWZsvy2DWV1LbBR2+VWcL2az+/CZ+2GqXN3q+xsHlsp57VtNRV0koWaSCGMWEVL4Y2waqUg1WOfRSAsHhElXknrcWbeMiuykkCrNlSqXUvma8nFFQBMOZ1I+XaUzQS6uWlhYJjo1OuI98wgmxlHWdk800uULUprcBZxEL4KUHEE9nESYf+VPFCuBVR2EuJpKC2vsUzUqfIn2KC9PosgCEd0wURlI0/cTccJwhOeM8+dx5F7JUp6WxpE2pnzsIb8O+uidhvgHFaNRelnWvnGvlxZeEu/05bqFQCWMVIUGHTaMjdXxTbinqDnVN43UftarvS9qpCC/VWyv6X/WnoMKnW9XAtzPaMc2+tb8O0aWo2WsKRw0BNngmo8qAIHE60WrYxpn89CGrWWcA7ie0dhKNfBAhLHC1T/KIaY8lOcmAsw4xeo2VSkW2i1xkQ9K/OwpkLsQzxHjkcp9PA8eLSB1iroql0FXHMe4jzGdZPW5WWJq/kGXnLXMbBpa6/GpMDwPEWYhIjiCHEWIUqGGIQd+XrCHFkW72ibdipz56drOHxwDzqDDm5vthHnJQwW2ViUxuewMirYS4R5iSQtYSXA7JiFowencPrYQXEIeeXCDawMBthKhipbGybqho37jx3CC68sYnUrgstcWI43l0UFBk4dmUIchtiOfDSsSQFtYe8mDh6Zw9dfuCEA2vOp/jXg+y4cw4cRu8iiDFG/hwdP34PBMEJqBBhvTsKjCrKwMIi6cAcRvOduY/93u5ga2PAk5Fu0nCgMWxUfIcGmW2BxusDmGQfdMz68wMX9++dl7by+HsJI65gOGjhx5CgWl1axtbiGs14NP7qwF2lvgO1eF1996SV0pltoPnwvXl27KVbYpllgiC42Oot45MRxfPOFC1JclRYRzDzGmRMH5TVXr7TRHfKJqhDlrGV7cOCgZDECle25hThlgQSLtzjeXbh2ANNwUdKCmA4TUq9QoihZJEJXhRKDXoj1tW0MO7lAyFajDrso0GcGrFfgbU8cxLefXsT6li5G5DQrzy6q0GdhvokyzrF8ZSiKWFMUt1T/sm9oQixSYb63jkcpLOSxgrW8trk9LprjNjZ7IQqH1s+lKM7ZQbJeifddLfCJ0MeBfuVeodaaBAa+07Dxb8wYqzUg0gU1fF+37iLtKqcCy6c6nnnEpVgfc+LzfWBi3EZ7mCHkTeYBcwMG83KH4rWBex6wcPa+Pfj299axdD2FkfDZ3ULBOZbDnuudznuR+ift0CDP7BbnX8DypS4TzQkTe/eNwbBtrG920RvQolwraXUKBecNFgSoZ355MNyR9aozKqWoo3p+4Zj0jBJ1z8RUawLRoMDKrS7CXg66+8vcK7JiFkpR/WyirHF6V/2Ba1crLPGObQsPd0ocj4CFxEBdCl7kSRaJaUk784ZbOXO1+UwqvkjKnUNeZ+LESAE8+vV+1AKjFhi1wKgFRi0waoHd+63tdvv1e7KjBhq1wKgFRi0waoFRC4xa4A3eAj8AgF8Ha3c3za4i+R0L6B0oy1J4oWk6qJAbl7sfQnYdtzpOZWGmtmHUZsldBzcF0NSHAsDq8IrqVlbElfqYG0yiBdI/UgFgLboQ5QI3wNTejiWbmDzGtuPgV/7X30TtwAHceuklvPC5z2H5xe8JAHbrdbTm57HnwEFMTozj/LPfxtbyLW77Kes5YVrcRKMCgZtTKr+QSk1Rzoo1tgKLVNqK1ZvkUKoNLwJZt6QNo4HMdnDiYx/F8Z/+BDqFidwCgnoNc1NzmJ2ZxeUbF+FFIV774y/gpT/5AqLtTUzPTaHT6cBwa5g9ekwA2fLSIt70nnfh4U9+Es2DB7G13ZFzmh6fRLh2B69882mcevRhTB/YL2o60zbRnJ6WjTFuCC5dvoj11VvIokgUDsx2FgBiWqK4JO+kRaTpcLNbgR5u13K3jQDFq9VE2UsbULFYJOggUKEaleo4sWdWKjeqUyVjscqCFcs+Cy79HTU4lI0vHosbYUmsADAzgMXCl9baCqyLhalktmnFLyEiIXFlD0vwIhamutcpF1ilRtNKYPZAAZQEIrxQDVwkT5cqTiqApYNWPVhlv4mNrGT0pqJ4FFUrLaMl7y9VtsUEUWKFqtQx/DrhgNiw8phCr7hhyp1DXleBPI7FApo2sQKZxSRRnTMVdVSIEiRQwerXAsl6Tnp9yjVhMEtRAxwq3nMqxh1bcg/jfohhmuHkgw9hz9GjApTz0kR3fR2/84lPYfF7L6ksVuYRZrmcI8ErgY8oA3VGbh4nci94/oQ7YulLoErrZQ3D+bVI55OmWlkrRRFieUvAVCDwPaWApkKRPycA0hZgxvtBkMV2ZUYwwa9YItIC1jQFHElmKsFLXsBzqJqEtA3fWzKrc6XyFetpUY5D+lKtFiibZ7n/hoDsIKjL50oNyfcj8CH8UQUfCqQRALMddqyuqUgmQDSVHbTKYy20PajqU3xvAjr2e26yi+JaX4u0qQBwZWPJ8xXls55H2Va8HgI/no9Seap+JgpRAYgKfFFFSetIWvKyr4qCUytgqzlUqXVLlFTpS9EEZy0101JVSptYfqZi0jAcgfEEmiEVp3Q0cG1RBdMm1BTqyq85ouZnAYDM5CyYMQzEmQJxFZQTq3Jt7SwK+F1gkH1OpnDFrVXhhoaXoojluOC5WiYGUShzmxQ4sEBiRwXMvXfVx3hPLKoKtbDZY58RiK7Hm1hNq8lAFZrQ3UGNXVHO6qxzUb0RyHFMGCaGpoV2vYHBninks5MMbZY5LiMM4lyks5UF6NJinMUBUgBUwU5VXMLijYJW7VSYEoiWhTgcUFHN+ZlKYckF1+fCz6LyFaUwbeMJBRS43rGF1m1brT9V3rlAXp2rLDncritjS9pUK2bZt3a8N3apfUXFyPtBJbpWSfMc2Wb9dgdZFCpwy/VPW3pLQQBzn2ndzgIeQiWdey7nQcVzSlitiiRYkCHTM224EyDpc+4z4Fm+2Oty/UySUGf/UuVLJbCBLC0xPT0j2b/ST3Vf55j1pUBFFdvUqao2PWXDa+TwjAGOTjs41DIx5rI4xMJYsynqzerecF7iWK/5vhSGDAdDseduNGrKTUCsyRXEFs4uPiHKcpcgnRnqkZnghWwRq24Jq+nI+klgyPETRkOkORXAQwyjHvphB8OEls4xkjzFkGrgApiu+zi5sAer68sYMEdc8sxpWU9leSwAuJSAYAvDLAeddWUNK0qMNxwcnfZx9ugRyTgOxuu4fOMqLtxYxiYV1VmKk/PTyA0LL19cQxqbcNjPLANJWeLRe+dgxSFudnM03AnU3BaG3VXMTnlYXt/E1e0UQcNE4BWo+x5cJ4CR2qKATIcRDk1PYGZ2BkvbPUxO7EHT9GVO6cd9hL0OpjYKzHxlBftu53Bovw+uPQYSSxV3WCXV0sCmX+DVPUNcfAAwxg08cvwA9swsYLWdwsYYjs8fQBxnWL2zBSxv4L60wJsP7gNp3Ea/j+/cXMLWZBPBPfvx6upN+EFNJJhh0cN2ZxkPHz+MZ16+xJwFtOo2Hjh1FKtrq3j50i1shcr1xWTGOGur+OSXAYEFtDxHipHylEUHuSi4i9SEa/syf4pS3LJgS3GPgdQ00OmFWFvvIuoVKNUUIcCyVjPgOhybjGAo8fYnjuKlF69i8TYXWQMFpc8s5DCouDZw/OgkblzooreeSqYtFbYG1btUmrLKkcudxBzQKrmQPNoio6U4n10ytMaB/QfHcHurJ3Om5bPYJIFJ6+HcRL1t4aOrBj64XWCGpFbZ7vAhUIDvN5sW/nc7wbrPOF4We0lJHpy6spmPe4k8S0j+MG11CKf5/GgB8/MBBnGKzkDNLSwKQEK7CSqEDTzxzhnc2Qzx4rkekJhiAc/neMZl8PW8KrpB8LleGLeqS5J8bcdlQaKB2XkHew/Mo9/v4dbqBroDparlVESrbhqrcy2QeBtZeDRc56Mkn+tViaEqXpP1hMpf5j2bmJqoYd/UFKzCwSvfv4bOdoY4UtbU0lukcIjPxjp/2QMojudvA/K7imlirlvgU3dsPNEGZrMctQLwOa61a0vPcVA/fBgBYxdeOQeLbit8BuGzkjheqOfYA1uUjY8+Ri0waoFRC4xaYNQCoxYYtYDeMx0B4FFXGLXAqAVGLTBqgVELjFrg9S3w4akJpYDSf8VibFe+1M7rtYJgt+VzZeco+XeyN8RtGa3A1Ra+1c/vWDzr/LDq66Jser3CV+8zcYOjUtuqLR9urdy1nN45trZUrQCwOp7Kd1T/htg6EwTQAllgCQoMbRs//Wu/hvn7H8TajRt4+c/+I64+/ZTkoe49exb73/QI9p64B81GA3/5O/8n1l55EXaSoyxssWSzCR/KAm6tjr0Hj6I1M4Xu9jo2lpcRdnrwXB/jMzMYxiE6d+5Ixh5hHpW1hMwBN5R4TraFox/6EI5/8lMYOAHCdIDx8QmMNVtoBvi71wAAIABJREFUTU5iq72NMcvFa1/+Cl74/T/AxmuvqFxYKo1KG67nCyjNiwyzR47iyPs/gGPvfQ/c6QlMTczCSQtce/ZpfPMPfh/3v+VxzJ06hX63g28/+STe/oEfw4Mf/Rgym0rUDL07q7j08kuyqewY3DDL4VqObCJyuyyTWDVDQDjvRk4oQNBiGnIeTuDDJKC1FbwT4EcgRRhKxZsARNXfCNBkk00FcWqLZMJSZ0cmSVWGbMPp19i0ivYI2ATvCfiooMSOSlKYtQLAYitcqsy8u5t67BUEYzrLUoNNAZxU++qORcBM2CYAu1RATnYZCVzEik+fO+ENlbAauor6zizEtloUIwTkvlKfEXILYOC5C0Dmz6YwqNzjv3UGZUkAyE1jgdzKoph/LMkLpoWgLW1vOZ7Ai3B7G9kwVBaxYlet7LcFrhLU87XMf6Q9NM+z0cDE4SM4dvZ+mF6NCXwC6L/52/8O/+HX/gng2ogIHEV5S4UrN3UhamCqS2nrXbCNCRyrHOCUKmWVryr2v7T7zDOBKMwnFaCrgR6bWCkMVY0BIbPYz3KDW2dvikWz74nyjgUG/HAJrQjRCWc1dGbPdfm+3BwFFXCpgEiqR6lOJHTk9yST1zRFPU1VajVn+YFSMltUnbGP5rlkHRMiVUBJlH678mCleEFnp4riU2c682d4ryRrVW8hi2pSW6JT7Ww7BIGEb8rmOCG012C8eu1uS/DddrYq21jBQrGvlj6q4JpY0mpbc6lT0ZmyBI/V8djvKrvmXFsD82e5qcz+SDtaZvpSAV4YFlzHE+tnya7kOCA8JFgThbKhrO3LQu6xUmcqRbtkxartdQH7vB9smwr6VqpngfDsBYYh4F5grC7EEBCvVVcc95w7UsqrqMjMUgEAknEtANiSzf1Ut43MThqOinWmzFmAYxpwJCNYwTsuKLKRbpGfGDBF9a9mAEJvuYdUMpdUUOcYlAUiy0F7bAzduUkUszOKDGRU5KZIY0JdpUaX9UvPQ/xs265Sk6axcg8Q5wB1HqKutyxxQGCxjcliBhnzOheX4FrudS59XwAw+5LB4hxL3rPqQ4StLCDg93gekrGsQTv7Dfs01fuVOp3fq4o8fmAt1n26sn6WIhj9QfcCjtew1xcbeio7ea9E1SzERN1HrhFUv1Vq1p26Lr3mVxbQ5FUsdskGMdIwgV1YaNXGYRSWzD/DuC9FMLVaTY6rCjV4fAv1+phS1hapzA0yhzJL2fOVM4Gee7iuEz4WJq2VQ8zXC9w752EmyFF3DQQ1BZsFqLP/GgSbdLIgaFZtSvUv53cWughE184Fkj3PeyVzAsehI4UU8Ap0ygFejdfQn/SR1Q3W6IhN9HA4REHFbzzAIGyjE7XRSwey/ofJQPo4CwHUvGfKOuy5NSmq4nsUtIqmlXhBG+8c0TDBcJCAw2hmuoaFhUnUXFUAsdxuIyoK7J1o4eS+eUy3Amz027hxZw03b63jxLGDuHz1FlbakPWoZH5sDhzd08BE08XN7R5cNFB36Rhjwkj6GB9z8NyVJWSegaAOjHkufFcBXiQewvYAewIThw7tx7XNDiYm59E0aZXM+IEYUTSA0e7j8LkUR57fQGvAUcvinwy5bYqLiQRnFCU6do4LUymeP5PBOmji2P45HNl7GN2tCPv3n0AeWeh0cyRhCP/idRxe28LRew9J/mxvGOJcp4/16THUj87gytJNmDUPhZNgkA7Q7dzGw8f24zvnrqHh+Hjk9HHcuL2IV1fvIKUtcmaKPXalYJdYEa7GVMmyoIfgzjQQuNo9IOEcqF0SSsDrGjhVeOhEBZ5fDdElSOZjhIwB5u2qzF5m5MqcatJVBHjnWyaxtrGF85d4Lwyd58tiwxwHF2qihl26GgG5LUpwwy2VzTIfcU1H1MciGc1KWISzVNjmnjw71poGDh2rodsNsRXl8ANH1iRxIslSmImJE/0afrod4MyNbUwkmbhGK1t4k+7heGrMwG+5GTZcFdNt8o1T2ocXGN83hvZaVwA3Yavl8PwzZI6aG5otE80xDxtbQ2Qpwa5SJXMqffTRcYxPFXjy6z1EA/37gebPharFUtA8ACwPaLRcBAHnOhOOxzmC72dhu9PD2nqJhFWXLE6hGtdm4V3lKqHWXynikwcSmtmoIlZxv5EoF2C8WUeNzxB5Is/wrmWh2wmxfCtH3FOuA7JkyMOMCJDl/jJPWh52jRwWAT2rKnUhai0FTmwBH9sy8MDQxh7TQLMo0Sw85I6B/kwL+aHDGH/kUdQtC4uf+Qz8jQ1RiHMelnVcV+vsHwHg1/9aO/r/qAVGLTBqgVELjFrgDd0CIwvoN/TtH138qAVGLTBqgVELjFrgh7cAFcAV/N29+VtZRSollrJUlqwtQymcdhs7VxC3UuZWmt3d6l7ZUNencFfTq+3fXpcLuPu1ck5aJVx9vcocrq6ImzXyvV3AVyDvLhkyASU3QrmhzA1gfpNqrrf8rY9j9oH7EIUDLD79LK584xuwG0088rGP4NSPvBvO2ATirTa+89k/xPJ3nkGysSVAkXbQVB4Xroupo8fxI3/7Z3Hk4Qdw7fwreOGLX8TKy+fgOz4OnzqN7tYmbrz8MvxSKdwILnhuBA5UpHGz6Oj7P4j7P/V3UExPIaHMxLVFtdRotkTdaYQJrn37aZz73J9g5fnnYPJrIjbS8F3bArq1JqZO34dTP/EhHHzsEew7cgydm7fw/c//Mb77p3+MZmscE3vmkQ4iXPn+9xFnA7znF38JH/+n/wylKMAKDLsdXLt0HmFvW85PlLVi36uyD3k/xA5bgCZVeOr7tNB1A5Xjyww2bo7yXhlUzyWEI9y9Y/atUvUSZOzcw8oXlwCIm20CslTmpGw6CqQhVHYEAKt8UgU7uQEnugudH1vlAldAZMeeVEMH/l9svbWFdNV/JRO0+kMwL/bO/JtqZbDKvlZSE56f3oETBXAm6jxazVIZy3aMh6FAA26AGkGAkuevixgIDEQhnKXIImWlzf1BKttE4akVyPxEuCONT5hM2EUlY60mxxMFYZ4i6nYAKuoIQNj3KYXh5mOSIY1UZmu9UUc8GMrGoUm706kZFE6AA4ePYnp2Rmd5m7j+/Av4f37574stOAEgoZGoPAl041QpaQkuNeTNU+YGM1NU58bKZqrKCg2TSNSu0o46u7PKHFXtT5WgyiOmYrO6FzWxcM4UbNYKSQJP3mvCFwIgsZtmH6K9r8XN60JAJe01JRuX1traClaESzlBpSdqPvZjeW2eiRqYttwKEKlMXAKyKIzUOfPYhc7x1dmy7JsEm/weobT0R20bXVnU8pp5HryHVBZy5NDSWUwc9ZxH0Mzz4fuozF+lShL7ZuYW+wSnChCLXbF2WVDvrY4plsuOLecjttg6o10KDUSRaQsk5TgmHGT78HVUGbIyguOU91ggWp5JMQnbl/CJ+aq8D7S4lU1n5jwGvrIllsxddksFeHltAs44J2klvKicc2UNLrnJOltbFNlaLS4qZUI9gk2tEq2UqGxVqr5YOMFjEfBK0QHhqViqkm/kks1LEWSSZwoCa6jMsVoVDjllLqpkjwUruhiHnyU7mAUwbCsekG1BFMVCBK0O5pikQpkOpR2UWPddDPfOwdy7gNJi4UIh7xtFQ7B4Q5S7nP84DtkWnNNEycqc7VDlljOHO46lwIFgl1CVKlzOMvx3lWtc9Q0RLvP+ETTnnGsqe2s1V8laSVhJGCmqeTVPVvm/fG+5VimwUPbS1fxK9bYqVlHZtpXduLw3M9LLUooCqp8VsC1W9bHMKT6hNccb+5wU4FApR4U5lebs8QqUyBiVnHOCVFWEIQ4IaYY8TMRSPBsmCBwfU60ZsVMNw0igKBXRUlghEEo9GbB/EqyzPxCYKuWdunetVkvm2F6vJ+fv254UF9FC3ChijFsh7p2r4fC0g6abo1H3VeQBx7heG3zeExZrsE2ZJcw2ox2sbYulvKw82s57x/dE7O4J1GjNX4o1bzfrYynrYTkw4M6NIzczeY5ghnqUDhGnEXpJF5uDTQziNoZxTxT/shbkZEcOXItwlREBdDcgxGLXKpCmQ/SHbYT9EHsmfBxd2Cd20O1hjH6aIU6o0vWFZlGhysKiMd/BsYU5LMyOI09jDHrbsOsBvvztc2gPhxjkyorfKXK85eGTuHhlCZxqA2cMjh3AswxMNG2sbtzB5Y1t1BumKFh9z4Jj1GFkPuJuDC8PcXD/XvSyEobXxLg9BtsOZN4No75k3B/asHH4qXUcXDPgsYjIzJBTrcrCoJJQ30RoGLjkJ3jp3gLtUyamFiZx7+FjsEoXpjuBQY/qXBvpjVWMvXYd9+QFDjxyEr0yhG+6+KvlW9icm8TE/ilcvL0Ew2NvTdFN2ujH6zg2O471OzEee+BhvHrtAi6trCJjXxgCRqRKG2POb/KQqdYyjufqnkvRiNjMU/FvyZpA1e5wLcPRJRv/eOYUvtvv4LeuX8aizeclFhqovGMek7m9VIhSLUvnGD7XnD1lY6Ll45nn+jK3CZi0gJpv4MiBcSxeHqCzlajxaTNrpEDp8NjKqUTmfp4tZeRcdjJDrJS9ZoEDR+rIixRrGwm8ug0vYKEDEMVUhedwQ+Ct/RY+3g1waHEDY3QdUH4JyGCiDwNfq5v4v/wUG46BRD+LSp4v14DARGPCR+f2UOX0EgC7hQB5RoYYZo6FfU1sb/cwCNW5sf2OHbFx9oEZvPjKKlaXVFQxm5bLq+sZaDZcTLQC1GvKOSRK+qpIwmAsAzDox2h3IsQk0mxLQnGtsOY5sG0sZorzEaVykJGlURfL0a3aAmamapgcb0gUSjxIkIUukhDY3uhJoYEYR2j7aJnCuGKQFlcuM5xAJGuG4Jdrlrp/Vm6ikRQ4PgDeuWXiwaEFPwW8Rg12mqAeZ7BnpuG9+x2w3/F2TJy4F/biTVz71/8LrEuXYbNYkM9WwpLVnL/QHimAR7/fj1pg1AKjFhi1wKgFRi1wtwVGAHjUG0YtMGqBUQuMWmDUAqMW+Gst8NGJCbVxvANPlWpy99fkPzpHkRvm3CgXEMYq+cr+Wf2EwrUabux+M9lU1fKfHwDA+kXVRnRlA129Pzdm7h5ZKRB2g105tV0AWEE/wl+1+SU/q+0ZBVDnJjL6llLdalmYP3UGZ9/5drFtvvGd53Hjuy+jsW8fHvzJj+DIO94GKwiAMMH2pQs4/8Uv4Nq3noXFDX4BgQa8qSmcfPd78bP/5L9DOdVC1N7Ga3/5VXztM5/B5tXrys6XG/5RAldK9kux5BUtVZV5ZwFn3vcBPPHzv4D6vSfg1jykJRVIlmxgr6ytUkiE9SsXce1LX8Wlr/4ljEFfFErKppTHolpUg4uJWcw+8iDe9rM/hWMPPYRb5y/gud/7Q1z65teAMBaoR6hJ6E1QG3seWvc/iP/+934fwcKCnFeRx7h64SV0tzcRuI6AS7EplVxHyoNKUa1SSSfWoIQbjgXLdWF7nqiARa/NeyOWxqlAYG7qEnQSJFQK0Oom7YDZKkdyF7BV6gpLq0mYK2netTnWkFhlfypV6k4G8C51eWULzfcTFWQFl7Wak5BV9nH1z0g+JtWzqcq5FSWcbDaaMBxHgLQAS+48FrmoTbmtTDiQpbHAEXk9QQc3WNkmVIvEqfwlyDGpAMwSBY/lPQjolN2q7XBHGMiTCHnIrEOdRUx4U6/JRm0yjGDQDjVLtKIwh+G4cMfHYXme5ASH3S7yOJRNewIngyF8rSa8qRmUdiBjdnpqGoePHJb7R8EMgdtvf/Ln8f0vfEnlWhNQMXOSAE6gmOqbJe89waTOp1X2jGwOZuoGOpNU9XVmRoslrN64VPchFdtvglzJ0BSLxgyNWl0+y4iRvXUqx1mEQDvXBqLhUNkqU7kqObO0iCaA5tfUMXxmzxIAsz/o7E2f70VQRDUobYtj2ha7AuqpsGMfqfJDxXKXx9YW0oS4bAMpDKANowajBHlyLWLVreCq9Bdt+8nXElALKBJLZsh78IPvTcBaqYnVVKtyG3meBMACYKk01Da6kr/NsSfqVJX9yu9TsS0qdw2J2WYEboSJYaws1OVeFoVcEy1zxfqZoIW5yF6AOE1kbiJc5Tm6VEsJgOU9VyBc2kCPB4J0Akf2eXk/gkdRAXP/m2p+pT4VQEyIsAO61TXx/6I+pYKYttJiBa8tOTVEVnO4goZsE6pJlb04M8XVWKa6kYUohAFRkQnv4PWKKyn7K/+WuaxdPC9RAZNFaPtPKsa4qS42vlJwwWxdZXXPvkPiyLaLDKAL4LZjYjA/B2NhHwqT+c8K5KRJJPMd20PslTWU5zWp2VnB0Ap60xpdZeU6Yq3P/suxxP+LF4G2NBalrKhbOR8RGDO/2hVAnROaaet6jk9VDsNr1tnMVE7r/sb7UVlyV9bjBEiE0JLdTXiqleQ76jg9T8q4kfujLO3Zh5JhiGG/D1crvytoLYpnsRgvZH0S238RPWvLZOjzYH9PSnEm4FzF+AGuNh5zVh1PCgNYABFnMWp1qkcVSeHawuONtyYl7HQYUTGrYFhlmc3z498wDOX+cN0TpwxxjojhFkMcGrdx9kALc02CNRYGWDJGlTOBIeMz8AMF3SXrW80RVXZxVXTEwh2OHRkHYtOrHDAI+phVSsV2XCRYiTawPOkj2D8lhWBSvFDmiLIYg7iHrd4d9Abr6IU9Abe0509iFhhRve5KwRfPkXMAbf77vQ0Y6OPg3lnMTM9gbb2Dtc4QiZAzAx4LD1zCagWNBYY5fHrJkbCvJjHmpghT92GsbmBlYx3PvnoJ17e7yMwCRZLjXW8+i+tXr6IbxbDMAL5Vg4cAEzUPvhvhezduITYLBHXa8gN1ryW2vUUIRP02juyfk/7czixM1abh2TUpBmDRQRwPUY8N3LcyLnnAU70IVq+NcXjwmAvLOA7JOy2xaed4ZWyAl+8DsnvGcfbh+0WZu9WzYDs1lGGBse8tonn+Kg5O13H2XY9isXNbSg+/dWcdg/170NzTxOX1FaQsjDB66CebMI0QC40A+yYP8vEIVxYXwdl5GFNVnSMNOa/RaYAOFyxq0481HJKmtu6n6QfpbGpgOEjRb6fII8BqA+/Lx/Gbxx7G51Zv4F/fuIplUXPbyKwcpU3STkcPoNSZtew7LC7cN1fikQcP4M//4hbiVGcJm8CRA3XkUYTFyxLAIREeAoAJO7nW8XjyXKJiOqTAIgOsjMVUOQ4dcdGaDnDtVkdiAFzfgu874kZDAJxkBVr9Eh+64+G9awYOdxP44JyqcHdiGNiyLPxFAPy7IEPbpLU1W1k9q1fpGWPzAcJuhLSvCW5QwnD4l/NHgdaEhVrNx+rKAGUMNMcNvP2JaQzyGGudBBP+GHy/Dssx0R0M0e5G6LYTyUhWxXqsb6ODgrJ1ZlGI1PWIewOfSbWzjGQi04VDOUDIGg1bFU8VzPtm8aiBsaaF2akJKWZZv72N7a0I4aBA2FfHp9u6/HohBY/sBUzRloolVVzBZ3CZ65SdkriHcMDZBuyCrQfYGfBoG/jgtoGzqQs3K7BEF5u5ljwfuWGCicOH8Kb/+h/AeuDNcPwW4u+9gJf/1T+HdeESrGEElqnUDQse5+USmGtv7v5Va/TvUQuMWmDUAqMWGLXAqAXe4C0wAsBv8A4wuvxRC4xaYNQCoxYYtcAPa4EKAFff21Fb6k2uH8z+3XE5Uy+n9534RStiXClnBH687s0qxZsoEn7IiQgA0cqb6liEi1Vm6O4fEYtR2WWqslzvKoDV1rAG1Fp1LGBRK265tSvbZmIRbcAba2FyYZ9kcw3W1jAYhjj46Jvx0N/6Scw8cJ9S7/Haul08/4f/AS994QvIu20FD00bc2dP4eGPfgxP/Mzfhjc9jSgcYvXCq7jx/Hdx/ZlvYen559BfvyPvTxs+bm4r+zoPpueg225L85188+N44Cd+ErNvewzB+DgygpUkRRTFuLl8C03HwWBlBYtffRKvfuUrMPp9gZDTc3sxM7cHN65cRtLdVlDU9eBNTeP4Wx7D0YcewtbqbVx48knE63cQdrlRLnIQ2IQSlo/Jg0fRPHoARquBj/7CL+HQo49LBqBlZFhfWcL26ooA74S5oNzbouJK0UrYbCBbqw51jq/jaytorTQraJ9J0MHNSCrINWTYuaeywUuQreHVrqzIHSCkwYOCD1TTmaIsrjb7K9WlSC20VWGl/N0NgysoI2o4wjjZ6ldwl8UGFQDm/eUmo6jzMgVnZdORm6mEzwTAWl0nSgwq0AgamGks2a4JykRbODOLNXBgeK4CNbSGDglstYKZuciEqGI/SzUms/JoW81sZYK1HEUUwuRGoWUiJqgxLTieK5a1McFJzkxM1R60jw1mZuDUGqLkDHtdFMMeik4XJVVMlgtzchzu1BRMtyZ+haJ09VycPHUKtWZTKUPTHOe+8pf43f/yVzBod1SeNfOQqd50LDAHuIJsFcCUHGC2DYEbwRKzPjOCRFdAHxWvbOQKAhNkUtEtBQU6P5RKcVHa6exTAsUdlXZeoNlsYjgYyAYu1cCpgGUHCUEqbyataJNUshl5PyjEqayTCS95TlW+MMEz1bPsNKIG9gMFnqVLUq0ZC8gSG2ZRhKp8P1o6K6tZ1Z/lbanIlixClRVc2ZPze5JTLH2Y/1MQlh87KlhdhMD/q0tQx+B187PKFdYWszqLWIF4lYnMD6p8Cfh4zpKbapkCVQPm1UZDpeQWa1JCXAWRE/Y7m5bKyraYCmG+SmpV9FjlGCB4pAKb167uCwE130/lcVOpLfA0zeSeyFwuhQS0A88UgGLeOdvRVtCkuk4COt5vsQmWsc/sYtUfVEGPAod8DdutsvfldSp/CCCUXFxlzU5Fc8K/RYmEY0cfgzO/crFg3i9toBUM5hHk3lLhSWgn8IRrD+cY7UAhcxRzJ6lGNLFsAdt7ppDt3YuMhRpSNJMqCqHzmFmYwPGi1Oa8ZgXKqQxme8r9VK0gY1kUYlQGSl65mp/4ClHU6fxqwl5atBInM4dXFqic9tRUTSoFNudRZWWsCxG0xb2sq9ZdK1uqdFV/5lhPd8ZFVcBQrcNU98v6LQxaQ56qyCvLxQa6Kt6oLPQJiNk3JetdbFWVIpHX4lqEkQrqy3zYYXFLLo4JXCObQV3OK6T6LomRFbkooxuNpvjb5ux3Yt9PS+RAjkOYSZt+UYmnLFRSWd20gaZyWfqdQ4W1K32bhR1WFmLcinH/gSZOztVQt9k31TjzmDWvr4HFC1TNiksBc5nFglkFokrGq/RnWvMrJb5KROVYp9OFhIAKrM6KlIbl6AYZbgYl/ON7EdO2moUmRYZ2fxPdzh0MkwFKI5d5U/o+53sWbbAARsN8AfmOKeyp2+1i8dYqoqSE643BdgIZK3TaoLKdIN0xWfTFe6E8LipFNjOEizxBmgxR8x0c2DeDPXPTaLdX8Nrl17C21cPYRADHN3H9zhC1oAa/8GBkLD5wcOrgHC6uXMGVjW0EDQuNwBZ4b5c2Stoydzo4MDuO8VqAjQRo1aZQd8dQ0j6Z9zeKEBgmDmEfHjWPoLEeYvnV82jfWMFgeRMThYG9toe9tokx20S7ZeDJYB1XH29i5i1ncGc9hFWbVQVJnT4WnlnC3PIWGgcD7D99HO0ixBAFvr/dAfbthTtdw+Wt2xjQ9tzoYjhcw8JEA2cPHML5a8u43e1Le+UsShCAWiKOVdEFAR3XaY5wz7DhpwacQYGkm2AQpbgzBCgOzRjLTAUq82wB/PjYLP7l4fvw+a0r+DdrN3CTingmRtDNnuNI8nGB0uNCwb9KxT7ZKvC+957EF750GYMuVcIlWg0DR/ZN4MrFLfTagEnlMAsxfTp+8P7q4BTOn4TwEnqbw1DsGhOzBg4emsC1W9tIjBJBw5V+TltjzoPDKAKiEgc7BX7mloFHNw1MZ4w7UQUc0m8s4JZp4c+CAp+plxhw7hPnZD4Ty6wBWjUb9RIzs2NYX+oycEPs0NX1AbZvwfNyzO8dx/JSW87t4ft92PUxvPjyHbExl5lGg10pVFKx1qrgUeD73bx4gbJyDhIMotYp/t/i3MtxWir7f56GZ4iK2rEK+J6LmteEYwTY3OhjZWkbcRvIkkIK4eQcdEGVcvngmqSeXOV5lWsK53TJEtZ5xGqRUVEIPAbPQ1X1YTzM8eFtAx/bAPZJhEKJ5TEfxZF9sMcbaDH/vZehde8DaDz+GLLcwuC7L2L5Tz8L78663EvfMDAGS3g/14G97a3dvx6N/j1qgVELjFpg1AKjFhi1wBu8BUYA+A3eAUaXP2qBUQuMWmDUAqMW+GEt8BGtAK6+J0IjAlPuJWkILPsdAnsVXFWEjVshVcW/2oQXu0wN82Qb/G/I993lzHz3lDQArr6gbDuVVWoFj3d/j7BL6anUhozmFUqdobFApSYWUCI5kGpjnWpZsfuUH+QGOMEGv5ygcFwcefwtePznPoU9Dz8Iz/HRHGvATjOc+9KX8cy//z1ce/5ZGHkJt9nCkbe/DQ9/7COYv/8+jE/vQa/fQ2d7S2yjN156Gc9/9vew9so5pRguTZUzaZTwxptwx1u4s7wChgLuP3Yc977vgzj7sz+FyQMHkRkGep0e2v0eri8tYrJWw+DmMq7/xVdx/qtfAeIhFo7fgzNPvAN7jx7G8197CivnXsVwfU3UnlSjjM3NY3zvAqLhAFu3biIIaqjPzMEZbyIa9NFb30AwNYODDzyMg/efwnBtFX/xp1/Ex//+P8DbfvqnUXAz2wYGWxtYuXpFjisKcIsZyOwOpmT/Kviq7rfwUceBVwsERgkE4Ia8turl6yuFbaXWVv1E5/WKilepzNS914qLatOd90uDZYIabvap99eZv1oVWamJq74jStFdylNVQFDZ/ikYIz268vWjcJmbvaLUVQpgUe9y042QzpWgPQWOaVVNC2ixUaUNLzfq1c8SbMhZUknpKEvZLIxRRNxOG6o0AAAgAElEQVQlJhDJBJJwg9/iJiGhMwERj6FVj9x2pQpYwXcbvW5fgERAy1KCuB63uBWYLjNtTdxswmvWSRjVTvMgRG9lTbKYKdMyx8cQzO4BfOZeugo4MgM2z7H/0CHMzS+gUFIibF27gU//wi/j4jPPigWp5LsSAFPVIvvNClbtFHnoe6dgrAKAYk1MdSgV4ho4EdzwGJL/rLduCSzSKBFgxr7DY3qOAudy/ypLZqquxXJTqXgJmwmXOJAJeZlV7Nkqb5njXXKZBbg6Aox5XEJVqlf5PtwEpxWzwB4WNuhM0ziKBWjKe3ODV4MvwlBRHGu72UqRVBC+aZtjApdKxVyp9Q1T9cPXz2vVXEkAKGrnXbmt/F4F1St1ZxynCrJqqFrZbRNQidWu3CNHVLJ+LUCf1rraPplKVkJfqsEi2jJThSw206ZAZLFWlg6vbPsF6hECyD0hAFYWuOIIIHm/KkuR/ZPdkN+rMo9pn0vILvOGLvCRzFpdSMDzHoRDBUg5TjTolfbQcL1SZbMN5N+E9gT/oihW50mQLdncKjVUwG9cltKfxbxUlGEat+q8aI5niTOgRalBLlFK35T+oCGxmEtUsFq3d2paWLEMbM6MYzA3i7zRlFxTqvKofJe1Sc9XotrWhQ38N2EqgSEtx8US23ZEKa8Usmxj2t8T3Ki+pazAlT0324xFFMqO3JC5QAYg76e2M5V7JcVJqlhBIHNVWMW+om26CQjlFmvbfN5LtqvMpQKbVeGBjBP9Wvaf6hr43rR+52MB57NKSU3YrpKLOR1Rqarz0vU8zgIa3kOxe89KpGGIrD3cyYmnbTVzZEX5myYCpAiOGYfAiAGCQ8JWjhPfq6m8XZOZwENRtQqI1xbnfE0FdKWPORYCuh/IvANxTfAR4tCkhdP7m5hrmiBH49inLbxY3UtbshBAZQuLMwOLBPQ8IDBYqJfKhCdsKgqOJRaEEMQ7YoVN4E8lvxQXuA42ii56cwHKg3NIDVqoc/6NxDmiP+ygP+xhEIWI4ghUidMSmPCR47rX7+DOxh1s9XuIwlxiF4J6C5blw3MC1LwaHJuFUpwLbdiWL/ea7chrEdV9mgiQTrMYYRLqtIAQvXADk4GLB08cxd4Dc1i9s4RbN68jGPPwjYvLyEwLAcG24cIqa9jbmsTUpI2vvXIRmZOiNcb+DXilhzJ2kcY5rDTE2ZMHsbw9hGXXBQKbOefmEgVVzmmMMWcKb9vzJpytHUA9KnFnaRXrN5awev4i+tdvYKI3xBHHxcL8DIbzAT4/v4LgPWewuNGH2ZiCW9jIlzYw+7VrOAEXwalxjB2YQTsZYD0KcZPz174FeNMNXOutYzPsIkIbrhHhoXtP4PwrV3F9bRPdPBa1NWKqRNW9lYI1FmnQXaQw4EYm6tslgtshxrslaoWNxHBxcRDjspNhaOfST5nbG2QFPjo+i//p+Bl8duMS/m17GTdrLEhU/Z/PRhmzeWUsAgaBrscYDCDwC7z3vUfxnReuY21VAeDDBxswkgLXLg0FiIqlsquyZkvCX3HlMVDS7jkzUBJEUz1cQBS3J89M4Mr1TfRZLFA3YPsmanQSMB2ZV6QYp1vgvnXg524DJ/uAX6pCo7LgHJ2Iq/E128Lngxx/1ACixEBBQqyjWqo1ikDUH6PrjoVhjxJ2wKhZsBzawis1cKvlwDUK1Gs+Hrp/Ck8/v4KVZc59ykJZ5l8Nn3l8izbLUnPKNYwqbj2ry4IlQcTq15NCuS/zL5W/rTEXY3UWRlC9b8JzbGn/9uYAd1Zppa1U0vKYLlVc6iCGqg1TBaMaKMt7V7Ekeo7lui7KX/mVQj/NVM4yXBNToJUaON4H3t038NbQxKwJNFs+yofvhXPfaZgzUwi4rl1eRn+ljb7vodfpo7hxC87iVVixemakdpm1AlI8UJY42N4e/XI7aoFRC4xaYNQCoxYYtcCoBXZaYASAR51h1AKjFhi1wKgFRi0waoG/1gI/MaksoKuPHRBBK1uViKc2Ul6n2yUIk2p8AcHcuVJ7LwKAd6l8fxgE/ptuw13LZrXxU71npQKrjiXWpxoOV8eq8n8JqCvQoJyhxYRNPpQqTVlRM8uYm3oVQRCgyT+Og9l77sEHf+WXcfBdb0e9Nga3XhN12J2XzuGZf/8ZfP0zn4Gf59hz6gxOfPD9OPGed6M2t0csYYch88dyuLS4bG/hq7/9b7H4ja/DKkq09syi1+nAynMEE2Pwp6axfOkaMOyhNT6BM+//UbzvH/0qmvsPigUh9/Y3trZw7sKr2Ds5gY3zF3D5S1/Gq3/5FYHVD7/vA3jrJ34GC2dP4/xzz+PiM8/g5ndfwPalyyiiIQrmBVIRS+AdOGjsO4TTH/gAJg4dRHdzA4uvXURzfg777jmJI6fvg71xG3/w67+OWzeu46f+0X+Dd/7iL6EMPAU0khiLl15FFIeoid1uIiCWG+K0zuVmnOQ/yua7Bcdn3qLKmhS1G1VMILCzRem3Y41aySkqBbm2gJWCAg1RCD+U5Z4GIlopTPAqm/O7lMO0gK6sngnyxHb2dR2uUlIKgOWmuoY2SnmnNv9E4JzmomhkDhx3W/U2rWzg89rFnpUKP9oBJ8ryWSnCPLE2zpghK5ltjLhT2bwCVwiHuQHPduHgkpy+DBYBA7NEqeR1XbFwJuDIeex4INfluj76m5SoEEYoaM7z40a1FwTS1lF/IDbjhmPDq9cFBthZie3VO0oRQ0joOKjPz8NpjcOkwk+roMMsRZhkora798wDAk0sKksL4LP/7f+Av/qd/1vslznOZNOXzVVwc1gBWgGtughEFI+0YdbKRLGEJeQieKWdKK0rDVrrqgxYwunKbpnXI5m/VOrRZlNbT1eW8wRIVBvT4pSv4f2o+h+VkXmWKtWtQP5MgGelwKTakR+iKBW4V8KzXVFLq/6qLItp00lIR8gsCmdLgSf2Fyr9Kltd9kse07JcUR0STFJ5K+pKbVNAAMx/FmCGq1Iaih28WOKqvl21H0Eb24EfokLmeWnbbfmawOpY2fyKRW4MPwgEGEl2Nm2BqXIWy2R6f5qIWKCg1aQCyvmeFhDxvKnUptqYUFZnSEtf5fiTrEuVo6ts9RXwpRWuqE0lAkApuiVbUQMTpVglKFbASSyVtWLZMW1V6EBlOO2ptXU1jyRW4FQ768xi4QAC6lP1vpI1nYPZrJKHy79SCKI25cW+WphHIWOOJtcJwaUUpyiwTdt7VTukCp1kbVD1E7LeEXJz7ZP+w/OWtcNUak7aQOcFtjwHdyaaaM9NIR1vSRFFERLUZUpJS1WdVizL8UWZyj6iAHOVL017blH560WKAFiyNsUqXCtNdcwC+wpdITgf0zJb1N5UZzNbXYpHFPRX40DZUKt2VPa07LfKglyDYZ3JLVbFus8oeKwKLziu+FFlBXMMChQmNOY94twZJaqwg4CaVuW+q5W+qrBCZcezUABwPF/B0qwQoWIyCBH2+yiHqWQv895y7mTfIawchqHkjNOq3fcC2I4r6l82lusS5hBsqiKINI1EEcs1k9eqFPS0vlZq/8qamg4EVEdzneL6YRYJGm6KI3vHcGrBQ8tN0GwEYjMvtvURs5aV7S/XUc4XPA/JxKYqV8NxgTFatc1bqZTeVMM78syRE/TFvHeA4QSi1NzKeliZMmEenUda9JFnIba3t9GP+hgMBxgmMfphiP6QVskxBoOefKb7AvuWzLW0KbddeLYP33bhOr4ow7mucN4iAFahzIXcA0aQs02omE7ySOAvn1uYh1sUPTQnfMxOTCAcxnj5wiUsTDfxwbc8gNJI8M2rF3B5ZQtxTHt/WlE34CQ2Hjl+AC/fuIzlqA+rTrhWwCsD+OaY2CB31tfx1jedwq3bG0hNB2PBFFyzBps5xlQBxzFmZ+cwk03isfEzOGzOSP/gur69cRvrS6t4+alvoVi8iYkox0TDxpWzBhofegCXBh2k9SbczIH1vSVMfWsJh1sNNB+Ywey9B9BPEly8vYp124E9P49gtolb0RaWumswzR5OHN+L51/8Pq4s92Fmpqy9JTOXtfCTc5ILB25uwsxtZNsJvJUMs7eBY2kD8wT8eQGuiIvI8YI7wGotEweVMrNQzzJ8qD6J//HYWfzRxg38xuoiVmsKKloec22p4nXFarsc5ohZL+IRkhawvRJvenQPet1NvPRahloTOHZ0EkuXt7G9zlxxoGCurUvHkAo8UjVrwshK5HEBg97MWSHvc+bBSWx2B7i9FcMMLHhuAcu1ZJ5zZP3LRIU/2TXwI6vAj60bmI4MmJ4Hu1ZD3uvDSCN4JXCx5uAP/AxfaZaSjVtoFawqjKA1MgudAKdJa+UA2+t8HgVQM2G7paieK866bw647/Q0llaGOHd+iJwvdCpvBF1/IxUlpKtVtIuYtEu/5tjmnK1c8umSoSy66z4wN9PEeL0uc2McRhj2I7S7CbodIO5xwdGAlyuboY6TWeq5ckfty7blcxYrnCrl8c4vHlwxlCOGzOE8D56r1KqVsLIStQjYEwH3DoCHchvziYlWkmPSLNBcmEb9Ix9A8NibUI43MWYZsC8tIrtwExdf+B5uvXIB48MIB2wTXkEnFBb4cD41kRu0JS9wZJQB/Df9Sjn6+qgFRi0waoFRC4xa4A3ZAiMA/Ia87aOLHrXAqAVGLTBqgVEL/Kdb4McnJ3YAqQAKDXC56a2yElV+osldMdkE1dBX7NGUmlM+a/Wv2MBVtp1VBbwGGf+pM9mBv1rXK5vmP9QsWuU0Vrm/avP+7maRqKbuFu3vvCWvRyMVZW+KQquClX0d4YCoFQ0TY3v34id+9b/Cgfe8E6XjiRrXLgxsXLiIc3/6Z/j+H/0RfLPAmR/7ME5+6EPYc999aM3twcrKCqIwFPVHzfexf2wMT376d/H9L/6JtNEjH3g/FhcX0b15Ew3HQdAcw9XvvYJhex20TT79rnfig7/2D9E8dBSG64nqq9fr4eaNa9gTBFj8znN46U8+j8Vnn0WZxJg+dRaPfeqTePTjHxNQlXc6ePYLf46XPvfHWL9xFY7jw+COYpagvncWx37k/Tj0znfBbY0jiUKEwz7iIsZ40MLhUydhrW/iqU9/Gtdf+C5Mz8f0/Q/ik//0n6G+Z1Y2GrMswvb6OpJuB3k0kI1xgl+PG/HMOBXIwBxdbk7aAihkQ5Bgifa83DDXQEjcKKkE08pMUW/t6iei4KWVrEAQHlv1teo1SmWhe5/OQharZ53FKnBKZ6RRlVxZFMud10pgsejNlQUnv8/NNNmYtZVdrZwzAXCaKJBCEEPlHe1amftK9Qc3//IS0WAgrzMtZR2aMgNY8nm5VWcoKKLVebTf5UZenGUCMXgtzNLMCFYJ6qgwqdXgNhuig097PSAcCkAmZBx2ujAzwrdMNlEJlC0WHPieAApCFckklU1LBbOoRM4IdmdUwccwjsUmvDY7LRu8tLikbbJT81FaVNXyugscPnQIMwt7VNZhYeDyt7+L3/rZv4M2bcF9peQk+BPLXg15RAUp18x2VTbxFZBimxKaUPklIMm15L3FwlmDbAGi+mYTrBIcVz9PGEw1HGERIRqBDsEWYTqPwVxkQhdu+ErGq4Bh9V5UXRLcVAUAYjOtixE8FiYQwuusXcn45PvqzFIqukmXJN9Z7pvqI4R6lV0zlfGiauYY0KBNrM0lM51dRgE5BYs5I6kPFg3I1KqBKcGVQCxREylwWBVMCCR2PYFjFWiictmv1TCMQlVQwFzvOBNbYWbicuOc9rQKgirIS5U5+4bYEe+ot1Wz65l+R2Ektvr6GgjeeX8lJ3bHQlkFP/I+ieqU5yiQUdkfy7URnOlsZMJW3heqjjnGqTiuxqe0lQZp/DlpX1Ex7spApipV28DzfQmwhAXI5juv0QALGUr+DHOvmbOa5goKixrY1BnsSv1bLWysleGIFghM1ZsugCLc5LWxaIjnznmibZq43aihu28WyeQELNcXW3cqOKtrEHU4Qb6sq0q9KzCS1ttJKo4MNq2vOYYcqlVZPGFK3i37G4sN+Hq+J+FrZUnP8eLXawKBh8OhuCuwWIVAlsdjx1HnoO6B6lscEsrpYHcWukBErt2V4lwr62WM6n4samZtHS2qZc7bridjiQreaDAUxTSfFwiGxSaWoFjmc45XZdfK70m/j3MkvaFY4ZtU9MapjAmP0QWExDyXnErXvhQ2sJDB9+oqF7lSz3NWk3lfZUyXZaoUe+LKoIoW1JyyGwBDQDIBKecLsadOQ7iIMNvy8MCRJg7M+KgHBgLPlfOJhrG4dxhZJHatUVjA833Vf3PaTHOdVoUanOOp2GVxBPO0WcihFPNAyfz2lCPLQGm5cAhpUWC13ET/UAvJngY6wzYGvR4GcYT+MER30EUYDhHT3pqFOVGk8rGlnxhwDY4LR7kVWIS9nthciw017ynXYCqwy0wVDvBymWXMTOUkQpqGiCLmBceoBTZOHt0HpDHW22u4trqNtCAGLZFEHeybbeDMycOYGK/j5sYyLq2uY3uQiDPArFfDm998Fn/yjW8hdix4soZa8C0fdlFDd6ON+ek6JsdquD0YouFPwbdpu+vCSEopZpmeamK+vgfzgym8qXEPGqaHwuQ8QnU/EPeHWDp3DovffQ3rF86hPxHi+M89jktehKFTRxmWmPr6Ilov38H+gzOo3z+BqaPzMtZfXFrEoDkGa888zCkfd7JNLHdv456DU7i+dBnfem0JfZp8hKoohHnWtNf1OAcnQLKZwOibCDILyUqCycjAQuZhAh5qTJwoM5lbepaNRSfGRT9Bh2AWFurDDB9uTeKfHzuLz6/fwG8sLWKVjw854wKY2wu4TRtB00Tgm4hDoN0PpZ7D9IHDxwLsnTTw9PeHOLCf/d3D0tUQReLAcFOUdH72IM8BVKBzYiP0ZV8racOsUjdw4nRDntWuLHVhBoBbY761LaBb5gtacscFykGKQwPg40sWHtk24ZUOjAMLGD+6H1svvgSv3YGT5vhOw8P/G0R4nh7XQ+28IAuWtkXmnM4l0wamF+qI+zH6vQxlYMCk230FeC3gkYcnMdEM8OTTy3L9VK7nphrLhmQfU3nMTqVWJxax0WpGubCzUEWtW3y+d+0Sky0bczNjqLku1lY7uHObfbhANEyRxZWvs/pdRp41BNyqAiFZR9TwkqIrwc3y7Hk331e50qhVg2uouCLxWYuH4kQn1aQl7LjA7BA4EwFPRA4ezm34WYbVKAW724xjYvz0UTif+Djsxx+D0QwwY+ZwFpdgXbqFc9/4Jq49/RwWOn2csi00c7VWDssMA2Zoa2eLo9vtnWeJ0T9GLTBqgVELjFpg1AKjFhi1wAgAj/rAqAVGLTBqgVELjFpg1AJ/rQV2FMB6I7xS2XLXSGyTBQCrzRLZMBH7TK2qVfseajeEm9Ra7bbb3pSboq9XYP6w2/DDAPAPSwvm+4s6mOeg31/ZUt/9kPfXUJhf5cZ0wLxfQiluKNJ6UEh2ZQMtRsIqm5N2s56PD//if4GD734nEj9AYVgC3LKtbVx98q/w9O9+Gg3HxgMf/zju+8mfxMzx4+hHKbq9rijuCI7GmnW4WY7Lz3wbV771daRRhvve/374no1XvvxlLL3wguTfxZsboOyjsEzsv/8+vOPv/T0cevytqE2Oy+ZSl5s7wwjrr57H+S/+R1x46klE63fk/P0Dh/DgRz+Cd//8pwTi0T7zxvlXcempr+HC88/i2Ml7cOvKNaxfu4ax+Vk89p/957AOHYbt+KJmc20TUXsT3eXbmNu/F+bmJp75/B9jtjUheaorVy5huxfj7/5v/woL73qLWGXTwrO3vY7uyjIKggqbVro2HK+uFJuELIQItIRlXiKBR0YAwyxdWvEqv25ujhIIiEpN7JkzgXZSPCA201rJK1BN9zJtwap6nDpOpZKrjlFlhKrdOQWWlA1qZSmtszUJigh4KwAsOb7K5o/SGgIPgkaqUglGlVJcDQOxoNYAkF/gtSVRpBSf2oKXgJ5whOqbKiNWlKeEE1RpUmnCDL5aQ9op6vUQbm3Dol029R31GpxmU/px0u6g7PeRsH20najkjRIkUvvI6+NGL+2FCfoIGnh9VCE2amDE4HC7I2rJoNUUtSQVXkYQYHL/fhieg7DXw3C7h/E90/BaY6Iy7W1sY/P6TZw4fS8OPfIQjHqNukhsLq3i07/yq3jtqacEmlY2yAInafXM8+QfDZXYlgRwtCcmiKhUwgRajquAque5Ksc0LyQvVqAe+wUhosA/pSjk65gRLLCXwFoyOQlicwGemVgVcwdX5S9TAUc1NjtLpWCswG+VdSpwmfMXgQ4z+KiurlR8Fcjl5ypLWCs82dZsex6P1plU44l9vlbrKvW51o3v6sMqd5hKybs5uDuKTV6vgFVDbCx5bIE2hHeS96sgX0I1IWGlYyvbTt/DMI4E7DIYNCLsphpUFL2cm2nMq+CuWCSniUhe71o9qxlYfV8V0chQraZW9ltushPy6rFFICbnSbcItjmzMXlf2C+pCGU/IFTVUFhBYktgMG29qfyjikkym3U+blV4IQUflQ3xjhJWtZdYC7OdNVBWSlVDALOcr7Y95lwfE3AbQMwc8iJHwj6llcJiX63XL7FpN1VJkzhZFOp4XANp/cqiDbaW1oWhXwBrvofO3llEMxMwaeOcZDKnE/qK9TOBhEezTtW3CIDZX/kawsuAyjQpANDFMlSSiwW8so1XltvE0JDiCLEUj2O5dwSjBMDsY8y55hxFBS77hqXV2ZX1emVXrNwOVJYyz7EqUpC1kPbQnJ+0ypvfp1JUKWzZtXk/aWOcCgBlvxPlO8+HFtBsKwHrej4SVThdNiyl7ucxqDTmGjyIkXQHsLICvuPLWGdfCMQKW1k485wJt8da47AtwmZX5yCzIEgmaZkrOA8osJ2KnXyeldJW/LrvBwjDSFT5Yl+dM/PTF/gaJ+rauIbZZYwxz8RcI8OD9y5gfipAwysReA7ytFBK6DyDVeQYDlh04qtCEZ3NXSmqeR7SvlR1M/dXujYthJkjS5cG9ikbmVhFqwKS0kywbHdRnj6CjpOjE24hHQ5lTHdFBRxJfncUhTvFVeIaIDDdh2PYAiorG3vJaxZbbGXlnZdskwRRTLvnHHE8QJKESOIQcTJAkQ+wZ2YMc9PT6HaG2O700ae9vEVK6UrBhO0ayAY9+E6Gick69s1PYXqyiaW1W7iyuonBMMHCxDgnK3zv0jV4YxZDzxGYDtyyhmiQoddu412Pn8K5azdQr0+hGUzCMQNYuY00oktGjIdO3Y/hpQ7eOfco5gxaWlfFGSwAK6WoqrfWw8XnnsPz5/8KJ370DFbHC2yaFrKVNvZ94zYayzGmDk5g/s17MXV0DmGc4vkbV5DMslBjCvbsGLazNtJkC7UGsHTnJrb6IRavd9DbLmEmJpx+idogx2QETMQOrH6JNOI6zwIQWhqXCEwLLM9iAYIUEEpxiYmhWeCmn2LFNxBagBdneP/4OH790H34i84qfv3GZdz0ACMz5dlJHChMzuMG/JaLxhjjJahWzdHuJ5ies/HAiQAvXOhjft7D6nKO7U0Vm2A6BQxGSxCW0oKYDy8Ji72AMqH6Vz2wHDhaR3MceO36QICz7XNeMuA6lghtuQ7FCZ8dLDj9DP8fe2/ibMl5nvc9vZ8+693vnR0zwAy2AQY7AQIgQXAVdwmUXC7JpbKTaCmXS7FdSSmxIpWVpCqJo8SpxOVyTCd2ElVJ1BJTEkVqIQESBMENG0FggMHsg5m5+71n7b079bzv13fGpBz/ATqDmprB3HvP6f76+77u8/7e53kejICfvWDh1rGLygvReOAkDj1yCmf/4Iuwr64jriz8cRP4/WaOq20L1Yh3DAJQPmORgrI5zahibWB2JRS18uZGpK4lAV1SbFhugX37HNx1vIdXXutjbSMX23TZwl0+35tGMN4/LAWworSlvTXPUyhtIVEPgW+j27PR7TYRjTNsro0x6ZfIY5MjrLcIsXRW1yLNBzafXuQeZJ4q1cpZ7YwEuEoHTt28JMxZJcbivkIRvrlHMv5B3VDUEWN+CDw+AH4mdXFv5qCZlehXBd4tSsYs40DLQ/ueY5h8+Gl4j70PZaeDRatE+8p14NwVvPrVZ/HOi9/D4SzDSUa6FPr5ZcRmg7IAPUA45rdvb00/2U5HYDoC0xGYjsB0BKYjMB2BvRGYAuDpZJiOwHQEpiMwHYHpCExH4MdGgABYCxi1nlIBgfAKgggVCIiEhzURwlaqffjdmoJqLJfZkU6IchPoEE5grDz/QxBYyi9Sh9aijKieWPS5oU/W4v9fBYD5g+YNagWwQACta8trMsfMZ5GbzqS5ypilWZ/AROwbgfbsHI4/8CAuX7qII3efxJHH34veiRNI8gJpkSPMc1x74UW88PnPo+F5eOBv/g3c/ulPoHvwIEYjKrFKeE2qujyU6QTZJEL/+nW887U/w/DiKu556gNozzTx6pe/jPPPvSAWjx7BB8fIttDdtx+3feQjOPUTH8fSsVukiLq9vo7rPzyNs9/4Jt596XsYXH1XlA5EVFa7hwOn7sWtj78Hbm8Wdz3yKHLLxpXXX8OZl76Dex99Dy6dPYvLL78kltSP/8Ivwdp3AJanlq52lmN47TLe/tJfoBr14Ucxdnf7ePLTn0IyGePit76FN176LtKghb/3z/4Zjn3qE8iZz1hViMY7WLt8ER5VngRjQSC2rDW0IQgg3BXAS/BAxZXJUWUxjbaVtUJYZp8o1HK5vgqACUUUKklOcz0veN5SCLyRDV0reFUdphmrte2sGC8zE4/WtHU2rQFLhJEWYQstU3PN4ZXj5/fW+cW0TSVcqfOD+XUqmYNQbKkJWQT+EX4xX9J1kbIJgFBjNNJcTQJyApU4EeWrvBbhTtgQa0XOl2TQx2RtE3bCqm0JMIMyDKTImQ2GyKOxHBcVXo1eG8NhHyYUu44AACAASURBVBYBqGRLUtmSw6kyGWsWggmEy3YTweIs3KLC9uWrsGhnHPgCuqqkkMaG2cOHpIg83uljd3UDnaV5NBcWYDc8JP1dDC5fR7ozQrAwh4/8wn+CstFAwSxr28Of/NPfwu/9+m/KGiX8F/hlQKBcR6Ne3VPN0sqXUMlkO3P867xRjqXkuzK7Nww1H5UW48bim3CKIJGKX6rs61xeUc06tjQsEGzRIlbslWUAmOmquad1Ll8NbWooVs+rwFKFaW0XW0MksXKVa0/ITjitcO9G44JCSbHnlaqyqn943KKCNKCyVrXariXnRnUhf0bYmwHcogC1SlFz+lRKFiV8LxCb35yvSfCbJXtrhKiSUJs5v7Tx5ttznyLwpLWz2F5zryC4EzBnoZCaeiWZ1ezsKSXYsN5lCV21kYewStClAbySP80cTA37NrmY6r6gymVmwmZodzqYjMbaDEHbc2NnzbVHWOnxXLNcoByVywTWdA6QIAGTxUwYWCuk63GTP831EXtsAwnlOkrOsyq2JNPXHDeVuhWBgm0hJgBmzi3V6ZxntIaWta4RBmKbXNt4stGJKmXuA8ybFXDH+Sm6dmrtxcp23fPQX5nHeGEOVYMyPC38E8JJQ0idVW5ZYgk+GY+luaH+pbDO0YYIIyuTBg9b7ebFgto4EdS25dFkIustaASq9pVGlkzsTZl7TfjoBbTQvpF5XoNyvm+ttBYoK9bpSlXYqCW5u1Ek+byqaL0B2QmY6nnOHE7NpLZFySx7nGkCkzYDM2dECQ6qgrXZQa4zWeokRjmOYcW0aXfFXYBrlG4I4lxQlmi2WuJYQGtawkhmlOpaor2zuS/wecCA2LJkDrgjjS31/AmCcE+NTYCd5qmcm+cFyAquUSr82XiUwrcKNKwEt+3v4eQtszi8TAiszWZpShcHG0USYzwYSD5wvX9wHlNFmBe8H5Xw6LjguKISr/cang8BrrgGSAQA9xqNRJA9oGlj1U5hnTyCTS+Rr41HI4wmI7FoprKf58T1QrWj2MyK1XoFJ6ACmPdd3T/rOaPPPxWSLEacRSjiRNTQw2yIKO1jsHsNS+0GHn3PI1jd3MH5S6uw3bbmd3NeiZW25qKzUWym2YIXeuhHQ2zvrMPzM1HaHtq/LM1DZ8+cxS3HbsXXXnoVSZOgzULDctCyeihzDxvra3jg9kWBV5MY6LYX0PS6krtaxQUm8RinbjsBa6fEYrqAJ+bvRUgFvK0NFNxL2DDlWi7yOMb3X/sqLk3OwTncROwVqN5ZR/j1LdjbQPdoD/d9/B64PR/jJMM7/Q3shC0Mux0UHQ92YwLPrfCN0y/hwtYOJpsVehMP7k6Ogzs2bht5mIts2DkbTRwB54zSHbGJA7Y0ENJZoVbdct/I7RI573coMa5SbIQ2tgI2URb4cLuH/+7oPXhusonffOctvNu0RQEsEQBWIfco7j9Uy3LTbc5YWFj0MIxz9njhPadc7A4ZB1LiyqVcm9mYo8vJSQUyoxX41M59MGV+MW8EhMEVFlYc3P3AIXz/9YtISgtWUMFrWGh4tLcvZG9jJnyeWij4/VGFD42AZy4B8xEfk33Y+/ejdWA/dt56Q9xILns2ftvJ8c2uhYhThTSzdm9R2b98LlBnoBK8zLOLTWyuTyRflyrgyi4w2wUef3Q/LpzfxOnTvB9x01WbfvmEIc8QbLxiYw/zjLkG2fgG+CHQbgNh05LGEa9qYXO9j421VM+f25CnDRjaSFbJ8z7VxXIHNM4Ueq/QTGF91KRC3wQIy7+YMTafEWrDCHn+5OcH3hP2mo4At/TEkYTNhMd2gZ8cuvjcxMZ8yigCoO9UGLCzq6gwDyCc6yG6+26EDz4Ee24e3UYT3rlLyN45g7Nv/ADXVlcxa7k44BRoCnfWz1mTykJi4kruZhPp9Nd0BKYjMB2B6QhMR2A6AtMRMCMwBcDTqTAdgekITEdgOgLTEZiOwI+NwGdn1QK6BiFG6GtUVPrtWlRX4EbFoTTES9m8ErAamLws1oESU0yulUCi1REYcMNees8/7aajuclV7YbqTCwdVX4snIKqNFZx9qx/tVFfe/f1GPf6+PeUn9rxT4Wf/CTPQeo7+hNSajeF/4XlZdz50EO4dO6cFPj2n7wXhx57D5z5eQEs8bWruPzc1/HOX/4lrEYTj/ztv4XbPvwh2M22wmbbRrPTldfd2VrD7uYGWpaNM3/+FZz7y6/j+N13w3UtXDv9NrYuXBRraaqGxJqadaZGA92jR7Fyx104ePgIgnYDo/4O3nnpZay+9baAQME8RuFW0Kpwbg4zx25D5+gteOjpD0hB+dz3vofRxgbued8T2N7YwOUf/BBB2MQTv/DzKHvzEnsWjSKk29vYfP01vP3FP8LWuTNoWC56S/vw6Mc+inTYx5VXX8a7594RVZXVm8N9P/Mz+Nxv/FewZmclY7aYjLF19SIK2mOyUM+iojkn2hOLhTOLk4RXkqWpoJ0Xi5BOCnxGxVtf57qQqOBPsxxrQCUAQOivgoyS8JYKGgP7xXqUWbEmr1SUyMK3SP2NDyoLfCbvUtSoRhFJi00rY54oIbBamfI3f5BWzgRZqhBkLmSiFrRUlRYFoiQWGOOFoQBgzh2nKpGPxsjGkRQVCVSp0CtGE2Nra8FvtmC3O1LQT0cjTDY24CSpFCsJZTl+tKItkxhZQntfF16ni86+fRjGE8llriYx4t0+stEEIdXHBa1mU5mPTuCL4pfVUOb/VlQy83UDX+BWOpmg3W6hcj0kwzEmO7uSO+x3u3BZXaXqrygwuHQFZRSLAvj+j38Chx58gFVnZJaDC99/Cf/7z/08+mubogQkACFUqmF7lnIe2KrkNZnbAvpqpbCx+xWLYyqGaW/LHF0CX8mYppJOYQqPRdR8zKw0rgT8/lbYEACs+cFCYcU6VOYcAaBR8XL+8HXFvljOzdiEc1+hvpPw3OS1iiKVc4BZnwJy1YqZAE8VzqrOJZiRPZIqZLHo1nxsmceSP6yWu/zFHFsqniVX2OQPy54mlre0/NVz5c8T/BJ4EqJTSZiUhTRZEPbKmqHa0qi3aEXL6619PBbiqgCjH6XoLZbIbKbh3ldn33JstMgt891k3HJxyhoSfWUF34BgUTRXFlwBe9oIJHa/xiZTlP1izU2FZSAKbdn3XUfUrPxVg7o6l1YUYzxX/qwZH1GQ32SNffP/i0U781wlY1uhvLwHM1BrtbEBBxxPXmtarPNgeVX53VyXBM6ivkeFhNbhAsgJHfX7Miq7eI5yr6Oi60akQOjq/U/WpOth03WwuziH0eI8Mmaecy5zje3ZeVO5qHm7vKaEwLxKAgIN+CXg5PfwOnA+Unkv0mtjY6zqfrUeJ4yLDETmunADX8YgT1Ik40gbGHydswJQTKML14UoehkTYHJ9ZX/leIlK1DRBGZhMdbYATr6KOX4COJ0ZhLDa5KCqYUIqtTSvQbPCEeajqxOBNDaotBxFWiAd0e4+AQTwMj9elcFyr5B+ClVaEva2mi24XhMlraLFkrqSdc73k3tAofeBsoo1DzvJBbbSSppAWbN4K6Q5rdo5h3Ttha0O4kQbkzw5H45BiTYi3H24i4fuWsFCm/M+RR6z3cpDzvHLU7F95jlzbXO+y1xLaT2v+c5+wOPTjHD+mdANIk/VFt0GwqCJLElkf2JTBvf6wilwPUxh334UA4fNJKlYQI/GAwwnI0yiibgbcM3U65rnJtmnBNlyn1TLevXeLQTOT6j0zSOkkxHKbAw4MSw3w/zsLNzKw9bGAAUVww4bkZrwPVf3BN5WiwLdVogwaCAaTTCKEiRVjMLOkJYx4qQPu0ywb6GLO47dgtluF6sbG3jzylVciwfIXQehFSIsA5RsdkOE9zx0L779+hn0uitoeR25j7ipOhYcEgDWwe47O/jsgfdhuTMPp3SMdTyhHcdPFfq76TpefvubqOZSjKwR0le2kD23Biv1MHPbDN77yfsQtDxZz29tr+GaW2Cn5WHsl5hfbuPi9av44YXLWN+YIF0v4Q+B2dLCXVs+Hp00cCB2UcKVfZe/J1WJUVVhZAER4RtK+feITSWEwpYlYC+h1wK/1wN2mjZKJ8NT3Q7+x1vvxzeGm/hvzryJ802uPVcArOxMXO61nY2rkNYNgKV9AVq9EkeWbYwjB6+9OcFkbPZxnw0M2qgpuxLXDSEySXVCy3EgbAB3nVrCO+9uYZJQmQ7YzOBl9jDXELuBCgtJlkpzgJ0Dd8U2PnMdeHytQkhIXZAlW8jowIwCieXg2dDC7xYpLs6qPTKto+VDgaxZfk7QTxFyT+Je5ldYPNjGzoB53xaK0ILjljh1MkSn08J3XtxEnHj0xYbl8J5s8nR5f5E7DvOMlQ8vL4aY6fWQpWMkKV0CUuxuxsgmur/IvbgGuQZGmw84OsZiI22+T+6tHEfjnmIaX9m8IB8z6DJknlHludVEiejDhf7MnjMM1zHPn/1tRYV2XOH+DeCzExvvTR3YnEOoQEEyd9bQstCW2AIHA7+JcmYB3eUD6DVbGF0+j2x7DcNWgGxlvzY2XTqLsK+xK3I/57MnT9mycN/O9vST7XQEpiMwHYHpCExHYDoC0xHYG4EpAJ5OhukITEdgOgLTEZiOwHQEfmwECICFGxgILGJaA9ikFHuzDaiBrMxC1EJLhbAEQub8WSUirT3VbtGmYqKwVSxBqQKSN1C70R9VBdeGf/VBsiuf4PZmAOxVCpO1TK+QRWo05sVqFVh9UmLAWquDzXlKYf8mZbGoRQnpXAduGKJicTfLEc4v4tAjD+HEE+9Fs93F688+i9Nf+yrs3T7sThfv/cX/CEeeeB8KPxBlZVqkaIVtATobG+tSrPeSFOf+4i9w+vf+EE6Zy/HaLPyycGgc7mQ0CHOonmTmIbNfI6q6JnCYg5elkuMqKjcZdarVCK4tuO0u5u64G7c98V7MHtiPM6++jCsvvigFxrve85CAufFuH/tP3okP/d1fQOR4WN/pY2tzB6O1VVz4+tfQf/HbyDfW4FsOnEaIsDuDfDJCPhyIDTKViK7tIfV8nHjmJ/Gzv/VP4M7Mqgq3SrG1ehXxcKQ5j45ahvM8qYxhgZdWe5L7ydKXyYkTQGhgT63mFeWIUQDL30UZqM0JdW5lbfEsIENlw3u5nLzMAoZYCKUCjnPDpUTGhsXMXHOdtVZaSH6hKGBYVM8zlHEsf2dB1fV8ASxilzuaiH114SjMIGzhNawVwxmvq9gttwCq3aSxgHl6MfL+CODXQ1+smavxREAw14FH1WC3pyqz0QCTnW3YBNoaWoyqKmTMqDBjkVYQKgHwwf2SA8vrkvb76K+vItvuozc/JxBusLkFp1RlYOE7sGhrTovKUaRQuN2GVeYYbm6gSmLNb2YGYJyg8hxktA/1mwKaF245gLU330Ry+SrySYSJ5eDEB9+PU09/CHa7JwVIwoZ/9cv/AC/+378Dl+pF9WgX+1cqciXLkcCSechiicoMV7UprYEs1aG8zvyzhkk1hCU4I0SnJS3hDZcCvybfn2ToNGj9rK8tkDfXjGBRANPK26hL+XVCtDp7WuxzCR0518h/COKoUqXSNtfsYcJsqhMJqgj6fcIqk/OrdtSZ7D8EbMzuFPU/gSzVu1SDpylCKhE5/nmGIPCQUN0sCmGtWFO1JypjNifYlkBlniehMOEk88GHMa+ThVTmvdrxyvzm35mVy+8tclHtUSlnYggVEpvGF90oTYsMv1e7I2DRQlRFzqLQpWJYIK+B4QIKDRAVZSCPmePA8SXkpSLaqEa1IUdt1j3fQ1pofnGd9S2KVsls5tddAYg1OKxzjmu4x/Uqr8Hrb+4h/Fm1+NZ9XaxvDQCuVcEc0/o1RPWbZ2KRvZeDLGouKvlyZGzU4NhxDCmc415Q3xtujjiAhQZzZS3NmiSMYs7ntWYA++hRFL1ZtT/Oc1Gxa069UVTnmcxd3l+kGcnzZI4pKDUWyaIYFdmlDrDZ97iPiaKcKuKUdsux2D+zIUXsnglwqcKNE7kOsgZov2/2Tl5fAcPipqANCfxVw3UeE/c47neco3x9aW5gLrhwYaOwFotZPQ7at+rxqSV5RgW6uf7mC3IcfD3uYbQNp+NAEefMXxC3Av4WC3iXMQA+qNbliVONyHUhiIx7d1Wh2eztrbm9DGMCfeazc/3SSrfi+dPNQXNuA3Gj0GYBUTZLkwTXJZt3XITNljgZ8PYmttQ8Vp5DMsSBnoWH71zBXcdm4eRDeGInz2vJsdSscd7beZ9nQwr/rX7PWvkvKnUZcV3P0mxWUvnOnONA9gWLasjaecXORTm64xeIlrooZkNMkGKSjTCIxpL5PZnEkulMq2vec6iKFqeAshRFM5cw5zIhdSoZv4S0EzgWG1d4X07QCLl/ObhydQNp7qLdnJW9hpb0VJLKWix0H6DSmXNuNB7LvsmnJuLOrEoRZSNkeYRu10MrsOHbJQ4f2IdbDh8WR4zT1y7j7OpArLntgk8tLvJkhPvuPIrL27soSx8tvwvPbcJLaXNfUQiNwwcPYfWdNTzsncB7Dt2NRqnOBtrsYUmmN9fVTraJH5x7EeiMsJ33sf38Bibf2QJyC4fuWcL7PnYvFpZmsRON8PrmVWyFBfqNEmOvghU4ePP181i9NEDSr5BG+tzSLICTOwHeN2njlpiZ32rRTNDGvNVxVWBY5BhbFiKrQkQ1s4BgW6DwDjJMaPdNVxCrwtAFMrfAwzMh/qc7H8J30gF+7Qev4UJLmytMhK2a8xvAyD3e4u26KhHOMQPYxW2H2rh4JcXpMxNRIouNsoGW+hwu/ssoM2ZVqyLXdy08+NgBXLh+HavbBYKGhTC04QS0BlcHB6diDjv7MHKwUauTAE/2gc9dtnA4YsOPJ3u8RVcJUOHsYNV18P94BZ51C/Rbur7ylPd8Prfw2ig45X1M3CG4Nv0K3WUC3hzjjRJVg9fZwu23L+O731/FLvml5FbLE5w6DznSfybPko3AwvL8nDSF9Hf6iMcFxsMSkbF3Vntm3bUF2Jr9k/fAmxtb+aAo0Fb2fzOr5J5IRxaz55obn3xEEUCrn464bbocYz7XSj6xfjbSBkL9Hzez0YxKLCfArYMKH8hcPBA7mE8LRFWBkXwWsejCrb+FI1sYlRUmIlcOEPBZtYjgBi68h+9H67HHETZDrH/5T1D+8AwQjff2YTbD5DbwwPbOj32um/7DdASmIzAdgekITEdgOgJ/fUdgCoD/+l776ZlPR2A6AtMRmI7AdAT+vSPwqdlZYwspmoQb6tubfqIGwnUBuLZBY/nSr2wpWrBMxiIZbVBZFBFFT22bxsKxwEsWnVgsugGA/0PW0DS30/KO/lL7adXuehVRHetOddarKeKYYqECSn2HOttYCon/HgAscILFcIINFnpoQTg3i9lDh5DlJYarq8h3tsV21262cPJv/jSOffhDCGbnBHKwaDQ3uwi7spGksahp4q1NvPL7v4fTv/27aFBBRBWSUZ2y+MvCKOkTC0totrB8+x148P2P49z3X8L5l14F0lgLaSxQ1+dDACYQ2EJn+SCOPvU+PPCpj8NqBHjlL57F5ksvYenIQbz28iuwowjNZhvHHnsvPvYrfxfh0hK2+7vY3NzE6pV30T9zGu/84R9jeP48HCoUaxtVWp6arGQW4cSdzw3QOnwY9/z0Z3DfT38OC8fvQOUGCkl3NrHb3xBbcJ/WyALoCF9pO0t7V7USF/vOPVWZWozWv0XvbaSd/MNhcJyBUGINKupcvdZS8yRYNYCEBXxeO4GMJvtXrjvfT3LjVEG6Z0lu1CViD8hrRwDM3wKQjb004R/nFq2iaRFdA0YquwQEEhwXongUW2sqgBsBSlGuWihHEYrdoTQTuAEzIyGQtSAQoCKWRc92R7Ili/EEyXgoY0Gg40k+JcEnXzdAQjiTFsh9HzP7V0TRTdhEm+mov4tiNEZveUHsdYdXryEoK0TMVpzrorVvGa2whWtvnxVQz/d3CcCzRGAz7a8FWNnAzMEVFL6PmOfbbGLxyEGsv3MWw/NXUG3tCGyPPAfhkcP48M//PML5eVGDl5WLN5/9Bv7Xn/obUrilCo8qW9HkC6ygElyVR3WjB+EV4QghSm35XAN+Qgn5N5Mpy3HZg1Y1OBbr5AyBAYIEYGoDrX/K3JA5oHOGIIr7Em2AHVqJ1gpxzm3CPaosOTai4tYMV8tVm1sCoziJ9wA2IYfAH6OopDK4H40FaBFU0MaZ6kBR+1LtLjbjheSHCvwx+1lRqQ2nrH+jkKeKmappgocoyxB2WhhOxmLvTNtuwseYlXuzz7LYLhbGohrlzqhgV9eJ5spy71CFsNr3c08RRb3JU6eimP/WoG00IZdRcXMPF6t07gcC9TT/ndeR85Qwi5nJBPwE2QRhPG+B0WK7m+3ZDtf3D+4XVKMKpMtJ4HQ0RGktAFNVswSihIDc62qL59qJ4mbHCN4TpEJ/U7MI7ZA5Z5hJPIljBGFDrjffm+op/slxYSNNTshD2+yK2YxUWGlysxb2eW9TlwgB37DhU/1s2xi5FjYaPopDh2Av74fdoOozQTQcqx10SmW0qs6pPg5oayx7oS0W4LVbgdoy026WWZcQ1TTHs4aokh8cK/gVW1/OH1qm016f15226sY6WR29b9zHRXFNuG0s1QlDCdATNn7wXuh78IJAG2wAxMyfHU/EoaF2YBCbdqvUvYlKfWn0YdOC7rdm4NWC1vziNTQ3Xrl5M/c3GyWyj9JC25YwzgoOAbDnI/BDUe/zmmsvhMYH8E7n1Xm5Zu+vj0PXkQVXcsQTgaMcQM0UD2RMtREhENteglHXLkTJy7XbaHbF4pc5v1w/XOtscmm5GQ7Me3j0vsNY7JRw0yHavovAb2LIJhrbFrt7QlKu9zii/NASuMvrUt9j+H2cB+I0Ic1OFvywJbmlksHN9WppA4Dvu4gy0Y9ip4yw5qYoF9sYBgUGxURth1Nm+RpLZ+4OfHlCt0LvGVQap8kESRKB7HxufgbN0GN3EZJkJBB3px8hzhx4QVuaInSNNJFXmr8aOD66zY7ky29t72KSpciovue9sYhlrU+SEcKWjVuO7EPGqIsiRj8ey57EazfXCXHiyCHM9prYHo5wbXOIzUEsYLgVeLjt9iP44dtnMTe7grbdhZsHcBCgTAY4fuxWUXTOjEK8v3cHVsIFdYKQZxBLG44sB8NsA29e/R7S1gBbo11ceW4dO6/swC4K3HnfMj70ifvYcYbdIsPb/TVEPRsDNwMaHgbDCOe/dwnDKzFsK8AG78lNB0EFHF+38MCojSOpjw7XWO2CwEYzgmBGnYA5rIXaWVsVYrotw8a4yhGjEqUnv2fAr1cxTi6E+I2Tj+Dr8Q5+/Qev4XJTnmqkgYz7NSGeRBRIs47CSCfUZ9GZeQtPf2AFV96N8Nobu2IjLL0dYmrCewGfj0tUfAQpHBSRNpDdee8cJmWES2uRWCG3Wq5kOTPL3Ocey2cONrwknFeF7FUn+sCnNlw8vVrBk8YK3kMLAcDcRCLPw/c9B/+yinGmA+Qeox9o/V/o+pHmIBsl9zHJLqe7Q46iAQSzFpaWOrh6aYhO18ETjy/g3LktnL2YofL2et5oUILABZq+jYPLc+jNtbG5McA7p3eQDRXIm55QiTLhmuf2L94sHEM2SNI5yFjWi8uMtr6YPBi6TPAOqHu6NF3Jn2xI5M/R3cGoq9UaQ+Y0r40HB7neDWQuqpOz3pv8BFhJHBzeLXBPbOGx2MHJ0kcnKxCXCQYAhnIgBOvaDOnwuaS0MKxK+bq2iRAO2/CbHSx/9EM49PGfwMLCIsZf/Qou/MEXkaytqvMBR5f3LtvCI5tTBfDejWf6l+kITEdgOgLTEZiOwHQEMAXA00kwHYHpCExHYDoC0xGYjsCPjcDHZ2dUXUFljwHAkt9Zk9mb/sqaihTvqTAzygMWQgT0UiEghXMDeg0AroGeKDWNRfOPHsSNsvG/+xUW3FxDm1XxqvbTAi5YjC95zMZCj4X92jrOFFJoWcr31HKPqVMbS+taAVxnIgpYFOdNGv+x2KOy4sJx4YYNURaVaSrAQspMYYg7P/MJ3PvZz+LgHXdiEifY3N4Sy8eGS1tIZsJ6SDe38PLvfQGv/84X4GcJBSpSuNH6FAvrHPVCAMTsoVvw8Kc/gaXbjuCVL/853nruebjMw2SBiwok5k9WBEOlWPJRkbFy+5244zOfxK1PPSGKqLeeewHRlcu4/dFHMFhbR7S9jcFwAH9hCac++SnJGY6TMUajIao0Rb6+jpf+4IuI3n0XnSLH9TNvAwmL6VIVg+jDmDVIa0vmQAcemsuL2CgqfPxXfgWPMxeWGY1sAODr7m6ptaEoc1UJmjMnzaLygRTlR6xCCSsI5m7Kjtb4WH3/GgjWM6MGwFIEK3NRUkvhtM5543uKxNeAYtqhEijRflksEunRB1QqbxSVLBICFBYxc1VVEgALHFLrXIIpm8pD4QsK2+ieKL+KTJQ3hDe04bTCBqyGL9mS5XAMaxxTloXKsVXxzdcQRWMFm1CKVqa0b40iyXRstJsCYKpJIs0SVsDMwgARLWTzEkGvh+bcrCgIC14/ZkMOBhitbQiUK6n67ffpuoi8stA8cADtwwdJ7MQGmlnC2aCPdHNT1Ma92VnEowTxdh92VSCY7SBnhmijIRbVXqspxf/x6gbS66vAaCjQJ+HXOz3c89RTOPH0B6RZgnDy2hun8Tt//z/H2y98S4AO14AAWdeTceM8qq2zXc8VoMA/a5gjNq4GDhLkCMislT1myCUr2Fg587qxEUX+LaG9s1o2i8rXKHWpphEVqkXwpICI1rtUGxJSinJSlI20a01Foclz5vs6bOJgtnENol1X4NJkQnW+qhx5Dj4hfZ4J8KP6j7a8tJXm1/n/Akdpect82DRTJSjtaU12I4+PxWRCPbF0Ns0oVDPTiZOWxaLuE7tQzf7Vv9bfnQAAIABJREFUwraOj+zHtGGmgtU0MNSUWSxj98ZQAbA4EUh929jtch2WVC2rXTqbPnxHx01AMmEdyYPJOCYw5/xjJjOPRe14FRLKvu16are8pzrVPYDHIuNM0M691YBqtY7nXq7NF9LQIU01crTiRCCZuqYBiOde2/2L9bJxeuD48whoDc59od1sCoSWrHcW7amw5h7AhgK+iDgAVMhomVtVYp/NsZYtREAxx1vtoXl/4b2R9wa+Z2rZ2Gb29f598A4fBkIXzOjN4lgU4GwCYEMGQSpV3IStJcG6wwx0VxoCJBs5y/YU8ZHMDQU14jCa54gnkTRUNNsthGFT7IRLgmVjn817Er9XFO1cC5wHptmlttTW+5xic84FrkkZQ9eRzO0aJtOamA0tvI+ZsHU51hqoiFKWDR1i104FLiGuKkfrBpv6nkqFMMe8iFNkgwiIc1RpKWpf1/FlvtP22fcDWY9UhfM34W/t+EC1sfxnmm/4/rVzgO4TDbG8JvyUNWSU8M1GU4Am56SuKdms2Q4h7gdi3xy24bkNuVacDZzeearX2LHGOLzi465bujgw46DjsfmMsFcVxCpWpMOAI9nOnEetVnMvaoDPCHRu4HMPVbRc91xGVG3bPhtNNMtZ8nblsmijAY8/iVJR/g/sCAM/Q99L0bdj7FRj7KQjdGZ7cmnyNBLlbE6CKM9FCZoNRxoweHi7u9vY2NzEaMymDFecCHy3Cddp6PUyElSB8bWnPpsN6D6SqBUvjz0vU6RFgnEyQVEMMT/XRa/XwWZ/gN0sQpynsjZ4TNyfbI9qeWCp4+COQ4ew0FvEzjjC5XfXsDPYwZGjC9gZxYhzD+2gJ/mtTu4hcArcsu8A8sTGZC3GqWoFj67cDZc7qcQvAIXjwapsRJN1vHLu66j25VjbHeDNr1zF9ltDuU8/8d6D+OQnH0bpOXhz7TKuYYxRB0gCIB6nuPrKdaxdHsn8zz0P25MMpUcnhgrL68CBTQcraYAOSvi2habtoOO4aDLTmHbZZk/jc1i/KjEUi/5S8n8LOguIk4Aldr8jJNjXBn75vkfwfDHEr730Mi6Hmvtuy57E505bxk1caEz+d+WxY66C06jwwIMdNEIb3325D7otq2WxqojVoaeAxX6CiB1DwP5bA8wthzh7qS9wmTHKFNizUcKxHDSYM15k4oyQp2xUseBOSnxk1cIzmx72TzJ5dhM3CRTSDMmpsu44+H89C3/o5thSwT48n41ttK9XKEoorQpb9s7Q9cBC5ZfwO8CRo7O4fGUHD987A8v18J2XNsRlgD16s3NttEMHoZ8h8FxMxhWuX51guMNGNdPfY1w6xEVInGR03cg9hiCc6123dGmqvAF9jY2/PEso3OUzrfShEvCasdefky5TdbExeeaydZj8XXWZ0A8Ybq7PL2ECHO8DTw5d3DV00ExTHKksHGTDR1VgXAF9y8I2m5r42ULuIXqP5bMmP09x/aRspKwgTViu20Dz7jvQPXUKrhdg65vPo7hwHogi+ZxFWMwdnOP81M7u9JPtdASmIzAdgekITEdgOgLTEdgbgSkAnk6G6QhMR2A6AtMRmI7AdAR+bAQ+PjcrMKAGwFR6Khwl+JMKuRYu2ZnOHEwWKYgtpCBiXq7usmeBQ7LMjLKshsC1labJ9OV78Ef/f9W/FmEnVR+qTOLrSnnJvGkNmgnl6n/7d0CyqREJAK6LmzdZQNfHLgUhQ0o097AQO1M9QbWzEwtOUTarKo9lZLvhC/i65zOfwdEHHsIkLzEhXIsmiNa3MB4NsG//CvqXr+AHf/RHuPj8N+EUqRT7NFOZ1SziVS0Ss/rcWl7G7U8+Br/XxoXvvozNt87ATVOBNGI3R6tGV5WRCQvFloMDDz6Ak8/8FI49/qgoOc9/+/ti7Xz0vntFnUSoubW7I4XileMn4HU6AokoSOp6PtbfOI3zL7+E8dWryK5exbU33oBDqEnFFLNwK83dJFwiM+XPsvZGxUsetvHwT38On/j1/wKNhQVkhBtlgXF/G0VOdWkuChrCCsIAXklRaRh1mMIexTgsSNdFf4VYVOvq/BKLTqP+lVqcUYLleboHgLXoqBa3Fa2WDQCxfU9ghajD8lKsUkWp5pksYALgOKOHLioqsY09qsh1DQQW6ETYIm7YhRQMVbGpNtKSvyc5q5ZYKFPGUiYZHKoQCYD4Oi6z7xqwfB/ZJBLYFs50RFmebA+QjYdSESQAnozG8PJKlK2V76BybcSTBJM0gR824YcNubaEvVSFVXGK0dY2HKoBi0zHhNAZDvzZHtor+2G1GpJ5WpQZ0rU1JO+uyriu3HoUo9EEw3dXUY4jILDh9NpwF+bgBSHirR14cz3kcYZsdR2j9euSRWuFLVHLDfsjHD55Dx7/2z8Ht9fVHEDLxW//w1/Fc5//1wgJZEuWKtWemRe1ztOlzSyVorLublL3KZdTFSvPT4Gs2tgKvOX/GwAs8L8o4PuegCuCSc2brWFrKlCYah3OAZd5mYRIVOVS2ca/C/xUkCVZxTaVq2ovS0BD1R1VQ4KQCrWA5c9xLnAus/GCoFiVqpVavEaJqE85hwQaitq5kPfl3M4INA0AFmWqUfA6vhaVOb8IBWjHzPUjAJLqJ8nyVYinLsiqBqrthAWam1+1xbMqb7UyXm+FUvuWwr4200iWKOGsWZu03ue5c2wlc5Xr39hWEwrxe5mnWlsZ1xbetfWyWFgTwpr2Gx6v2IWKnbcqfDnuoR8IYJcmDaNKrueCgAXCV8n1VuvkWoHMU6x7MMR2VxwSNBtZ6vjc/4tKXp8qa/4WlbOt4ysqX5Pbzj+lqUYK8DS5JRDm/qfXQKx1DSiWeWnufYQ9fdfDZHkJ1pFDKD1m4jJ/uwIVyGINTAV40ECj0RSHCK4dVcYr5K5/adZ0iVR9l8U+nA1H8Xise5ZkBOdiy0ulKedEaTuy5wj7ptV1SgWmNloRavJYee3q/bZW0dfwV0A7MZLr6nXk3pflco0IZgmudS2q2wLXB9eVuBcIuNbM7BoA169br1+x8C9spMMJ8mEEK6Frh4NGsy2vTUU77Z/lGC11COCQCEyi+tJkOQuQvSljuHaAqOec5BiLxXpucoK16aJer9xvmJNL8MMGB97j05hZ7LlkbVO9z3sTARZ7gSqLilzeInax0s3xwPFlHFlsQ8yIOa84d7VbTNZ23cwginbJoTeOHgLRFOyqmlmhMLWXFfc9AM2wiSTNZF/gdeAgJP2BZpq3fN6yBCiuDfr45lvfw44zRuvYDHrHZ2GHVN5XaLoNWafD8RCX1zZwbXMHw3EKj64G3O8I/bwG2mFTzpWNF2qlz3ugh5wuEAnDXukwoA0XHBurKOXcsjxBnI6QlTGWF9uiYr++3Zfj4sOA/IT2jQjUkmfJgApHdS3ptNq48/AR7G82cWXtsth1V2ED565tod1ZRGDPwCl8tF0Hh5dW0HA7uHplC/uTEI/27sS+cE6aE+WxTPYnDxsbl/Dyma9h7o4OLq1t4ZUvX8Lm2SEWfAsffPwoPvHJR7GRTvDDa+cx6NgYtoH+cIjNH1zB6N0UUWFjbJcoPIAoPi0qcZQ5uuXi9l0Piwn3aYhFPMeE+z1XS9vz0IaFBS9AKPSSsLcSZXBEa24DgDM2mpQV4jLHga6Hn7rnXjznTPDrL38X5+n/W2q2rawtyW8WbwMGyCqQ9BxYLi2UCxw+5uHWow18++UholStCPgjci8gkOScJW2OgbllD4dua+P8xR1EVIcHNtwGmy6o1uX9SBuw2ODEhikqh63Uwj1bFT655uKRoYUG3Rvk+YZrhW44dHGxcMav8K/tAt8JgRFt4NkY2NBnM3Yk6kzQx2baTLPxT6C2A7RmKxw41gDf8I7j83ju2xvISgv7Fzy0GhaKLIBVhNjeGGJtbQKak+z5YteuP5xjeQXL04YmdTvguqEaNtNcXpGK82eNUliePfXerfuSLGBVDZt7ojw3klvLNxh7bLk2+tlATGbM5wGOBYE4gS27OflWS8MKT29Z+Ni2i05SIi0LzFsu9lk2girHqCqxYzm4Lg5JJVq87/FeWykIlmZT25LPVVR4y5bOpprZDqqZOf4PhhcvIpB7eyWNBrFRAfOY3787tYCefrSfjsB0BKYjMB2B6QhMR+DGCEwB8HQ2TEdgOgLTEZiOwHQEpiPwYyNAC2hTx9uzRtbCutrtsuzFglEAoEGVHe3tShbQbwbAjlqnmdzXurB9cy5vXVzh9zFvc68gcxMFvqFPUjChegJVOfAXy1G+FGKovlJ0K/8uMEFBoaqXtVCrkE7rSHuigZvg9N4x7BWIRFNhuG+dlynVH7FtUyBoiYqXHosrd9+Fuz76MRx97xMom6EUqYdXr+Ddl17F1bNncPTILVi9eBHXXn8dk9XrAiRYZCZkYUFdYDmLawQQBCCei9bcrOQvJrt9WKMIdkVAxnphhXBhHq12F6MtFnjHcHqzOPzE47j3p57B4XtPoowTXHj5Fay9/ZYUtruzPSzcdgxVu43xJILfDOU9+HqtZhvLvS7e+NM/w/rpN7Fx9iz6l64g291BmUYKHKhQEpWkI6oDVXpXcMSGj/mcASaWhe4dt+M//T/+DZrHj6KknIO5n3GEyWgHrkWrSpMMKoXOG0q0OvuTUGYPAlK5K3OPv28U7m6GJQJ7xJYyVZgr/Jx2iAYup8xBVIBHAEy4InCpZN5frJapVNh5ttiBEgBXqRbXmDFosaCYZChpfWtUolWh+Z4EFywYil10odIUKjLFWJyKSarjqc7MUti0hubfpYPChdvrwCIc7I+BOEVjpi1F5nQwwHgwUNtcKn5ZFKxsLdg6Cv8IycbDkaiJqTCnclIUd5InrEqtKk+RET44pvAfZwKI7MCXfGKv2ZAGhnxzE+naFizPxcxtt0jxe3x9HcnmpihjGnOzCBbmxXaUDQy9wwdI38TOOpqM4c50EPRmkG1sYnDxCrIogTPTw0/84n+MudtPILeobqyw9tZZ/NNPfBqT7R3JcW03WwIUagtXQlMBSSa7tFb31QpQVeQmaNF+mRmUkh+r6l5Z1gYMxVEsYENs0otS7F0Jgwk5aMkrhWo2bxSFqA9lbnB+2VQxZpLfXWfRKlhlg4QjEJjKZSqlpJws6m/a+mqWa51tKwpYgjSxxeV7BKIAVqcC3Y9o6ZtQ3egy608t4uX1xIpYQZrsV6LszLVpgqphwnNpFKnUZrMGwGaPM+JcowjjVkWVtY4P9zJ5e2PbrNucHo9YZBelQCJRuBurdYHkBG+06uW6LwqEBP51I41YM9PenYrTTBW/VLdTNSq26ArzBehyn5A8R1q4KsSrAXX9fQ0CdnNt+b285rTh5vUUpb0BavX1lv3eRAiYszEKaD1XgZ1lhYDAmlsPr4FrVGKmycAI77SxR1TTem15lanCIuwR8FyxIM+iPW37axttakhNvL1tY+wH2J2bQXZgH+yAtuK5vF40UajNc+Y+SatjUY15nhwTAZs09XDfMtuc5tlqgwLXdTQYIIkimYN11jKtuXn/oDNA5XhwjA15miQouOdIk4KqNwnsme1aq2flrk5VNecRrYrFAt2CFxIqN1By3hloTVtsglPZV+UamMYL2tLzeMWBwdyX2WDBxhvOjVzPX+ZF6aCc5CiiFJAM4Awdqm6DEEmWyb2UPxeGbVUcC9GCqvAJpekQwAaXklbgagld7w0EvITRcZyImpLzme9Jm2Fd57TYVigsxyYgR+dyWWViGS0Z6UWBVquFwG3SqV4yVnkf4fn6zM6tIhxd6uKhk4exr5uyPwbpJDLqX1dV2pJzTDcJbdbg+pMGDqqP6UTAfHg2UbjcA2gSzHtJgbDREAUzs8W5JzTCpozf9tq6rLtmu4vKInQH1tY28KU/+xMs7VvGarSFu/7Op/HC1edxef2CNJawwUvWgyYsiEq5QbgujhuOvI9r6xhx7KRBghOSziK8RZUcfwkllXHi2pZGszSVrF/LyrC00MHOpI/NPm2FuXdx/trijCFqVgHcnkQbWE6OyiN49NFrNLDUbGKh1UFjpgHf5r5h4dWLF7FdADPuEgKnDb/0cXBuCQszS7h8dRvYHOGJ1gmcnL0FbEhhEw4hmeO18O2XvoXXLz6P+z5wG85cuIp3/vgSels2VnoNHD+1gA/9zFM4vXkVFwer2PULJK6Fa29dxvCtbURDYGIBSWhh5FsYiS7cRjMu8eCwiceGPvbFQFI5iAnBYWHCNQ3NCs+zBK5Voe35WAwCtHjvFwV+ioRNIVWOpKKlvCXzaV/LweceeBB/kq7jH7/+Mq51aRXPBhRjn667q9yjSpsAmK4o8hCAqlGhMwO858EuXnxtAPaJqV2xNmnygKykQjkBAh948IlDOH9tDeu7qTRzeQ1ekwKhT3BJBbAr95vCZHGXCdAdA8+s2fjgwMNKRPirrirqLKH3sMxx8LJf4l9YBc6HDiLGX3Cu8YOBX6EaMpdY0t+1IYC2ztrbJ/e0mYUK955qYm6ugf4kx2DCfdXH9uYEo90MUb9AMjJvShjLNbT3hK87PRs4CGXVDaiOszdKYHmvva5P3Sek64v7oO7x8nrm5wQE33i81D3N3AM5N3lt+OP8d015UJDcLIFuacGPCnQi4NbMwh0jC3cNLBwc03WFWckVZisXh/yuRLiMrRSblYN3KWW2gB4qtBhJUQG8s7bYcGKyiZkePywybMuB8xxdsXhnUyanBO9DCRvCTBwDIfKDO1s3PlBN/zYdgekITEdgOgLTEZiOwF/7EZgC4L/2U2A6ANMRmI7AdASmIzAdgR8fgU/PUgFsHNVMdqDWQm62Ta7gG+tLFjYlF/VmgSxzKQkEjHWmKlzrApLpxWdxnwVwKdDrcdxUf1HoKjUcLWSKW6VR5xK41fC3Y9SiktfI9zMW1SyOiEpEAIdRiZqcL76d6G9EZWHqRAaE3Gw9XEu7auVxbZepmhiFkqwI8fxZGPK6M1g5dR9ue+JJtA8dRLcV4t3XXsP551/A6tmzAqY5UPlkJIpMdvI3uh0p8ubxWFRprmRM2mLzyrFlkZNZY6KkoMWkjIZohjB3+BDanS521jfQH01w+IH7cefHP4Zb3/8UWrMLkgX79ve+g7e/9QJ23jrDSiVOffCDWL7/Qdizs2L5aPmOwIhmq42u7eDMV76Ml//tv0X/0lW4noNOu4Xh2iqQxFKIdJnYyBxOgkyTMcrj90TJrMU3u9fFoQ98CJ/4h/8Ac3fcIXbDApDTCOmkL2VEqu/0wup1qKGEgiAqv27O9+X8UgBcgyL+qH6PUUhIgT0Xi1UBWKJ0MzNKcm3VUtf1byjgCKRomSxAzBQICQEsFu6phiF4cW0ErVCVcOMIeUSAqKCOk9JvhKKWTIZD5ISuVKd4vvyWwjcveZagiiMUk0gAI0GWAOB2S76vGEWoohRe4KEgYMlTpLT2o9qyEajimvbbLPKJaoSgI0Y8GqPkz/FrKmSRrMa6mYDvVXoe3G5HoFG03UcyGmhBV6ApFbQV7DyBlSTIfQeN/SsCsPOdIQrC/yyVLOPcpkVrhXw4QLg0i5KwyfXhz88C7baA6vL6OiYXLiLZ2kBB6D4zh/t/8jO488n3ofIDAZcb58/hT//r/wHf/cLvC9QTO2WqWwjBSip3af2qmb1iA20sgCVLttEQYCyKWvM12RUMKOR8CPyG2kEbyEgQ1myEknEq15iW7abpgMpCghBRgBLOUMlLlXpAFSotuKkUtCSfU/J7mfVsslEJgWtwXQMuXi9RpVa0gc7kWCQ/l9nOAkipnlcbaL42lWJUVkr+LOE982YN2JV/E9BoFFWSM2vyb8Xz0yhGja2y7nG6yYr1s/m6OFhSIWa6Xmq7Z2nGMbVyyp8IapgOywIy1V6S7coGHyqn2RzBordktFKZqVa3HGdZtwJ6WJDnORZyPXl9auBZr2VjniCQqM5vrtexwGBjfVznKO+Nq2kIqJWdexn0kvNbmTFXi3dRb4tLheb21kpi2lfzfiCZkTcV+6WhqFZ01WMn+zoUALMZh9brbBph7iotccsCOWkAzfoJdWwFhRyA2AswmJ9Btn8Jle9jQgDJ/YXgz/fU8tdig5St+fXSBKNzg9eM3yO2xWw6MEpxjvOkP0TGOcw5HgR78JPZs+D+y4ajoAGb+wntZ5kvn6Vy/yxpxbp3H9U5Lc02ewp8bkeOqt+lEUZVoC02CJUlRsMxilSV+ZzfopYrC7Wd53oRRwWdM6KMM/d6WR8GAAtomVTIdmPQO4JWp3mSIQyacv+hBawoj13NoRUTDBMPoA0YVNZn4HqWa/wjKuD6vi3HIPbtVBHTITWSuSYKV3PPkPUBW2yXqQCmbW2aJZIVz7VORWyr1YNje0gLCJwmAGp4Nhp2jqZT4dBiG/cca2J5psHgVIk50DVBhbcFn406mViVyJglcSKqf15r7gfET7JOilSuB+f+4sKyvD/nDBctld1ZnGHMfb4qETbaogSOkgzfe+U1vHnmLTz42Hvxy//9b8HutfAXr34Zv/ul/wunr7yOzE0Qc/dwCPq0YS0gePYD+GbvZoOSZk0zhZnqbL3PiF15yXs8j59K8wJZkWEcDcTVxAtKzM31MJlE2KV1tUPIrUpS9RPnc4o2AQicdG3QD6E328HCHJ93NDs4TgqM0wgrizO47fASQyNwbXsE9jU5bguNqoPl9hyO7DuEKxsxqvEIi5sWnli8C4t2GwVzqMMAg6TAF774BcTlu3jyIyfxxg/eQfTNbSzuEngWOHD/Mp585n14Z2sVb+5eRj4TINqKsH36OsYbE6xGGWLHQuwCW0WFXR5/4GAut3H/lof3px3sj8nGtTmPe0Kd/Uv4NspTjIscGQoEhYWm6yJ0bMx6LhgzHCHHsGJGsIVJCSyGHn72PY/gTyer+EevvIS1eZJTV9w4NAOdS9NWRx2bjimElgyWtVAEgNes8OTDHbx5YYiNTXJ6jQ6QLSlmOG9F4TDuONXDJE/x7kaEKnAEHgdBBc/ib32utCoHSZby0RBlWiGIgQeHFp5Zc3HHoBBVc21NLCJX4x4x8Vy8YFX451aB9SaQuzZKPoS4FZyOjaKvz8YCT7nnUtrqGtU2Khw95uCp9x3EuUvrOHMhAnvwGJ3N7UwMQqShlA0nNajVBtD6+d7YO6iaVxzPDTw3kFntnI1dgXEh2vMY2nMqMjbbMt43GhHFhltZsYlHUJcNVfir1TJfenEM3NoHbk1t7Csc7I9LHEgtLNI/PM4Rc62KghjolQ4ONHqSyd23MmzBwm5VoVGVmLEq9PicXzDvl/uRJ3EgBRvesgzD0QC7fBY1jYBN2AjFPUljDCKOPU84K0Q9fGJ3CoCnn+2nIzAdgekITEdgOgLTEbgxAlMAPJ0N0xGYjsB0BKYjMB2B6Qj82Ah8ZnbOWGkaBcmP+jJL8bWEQ6vlGtqKfZrCVFHA0A6YMEPsMi0pdLM2xAIGi+oEwyxMsybEtNi/yvq5buCvD5DWhprnpVCPILRRlujZrkBkAuCopA2yUSmbnDLJMa5tgw0AFqjEQtZNryeQ+q84V1bV1A6SBTmTKVZbqLLsJudIi0kWdW1YnRl0aW944gTGoz76Fy8guXoVGI2lQEdrUSnWWQ6KoIF7n3gCa9tbWD9/DizmU9lCZbDY9gpYVqVqKVmcegwBbWEr5shSFeWhYE5kw8djz3wWxz/6EfRuPY4gaGH90kWMNlZx5fQbOP3lLyO9eh3h4gpuffqDOP6Bpyn7FYvT3vwcAr+J8fp1vP2lP8bZL/8Z0o1dzB87gluOH8MPn/8mos1t2H4AuxmIXSVthq2MiijN+aMKj9dZimbtJjoHDiHYfxBP/q2fwx0f/ygQNqSyxxGMowEqyUfVLMca0ogqQ6xv9Xd9rQW089oZaVyt+rr5e/YyQgUAE2S4musr0kTND+UvqkxFTUI1IRVuVJCaBgEqdsSSlqpjfp2qPABhpyWghgA4G05EEUY1C9XEVMux8D3Z3pRsS0JEr9tDblTGNs+Dlq2jIdLJRCAikzkJgJmpS0UHLarFolmUwQawZymiOBG1sthtO8zBJBgpkBepAMp4onnCDc8XOEg1PHOG4/FIisYssoOqssV5UQnvXLuOeHsTHmGFqB8tVLmNskpVoeY5COZm5JiKwQjp7rYUb+nZWFXMEc2liYBwgqPpzs0jOHRAAgVtZvte20R88TzSzTVR9ZftDhq3HceBhx/BPU88Do/5nMw3rCx86R//t3jun/8LVc+ZPFlaUjeYg0wr1oBqXVXkETAR/DaChgCSugmgtoGtbaAV/PqqMmVGte/Lz4n1uUAc1TDpfGIDgX4fmRXBntg2F9y3VL0rEJSWzswlFrUqLZ4t+TvBrmquqDzPjUJVv18UknkpOa8EcXKcArDUPl0aAOhaQOBGlTCbIwTUaZFXYJpYOzJfXdcUx7NukOH81H8k2Ku/cMM2W6yaTQavS0WescuX/bkWYZnGCRkHNl2UQGA5sq+LI4EAYM0X5y9CIlI5FqcJ+ThuoqY0SijJI+e8KBRs8VqISt84MHA9+WyMMPt3KgphzePmuIplN8fKZLvW6u56/68hXmpAuWbP0nqYDSyqKK4V43Xed6023oOfAquNCM1YTMv3GpW0xgOYNHiBuqVavposef4pKlIqgUlYBA5bSKi4FyG1hdh2MSYAXl7AxFKATqDK3HjX82VdEnLKHOZ6JVw2Vtfcs6hOTpJU3kPUyrQHl2aPicx/cZ9wHXS7PYRhA7s729jd2qYcEmGnp/mhsn+qrbAoc7nOaxtiUWmqCrW+NrzH8JqzAUMC5sXZwUbYbMr16W/3RQ3Ma82fYxMA/xRlO7Oxea8Xi37dUwXHmHlQX5OMtsb9HOWYKvoAhWT7UuXaknuhWjJT0UtFKpsMVD3K8+C+J00VWSqvX9+3ayW5KtBVUc5fspbrBhBjg11/TRsPGANAdTbVxAWazQbieCLbJnajAAAgAElEQVTwrW4+cvwAAXOabe5Dev9g/jBBJht6QrfE0eUWThyZw3ybCvMEDc8SFX3g0cbaRUr1pIBQ9k9FaLBJpszluqVZbOzJzbotCszOz8q1j2ldT4gYhkjGiVhC0ymEKu2d/gDXt7bw4ksvAc02Pv+lZ9Gdm5d5sbt6Cf/lP/p7WB1dxLa1i6vFEJFfSLyBYxdwA1v2Vd7/2MrF+SjNN3yuKD39TXeBMpexkT0mp5tEjuGwjywfYm6hBdutMIxSTGhhz3MmoOSM4YMAXU3o+GDOm+feDD0szeoxDsY7yO0CI957Ta40XTdcO8Xtt6zg6IEDyEsHV9a2UZVd7O8s4vDKAVzZ4vNGjPTKLp6auxPHgmXYboDKsXF1exf/5H/5n3H7iSY+/KG7cPbVs8he3Mb8wILVs7H44Aru/fADOLt5HZerXaSeheGZTQzPbqCf5Hi3KAX+loGPzYTHVqLTDRBEKW5b93DnwMdy5gj8E1cRDTDQRjBR9pZIjAtNltM2nDQ1xrLnY94KxEEksUoMixKjAug1PPzSE4/jDzcv4Dd+8ANc7ZLsuXA8jqI6lYDWxqLgpgqYLg4KUIuGBcsr8eiDbQzHJd4+N+G3aockbZIjZvgCh28L0Zm1BK7m/OGwhN+o0GB2NVdywf2SVvHcH6RvDOWkwrHcwmfXLDyxY2EmEssEUL4rqnnut8z7RoWBa+Nrlo1/6WbYaQAFM4r5iGqV8OYc5EPGYahyl3nNPAdeK5sP/VaJRx/u4JYjHXzluWvYZmRt7QIkjSlsUlE3As0NN64pBurKbdxYk+99eDDqXnNZZMy1a7SOrmEvgmk6NE0q8vpiCa2RLvwljwZ1Q6q4ZXB/ZuNV3WCkQL5hWXjPtoWntz3c2S+xkgHLJe3XmyhdD9eGfayDTQH6Oall2VgK2hgnI+xwHZjM3hkAs66FbsNFNwjpaYS+5yK4/XaEBw5isr6BSy98A1HEdg793DNrOVjiWFqFNGlkzRD0qJ9sD0Thf3xrffrJdjoC0xGYjsB0BKYjMB2B6QjsjcAUAE8nw3QEpiMwHYHpCExHYDoCPzYCn52hBXQlha76lygLjVKWf7IQVlsj03pWhB/G6pP2f9TnZpZmU1E16FrUWbFYpvCXHI+FDM28qvXFtRvpj1DYm5zZxKZNaj+amxtUBdoEMrCQMHdNwImBc2JpqJl8Nx+7/nytR1ZLUDknoxqTIpApyMvf5fVp1awaaFWcqlUilXKiNHAddHqziOMxkjiDHYRoz84iSyIU4wHsLEXIM64IfVj4JOC1UHTa+MAzP4nLa6vor65hdnkJxSTF6unTSLd3tHhPWFxVyKS2bcHxGlg8fFhy4sa72xhv72oWb+Dj3o9+CHd/7KM4cO8Dcg4//O53MNtqisrxB3/2p3jrT78iSqR99z2Auz/6MSyevBvB7CzCblcKX1d++DquPf91XHzuWQRRjrnjt2LhwDJef/4FRBs7WD52Cw7cc1IUCYPVVYyvr0KqdxxCn0dhY3Z+ETMrK1Lg3t7cwf77T+H4hz+I+z/9GXgzsyZnjcX8GGWZiTqpVgjWts76p1bhanjDvytP0oJ5DXRroCTKPio5CYCNdSoLjjI3+TVjv2mxyMr6Kr9XXtDUCbMCGYtsVDUSTLHwStVvSmVuoCpDsWEdCaSkOoOqQMvzBJbFOzsoowiO30A4P4eU1r0EE0mKcjxBtbMt1UUW8QlPMwvwWfDjsdRZdbnarLqOAhvNftWRIMQU5XWhmZwcX841nn/Y6WjxdTRBvr6NYjCE3aLtcAan04Y/30M2jjBcXUc+GAoAtkRmw2YDFlhzY3NrwWmECnyTSM6HqvRGZ0aAUDEZIWEjg0C4Cmi1YS/Mww1b8HsteDlQrm9g/a03BXo4K0vwj59A++gxuK0OTt55EvPLi1L45zW89voP8b995mcw2tgUEEEYxrxtXksB2OZ9qL4lyGUO6s0545wDVDaneWZUp0SmNzL+qDDmdRarWFr3UinpU3WnkIoAWDsWNOPX9qhCJeRVC/E671ZAum4cJhPYWE6bHFtCfUJhwcvGB1fGRyyiqcJTxZ/kaFIVKTbgbIbRvbNuZCAsvLEzASXnAc9HDlNz1I0RgqogBYypOl4bJBQoUmkoYLWgPbgr60KOT5pe1HKeikaDOjU7Ns/RcHzYovgyez/Xhmur8tlkJUuWqlHMi7rUZDhTvSaqVoIM02Ahec515m/JvFUCdoV1N++z9b/V+25dqL85R5hAmeAs2VOUEtzr3lG7BwikY1btnjuA2k3X+0UNCXmutUJc9hcCbY6ZsejWzGgW1+m0QAijKjl5L+YWM5uXSIC56LBEPZjIfKIy0MJ4poN4fhYDy0XQasJvN6XhQ6yEee9zFKILqOXKIvQ0QFYgKueHRBNUSMdjxNEEnmsjZG4wx8+2BL7WSvj1tTVM4hjzS/vEUpxQVuYhX4eCzEzzLwn067Gqldx1UwQ3ImmIIHwVhaxmPvN6T0YTlFwXoqxVDwr+YoOFjm2Ogu+Z58hyNsFoBq/c9WkUkZaYjEYI8gZ8tnzRYaAo0Wy2MDMzJ2pjWjcT5rfbzKSnGlBCP9HtddTtII40d1vUeQr+JcubDhxUTd6k9ha1npghpBj0B2i2WqJErH1IaMGdM/+ddvBViWYrFMW62ucbYJvH8Fwf7U4PVsnmDQVlVcUnGLV4Dp0K3SDDcg84caiH5fkQDUa+U0lbVrJntdpthecqVJR9KOCcpIKa9/MiRTSZwCGwYkZsnGAyoh0185eBZBIjTzNR4CZlKrm1W8MRxkmJv/P3/zN0FualUYTH9ebXvortS5fA1OrNYox37TF2mxUmQY7YjpF4KfJArXrl2jLr2CFXJPz1URU8Ll4bNkJNMI6Hkh1Ml4iZWQ9h6Ipl9SjOJRNbr0cds2GcVKiepZqbClPXRSsMpWFwl44WWYXULREXem0JT8XVQzJlVT261PLxzKMPwmp2cObqLgIrwC1L+7ExsKTByo4LrAwDPLh8F/YvHUESFfjt3/0dfOOrz+KRhxfx+JPHcOG7b6H6/gi3Vj1E3Rzh/Qs49MQJnN6+jnGzQD7IsPP6NTjjAuvxGDsOsJlUoJvygBeZec987kuBuXUb89sWWpk+w4qrANXbJquVunJ+RfYOPpdKsyDQkrVRSJzCpFQLewYPRKWFlg/86pPvwxe3LuE3X38NFxvM3XaYXYLKZ2OZNtuUqUYB8M345dK1UNJi2apw150h9i338OL3V8GlIlg6sWElBVodqn9X8Pb5VYwTi0YzcBoVQpdOD9zfacfuIua6yQtGPUtf10wMfGDi4DPXKhwdq/617PbQ2HcQ3tw8Bpcuo9pYh5tG6HsW/siq8Ltegd0A2mwnHwwq+DPMuHcxHqo9fP1Zwvb5fRVWFoCHHtiHV99Yw9V1aRGVvUcsnW3dU+W1ZMR0jpU2P5OoDfNNSSA3IgbMczlfR46cYntmq0uutTpFyPOOBgJrY5vpD9SWVb2XypYp3673U0lhkM1Otw8q+9thgGUvxMNnRnjwaoH9oxJLloV5h/12tI9vYXc8xm4WIeUzgGVjJmxibqaHnf4OtocD0zRpoW05aIc+GqEr6uqs0YFz913oPP1BhEdvxdr3Xsbb/+rzKHd25RmC1uqzlo0VaaqtkLFRbmkGCEOsX7omtvGnLpzf26Onf5mOwHQEpiMwHYHpCExHYDoCUwA8nQPTEZiOwHQEpiMwHYHpCPzYCHyWCkApdN3UlG+UvWoNzUJX/R2MJTPIwlLVmluyGGYL6K3VvgpZWbBXoMlarGtsa6lssY2dphSLtJQrsPhHfxHoUq0iBSWxNawQsBDJYi8z19jNTzXLnmpNgYcUesw5qGFpHS9oikKmYCygW6xDtaAm1sQs6BEIWdTC6dd4fn5J1Qxfp4Ll+uguLWM43kU8HJhjYAGfyo1KrGvn2vMIwiaSKsNgsCOKrsJv4NZTp7AdR2j1ejjx3ocR98d4/c//HJPLlxTIeC4m0QRpRd2oBbc3g3uefgpzhw5h4+w7uPDyq4i2WBwC5o8dw5EHH8Ztjz2G9uwMXv7OCziwtITFQ0fx1reex/e/8HsoRkPJDj547ykce+r9mD9xAuHcolhrXnzp+7jy9Wex/dZpNFMgnJuF3fRx9dw5sSg+cOok7vngBzFKM6SjEeL1dWyfO4+t8+fQnemJgqw3M4/e0iLGm1tYXX0XvaUlzKzsxwgePvJLv4hbP/oRUYLI7CoyZPEIBW0wpSqnQIkFzpvtnW/YQuv1EuiQU3GmUILQVPJvU1bNqQysZNx44diAQGjC68iCNy0pqYhjXi/BllxRqsVpBz2JVXHa8OEGvkCPbDwRkMIsR75GGqfozc3Sx1OBDi0hJ7RijpBNxjIXWosLyG1mxmbIxxOUhKbDvqwqtxFI1i7nK4uROQEwi50uYQltHAkIjNE3lYYEvqyNizJOFXEEGwKw+cOEbq1QJngxHCNb3US6uwuvRZVZDq/VRKPbwnhtAymVfFEMRyyI1fbaoXqPFp+EFBJkW6EiWGGRm2NUlQhmZiRfNBvsYNIfac6yUY7aXgNeI4Q724YXtgRCr585LTmQrYMHEN59N1pHbhEL6IYfYN+BA1he2S9KaZLWLEnw+7/6a3j+//w3oFpVIAzXM8GisaUVNZ/YL9oyNnJenipGBYIJoKT6lHmjRoFKVannI+U8MYpgQkSv4Ys9M79fLHzpZGAAH2F+DR25JVC1KGNu8iypflW4ps4GfC9RCtPaeQ+65lJcllxwUSlxSGk/rgVlAb4G2jIjkdVsBVpGbaubj1o51yDWbISiAqydFqh8JeQlpCQUNHmFVO8RbhJ48VwaPP6UiupA7fapjmeWsFhvewLuqDITxaW4NSho5vfwuDleUZRIdizHl4BV1p+ombVozl+EQfw7x0gaK2oYbhTA9XHX/06QeLPVs74O56QW7etGD36/WgIbS3gK+qkuNWrPGrjXwFuv643Gkfpn5edl776hFBYIXA+3gcC8dlznovI2ltwECZxjYoctynQ2ZmjGPTNI9TczQslgLMRhgFG3h1Gzi8ZMF2G3IwRHxsXh+yvIpMqX0JzHLPNX9jQ9Ts0yz5FQzU/bZ88Tu2Iqy4sik+OgdTKPgZCTVqFBo4VWp6s28QXdDbhH5AIwxR6bY2PsnwmcRPVPK3NzT5fsba59ZkbTccCl84AjCtCKCl6Brnr9a3U1m1HUjjwTi2peUx4b92PuJ3YGxENa/yfo+HOifqaThViOu56sL7nPmrlU/xvXKmEoG194LmL1LRRMM9Xr86l/bq+JiHnWASmZZnITHvM9ancJng+/Xp8713O73ZKxZ2avWEjLcwr3Qw6Xi3arIwCYa5j7vUW1I7fKPEUDOQLE2L8Q4vihORxcaKJLoJdQUVyhN9NFPJ6I20lFR4colXt8PJygGE6Q8Noxc57NPlkqdt6ZiR+wzTNGLo0G2qxSt0b53ZY0IYytHIlpBGFTDyHSuMoxsUuknloxe7aLoVdgI0gxaGQCA9s9H27bRdBoouE2aU2CskxFncl5PmbeL8cgKAG/EMeLKCsxjnKdQ6jgeXQM0D2Me+3/x96bOFmSXtd9J/fMt1e92rq6el+nu2fHYDYAgxkCIAiYBEBCFAnQhCUyaJOSw0FbVEhW2AqHQgtDEu2QZUvcTNGiSAk0CAgccAFAAgKIgTD7YDBLTy/TS1V3rW9/uS+Oc7/M7iYm9B+8JpvN6a56L9/NL7/Mur97zhHnATpUJJFYTXOfngaMjlD2wHlKk2RmahO0Mb9XAVVCP+4f5J5njy3CMzO0WotYWTiA1KdNeB3jgM4jugw6GDeneN+hd+PeQw/g8sVr+M1/8X9D29zEmXcv4Pj71rDx0ttYeymDOdWx7o7RfnARhx45hgthD1M7hbObIrk8RDD2MTJj7IQxpoWOvTRDP88RlHDXSwp093TMD2w4sSDC0kGh2itzyW31ytzWum7A1XO4Bq9nC4Msx2ZSYCsLMC3oTsO4EAOHPBv/5H1P4j+nQ/zuZAf/8a3XJWtcnnuMAppLK3iq7HXEcYQ8pY12jsLWZdCOsH//fgOPP3QIf/TnlzDxyY6Zr00Yn+Ku+zvYG4bY6oUCGi1Pg2EWcETxqoY19ZSKf6qFM4QJYOXA2czCJ3YtPNzX0RiFSJhnfPe9aL/3Mdhr+5Cub6D3zW9h+sbr2IpCfFbP8GUnx9SGihMhoDYKuA0N8ysd3NzoK3tmuWdx0iCF7QHvfXgB/b0JXnw9VP/GoR3GyFDjKipiXl7cq7gTkuSyNnLTVT+bMKe6ipzh13CSoHzK557D72d2slIQf99PEaXdf5UCUEUhlOksIjbm+8ituQBcz0C9RgcHPitkqFsuWrGGtRFw74UpDu9l6CQF9kHHAl1YbBX/wZ9DeFi+RXvsArVaTVwbRsOBRLbQ87ph2nDFxYcjBSmCNENQa8F61wNoPfk+YG4B28++iOuf+yz08QhmxvVWoE5LaVq65yZyx8Nkvo7ItTHoTzC3ug93P/Ot2U+2swrMKjCrwKwCswrMKjCrwK0KzADwbDHMKjCrwKwCswrMKjCrwDsq8Om5joAzNumo8hALN4IOaT4qtZI0Z0SZWk7HV0PzpcWomCKrHnc5d0+owJwqZRFXKcCUrSlVwGy6K7UuG+LigCc6m9vAj12dO0TJctzKEU7lPt75SwBGqciowILS0NF2WhPbaQIa1VStwjNVv0nlC+pyLCVKUM0pNqWk6VSgpumogQ10IGbjvl6Ht7Yf/mAP4+1tmHkBV6e1IptQBeYXF3Hs7L1oHzyMaZph/XvfxbVXXpHXpUVcoptYPXMXTr7nEUwHU1z6+tfhbG9juVYHmi7We3sYMoNXt+F0u/jApz+FM08+gWuvv4bnvvCHuP7dV6XZT4jjdTqYP34Mp+67B5cuXkar2UJzfg7rr7+OGy+/IlmvVA83lrrYf9+96J49i+6xk6K8vP7yC3jp6T9F03Xg6rbA7OlkICCAH7a5uohjjzwCb/9BzK8dhm1q2Hn1FTz/B19Et+EhDifIJSOXma6GAhx5hjgMBYYmposf/Xt/Fw/+9E9B82oqgzaLEIVDIJ7eynvmalAgjhlwPMPKtpefjxmuCh6zWZ+KglbsYgmDxdaQ1tjkF6bKQU2oClbZrGxQE9pKgnOeC/SmfTbtkLU8EaVclLNJWYdGq9u0QBb5iKdjgcsyfGA7aMx3oRNyFCn0OEMwmSCLI8lxpo1prTOH3GZ+ZCoAWRtP4KDAdBrAbLdgNOsCcrjQU+b+CZhRylflAq3M1SUbkq+RF2Ltp2xMcwV/CSpo38j1p9GSFyhoUb0zQDQaKQAYJwKN2Eie7O5IyJ5Ni04Ccq7lEroQMKdZIhBc1NK80NjQTakKTFBYpgxXpEEs2XbsktKSvLBd0UKxPmTrFhXNSYpw0BPQWO8uoXnuLBbvuVvszlXmpIZkdw+nHnwI9bl51dAG8MIfPo3P/s3/EUFvrOyReTyWsj8W9SffIFFwN6QlKm3Q41xgkwD8MmA2jUOlFKWikEiTsJ22zqxbVsh/i5KTGwYBbZn9S+tVglBCP1ozE/AIMDYtGTYhMHJtwuNUFErKRZJqRCo5FRitBhEE4JVbkljEl0BUsmvv2MQqeKos6VXeuTTEqwxI0umyt82X47oQwFkqcOX4OZwgh6L21erlBXxSIU0ALDnEljrGclOWdS+21vTpVM117n2eSz9PBaQJgmhDS4jGtUIVG6+5JMmUmtqkLErZ/XL9cf06zC0VKFhdlwrc8rxVcJ31UMMMai1XKt1qD791fyhhbgX55PtLdW4Fifkat6yfBRbz2q6cGtQr3qkCVipepQqmSk1Yu9h8UqSrjlHiNk1LwXvuJwQ3hGu3LLsJWFUepcQc6ECY55jmGUKub0PHoFZHtLgMd6ELjcpd3nsI2gHJEM5KC1NaX3O4QzKAOQBSAmnWkA4SRcxMWUtshTU6aBAQEvbW6EpgIvCV2jdOMoRRgvnugijfoiQS1ajYhcelrb4MI6gMYWaLs4a0JqY9umQAE4LSHt52xK6dww0VjMlKha6oo2XNKMtlcUzgvsTrJvLlOqlU4rz95WGKYDgFYWa7tgjbcpVCVKdSXMFkQi5ZwqXzBo+vgrfienGHcplrWmWLKtWlnL9ycIh/UvXO+xXfg3Vh9jeXPI9JalwUYu3M+wFfK47CW9bRFrNxaY8sSn8lBQz9QIFvgciaqG15Hak9KpQ9gbjZ0qmwzLHaMbFvUcdy28W87aCJHKP1DRS9AabbQ8S9CdJRoPZWDphQacosW+5hHFSRvGb1DKKcV5QrBHcdGTgpdMSGhlijDW+CG80CN+wELl1QzATpShN78QQ+rYRbDvRpBnuUYsyY2SbhewGDCuVxLJmytg/MTTQ0QgOeYcOmzbXJLOsC43qKQTvHtEkoqe7nvNCZbWpkOmq6I8+Edc3DitNGu9FEPwlwJdjCdjxAamawXQ4plAMTdGGgapHbTcIBuioLO0PDAo4e2Yft6S4mqQ/XNXF6/yGcWjuMONKx3WcdPFHVmtMY7aGLj9/3MfzRv/8CXvjjr2DN9tA8quP0Dx7HZLMP81tj3NgKMGpOceyRNRx88CiuZGMkaYi5ATC8sIvJNMBQD7Ebx9iKgMQxMDU0TNQDKGohM14tHJy4aMa8m5TPqLJXQp5bbe6LAoF11DTamBe83DDJEvTyAkxj3csS7BYpdooM20WKe+e7+PXH34Pw8AF8rQb8L//fv8FNUtyUeeYmEo1DORILjMaCC8vW0BsG8pQsZFJPsbCg4YfefxJPf/U8BiMNRqIjiwvsP2Kh3tFx9XqAkM/MLvc1uvDQCVxdL9yzxE+YCvOU1wywBuC9UxefSFaxb5og3dqBNr+ApY9/HMt/5ZMwFubR0IEbv/WbuPz7n8NbNzbxb40MzzmFQE4er0xi2oDj6phb9bC1OxVFLe+r3PgML8d952y06i08/yzrzxwXumPw5wyVzS7mOvJwX95Aqz8rACxDasqqWWBvNTQkNv3lQCdjFspR0upeyb1CBld4Sy2nW/n9/BYJXlBmHDIA5TlArabB9hzYrg1D45nOYUxDLPRjnNwFTu4VODQBuhlQzwvUCx2WpmOiZRjnGRzDRqc1h6BpIeTe4DkCgYswRLTbl+EPLS1gxDE85SYuQ0RT5pa3mmgcP4HUsjHeuol8fQMWB3X480kZneNAh83j13X4GjCmY83cHBZOHsfRLz49+8l2VoFZBWYVmFVgVoFZBWYVmAHg2RqYVWBWgVkFZhWYVWBWgf9yBT41N6+Amtgpq+l92vRWmt+qQa0Ab0knqj+/D8TesmwulDWeWCgLeKm+TzV5DMFIVC+opi5fjhm30qgqv7zUjL7jwBUEJvhQOV7SEKZChQ2n8j0risL+lALAynaXzfA70TFVCmzmG4R/WSHqDmaeKZEzm1i0tYQ0bOqaIaqNolZD5/gxnPvwh3H5hZdw+dlnkQ6HsJgjKlmxOvadPYMn/+pP4uQjjyDJYnzt3/4Onvn9PxBraLGhpV9dvQat00AR5SiGA3SyFF3bQWJoohAOsgIJm2FeDUfvvR/v/siHsX3lbbz41a9huLMln6VWa0qGMJVYRt1FJvlrBhxa5BIOBsyvVcoPwjW+J3NcD5y7BwdOHENNK/C1P/wy7n7qCXS6i7h56RKuXTyP1ZV9GPb6GI76MOY6OPX+D2D57nPodudg7e7iud/9D7j+3HOIe3vSXfM681g5cwoLR48gDSL0Ll/C+muvQqfCqtXFAz/71/Dhv/nzKGr1EqzniP0RUn8kfT8qiamW46qRXqBY4RI0FaLKFNhFEMBuXgl7xJ6TFsr8WsmaMwR2EYJmMa1/bcnrFQgnqmAFOyM/QB4GlHMpGMGeZLMB0/ZE7RmOx8j9CTSBTxYlIagvdBU8jBOkEx/hZISMoIHAhbDAa8DwXLEwjqgIDwL5XLRWrS0tQWs2lVouoHEsczcVUKDqlb1nAhUOWkjGK/F3mV9MqCGqT8KhOFbWwDKkwWzoHPF4AoIaKs7ZdA22dhDt7qHwfWhJDKPIYBAyESyWFrTSKKUak+/F2vshCipqmUZXZlFTwRXQupx1Y/atocGbn0dreUWUfOtvvI5iPFIZzSVMJwxMDRveocNYuu8etI4dViDMDxFcehtXXn0Z9z/1AZz60IeRM5cZwM7lt/Gvf/YXcO35VyQDsFIZMi+WoIwwXNctUfCKvaM0xJVynOBH7JXZICXgEwViadtcZtHys2ZiEUkln4KEStWv/pv1lpxyFTKoIKEoxnMB9oRkoswsh1T4fsoe+raFMBW5XHelg6W8rmyL0nxXry9QjQCtxH3VHiTeBSUs5nqhZfIt4MXeukArlQ1L6CrNclHBl1aXucrtVTmnhNuEVSqvuBqIUWpLpaiuQKvKRaaSKhcATHWvKD3pxFlaSVcqTVrlVhbNVc5qEsXwLJW3zJrwF3MwCdoEqNIO1rLk38VaO1cgn/tjGJQKTaIugW63Lbxl/yxhNF+T51iGfcr3uGXVXF4flWpYfX5l9VnlOIvFOG3VeZ1X9S/rxmtB1NH8JXCAdVM15XtyL1KQQuXrStwBM9yJBcq8Zt5P/DSHXxQImPdZrwP7VqHNzyF1PckBVudWqYY5uGEyv55KWy6AEmTLIIamIaCdfJGj6ThyF+OwypSuC2EolsWNZhOT6RS6plS0/pQ2yTGanRZMZmWnsfzmGtNzta4IsLk+ef5sz1W55lS0JypzVs1D0Y7WVKo8Un3ZiwzkUSx7UgVpuS4JRav6it1tGCgFvmEpsBLlSPxYVIaO4aJRm4NterJncOCiOk/8+Epdz8EWnjuVly028hx6KH8TfHP98Tq4BYHLDPkKjPP7+EGoxOO14geB7B3t9pwMEk3pxlBCJa49vofsl4Q/HNqS1yPIU44CGdW006lc92cjvGYAACAASURBVJ5XK68vAiaqtQmAHamXrjvIkghunqCZDrFmJtiXx3DGIziTCawgkr2X59TiQA8V59Va57MCP6vA32p4RKSKAnw40CRPYIUhzhG7XozzrQD9uQLbnRzhPhd6lsLPE+RNR4aYwiRHyP0kKWAlhH4FbNdETbdhFCaMMEOj1oIxLWBuBqjvJKhlBrS2J4NA1iSGMSXo55Bahtjk85hyVLEMR+pLUE+njVajg1ajBa9eQ2pq2MvG2CsCjIoAoUbFMPeDcthJHNc1JIzKyAw0aY1b87A2N4fCzPGVyy8i6ALOnI26qePQwjwO79uP3iDFKDWQazayOEajX+Du4ghe+cJfINnYgZvHaB40cO8Pn8PmXg/bX9nCzc0AtRXg+OP7MXduFTupD8uPUN+O4G/5uLnXQ1IzsJNG6DHrOs0xyQsEovQ10Aw1nN7RcNKvoROr/Zq7BF1vCFSFeeoEf5oMaGlZgXGeYEJldl5gCGCiAcMiRb8gDNawlwY41+3i/3r0PShOncDOvSfwz57+ffzHb34TQRpLjbkhiN06HzndDF7LQmfBQxhF6PUiUWO35jV88L0H8PW/uIZ+j9dnhkZTw9FTLVxZH2Mc52DchWZxCEj0t3KcvI+JgpbDGSkQxBxcAB7LHXxkx8ajjWOo6zp2zr+F1tHj6HzsYzA/8kMwah6aozH2Pvt7uP70l/DcxgZ+W0tw0dERGhyqoUU1H451URt3lkzEBTCZJjKMlyYp1g6YePzRQ/iLb1/BjZvlvUoALp/ZlPMBlbPyrFQNf1ZuDuWzPZXO4kDB+5/8nRr4uX3fKHPnb5Pk20OeHOSsMjV4D6Cg2gJqDkBjgrk5F61GQ3LdCfEjDrsJ4LXQ2J3gaC/BmV6O/VNgIQZqKVXVhQyA8Deff3p5jp4MhOhY6Cygc/wgNoOxDOM0HQtmksGgxfvERzSdQgsjNLl+OGzCZxOeIw6gOnX5GSVnTjkHqviMI64ralBVHKnletTleSXkM0mzAXdpAXc9+/zsR9xZBWYVmFVgVoFZBWYVmFXgVgVmCuDZYphVYFaBWQVmFZhVYFaBd1TgRzsdlSkrbWelKKMCWGVp8f9nI7K4BWclJ+wvCXAV3JXmzC3VrGqcyStWsLh8DyqhqEBjbhoBMH9L/ikVn+VUPps8lWJPevSVnarEjilVA49TgFgJW9S0vOroV1y6ym2jHaMo16TRp5C29OBp7TzXxMFTJzDo9bF18SpsafIrGMRfbPu7zGDMlQoncxx0Dh3GiSeexM033sDN776KZDQQ1EOFQarrWH3gAXzgMz+N4/feg1e/8x0889nPYuPV12BSbcUjoAITqcr5zVgDwGUvTWqoI84yBaz5D2yG11qYW92P1CcQCNBeXkR7dT9Mqs5297B38aLYRp9+4D709vYweuMN1NnwAxCwyaRTZcLXZHPZEGDrdtpiewyrhvv+6o9hbu0gJuMh/PEQ7XoDMa19r69jbzzEvtNnsHz6DJpzLXSSGNsvPI/nfu+zGF26JCd98dw5PP6ZT6N1+Ijk0G489xy+/hu/jmI4QmtlDasf+UHc/YkfQffIQbFTzkBlo4mYnycYIMsCgbMEF5XynGiITT+xaCa4IYhhVqyA4FLxx/NItbJ00wmEM1H4EpaySc88TmZk5rS3DEIBHgSmbLAR3ioHZA1uowGDas8kRTQZAlRAsm4EsPUGarS7DkNR96aTCYooQsFBAcn05HszH9gSZV0WhwKPOT9gOC68hSWg1QChZhaGMrEgGbVs4AlsU4MDlX1wpUoUkChNP00A3S0LXtaD0D+OEPMzGTosT9lMY2cP2c0taOMpLFG/MbdUWauyESzKQZF+GrDmWqh35jHc6yHa24MZRbDEThsoaKWsa4iiQDIDqc5fOHgAbqOF4fYWJsyCJmhn1jfBBlXDhBqNJtzFFdQPHsDKPWeRuQ6m6zex89Kr6J1/XV7z1JMfxMM/9kk4C0vS/M4NA7/7d/5XfPVf/StRI4rxJlWipoWIx19mgMo1z+uBNad6hp9PgLBSq1cZ5QIVxdJYgVwCPIViSzWu5EQrxZCAYNHcEXSprVHWH21tOZxSKqYJVwnTCPt5zvm1AhwrJbo4DXBZVrbDSvmpcL5ijFXerPDM0tq5yj9WjXCCOHWuCU15vAK+SnBLuCWW6aWkicoxHh8hNTNFVRNd2ZaLQlKUkeprRAVIW1Yqcw2lehV1L9Wc4vBQfnbC2tJSuwLTlWJXFMJUSFsW4jCCZzuyngTqUTFOWGsYAusld5aW6FSkl7mx/F4B2iXwJvQLIwK52wD4zn/nEVU2vxXcVUpN7gGl+lneT6njK9Uv4QCvJ7luuF/wCpXjKaMMSqWlrKtSDcxzQ7BzCwCXwwV8TcnlLgejygvyli2vWHgyv7bI4XsOisUFYGkZEypaHVqlKwUmh3W4fuQ80P5ZboG8eSl1K0H51J+i5troMG88TtDf3cNgOBS4urpvVWou1ucW8yMJh2IkDPM0DXiNuoBuXq9y7yTw4f+UQJv7HIGrGmTIkKcxqH5VKle1UiUctgTAcvfla5cKXbErJwA2qcKP5ftE+Sj7Cq3BCcOAaX8q1rS2xnWrwTZrMGh7Sh9YUfaqrGpRtsqxUA0c3xpMUEMCCjo7jiXKc9/35QqiMp1r8fthP9cVv6de5v5GERXSBZrNlizqodRQl5zs6XSKOKHC2pG1qOzNFaDkb3FB0ApEcaBs3m+tC5k6EStu26IDg4mcnzFO0E1D7JtsYHmyg7ksRSdO0KStv2wmCuDIbVwG1MqhNd4cCJ7LpxLopRK8cr6lqlzXZb8M7BwbNR8vHIwxOVzDrh1iaiXICWpzDigAMe+TOTPoecrU6xI8MzKDYIrDUFxHjmajbtRQS21g24eXafD2L8gwlLMTw9mKYfYi2BxK4z6TpLDDHK3YgFlmpco+ykEA24RRs1HvtGA1PNCiOnUthFQm2jpMWtCbhuwJPO8E5xxw4UAex39szRB19Y2sjxd2zmNkTFFr2LxBozNfw/xqF/0kxeYkQVJoqIcFFq5m2PnSW2hMcjSRoXXYxsEPHMPVYIhLT28g7APOSob971nC/H2rEruxlFiw9mL0N0fYGgwwNXNsJxF29AJ7QSaZrZOY7gAa5mIND26buCvwMJfoAnzl3iHPqiozXAlSeU0z/zvFuMjEfpt28D4HOTQN0yzFBAVGhYZxGuHM/Bx++bH3IDhxlH7IeOb6ZfzKb/8/eO3qZWUFzS2aebi8h1oaCquA4QFzXQeNVg2be0PoVo4nHl7CCy9uY3NTXa4nz3YwDSKsbwUoeHk76u+ZW8vrUZ6hlXmKbDVZzLVS4Kxh4r03M3ygZ6NrNCS7ORwMgMUFrHziE+j8Vx+VYZP4wkVM/uRP0fvuK/jWsI9/YxTYdQ0kXK8EwDxWj8N3ORrzOqyahd4gkPes14BH3tXE7jDD62/5slaZByz3ORnEUkS2cqhQMROq1nLPk2lQdc+qBt9kP6rcn9VPHeq+LU5Dyn6oioBR3u2A7VLda8BxbJh2jrl5F3Pttlzf48lUsscJruNcQ7NwsDwocEJv4OAwx+qNIfb3I9RkeEO9B889//+WZsg1Psoz7JVuGi23AWtxHiOdjikcPi1QI1DmYN00kr1Mi0LUODRJRwGxnuezCPcTlV3MPYexDvw4HE6U8RYOB9Awm+/P+lV1sRx47RaOXXhr9pPtrAKzCswqMKvArAKzCswqcKsCMwA8WwyzCswqMKvArAKzCswq8I4KfKLbkRxfafpWlmrKb00a3QIr2KTgfwuAKDO37lDrKiBbwKQFXYkTqGQR1UQ5wS5ZcNDkd05baGlSqnxdAWnV6wmEruyY33nC1OsrVVylAGavSCxuBZbc7hCJUkOajVXmILuY/NryVaiYbdawfOQQJuMxti9dg00wIA52ZSYwmzK0eKMCjIpJQpdGC/P7D8AfDODv7SCPCfaU1TSbVu1jh3Hi3e9Gc66DCy+8iM3X3kTsj6URyoaXfAIqnmkuKzau6u/ZqTMLq1QKiRxZqTTFwtoSCGq165g7sAZ7eQnNlWXJgd187XVMp2M88tRT2NraRP/552HSYhC0sNSl0ZRQlYNUam5qtjTt2cjtnjiJ+/+bn8bCqVMYZwmiPEbN85CHCZLBCIPeDhqtObideYG3XdPE8Mpb+Mqv/hom5y/Cq9Wx/7HHcN9//Sl4y6sCfPqvvoI/++V/ivH1dXRP34X9H/kgVs6dw2C3h+VuB2fe9z7pVma0uswjjHobyMIpXJgCwFh/yV8UaELIRbWayiGVjEux4lUgk/aupF9U0jH7VCAZ84EJ7ASSGdDSDBGzBAUuEnKmkvPL2tKZ2XE9gURxHAqk1VIadZOaWALKaUMbjcZIJ1PkUajsO7meCXZ4DAaPm5nEETRRFjNDUYPpenA6XaDdlEY9v1fgBwcfLBOm5yo1OIAwiQWwCRxWnsACXeSzyDcrkFWwyy+gWakvdVt1fVl3o99HdmMLeX8oKuA49hGmseQfy/JKq0ELDQVtzDttRIMJ8tEANhXDtL1le56qGLeGPPSRDUeiIN939Jh8rl3mQ8cJtFYDdrsLnRmKmzdFudI+sArN9OCnKTqHDsBoeAhu7GB69Sr8rW2BErRQT9od/Oj/9EuYP30aheGIgn802MPPnD6DdDRV9pG6hShX1sI8Z2I5zIxak1mlKheY1w0BU5oodTRV0YS1FagTJWwJUKV2zIguB0GUPX1pJ5sqVZJqOav97lZjuiTDhM+EyaI0JBiherBUcRNmEvyLzXEJJyUntfxe7khGCSWr8ROlGlbDIHItEkYT6pQWyQpqq2zeap8jbGNWJA9UwK3smYUoxPn9ArTEntkU9RjXEkExLaEJ7TiEIKpmgbxKtcnriMdNBSrttQkqCcsI26r81wq68TWpGKY6lYiadtlct6wJIRxt3ysYW5kbV8M7lZKUr8n3spmtm8UllKaCu4BDZTrtZsUCmHnZagDgznxgfmLJQC4tieUaThUArv6+AsfyvbSUF/W4GqYQRXG5JgRUs9Ge8vpQqm5RmH1fHj0b8Lxz8Hj4b6yv5AETAvHazQv4yOAT+O5fQ9TtwjdtmPWafBY5v6w5Mz3pv0prcrF/Z35qIjmR3A/m5prQkgSDrR30NreRpjlacx0sraxgNGYWN+DWGrBdBd8nYSTuCfVWU6x2+fkjug+UEFyGtbguLEtl/Yq1NYdkIrHDlmxc7i28ZOhKQAto1opANIiUcptDCCUoF2VfuT4dZkVPp6Aa3CIQjTKM+yPYmgPPrgtgduy6rDPu4VXyQq3myV5NhSDrLSryUjGuoL06l67rIAhUxjDPTbPZEBUxv77KklZroMo7VkpzAmVmb1Ll2+8PxB6eOyzhr1hpO478m1Vaw3Poh0hHbN7TDF5N2ZzTKpsKbMLkmkcLaTUwwTpRgUc4OO/3sTZ4G2v+AN2U1q6a/GZuJ9W/rLG4ksgaVgMnvOb5vJUICC3v8RLIq5xBUg4EGBoGtRw3nRgDL4LfyLF1qoH4YB178QiTMMCEVtsBXSSYRa1siKtnKHHmNQgwea/hIIkJW5TnBmqWB9d05fzQlpoQkzVcbHXRtmrIBwGyng9MEsT9MZxhiNYgxlxgo5la8KJC7L0TDhSZOqKCkQXKZh28prmO11awvLwC3bXQmlsQZwB5ZqOQu7Rop0JeBmmKHIEFBHoE3dHhpxEu7b2N7WQdC0cXsB2F2ON50w10NzP0P3cRi3s5jjVaiOYSGI/uQ78JvPaFKzBHOrJDKfZ9cA32iou2r2EtrUGPCly9uIFB4GM3DTDUClwPY4zo/MznTz5/5TlakwxP9TycmTro5sTU6lmX1zgvEz7/RbQZ58AHctDPI+H+Q7UmYT3/uwDCIkOYA1PuLVmKexbn8EsPPYQrK4tY+JEfwtQx8bk/+wr+389/Hjf39mQ4L3cYxVACZ1cTZxoYBKsa7jqzgJ29XRxf9nDhcoCrGwUWVjSsHKjj8tUJfIquHQ26pUA2FcvKNllZW/MX1wf/ruu5eGw9xke2bZwYUHHOeyQfpQpMbQvO2XtgnzuDOPDlWaK4+BamgwH+PAzxW46GkV2IS40M1fBSqQGFnaPVNeF1TGzeDGTg4an3HIGOIf782z2pnUReyJSmOiaN9ZWZCzVERCWwUirr0GV/VMfNJxLlEU3HIBk/UAOAahtX/6ZuqqJK5nZVqxtot114dROWzX09l2sgyVNM/RijUYwsYeayC8dykRcJ3DzD4naE90/quLtooT70gf4IZpqUjg1KqTsqmLsNrMBEW+IZUhkM5YAF97oJBwJs3nMMNDhowuiFwKfNiABeM8tQ57MDFcDcrzUdvqHDZ5Y2nQI4DErHIVZG1ifK53c1dMAS0KmI55j3FdrfH9vemv1kO6vArAKzCswqMKvArAKzCtyqwAwAzxbDrAKzCswqMKvArAKzCryjAp/sdmAXzP0lViulvKL4pRKWDRqFRKTRJYrHUjn1/QC4tJxT5q7K5pl5d2xWqCRTyGtEorZRh1Fl8AokYOZXqZS7pQAuj7ayLlUq48pYteTV7CKKNZqCN/wljUVR3igAzMxFAdps3peQWimUDWSmBqNRU3mI0wAWFWYyja/qwUYTG7Vs2Yglm25IQ0snxNaZ4cemjcjvYEM1fDXHgtFuIqLFnz9FRmu5UqVAcOPVm9BdT+XITsYC96gSY4ORCiraETo64OhUumbwQcCgDAmZhVqr16XB1Dl4AHa9gSSMYDUauP/9T2Ay9XHjm9/E9eefh5HQPlBHxDxEk8etbH4d6SQBec3B/KFDOP7kB9A9dRpYnEfimrAsT7prObNuwwC260K3XXiNJtoFsPW9V/DGV/8EwytX4TbaWHvscex/4gnUl1ZQa3iYXjqPF3/zt7H18vew/O534eCTT6C2bwXDGzfxvS9/BUfPncFH/sYvoGg0kTEXMk0QDTbhj2mmpxRDWRLfavSbpi0gh/bOVKCJnIU0hNadpWqMjX8Q3JYqEX6dKC8Jjwk2+e+iilGAzzCV6qtSkInNINWLPMe0AqUi2bLQaLclFzKejFEQuhIeCSDSpKb0E2SGZjT2kU+m8lkkY1UhORitNrROG2DDnfBF8jQB03WknlSCUTVJq1exz6VCkJCTUJEKRl5z0kHVkKQxKPMiZCbUloxjAhZdKazyvV1kez3kUx/JaITpeIQomKi8aAKn0nKaTfecSlCCbFod0zKcmXfSwNaht1piW00lbry5JcMQte6C1H20fk2O2Tl0GPXDR0RZs/PmecQ3b4pFOClEb2dP1mhGAJ+nyCYjxH4kwGky7COb+shqHo780Efx5Gf+uiiHWZPN9Wv4nX/wD/Gffvffq+4uoWmpxmdOJTugbHoSrBDGKBWrsglmvWhvy9qplD9JMEdBQiJW0bkomfm3lfqXQwYCZ8pBFJUxWtrXl+dYdoGispvO5T0FKvO4ZD8k97AF7KnRFDWAIOemtCYmdKLalTbVogLl9RjHChgnucrcLpVlkk8rykNDQCuVirSxlCEcKvVEUassnPmZue6ZNcv9i/mkygZagTp+ZkJaKkctxxJraJV5qjJo+VqVWp5Q1qQVPt+7zE+ssnurwQTJZvY8WcMEtV6tJmCNx8/XpIJbmvkErSbzgxWo5S8ZZshVHi0hnoBpDkoItCeA4d5HdZiCtBwKED017zvM9DYV4KvsqGXLpZOCKLIVvK2unwoQ8u8IUuRqrBT1pbJY9oESCFOlKNnIJZyqVMrVzVIAsNz/VC6rUgqzIa8hpBpfI4BLMTUshHNzSFdWkLbbyAkaXRcus7PFUj0VO1s6FdBlgzUMA1+a+u12G2aRYLBxA4ONLcTTUPxKvW4HraUFDKcT5GkBy3bhMk9d1xFyP6LTQaMhYFLOCzPfaZ1e2l1XObgE7oTqUhtR4Kp6cvEbYv9siJpYHCcKHUkQquGAUsFd2XjL/VccC4A4CJCFCYxcQxZliKYxHM1B3WvCthxYliuKVGUbzfuKGm5R+cOpKMSrnHOl5lPXYwX9ZdinVB/zWqksyLlXVmuT66HKmub7iGU0bZp1Q/b2TqctNa++h+pwy7JLxbjK26UDQOkaL2phQnm+ZppEQv4k15sTKFwzBgfKdCyGYxzYuYCD/hCdPBVoI887hK8cBuPgUq7sbTkwJABYPSbIDkM1HyGQSXUhh5aoHrV03LAzrHtT3FjJsX1Qx2gO0KwCOkE2VeYCswPsjHxMAiCKCyRJjpgMWeIQ1NQdn084lMdj4mCaoywU4JgGXMcVKEsgnGcFwmkIR9fhORbmmy00ay0UsYbpJJS1ijBGsTVGvRdhbpChMwbqoQ4zUTngOu+rmSb3k0jnkJx6bspqNqxGG7VmC4vLi2gtzMFr1lCve6g16jIIUCS8T5tif8xvImSb5CE2g3WE9SGmboC+FYtbijcsMP2T6zh8JcEBeLiijVG87wCiRQvn/+QinFGO4p465p46gDT38S5nP5xRis2bW5hMQkziGCPkWJ+OcXUSi10zd23OVDmmjoVRhh/uN3E29FDLVQayX+RK5cvhJYkqoUV2gZDDP6wxnxg4VEbRPNeRKDsTAfNBwaGhGA8uL+Hn77sfnx/2sPLjn8Dy2WOYP3oU/+xf/zr+5a/9GqClKCzm1stkD2By0kPySwSauzXg8EELZw/P4YXX+ri+leDEXW3sDGLsDbhPqK8zTF0U34xw4dCUgNbyvKR6gYZr4WTk4Im3Ajy+o2E+4vN0CpPXKDdgyTe3EYulewqbt848wdgy8XQU47drwJi3OplMotQY0ClxdQC3raM9r6O/l+LE4TqOrM3jmZdvoN/n0Axf2kSRcwIgQpEyC5ruJATQGgoS1QrmykFUwcAcxuQAC2DblYMA7w0ZH6fgeTrqDQs1j1nWltx/OKRE0MtzyudD3iOiOEYcFQLvCchdjREYpkBnM8owlwGHBgnetZvj1KBAOzFgiEMDVbcqAoA/N/Awe8gZpYwV6FiEjnnDQsvzECUJ/CxDv4glG57XU7fWFLeYLAlQiNuRgZppoDPXgu5YGE/GGI589PIUo+wWq0dHAzr8er5/UWBCJ5/y5xv+LEJIzIEI5QhS4HS/P/vJdlaBWQVmFZhVYFaBWQVmFbhVgRkAni2GWQVmFZhVYFaBWQVmFXhHBT413xF1K7vkxAxsugvwZaNDmuYqg5HWsVWepkzfl69ERakCt+wHMT+4yrtkXhabj6XlGxvGVCJU9m+3BvcraKsUmbcNmku751LpqzpEzM6rDEtVU59wWVS1d/y9UiQrkCF/lp+LzSAeH9+EzRUxWmUzX1ONFkJe9k8ll+0OoFx6Q8JuNKDbttgJF3EAgwqpUunMAtSbbWkGanEKP4uRUO8sQESBGSoUUkPD8uGjaK7sw3Q8web5Nxniq1QN0gM1YLF5ThvMLBUoN2UuIc9RYQioswmfaaHYbqN96jTOPv44Tj34Lhw8c5c059/44z/FF/7xP4E57iPWcpjzC/Dml+H7U+S9nihRc9OA02xgZW0VQz9B99QZnPrQU+iePC52eME0wHBvE9l0ikatDrfVgs6Mz60ezv/513B0uYPtm+uIMh2r99yPA489gvrKqqj6BlcuYv3Pv4q3v/4tHL7vXhx810PQ6nUMdvegjYa4/spLmMQJfvzv/310zpwT5ZNWJBhPBhj3e9JMp01zGBGOEFDQTE+BBFGEUcEr8EiDYTuiCi1ogRqWDWta7vHclPaTVFpHU1/UV/x+Nr8t1xOIMB2PFZRlM1Ir4Dq2NPOoMCUcIFQLaftMy2GCFemTamJZrjfqMOaasB0P8WiMaLeHNAhkssGQnFIDWa2OrNkQcKMYpkg+xSLTrdflfcQeugQfBB0CuZjRe4d9evXZBf4SnJSAtDAsaTqzATrZ3EQW+Gg3W/Jnf2MDk51tJP5UQIaAy5z9ZaaZqgandGdljarrlCoc5v+ZzYbY+sY7O0CYSmOedTeyCLlpwTt2At6pk7DmW8h2drD9zHPIhkN5OTahCaYIgKlqMRJ1XlqtJia9HQS7A7nmIsfAsUcex8N/7a+jc/SErH1+5i/+8/8DX/6Xv4rp3q4IpAneWJcsoa7UgEn/SaRwDKVu5XwHz3VIO1lm4iJXcIEQlWoiWvlmmcqDLdG82rOUJS5/MdNRAKBMaiiQKzBe9h8OaCjIyFpR8crrXGCaocM2LLGMrtSR1VBBBRKpqI/TSGUZUmXo1URhSFgt55g1k9xEZWfL9VirN0TVT5h1J0hV+6NSxxOo0fZXQHKew7Vs1Twv9xIeD7+f8FlBZk1UpYTChOW2Rdtz9Z5xuSZ4TGLTKYp4Wjjftm2ubh5U8XLNEgYTrEktRYmp7LH5i9bsUuvy//D4CH752SvVKass2d+0iuV1VeakSq5xmdHMff3OHOLqGEQVXNpr36kSrtTK1bXDc6/yn9U5lGPjcIbMDd2uvViwlxbeAjnL45Y/xMpXKYOr65TrmkCA1q9Ex7yiAuiYuB6S7jxMujM0aigcT2C4AtZUniWYDkfyWUVRigKtdgfNuofR1gb6126gmASi2IxMHVq7AW+xg9FkgpTDAjAFqHHohDcrzvLwnsTzK/nUSSoKdTknJTxlLSpnAaXs5lpQoLNSBktduF/a3H+YI52rHGBRrhNVltnjlQ03YTjfJ8qRJ5lk2TuGgzzW4FBharmwHFes5/lekhNc2jtzwVsWrxcFornGKnWvOu6SlJa2rqx7tS/ys9walKFiucwxdl1bLFb5OhUsJtjmGmbmcWWFzvPJf+dn4nFQacxNJoyUvbRjq+uQ/yZZzbSKDQMEdOcwLNga4OUxju1dwtpkG/PMCi4K2AJaNTBd2IUuQ2cyWCIjJWIyrwAy6ym0uVy8lb047XXtBF87lGLrRI7JfCrK38xT8DgOc4Q+h4BMJImyyCX8FSvxLEeSagKBYw6TqQcgtvj86wAAIABJREFU2RfJrYUpiqJU/cl7GpX8nuXA1C3kqSbuGRKToBdY6HSw0GQ0CCFVhKwwUHeYJcyv8ZHe6KHdy9Ddy9EeFZKda/BCIFAsdKWILXJMtRQh1cl89uF6rXtory5jad8yDh05iLpry31St5iPbXD0Sw3C5BkSvcB2somtYh1pt8BY92EnGpzXplh4bhduz8Blw0f+0DKKZQPbz6zDYQHetYjsWA1t3cCD7ho8mOgPBri2uYmBH2BrOsFGEmGqaRhmmkDbMMnkeWv/SMMnx3M44pvQch2TLMMkTzHRC6XQZKnFIUBFoojimgMrpfsE1Zri/CBWvXxG4KBQiof2reBHTp/EP33tNWTvfQ9+8R//b5hfO4BXX3kVf+uXfhHfefk7EnfASAWxAzcYPwFozNf1FGiuewUePFfDjb0U41RHo5nj+o1EYLSmljAsk+CS0JdDYtyUqGpXAwhrq020Eg0HvjvCh3sWjo1T4cx8luEzcapzjXLYkS4ZXLNKGcyP1HNdfDEO8TuOAsA5H0W5kCzAbORiBW3WC6yu6JivmziwbwnffmkLu6MEFqNT5AcGDWaq03ilHEi7HdUim5WpLKy9mo56zUGtVuaKy70/QY151rUm6g1XDUEEAcYTX8C+H6dirMBzIfdCvl5pvS+QmVCcbgN0x+B9KVGxFkZcYHkMnB4VuGes48g4x7zch0rr5TJqhEOkNajsZ94nuWfXATQNHV23JvfRm8MRdjkgR8eevMCCZuDA3LzkiU/iEEE5gFTXNHQazHT3ZPiKUSvDhCp6/oyl1OSuAbh8tuUQpkb4q8kAQhnwUKqEJewBDCg40xvMfrKdVWBWgVkFZhWYVWBWgVkFblVgBoBni2FWgVkFZhWYVWBWgVkF3lGBn5jvCLxgT1IahyX4VM1tNf2umIiaNuevynXttg2zytal+oVAWBRs1HWIApdT/qUiRMAyM65uH8ZtcKuUVXf+kgyzModN9Dd/OQCsBMDKSrHKkqzsQlUT/3aOqqDscqqfnV2+k03gwEY4rVepIpasLQUW+LVUzoiSRdOR6Boefur9WD1yGK8+/yJ2z78pKi3R5RIUOTbOvOdRgU67l69g9/o60jRQQCqnEpJKnwxUYniLi2juOygWitvXryIJA+jMrY1TyY2c37cPKTMf+30YaSLwKhabStq+prCoYTRttE+dwf0/9mN47GM/DINw2iFk1HDhG9/A0//gH2Fy7aKoErrHjmPt3L1yfq98+1lMtm9KVdmgb7dqiEY+5k6cwpEPfwAHHn1EGk7UMgfDPex97w1sX7qIIydPYP74IYzXt/Di738e586dgp/GaHRXcPyxh7HywAMo6k3c2NnF7tVLyC68gdc/+weIdnZhN9vw9u3H0QcfQK1Vx8Yz/xkXX34JtWOH8Im/8z9j6d0PIyP4pNIuiLB7Yx1a4iMhGOdn5XkUQKdUWGkSiuVwTrV0ZX9MRZwfiBq6gjfVaiIAFiUTc325ViwThuXIQg78qWT20n5bIjAJtzI2FJVqlsoPUd1SNcu3J+DntcJGYcOD3mmKJWsyniDpjxCPx8oOneo10waaLRSdloKHVArZhsB3ZhO7tRqSrBAwVin1FJyorrk7smZ5LVLFm8YwKOKjDXSWSmOT5yoNY6XGdC10FudF2etvbmHvrQsYbt2EzqYw1yBjR0WNqLJyNcnZVZbUju3A90NZs3BtaXZiMIQVUtWsrNtBS2l2m5f2oX7XKdQPrcIMA+x+61mk27twajU4NQ9D34fV6YgSKt7aQTzowyIwimPJIOU1RvtaWDpir44f/9t/B90nPiDXBM/zcP0m/uEj75VhBT+iCt1BQJBpWGK5TRjPpj0BsGTfWqbYEVO1TUvSJGdGMeATiIjyuYBm6lLDKhNX1PpiR09oZcm/UdlLYCKvyuuaamdD5d9KbnOawbFsZR3MTFY2lAmBbAdJnIi9rCi3xeK3UJmjhOFQ6ldRsbKRLPm7msBkAl6qmqs8VFHnOs4tOFupaqkiJZQX5W6pxuXrC++h5TjV0TDkPcWik7MGpokojqQGYgMd335tQkFRmBMQOpYMPlDxSXUy1+DtvF6lFlUqXFUXrtlqrVLxzM/NY5Ls0HIPlciAcrPndRpFoby+qDY5YFEqpkWtWu7V4gpBaFtmNFdqZrkvlQCxgrvKseL2oERl/VzdR2RAyKJiurxvlZnFaj9RdEyuiXJQiH9filv/0n2IsECy5kslM5v0/Fi0/gyp8uP9kZ+p0DCFhrDmQl9ZRD4/h8ByEVNpyRWQchCCyt9E7o2sGQdTWBPbNpDFPjQ/hBmrYYPMMWG065ITOhoMkMZU8WtwPE8Uv7znBGEowyQWc4e5h+WFrEP5LGWuMY+7ylGuLJVv3SfFblvlH0suLc+x2IvSLp920TEMSw0PEGyVRF9ssxFmcDUXeZgijQoszC0ijwHX8WCZav3yN69ZZQVN5XQqwwfM+OVpIaDl+1cZ0zLIIBbXtLROxfVALPO5Ju54cKjONV+Xvz3PFsto7oG8pnj9iNKYcIWqaxlAiKUuzAumFTXtn3nN8fgEhVFZ51TKdQ6VcGInw8j3MY5obWvD1XO0gz7u6l1CN57AzTI0NUMGwQh+ObxEEExYJG4jpQJYQKyoHAtkFFrLgtIRGAW23QTXGzF2vQivHgcmazq0Ju39CduoPE3U8JyvIwwA3+eQmRgiyDHXdAsNwlxDg56lkmvaj3K6OCvQTa5INxGT6uRCxJu0DK5bDuqWC53nh88oGdWsCYLAh2cZWJrrouE2kCaaAHDagxdUjHJPLHRY0xToT+GOM3g3pmjdDNGd2rBiDVmqITQITmmZmwt8C3QdflEgRIFGp4VudwEnDh/G6tqinL+azQrymZP55S7CPMZevosb2QaMBWA0HaA5AfTvbMF4I8DUAsKzTSRLOuI3e7BrBuJTbfhOjkcOnEQ35bUPXFm/huF4IlndF3d3sR2nCHSgFwGpZcgAh5XkWBtq+NHxPFYmytZ9TGt3HrteKBvoEgiqh9JyTygBMEeSeDJ4vkXxSmcPrmWjwMNra3jgwAr+z9dew1eSAr/4K7+Cj//4j6HY3sDf/dAP4cvXLuAtk8+YtA4msZVLEbpjQnM1JC4t/HOcOqJjfsHFzjTD1m6E4URDYRbQmLksAn4NGh/c6YqQctiHB5NjX9fCscVFaG/t4oPnc9wzyNBMOfCl3C4IgDOCZ3FgMNQMEc8B41+KAnueg8/HEf6DA4zEJj4T9W/uadBcqnQ1GF6Bd93Twv7lBl565SaubRbIch0m1ymjTLj2S1tnywQcD+gu2lhanEOjWQOR7Nj3MZ2GCMtseipmk1gNfMRZgmnAn0FuuUCjdK1X9ZItisOTlnL84QAEASmf7Tj4Set2xnQwBiNM4Vg6FnMTqzsR1hwXzXYT9QhoX9iVC9VvUHFsoT1KsTDO0YKGhRhoKN9qca7gk0NDM+DqNnphAHqlEMXyYy4AOHvggAz77I1GGKBAzGu1ALqaLkpgCcWhY4dkgqt83ygHQnG/4HlRP6fwWYQ273z+5LiVBV2GTtSwbYFTMwXw7Cf7WQVmFZhVYFaBWQVmFbijAjMAPFsOswrMKjCrwKwCswrMKvCOCvzIXEc1tkX1ptQinHgXy2ZCX3aiSrVUKciRxgq/jvBUITllx8yWhihyVaJwmfFLPKMa8Kp3Q9VS5R+tGpjqO0rpWGXXWWZyqtdWyl9Cjr9kE0lAI+C57ISWn07ZRFfWixUGpGVreRxUleq6fE6+Ni3tRBGgGzBdW6xNk6kPLaA+hA1+qoSBfUcOozU/h731G8h6e0gzqgDZaKfa0cLp978Phx64B/nExyt/9mfYvXpVmv16qjIDjSrYjGrQVgf1tVWcfPcDYlF37cVXsPXqa9AtDVazISckmUxh5iksAQg6IgJMPRPImzku7v3ID+Pxn/wJHL7/fkRUZVBppWm48Ox38KV/9MvYfe27Ai+dhUWs3HcvDt97DtObWwj3ephu72Hz6lVYbPxpBuaOncDhJ9+H/Y88hPrSPuRxgt7Vt3H5q1/B9WefQ5N5tt2OZFeG6zcEeHQOHITTmUdr/woe+NGPo7H/gKiHzz/7LN7+8pcxfvkFxDeuwcw1NNcO4cjDD0kjbuPlF7Hx2uuwGk1YBw5h+dHH8NQv/BzMuY5SiWUZBls3MR72gDQSq1ulnqKChIAjEJWLQDo232kDrelSR8IFAcDMwSzVYYQvyhOQfy3dQBiE5aaFaDpFEUYoMtpHq8kEwgWVQZxJHh0VNKJ+F39oQmDCZIgtp91uypoJBgMkgzEKKiKpWOMxEHbNdZDXPIG/ArpqtqwVqu1shwA4EzhXqTbFXjZNFXA0dAEZVETy60id+fnYgE9ogxol0KlWC2IktC9v1mEvzMNp1gW0Di5fxejiBUS7O7Co8s3VdSYAWN6yUp0ry3PbtDElkGrUUN+3BN2rIVhfR769i5yQWmA8C2Agpir85Em01/bDv3kD4fkL0AcDAdJUf07yXNaHPTcvecTh5g1Mrm9ADyLVmJWaUuHOemsY6ybu+sTH8NR/+3PQ5uak0Rv6Ib7yz/93fP1X/gU820JANR9hkWEIuHHLTFJxyDYN+HEEEODTCjJNpJEds1FL5Sa/xFIZuRzyoOKXa5nW0rTMpZrYEjtyZfesLNu599HKXgEwVotfQ4WlY1nwg0DAuahxJadaOQ/wzzimfbMN5vbyXNN8WlSYuiaArlKZcq/hZzF1U+CYKL1LVTIVjFR1KlDLT6BgbQU4CcUIzsRSmZCZ4NhylYVtCYoVl1BrimCNENYg7Oa5Lyd5uLa8uoeJ78t64/dXAzXKUte+Zb/M71OXgLIrF0CbJJIbXimcuU9XdtDVvq9sf7l+FOAllBNVd5WTTLts1pgQns172jInVCDfBrhVzm8FAm+pfMuMd3kvnusyh1nAvyg9S3hcXttis10CYAHOUiNlYU3LbXn9cu+QyOBSpaks1Ok8QBtx2sGqHFAieK5LXl3M2gxtE3GnjmxhAWmni4jDJmzpMy81jBSgyXMB7awLoavl0sMVqHG4gIpaglzmo8YxgskUmVgyKzDAYRi3XoPHXNxYuQdwKEKoEfcu7nW8P5fQtFIA8334ugT21fmtlO5iAc37pgAOKt2L264H5bpVhucKnrNm8ThEERJG0j64hTzRUPMaki+bJUpdW50jKn25lrguCVarJwLu7QSx1S+u00ajLrCWh5JlHBlTv2SIQezxCXNiOU+27ckxK7Ctzk+9XpN/4x4qmdzlo0UFjbluCd9l+EFeUwFgcRgphwxuDV3IfSAWCBtyuCiO0PV7OD68jIU8RT3X4BLKE+jzdencgUJsoglqOAxUZcYzt5P/k7K8Yrer4aYV48I+DZtnW8CciX4twdSKEOoxIsTws0jWGBWEeVRIjRPa+sbq+uUAg0UXAioLPRedWg3NWl3SEDZ3B9jYHWCaqH1J5wAMlYQkRxZtjwGXgz8E6KYN13REhctzx2EqZtp36h6WFxahGzaCWF37lm1Bs9Selvg+dD9GO7egXxvCvTrCYl9Hc6DDzFTmelwUCPJMBsv4RBXkCqhyoIiDJ/VOA8ePHcbavhXsW14SFw6qpAuDouIMN3pXsLH3FuYONhEZGYobAZznd2GNU4z3Gbi5kiPvx6gvNTCsFWh5dXzw9H2wCh1boz56231RjN6YDHBt2MdULzDJgUGcYVroiLICbgrsH2r4wUEbXZ85virDl044HFWh0pKfXQULcEBLuePw+ZPwn/WXQRKZHqx8GgDHKPDYwQM4MN/F71y4gD/s97D22GP42//DL2D9N34Ve//pm/hGGuJP8hw3XRMZJbyl9JaWznAKZPVC1LFnj+o4faaLV97aw6UN1oeW3xxyoYNKLkMHEoDAPSClg0OOuaaBU8eWEG/5uGfDwFNvjLB/qtS/nAjgkRqMR5HxQrqDqBz0Qk9VLq8AYAufi2P8Xg3wBVJDLKvhAVpNFzC50C3w7vsXceXqAG9e4HAeB0GARp2RFjqYKuIyXsSri0MInU94jfvTQOUrE0LTXpvPd5zHSzmfozKYWVK5JSvjAlHpq02B0QDlueDPLYYNk8HE3CfLOA2v5mGx25W98PwbF+SecuDQfhxY2wczitCYxgLO84YlQDV5ax1ZESFrmKg5DRi7PtqjDK00x8rNQK53On4YWwFq0wLzOSGwCb/IMNDoAqGJXflyo47TBw8g2OtjuNVHL0/Q47WXA+3Skp1Vp2NAu7Dg8M0LXiPAdgGM+UxBNwFN7S31Vg29YIqdiH/PjGCN5ZefBY73GJ0y+zWrwKwCswrMKjCrwKwCswqoCswA8GwlzCowq8CsArMKzCowq8A7KvChuTlpshDIiD2iRvsxZY9II0SCT2W1rKCqsjVUQJZ/R5vEqsEqmFL+uwTDlR2ohPcqIMfOjWTulbm90ksrX/fOg6scEqU5XyqzqvzHO3MCCXJp5/z93yvKXIlUU+3jooTO8r1UaIo6mXoTlWnGxh5Bq2ZZ8Bp1JIEPBJE0xcQuk4DYtgQSG2ECm5oFzZDGFRUumWNj7cEH8dAnfgSthXm8/rVv4uK3v43JzZswJ1NpYPF9Dckl02G4LhbOnsUHfv5nZbr/5S/+Md78oz8WjbRIG/jCpZZOtad1aK4jjdckihCbNn7wv/s5nH3qKVH+2nNN5LopNrBvv/Y9vPQHn8PGM99GtL0nucutY0dwz4eewsrRY8jSAusvvYKXv/zH0gDuHjmEzuphdM6cwl0/8H4kridQdPO11/HGFz6PnRdeQDGZSoarZCASCNRbuOvJH4DeaSGaBrjv4z+MzuFDoio+/+yLuPRnX0e2cRn9N7+LtNdHa2kfVo6cQOEH6G28jfHWNjLLhb20iqTZROPkEXz4v/8bmDt+DJnOM1Ogv3MT471thMEE9RpN99j4TpAS9Elmp7JyZXHFEZkN7tL+m7WjrSVzNsUymtC2AiVsYJuWNLKj8QSp74uyVtSZZD8EA1R5EASJZyGBjya5bQK82BxPCMBMmJ6qSUwlsR+KgkqUNVQGUo2yNIfMduR7eG6Yu5zx/fm9pisNZrm+CKV1ZYFMK1Na6xIAE1QoW8NCrAslc9GADBbQorUIAhTTQBTjzvwcvPl52LUa8jDA9pvnMb5wEfp4CLvM/xUFdE6FIBu3FjSq9Roe8iyBv9uTgQZveQn1w2sw5xcRbdzA5PybyEYj+fyG5yHxIxSuB+vYETSXVxBtbiG6ehnZzW2AsIrtZMuA212CPT8PnfUZ7GGyfgO678PIdclPNh0b6dQHIkrVgLThYeHRx/Dopz+N7ulTSE1bsorf+MM/wtN/6+9htLkpUIzghCpX2szy+0KeY1OHT8UhgQOVgwKECKvUzqCWidqXbM2ES/toqlDZL6YCl01Z5taWuaS0nRarbmalJiksxxb4WnNcRJOp5GgSzkoubImzqMwVRaPkGPI8EeC7aiiB2cNZJkAzDglhlX214zqlClITa2YB/WXeL0Et1wFfQ6l/U6UMJUQrQSWBGFWgKgM5FStwfg2/r4JZLvPGJYeVQzB8HUIgpeYlTCMwrb6Hr8frgmufrxlyDxQ7WSqC1aBNZc9MmEjgL1mxBHOlslf2LUIFqYFa02qfp4Wtyn3lOhPHBSqdS8WxDFqkmcAxHoey4lXnTVwlys9ewbnvd4xQ76tgt2QCM3eYe3yZM6ysoJU9vKjcS+VvNdjEwRMer9SNa6YEhAJXS7AiqmbmSYtKnHmQ6j6ZiBKZcx4FYh0YG5pYQesry0hrTVi0vi5yDAd9WYNcI4SVKpuZeIlZr7pYdvN9RR3LoQuu0TiDnmYyOMB8Sy7qWq2OZrstgI2qV8tzxWZeICvt6kvL8krpW2WL87XLqSt1TjkAJSpdQ7l98DgMGsFqKGIOinCAQQF51oxQRpyR+T6TBLmfwzXr0FUAhEAYehLI3ijZ0Crzt8qdrs6deiOCax1xef0rlbJ6tiAcUgMPynqZr1FlO6t8Xyp3OXShsqR5jSmr9EIAMtev5MXLGuWxcJ1npSLZgOcxn5iQnAMgqiYCi0s1cmV7zXxd19XgxxOMx2Mk4xHawRCn/RvoFglquYY6oxl08jDCGiqBGeGqsndvKYHLuApCz8ACblgx9toatloFJqcXkN69ilqzJkreXM8wiAbYHm1jb7CN3SDCNE8Q0fpZLIhpL6zB4DVUPc+YyoGFcR7M+V1uzaPdqGM4DXBto4e9vVDWCvdOebxjTAGfSWzA5bE7JhzHhEv7bs2BlvLaDxCFU7iGjoV2B3VmTcNBnOZw6jUBj1kcqXWKDG5moD5KYVzYw+JGhrkh4PkatEwHx34CZGKLHHFYK6eyOUekKZUt95ia5+L06dNYXpjHkQMrMF0LrlPDdHcHL3/zT9FZMBEfa8M3EnSuBehuZegVAd7cnyMgVHd0TIZjfPC+B/GeE2cwGPfRCyNMewEurq/j2mgLgR5jmDLXV8MwyTHNNUyoZM+A/RMDTwya6Ew1hDw+UfOqez8VnxJRUj73soQEdHSfsUsLcD4/qidn2f7lemo4Bh47chg1t4F/9+Zr+OZ4jCtFjKV2A58MQpzKU1zSNPxRkuJbeoG+pwsElvci4GX+c4Py3gynjhg4draNZ17uYUD1r0X1r3pK5LEYJWDkUFycZrAN4OThLvQ4Q3tLw2fyA5h75jV0aJXNvc/25JmWDihZFIhLDVWn/J1rXC0qFmGzpuOLWoJ/ZwM+B0X51zZg1viMU6DRAu49S3eJHJeuZjBrNpoNG5ZNRwHaGKt702g4pWAcqUoNULnb4rqiso/lPqqr4VIZjKH1vJrmU889rD3XucykqogPPhvVvJrsOxw+oaU5FcCtVhvLywtoNBvyunGaYv36uuw3tYYjAzdJRmcMDl2FSLMQWR4hzSLophrQMURZX0PddGFPY+D1DTTsOhbbS9j52hvo7kQ4PipwIDJgpgWmzOrVNEyKDIstD4dXl5APRoh2xhgUObZlqKeAqxnwuKcWmVg913PuHyqegk4/O0WGSVHA0yDK44at48Dh/bi+s40r/VBANa9E7jGs1en+DADPfrSfVWBWgVkFZhWYVWBWgdsVmAHg2WqYVWBWgVkFZhWYVWBWgXdU4AfmF6SxTyDLpnFDK+AVKl+KyhM27lI2fdmkYwMmV7lytHqmfkCaTmXjXdRBJQBWuio2wdS/E4CysSQuutK+UWoteSeCOYHJZQNaFLyltae8nnrvCgCLPWnZzFdKYwUmBG4p1qCUGYRqf5kNq9w2qmbEdpR+jaYcD7/PInQVBYdSQguw1pU9NBun/MUGq11a2VEZTKtcArTCseAsreD+j34Uq3efw+DKOi4+8wyuPfttJNevw6AFo+Qgii4Ijudi4a6zeOhnPgPDq+H1L/0p3nj6S9CzQBSRtIVjsyg3lIKamZCNzhzsmidQhrlhH/qZz2D+6CFcv3gZS/tWUegWHNdDWmSIezv43pe+hP7Fy5iMxzDaHRx79DE88lM/AaPdxfmvfw3f+q3fQMOyxZrZW1iFvX8VD3/so7ja20M8nmLvzbdw8xvfQP97r0q+K1WlrF1u2zj63vfi0U/9JNx9y9i8eBkLJ0+itbZP7JWvvHUBoyvXMPnuq9j4xtcw3d7G4sp+NJptRP09hMOegA1z/xrmz92N1DYR7OygNw3w2Kc/hXs+8lFRt7Cxn0U+Nq5cks9PqUjo+5LpSIUQMU3KLiIVh2xNN2pipyonLy0Q+aEoZZnfy55lxtxTx2EIpCj42GCkyjqPAqSlooxwkjm7BIpZmaPIY2UT06p5cD0X0/4AeUAln7KBFMBHpaZkNisPQEJgn4q+1WXkBJ0TH7ZuIfUs5DZVvVQtW8gJPfi/zN8s1fYEOrRYFWhjGKLKFEjFz0EXZh4fhwl47REMEUjzvZmH7LmSlRf5PnpvX8b00iXo/R6sTKl+uf7Z9GSaqGbXYS8toLFvSey2d968gDyM0VpdhXX4EIr2HPQgxOTCeaTDPuxGHfVuF/7OQF1Xq4uwu104UYL+G99DfGUdSW9P5WgTwPLzkVZbhAA5Cg5VZMzjNKE1Wqh35jHcuA5Mx3IuNY9QoQa2Mx/+yb+C+z/z00htT14j2NrBb33yp3DxpRfE5jlMImSizKUAOhYbXgIFXjOSK8vrm4CJ+0d5vXMNSYO7AlysiaG+hmvLMSyBYQKLeF5p4UmoFkQwbUugk9g/p7kagiAgDSNpSnM/ItwVOEagV6q6VeYt7cVVE5xAWWxxb+Whsgmucm5pwS02vlRqlvsWc4v5XtwvwzgS0EqrZipVq1/8vGqIgNbKyo6ZQwTcJyt4KrbLWSL5n7SfplW9UkSW+yrXsuQkZ3BrtHNWEFWWM+22y7xgseKOI6XGJ0itYCYhOqE0FdRUY5UQlYBNwCjXZ6nYlmOhGpiqc9ogU8FM8FrCWzl/Zd4y37/a9xXELu2KS6eI6t95LKxv9ZnFUljWoFKxVZbWFdhViteygtWgUjVQcut+poBP6Tp6O6e9vIfxKqJqTdbdLXcL5oPqiE0NoWNJZibabVgLa9DrDRn4CP2JWLZTpcZ6cuiI6zVlFnieweQexl9lTm0SxUiDCIXsUWqwgevKrTfk3IynU3Gt4PANa1qtB9bglgV3qZy/pX4uoTxvzAKFK4tbqspMlb9JC9g4CpSa2LElq5XnlwMRPP7Cz6GnHKaoQddsNOotZfMcpZJ7LB9B8qFVzi9/cUCCx8+8Ussy5NoIqIrmrVTcDrguCWo5qKAsxav83+r8i8Kxsh2nJb9kDFMJH8s+JuuPwzccShBrZ13ysnlN8PvanY58ZnFZIGymsreyPC9zyGnPz4xiGkM06oTMESaTIfzRANZ0gJPDdcwXEewiEwDsif0zVcCEvwA13zUYcLjfQIFzPvWEjoZrtRjn10zcuKuBPTeF3fBk6MvSXVEQkcxRAAAgAElEQVQwcuCj2XDhOhocK0U/GuDtnRu4uLGFcZDKcFJuE7Or0RN5jiE4MwtxQ3F0DY5uwzFcrHYXwNTUfs/Hja0hdoeB5FaL/bnO/FaRgIKny7EAl9EEVJgzV5p2wImGPMn/f/bexMmy8zzve85+7rlb7/tMz2Aw+wwAAiCInQQFkiAliiIlyKIsS2FUlhOn5ChOyUlZrihyoiQVuySnKuWKolQkx5YlSzQ3SSTFnRRBgiCxb4NZu6en9+6737Mvqef9zh0gUuU/uA1MNTDd995z3/Od73z3+73P8yAa9iSHdXluEbrloBOEklNOCC9RIDwO2m0T3AcJJvsFqjcGaKxFmBqY0BPl+hBrucBfztMSD6Ab6NP5QMaquhAJfqenJ3DH0RWcWF1FQ7Ow/YPnYHZ3ESw7CI47KMwM5noXw06E9VUb/ZouOc7mfoBffPIDuHD8GLY6uwjDBLu32njj5hr6RoJBMsTWMMCAObKahj4tgTMdTgzM9XQ82KmiEVBlzSxl8cRR61jpEVDAzS402AUZqA5LZ1QIlZr8TfGzuJ0VzGalqUYFD99xHN0sx7+7fAkvhyE26XBSxPigruNjlinq4+uWgc+FPp4zgL4LpHSmEBKaiw20YWk4tgrMnqzj5SsdBLFN32poerl2pRMKmzWl0Y2W6gVOr07JGiG40cVTwSKealuwb9yCwbmS6/GpJqxqA1oQIT5swcjYvMa1OJtjcrlHsNHges3AF2sFPi/1oxOKsizWHZU//O73TOHsSQ/rWz5aPtAf9BGHQC/MESWZZFMXyolZNR3wmjTV9SDrbJoX8KI1VX05+dgEpGWMi7pPqbmEzhv1agOTzSlUK7Ryr2KiNomK5cK1LVRcC5ZjINPoohKj1esoZxC6VZQxBcpuPkKWREi1CGk+RJr7SLIYAb3VC2JYNo6QcrMJzISrmagbxK4WCmYZ7w9R2x3g5POHuLieY6bPDF8dvSJFDwreHpuqQhv6KCKgB+CAY17mBg1V04DNSmQqW5q1YUuj3OdLG+kGdNS1HA3bwOnzp7G+u4krO11ZX6ojYTNtgbs67fEn23EFxhUYV2BcgXEFxhUYV+B2BcYAeDwYxhUYV2BcgXEFxhUYV+BvVeDRqUmxyuNGaQU5pvQcdW7E0wIv19BCDm4vsOvc1ZXKRFR0RWlBJlsQ/GIGogJM3I8kGhCbV9nuISxWG2ZU3sqGmjyoNIIkJC4VwcpKWqmLBRYrugxdY5Ywvyu7WlGh8XdlY65U8JQb9/IcYsmnQLb6UhtboqAhPBOwbWL+6Ao6B/uicC3dW0VBQGgkag5atuoKWIvqg8obgjRuwho6mqdP4fjFu2Xz+vr1K1i95yKO3nUXsrBAb30Nz3/xz9Gi3TFBjuHKRi8BDxUv1YVFnPzIB+FU67jx3AtYf/ZZGj0DpgPTcgS6cIOcwGBiYhKuQws9ZqzWcDgIcOGxhxHlMV786+/AEQ5qwKrUsXjyOE7fezd++KWvoHXtKjJau07N4Mijj+PsTzyFxsIC9t58Ey995nMIb67BsRw07zyNow8/jDsfewgtggYqew5bCK9ew9YPnsPB668LVKYFc+E18PCnfhGnf/wpVOfnkQwCaMyxnGwiSGPs3NzA4NY21r/2dex/768Fuh699140F1eQ9wdo31xDmqeYvesuVM+eAxoNVOIUYfsQ119+Ge70FD74qV9CPjUtTQZIYrT3d9E7OEAw7MGkTFfUgRwDtJnk+TBRm2xCd1TuH61kQ6pRaZMsDQQFwqGyuKVdMLMls2EILU5AM2ml9i1gZirrOrN0WNUKKq6LYd9X1qtVqnFNxL0hYj9Q1ri05+z1YNC3UCxHaZ2oct2yioPq8gIMz0MW0khSk4zbTHJuOT4NUbhSjUm1j8rUptosEhtjQzPleilNGdUmaZojjHwB1mIlKzbQmcBL2nESCdTnZqB7Hro72/AvvYlscwsO3xM3tfNM1NKi7DdtVOYW4d1xB7RmDcnBHg4uvQXXq8FePgJ9dlYyqNNBF1kUwa5W4dTqiPc78G9tInEBm9mbm9tIb+1C6w6gpTGg8TVYR8G6Ahr4XrOQipsMRa0Ce3Yes4tHsfnyi8h7LbG0tbwJhAd78j5CU8PS44/hif/611FZOcqtdgHXf/W7v4vP/vb/KoA85jyAHDHBpQAFZjXTxJQb84TntEc1ZFOcm6VsveCcQBAsql+BoFQf8/eIaciBlT0uYSUzhWmLnVCBSavnslFFGkOyXPK6afVs2Urlyj+cBwg0BeiJ2tUU2MRmlJGilCpPUb2WrgqSzcssV5PuAGq2IsBSGcMlxNOonqUa0gChsOpTUSrSEYxlU4kf+KIi5THwizA4CALJNqWCtOwxEDDKxxGaWpYj4IY1oEJXcmCZ9UvwR0vt0gZaADaPi+BcERGlHtUJ+GxRHYsFeKnCH8FasY0eWf+W8z7hGmmAvI8SQhKKi22zqFeVWlsdh7pnqDzZUqFbZty+M9P2dq5taWVMgE+15Aj0ioJUbhsqt/K20leamHjO1ftWE0jpLsAX/hvZ9Or+xg17BYDDnJv4bAYRbwy5B/Jqj3RgYORIeV6qE9Anm6hMTyHTCgWAI275a6rBiOCc9xyLyni6Cqhzw3ksiRJlAU7VLZsdMtp5V+DV6wJMh8OB5FUyG5hW1KOxqO6zb8Pvd+boCrxnbrSAWbH5kPeiADrBqS7XDgEw75eijCZkDQIB1bSK1RMDRmrCMTzYtgeTNsKWJQrzJGX+Zibni3PmCEYrdTIUAGbuKUFvadcqqwiOgVKpWxAycc1Rqt3f2QAwygqOaZctY0Hlasv4KC2h+Vy8fvmC77TWr7hOeTzqcaKyLh/D8SKAWlT3bDIiPCbMzgQYxXEAPehgdvdNTAZteJzrYaCiA/VCh8d1FCGwZog6uCJgjs06BUITuNXIsXF+Ajt3eOjPmhiKgTjHGt1ITOi5ITnKtMgVu2zTRKNqY3q6As2JceXWDVy5eYAh5/HSFpfcUZSUBLklVKPymG4AdDWoGh6Wm7MCYbf329jYa+NwSMxEW2i1xuFzmLYG06J1t3AvVKwqNd3QUzYnJNJ8RTC3vDAj8LfF+d7xxMXAtRxRkHIc02aeaw4j1TDV0jC9EaF5K4A9pJBVQ8GxQTUk87IJKAmFOb9RjclbO9j8xuMxUPEsLDYmUesOcCwrUDeB8A4T+0s5Wv4ArY6P/oSDlIrOMMVKbOPjjz6C6YUmDgd9HBIAHg5w0O1hs9/BTtDDbsxM1Qy5Y6CbAgO/gJdqWBjquLftYCKkewCvZOkAvL1mZtOTwzHF7ygElBO4q9xnqlUNpEUiNsBUytL2enm6gfedOomXD3r4N5ffxFt5jLZWYJClOFsAv+y6WE5CxLqOy5qBLxQpfqjn6FmQhovCyKE5GjRLw+KdwOrpBt683kF7WKqD2ewg9yOVA89zwOXRseVJTFRr2N/YxfxajF/s1LHaS1GhMwSXVIYOqzkplswFG+BabVhU+5fravotJ3qOrmXg20aBP3Mz7B610e1y3UFFP+B4Ge44Z+PokTq2tgfYOkwRpJqobcmhOb+U3ZhlGUf22ep/OV451zsuPx0o9T7fA8su6l7TQM314FWrqFQqqNca8r3ieNKYVXVrMpfwvsb1T8Njg2WKftjDQaeFIEqgmc5ty3Iu3OM0RsL1VUrVbyB2z4S/cREizmOknIsZb6DurjJ32IYNS7dQMTw4VhWuVUXdqaIaZJj/xhrmfniIhZDjwkQ2TOBnBZoAFhwbRhKLnXgPGvrlva9qsmFAh54z7kQ1GoiPSGl3LY2lubi0i6uAx8xs28IgjdGmXTYbTcSuu5B13F1tJg+Pv8YVGFdgXIFxBcYVGFdgXAFVgTEAHo+EcQXGFRhXYFyBcQXGFfhbFXh0clI2MesAJgwNi80KlubmELR76HaHWItibJa5j1VNaRz4h13s7HJnFzvViFlhIKGygMoBEMppiMqMRL4oQRazrMQSUe1MKzjLf0dKrNIKmhmnYkIpgIfPT/irMoZV/hrzF9VbERWyrHRK207ZzC8zg8udf9nUFiUQv1PtzFxADUPbxk//3V/Ac1S5Xr0mShjCY3GkE1GxeP6p/Dc5XgWnxb6Ttah7OPLex3Dfkx9C1a3i5W9/He3tLbiNBiamprF3/Qa2X3kFwc6h2NZxQ5M2xdx1tSo11OYX4M3Po89cut1tRJ02cluHO72I1XNnsbh8BMPWAZ7/5texMDElVoMRlXOuh4UTpzB/5wl0W4e49MwzSNqHAkgybhhPTGBibhaD7V0k/a7Y+U2dPouTP/kxTN11ERPMWO0PsPXKq7jxza9h9/JVrNx9D+79+McwdfYsUiqVuYFNMNTawfp3vo3XP//n6Fy9CoNgemkFn/jvfgPNu87DqNWQ+bGoQoI0Rat1iAGB6NDHre98B5vf/AZiZDj28MM498T70Zibg9/roWDeZr2JIZWMtiMWxemwh2z/AN/593+MyelZPPXf/lPU5ueRESAaBVo7u9i9uQYtCmDRktGkFzIViszDM2BWK7AqFaWgzDLEvi/WzJQa0WaVtskES06FNqsFhu0uDKpqCffEMjoRsEdAU9gmqs2mWE8fHrQFGheeC52Qjio2QkXHEWVX1h9K7nM46CEMmeJGm2FDQKe3vAC7WkcRZ0ipOpHsR9VgwC1GKp9EjSUW0FSli3hZNgSlfYFWhGVANyFxWqQIhj5ibrIHIXQ/hDGMYIYJ0mEfUZ6gsjgvFspJHKL3+mvI19Zh+5ECKzmzcQmpqHIqoFVr8E6ehL2wACuPsffGJUT9IapzS3DnZzDc2UMe+GJP601PoT4zA/+wDf/aTcT9HjRmVB62oTEPl8CEO7JUGPN9cHawLDj0lc9ThMOhAAJ3ega1E3egMjeH9e8/BydLUZmbkozTztW3YPBYcx1RvQHj/Dl85Nf+EeZPnRblNlXh7c0t/LMnP4yN69eU+ruEV4SuhFbM6bWp3iZ4lbxfNp4QxHC8ZKIi4qYxVbQFYWaWCGSS+YSWsITvhi5jhtcB1dpBEKJWq2EwHEjDxAiGKpCmrJB9P5AN6jiiPa2CwpJnK60KymaZMLVWrYm9qmSzUr0o+cHKIppqRYKskW2zWCFz7JbWwyOFK0EtlZoCkkvox7fHsU+VJR9HdbLHPNUwkvxjvraAWMsUS1OnUkUYhKB1NX+HsIxwdJRBTDg3yv+VHGKxQVV2qEplrbJX+cXGClFDE7xL3i+tipUrg/yurv6O1rsCBgUCmggJy0cZxxIQTJCiFGEqH1qBdX6p+ihwK3BOHqeUvwTstNCWYxfJroJMovQtv6TJo4SifA/yPGXut8AwOfcKPo9ygAWwl/eiUW4u3xevz/+PArjMBRbLaTlWWpXrSJlxaxrYZy0mG6isLElcAJtKeKFL/UrFKq99zj0ypjXAoxW/BGTmiAc+4iyWaAAqcNlU49WrYuHKccevenNC5kHJEC+toDnmRnDznfm2I3tuKrCFN7CZZGS3zfuTOGQQrigres5RtIOO/ADxMIKVm7ALFzYqaHgT0rBEO/Qq6aGokBXAHimQRxCfx8NrjzVmbjQzx5UttOLsVApz/Mq9jLmkpeKbDQ0ci/w5fy+OOTYVvB6NC75nAm3OA7yG1DlU42U0TkfW2Dy2qucJdGKzmMrmJpzWBLxy9pXXY0NRxoxVNiAECP0+9MTHTO86mp2bqKbMXjVQod1vmc1ZZWYnCIOpTC6tWpGjVdNwbdWD/4Ez2KnGGMJHasYCoyI/wsCnFS8pEJ0IcnWPEYDlwHYJ0TPMzE0gLxK8+Mar2On5yHgh0cXAUVa6nOtUAwYVwTQ4MUQN7GoW6mYdU9UG0niI3b19bO6E6PiZqDhpC62znkYGy87hOAZsWpLzuioM2LmFIigQBAO5b81NNzE/M4G9Vhch6E4ygarrwSCUikJEYYIg8Pl0mNeqaOwkqKwN4GwGaMYmzJRW7RkiZpiziUdTSnrmBSfMiJXxqCHO2EyVoYoMq2YFdzoumk0dW0dzXK8MsZcGCLmq82zE3RCn0cBHH34QJy6ewM2dbex3WkCQYu+gjcMowE7s42qvi2EcITQNdKMMWWbAioGlvoYHWg6akSFzB69DaQwpmxK5/iK4I5RjxjMznwlfbRHEaohgYFgkOCxSUXv2sgh3HV3Gj995Gn9y+TL+aP0abmpAt4Ss57QCv2pbOFo2RUSGjcuOjj+JA7xkAr4teSwiJ+e9f/oocPFd03jj8gFavoFUzyR7mIthydXmXJclWG54WFiYwM5WCxO3Qjy+o+HxQxMTbBTjmoLzTb3KMGdlez70YTA3XFbtKqol1XUMdB3fMAt8XkvxahWorNqSOTxsJdBc4PgxB3edqeOlK33c3InEjnrkliBKXjZJskmBCl/agnAmHTVRyRpcXfOWpcvPlc2zckOpe8yFvhPzMzMqa56KWclSZ5OOmt+5hrNzHY6hgb2V/ThAZzBAfzAQK2iuzxh0LUYKGhtNIkRxiCjuIk76iBCqpgNpAFQ2/GL1LfnnsgiDDRMVuwpXt1GzK5ioNdGsNeTeZXJt9hab7G5hPrExtZth6koAY5hhTjOwqGuyvqTpfx+aqM5NZKgbBlyOWb5E2cjB29Ao7kbZjKtGIjogMGPa0U34Wo4+r2+7ohoD2ZwXh7h3nAE8/mQ/rsC4AuMKjCswrsC4Au+owBgAj4fDuALjCowrMK7AuALjCvytCjwyMYFJAEdN4OLJYzh977uwevIktFYHvZu38PVnn8OPdg7Qp1pI9hoVmHKgo0L7O8IyyaUzRLWYaNTk6WKDGZQAWBREYp9Mm0T1HGo7qLR6vq0F5kaagreEwHwdbshwU4rb+JY8TkEz2uspfQahssoYpG3dbbto/map9uKuktKTqWxKIl0qblqmjX/wT/4Jvv65L6D16uvIDQWwuCHM5+V/j/I9BRSMoDA3ipi1N9nEiQ9/EPd/7BOoVpu4+t1v440vfwntzU2BRb1OC1m3jyxmHpsJu8KjIIC20FxdxdKFi5Ijuv7Ki4h296BzZ6vRxNFHHsXZRx7GkWOrOLxyDZ/53/4VVAIubaQNNFaP4fG/83OoLi9jsL+H63/9XVz61rcQ9/u3z69sYIt9dgbDc8Rq+dwnfw7N02fRqNbERvng1k10XnkFb37tm1i64wTe/fTHMXvuAnLDks2pqlNF0t7Dpa/8FV7800+j9dZb8GamcfSxR/G+//xXYCwsIAoiyaINE1r+DeFTIZXlMHs9bD/7fWx+5xnZTDz23sdx5/t/DAsnTsg54IZbGMcYhCFgWpI3GQ77MLoDvPxH/x5TVNetHMHZ+x/E6oceR26qzf6k18PGlTdVdqxFi+9csn41x0LhOHBcV+WjZimGvTYSAuC4zJBTI0AAFaEdQSetiQUQ8EdUk402wnWCPwOuU0G3P4RV86BXK9JoIGo9bvy6loyVvN1DfNhBHAyQcTPSMWXjO6M9+NSkKICTSEEZZeGqNvsIKmgPLerSEvgSoPH64ZglrCMA0qi6lszERGUD8u+pEOsPkfX60Ds9aJ0ewuEAMbOsFxaw8u53i4q5e+lNhJcuw+72oYtykya0bKxQeayZDliTM7Cm52AZFro7mwj7Q3izs7BmJtG9egOaP5SN5kq9DtOrSuZs1u4i9YcomFUsamxaX/L6yUSBlNDSem4BlcVFeK6N7q1bSGgzScvWalUaH3TPxdYrb2J6bhbu8hwGG9vwr11FztzbmVnUT56GcWIVQa6j3qjgiV/4eRT1CdlR7u4f4I9+63/El37v/7qtkuU1y5xl8mZR+xoQRRTVQWL7rhvSBED1UBTHAitNS0cUKjU3d5Ytm4pdQkfaTnLcQGzVRd1K++Uoug2LxdKSDSJZIgpbgai2LbBJ8nglEziGbbti98u8V4Ipgj1aIjM7kyo9bvhWHBuBH8jm9zBQxzPKvRX1IsdBmaUoeaWE1KVimM9FeJnR4tmtyHklkGVmKUEhf5cqR8Isea9UKSe0GiZo4mNNTp3yfiULOApvHzvVjwRinPyoZhbwTHAuwLqQHFACOwJ0QjtRZnoVpUAunRq4yc1j5c8FtHOO5/XDWhESluCXteIxiYJV4BdNbiFz5EiEO8prHVkDy5xQKj8FUr8D8oqjbKkG5uUtTTyS1VuIilr+TuCjgoRiO13C5hF0FiV72ZgkFu3l8/A6JKSVfMnSAprwSuIN2AMhD9JlPqHScWBp6Jg67JUVuAsLCLMCKTPKw0gUaVSmS14ylc9sBinzc3n9i61rkiFMQskBZ82k2aFCMEjwqhpcvEYThpzvXBTlbEQQ+/jR+yxjFcT+uGwEcLyK/L5AVMm/VQ0PVMzztZI0Ug4FhPpUwIYR0mECI6PqtYaKUYNrV+W9StavnEtCWZUZPVIgUwWsrFyVslrEgWVmNOErgTkV87VqtTxeqqoV5OWxsQGD40WU9ARUaSqNHMyM5vgQZXwJnD2PmdfK7YBKxlGmtgDw0l787WvUUhnXkjsciYqZDRGSLFBa8IeRysOWHG8q5OMQjeEWqruvocbrCboCvhpQ0XXUBAZrqBV0digQ2wX8mo7WrIPDk5MoHjyJgZUgwhD9vIt+0EG/20OvFyLr5ygy2rXzpLEpyILneKhUanCciljnOq4hOcFb+3vYPthCyHnd1KCxwYy5sKWjimUoMMh1jGs7MGHC0SuYqk5hxqsj7HWwuXuAG5sdBLxWmJ7A5yGwc3X2ZYHP4dFqn5BRs6FlGgI/RhylmK5ZuHj6CDb29tHLdTSnZuBZNsyMuc4Eq6k4JFDpvuJNYjGvILpxiPx6GxPbCSYiOmioxg46OFB3qWz8U1HFpxkbLSykWgpDK9DMdUwaBeboVT1tYGcpxQ13gICNNPUqskGIU2kdf+/DH4Ze19GLI+zs7+FwcxdhWuAw8LET9bHu99FPC3TiHBF0BGGOOjQcGxp4sOVhIlRNRfzidclrgVbebGCkzTevKDrgEMKNxjsVzB0UOEwzbBYx9rQUUeTjx0+fxVPHT+E3n38Wn93fRUtWnzrqyPCUruFnLAszMd+fhJ5gYGh4xTLwZ1aMV2tAoOLHRQ5aWwHec+8sLl/fx1afx2bI+aDCnOtewywwM1PHXM3D3n4H2WGE+24CP9WycMTPpEGLjZV0KqB7hTiI0AGDDTllwwfXU7zAqBB+3TTwb60Uz1YLDCqAWQOOHG9ie7eL2RkN587N4OZOG9c2UsS8pktnEy6OBCTT1cRSkFesqrnmKZ11StNw8dbmtMqfsSFrenoak81JLCwsyFwg637LlvsarZjZDyONJbxvZQmmJutoD1q4dbCrGtp0R64TzhO5zjUTm+4CyfuN4z6iaIiIjXg5Z+pU5ucoS5CkDMWQrjWYbAgwaMFeFehMhwveH21ee46OimvL2kKuRd1ANTPgRkD/jW1UX+tgeiPBXTs5zqSGqHTpoNTJgZas8QpM0QK61JdT+0tIzuY3fjoQCCwNr/ycwFWVWpumjCupe6icv4j6xQtwG3X0r11H68UXcd+LL44/2Y4rMK7AuALjCowrMK7AuAK3KzAGwOPBMK7AuALjCowrMK7AuAJ/qwKPT05ivihwfsLD+x9/GMffcz9WT1+AddhCdOsm/vTzf4EvvnoJh9wMJRyVDRxugkE2PAkZlYMklRwFIiqAuUmjmQKAQ6oABBEXcAulhjG4raHCvkR6QlXZSATM1+C2v0DY0o2Tm0dUWghsk80QTazPRpaVSqHFn/Ox3CtT8FfsostsxpEyQeWOpdByHYeWjU/9V7+Gb33hL9F9/U1kWqaUv6XrJx8tSk3+XbkhIwJHPquuozIxgVMf/Qk88LOfFBXr3ovP46XPfho3fvQCTEILgdncKLJkU8pxLcmKJcWbXF3F8t0XkEUx1l56GT5tqAsdztwsHvqFX8TJxx/F1Ow0dl5+BX/4G/8MdhQJ1LTcCpbuuxc/+V/8Q1QXF9HZuIVLX/8Gnv3sZ4HhQNnDimpMqa35hnLLQPPUKZx/+mdw7D0Poj4xJZDnYH8X9mCAV/7j58Ta8NwHfgx3PPwQQsnWzeDYFRTtLl778l/h9b/4SwyvX0NzaRF3//THcOqppzCMEnSu30RrfxfuwhL0ZoW7eNC4QXxrE/7ONobbO2AInHdkBQv33qOynqm0ylPEeQJ3agLVuUUMM6DTOoQ3GODNP/pjuK19RNUKBr0Bjjz2EB7+5b8Pd25BlDDM7N1cW0PncA8WN+TTXNRLsanDcTzYhFZpjH6nhTz0JbNVmgXYJDBSE1LVTUtc2TTktpzIMcQO03QdsboW6EbYZVlwmw3klqlsnoc0eQQs14JOBUerj/CgLQo5q+ZAd5iFysxDiBUzvCoS5l3ydGQFsoTvXykYYZrQJYdaqVrE/tygQlNBX9lgFqVgiigNZIOQ9qKS/Tv0kfT7KFptaO2uKGypNnQWlrD4wP1IbRutK28hvHwVdqeLnLacRYKMKi0OkYJjVIHFwnShMYOWFolJDJf2srUa/K1tgIoaAiKOfSrhpAmEVpOpwGnJQuaY4calWOgCqVdF9a670Dx3Bl7FxeH1G0CnAyMIEFHN2OmI9eSw1cPMseMw56fQunQFODhAEfmoLS2jce4CtPlZ9PcOsfv6S3BmZvDkr/5jzN1zP3JTgbav/p//Nz7/P/9LDFttOecV24HBBgQqTG1ToGzdqwr4JWwlhKdNcxgp61W3UoHvD5RNZJlLTpjEa4gb2FGUSr4qrY5HVstUkgpwKhXlotJhbjDze0uLYv6MwEqAMRX1Ytf8tgKVIFQgluOIrW+1QtvmWObndwJNpW41Ecl3WwDsO8GlPJ5zCvNVk0hAsDQ5UAlaQk4eq7KTJaxV+b20y+Y8NIJwruMKMCQkJmRVNvW62EfzdwgYxQ0hyxQsp2IySaThgu9RxpDA2gTMT6WyV4Brqb6UpoyibH4grKIxFeEAACAASURBVI5TsfgkcFQqamVdPIKEMn+XNs0jW+hROw6fl3CYKlWBfqV6Wo75Hde4qPhKACxA9x0wmPPb6LXkMaXybBQYMALF8pq0BS7P3QgYq8350razVOxz3qTrBXV06rJQdvJiCW3paOuA35hAZWUFRr0pKlYq0mmvzmOgMptNFKwhX59jU+Bt6UwQBr5Y8bI2rD9huUVrbwL+EgA71ar8t4Baacygna8hY0iylKlMpmq6zGTmvMnrnSNTMnNNNk6wIUBDLhm4dHcgR9WR0HWAsCg1YGRsAKvD1jyYRkXlRRM8MjuTCvNUjfcRAB6pp8XGmW4NVKRzvLEJgE0xJSyW56FdchSiKJgrbSqYQ8vgMp9bnRvlRKKmTdpNE7hFAmqbzWbZjKDsjak05WP4PFS187gIlnm9qb+LSxtqQ967WE6zuaHMiQ5CKvqVIjgjKMpzTBQB3PXvodZvwxELaAV9PX4nAC6o8gNyR8fmgoHkwhLSow3kC1Vo0w2YFROZU2Cvv4tb+xvY2t1Ch/m8/QRFomBYha8Xx9BzG4bO/Pm6QH/TdsRpgJbvw6CPje2bOOgeItZzFFyQCXTLxcmEwkuTNtqaKVnitLOt2DVUjQqm+ByWhsN2Bze3DrHXGYqzSkH7YYdNCLlkA5umgp10u7BIqzLmPCco4hw128Tx1RmEeYq9vo9arQnP9qCz6YbW0ax3liAa9LE8OYXl6QUE1w4RvbyDia0Ik30NDl342YkkK0MNCWLEGpsJ2QTFHFplV24I7EwkzqBi6whXTWzPhAitHHHFFNXmHUEFv/Kxn8Jmd0vspdm4N2j3sd/qYaffwZbfxkGeoFeY6GUG+iGvNcCJM9zZs/BYt45mULq9FEpRzYxfca8p3W9GimCZAQpN1riMStnOU+wmGbbyBB09x4wO/NL5CzgztYhf/dEz+Gqvg4RNkEWBCxrwtGHgIq9zjinJqmcDGhtFTHx9CvhzJ8f2dBWWyxxdH83pAndfmMcrl3exPaQ4mI0KyuXCNRIsLTTQaHg42B9g0A4xv5Hio4cm3tc1YSeROPVozAfWGDXAJhza94/Wu3TMULbHXEOHponP2Bn+Y7PAtbomjW26nWNhwcTCgo75mSa2Dn28vjFExscRko4cs9nwybU4528Wi+t5We/TvUA1g/I4JDaGrhCuhZXlRczOTIs7DR0yHNuRc073H1O3YWhsBMlF8cqMXsLYDDn29vcwiAl5CWY9WKYN0zERZj4i+AjjHpLMR5IGSMT2mTnrKp5CPkswsiNTDWNT1QlM1yZRr8+IBXuUJAjiQNZdcc6GJq4B6PzCJgxT4hVcWqAXNoxUh5MasPZiuK+2cOqrO7h/YKGWFPI5iCbNHCNmDjTZQCBORqrech9hVXg/Jmmmo0j5OYS1peVzbJgwV49g5emnsfTRj8KYmUL4+mt44f/4fVz80z8df7IdV2BcgXEFxhUYV2BcgXEFxgB4PAbGFRhXYFyBcQXGFRhX4P+/Ak9MTWIlN3DPwhTe98RDOHLPRSwcOQ6j1cZw4yb+8M8+j69fX8chLSmpmJMd8hxurqGqqfwzyc7NdYTMWS13gTIYCgBTNcMNIW7aSW4wZXnK2lE4ZblRzqe1dAWIHV3EKGK9pzIimY+qcooT2WRnfhz3skt9LgWTfLyWw5ZcNqqVlaqHzy9/eBzybNyEUUrhrmnhI3/nabz+g+fQvbZe5n++bTUqG1eSd6yLIpmb81SocHtQMvImpnHxZ34Gj/78J9Ht9XDj2Wfwxpe/gvWXXhLFLhW9VIoZzYbYPTtuFWGnJ0pmHnBUpNBp9Ui1HPMquXG8vIQf/7V/jBOPP0QvPGy/8BL+6L//LUxVPUT9gdisTt15Ah/4u5+EUa1j/dXX8MZ3v4vO+g24WiHqhmgYilpHmIdtIExDWPUGTrzvfbjvJz6KhVMnZXN1/+AAWjDA2he/jPaNddRXj+D8k+9HSAhQrcCtNeD0Q1x75vu4+o1vIlpfQ3NhDic+8AHc+WNP4MbVNVz+xnfhH+zgzCMPwpyZgNlsIu8H2Hrlddx55hSWz55GsHYL3/3WN3Hs3ClsvHkJ/Y1tsWd2GzXccd99WLzvfujzCwLikms3cOnPPo3o5hqoVSWQcuem0Z6cwS/99v+CxvHjHCgCW1tbt7B95Qq0KEKhZ8gME55ThWlYYrEbBQPZrC8KbvqXaKdUgAmsIjBgprMognWBhARcOdW3CUGFBadRR2NhXiC6T/jSp9r3UFTHVLxIyu0wlsxDbnGmliab9Cy+PwhkBJmTk3CW5unpKlaRWUDVXyLgl5uacWmbTlDHpoWR8l3sSqlEL1UvQTSEVaSocBN3pAr2faQHLeR7LYT9LlLbQnX1CObedR9CXUP72hVom5twhgEG+/soImqEMySGJVbQVAXroS+2yWCOI7MUWQdu1po2DKqzuh3oBIdlviDHKq9pglZuHxOUsw7Mz+OXrlvQZ+fQeOABuCdPolLzYCcxakmCeGcbu6+9jp0XXkDR64jCRZ+dh1avId3fQyUD8kEPAWFhvYn63KJAkKCzi0HPx6FTx9O/9Zs48WOPCZzn4wf7HfyLJz6MvfWbklFJtTLPrVtxEYnFscr85I6v5CxTcZgr+12ee9HZlFaz3GCmWpXvUfJ3M2VFP8pVFavj0o6W37nrLbbR0uyhLIVHSlSBsIR5uS7Wx1QxEi4Rqo4spwUEE/KIwlbZ944ez9elKpYbzQoK8lgUaBVVY5lXrJ6rUPmkui6/T2tdsYhOFYgW8CaZvoaokGmNzKxGqpuCYYBqtYYojgTIjiyQ+Xjf928rIXlst235AURJLDBP6lOqTCU/tVQ4E84aVGlyk10Urroor3k8Aq2Zr2jZShlsUEGqxh6fgypMAkKxZeZ1RdWrSLoVWBzZpRMOS53YCCKQqlTxigX02+dV7LwJmalyFU9QxmmrO8Loa3SeR2pgyd0VBVapZCU4KF/vdmajOEao3+F9idcyGz8I0pgLLMaqzMQ2NAx0E0NC3dk5ycAGVbFpLspaOiAI+LdMga0yBllT5tMSdnJsRBGGvb7KtzdUQ4lJYA8FR73mhKj0OWYIf9nEMKqHAFi+d457QnOON8uU5qtRTfnfhH2qPrrYD1OlThtjwnvOj0WmQQsAIyeAr0AvbDiWJ6pv2t/rzO3lP7pqcBjNu3L9sPGE842ui7X+6D0S9lY8V2Ahf67U16oBhl8cj2peUUrhkVLdo4qR93bJDE5xcHiARr2BGm3P2YCQs/dIrTWoCmaNCH0F7EqTl+B1ZZnNa6K8vkTxpxmoVj2B7LR9V80aNlJKHdMMDSNFdf0ZNLqHsNjYZhSoawaaBVCjwpJuA3qO4ZSDm+cn4Tx2BtmEiUrFQKPaQHOiCcuzECZDbO5t4rUrb+LSjWvYbwUoMqBZc7A0U4dD8GxUEUea2CrzGjVMB67XgOvV4bl1AVNbe2vY2LuFHutHACzjXDXeEQQ78ocZv5qcK6/ShF44cDQLHhW/SHHQ6mDnoIvDfibOELqlSf4syScjGFi2imPC5r00ZnOcgcDPkIcZzp+chlNzsb6zA69Wh+UyP5g+MWwmYK5qjDj0xaHhjvlVmP0cw1c3MXGjj8ZhhlofcHI6NShlfaJn6n6Sq6YjAj7mPXMoqLkW6FdDJEc1JBMFejRwME2ciD38w499HIO0L8r74aCPm+sb6A4jtJIQ1w430cozbDEZwnLQ7seYmLChD2Oc6Rh4fDCJyZBrNzrOEDirJkfePiTjWMZmOd+xDFTtFhl28xRbeoG9JMUh58aiwH0TDfz9c2exG8b4b15+Ea+kbPApcBTAT1oOnmCzQBSqe7w0pzBChVbSwI8qJv4gSXBlGnDmgJXjNawu6ajUXLxwZR8HPuBmykaYd8FTx+bQbDi4dWsX/a4Gbwg8dD3CUz0bRwYJDAGLvFfzm5ojCR8F1Kp+khJAFgK6h7aD/70R4UsN4ICdnnqBSg04faeLY8s1rG0NcHUzlMY9YZepWr/LJcU5gHMWm1Rkvlbz5+g65gmlm71tmzh6dAUry0uoeErly0YsNvfwWpO4Ac6faSbgOOccnyVoTrjY2OZ4P0CtMQ3bYf44m4lou58iyAaICx9B0kecDJEmsTSyyOcA+byiLP4zNlrAxFxjGnPNGZy64wxj1rGxtwU/HiJIfITZUOA7n49LJF4/VMnTfcBzHFSNGgzNlfU214xGZKGyl2Liazdw5kaChVaOWsxmQDbHcs2k4nNYM2lyYnNReQNSp0C1Ock5kQZYNdcXlo3aqRNY/cVPofrUh6FNNVB0Wnjxt/45Tvze748/4o4rMK7AuALjCowrMK7AuAJvf6btdDrv/Iw7Ls24AuMKjCswrsC4AuMKjCuAxyanMF/omLV1rC41cf7CaRw7fhK93V1sXV3DM29ew5Ugho8CVdq6ysZELjC3phVwZAOJcigNQ26Cy16tjoyKYNn0ICwqLd4kzkwXtYNs7hDUiCUkdzpyZTNLG0UAFbHeU+CWFtICPjQdEbNd+feiOBhl+yr7NiqHuQnFzROl5lN5qswm5uvQVpAwhgoSWt35OjA5O4N40IcWxhRjqQ2Y0qZSVCcopFuf1nnU2fG5uMtF297p4ydwz9Mfx33vey9efeYZvPTlL2PvzSvI/SF0ghy+d8vAyr0P4O4PfBAzS8vodTqoWgYO1tbxo698FWmrDfGZLRXLtSPL+Miv/zqOPPRuDAdDbP/weXzmd34HH/zxD6Gz38LWjTVUa3Vklolupw+jyOC5JgYHexh2e0j8SAC3bVfRL1Kcvvci4m4bW6+9BWtmDjMPvAuLd9+F6ZVV2cw0/CFe/dznsPHiC9yRQ3P1GOylJdz75PsxMT2PG889h50fPo/+jTWYSQiz6qKYmsO7f/6TqC4voXdzExvPfA+dWxtwJppYOHUGNebmbmygsbCIU48+gsHVa/jKv/0D2EWCZDiEmVPZocaMPjGJpYcexIlHH0WzWcPlb38X1779baB1IICRAN2emsLk+buQTM2K+vmBj3xA5cESZPZ6uPbG6/D7bWkyMDOVn0Y7XJUBybPGDbjS6rXQRF1FS9Nhvy+b0wRmtF0Nk0gAu8BVWhVTMdWsY2JxQWDpsEul754oYvWE+hMFhMRCUXJo2YVgCLSm9XbEjMa0gDU5geqxI9CnJpATUPH5CU/zDOEwQpglMFwXtu0IuBEAzHHOrGNRBirr4NDvAXEIiwNVFMRKteqEGQbrWwjbLWRkZIuzaJ4+JbvW0c2bSDduwfBDgUdUGRGIWDPzmFhewcH2JuLdbRh+IOCH78r0XBheFVqjKfCne/0Giv5Qmh64YanFqdiz8vxQoSy1ZbOBRztrR+XYeg3U734XnOPHUK24MAdd7L/8CnqXriI/2Efud+FQZaMbcJeWYdbr8Lc2UfQG5cZniixPYGs2dMNB8767UV1akIy/xHEwe/+9eNcHnpRjLDRTbKu/+3t/gK/8D/+TnN+Y4Jf2uARorJGtYJbAR8n4NUXhI5vUpVpWMnrDABbtl6nJoQIJKjt3pPAdZeKOclUJCalSJOQkoFRqQ2VvLCb3uib5nrbjihUzN6pHSl++rkDJPBPITavLEdxSwEsppDgWRpbQI6taQt9RrinHh4BmUSWrYxVgWmbljuyTVQZvaWct1rpUMlsIfF/GHi+2lDUX5TJBrSXAVikmHYHJfI+ErqKRowsDN9Kp26M6OFXqTipv5djl/SrlKWE5YTAtqFl7grWRolPsPGmtaik1KOfCkXpaqXapblavreJ9lZXz6GukDBagX8Jd3oY4x9y2ciY0LnOZR7WVLGOOeR5nCaolE5NAprR7Vh1ISr3GfxUAkqlL/lv+YR0IYYtc7hG0eJV7RWkNzaYACidjzcDQMBFWPJi0WJ9Smb2i9uc1Fcfq3sPqiv2wKWOZX2xoIABOCMXL7EjNMlGpemUzVQbNrcCtVuV80j5elNwE+rffCyGKanrgWBF1MhWErlISEgwbVPqJCldlKgsE5/EzI5M5oakBPeD90ISh29B1G5ZOa2ZL6ktVt0y7hWpeUKru0T21kPEg2ddU2pq0IFfKel4Xg6FqNmDjBq99KoBH6l1pCnB4TalcaLGUFoWzen6e+06nI+Ob8/nI1jtMlDp+dM55TKNrR6nw1TjnsVPtrwA/Fe85XNeR3x36QwHgbOJwXU/U607qo379u5jotAQQusjQECtoDTVeA7aO9MQcDu5oor1URTJfQ2ZpKBib4fF5DVRYA86pOi2QQ+x1dvD62mWsbx4iirlGoX0zM04tTNQMzExNoFGriX17qz2EZlZRq9bFqpYwPYh72DzcwG7rACGV3rSarVhoVvleLDi2KaCPc2LCuAM4cMwa0iiXjFHPMmEYGYbDELf222gNMuRcTNnSiwbT1eG41Oky+sMQeBwHKcKI4zfD8oyHo8sN3GLzYJyhThBsODA02uiaiINY3Dq4BlyYnYdNyrw1hHO9g6mNAPVOCjskJOM6k+OE6zYmtPKaUs0VYjBRaEg0A30tQDgdIzwKDF0gdU3cVVnA33vs/dDNFIMoxqDfgz8IcXVjE7d6LexGPfR0YDfMsDvMZR1HBSq6Ac50TTzSq2MyUs2GbHZkvaTJq0xyl8Yh3p9ZR65vkWOQ52hrOXao8sxTtHlrz2P81JFj+PnTx/En19fwr25cxxbPR5HjUR34BcvBfBrD4RqI905d2cdzWRBZGp6rmPjjJMFbkzqKSg6tApw6o2FppYlXr3cQ5BZMKuJ1DadWZyRy5NatDrrdGKYf4o7tAp/Y03FxUMDlWqGMXYllzf32Bx+xWGYjpyxrZeaTNcpuRcfvzIZ4pqnDNwvYZoF73z2FuqfjyloX+91E1tZ8BOd7ozBUQ1Wp9OVxiSCY30v7Hel7FACtYXV1EecvnIVtmQhjxipQ6W+iWq/dbtDgde2HseSQWxrzxfm7AW7t7iHJNdVkwGvX5HoyFlAbMlk76SKm4pduLVyncf0vvSSarOu4fPJ0G8fnV7DQnEOzPo1EM7HTPsAwIfANkBYRktxHWoTyp9CS0qpag0WHBEasGLyebLhWHRX+MTy4eQVm7sAe5phca6P28g6MF7axHGgS58zbE++7bHStsIDlZyWuvOhgxC+J+ZBxrv6fji+8r6VVF/rpc5h56iksPXgfDl56Hlf+5D/gnu8+O/4kO67AuALjCowrMK7AuALjCtyuwNgCejwYxhUYV2BcgXEFxhUYV+BvVeCxycmyCz1HDcBJ18DJ+SVsdg6w3Q/QKjS0xW6xQJUbtZJ7xg1PZXXo0jZZ7Os0BLRpLPP00kJDRKtJYjoJAVN5aqJeEktN5tlys4lKNu4YZ3AKZuhRJcxND74WN9mUfS93X8QGkiorbgJzY1tTal9blJKEAlQeqM0u/sONdW78xEWGWCw7eZwGHOaU8pCotOIGlWRc8mfMLh6pPNSGmALLmryWWE1yQ5sE23Fx/4eewvknn4BjGPjC7/8eejeuAb1IyZaZtUpu4NVw7gMfxgNPP42Fk3fKRh+VytuvvYkf/elnceOVl+BWLMnkjYY+qpMzeOw/+RROPvEYDMvGG1//Fr78r/81lpcWYFVqkkFI2MmMR783ECUzN3fD0FcKqiiFzQ3ajBbcGWaPL6OSJihu7SG1LAym60hrKstVVBlJisHGBpL2oZxDZ3oORx68H6cefwTxMMSrf/EFaB1m6fqiFrUcB8XkDB7+B78CnRnEhy2kW5voXr6CqN0VBbaZpeju7cB2a1i9992i0H3t+99B2jmEmQGN2Rk4zTr6rS6irMD8mVNoHjsGzbERBwH0wEf/xg2EG1uiArMWlrH6kQ/DPnoEB3t7mGxUce6J98KdmVMu4nGEtcuXJHvZICii4pDQQpl1iyItN4lVaaeaShMDx53Y4ebc3CRMVhAhFVvoXDLfaGdtTtZQnZpCQsvlQYhs0EM+HEALlWpMEIRYzRYwmVFpMRGyQD5k9rOyG9RsW461srxIaRegGyiiBFFvgDiMQTNip9mAR+VaEMoxEcZE/lDGFtWRzFn1gz7SIEAeh6Jqof0rgY+jmUjafeSUrzgGtEYDea0ORDGitTVEG5uw0wxe1YPPXFjbgXfiJLxjq/BDH0VrH8n2LjrX16FRxUelWLWGolmH4VgYrm0Cw6Fs0gp8C0M5L7SDV/bParNSd0xoNjf6Q8SGhQqtnWdmoKcJ0r1tJDt7KDqq2SIF84epeF8GdBtpb4i4cyD5mgQThD9aFsOhuth1ceQTn8Ds2bPY5ljtdtE57AEri7jnZz+B6WPHUBjq2N768lfxV7/52zi4fE3sIKkYC4MQtDjmRjAVpQSTstHKeYiKXYJfAUMEuYmAKelPkDxEtbE9gqncpB7ZFYuSWKCoArX8fwGIoqRUltD8zh1d1lRySUubaPlZCR3pLkB79xHU5LF4ngJ7PA42JfxNi2kq1Qn2RlBTsoYdW35XzoU4LBBOE7Ty2Nh3oB4j1rxi+WvJeUwJ9qjctWxRBSt7XJV1PLLX5evHovilQpWK21RAItXfciy09BVIy5xkqpiVMljBdmVBTUjFOolKmPnDpUKU9wTWgEovKqz5PHyMAhJKtUwQLcB7lMMu9qKEmMyzLZXJZZ63utLV1yhHmdfPiBkrNRrBaw6NSvhS4TtS96qxodTtAmfK6AE2O3Bznl9iOy3wuxC4K2pfTd1v2CxC7Mh7Dh0rJCtYnAh0RJqOAcH09BTcxSVknouANsshYSkVecoCfmSZLHm+cQyHoIOW12GEkICX90xDR7VRl/HoBz40p4L6RFPgL8Eqxz0rSDU1rbr5vlUOuVJGj64DBVFMeQzV7BwHzNMUJSxrxPeYZkgj5oiasDOaHhN+cCaltbBTjkPaDvNcszYKXnAsjZTj71RYMz+apSQIlnNeqpb5GI4NFp6W5gTAI/U9xxSvC/4/f5/z9+zsjNS2Pxig3eqIerDZbKjGiTxHRJvtUkHO7zzvkotcNgeYJpuFOF6pzFc5w4SjcZSo5gVa6jN3WGIReK91xfbejbqYWPsBJnotyYV19QLNTENN10Vp250w0X7PKvy7lpHVXYR0edBTpIiR0yVC5gSlwh/6vsQVFFmEes0BjAA7rQPc2BmgF1C9yDUDUHct1BwHk3UXM5OTMnb7QzqHWHCqTZjMKzVyHHY2sb23g05/gJjjjgpNA3BtDdM1A7MNB9NTDXQGAbo9Nj0xEoNaSBse4TQyxPEA0CxsHwZoDxMUonwsYLrsvTJgW7wv8Rxn0mNVRAViH2h6Bo4uNdALffSYm16pwHZqcE0PWqpDo+t5kkp26ursAiZyB0lrCHdzgPpGG5UdH14X8CIbZq6zWiqTVssxNAnKOZHx2tIRIEPPG2J4tEAwbSKq27hQncMvPPI+ZH4fnSBEu9tGFuUCDbcGHWwGHbTSFH3NQDspEOfKIt3yU5xpGbi362EiIYAu3T2k4XFkRaMaPyQGpHSX8ZHDLwp0UWCvyNEuYnTzAo0iw6fOXMBjq8v4pz/6IT5zcICepmGhKPDTtomfKHJ4vA7ZkCgqbWaJs3FSQ2gCz1dt/Ls0wBszQOFRiQ2cP2+iOmnjrfWh/B7tt+9cmoHluNg5CNBuRdCCBPX2EE+tAe8faJgWT29aChNZooxp4fqHSxauxbnWVpbDojjVDAwcCz+opvh/ZlPcqAO1SQ1nT0+DDiS3WjH6AVt+qD5WNvFsaFNu+xzTZZ5tmf/OdRFdA3gMrkX18Azuv/tuzK/ModVri7qeNydmmRumJXM6obGo8qMIwbCHZs2GYRU46LSwf9iHZnioVhvI9FQyhnM9RpT3EWUB4nSIIB4q+MsIcDquMEKDTYdJjqrh4I6FVSxOLaPiNRHmQNvvYph0xSaa8Jfglx5DaR4hLRIUHLTy+YCfL1RSr2nY8KwGpirTWJhcwXR1FhPOBPKU98EMUZ5AjwbYu3QDb33peZzfStEY0hFJuUVMRTkuxCZqjC+RqBnVeCT3lvK+J9E4bL4q7cfprhRXqzCXj6I2Owf/YA/R5jredXNz/Ml2XIFxBcYVGFdgXIFxBcYVePvz71gBPB4N4wqMKzCuwLgC4wqMK/A3K/DeqQnouSF2u9xdn9NNTOkmgjTEAACNbaloIvMkWBRbQVrjAahqzLKiHoL2eHwOqnWV1WRp4iiqBm6aq42zt+3OuGMkgJTKXrHRhABft1Tc0rpXduzlXwUICC/iLC831bkNo7K0uOHK3R7ZSBGLSLX5THg8ygpO+Pr8y8KAI9Z33D8neFE2eOV2v1J0lUUicCYg5ibZyDaUz03hSuo6uPieh7B68Tzidgff++xnYEVD6KJutZBKHp+Jysws7vnQR3H/z38Sk0eOolJ1YMYx1p99Ds9/+gvodVqYP3UUvYNDrL/8MrQkx9F33Y93fegJOJUqXv36t/DSF/9SNspn7r2IZqOGm6+9huHuHnLZHI5lk4j2eAQMXqMheZNxq4c4i1FteKhrFup+hsDUsJ+F8EsQxfdNGC/22oQyVKY6Lo4+cD8mj6+gc/MWbvzg+/BohUsbbG6Gew6MuUU88V/+IyTz8xi0e8DuLrovvIRoc1fAZxr0kYVDsX+cWTkGa2oGAz2HYRtI91sCNQmkwsOuAI3q3Azs6Qmg0cDxu+9Ge/0Geq+8jsGtbWlOMBYXcMfTH0f12FEkW/tY//730N7bwc/9zu/CXl5EQWlqkqKzs4tLLz0Pk4paKlSpIKPzIZUajiXnOxkGKAi8NAVwCqoWxZKP6ixN8jb5c8mytQxorg2rqjJkiyiTjNwsjABCTKrsCJb5vIQnliXwhMeSDXj1pKKO5EC3mBU3Mw1vaQEaLX39AN2dA7EU12seqtPT8Oo1sQfm68s4Tvk+cqTDoeSEimCkbMCIhj0gV6BNoBgvFyp3qQh0Kgg1S54jWV9HcHMdcbuLqWZdMnHd+WnUTp2Fs7wsyb4kUQAAIABJREFUTRhm5CPaP0TnrcsI126i6PeV7a/tyDWadfooCOVs2s6yKyMV2Exgxew/Zu/5/Z6y5aXyLI2R0rp0dg45VZe9LsKDQ3gGMzSpyGFua47EsQXeDno9ZLu0Iw+gVXQ4R44BjofkoIVs4yaqhoYjT74fjZOnsRsEGPhDBATsczOIZqdx+v4HcPbMRRiGhTgNRfXz++//GDpXr8u1LcpUbk4TMnKO4vauqHptGQcEa4RilqUyKyWLmVCXWc2SVUhFlwK7rD+BJGEkz7u0lYhFqLKK5nxCsMhaKKUqR5d6fn4RXNGiVlnZlu4H1OqVcxYhdK/XFyUjvwhh+Zi31byaPN73g3fYampiKS5qUQHNVOIqoDqC0wrVENoquCiQueIhCHwB3vJ+CC5FXK7eq4KnKmeXAJLHTDcGvn8/DJUamDb/cSQb+Lwe5DlKiRlhm1g6j/J1R+dAQK6aZ5U1Na2bCeJGwJqhoJqyyS5httgHJ6nAJzkOua+o+wNfV8BsmZvI88l6vQ0OzdvW0iNVtQB1ghFRXasMWbXLT7BcPlby31V28O1zJTc7dTNR2cTK4YLPBdMQmMumENrX0oKW90Q2J+TMyaTCGhp8AD3TQPXYqjSFpIaBoEel4kB1KRH6JokoYZkDzNenEpcK4JElNNXrPBecc5inK/c7w8TUzAyikA0iqTSRsFmL75UAmOeVFsL8GilxR7bTHBdira0VsF1P4AlhasLfJ9CNU+RRDktz4ek1UY7zPTErVyuYMazU74T50tBVjh2qaFUJVQ057gSs3349dd3wi404o2ztKOX4UiBI+Fup+ubrcJzI9aMplS7h/shSXNTBPG7JC1bW5yP1NiEvLaZpBy1qf7EjN6VpQin6lbJ4NH6pODYsh5JZaXoIolBAMe9JjcE+Gus/wFTQB5OaafvsFQUauoXc0XBwZwO7jx5DsjSBoqIaLajxJJyKMmY+QxwcZFzQBpxQ0h/i8GAfoR9gcXESS8uTuLZ5HW9c3cMwJKiEyjYnDK66WJmbweLSAvw4RadHhb0Hy/ZQoUwXIQ4O17C+dQstny9GkCpibhkTjgWcPTOFE6uL2FrfwfWbhxJz4BoWbMMSC+sk8AW80dJ9+2CIjp9J8LLj6jAdNvxo0AyVNcxuBz0xEPRTUXned/ciojTG+vYhDM+CK5bQlvzDBgEqyD3NxrnFoyCF1To+av0Y+nYHzs4AjZ0EzS5gpYbcP1NGZoi9uib3TPpkBMjRswL0FnN0F3S068CFmRV88oFHkbRbCLQCveEA2ze30ekO0M1ibAxaOEhzBJqO3SCHWTGQhBlqiY6TLQNnOxaaiSWNDGI+X84pcv8o53O5H8h6lpEnXCMX6BU59qgELhL5u4tuBZ88e0EUrr/58gt4ZtCT9fQigI87Fj6UZ3DyHE6mo0F7ZZl7dQRaDt8osG4W+DOnkCxgv8YoD+BdFzxkRoaNvQhexcGJlVk4VgWbW0MM/AxR6MPpBzi/keJnDywcD1KYpWU1Fc0GzUqQy/Hx+Dkk6Gxj07JZGjY0RKaBS16O/zCV44VZwJkGLpydQNfv4/pNAngFj+V2xnuFeP+raYtreFFos0Cc4lM1VVY9G0sL8zh79iTOnjohf3f15hpy5is7bHgw5L7Ma5trCmZGM288DPpYnK2j7we4tXOAIGHTlAvHpdOIhrQIUBh0I4mQZEPJAlZNI4lyWSFszTUk/Qx2quHuM2dx+sRZtDo+UjasJpEA36DwERUDhOkAcRYi17i2YeOJcmmR+2Guo4hoC27BLAxcPH0PHjjzCJBWsL/fR7dL9wLVHEZnlCyPESUDDBMfvd0DeFt9tG4e4IWrO2L1vdwGPhqZOBYVkgFdZRyC+kAk61BeoykbtsBmEfXZKOY9pQBCg58xTNXUBw1n2zQdH3+NKzCuwLgC4wqMKzCuwLgC5cfZMQAeD4VxBcYVGFdgXIFxBcYV+JsVeJI2lJKRy7xcBVSpUKUVsoKiVL9wk1ZBMUJWKnot0Eo5F9vlkXXc6Lm5WUa5gSQJip8ZNyxon0zFRY7MKC31lHBS/ozydqkwNqn6pdKWdrkqgg4V3YJNZYBs/il4LAoGwSvcdaI9Zaayx4iMJZdS2eqJWkv2qZSiy9AVcFYHyY1v7mRR5afyL7lx/s4vtS3D31YbMwIMmPnXmEB9fh6eYeLw6lVYBXPGNGReDbW5WZieLRajFx57L+79xMcxfcdJeY7++houf+s7eOsHP8SJh+7Difvfg4Ptbbz1nW9j49WXkMcFTt99DrZbwVsvvoTh9paoe1buuxeVqouXvvUtRHuHyGjjSHBOtaSACxMrJ0+jqHhYf/MN5MlQNvInmaXanEJgG2jv7yHqD1HkBKTcANREaVzoOTRR0hnwZuZhEugMugg6LdnRI7gglHJsA7Hr4sFf/k9hnTiBMEoxvH4Nh3/9bWDnUNQsgsxMA2ajJsfkzi6jcuIEVu46h+7mFgavX4K/eVPAIqtqzDThHV3G5NFjOHfmLnz/859D/8qbyHu+WCObx49i5bFHYFcraL/+BvZefAFhtw/zrnvw3v/sV3DHI4+IipTnP/K7eOuV5+HvbMMuVXxUShEAU90WD6hkLkDxmij4IgJ0lZmomVTYhQq+irK1QEFLUzU85e9V1qguNsiEu1SDi8qSQJS7omwa4OBMRPsuebt8nF0QJnuwpyZhVquibum12sg9D850E5XpaRiuo54nzWTjltcCYWt/dwfwQ6BWg1lrCLQa7u8i77ahDYdIggiW7cCu1WB4HlBrANPTomAudrYxvHIZ3evrkj3NXNvqkSNonD8Pc4Ew2hZFdBEnwM4ONr/3LApmHHMjldnKVG6KtzVEDcymBtBWceCjoM2wbaLqefJeKHsUAEyr03oV1cUlhAMf6f6BqN2siYYoY7J2G3p/KKDadJnT20PWacOlAqpWx/QTj8KdWUTv6nUcfv8ZTAQhJo+uwDy6iuzIEvoNS6ltJ6eRNSZhN6YwOTmLk2dOw64wYU9B8ed//9/gK7/xz2/DqRHQFGWgqGrVhrMYXxoKGko+apGL3SyBEP9wTiAkoppROJ9AKAV0aYWtlLbKvpnA6W1YZco4EgAsCluV+SyvU/6egMpcWSATWknGcBiK0nD0NYKPVCcyk1eGo5xLEy5zSQnVeTzyGoRKJawWpap6fwLlTJWly9rxuEaQVGZCzrUgGM5kHPO1aNusaqTgAEGjZKWaBpIskw10sWpOVRawHKc0zSh77ZGCmICY70dgHDfICaD53KJOJi5VDg8j3S5fjXbTtO0WFTZV+qXldemSKQ8R1X4JBkfZy1LX8pzxeUa5ygLnSxtoBbtVDrRSnCnIL48VOFo2VZTQcmSVzLqIBXTpciGPkWMgkFauAmGaSo4nATDvVWJfq5nq/iotIQoCh7wnNeowFmfgzM1iGMYIh4EAWKIn5ThdiPMAbWo5d5m6KXMD3R/Evpr3STGjcOFUKujzOpmeVspqknw5H8rSWGyP80zmL4HqbMJh2SUPl40ICvxzTBGcyqhljizfX5Ag81O5vk3mxpo1aRowdIJNBRVlfuA1RIDB91DC/5GSm8+lLKEhTgR8X1SZi/sCVehpBrs8F1meiqqbAHg0lmU9UDZRSHOKjDc2Yag8U6qBqVCn+lflbEeipKYKmvd3/jevaV7HvMZKTCU/43VNcBzTHULu/6ppRBTABpXXSvVKuM95jM1ok90tTKw/h+kkEDcUTzNQJwjWTfQqGXr3r8B//2l0tVTmzSiLkeQRglCpE6VNgCegtBzPC15brEOBMAow7PWQhgGmZ1yY1RxbB3vYPUyRpATpXIfkqFomphoe7jy2hHqthq2dFgqtAsuljS5QrbDxJML1m+tY2z4URbpAOZkfqbZnpi9wZGkSjaaH3b0dDH1eGxYcl24jXBjGDMvG1ATfpYkbW4foMf/XASyP9z5ajKt1Ie97BGW0heYaZmWpjommi77fxSBKkOsmTL2CiuGiyNlYp6Np1nDnyjEUfgRtEMILElS6Pir7A7g7/J6gPrDgJGzYUPbfhGCEwQFS9PQEe5MpWisFBgsujtWn8cs/9mGY/T42um3s0dZ3vy820PvDHnbiAbajBLGj44ARBJySUh1uaOBEq8DJroVGynsI/1EqddXCw/8n7FaNDOrv2eShy7Xc0zIc5ATBmTTMfPTICp48cRJfu76GP9xawxpdUQqggRwfMUx8QtPgcezlOppahork3RoIkYEeGAMd+I6n49NehsuzQOEC91+sIslDBKmB+blFUW4ftIbQcqr7DSR9qqh7+Nge8L6egUacyXqVDSqEtgTA6l2ouZP/qPWzcuWJ9QIbnoav1jM8swRYx/9f9t7rybLsvPJbx59zvUlvqrIqy3VXewNDoAGCRA84AEgOLSjxgSExKIWk0IweOJSZkeMzNW8TjJiJ0Iz0gCCpmaFEAzMAhgAatl11d1VXm/JVWenNdcc7xfr2ud0dgZD+gptgsasyrzl3n733Ofn9vrWWg/6Si0kUwK63pTHCtlwUbGTJUrlW8nu8RvIen+uHjSdJlEJLSnRqHSzNz2FldQ3L66uo9+o4Gh1j52BXnGS4/9OFhyCYx8I7+yKNkMQT0cn2ux3c33qI48EYltOEQacC20RhpEjzCTItlDv8JA2QERqn3C+p+GWkQimNCE2ngVOL6zh/+iK00sI4TOAnPoI8QlJGSMTmmbbPE+RlhLyI1bFwv+H1XzJkNOiFjY47h9X+aWysngMSHSFtsDNar3Mv5l7EPUyDa9ISX0NMkMzGR16/MmB7/xBf+86PMB5G6MTAxVDDfFxiLQCe9TWcSbi/qt8xZGsQDxsF6dniw7xp/l9C9TabwypnkcvHMwA8+81+NgKzEZiNwGwEZiMwG4EPR2BmAT2bDbMRmI3AbARmIzAbgdkI/MwIfKHXqbK8WFtgcUtHQdjLLFFRDaiibqHRrq7S9bIAy4JvZQ2trN+YV6cKE1R30o5ZACOdKqmwo30lixdUZWqFQF2bBQxVX0Eo1qkKeomdMyEA1cEsdEBH07KlSEagxseL+kqJlpWmjx37VPDw8Ty+yqtTZTWyQKOKJ1QfiGKFsKMkK2sjjyNR+RiEYaaNWJRYStlH5WtlcqvGo8pAZlFNVMGmKTmtdl7A0kvktOVcWsHGY4+Ieuve7VuYO72BJ778RVx47pM4friLN775Dbz/0x/Ke335H/1D1E+dlSJ2uP0AV775Ndz60SsCX1mqi8JAjo91KL3Vk4L/eHcHOlWoVViY2PexUFR3sXBqA6g3cPfa20AcCsxY2DyLtWeegdbp4M7LV3D83vtI/LHAGuaZWc2aeoHQlyxKqrDoG1mURBWECLTLtlHvtNBwLewdHmH95z6B/pOPwWn3kY9G2HvlJaRbuzCjTNRDBJWrTz2iVDKFBePUOk594lkpEh+9/Bp2Xn8N5fGJgJ3a+jKWn3wK3bV1bF17D7tvXkG6/xBUgdu9eZz6/C8isWwc37uF42tXEG9vgxXo1V94EWuf/wXMPf44ljbOifJJyptahltX38LOe+9JTh6LhlScEboyg1CUqixc05o2iMQCVMlYWC0lAFMgi/mchuMiJeCjLXDGXMFQoFdO8MpGAVrRmrYUDAWmUOEW0CKZp1Q1FrChgXOYzQExQV+lagfh+PIKrLkOCktlpXIu8TOUeSo50nkYYby3L6Be7/dhduZEmTzZ2Ua6tYVyn7bJsah5ONdp7e3OL6J+bhOF5yDeeYj45h1E2ztiM8y1bXfnUF9fQ39zE2WjAa3eREnYc3CIO9/5Njyqa6MAge8rmGapzDvDcWDUXGhhgPRkKAp01XhQioU5XQCkWcCz0Ti9jt76afiDEca7+9C6Xcw/cRlxWWB47SqGb16FJ7aMCQpChiKDxoYGt4nGi59F4+x5pLt72H/p79DY3kfD9RB12sCjZ1GeXUVrro+y3gaY32c4kg1OReSjjz+Ghbl5UelwAR/evoO//P3/CvvX3/vAGlkBoxS2qaCvNLCInTOVhcqyWH0uQ+wcaRMb8/GSW1uprnmWuAfphQAdZbWsYCafr3JzbbHIZKMKv6a2yASPYsMs0kjxEJeMUULcKUj+QFFcPW6qHJ6qFafWz9O8X1HQirpaAWYe//SYVNZppqybxaZZqdanOcHMDXYcVwAdG0CmIFayUCt7fD5W2SaXSKjaZWZ2lkheshTLqWSvlPDcU7hvE/yyacQPgyoj1hQISYUh4Z+sv0JBVwJgWn8SkBOUR5UlN5cl1yfXH7coUQxX0GIKQaeOEx9k/BKGV5b/Yl2dJB9YFPMzSXYxx4r7OT9Tdc6noH36OpKPK7bn6n2VdbYk9CpoKkrA6dWhyimtYg+4cyo4XCLTOG5UA6u1LxbRmgaf2ZVzbXjra8gMR+zEae9sUEnL+UKYz+uq7ch1K/R9Ubez0UCBfCoxbTkHvOiOwxCNZlOB96nCvGpUkM8kcQsfNih8FKry5/J+vCYzp7cCYA4tvcchSj+HDUcAnms3qj1Sk/c2dZVBLeePjSSGWgNcY1MwTOtmnnMq16n6E/V4ldk8HXfeC/CLc0mWDBWfVTOWWk+WQFll5831pxqWlDo+RRgFqNepTiZMrfI0qcYX22daO6fyXK5DgkR+T+ytmeXKhhDJW1ZKYJ5cPo+TjuCMttQEzNOGhJXRNnrbb6KXJXDZDFdFYgQtHUdLNrRnN2A/f15yf3le9wcHOBoeyTWVOcBBUeU9ixpecA50KKhOmJTEBRI/w2h4gAJDbF5YFIXjjbvHGAWp2DrTmdbVgbZnYnW+j/X1VQxGEwzDFCZzpnULTddGzctx9+E2rt7YQS7yTZU7Lq4XGi3wgU5bw/lzCwjDEY6PY/gp834bkhlvFgXqpg7PzCXWgba524dHShHsaDAcAnnmOleqUjqgJCX8YYJOHTi3OYdSy7G1PxRrdMZp1GwXtuFALx0stOewvrAK/2gA3Z/ACwO00gzeOIW1F6G2l6F2DLi+BpcZ1Jkh1tAxcgRGjh0vxvaZEsNFCyu9BfyD5z6JRc3A0XiIwcTH9o0HGI0nGBcR9vMIW2mKiVbCRw4/ohpZhz0Bzhzq2BibaOaW7NnSyEDL38p1QxxmZHMs5P6S97XcGzjLaQV9VBYIihINI8dXLlzC5sIy/ref/BjfD0c40UoM5T4xxxd0C1/RTTTyWMWpUHVfqWfF7poZ4lqJe66Jr9dyfK1XIOpTVd0SSAnTQxAC45h7tVK5E7h7+wGeuB/iV080nA0BR1Sw6r4grSyfxVFFrJ65L6mdjGuI9zt7TokfNwr8dBVIznvoNdloRivtElnTgd00pZGHThuMu6ADA1WvjAHgGHGfsPJc7tXnOwvo9eZRb7bQ7PdF2bw9OsQ4mkCzlLOEuFRIznMq9st5EkEvEzTrnjTo3bm3haQw4dgeTIJf7rW83iIQq+e08JGxWUQaoErkcYlMVLoa2rUWWk4Tzz75CdhWHftHA4mkCeMYUT5GVEwQI1IgmZbPZYSiTMTxQXqOaFXOZosEaDg9zDXXsdjfRMvrIhxHMqhcumESw499wbVU6PN3AMJfiw2HzN12bMnLFnV1nOPgaIKXX7mCrTsPpcnPLoFz+8BvHRl4zmejoLLLpiOPuBdxvQigJ8iXO0PZk3i+pEEQwGNsvpt9zUZgNgKzEZiNwGwEZiMwG4FqBGYAeDYVZiMwG4HZCMxGYDYCsxH4mRF4sccMYJGUKWdLFv2ldsoCl8rWZXGHhWFRX2kf2oOqTnX1cymITVOsdKUKZh6vdKkzK0zXERYs9tC2DOjqrB0yH9XCcZziSJRcgEt7QoErzH2jWorvaaBhWfCkGJuLmiGlelPUMCzHEaYoG1VmfvI9P8QYVX21Um1MO+dZTGFGLgv8dlGiaTvoznXQaXVx/85t+H4ohTMW71km41gQNE+tWjOCBHEDLQV4MvuW1pOgMoqKrHZDYB6tfr1OB6vPPoNPffFL+NHffhP3X38V4fAY/bOb+OI//G+Q9nroLS6gbul496Uf4OW//H+wd+0a0tEAZRoj5Z+sQGd9A27dw/a9u8iooKxs+1iuFzhC291OS5Qc+bEvqoPc1tA4v4HFT34M3ZUzOHjnfTx8+SeYPHyoin+Oi4sff4aVLGy/8w7KiS/qIM4JqpdZchKYzo4A25ZxQBLDbNZR9Lvonb2I+dOnER3vYnD/PrKdAxhBBLtZx6knL4vldpzm8DZWcf6zn0LJom8Yw791Dzd++EOEx3vQHQdrTz+HpYsXVCZyECLe30c0PIK5tIKLv/UVhGmB3TdexYMffxf+/W2YzT4e+49/F2de/Bwyx4E/nGB9cRmrFy+iYIGfirOjQ1z57rdQZDHqtouM9s8AnLoLi0CCamCOoUGlR4rCj8RKW1R+Eprowu31JWuTxd/45ARBkqBeryEanCCLmJPqwG13xH7Z8lxExycICFtjKu3YNJFLMU9lshZIcloWkq8b0L0anI2zcHttUdPozB9mXmuRipUxVbn5cIzoZASTSuHVFWjdHkrHQj4aotzeRfFgC+loBCNJEHMdUFXj1GHPExSbADP2do9QRiGymgVT7EF1ZDyHnguz10P7/EU4rRbirR3svvxTmMxNTCKxW2fWp9uuS8Ex19S4GuMBEE+gJVyPrEYSxNAhQEGdyNSQ1Wuwm21kVCuaDhqXL6Fx+XEUhoX0xjsY/vhHMPYOJB+acjXdsJESONsW5r70RSw8/zEYWYrjn/wIox++jJbjIO004W8sQz+/gbmVRVj1HkKnhahgM0cO01aZud1WB5ceeVwpe3VNLHG//U/+GFf+1VfFR5VTmArJvJzm/VbBjiyWsxGlUshSXagycZVNsKjCWJSVbF/C4UxU42JHy++J1S+PwxIFKzN580ypyeU9xWZaKR6nXwoCUzlMwKrsmafqyakydQp1+ZwpkJUs4spmV6ZrBfqmKmKx9v0g21ipP1mwp5UzC+bc7JVNLi1wI4FyHCd+USE5fZ0pnBMrXl4mmL0Zx6Lc4lye2vQrRXG1HxOc2rYAMwKDMFLr7gMwbjofKKCnsJWwVFRPVZ4w1bOitK8Ud2zOENBHIMgaOMeU/xY3ZnW9EQUr1bwVNCaR4mOmGc7TMZ8+luNA6MfPOFVDU4FPFazkG9MOvFLJiisEQdDUHprQm1cEyZWmhSmzkJUdNJXAzIvldZTRCoxQoNUvATBVmIS/uWFgQJvQpofO5nnkXl2GUq4qSYI0TmT/iLNUGlBcgSC2NCaFfiBZ4VT3mq4Nm5bGbHDJMgGVjst89wJJnMg857wV62/OVToLVEpbyX9m1iYbF2gtbPHa5TF0uYpeKCWrNR6EQFCgZjRh6Eph79hUHSr1L1WxSl3ND19AZ2SAZBczlkBZu8plvLIV55nmHivzQZouClhUmks0gWqGMB2Cd6Won1qWE6ZwPimwrADv1BqdCuA4VjasVDCLhbVtyZxkQ4FqTshEQU+VMBsTmJU8VZRzDII4ruYKG0AU+MuJ8UX5SFU0La5LyWZfO7qFpZM76BYlajBQ41w0M9w858D67CPIFtuo0V2lYJZogpTgTs8xGp9gf3CEUTAWdww2IqDgXKNhA88bz4NS2xL98Jj5fsPBFuYWLMytzuHVq7cwDJTpCUGVzUuzrgmwe/ryBUR5hq3DI9SbPdEPmmWMXtNBGKV4/dpNjPxcWfXyno45z3T/oJWzCVw4V0e/08SbV3cZASygzjIcUfZqSGBrBfqthowhLZhv7ezjaMSDFzMVmb9WwXs46elQ6vAMWO5r2Di1iq39AxyNY9Q9wukmDMMWFWnLbGKp20d8cIJ+lqMRE8xnoobWCZJ9E95ehtZAExBchlyzpuxBh6aP22dNHK0ZaLfb+PzlZ2DsHuLsqXUc7J1g7/4udg/3cVJG2Esn2Epz7AWAUVNZ3Vx49jDHmQMT64GHOmmpNCHQGlllNVNxLV8G7wF1Zdcr94BqH4h1HaM8R4IcT3bq+OKFR3AQp/hnb76Gd7NcgPPI0NFIU/yKZuHLtgUvDZFyHRCq8qUCJsTyvstARMtrx8RbVoa/6OTYWgIef6qNE3+EcawjKVxYdlPmr+zfcYmVm0P85r6Bp/0SHeaUcIJwn+J9qDTEKJDImSXuOJKBzr1Lh2/keLNV4JUVYLzJ/PkSte0Qi0dc3yYOazqiui4RE4mpI2JjiAEEWoZJGiKJAizVWnhi8yJWFxZRb7aR6jrcbh2hpeH20R5GaSSvqxtc07zFKhFmAYKAcRYxGqaFbruN/YMj3NneRb3TU/niNptXaD/N1OcUUTxBxpgJqpCZQZ8VCCaQTOSVuUXMN/pYaC/B1OvSLMGms8zkWk4QxSPJt6blc5L7ApKZ8yu5w4XaB4sE0BITNbODxd46ljprqDnzyDNbssGpwk7SCHmcIwiHiDK6cqh9yjDZQJPDqzlotFvoNNrS7MAF4mUeCsPBX3/ta3j51beVir4Ezg+B3z408PRYqbF1NlzEKrubC1VceugcQTgtIL9yTaoaZi/NAPDsN/vZCMxGYDYCsxGYjcBsBD4yAjMAPJsOsxGYjcBsBGYjMBuB2Qj8zAh8qdsRQEv1rYBeUdkq9ZLYjCqjZKUImip8q+xFKdArg2hl91wpJfhafKxOWzSq3VjwNXT4eSZF8bMasNltYeH0AvqPnMHr797Ay1fvSqGwa5jw5DkFiCOiqvPdMgxRSVgKQ9A5UQWPSRFTqplVUViB5GmRRLrnBSRUxXVaW0vxXpPiG7EGFbR9y8JGp4+leh33drexH0cYabSsFpELLAIPFsyrt6FNp4AiQxWaXcsWNS3HgYoKdu6z8G5RJMxiX7+P0+cv4sa164hHJ1JM7p06i0//wR9AP7WC7vISus0mDu7cwdvf/R7e/fffxuHb15GPxiqzVNdRm1uA61oY7u0JsGWBmHXIKZwmXKDwydZKOKXKbaY5hZkMAAAgAElEQVRFcePsGcx/6pPonH8UWpri8O23MHz/PaSDCdYvXRBQeHjnHg5u34UWB6K8ZaGQ1SYW86myqKQiMpZijxulAsdrZ85g5WPPoL28DH93BwdvXMH41i3JZWYBnMCP6jerUUPn1DoWnnkGq49cgh6nePfb38HDV15GEfiYv3AR8+c2MTo4QMv1cLy9hWjnAPb8PDZ/9cuI6jUc3b2F8ZtvwL9xF6lu4vzv/DbOf+ELomY6+OkruP5XX8OFT38af+8P/zuYzZYEJgbhALffehPHt+9CjxMp6hJOEwqkE1+sb2kRnccZEPliySlNBbYNrdlAfaEnxbfwZIDo8Fjmjms7SMc+cgJAqoRpO9yoSYZvMhxhsrMPpArgCKSQgh1pvCriaZYNzXOQ2Tas9WU4rieK7nzkA1GMJPKlQKvnOXyqZ6larnuw+nMw+n048z3koY/47gNkD7ZQBqHYWhdU7rk2NJMWqIEoTCyShShBwmr8yhKcbk8sPbPDQ8SHezB1A/XVZRj1OpLDY4HAWhSg1mmJVfXg/kOBM5z3Rq0Op1kXNTGBs07ljzgLF5LDzGhlKsgJw9i8kVeW7eh30Hz2KXibF6EXOtLr1zF69WUUh4cCyMVVV6xkMxSOi5UvfhHzn3kBmmni+KUf4Ohb34FHIL2ygOTyJuxHz6O/sAyn3kMEB0FM+EZVYCnZgA6Lxq6H0+un0Om2Vd5hDrz711/DN//p/4rg8KiyxlUKGxHSiFVzZQNcWRkTMCiARYBEYJpVSkKqQZVSeJoFSXjFPUrgMKHi1KWAzgRSqDVkvoitLpWvtFuv9lQpxxeFZL7yPWzHxGQSKDtew1AFfptWz8zAVXm9/Du/x6Kz5K9Sqcw9KkllP2IDDffjqcqX83YKZAm1xUK7yh0WS/tCFbCzOIHjuQI/xWpX1JUKitMWl3BQsn4NXeCkWEtXX3K9MAxRetKWWCyVKwcGAej87HLN4PVGve5Hs3pFkSpKel2NXwW1P2oDPIXIXPOiyucVqHqdKQA2CamTWOzbpwBZ1lOVNz89XgL8qQX0NIc2o8W1qJGrKABmwBPUTXOLBXKra6OItWhVTMBJyFIpj0VpK41JShVM5Rktb7ljxxqvacyRNzDRCkxMDe76BoxuDxb3hCyVTGza2TOflq8tY5RD1NtTaMksYI6zzmtLi5a/BsIgEJDPfYhwkTbbknVNq2aOP+drpYgVMM6mE6F0BNnKxlW3XbH45vbPH9GxoRinMGNDAWA2arChh6CYK4bNXVUmL6EMLZ2pfuO5mGb1KkX9h7cecn8hecNqnPnF1yPcJ4ilBTQvXlSmc+1xr+bxx7H6t4riVipsvj+v5lR5R1EogNhms09aIstp2UzrcuuDZonhcCTrhjnAnDt2lUXMOc1c6+k8mKrTK+oH26RauADnhx2FOLX/FpaCPdTTDE3NEjB63NPx4Mk5pI+vw1nqQ1TPzACNBxj4hwiiIUoBXY64lCRFhqPJCEHEGAILRWbCMurymRzLhslMX8NBkRIiZzg42aHpMdZONbC1P8LeUYKMk6pagralodeu4dLpnjTVbB/7MGwXekHVcQHPKODZBrb3A9y9N5I5WehcGVxHjMBQNvHtro6nHlnC3Xt7OPFz5Q5B1wBN7TO8v6g7Nho1He22jaKw8N7dA4RFiW7XxUqvjRahZp7ASHM4ZY66ZUiGrtdqYhTFCLMclm6i1agJ+O8kNhoTA/rdMeyHE+hpjkEbCOrcTzkfDcRhCmuYojEp4fklXF+HHeuYIMOtbobdNaC/soRffv7T6E0iRP4IoZ9i5+YWgizFABF2gjHuJzEiXiNzpdglfTVHOU4d2Vge2WhmBgy6Mkh3ANc5m4bkIqEaC7lHVTEj/Ey8Vw41Awmbf5DjV86exVMbp/Bv33wLf763iz0NGGk6JkWKJ3Qdv+PUcSb34fA+tzRRWBZsW4cRR/C4/hjBsXFKMm9vjo/wfwzfw63lFI882cOt3WNMMgOuU4eh11CmBVI2NYxCfGpfwy/vlALQ3ZQtBKJZFqVvwiYjUZaq+xE2A7EJkj8fWyVu1Aq8e9rAziqdUjLM7xV4Yr/E5gSo5xoiKlhpce+YOHJLHDfUfw/NBPl8HcsXNzDf78JpdFE0usgcHc1mAwFi3DnagZ+nAloJfQshrCWiPECc+6g7BhqaCa0wcG9rD2lpwK3XUbCf0iD0zJGVicDaIB0jpd1zQteREmUK1EwDZ1dWUTda8IwuDKuJgR8hZlOVyduuDC6vlQZ//wiQZaHkB/P1Jkkg7h7c03g55P2ZizoWWxtY6V9Ex1uVbSaORpKxHEcZxnRIASMKGMOg7gWY1zsYD1BoGTS7RK3motvpYb4zj/nmCjy7DTOzZc5df/dtXHntJxiNB6Ia7o9znL4TY2miVP3dDHjE19HjPUVeqgZdXoe41/H3nakDhdz7A5dmFtCz3+xnIzAbgdkIzEZgNgKzEZgB4NkcmI3AbARmIzAbgdkIzEbg/28E/kGnoyzGDCodVMYugd1UWaUyLKuM1MqOTCmBp+Skgq2i7mG2LnPgKKpUVrr8IlSmOtUnMAPwuKnjc88/i1PPXELz8mn85K038d1v/QDDuydoSAJiVdRFiUAs8RQwsAhiCZcJN6T6rqrKOu2pqw8pqixRhYmwTkqbTmVrysfxKQS5VDQLCGYFpSzRLIBlw0HXNnCcxKDx4qgCJCxq95eXUFgG/KGPkB33zAymOsahRZ0Dz7QEpmmSh1Yp00Q4S3BODRiLiKoQThtewrH60ho+9p/8HszT6/C6Xbiuh2B0gsN33sXbf/U32PrJT0UBKses0WaReYSFqFSl8C02hbTjVpZxrAOLZZxWwBEbT9pta1h4/DGs/eLn4Z3eRL3ZRLJ1F/tvvIH9W7dx+emncOPqOzi8cQvRyUAKmCxqSiJnqYsVn8b35GepOah1eugvL2L/7feRBwns1SXMf/I5rDz2lGQb7//kJxjeeE9UDDw2QurM1EVpzXS1zV/8PC594UW05+ax9+orePtv/hrR9rbk19bn55XixjTgjwfIT0awmi10H3sEabOO3I9gD8eIjw9xMhjg9Gc+g3OffUGyaN/+26/j5MobGA/HWH3uOXzlT/4E3YuXUJi0mSywde0qbl55GXqRiOqJqm3CGyqbTNp8S15nWtldO8jrHvSWJ4pr2kiPd/aRnjCzuFK3016RYEzYIeVmOsyaJ2qUZDCRAjIrd4QuUkamIjgjONKguw6MZg0FLcdbTcnU1aIUJu1tdR0n4VCssa28wMm9bVFcU1li2DU4VOxurMIfDRHc3QIOjqHRPpjHZdqSAWw4JsZ7e9CZs8qfsYBZa6L+xGOwegtyfssHDzC6fg12FKCkPSphTJTCZSgiSjQW+jBaDezeuEHyJG0gdrMJu9NQimQCgTBBEUWwCJ0dW1SJJF/cR/zJROB60W7CWFmEeWYD9YVlZHtHyK5dRcQ5EsfIaLVN6ZkoyyOkjov1F34eK5/7edjtNm7+1d8i+vGPYA4GSM+swfy552Fe2ESz14dhN5GYLqKkFFjE2W+7lqiGqF7m2jm3toL5C2ehE4IZBkYHh/i3v/v7OLz2tqhpmIkqe1wFUiXGmfJBcVpUsHIKW6mwJJBV0cxqzCUPVjyFP4SZonQ0dAVKafMrDRWqSWa6P4l9ONVyXGDcj6rMUYIxrhUq2wjrbMlIDgUIEXJNLaIJxAjGqDpVUJQAV7XqcNsSa+PqPfhYgalTBWulABOIm1DFzrzfSODa9Dgk77ZSQ0//K0pn7sOcL1T/VnB4qqAlCCRc84MADq2h2cAjWb+GjBffj3slVVR8L36pY+OcUwrpqR03C/FisV35/HMuTWE8/8v35xqWbGWD7gvMoy1kDnqOgyChslxZXU/fRxSd0/eoMnlVbb3K9Zxm/laPkUzvygr8o9D3g4xlWmZU4JzvwbksqmSBRryGyXJAKhbfQFyW8HmMYgOvIaKdv1Zg7DXQO7MJj+4NzBBNYmR0A6DrRJkjjGK4pivzQjIgK8t3At9cKwWWuI4jgJjXilqrISpYaRSgXTJBUJVdLLbWHxl7NhlMxz7jeWEkgOtKw5bMKW78YQkzMlEz6pUyFajV6rLXEeIq63AIgOZxCDkmcK/mhzQjfCQ3WdY8lYi8fvI6RdUrj0O+z/NOq3rmeSoF8Ydrs0CaqOYFlefLJhsaU1g03sB4PBErcwJ7qhb9wJfj4pxU9uKqaUNyq0VhXUqeb0g1tWBkBZY5R9howS9pJNOVlauoQrMcXjDC2e3X0Qr20NJ01HMTqV3g9jkHB08toFhuiirbMiz4cSgqxzieIIxPEMQjpX4ugU6jgXaXsGqMnYMTaKUDs3BQFIwnsFGzm3AMnncDum1jMp5gMDpEaQyxvNrA/d0hdg6572li1S8xEBZQd3Rc3lwWK+mHJ0PoloOYjhJphLlmCw3bQBTneLDF1+O1Xc1VSZQw2axCu3odzz+9iIOTYzzYj1ESwnJf4b1WyjxqDYybX533cG6hjw73kCjG/iBAEpVopQ5aAeANY1hRJvPl3Yfb2E+BQ63ECd1eFkzQkGJ+WODpLR1Phy20fF0gGM9H6AKZlWNcL3DYLHBk5zA9U6A1554WazACQsACJ1qC4zkDtX4XX3jiOTxebyOIQ+xsH+Dw4SGOAx/HWYAtf4iBXiDQTUzSEgEV6FRxhwZWDi3MD000MlPOD2Fe5UpedQmpxkbZTz64qaYzho6ITShlgcuNBn790qNILA1/+trL+G4YgncN/MNXe8y28IzO3N8MbqbBhYO652KeTWlBiLlWB82nnkTzhecxSXLs7D3AP//en+FubYAzF1q4vjfExLDh2iYMrYYsLFHGMZ4c63hxp8SzuwFs5jvnBMBULld2z3J3o1IupDFFp4oXGOslbjZKPFgGdnsWwjjHmUMNT54UOBOU8Lg151wHVLjTfhkYesBh00S0UIO20kG21kS+1sFIS6C1FpB7fTQ7dWRWia3DXQRJgCgPkehMvs7EfSSn1bNroeXaEs1xPA5xeDiC53Vg1V0UOkcrQ67HKLQEcRxJc0jELGl2muUGujULy705WSPhhM4VXWQl53ouqvtci1FzDMy3mmKXnCBCXIYIYx8n4xNR8fKaxPUfRSVsvYHF1ho2lh9H3e1LkynHi810gT9CFvuoOUCrxmiHGEkeIsp8FJL3m2HnaFfsoGueg4XOEtYWzuLU3Dms9c9KswPt8cM0hh+GGA5O8GD3AX505ac43t4BxjmMRDWqdcMSnzvQ8ezYRD/JYVUNR7yHUFBfffGenyv30uB49kvubARmIzAbgdkIzEZgNgKzEfhgBGYK4NlkmI3AbARmIzAbgdkIzEbgZ0bgN3oKAFORMi2SJmL3qgrngmLF/lhZIiqbZwVe+d2pdadSRKjHMzOPAGyqkpqqigleWVh72rbwe7/xW1h+8iK8iyt49fpbeOlbf4dbr95AHGTKRpOQBaWopZiFRaktFY0OFOwlxJrKiqgKVoUuVXCX/1bFW5a3Ld0SlaIce1GK9bNk+PJziKJLZRI3Ck2sC32tREDLyKrwYjdbePLFX4TX7WDn3Ru48/Jr0DNCOUNsXl3HRaNeE/veafYij63QDSkm67rK0bPBTEcqI5lvrKGxuIynvvIbsDc2UNbrYms9OTjC1ss/wfZL38fw5k1RfxKei5KHhS3mpVZ21qIxptJX1G1Vbi3VKgYL5LR9TUV1durZ53Dpy78CfWEZVrMObW8f9156CXdefxXz/Tns393CeP9QQCK1yzx/YpPKESIIoMq51UDz9AqWL17C6dOn8L1//VVkB4dw53tYevwxtDY28eCd6xhffwcYnEiBWFRlBPrtOhzXxngcYP6pZ3D6hU/hzMVLGN58H+986xsY3rqJklCD+YcsNvJ8M1uXubl5hogqEM2EXhpodrpYurSJw/1duL05rJ7dhBGHeOtb34CTZjDshtiupraJ3/nv/0dc+N3fQ2Ha0MsU4fAIr3/3OygHA5lLWq6gHGexqBX5d9uF1exAbzdQmkAWTFD6AYrBRGydqV4R1bVhQaOyjPDXDySzlwobKvs4YATgpmNBd1Q+Zjz2gYQWoobYHNNC26ViOI4RDyaSlV1v1lHvtrE7OIQt1uQa9m7fU2OjFTByA3rNQ/f0qhQQ86MBzEmociU1fgoNOiERwct4Igpi9V0LSaeN3ic/DjS7Aku1u/cweest2LSStniOTZm/DsefI2GaohBKwxH0hDBSF/ta2mt7zTZaa6soTgYY7OwIuHLdGgKed8dG3XWxc38LlttA7fKjMDbWEDCHMwf2X30V2ntvw00iUfAUugWj00ZO++ajI1am0b10Eauf/yyai0t47at/Bv3We6gTQl96BLVPfRLF6iqcFs+Pi8i0xR6csJUfvcac4oL2xDmM4RDhnXvodLt44ktfQNltUViJMslx9at/gW//z/+L5NQaurJancKxaT4vV5YCqbR8JnwjeFAZwIStbJaZKks/aicr3+P4EfxR4cxjEaCsCXSmalPgpnjocu8qBeBwJhLA8Uusg8VK2ZKcZCqIJYuWjQrML7UcOSa+HkGlzN8KllHpSwAbE8xRXemxMYHNBaaoRvma/NwEuSEBvmWJyniqxpRjql53qhBVPT/MBYdkQlMxzOPnMbAwz4aFnOpZKuIrFfBU6cyx4LjxGAm0s4RKaucD+PthFrHKUuaeo2y2lfJWjVVlCc18Y10Ta24ZzwoUU8nJBpwoVBmzktWqpKIKxE5zftlkUUGQku8jSm5mExM+f0T5O4U802zvClar60VVgifUlMBI9V6cg1TeVnHzKn+zuk6KTSzVdkWOkACbIFfX4JcFDpkHurICt99HTjiXJrIvcF44BD2ElpYrry/W3LaNaOIjYQ68rsmac2s12Wdoz11rNJRddAX+xQqdTUmimGWmN/dZqn+VQlrmLsepki1zD+HepexGTcTDCOWoxEJzATqvpJUdNy20XYfKdDYh0Ea/UAr5Kkubc2d6biUSolJW8+cy23PCaNUcIGpgacJQzSCFprK1p/Pyo9Caz7EtXqkV1FW3I2oP5z/Yv0HgmGaJ7HXT/GCqg9X6VetgqvonDFZ5pErBzvfl2Ni8hsZsXFAZwhxfNgu1h3u4cHQNzvAAdR1wYWKvmeLqeRPjzS7MXk01Y+hAmIaIEh8lbaCzSJSCBEtUiWdZjLLQ0W87WFlcxP3tHQx9fs+EXriom3WYuqkUy04NmmFLhurJcA+OGWJhvonbBwMcjtQYyMevMotbrobHH1nEcDzA9nEsrhO8sLPBwzJKtOsWWg02H5l499YBJr6SEZeGcoHRrQKeAzxxvgkjCnE84LVVE/vn+fk+Wu22NJWcPDxA+uAIZ6wWtAcBjIcJWuMcTgDYCVDLgbpEiPCep0RuaPCNEgc6kK/WsDMJcS6y8GzWR2ek7g8lD71UNum878zMBL6dYuQCE6/Abj3BCYXSjZo0+vAcx3mMwDZgtBv4e088h6fqHewN9pGGwMM7D3Hgj7GXjOGbwAgZjvMSwzjHhO4RKdDKdCzsG2gOddglTXcVUBcXlEpizXYvde/LZjHlAMDviQtCkaNd6vi1Mxv47Lnz+L/fvY7/a+suHvIaYDhyfWbTismmHjEE5rxRVtmc+zVDh1vSxruJ1unT6F66hKXFJVhWgb/4wZ9j29rH0mYD1w5GCAzu/bzfdpGOIjTCHL8bz+Hpa0dYTnLJlTX4P40TQu1AXNpsOeI1PC80sW/e8Uq81wXutYC4ZaA8znFupOMp38J8kitHiiyXrPfIzDGxNYybJiZdG1mvDr1bg96vI6ppmDgF8pYNo9mHXWvDa9dxEFLdHonlcpD6OI6PkOQxWnYNaysLiKMQ27uHCBPa5JtwanW1b+sZMoSSd8wQmDhOkaTMOS7gaCa6XhOnls+gzE3s7x8izU00WguSrR0hxHgygGdoOLe2BNMscTQ+wfF4jMlkjHE4UhEccv5K2SsalofFxjpOLT+CWm0RWs7rW4GI1taxDz0L0K3XJfrjcHyI/aNdjKIBgnQEPxojYVCwXqJVr2GxtYS13gYW2quY662g3ZiHY9SRZwS/gcDfJGVzFbB3sIdvfv9buLl9V5x2GAvCJhPbz7EyAtZHGk5NgHMBcDHW0GHktsTbV/b3VdPnpcFg9pvtbARmIzAbgdkIzEZgNgKzEZgB4NkcmI3AbARmIzAbgdkIzEbg/3sEfq3XlUww5tVSvcuiPgskkjclfFRB0sp1TJS3SslWqdmqxwmzE+Uoc9OqmqzgJwXzqIiiOpbWwI8YBj6+eQFnLp5D98I63nj3Gn7w41ewdxQgotWfFNZoJauKVgKjRc0L0HiSxytFuUrpSwtnyRQTMW+lZvmISkNQIm1YCSwKBZapgFAFPv4/9VqSXydJd8xpVOofWmAbrTae+9KX4HZbePj2ddz+0U8kn5TWkgK8Gg2sLC0hHE8QEQYS+kixXWVQslwo9rS06WVhk8XPsoDJ5z3/LM5+5rPQ+vOI0xTxwQHe+9uvY//1VxAPBwqE1hrorp1CFoYY7G9LnqvC87TD1KHx/ajWqlQ8gvwkVI6KPQ2djTNYe+EzWH72GfRWlpHef4j3vvENXPve38HTLAGbLKLSJpLnW8650nCp3NBOGxc++QmsfOxZdJeXYSUJ/uZP/hmC+/dFres02nCXltCoe4h2djF6uKUUXwKSTOTtGuxaDVGa49QzT6O3tiEKtcnWPTx883Xg5AgG4RHnnUwY2hbSNtwQ9akC6ARPHhpnzuKRv/+LiMIYsR9jfHSI0d1bCO7fQbPVRvvsOTimhb2b72M8CfH4r/82fumP/gj2+orYFBdBgAdvvIGd996DliibZupa5BMzxLDZgtvtoSC4DUME+7tAEMtnJuvNKSs3DRjNJhq9OQG/o62HMMIQJS1aTVp3enJOWMimdWeRZyhpNyuVf1oaGtBcG5brIJn4KAMaGVc2m46NhECXUI/WhDw3zCWlKotj4NpoLi5gMh4iHYxFtUsbZc4vUbTLvC1hpoJH5O8ZDATtNvqf+TlktTpygsH7WwiuvQ17NJI5zNclrCyi8MMM7SRDHI2lq4IKYTYoENro9Sa6j15AORxh/949ZdfoJyhjH5rFwrMhYLG2sgrvsSfQ2NyAxkLy9g52X3kZ5v17sE0N4YRZsja6p0/B6DQQ3ryJ7MSXIv7C80+jt76Cq9/4FprRRFSd9qOPwXvmGcT9OTi0lyw0nKRUuRuiAtWLFBaBWK5L4Vo/PID/1jWUx0NYG0tY+9QncPbjP4eSGbSlhnsvfR9f/6f/E45v3laZ46kCkB8AYE3Zz/KL1srT7NipI4L8QBTAH1rOEwaoyGzSMwKqFLQktmmfmmUCTg3bUupgrjDm9GZZBaETeI6r7HPZLGOb8jN+JkJoKnVVti/XPe2maWFsivKTUEz2HL6n5Lkr5bHkxJrKmpoqWQI1wkGeH69eE2DIorvAY8kfVVmyhOIEg6LuJRxLmS9ri3W1qGZ53NV4cU7w2sGvlJCXEJBWvgJElQ2p5PRWOawm1bpV7u7UKvijsJBK16kKk6pClS2s4NwU5Mr1ibCATg6VHTfXPdWxU1Wr7CRUo8p5UHmYcpxZ5WhgWwqSCyfmcVZZ3ZUimdCU50zAMHPFq4YgBdvUNcNmri7nmqiw+T11rZqqtHguuDapek2YA1oSUogZgOxxYZFjTIher6G+uoayQetTQvUE4WQi2aAEvjkdByr4LU1M44mcH7FIdhyB+VRzR0kCr9GQc6VUy+wHYca2UoSLrTeBPNXCVcOAyu8lfBBUDINqT8nE5DywoMUGNF9Dv9YV5R0fpc5bIepbUQpXFhxFzqYAKmYd+L7/Qf6y6nVQo0KLcpkr4giiMq9pNU61sjxOYzYpxIacgN6jJbm6MMj54OO5FkyDzTWclyaCYCLrQa4daSlKYK+moK3vB3Bdp7JMV+eaAJjOHnxDaYqobNtlrbORqywF+ARjNhTYcswZ7bSzAi8sGwi++7doZTEcgmq7xN4jHu5u2Jg0gMKlHTjtrDMEaYwgi8WGmfOE+dAyH8UavYrYKAu4tiF2yLStHY1DZFTZwoGpOZIhSjUxrxd87sSfYOwP0HQyrJ6dwzsP9nHg8xwoiG9QQawDNTvH5fPz2Nkd4ThIkJucx0qNzrXu2SYapo5e3UaeFjg49GHXa2g2m6JKpWK47ubot1uwdU/WO/wIgzs7MI9S1IZAcwL0IqAV6bCHJZphiWaqw+FcqvJm2Qwl2bOGyqClK0pm6xiJorTEfFlDLaG2kU1HKpdX7uWmrinErVqBxABiI8eJnWLg5Nh3C+zYOYZ2htgukNcMWPMdfOLCo3jCa4mSPB7GuP3OHewNT7CbTjAyCiS2hsO0xJBvxL0mBaxJifZeiTpvuehCUjmgFLwnIObldb/gPTLXecq/IpUYEF2avdw8xeVmC799/hycRhN/euV1XAkCpcrWHdilmuu8r+R5l2gUGaMCqZ6DTZei1Kdri+R1W9K4aNgZslYAd0NDfd3D9cOJqJd1ztc4gxmVeCJw8Eu7Fh7bjeHlKRw5vwVMaaRQ9wRUlhJWJ7ohEHy7VuBWX8e9do7Q1tAbAWeOSpz1NTRzDXG7Bu/iKeyPjrEzPsTYzqG3HEwsILWo/q5LTAvnutWpQ++4QNtD4bkSd5K7QGJDmnF4H0IVPNWyNkE3HOw+fICjwQhxaSBiwymvMXaBTGO2LxveMnHnoNU9G/W6tT46Xge91qI02I2HIaJU7bd09ki1HGnmQ0eITtNGt9vCweGBKNhHtG6ucs4lyoaNmWz6LIHT86exvnAOveYa0sQCk0AKNo3kATSNDS4aTL3EyckxDo73MYiHmOQBwiJAXtBivsB8u42za2eVRX5eh2O0YJQuHKcmjTuOXWdHrPyCwYbNLOF9Ge8HUhwN93Bn77FSU30AACAASURBVA5+ev01nIRsFClhpCX0WIMVAO1JiccPgV8e6jgXAh4bSqtfx+R+vwQuzADw7Ff82QjMRmA2ArMRmI3AbAQ+MgIzBfBsOsxGYDYCsxGYjcBsBGYj8DMj8Kv9nhSjWJKlTRoLWpIbJt3lCiRIdqIoCZUqk19i3ckCs1TZ1b8JgJUtmYIBLBCx4KXyBHVRlnq6jjVdw1Jpot9qorU6jzvbD3D/eISjQoOvmUhp1cyiH4vBklFYAQBo8HQNtuT28n2UBa8UpFX4rkiHp3GDYnXHAptwkVKB7irHmFamLHJLwaUqOovKTeCz+hJrbD7eMtGlStc0kA5HCHd25b0N04bbqImqrVGvI6fNL+HBtEjDXDOqKMXSkjAGYj0ZJ6FACILExuoSnvnVX0P/wgUp3h/fvIN3/ubrGNx+X6Bu4TiY27yIp/7+LyEKx7j5ox9j5/p1aGmGhdU1ee9gNMLo6EBBDp1FctbFNLFypBrU6c1h4ekncP6FT2Ht3Ca2XruCq1//99i9ek0KtaogzePR5bO6NQ824WScIYkjLF24iIsvvojGpYswqcQ93MN/+NM/RfTggQBUT3fgLc3Ba9IeeAj/8EgK0AQIpldDfeMU5s6eE+Bhuq6AcMQJwp09HN18F8VopEqfosJTQ+O2WsgtRzJ1PRRwigxuq43Oo5dx+udfwMkoFLtnK0vg+WO8/9L3BbR5p06JBd/RzRsoTwZgKp9+6SJ+/1/9a3TPb6K0XJnDJzdv4e2Xf4As8qERHJS0l6zBZkNEvSUQLBmMEB0diDLW4rGxOEir52YDbqcLgwoq5k8eHMDf2UPJXFy+vmkhj1hAZDGRuZ2EtJUekIVfFmUJ9klNsgRmWsAWoY4CeJyXU5gLxxaAodGamZnaVINXgC1lJibVoCz603K9Ik/SpEEhTaWMz3QT/lwP3U9/HLHtCMg2tnfgX7sG/egItmFKjjEVzwTGtHUm9NYSAssMsC3kzOGkSnYUoDRttC+dQxb4GOzuoOZ5SI8nSKNANYuwsF1z0Lt8Ce7GGVCrOWKzwHCM8OE2vIkv1sj+eAKkBZx2S2C/NhygiAIBNcbiAtBsYPRwBx1Hg9dsIl9eRXFqHflCH635VaSWizHfzqbdqgGTQJTALk4RExzu7yN76zrSB/fhmyl2shif/M3/CI/92q9Da7eVZbA/xp9/5few9dob8tmnSnCBYiZ1WlxCmqxbHtfUslhUqRXUlEYHARxKsUoFJcEV4ZhSDYoOXqAoz5/Kt1X7qWYySzeDV1k9E9JyAxNVJG3TCf8lD1XBPgGhVApRtUxLaCoTE4I9rht1TIRZAkrFIrkQ0EUQTchG9TDBnWTcCoxRx0WolkyzhkUdqoAoj4Pwi8dBG2q+nkBGnnOCZ543HnAFESX/lwpcDQiCUAHC6lohNvBR8gGgnQLIj8Jg+Xy0ohb1tAKTyvpa5bjKsYpKVEFdAd3Vfv0BRKZTBY9/6hJRWTvz3w4VulSo8trGzxXH8jiqQ+X8VK87zYKV64vkn1LxrbKXeSwKHKvPrWymNRlLcT0QLqGuTCrrVgHjSKcVrLKA5sPYhBAWGSb8nueh6HZgzS8ColTNEUwmsuY51tw3eS0j5OXxZ1T/0gaXDTquI1Cf2b1+FAoU8Wo1BdHY2EXLe0JlNrFU4ytZx5Uql8fKz0cIKNc9qocNiAUzlYRaYsDJHMzV+kiCTBS/fB2xIBdlOZtX6LhN5TbnFtum1LVOqX75+jxfan9XdxOquYwglzBG7imkP6ZUltISVKqux9N5L3NWlNxs6DKliUidvxwxHQUKnhsHeUa1MceF64UKUZWXzeeJxfgU4BelWFbzPTmnCTgJm9nsIWpuXYdtqPnL5xq6hv/hv/w15K/9AP/hT/8lWrQht4Djdo77H6vhZMlCxP/lMSZRiCTKJLohLjQ5Z5ItX7mTcHpM77ekPYL3Bxmw2GsARo7D40iaoQiALY0W1yYsRikQ3ucFfDYIBGMsz1tozNdx7d4xYhXhi5yWHbzWokDHKfGxJzbw6rV7iHJ1nWeuqp4RZgLdjo7HV+ewsrCASVJg5MfI8hh2RnWkhht3dzEcJXCGGtZtC6eNOsytMeYGOnqjEp0YcIIUFJvKJayKZp5GcnAmUE/L+zWeb7ukHwU/F/8NyRO26GFSUPHrIGXDGN012DAjcR98VdXEIa2HbGrhOkCOPTvHg1qObTfBfj1FMKcBCy08s3EOT7V6SKIQ+SjF1vv3kekadrMJtqORAOAhdAzSAn7CpiYNdmigt51hzrdQo4NHyaxu4ETTEZREvXSfMeDSTYYKZR04IFTUNLQ0E0sls3838On1dXzj9m385fYWDgsNDV3ZPNeQweO9Ez+FqLTZECKzHhFyRGxMLAyERYLAoEOAUu0WZobeWRPWio58zsL7xxNEnHTc08IM9kmBp/ctXD4ocba00dFLNLUcXa7PqoGHyli5/kDDwNJxt57j/pyB7Tbd3VO0Q2B9CCyHQEPTMDI07Dc0hHN1acNMJWICsItU4irsDOjZNXhgk1AGjeus46HsNxA2TIycAkFTg1/XEFuE/SXu7t5Du91Cv9HFYn8FKwuLci2KeLNq6Ng92cODndvYH+wj428OJeDaLub682i5tEKvwyxr2D8YI4yr65ytcsIJYtPSF0vpzbVlDMcnuH7nJnxxzFENqdMsZ65pzqlmrYlLZx7FYmsdtt7CcBSJywn3V1Mr0OA9h6dj6A9x495dHPkD5HrKM4WsjGUv7jcbuHTmIjw0MDmKYWktZIUJw3IlaqVRb0jTFf9wBMXVogBs3ZEmLv7uwWvcJJrgz7/zZ3gw3hNlsJ3ryGlQkGrQsxLr+wV+/cTCcyMdc0kBl1Cc95CVK8cjJzML6Nmv9rMRmI3AbARmIzAbgdkIfDgCMwA8mw2zEZiNwGwEZiMwG4HZCPzMCHyp15Vily35usrijlhVoVWVvycQhOUGVi8rmKvslj9MQmN1UxTAovpU8EAMaEVhqb5YiGFBsKYBLSmplYgIV4qCMYMIWU+ncyLBBAEWC/m0PpXsMqq2WIRjpi8EyIk6tzo+Pq8y7ROwwy8WdFhMSipEICoUPrdC1ASSxMj8HsG1aHX5OvL+qiguuolKBcfKHbO8CMYYMKzRmrHdQLPTget5CAZjAX7MFZRKjqjcDMlppCVtFEaIo0js4AgEabHLYvva40+KCpLQiNmtx9feQTIcSBFQqzex8tSzePYrvw7NNnH3+z/EO9/8FpLhEL3VZVFfJoMhBnv7Ahrlc4sNtA6v3UJzoS+5bcRNyxc2Mbe4iOMH29h6+x0cP9iCJYovU2wuaftpuo7Yz7qegzyMkWUJNp7/OFZfeAH28jJKgvqrb+L9b30T2eEhCsIry4LXakiechFmKJivyPlhm2if2cD8k0+he+kRmJaNrSuvIz06RM2yofsh7r9xBfngBHarBbPVQhwG8p7t+TnU211EwzGSw2M0WSiuuTD5/VNnkDAHr09lkoHJ3fvYfu0VGFRy1VtwTB3RyQG0OEHG4rtpoej18OIf/WM89/v/GWDVpKifTga4+v2/w3j3obxORrVdsykFyTyh5WAi8C7PE+RBRKIhtpRWowHbrqEkdOEc8ifwjw4li0+nUtV2EPpjaAQeVEeKha1STip7SwVQxMo8L8UOUlV71VxTiklAcx3odRfj4QQ683UlI1NZBxOgpJohc9emBW/J56p1w3NaGgTWGQrCDNdFtLiAxpNPomi05fMZe3sYXbkCfW9XFENUJdOek3mTKTMxI1oiZ0Ctju7mGURpjMnDHehHA1GxOHMdKb6mUQiXeaO0+BV7YqU4zCwD8xfPimV1sH+M8Z3bsLICJqFGpor/gT9AmVGFrYsVqsl8QL2AxazjlVXkrRpOHmyhGAxlX8nrdWCpD/f0OuZWz8KeW0TUqiP3agJGbBZUqcQe+TKPjINjWLfvIb97F4fJMYbUljXnsfLzn8PP/cF/CqfZFghHwPrK//5/4hv/+J98kDMryk8qbiVDVTWwTFWoU7AoGaWV0p3nT7J4aVUscLUUq2XmQvIci+0ws0UdS9kX8zEcs0oRxj1DVGG5Wnt+EErzhrTY6Cz2Ei4qICp5ujxfon7kjsjthjudasrhWFDZSyguGakEwlStiUJVqWgJxKh0FAUVVcJ8LIv5bBjh46lW5B6maucqz1WaE9i7kQgUJtycKnKp1GKhm2MizT62hSAIVJZqBVX594DgsrL6VZbTCjIrMKcafaRIrymFqILhVH2aAhh5fNwnpaheKCArz6uey8OV15LXUfu72PFXa4vNDlxHCVWrpgKVoo62lJp0qvKWjy1Kq0puJRcwlQctrg7MQ+bAiMU/gZt6X1GAT10x5Dh4jaJqsFT5vrR9LnJxmch1wv9c7OqHhJDNBryVNaDekNzWcDySfEwqUHldYn4k9wVmH6dhLA0ZKgPXhlNnm0yJIApFEUcAzEYE0TJWTVwEwFNr7akal80C03EXlTGvqbScZjYn1ybVkIkJLdTR8brIQ3WuxJ47K+TcfdCYUAHWqY2yAr5cXwoCqyGk+jaSseXjqBbmMahcZV2AcJIlCHxfFMCEzHycUqcr62p+hWGCXq8nc2UwOEEUB/IeokzM1XkileTnpX0zj5Fgl6+njonzvVK+i2q+kPXAn8v5EyBdokgymK4tKux/8c//EL3Sx1f/iz/E3pUraFHFbaXYWsxx42kX+ZKHVttFXmaihJ9MQhwNxjgeJ1xaslfk3C8kO1lFJatx0GCYla9KXqJZc2RuDiehNHPRlpn27bwn4WHztiTNCA6Va8HmaQ/Ndh1Xbx8irZSztNc32OiTlzi3amK+08HNu4do9x10mi5OL86j22ogZn7u3hDHRxP4cQk/yWSeLnXqONkZIdjLcEr3sHaSYeOoxMJJBsenm4VSG8v6kOgDBYA530zejPH+iHEgbEgh8OU64L5Ad5IScLhPSVNedU9HQMkmFj5Dt0HlbWrp0OiYwmu4xjnA/VA1B3L9hGyo0IBjM8HdToLd00DYt/HE+lm8sHoa4XiMg70jHD48RpSnOE4nGGo5BnqK/TjHmDyz0AUAm5MSS7sFzqcNrJWuNP7tZClu5Sl28xCuBrQNG/XSQJ0NKjrwdjiCoZtYKDR8uj+P39w8I5bO/+Ktt/B2HGNc5rDZiKBb0rjY4nNRwuLn5gSosrkzrZDLf17o8JkTjhwBCgQE/VaC9iUPSTfDsZNhO1ZuHJIrn9toPsyxuKdjLjbQINhEjkWUWNGAJd1Am2uK12W9lAzlG23gZl/HSY33hAXstMRqoKGnm8jYgcCmB+6teqbU6mEBb1KgEwIt3qsUuoDwlu3CKxg14UPLSsSOhmyhiYkH7OUTnHRNHPU0bHULZOe6eOtwB7qjo+a2YBs1LPKe2XFwfHIoStu15XmcXl1Cp9PEyB/j6GSILExxcHiMMNWkOYGBBrTtp3Uzr5dUYqdxCNemit1Ds+bh9vYWDiZ0HuC9lfJF5/zj3RbHIE1KnFtfxTPnnkSWexinvI4CJWM6wgAdyVO3MAkH2Np9iKPJiah9IzkjqTQz1C0b50+fRcftYfvhGGFgw3M7aDZa8Og0YLrQLd5LKbtwy2ArhnL84FxwzToM3YVhuhIPwYaXb7/2Dfz0xmsouEYSNqbyHrSQmIzmpMCjxxqeHAKXUhOnUh0N2mHTScGy8fjdu7PfbGcjMBuB2QjMRmA2ArMRmI3AByMwA8CzyTAbgdkIzEZgNgKzEZiNwM+MwJe7fUGxtq6UGqpkoQrq0+q/5ACLXZ0CwgJ4K6WswCy261fqX0JbeY3KinaagThFxQKpqiy1mMoneRP1HBYLWRfjv5i1R1WMTb1mlX3JDDkWeUVBQuUuFUQCiRW0ZWlQ4PVUmfwRq2paQys4wKKjJq+prAYJgKlMUfbVkmmsPo4UHaWkyeJmmYnajgVqMBcwT6DbNprzffSXlqTwvL+9jdQP5ZhoCygqJovWjTWkRY79Bw+Rx5EUpWSMqEryamBmp0geRCVTwqSSuNJcG14T/XPncP5Ln4fRbGB47R3c+u73EOzvwfI86FTLpJkUr+RLyahg1GqYu3AGp554FMd7+7jz09dg0ybXMGF6nlgMJlEqMIegym01YNc8Kcie7OwpW+E4RooMpz72PLqXHxfVa7q9jfe/9z1EDx9CDyI1J4R/VPDAtEQ5aRLW9XpYfuYZdJ54HO7qKtq2i6v/5t8h2LqNZruNbqOJd77/QxQnR+hsnsXcpcsYT0ZIR8zoLVB36wKk/cEIXdcTqLu/9RBwXDQXlrDw+CPQ4wjXv/1duIRxVAzRZruguk0mjVTYWehkhmpjfhHnv/xl/MIf/iGMtVOiLtezFFtvXcXdN95AGhIiTLOUNTm/nfk+8jTG8OhEFK+c+6blIE0LWF5NQBeYczccqqxWx1LKzSAQP2tR/sqpVXa6ksMpsApii0xoKWNXZcLKeJLTcZ1QiUeVIhW5bByg1TeBIguvrou8XpMcaoL0MouksK7HGQyCFy4S5lzmGRLDQNTuoHbpMvS5BRIkmLu7GLz+OuzjY2iiWlfW6ApqVXaU9Rrcs5s49fTTON7bxuCdd5Hc25JjEQUK4TaBuOshtwDdsQUwloaNwrLQWpxHMB7A3zkAa6Firej78JJcgEAQjqDptJH1UGSa5O0Zrgtr5RRqj15CrdfCvZd+iHR7F7oo/TQUNRtOt4P23ArqK6vA6jISz0GSl/L52QSQHJ8gHA1RDIcwD09gjEZIihATFtprLdibm2g+9TTOffwTOP3Io3JOuD/tvHkV/+4P/muM7j1QoIm5qdzfqv1lqv5UjR1sLqmy+HgGRY1aNb7Ic9R+Qyt27gVUZfM7tHGlHSXfkXmc09cSyFrZNlONyuxEvjcbOdIykzVF2KOAqGiPK0tdTfKixd6XjQvV/KKaUfZiIVklTHcKOCsbZcnlVV7FChCqojoBJveJqbKTqnqlJlavzb11qg6mEjdmnrQAUcI2wlAFcvk9FrY516eKWapQaYU8BasClStgKnBQ/q2aHGhbzb9/FMjyMQR508xavgfPiYxGFV8gr8Ps0CrXltbNYjVcZd0y6oBZwXwWN/aprbQaJr63+iNq40oJzdcURbfjqEziqVL/A3CtrCOm4FCAc0k4msl70apYjZkCGJM4hJ8nyLhP5ATDwEQvMSHg7PRhLSyJ8wOhROoH0GnJTHcGWsPyPDAqIAhVJnlWSFZtrVFXynNNk3xn/p0uDryqSmav7DFKcTb9EhAqamrpTJFmCD6G51BsoLVCcjepADYzG02ziTwuRa3Oc+pPwqpJSl0vCXpVPq+NiJBXMrNVE8FUfctGA6riBRYq330B3Aoia6LCzXJ+LiqNqfZV9tBUMfO4pDGBUNeryXrgZ2OjAsEtFefNZkOpmdkQQUDEBiXPlfMZhpG8Xq3GIAnVaMbnSEawayMIVQ62wGJ5bbZdAMtrS/jjP/7P8fylU7j+zW/i3/yj/5YBnij0HINWhsNLHu5edDEuI7HfIIRPc+Yh65JJ7tk2giTC3rEPLgnpDVP8T/7w/kKE/9UtVxrraNR0NNsG9oepWN2SxeXsvqia8QhaMzb50MrZAU6vdzAJJri9x30A6LkE9nW06x48vcClU/OitA2SHMdBgO3RAGFSQkss3v0hT0px/IjTEG3XxcXlVey8dBUXhjbOHmloHEewUwMFJ6uaLrKGZO+Q9TB1TuG9GzGvatDj/s6j5t+p/uVPBPoSAoNuLkoRblf3cdLQVxpINAOpSScBSxraprbVHIJUy6DuHXXEbJzQcux0c9w+k+GoUeLpzUt48eJlBMfHeLB7gOHhCKPJGKMihG+X2I4C7CcFBjEdrQu5p3P9Aqu7OR6NazhburChYbtIcT3LsJVHaBs65gwqeanoLRHrOn4cjeDoJi5pOn77zHl8bm0VL9+5h+883MahriHIE2k0YXMVgW8bNtpgE2EuDZd2wVx37pVcI3Ql0MDUWzb+MQZlUhQ4tiPk53WMmzmObGA3LxATWCcmrFGBzsMS3dBBIyfoVeucq75RZmijwKIB9Dm2tQI7Cwbeq6cY2kBuqpgTulbQBeZ0amBlnKN+nMKLgEauoU47d16zUk2yZ3mxYL6wVcXAcLpSxctGI9GjyjWxQMqGCtvCjp3hh/0cN57ycKf//7L35j+Wpfd533P2c+5+q27tS+/T3dOzcRYuQ1Ikh6IpaUQrBhJANBJog+UIgZBYsIMAcWxEchAgPzjOT0EkQVmgxAtEK6YkkpIFkRSHombfumd6enqrqq696u737EvwfN9zm0PT+Qt8a9Do6VtVt875nvd9z6n3832eJ5G8c95bmrwH2w7ObZ5Bv3cKP/YR5SEygxnJBS4ur+CRtU15lDUyA36aYLt/iK3TQ5yOx3LfdSxDnhHpIrTQaiNNMrx9967EjFjKDgMGG0DlOVxF3FRcDxfPnEe7uoQwYveFhbTQpOGRttOb8x2JV9k9OcaD431M0gnCfCSqXzZh2JaO5VYLl5YuIDw10BsWsJ0GHLcOmzbtlqnuuaJgJkznFVVrGCcqa+2aFerIUbEacJ2qPD9zDmx17+N3//D/wjCN4dh8ZqDlv+TfSP29cYF6xGtd4HIX+ITv4AlvHs2zmzjzzW/NfrOdVWBWgVkFZhWYVWBWgVkFfvg7Xr/f/4hMZ1aZWQVmFZhVYFaBWQVmFZhVAPi5+QXZkLNoS0f0WqphBIRyM7i02GRmrrJI/mHG7tSmkyBo6sA8ramoeKkGEZmLGLCp7DOBo2pTOGKmm8BcfiUtCblpqAABd0P5/26uFCN8ieqpuNQT8/15vI5Y7P3QkprHzT1KlV9Mq0giYQ1argmUVsqnUpFX7riqTcyHOmVRr6ivolWfwtUZ/astQyllU6r6EgFflVpd/XEr8IdjdW7cOGY2JMFLvYIzj1wRldN3/vhPKF1SSmtS03YbG9eu4XRnC6P9PeRhLICAVpOEk1TcUfkTaxqe/1tfgaY52H3nHRx++J7Y9Mo5cmtVhGi0rOTmqiabcHalhvNPPYUzT1zF4fY2bn3nL5GnkcDFRDPRPn8eH3vhi9ja2UY4nsCuVdCan4MeRvjw5VcRTcZyjsFkCKc1h/lzl1HQtndvC5MHO2JZTKgq4EBqrDZ4c8OEvbSIlaeeQGV9QyCw3mqhsrCAea+KW3/yDZzceJvBlmjVW9h5+21owz42n/8kHv/Z/wiVuSYGd+/j+r/9Nk7ubWHl2lWcf+5pLK2v4P73f4C3/s3XJXfXMGw4nTnZqI1OegI6CVll15CKa8IWAhOOrCyGRYBT6OisrqFYXcOL/+R/wMLHP4HCsqHlKYLjQ7zyb/8UUa8Pk6CB0MvzUGk2kIx9JOMxioj5qQ7cegN+kqC6uIBau43cj3B07x5SKlXB61CgoJqS46Qcm9zNE3BEQEZFSMaM3wieKNWU/TXVwTI2OeaUk6wowZgFTEhLG3HVUKHDWVpGdXVFskmT4x6yeIIiiZD1R8gGSq3iEFBJpreG2KvCOncOWF+R88u3duDf+gDmZCxzcZrRKXme3G03TVQuXMDGl74MrdWGf3yI0fs30b3xLrLjYxgx9We0d3ThtdqYdE/gWI7Y6qLdwsrjT4qqe//DDxF1B1i7cgVxMEH/5nsodnZgxCn8yUhU3Y2FJWSaidPDPVjtFlY/8Wl4Z89ifHiInW/+KbRwhJpYPKssVYGKhK31Kpyz54BaHX4QQ6NlbRQh7PcRhxNRKHNeu7QV5fpjm2Kzi8VF6EtLsDqLmNs8g6c++xmx/55mvP7BL/zneP+PviHzUDWTsMmB9pDKilisyiW7VAFizlECK5UvqEtDh06FZJaKSkc2c6l+tkxloqBpAkdls1gaWUq7Yp4ax0eZW0vreMKocTARUCduAlRzMUBWcoYVqFX2vpGogWlTTPhMaCbZpvyb9s1VWuNyQ9qQMUSgKTaUJczk8RMkT9dyUeJKcwwBIueVOu6peljWRo69XKks5X1oO8oGEMMQMCx22VwLmdGYpcr2mg0Lsv5JV41kPIpKmPOV9S6B8BT8iqpa1jaVocx6qCYPNg4oS2oew0MAXNaXDRUCog1CYnV8hI+EF0pVzfVZrfmEflSHTrOG5X5ACJgqm2Qew8SfiKqWH9OsaGbWTh0yBIKLAl4pwNWcKsRKmCpBAZm8hqaFcehjFIeSyUo1X0ioY2iYGDp8rwFjdQ16u40sjRF1TyU3WreJYtiYNY1cAEKqxBMqXF1UGw1ZC6gSDql0dW3YbBDSVFazgLcyp1iU5KWamsc9PYcs06QpgesohdKaeFdT8q1UwJ5elTxO1/HkOpQCaMTMtCwVvVMYO7VrnirEp3U2xXI8FhW81JYZq2XGs8AksRnPVENDeX+m0rhWrQg0Go9HYkUuvT0PM4ypolMwmAB6qiyX+wGbguR9qJZVGcEEwBzSaqhMbWRVpjMhDvOTx6OxqNnPbizhd37vH6Mz14I29vH13/rv8cr/9r/DTVP0WhoOzhnoXfaQLDgyXnhth6MRfJ9WysJv5J4733Qw36gy9QHdQYjTQSB5o2LPa4opg4w/W5okMtWIYWlotSs4OvXhpwVSjbaxKtebz2sCj6mo1TS0qzquXa5Lw4Ghe2ITTVvrMNYQhSkif4JzZzbx8usfIrM0WFRMei1YuQMt5/hXNdTiMa7VarjcM4Hvb2NuANgRG6tU0xJbV6Sa7K+aWj6X9swyr4pcACTvdwZvYlJ/5UzhFnw+UdybKljeuznz6eiiMu6pCp5aRnNtMhFaVAZz3aSKkmuXytLmEkh77YCW9FqKo0aCW6sTnM4buHbpMr5w5Romu4cYDALEfR+n/VPs+afomRmGuoajNMcg1jAOWEtTANvmYY5HQwcX9Ao400+LFDfSAnt5jAXDxIJui9MG7yaZ6+Jbw1M5lxfbHfzSlavSiPenZrfoiQAAIABJREFUt25jOwglr5hQlMkNBJ88bhsmapqOGp1sONYKGjPzGZU1Vc/EnKmsLM/R13IceTEG5zX0vQR9V8eQyvII0CcGvKMMXg+wU1tgravTJYfvaKEuOcYpCi1EtaHBWbEwqaYY61xrFPjlc3ctLLDWy7E8zLESGWhQOZsXsBNeGzHdFutnS5y4aYPP+JUfzh2OXzaxESJzrIdGgZGpY9vR8Hotw41FDacbBNiAb2YwHR2WoaFRmUPdrWFtbQ07D+4j1hIE2QQpcWwU4eLaqkSLdIe+NHWsdhYw3+L4zjGJfDw42hf7aj6T7p2e4HgYytii20IQcM1V91aLDaO6idXlRTz72HO4d2cXR3RUcWqwLQ9mrsHMMmyuLWPiD3F36y560RB+OkFSJAJy+XtI07NwZnkNrcoq9nfYKDiHen0eVa8uc5A21DlU05bEQxAAa2yAUm4VJu8B4mpkoObV0ay2UPNqMO0K9EzH/YNt/KtvfQ2n0SnqNuCVE9zWbHiaA43jP05RBDncnQE+fmjhxfYFPPuVF6H9g/929qvsrAKzCswqMKvArAKzCswqMAPAszEwq8CsArMKzCowq8CsAv//Ffi5TkdUA9xElM05qi2mKiGBsAQSmkBVyebiW4nlJgWOygJ0CnbF1rBsN2MnP1vvDcl849+0d85QKQo0UMCzDNnMOsgIdqk2UgpgbiByE4ubicz6reZAhVtahLc8jjwTS2OxGeV7C2jmcRF8QqwBqQ7hh2yvlYpjWjxzQ1KUy6LEVOpf4RoPbT4JqfmCAsSinpNj1xEbBS584mNYXFnFzrs3MdzbFrhUq9TUhjiVuLLxyZAvW5S/VEGFcQCvVpfjfXD7jsoopfql3sLitWt44oUX8N4rP8DBO+9ACyI0lzvyfm67gVqzgclghPffeRdu1YOWFIipLI1C2JaBlJbLcSowrfQgLf2raUdrQa9WYVRcsSbO+gPSbLkWVJjUNs7g3Gc+C29zFf29I5zcvIXjnXswswTZcIQiYQ2owM4kB1GzPaS0ok1CEhBVXypBuBGsKztj1smd76D56KNY/8zz6Jw9g8PDY1G3tdfXJSvv7je+id1XfiCWnY1WC5NuH2kUorq2gbVrT2D96iV88PLL6L15HZofoXHxLC6+8Hk0Om1s//UreP8b34SjZ9DjQiC7oBaRaJYKKkIlKjGWF7F47apsnI227mD4wW24cYKFuXmxztaXlrHx2c/hqV/9VWi1hqgt4vEI925cx/HuDrLRRDb26ksdROMJooNTFIH/MCN5HIWwlhdQI4RNC4y39xAc7JPKqNxosYiVsEOlDOWmPpWIhHiSkwtKYEV5zs3KJEtK9aFSZVLxJtewzGallTOz6zKGLdIOs1qDvbKExDQQbe/BCsbQqJxLMqUAJhhUUku53imVk9Uq7MUOCm72Hx3BGA2gMzuzVFjJtOfc4Ph3XVQvPIKNn34RSc1DdnKE6OYHGN28jXzcl2zkmGN9ZQ2dS5fRv30L2fEJpX6orW9g7cnHobXqSMVKm3m2Brq3bmH4zjvI9w9gJVTypUj0HIZNTRXhYgKD16LWQGYqo/aK68BampNGjKw7FNAcjXqoUuVNa812B5nn4Xg0EPUiN6JpD89ziJihLXbEBizbRExIXKnCWu4IaB72xrCaTbQunsGzX/oyasvrKHSqWkN88I1v4Ru/9huS1TiajGE4zPEr/eFFqavUUYXBuaZgr2SL5jnCKBHbWWGibGAxmXFJpRktkpVSlwCYtrIEoA+bbMp82zBRObnytWzMEXBXAleqtUulJIGfXDOBuWxOofZIHYN8PyFzqc4V1bdk8JZ5v0kiwFhU6YTcGW2WCSN0gYAqzzUTgCyapjL7lpbYtH+eav55DATM/Dm0upT7haEjpPqcBSktnLnWyn2EsJY2nmKNrvKMaWnMtZ3nnWZUbFZUg4Qck6FgNa33CWYJQWk9zPp5SsnJmUall/LqZjPMD5W8hmWpcyRQo014CUSlGYj/lfmuH/2eqTJZFLWSBatUqyqHVE1duQ2WjUayBJUNTlO7afn8NAqBVrmljTYBcJQl8NmswWvDWuWFZJT6uoEuVY8rS3DX16Su+XiMJFG1pLKWtWMzA+FkOPElW9axXdiVqkBrWrXzmKki5zjjzxM1OP8rM++laYHjRWyrla22sjg3ZTwyjJbuFYbFscAbqg6bqsjceZhfGUW0U6Y1sgP+P9Xf6kOpt9WYVTCE7808YF4/m3NBrheBl8oL92hfndOCWeXuZnlagmhVadZ8agdNiE3baD57yPvZShnPP/z/aYOCsnrOpU6inEeBIAylVg1GDVCKKzUxkPjM2+VawYVbjROqYT/5yav4R//4VzA/Ny/NJ/716/gf//ZXMdnbQeYA3YtVBE/O49DzEaSpWOePCfZ5hbje01ZWFOWa2DFbBeeXhoXFBpqtlhzrZDLBaDwRa3R55uGYMwuw+YNTqOLpqNQcHA8D+BOgYgIe/1h059ewsbKMtaV51OsO7h0d4t5OD/1TSC0nES36cxQxcH6zAss10O2HcN2WNAeYFpWujqzPIaMXTk5wbWLhGd+Fc+sI+pCNK8pWXsXLl64HpVJZ1pqH/i1qDkhmM8G8PH/90HWF90SuGrwnqWdNZQHNpjGqf2lTrOI5+P1EmDpMQkXel2EgMRzEhOMan19yaWqKmKFNyGrmGHgxbq/5OF60cOHiBXz52sdgjgMcHRwjGUbYPT7EftjDCUKcZDmO4wyDWEVj6LmByrjA6gFwNXRxUXNEqTssMtzkM2oaomNaWDBsAaEGz9oy8af+AHO6jl++dBnPr63h69dv4v1uTxxRHD435hpSTdk5B3R0oSqVCmINqFANSvW7nKdyAZEGDekYIABO4es5DusJTi4YODFijG0osBwbyPcSNPeAIrBECW3kGRzOWWl8tOARLjsRjDnAWrCQODESnapUWp/bKPoZqqMCc4GOhTBHM9bhprw+ynuGTVNcax0d8JDCZUxA2dBp5ykcHq+4/qjrzQbRE9vAVqXAu1aKm01gtGGjvjmPB8MBtgc+jLqBZtuAYSewNBd1r4llxjiECQaTMWI9QoQJiiKSn3v13BUcHfeQpBoqXh0Vy0LLNlFx6ZyjYXV1CXkRYfvgAbZO9tHtD0XhTvMO17Ix32igWnPRbM8hDDIMToeiok+Z6028remo5wUurKzi8PgYd463EWUB4jRETFW2xvPT0PGauLh6DmlooXuSolLtoNVahK5bykaIUTbhBFkRIdNSpDmdBLjG8v7F360sNKsNzDfmZL1LEqqmHTTqc/Cchny+Nxxj+3gbb73/14jDIapVD4ZmIw4iiaHgGj6e+BhPIjjdCOdPgcfTKpZbHfydP39z9ivurAKzCswqMKvArAKzCswq8LACMwvo2WCYVWBWgVkFZhWYVWBWgR+rwM8uzAsoJSDlBly5ZSeb/twAUiocggWqLhRYmdo6c9NclIuiDiAsLpUBorAtBL7Q+pTKD4cZrsjESm/Z87A418ZBt4sHIx8n0DBmDh6PQewqlfKOYIxKjArt2zRd3oMwIJaNWubIGaKAopUdt3gj5gsSAtOCVba81aYkt+y45cMNR9mu+QgAVhvM6hyV1m9q66o2+AmWuRlJAPzklz6PpbUNvPvt72N8uANbL9ByK6hatOLl2fE4UrTObmDp3AXceu+mUob6gdQmDMOyhhoMr4rOpUfwzBe/gP37d3H4/vvQRr5k9upUVHvE3zoGp6fo7h/Ac2zZqFaqPhPthXmYNQ/heIzx3qEof6fqQsn01A2pk9RRspnV3h8zh2klWuksY+3ZZ7Hw7FNIxhPsfecl3H35r4AiEWjAvUICqzohQBwhS5jBRsiiQA7pFnNzqTBlvrHABGbDLi9h+RMfx+Wf/AKqjTa23vsAQ73A8uVHYMcZbvzhv8bxq68jjwPMrSwjtxxY9ToCAinTxvnHH8XRvTs4ee895CMFgDef+zgG3VOMH+wi3N9DdHIETbJZafNXNi2UKhujMGB0Omg+8xRqj15BERfoX38Lw3ffx0ZnDhXbwnJ7TlRz3XGI+pVH8bFf/buoXb2CzNQESu1s38W9t95CNByg2ZlTwHRnH1k4VNDAsBDlKdzFedTX1gVgTvYP4T/YAUYjZZ/NhgQOU8sQVSyvTUZQT2vTKRgRK+RcNsQJC8rkSWXhXWZ30huU9c7CCFpIRYnKrUwsC+7KMlLPRbJ7ICpqsb0lPCZck3xGRam4gS95064rfwqCgdEQBlXTYsfKnXcXZr0mLD0ajiR7sXrxItZ/6svIKh76d+9gcuN9xFv7yOMRivEIxsISnMeeQOPyJUT7DzB5+x3ZtG8tr2Kcp5i/eA7VtVVEowD7b7wG/9YtZHuH0Ca+2uh3bARpLGDckLWFroxOaUcLgBu4j15Fcn4TOfMXqTqPAgwOHsAcDKAd9aCNJgIJTpMAqWWhalgghiRAIfhmHirBjuFaQEwVrgOrWoHG+TTxYbou0KgAlTqefuHL2PzcZ8V+NzeAnZdexrf/4W9i+823lUpRo7o3EfXUtNZsQuCaKCrDMv+cwIkKSdN0BPSKBTLnLSF8qUyVnFtZNgvESSRgKggDUR8yv5cAl0CXm7/MraV6V6CuQFFmoarGG6qPCScJZfk5yRml6pTq5NJCWbRohPpUMYeJWL5TTcvvpaOBHK/46BPeMf83VUDNtAR0U2HM12gH/dHjF0vsEsCJulbsmUvgF9MaWlkM87imCl3mi7IOVGMShnBd5PdyjFK9zPpWK1U5BwVfVR6wrNKljTOzHfk903Wcc0ysqEVRSkKilPYE6NLPQ2cEqWGKiu0iJTCkqpYgurxm/Am8VmJpbiloyu+TeIPyniHuF4TWhLBUPT90w/ihyZbM1bKBSl6VXOCpDTyvAe2nCfiU5Wtuagh4rjkQ6yZODROTzhz09WVpgiAFpJ0513TPcQWc8nz53mIDzfFB+1GvAqdWEZVeFASyDiglsyH3HLoKKLW3Wi9lDS8bnwQCU4JK+3bJxeU15FigTyyQBrwv26gZddiGo+pTNh1xzU54D6adOO9YnGvltVFjTKmh5VgImWmrzTkjUJ4qczYu6AiCSBop5Lg0df9SYFc1SFRK2K+U3ToSsYemhbdZWjszP1jNC56n43DdVPbQIddOgslSna6uIZtrTFS8CsLxSNSyskbnKTzHwac+eQ3/8L/7FbhVC1aS4/DVN/Dbv/H30N35ENqFNpI1D/vNFIM6r1+ESTSR68H8YjYxCNDj84/kfyr7bc54Rv1avA8jR9VzpTmEY5WW1mwa4WtHgwFiQniuiUmOStWG5Rk4OhnDczUsL62Kne1oPMDOzj6Q+ai1Knhze4KAVyEA8pAwkWrODFUTeO7JC3j7/TtoNNuoV9sCfzXHgcXFc+ijcjzA4u4A5x5EWO0D2iRFoFFlqyAvFby8T5BP8kP6TsqnRfVKOQe4zkgz2A+fJTnHpzbQXPfFRliUvgr4OgTC0mym/q1sokswLA17JkLNRMB8ejqilPCXLh/E7ZFewHdS3F0LcLJuY+XMBj515iJamY7e8QmO908Q5BlO8wBb4xOcpCn6uYYRVdUEuqkOa1hg5UDHldjDI7DQLtiQAXyYpthPIsxbOhbpOsLwX7Hm1/BqOMbHOh38J1ev4qTfxe/fuoNenKJuKrvnCs9Qi5HpOeJc2RGrZ1PV4OVqOjzR6yqIKpEm5VMrQeLIzLHfiHF0VsexmSAxuY5rMEcaKjsFOn2qzjVMaCGfRaLOZeNOoefw7ALeggZrwURicyAU0BMd2VBD3E1h+hrcUEM9N1A3LdCYWOy45VmRsFc1V3KlsQmX+afMraZ9d1WHWGFTYRtYBR7YOT50c9x0C5yuWohXqshrFoa9PvrDBD6NcUygNWei2Vbrj2dV0PAaaFSa6A2GiPn0rMdI8ok0ocw3m1iqL2J79xTVuRVpspz3XLiGgdPhMWxDk/PsLLBZsiKOL8wxT6IQaRJLM8zR5BQH/b6MQN77C3FiocOKCQ8GzqwsSIb4g5MjjJMQhR4r23pb3esWKk2cmz+HYKQhGOmo1xdRr7XFxYX3Ed572biWJCGizKeMHdAiaHoqNtXLC/OwdBtjNhH6vF96MAwXjk179g6qbh2eXZMGl+Goh1t3r+P1d95Q9ww2vSUJ4pzrl2pyjekKEmVoBkB9AlgT4Fuv8vxmH7MKzCowq8CsArMKzCowq4CqwAwAz0bCrAKzCswqMKvArAKzCvxYBV5cWFDQqLT2m37BVG2lIEWZJVnaM09tOh9mJsr2X7kzKE8dVNoqeZQow/IcNdqouQYuXb2Aq1ev4PzmGezevY83X34DNx8c4G6ibDw7uo66bDpqCDRNNli4UdiizaGhw6kYmNtYQEKbyK6PyfEQRIE+lXoFEBa6bFJKXmhp+cx/UyUsJpoCKtU5ffRDWT6LiWuJg6dbmkrlkBnA2cevodls4/bb7yKPfVRNA4teDVXbg2ZYsmkbIIW3uoSFcxfw/tvX0b+3gyIIYOQ5UtqANupoExp6jmxQLS13EIx8jI+OgUkAp+oBIbMLCUNihJOJbBa2+XVjH8NuH6Zpo9Zuwq5WEPsTjPaPZKNXLFSZozxVppkKanMDlvXgxn9tYRFusykA2ltexuXPfxp+f4Dd772E7VdfF9vC9uYGopGPNJjANnOkSSQqIcn4pIKFcIobglQwphki2m9yY42buvMtzD16BWefewZ6YWD/zjb0Thvnnn4G49Mubnz932D8/gcw0hTu3By0dgPt1TWMJhOE/SEuPXENod/D4a27yIYB5h85j4uf/ATuvXUdep6i1W7iznf/EjHVq9xIlpw6HrVSm4lmfXkZnc98EpVHHkFwPEB8/z7MKMS1px6TLFmvO0bS7yMZTeiHjV6thk/9+q9h4YUXRLXO3el43MfL3/0LUiGYfoaie4xk0lUJhoWhzrVWRWV5Fe5cG5PTU/g7D6ARnua0XmRmIzeKTZiVKvJqRTVODCeieKbq1q1XYVCJRpVH4Es+NPmH2Kkz55UKKFODU/GQhTFyP5DNYsKjmHNhaQHg+/ZGYvHJzGCd+dH9kQKqpDcEhrmyFGf2szgoR74AZxICuqRS2ao3WqisL0p+8fD+DjAYw1pdQue5p5HRVvG0j6jXQz4aIeufID3to/Hk01j8/Odhrq/Ainzs//l3EOwdoG7a2N3dxcZTj6J97Qqy/hi3v/4nyPZ2kUaBZBUScLMuEVXNVLFzzSihHQ8qLwwkc03UnnsOwdk1ZNUqVhYXMM/v6fYR7B8heO0NpO/dhF4kGBIEWCY8y5X3Z40ozhGrUKQChzXTQ6VSgUNF9mSismjF1lLZjma2jeXPfwbP/+IvI6U1oyh3M/wfL/4t3PvBqzAM5hRHAprI0tIoEmhD4FfQepZZfwQjpeWw43gCsQjECMNE8Cg2tVyJKOSnGk/lpTIHle/NTGl+7VTJGMWpNEZwHVQ5srykGarVqlKICuRVDThxlghwIsDj6wJu2RSg0x2B66uOhLU2DZUlyyaBMveXYEpgNcerZcnm9hTCEbaKKjZJH4JXqi0JtXlA/H++J9Wo6udNwaom50rlpcBTHgehrmmI2pf20sxIlVqwyaRckPmzWDf+LTbPZcOEKJKZFZsSrhlKuczF3CxtjjUNjmkLLCX8JSzluSgFsaod11KJE+B9hcDxI/cB1p3XiveGad4xv49QmyfK75XmGoPqbLb6qAYbyT8VJTHVykq5PLXxVpBa3Wt47gTuPA6u07QxptVrTtCcQhSNXUPHSdWBcXYTWrOB2I8Q9LuyJvCaS+YxYT1rNgmQhBFsx4XFcV2tyHsP+n05B9dxQAW0NGeV9sESZzAF61MngtIqWyznaWJf5mbymjqmg2RMxZ+LtqWyNvlDCIBdx4XrVgWwyliYKkA5FjgHJXtZKdh5HfkRh4GAd/4sfp7lY/MCAbLKytTgeraMQ9/35WuoPue5S+52TMCqxu1U5SzKf8fBcDh8OG5MgcwKQPPYLMuA63qi+A0DNlx4yiJcQDlhPHB62pc85Z/68ifxW7/5d2QMWHmBw5e+j9/9r/8b5If7OEh7SH9iA+m1OWz5pwiCAHEQwnbZtJYhoQKYjQd8pipMUSKargnDNZT62K6iUa/RKEHmGG2+0ySQdYbW1P1uH8MwlQx3k9AuUxbRi50G+nGED7aPsL0XYTBQEFa3gY01A/Wmh1uHY5DiOSGQBQbSSEPqZ3j68Q663QFy3UatOQfXqUj+KN+4MkgwdzTB8vsH2NiaoB4W8CO1dpINs7FOzcupHT6vXZkDXLYs/eiTlLKlVt4qD2OORUkpNs8PAXCpAqZtPF/jHyq6WXMJtlA5waIK1i1pYPJ1HTT6DXUbPp8Nc+X2wka30C6wteFjb81GfWUeP/P0x+H0A3mm2Ns5wHEwwdb4GEMzRmQ7OA4z9ALOYC58GuxRjqUSAF/UbLQ5XzUNdwUAJ9K4uGKaqImDCiG+hm6e4IVLF3BxaRH/z1+/jJeDEEFeoGpoqMNG23RgIZbGRVoN8z7D4ATaVrNFgM0/PHdXI3wl/C3gygxkkwMwdIDdZoKDjRxdg+pSDW5uwTvI0Tk00IpdUZizGW2IHIO8wCCLkXkF5tcNeHMGcks1HzDHG8cpjJ4GO7KFxtLRh/CSz1GuRot3HbZGK2lCaTZtGgLreWxUK3ORyvSsdJ3IkekxIifDnpPhXgM4agFBx8L8+SUUaYoP7hxgnHD+00af91qudUC9oWN+oSYNEszErbueZPZOmHvPZwAtQmEQqk7w+PoV7O724NTn4TgNtGp1OLaB034XYR4iCCdYmm9gc7mNXneChXoNrboDr15B1x/i2D/BwegEp4MTBPI7hikTp2J4uLCwhmEywe2jLeSMBuC8NXivsBAlCRpuBVfXL2NwGGEw0dGsdFC163DdGnyuQ/EEmeQ8h6L6ZfAIOycdW0O7UUO16qJ72sNoHMBkHjuzyak2d2oCfWtOE65dQdVuQCvopBHi+PQAb77zNrZ39mEatmSDG2aOrEiQ8rlSZwRESpG43DOodr73r2cAePar/awCswrMKjCrwKwCswr8sAIzADwbDbMKzCowq8CsArMKzCrwYxV4cb5Tbu8pW2XZeRLZlMovVZt5VF/xy5RlJikSLW61qaK21H9wg0ttIVOpoH4Uv76qAbUCWN+cxxM/9zlceOIazm6cw+F7H+LO91/Bt7/9Ml45HYsd3qapY17jpp6BINfQS2nVCMxpwJwOnH10HRufugY/jZDvD3H3r95FPMkwynKMCI1Fhas28MvDUba2pSLFLG1ECQ3VIZaZw9yUL0UstDIWq085PwVQBd4ww5Eb+AQwnouKbWLOdmWTlzApyRNR+Q7CBCEVswRBtHPlm1EtbdtYf+pjePpvfAlOsybWz1uvvYbJURdmQtUmVWlKbSP5qoQDtI51HLSXFxAFIfzJRPKDCV2pEKLSU75PNmhzpaDiBr7IsRVUMx0HBeFFXKC1uQF3YU5sVFnZp3/yCzi5cw97r7+B3v37KFwXVz/9PEYnp9i/+yGKOFDjQgBQJoqthuMgZW4wFYVZIgrgXNF2aLYOs95Adb6DJEoRBRHmrl7C5jNP42T3EHvfewnx4QEMQj7WslJBZ3MDSZYhHI6xefUygsjH+LgHLS4wf+UsrvzkT2Dr+k14loNWq4E3//DrCA4ORP3N5gI9VTXmFc8IulttVC9fQOfyRRzuHsDKUlx8+hlc/fSn4O8fIHr9XQzfvykQmmpqQtqhZaPzwhfxzC/9IjDXVnbj0QS777+H7Zdfg+b7MLNQqfuY7UvAQWvsuTaqnQWEgx6S42PoQSAKIcmf5BEROFUasFdW4c3NY7K/j2DQg1310FlfRTzoIzw8QXzSR0aLaVGLlTm8tAukDSFzZAlTqEpk/imnoKFDq1VQOLQRBrJGFd5SBxj7YgldjIbIYh8O7YBJmkT6Zylb84xtCgrkUBHD/F292UR1Y1mUoMPtHaTHPeiODbfZEkWMOT8PLC/BrnnI9x4guLON2uVrWPzsp4GlDqw0QfevXsbxG28Bh8dip11dX0bz4nkYaYHdH/w19OEQueQ30+WSubomMoI8anYdB7rnIOkPZVM1sy0YmxvofPELGDZaSAhnV5ZQq1RgZBqyXh+9v/wOui99D0YYIBRgYYmqitCAYyGmOinPJF81Nz046+uoL3egD4bwb98VRwACIQ5vyRm3bASdDuY++zye+Bs/gxrtpUvXgzf+73+BP/71vw/HtJAz35aqxZDqXkMyPiUBWBS+KoeU0KlSqYqyZ5qPO10Pp4uwytktYQrdDwgyqej03BJa0TJaWRtLni6V3czdjWNRyRKSEvbaliXqYYLVmJm6YoWrgBrXDyoSDZOqK0OyV/ma41JxHCmbYK4NtH5PM4EBhHVKeashL5XGBKGsqmQOW5ayfheLaAM21wPmL7N5gtchy+Q1roWSvSuK2lgAKtcoiQ8oc2jFSYDHH1DLpxZpgmoBvWWGMOsiQDdNBfSlqVLhSh5q2RDBYyWodpj3TMBSKoinFtJiqy4Wq7QjN5FmpY091yDJHlXHLh+0kS+d5aU2nPOSIUx4oJTUvM5BTtW+el/+TAGUZX0l65v1K++uPDeqnLmu86gFajO/nI1MVOAWvGtqmJg6Di0dwdI8nJV1ybwO+12BhbSAlg4R0nqeNxtHQgaCGjArFVTrNXmddSf853UStwGZ6JrcuwRoU+FWKtblBKTjREKlVTazzq8tIT7zyMk1IgNNc07sSjkGA+YPE1oxN5rAXayj1f2UVuMqA1i0ryp7mnCezRIp7UxjaXiQfGI2ODiWODJIIxEBu6Uswvme8v5pJv/P76c9c8gmBrGCVj97Oq94vpKZPR4LdMryRKynbZtqfEJp5tiyyhzzxFpsBIjUPdbmHIrw9//e38bPf/VLori7+RuCAAAgAElEQVTTkxhv/8Ef4Xu/8zvIuifoHx1hGI7RXwFGT89huGjhwO/L3LNlUVNoX66z2IeoZixxSjHYtGDDKmgNL1VRtv85LZ11sXLeO+nihFnzYjWeSxPcJCAqBDaWqtg9THA6oO6VDXtiRIyKl+HiIy0cdocY8FnA0GDGmtwT0iBDwzZx+cwibm0doTG3gGqzgYpbRRUWmj7Q3Orh7PVjzO9NoEUpfK53SjaPQCIHUDbSqVgOdUVVBIhY3P/IE+XUdUINKX5SXGQePkcW0pxD0MvnL0JG9bcCwGwF4Wt0xCB4p82w+lr2ZHFcGhgXtEm3EVIJTOv0IkVsmAht4N5miO3lAnaniRef+xQaw0jcLKiS7ucxjuIhDqMhekmBfgoEOeCHfH7S4I41LBxouJR4uAATc5y7hob9NMWDOBeoe8a00IIuiv0KgXC7gY9dPo/rh0f4f2/fwz6t5zXaf/PZWUfNtNFEgbZmwCvDRhJNA82+Qz7/SGKIamCzNdrT89xzOFQlaxqGdoG9dozDjRQDQ8V8NEY2OgfASt+RXGb6d8RajhGBMf92M2QLgDEvb4Ii0hD3M+AkQyW0YebMoiXMna5zhUB0XleB7eK0Q8ccgKtJExqqurKtJpbPmIeuZRhaGY7cCMeNHEfVDEndht0w4bUcDEMfe90IQVqulUUmc1DWaz6T0hbZ1bHYaaLqOHAME1XXhT/x1XplFEiNGEEyxGK1hTm7g/4kg11poebW0aq5kps+SSYI4xBJOMbTT1zE+/f3ZU2pOw6qromKQ8WuAc1m82WEURjh8PQUvf4pFmstaW64c7yLXM/FyYZNJYykoB1Dy6ziwso5TE4inPa4Rs2j5rbgGq40q/B5NU8DJEWEsPCRFQFcS0Oz6sKRWIQQ/fFYPeMyhkIiazgq+LzB9a4Go7Dh2VVUnbp4FHFdGPsT/PWrr+Lu3T04jinNH6atg2ZHnPimRqcc5cyUJLmo/D/4/e6PzMLZP2YVmFVgVoFZBWYVmFXgP+wKzADwf9jXf3b2swrMKjCrwKwCswr8eyvwcwudH8n1FVVcqZCdWjqrvSul6qAaShPgSMs6wY5KlSYZwcoWkHBgCoC5r1wvCrQKDZubS7j2c5/F2pNXcGbjHHbeeBcffvt7eOn77+CtcSzvc9bSMC8baSbCQkOPqgMUaEHDvA6cv7aJzecfg+5aSHe7ePvPfoDxMBEAFAk0ps1eUR6L2i+n5mua/as2I5XCZKpckQ3ZKbAW+0LqE3kOarteHKenX8yN51oVc6trcG0TThSjIOjIEsm1pUrXDxJkuSYbwYTkIoZmNmWlhp/46ldx9YUvwptv4eTObfzV1/4QO2+8iWIwhMV8z2mIsnwPN+FLFY1jS2anXnUFCA76Axi0wSSsoMKNeYymLUrRNPbVReSGEa2C6w2YhFvHXWTMZ3RoSayh8FycvXYNJ7fvYXC4i5xWmdU6nvzs5zA5OsbhnQ9EBcy8OzgeNKooaVdJ5U23i5rriIrE5/lz07PMsuNGmkawmquxgPkmvMVFFHEO/8F9pIEv16XQLOiVGhbPnxHrze7Wtmzw09ZT7Y7qsBYaOPPME9h+/5Zsejfn5nHCvNlhTzb7RI4STOBKrbnZxmxkE2a1CqfmIo4CNJfmsfG5L+DiJ59H78420nfeQ3Gwr7JymRNLu2ANCJ0qmtcew6O/9CtoXnoEBXMk8wQHH9zEvVdels1kI2QGciDQIIOJhLaitoM0DmDEIUyqarmrL+XPJQvanFuEd+68wNTBzn0kowHcagX19hx621sIDk8lD9ik8jNRDQ+07VaAS1m1EvYLLZDXFAASO3YCHacK7cI5eGvLcAhrj04wvr+FqHsCI5goLiHW3QaMhHaTqSgPCZI4bzXDRuG40FwTOcfzYAQjoKJFJo/MDX11Hdqli9Dm52D2jlHcuQ+zWkfj8SfQfuIJsbYe3byJ8PYtBLfvYLC3B4eKO9MTZU02GSCPCAS5y0wYw5xiJWGR5gTLgcZMWj9Goaew51uoP/YYVn/6p9GlAgwFao2GNCJQSmWHPrrf/x52vvMXyCIqhqhRMuAkCVxag9NauQAmRYaxZcBozWP+48/KvIt3HqD/+puo0HabDSG0v+VGrevCXFiEc+4s9OVlXHrqaSxunhHlFb9m/+338PVf+y+xe/09mQsC4kvVqMrrVapU01b2tYRpCkrxfCGKxoeK06KAy/zU0BdoRfVtpVqVrxHV69SRgHbjSSTq/alCdZp3yvcibHVsswRdtkAs5rIqm1wJKBRAVW804NMaWBS/KjNY7PsJZAiMk1igoeQGE8Ayi7Q8N1HtUkFeHieVpdLQUmYFP7T3Le2tpwpTuS9IHrFSQBOUix215EyT5zCPUimTiZWCOJQxM7XxnUJgAeglWNYIbyUj+yMAmI0cJrfQddVYQChv6ALfp44OBIqi+KRLAtcMvRBITKhLJdr0mOUIS8WxnNc0y7ZUH/NYud7y74iKsVLhSsW5ajhS2kdpxplaRDP3u+B6QWW6qrmol5nlXCiVJec4oU9hGzhChm6jDmN1HYXjIB4N5VyUZ7guefAcA1QAU5Xt0oVirqlycZkp7PsCE0R1y/fkPKdqWtZWlalMqCpOHmVsA5XCtOueZiFzbaE9saW7yIMMVuagY3eULWmaiqqb3y8ZziUEVpbOKkeC585mAdo9U6nLhgjFmjV1XXS+P+eQipHg3Cm/UZoqCOoFODLvmTbQtIz1aJjLN1Ggmj+fClxRu1umNAdMbaDTLEYUUXmuFIhUKYvlOa8pn1s0C47nIown0HMNjWYD/+A3fh5f+uKzKDSuTSF+8Hu/j9e/9jVUqdIfjPDg+ofQqGa3UxwvANsbBo4XCgzNCOMoAc0XkoxoV6llubaS1VPJqltUw/PJQxMVpEBcKpsdA2trHeyf9HHaVypPjQCc1ygTMxCcWagzwht3dsai+JQSi80JMFcrcPGxDt65ewLD1SVjl/dJI9Kgxwk+/uwjeO3ND+BW59FqLsD2HNRtD51RgfUbR1i6cYDqSSSqel6hSNxXCFbFHENB8/LJURoyWPdS8a6em1RUyDRs46NqYI5neZaU5yeOjdL2WRxnyrzfEvpyxXNo+1y+TjzvyGu6QFEqUWkVnekOjjUDXa6L0hnDemroewVuro6wv2LCmm/gy89+Ahf1CvzhCB/e38be8BShmeI0GmPfD9FLAD/XMPH5DGXCHuaYPzBwKfVwBjo60jAF9LIc9+MEnqbjrO1gnuM3TbHWrODJs+fR9wz8yxvv4kYvlOtrEABrQCBW6kBNswQA1zkODHV9WCOuB4zUoG0z/8hzt6wBQEXiWEyEVoGDZoTjMwkmpYPD3KGBtVML85ElClBadAdagZGVYeDGGHOKNjSkZoE0sjHaC5F3M3gEvwXXSAM2lz9pcKESmVBfl2ZDNa4YSaELjG/phnLk4TO9nosFdd9I0XMzjJsGDu0Uk6aD2MlRa9iozNexfXiMo9MYuaOeeRnjMrXw12nhndOZoUCeaKhVDCwtNVB1LVRdR2A4719srsoMWkEHooa+vHQJD3YH8Orz8CwPS3NNeW8/DsTpw/dHuLCxjDBLcXQyhOs2VGOTzTFH+BzB8mjJbKHGHGGTCucc13e3sDU8wTCeIOa6TC5u6ahkOq5uXoTfj7G314Nm1eCaDVh5BWahMsxj5v0WKfKC7jcJPI8Q2+IDAcaTiUQS6JYt84jrDeeAUcaks+nO4POOZokCmFbYjm5Lgw/jEg6OjnH9xi2cHI9k5um2JuuHZRtw7QKWTWt59UzBxqG3/9fd2W+3swrMKjCrwKwCswrMKjCrwMMKzADwbDDMKjCrwKwCswrMKjCrwI9V4G8uLgi0nW7qySa57DPrsmEhAJRqiBLucSNdp0qHm1SSI1iKCfJCrPFEGVJagJJXUbhRLYAm7YctAxtXz+A8c11XVrF980PceOU1HI4S3KWagypfg8AYKDIdATd5uOnIvLFCQ6PI0a47WDy7LBmdcc9Hb/cYUUYbV264K8VboReyqS4b6wXz5USTLK8rECzbKj8+GmSDs5AcU27Vip1yqXoR+1Uq9hwX9bMb+NjPfBmbG5vo3ryF9773EvzTY4T+CEkQS56j5L8SbBDqUvHGn+hV8cJXv4rLn/8cmpvriMYTbL39Fn7AXNz33oMWREo5RCUI7X/LDE/a07Kmi48+hjOPXRE1xe6tW+g+eIBhvyegcunSBSxtnEFv9winH9xEMh4L3CT81mxTqRMnBEBKoUcFnU6o63oI/TGyOIRFYNuaw8e/8rPo7e9i+/q7CE6OZTOyoEJ2cxPzlzbh2RZufuclaKMAAmQoHaEFqACnUvMmcJZq5hy5bQCWIxuQeeKra8TdK9OF2+ngwtOPYzTq4/Yrr8vmG8eV6IyoTq2bqNXqCMZjNBaX0F5ZlbzkfNiHXa1CM3WkgwHcJEPF8SiJQuo40FwbrWYd48MTgQ3zFy7i3DPPya5kNdPFapLQa3hvC/FwIKpTgnXNrSHvLOLJX/5FtJ/7hNgfG1qCLIjw5nf/EuN7d4BhXwZRbGiw6k2ZK0GvCz0KwYRP5m1KCnCRijLPXllH5eIj8v7BzjYm+7sCRR3dQdDtCtywXVsUOP3DIxiSiasAMD8e1otgghvesvFXSJ4mJSJppQH9sStwFxfhEcLs72N05w7S3in0MFDj0GL2XhtBf4x4HEKrubBcGxmhYJyK0oubpmkQQA9jGLSGFvUX54AGtNvI1tahzbeRHBzA3N2TueE+chGbn/+CzL2DV1/F8OZ7yA+PgMCXzL4ip51vLHo15hY7axuwlhZkPfG3toDjQ2mgYBaqZrsoMuLtXHKhq489jpWvvIiJW4XjOmVTiQYtKWAMujj4wfex9foraLbnMbe4jPFJD+HuA9i0txbr0gKhlsO3LFgLS1h49hmZW8Gde0jv3oWVxsg5fniGtg27WYc330aq28hrNXjr62ifO4tHn30WKeEuQXWY4l/8/C/g1l98V2rDuSQgS1T3hGO0YleLoigL2TRRdo8QCjLTlzbUBHgEwMGEakUqhiLUmYUdhgJueb58zfYq0mDBZhv+LMJXBdeUva3KGGbOKG02lV2xsiNmTmssX0NFqOu5AjxFpS/qoVRyVWkjTUBLJTJ/rsBggt/SplrFxCrQLJinhH68J/AYxIqZimJRHatcYn7I5zifSkgtGbNUM3M9EItluhVQ+arGshyThJaqdZbvOc2PlXW3VCSHtMK2HZUbzMYCHg9tm8vs0ILZtLap7LsJYXivkkYlTWA9z48KVGnI4TrIrGaDSlQqlKfmtaoW/JhCaNZNACYbLkrQzc9PIS8zg6U1QzKhldKUtqJsuuA84rnxHhvymEsIThBQ6JY0LREPE3pRqT00gUPHRrq0AqvVRhpHCP1AxgMtpAnxWOuYADhN4VUasg4TfLOJYDIay/iq1qrQue6XoE4gM+tWwmyBsnJebFpgowLts0tba+mJIDCyUUQ5rMRBpajJmq6sm9U14odtUy8IcYiYZipzTFIBzJq0Wk2pJ8EILdppkR2xYYYq5bI5IherY2VZznFMYKgExWw6I6zP4bmuQJwgYnOFJteSY5vqcR4rpxm/n3bRVPYSyHH+cf3h11G5x3/TUp1rExuq+Dpzi//5P/8tbKwuKvvdKMA3/+k/xQff/g6aFQfVtWXE3Qne/7PvwmGEAF01LAODSoa7rRD3NnQ8aCaS/0rb4CzlfCkVsKWNsUBf3hLp2kEYqAOdhoVWu4G9oxGO+gRGmmpgkJxmceiHYwEXzzSx9WCAkz4eKgE5mEyzwJlVwG1VsXM8gWuYcDQqpi0YqY+lxSoOjgiRKphrr6Lu1VCxDVzyLay9tofGjV04foqYjgqEgHz+YcOIXiAWhbjKvJZGjvJxSRpTxDnih01z/+6D1MPMbpnbCnZLJjJhvOT9UvXK5jDOTWUxzPvx1ALaLqg4ZaOZgsL8Glcr4OSa2EETCx7YJob0yc4NmXM7XoSbKxMcLBkwF5r4m5/9PNZGGaLBEB9uPcDO4BihnmCUh+hpGk7CHAf9WO4HeaTBGRXoHFo4lzg4o+kCPqlEHqYp7ueJNJdsGA6WdQNVM8djq8tYWVzG1+7fxTcf7CHSHdS1FFyJLTot5AX8TAFe19DR0E20DFOccCp0WWADikBg2kJr0pDF5hCuDS7Fu1Q42wV6czG666nYPJP2rh7Y2Bg6qNDSmbbYyDC2M5w2U4w7OcZuAp3je6Qh2U8RDAsEYumtS4a9snamAv6HTZHMgebqxYHJNZOuKGzMqulAy9JQtwxkBMy1HH5VQ2grxe/ABHwrx8Jik3Qe93tdHI54Rpo8A7HjR7PZKKoaRBmtESYF9NREHhMCK8eJ1VVdmiC8ShNhlCFMpZ0TqcZc9wLn5jZxcjiB5bWlQWi+UkO1ZmOcBIikESlFxQLObMzhrRv3UKl04LlVGGwSBfPVxwjiIeJ4iKYNnF/p4GRyLPdY2tjHcYBhOMLJuI9u4GN9ZQVprOH+1gFMqwLw+TfVYRe2KHXZrEhZepbzuaZAs0JAbGFC8Cs20uracJ5wDWQ9pKlJfpdSTSAsCGG2Y7qwDI5jtZ5xffe8Oq6/ewdvvnFXfgcwHB2amcOpAW6Vfxxp7OT9Si80vPY/bc1+s51VYFaBWQVmFZhVYFaBWQUeVmAGgGeDYVaBWQVmFZhVYFaBWQV+rAJfWVyWjSi1PaE2uJUSgXo6pTzkpqgkKHIzg//mJhE3YEVJo/IPudGblLBW4KpAUPU6N5wqGpUp3HDXsGiaWKjVMR6NxUY11kwMNB0xtyE1lV/JdvxIU0oUgmESFaoSJBfO4Ia6ONzBypWqRKW/FrJpRzUYlalUAnOPmgoPMYWWTbdSHUwli8AKBbGnG5WZnktenfybasMyD5Gb+QJm6zWsPvkYPvef/ae48vhj2HntLXz/D76G+2+9gXA0VPbNovxSVpPcKE3FcY8Qw8SFx5/E5U9/CpW1ZQx5/senuPnSSxjcuweEkUAlUWtyI1ist5WCghmj5z/5PC4+/QSC4QD3rr+LIo4RRhFS08aVn/gMqmvrGPeH6H7wPoYf3sFgext5FAjckWualtbcGjegFeQOuWEtKizCYgNmew7PvfhTOHmwja0b70jeKs+JtnXthQW0NpbhuRbuv30dKYGyZcPwXORxgiJm+CBzHzkoStdh1sMm3LNh2y4SPxILXVECGgYq8/OYX1/FeDzAyYMDLC+sYDLsI/UnMLlVVrPhFDqCwEdzfQ21+QWcfPChwE9mGNdaNWjjEYZ37qNiGshoiUzoOjeP9tKSglZZLBl2i8052LaH1tIaWhcuor6+guP3b+LkrXcRHezDsnS4tQqyTIf1yEV0PvYM1j/1PLDSQcZ6pcCD62/jve8RBKQwmzXkzSrMLMVk9wBaUEL3TM0YAfCuC3t9DZUrl+Ua+LfvwN/ZkTxfWgIS7pj1ilhCs3aT41PosWzXKuDEDWrJFVVKZYLZ0vRUFNdUaKXcgLzyCKyFeWA4Rrr1AOnxIfJgDFOUfmxcsFFp1uAT2lfrsGoeUtqJD4ei9lWGlJqMKdkUF29dqplUfmFuWyjqNWgVD0lvAGM4lsxLc2EeC489Dt220L1+A/6DB9ATarNKi2lqvXLmllqwNjfhXHsU9uoaCj/A+MYNxDdvQhsNVAOKyW12KpCoxKkAZ89h6Wd+CtrSKrxmTTV5FBos5gVub+Hg5Vdwcu82FjdWYTmu5AJnh/vQ4kiU0QIuDB0xrW9rTVT5cwkCB0OgxzxnKngypIYLjRmqraqok5M4g9VZQGXjDFLPg+G4eOKZp1FfXIbOhoc0x6u/+3/iz/7RPxH4RMWvAn68TnmpaFQKVUItjsEpsOXcIITiZjGh1RQ6EpDxinMT2A98AXkCp2xLrr1SSSo9q7K+VeCZoI8/VzbdCS1sR2yk+TP4/Xz/uJyT/HkKdKqs4inM5FyU8SbqZQVIxS54miHM+UwbXwJRQvA0E7Ul1cLyPmKjrM51qlLmMQmI5msZrXxt6HmhsmKpSBV7+wIOVU+iOuY6p0vOoWTtct0sQaXigOr4Ir4mm99KyaoUuHQMmFqzK1jF/F++d0b1KKEH7ZB57pqy/Ob9QQBzqUAllPxoJjAVeko4r9bg6TH8yA20VBTLrZHzs7TqljpTAU6LeNqcFxnCJAENo3nevC9xY5+wLTdM+Tfvq8SovKeFpo4tfs3aOirLS1JT5kPT2piQhrCW1z5l9q4fyFpjuS68akXqTYjD9VLqZFPrRoZhPYToAt4J8JNSe1xmALOJQ8Yar5tF21IDZmGRxSAf52jo7bKhgHm/gEvVntxjFcBnU4usNWVmtHyOQMt15VrxXkULaQV3c2ULW36/2FtD5fUyA5gOATxvfo2AZLkH0ZJc4UQeJz8+qhIXy21pujAF+nKYSxYvnxfKvGGOW5oKc17QFaPR8PA//7Nfx8bGotyTspNT/Nlv/zYefP8H4sqhuyYaG+uYHHZx76WXUWfjBPNSOaZMHSM7w71minfnQmwt6NhFJNbzhLdcm1Wcw9QRAqB4vtN0UXFMmWsPDgcY+arxQZozmPsr9tV8rilwlnBNK3Bvd4iU9xVpsFP2ve2ajfMXG9g6OhblcMVyYacWKraLuqehNxzgpBtjcX4FldocFr0aLh6H2Hh3H62bJ3D9DEGp+k14H+Efqhul8YcAq7QrLx1dOHZLl/YfsX6eKvR/ZG5wreJYKC2gRXktV1jBX65A8kcAMGAS9nJt5BrI5zxNF1cPyQaWZ0jm3zKLlvdEAye6jp5pIzEcUS1vuQHurcXY62jQl1v44ic+hUciC+P9Q+wcHGFcJDhNRjiJhtgex5joBqJCx3gc0zoG5qAA1bXnUhfruoEFKu01HX6e4sM0kGeRs1YFa1QCt6t46uJ5HIwC/M7NG3g7COEYDmoa89pNeFSJZrkcFxsYozyEq9uoahrami6K4Arnu0RrsPEF0jzJ2egzOkKaZAyM3RTDhRj+omqssUcm1g9tLPqOyhTWM4R2guNWhl6nQN9VLgu1Ux3VUw1mYCDODEwKTSJS+OzrGBpanGt0EMgzjPMUgWT7mqIu51oqTSB04bDZdFGg3jBgN130zBShw2cBE6mtIXOA6lwNpmNi67iLg6Evjga8xnqhM2ZY1LziHEQQy9sIe9ZCHVmSg4LZ+YYD17BwcjLG3EILq+eXkRQ+kjREyjAXLcGC10QaOYBRRcWrwdUcdOYb8PNY1MTiaJD5WFtw8eBoiDitoFmbg+e5KEw2MQTwowBBOkAS9dBpODgY7OJ0NMJcp4FOs4G5GnOxDYHfzXoDr7xzA70wwDhJxT2B4JZtRrJUS+OrBo8K/OY8tFzHcOjLyBZXC/5uwecA3hPEEl41PCpnGPrGMPvYRs2twtKo6nXgSJNbRdak0STC3Vt7+Kvv3pR7BBt7dC+D6eVw60ClZkoEjc1nKt3Ad3/z9uw321kFZhWYVWBWgVkFZhWYVeBhBWYAeDYYZhWYVWBWgVkFZhWYVeDHKvCVhWUFXwgphITSflZTmVWUixaZQGBu0PFvUQCLgkMphERbW+YMimJQRLdKPRLKRpbKdSMszkp7vGoGVOTnKEtL7gzx+zItR0L1CV8vTCTEUooFK1jLTUTZlVcqM26u1jUNdehKQcE8TIJpqrSQCTzmG5uy1ag2nXmOolMtAXCJWUsVGr9cbVDKhr+i26IQEgBMRVStijNPPYkv/d1fxeajl3DywW28/odfxyt//EcC1BRaUVBVgBqVbdzUFUUrBZs2Fjc3YDbrGI4m0OJMVLZUTMqur+wtUX5lih0fwQAhFRVea1cfRXt1Gd3DQxzubGN1fQ2mV0WomXj8S19CvtCBQVVn7xD7L7+OD7/7PVGkEhwWkwg2N5DFAlVBkUrdFbvklPIMz4NTr0sW6+rqCno7Ozi+fw8oIQ/hADfOKQ7JqZaVa8TMXxdWtQ69UkEe+EhGfWiRUswQsvBrdMeAVa3Aq9Ux7A2Q+76ClzTtdR0FoDNmn1awcv48Bt0ThN0urNyA1XRhZLQ1HcOqVWB5FSQjH3atgcrqGmrtBtw4xP1XXoERBWJbadSbqJ07h9qZM2isr8PSc+j7h7AOT+BlGipLq1h69hNY/8ynMHmwi60//wvJBHYtA2bVRTAJ4VClaZroaTo++V/9F2g/+ThyowJdSzHafYAb33lJxmtB2+ThAOnxCYpgoiy7M6UAZKMErYKNpQV4l84KPBt+cBvR/gHMOBEAT9WP5lrQKHOK6UsZifKejQBiocgNRarrk0RqZKYq65mfZw05LgtuIK6uwGjXEfdGSHb2YEQ+DI47CtCpoBPgrqa/s7aGZqOJo9t3YPm+WJFy5PPTBI2EVtyM1kKmaZdW1Nz0NdT8K4JYoGjhEsTRipJdFoDW7ysbcVkHCJK4Ia2JmjmrNtB8+ing7BkUXhXaYITg1k0Et24Do2Epl7OBggomHblbQ7q2gfbzn4S5viEWt3ydludmGOHg+g0M372B+OQEXrOKCWs/GMCLWFdeBFNykgvaI4v6k3DFhN1pw6k3kKcJTOZXD7oCVozOHOorixjxHJhzu7SI6voZJAzfi1OEoz4ef+5TWH/qUeQONWs6ure38Hv/8S+IjTfrRNAp1sOSeVqaopbZs4S6hFwcF7VaTYAerZlp10zQKaA0SVR2ammbzI1tbgDzcwRa6mtTtRldwlyqVwnNuHFPe2PXrQj4ldzdMnuVedRcowniAs49ru2GsqlWCknm9yogLDavXKvYSFNm9xIIUOFEyMsN5yxOBABzg5vHTmg9fS9l3avG7dSqmnmJtAIlUCRcljVIJ+SifbUjtZDs1zJvl1BPqZQVoJyCagFNtDEX1XEhsJiKKcnb5Xhl0wyzubntnuVyjKppScUVEDJToe1QMV0CxqmtNa/bj8DeqVX0R0vwkxkAACAASURBVO6YUxAssFMaidR9iCujKKRLy+gpXKXijsfL9Y0KPlq+cqnl8RH48PWELtiilGR9NDisgWZgJwlxujYHb3kDhukhThMMTk8FKFABzPU7CULEEVVyhtij256njiuORdktEQCOA9o7S65s+YeZ8nLPFncKnksu4ILzQ9lCazBoM8qZxLdJNOSjHHWjrTKEWfsyj5lqXdWcQrjEYy9rI80jjCAw1FglEC9zMJmvy2tPUMtjYsMCz8G2HAHXXkWBZVo4S9MDm8e4JhHi0qWCNRVLbzU2OIYfuiSIIlmNR36ejRbVakUU8LRVpjJe7LPFHvka/pd/9uvIdebA5hgf7OJbv/d7SPaPEB0fIT3tqbnhehjsH2J4fxsNPnMUltj5VvisUGiIHB1b1RRvNXxcn0+w5+Xw+Vgj0Ec1rC3PVeAySoErXRohinMc9RKBYsrKVXmS8HlJIwBmdmxNx8ZcBduHAYZjji8LKQGhqVTznq2jOW8iSGMZ6w4MzNl1LMzVcHIywN5+D9VGG81qE4uVJs6f5th86wEW753CDHNEuSb2wfyZfOai6lcpwnnvZr7sVIWtnoumsR7/vsfofxcCT6NEVF4xr1lpB61ao5QlrjQFKitoSyvE5lnyf9k0UEBgr3p2LOT/CVYdglM2Bho2eoWOrmGjaxnYtiLsbiQ4mi+QLNTw6WefwTN6G/FxFw92D3Aw7mFipTjNfWyPA/TiAjEsjEcRzNSE1s3QPtRwJvewpuuY10zUNYM6VNxMGO1Q4JLt4UrFwxNnNlCreXhtexd/sr+PO8y0Nm2JHqC6nM1mOl0oOLZ1HX4RS2Ytx0pN09AyDDQ1A1U2EUiThbr2kvkMXpeMPRc4qUUYL+eIqvSo0OEeG1g6MTGXWGCj4sRNMWkk6C3oGJgJtASodjUs9izUYt5LdURZgRA6fCq7+RzIxrlCQ9NzxRUmKDKM8hSTIkE3CeFzbjoajIqGWttCfc5GrkcI8xiJbYmLR+ZWkNs5qg0buqNh+7CLo0EkEFnGgQzoHCnXUF79Mg6D+b5FwiZODRXXxNpyC+G4wN2bJ5JZrbnA4hkPq2daMF0+G7El1EelMOHZbUSxiUZt/v9j771jLEvT877n5HBzqFu5U3WcvLvkLoPpZVgGW+IaFpNtSCRAJwggLAiCIThJgiFbhgEBlmUbtPjHCrQkWKBEieISlLjBu9zA1YbZmZ2e6Tgdqrpy3Vs3nnvyMZ73O7dnRBryUrBoUby1qJ3uCje85zvfOf3+3ud54Bk+PN9CrVbFbB7IfeY8mqBZpYuQgf4gRau2jqpfh+0y5iKSeIF5FmAyPUWVl4VijHtHjxAZtOY2UaEiv1lFt9VBr9kQN5lJGOJsPEH/fIzpZIRZHCDWC7nGE0JvtHrQchODwQSG6UuueMb7MW7ohL28PuYJ8iyR9e7ZNiquB4N7omUqxW+hIaF9fMQz3pJ9zjQtWFoF/+jXPo/JeQw4JjQ3g+UV8OqAXzHRbjbRqNTgmi5+9c/9zvJftssKLCuwrMCyAssKLCuwrMDzCiwB8HIxLCuwrMCyAssKLCuwrMDvqcBP9VbVZD4n6RW3LZtzKmdKWn9Un7HBrbyTpblBqCNZeiJGUXaA8lmmClI9QgUEG9YEWrQ0TrQCIZmySOIgTReXChAhUwrQZgaVwyUUJuSSV6Aa51T5skmm7AhzeDkkk40NtQkyzNjoL9UjVEIQ0AlAKPWUfF4qr6RHJYSm9DWkVd3zkF/2rkqraFGtKKggSlK+X8vCys4VfPzP/GdYf+kmpodHuPOPP4XP/Z2/g5z5sKW99CI5j++nRMEqH7F8H0pdXIhiw+D/Kb9Lea2EV9ZKSwDi7ORMcgRVh9gUy1oCGb7G1fU1AbC54+DG9/0bqFy6CKteFZh8+PY7uP1/fQ7rW6tS18HDZwLBbN9GNg6QZgnqG13YVLxCx8q1G9jauYJZ/xRv/NanEO0fidqaL4c1M00HuueJ5fJsMoBF2MKX7fkCy9ZeeBFx/xSjJ48RHp/AZgZyeZxUEKMlEDtKQtgcIqBCitbEQgtzmKaG3LKgV30ktKNOEmXdLXmqbJ6SiqZwmJm20oHb25Bmm5Ym8JHj+N49WFksig+j1YZ/7Tr8F15AdesCqq4Fc28PePsOamGMwvXgrm6j99JL0LMUp7dvIyI05bEm4NCoxlMNazbF00YDGz/9J3D13/44cjbtOJgQzvH2l7+E3dvvwJ5MYSXMQY5VhmMuSEjgJ0+ZwnVgdJrwa1WEB8fIhyN5XqU+5KlQqitzgPaXVHcSLgmIk0NPG1R+RVNqXBmMUOuSQIRDFJltIDNM6EkKmxbOeSzHSqcppQhPCNmZs50jo9pFM5GNJtBSpcbmY9GSkwdcBjloPUg75oIQsoDdbgK+i3gWIAsXgHQdZhDh9KvfhEEwmdFSmVl2DgpmlhIjJDmKNEZYq6B24zqyio+QKvDZDMHhIfTJBFb5vGxyc81ojSr0jQ0U6xtIV1bgrW/Ap51tFgOzKVw2Zt+5g+DhU8SlhXahKbtzkkwCUyPTYFaqyJs12Yei/jmMPEP3pZto3boJs1JHMhjg5PVvYNo/h7O5jkuvvYLpOMDZwRHgOqh1u4hptTudIhlPkEYp/J1tfOzf/xkULocBTITTEL/6C38Ot3/112SIhcpJQnkqShcWue+HrQIJSxthQjFRW+eZKBm59mjz67q0Zo7k7yHts0vbXlEMl9bHonwUNZyOJIrBPFPuVgTE/Aj5NUL6criCzymKV6q7xGbXkPxU2lGnaSLwkd9XCkyVw8t1xX2CJNEuVcNslgtuLa2e+R7ktRBa8zuSp6sspNWeqYaJFvnDYpPNTGFT5SXzGkMLz0XOqOTKliCV8G0Bkd+zYBZfAKktVb6i2C7tsE0OqZT5wqyBgFqCl3KIQgA3TwaBtUpVzKxjZVCrFMbihMCMWcktThTA4/sjWC2fh7WTjNdyOIKvV6A/rz22gvw8LjGzbgnCcwV1CPN5DeSgEtXsVFwSENE5Q4EywDN1mJqN4zzBs44HfWUdcKvyHmeDoQKqLqkxkIapDAaYVAVz0ISwt1T6sp4cKOAlzqTzAocTSlgqKuFSUa32IIJgDgUoK2eqjFMqaPm1woSZ2yhmgJm6UlMq6whg+byLjOQsycQVZFEb1kMuZboucFLqxeNOVSwV2BxmMRUE4TGeTZmhasHz+LMEypkaMODaNAxZy1FI2M0BizKvtITHam2r9bsYblhYiFPxzuxgfiygNd/7j/zwh/Fn/+xPwqfaOEvRv3MP/+df/Evotiqo0uY+TDA+7iM8P0cymmDw9Bny8RTVwpCBM08vxKbYltVI0q2hbyX4aivA15sxnjVMTMwcUcFhK6BTpSpQQ5AAUUwwRNKr7m/U8IUsS7kP4J7uewW2N1yEQYa9M2aVCyEUVTNvl6ispJuKbWfwLMJfuqr4WF/pYX//MU5PIzheA9VKFRt2HVf7CXa+cYza0UT2ZKpBRfXL9cdzifUpbc55PtAZhLmwspa5n70/3Pf/5T5a7gHL4TnWRpS/ZS60cpThPSazmNX3rILOLe9lArOmzASmAtihWwk/BQgbogY2aQfNawVMMP30nq5hz9FxvpOh3wZmdQsvv3ATH61tIjruy6Dd6XyMc8xxGI1wOI9wMKZdt4FgksFIdRijAq0T4FLhYd0w0IGBapmNe0+GhTK86rr4vq0NXL9wAW88eYx3Ds/wGBnuz6eY65YofKka5nnAaxrvHQnSqaiOONAiCnnaWgN1w0LdNFHXdIlIYbo1r+yE7hy7GmvAYXOGyUaB0EhghSbcQwP1CQcPgMTPMV7JMG0WmBkF7JmOlb6BtZEFN6NlcaGU6LzfLHLQJ4BqZCqMY3GpyckVUaODi6EhsYGRk2BayRE4GYyqhcIsEOaRwH8aASTM8mYOvK2jWvPFhvnJ/gFOZrTi18p/QyjFrxrw49doU5wJ4LUMoFHzUfcMGSg93A8wHRSSUS7251zXZoZKy8T1FzcBPUGcjFA1me1dwWScoVvfgOdUYFgaOrWa/NtgNJ8izrgPJvDdAmfnETx/He36mmQL52YiADtK5hiN+sjDCVa6Lu48vYMZ90/HguVYiLQZYjNH17FxfWUTmKewDR8uhxuRYpSMcTIaIp5H2GytYx5nOD0ZwnPrsC1fBsmyTA3r5WksCm9a3DfrNVQIzeMUQRQiTGOxip7MZ+oayPVi+Kj5NXgulcguDMPGZz71Rew+HioVsAdYHtDu2Oh22+h1uqgLAHbwiz//D5f/sl1WYFmBZQWWFVhWYFmBZQWeV2AJgJeLYVmBZQWWFVhWYFmBZQV+TwV+dnVVlHJsQosKt2xICDhd5L6JBW0heYPSWFesUjX4F517NnvLJraCVoR7hLBKY8ufZ4ORKiiFZKnsyUVJTAWE2FSWahTBtoUuigmCOKUnZMNdE+WUsnvO4aIQq74G7QCRYZSyOajBLQxR8aZahpSW0qIuVmpcga5kqSX8Vc1KkbPK6+VEPl8bbTaJJdI0hlkKc6WpyQZ4o4XXfviH8fLHPipw6Gu/8Zu488UvsOMuzVvFTdkEK2skhVINfmlEP4fYyraazTKq99hkpR1eo9HGrY99H+Jwji/++m/CFuBL5bWyZqQdMTuqVLJZbIhrgNduwa7XYfpV+M0OKnUfs+NT+M0qJtMZpgdn8FoNrF7aRP/OQxzcfQDLs+A2arj8yiuwKw1MzscYnx6i/+gBzDAQRVFkAgnrarqodJtSl+PdJ3AkiNZC5cI2uh/+AKxGC+d372N87w5iAmCCD5vAJaOIHKblQjcdyZw1uY7EdlBlT9t8H74Ht9VCvbOK4eEB0sEAbrUCp9fG9HyKbDiCFoWiJK5du4L2lWsYPnqI00ePpHlK9bFWJDAdF/7lS1j93u9FtrkJr9GlmBrWwS6Kr72OziyCQSWm5UOruMqtnLbIYarAU87sOQ4SqP9RvkXVi375Mro//CPY/p7vhVGjdieHlsXYf/su3vmtT0GfjqDniaxxo7CQFYStaqUTWfEcE5VmGEFPM+g5sS/XNS0gmU+tBitIa8WCvLS9Jejnsef3+Kq4BjItFdAlEKgg9OC3Exm0EPGr2EhmAnx0qiCpeosSpCFtCnNR1DsZ4bnKHuVzsulOS26zWUNCeDNlFnCErGA7GtBtH1qjAa3ZEOiPWhV+vQpnPMbu5z+PigD7HEmtCtetIZsGckxkV+F7JbkgWCQYtG1QhRgNx8iCmZwTBPc286htF+bqKmov3EB1Zwdz2mMSLMUJ4pMjTB8+BE7PgOkYRhAKKJJhigVsbDfhd5ro7x3CqdZhr60hMw3Mnh1Itqe3toLmCy+ieuUK0vEEJ7/zFRniYP5vY+cyapcuI40LBP0+wrMjxMFIQLLX6QqpGR6dotpewWs/9mNoUc0smZs5vvI3fxmf/Sv/I8Zn5yUwVMp9JZQvROkaxglsWjPPI8lN5SlEVRRtQ4NwLgpd/pdZpwSrAn0Ewiz22kJgltgol4CT6ydNUoFsVGPOaC1O22GBvOq/XBtsKotKl0pP2umWAy98CstSsJM/z//K4I84/qvaEsAphV8BgzmcpTU0lZcE1QJJCVcz2vraYjPN/UzgdKIyj6lKloGGEn6LTTBhMO07RclOQEglapkYWuYCq+uQUibLp7x27ppqMIiuDGyq87VRpazwA1Vayv/3PWWyAsGiRiNwJ9ymPbSpq9dUWj5LQ572wKWd9UI1u1BcKzWqskoWeF8qfwU4EpRLdrI6f2Veis9TEAArCKzAG3ECYQ9Bmy7f42slBKsyozbTMdRzPKsYiNc2kTeaMvQTjiZyPdJdQ3LZszhTOc9URbo2NJuWzwq2MmuagwG0tbaY70swTVU3f6Z8jQsbZSreaVNq6pZSU8v31b7NkFIt1qAnDupOUwEs2n8n7w04yLnHgRGq3wjoCPfLISrWkVbRLAiVu5zkimPmXBOuL0Cujijk3wk0aSWgbjDkfkByhml7TgU6v8a1oI4BgW4YvmdHvVCOL9bLAtwTvHEdEP7zHPu5n/sx/Kk/+aNy/dSyDA++8Nv4wv/6S8gHp9BcHTmjAJpdbH/og+IUcPKNb+HuZ34b5mQu8LdSWhJ7uiF5rVSucm/g9XvsFnjLC/F6LcSjpo6+myE0cwFuXA+8D1lET0gutVxHVR6rytvOZQjgQs+HaaZ4dhqVYJaxHBymKFAYBXKbzF6DS4ieG1irN7G92cP9xwfYP+6j5tZR9+pY0XzcPM5w480DtE9orashLoEu0R73D1qQ8x5CnGCev0a1b4lNudz3qL/LoNwCFPNaU6qG3+s4lX/iINTz/F/1tYUFdPlW5Xzh0AjPZuYCc/1z5amcWt7HKVhK9a/N+wRmA0updVHb8pp1rhn4elHgLVPD9HqBcSNH1vFx6eI2Pn7hRUyeHaF/PsQomeNwPsBAi7A3DXESUIVP9aUGLdahDVI0TzRs5y7WdR0ruoEqh61MDffSGF6W4WPr6/jRnSsYTQN86dEj7DNuoVLB3WCCowKoUNXLW4aC0FoRe16feZcriQq01+bXxEUH8HnvanKgQEOFkFsiTAhMgXOzwH57jvO1TCJE7AFgH5uwUx2pmyJeKRC2edxy6DMT7SMD6xMHfqZAsgx2cKiA9810EOFQkFZgalBTSxicIqOjh2vA6WiS8ZtaBVJPB3dq7geMGaZCli4FMTREronMBXyPULOBk/MpjsczlcMreQtqeIHDZrxHl8GaRA2ArnQ91GtqiGPUTzE5TmR/KZxc4DKH1QQASzY8YLsaLu500KjRTjuBTavvUEPNX4fv1yTfmzr1es2XaJfhZIwgDLDeNDGcTpFqDbSaW2j7hMW8H9MQpwFm0xHGo1PUmyamwRF2j49gVerQbJ73MWCkcIoQq60VHBwM0R9NUau42Gg10es00fSraHlV2X/3+0MUVOUzQzsBmtUmbNro0zZahvi4xnJMgwjT+VwAeRhxqEkN46i9UuT8cm0yDRuO7cGhlbvpMBMDt2/fwxtv3EF7vYLV9Rq2OivoNJqoV6vwbOXC8d/8xC8v/2W7rMCyAssKLCuwrMCyAssKvHc7PhwOFy3aZVmWFVhWYFmBZQWWFVhWYFkBqcDPrW6I5FfUv6V+VzX738s+ZNNaFEwC7lR7ewGo+BiSS0eQC00s/EQJxia76mhKc5NNRDYaCZqVImRhN6jUIGKXKLBYiUf4tdJ0uASfbGKpDEXJKCzYFNRQ1w340DCnAjijRSkz43RRHLP5RUtgaXCWagjmUBISs1UtCjGR3KjFwAar4OUyj1KaWLmC3gosKEUFc7pa66tYvbGDIkxw/PAhRidHpSqTmWNl7WgR/BxkqAauAFG+R9uCU6mh1uxg1D+F49kC1LJgTuEDdr77g6Ki/NoXvoS1rS2Mj04RMSuVYMe10ei0EIWhAGj+HC2t2djXTcJUHx7zWtmgdW2YzMUNY7EMdSsepoNzTE8HUld+r7u9IaByMpkims+QRTF8z4GdASGz2Mo8ZNtxJKN5MhpJkzZnLvD162h/8GXMz8cY3r+P+f4zyRqu9nrovXgVp0+eipLK6/Swsn0Jz25/C9nZOXRTg9uqIIxjtOtUchBaxGJhG43HKOYJKisrqF+7KHmKZw8eIp0ModsmPL8Kr9YQm2ge30arKTa8FuGIYcJd3UD9hReQbayjsrUN09KRPboPfOttbOsWGrUGC4OszKBEksJgbp/MArCWglrleGm2AavTQupUYd+4gfZ3fSc6N2/AcqjDUenT6fkpvvIP/wHCvV2Fn2g9XOZWUplHC0A+rp4UsHJdcnzFqNbSYVZbkk9HkEmb0tl0KsAYSYwijqDnChbLyAPtT2UAIgMcC5ntwXBrMkiRnZ+KfTSdpOlaLFCUUNvgcdKRGAZs30PA2hI25iqnkGpngnMrM5DUG9j88AfFhnX+8AniZwey/iVbk8COubg3bkDvrSGYTVCcHgDPniHaPYBDW3A2f9d7aK720H/8BOZoCuUOrexDeT4x89RoVOF025ie9MU2XexgPQ92q4VirYfEsmFeuIjm9RuypmezEeKjEyQPHiJ4911oUwX7Ra/oeLAadbERFpeCmi+DBKe7e7CoiK5WoDVbcLwq8lmAIgxg1Dx4mxvI0hyjJ0+QjmjhaIkNdJPHtt5A2O9j+uix2Ho7rSYq167Aqjcxe/YMs4MDJJqO7/0TP4HW9RegW67U8dnrr+P/+FP/Ec52nwl0i8K5gN6IKvVqFfMwEovQPFTKX56rYsWrAfMwVNmlYpesgLZYSpfAVJSzaSIAS0CoKHQ1sfhUu7XKwlVZpwq08vwXRSvVdWyCE9JzHeiGwFn+mZbIzAjnvrJQUFI5quAx148pvxvEoQKoWSEQW/ZEritak1PBz8dK0hJel+pRcZB4L0c3UcGoz9WgaqBGOUhQEUw7acVMlUpYzduUcL/cR3kOyNeoWuP1iEpbdt8ZMZCmcD1H/svzkBnAhLwKWKmaEB4JnJGs5tJ6u6zlwtqZT8z3w2Oz+NoiX3bxd0JwAR2E5CVMlxqW9tyi9BZ1t8okjmnrKiAmB+uQZLlAlbnGa5dy2eBu4hkGarqFRNfxBBFOV1dhrK9KDmU0miCMQpiuBVu3ZP2qTOcCluvA8lyxZufXeFxp1c21REU393kOGxAa0uqZzyfrhJUiWC2tlmWahApoHpcynFTPTVixi2a1Lc+5ULQL5C0nwLhXcl3Jc3BIqYwz8Cu+AsaiMjcFSlP9S7jLtcrjzKEBPq7vV+R5szyRbG3J/OX+V1p++56PKFKqbK4RAmDlOKtAsqxf7r2EVxEHegzYVPhqhWQm8xr3p/+Tj+Onfvr7xaJWixPsfeUr+Ce/9DeQ0WlD1PEpNNdG88oOdj72A3Lv8vbf/w3c++Q/RiPOUAFQAdcQ7YgX0E7ZpkgsAq12TQ0nToHbZoBvVQMc9iyc14Cpzrxu5a4gdee6LC3CxS6b8NfScLFXA2NaDwdjJIUu65jrSsbkCH+NXCIDdMOCrZnYrHax0mzhzpNHOD2bwLaqkgV+sXDx8nGGa7f7cM4CicxI6MxBNSqvQBxAEZWqUQ7YqSE4QuFF00jdl6nZpOdgXhxUnidx/DN30u93UlH3Tb/3Q+6vSjhM8KvU77wv08sM4DLzVwYACYAVCCYE5n0HlcCO5APTClrH21mOzxvA5JaJaTND1HSwcWELH7/4MmaPDzA4OcUMCY6SCZ4GQ5xRNRoz89jEfEbrZB3oA7WTAluah00Y6PHe0uARyfGkiHBJs/Ezr7yKVdvC20928ebJIYacpDJMnOs67gZTuUZSGV5d7DHluaEXHFekFbHKraYLAPN2xcUjz1AzLVQ5/KHpEmliFCmGVR177QjjlnLeaR4ZsCZA6ABRK0fKT1ZnWKDZ19CeWahkPG95YDhExn1Hl/2GdtGJUSAwEsydHHO3gFazERs5Yi1FZvFnqBjWxeJY4mAMTWqbGPxdKphzRAbV/ECv5WA0S3A0oquBusHn+tBSnj85eHnjW+WSrTeBrW4F436C6Zi51BEKQndmiXCy0sxkMlK5wahVJxnhCeDXDbzw2iUU2QQ1z0Ic0B2iiWq9LS4FVBS7jo0Kh6LSEGf9AapGDLdiYTjLUa1tyJ7ley50nZn1EWbRGOfTM4zPz3DrahffeOubMCsNaK6HxBij0BLE6QRXVzYxGkxx7+hY9mU9VlE0nZaPD1y7jiyMEMNAxW/BMXyYGm3hTdQtRwakJrMZwoR7fSHQm0rjKGUOOnOLVSyLXOMLXgvUPsZ9zjI9uDbVwHX572w8weN3H6DZcuD5HPyxEIYZ4ihDwAEfy8Kv/FdfWP5rdlmBZQWWFVhWYFmBZQWWFXhegaUCeLkYlhVYVmBZgWUFlhVYVuD3VOBPrqwp205RCyjLZDYoxUqRObnKBBpRlooqjWpVsRItlW2ixCqbhAS+bPkvPql7IMQVcEpLQcIyyTos8+4WUVmiPGYHqcxylB5W2dQtQbCAAjaWqdSidScbplQMqVaqsuMkkiMApoqCjXeZwKfKiuqL0vKTP8MGvygG3yvHIoOPagJ+Q72Skg2zWSz9T0ot2XuizEODTgUps7vmVCGVr4sWvtLY5Xum+lE1pinxpMLBotKXoMC24a2uYufVV/D47n3oGZVyHpLBENFwis6lTYEUz06P8cEf+igev3Ebw71nSAiRahVcuH4V54M+pkenyKLweUNZlFY8DrSLLa2XafNMxdukfy5ggO+Ex4gZw7pRoHB0WLYPp92G32giCCN01lbEZPHw7j0kwRyu48v7iidTGGxeiWW4jurWJirbm5gcHiM4PoIezkVJ5q/2cOHVFyRHeHB4Aqe3issffA2P7txG8OwYXsVHd20F/aMjeDzWSYoJrZFZftqg2o6AvMrWJmpVH8f3HiCdz0StSKUyl4vfacHfWEfN87H3ja+jQjUiXYDdGoxWE+Dvr2+IvXRyeIDi6BA73XWsbV6E4VUUAGX2ckIbZK4vA1rVh+a5yIMIehDCZtOzWZdGXtFoonnrBjrXryP1PbRv3UTOnyekm87x+Gtfx93XvwaHmW1hjHweiRqOjdBszrznBFailIJUhBFkOY02xuFMXku14mMynsLxXRRUioxH1OWKmpcSG45OEA5T2a43ajB6a9DaXem2xvv7KA6PRSnLXD5aCOazSNYG81ZT14HfbiMcT5BNxrBpo8o8Uir/TFpumkgqFWx/4GWEQYDg0VNMDvcFNpvMaaZycKWH2gsvwruwg+nxMWbf+CriBw/g0cqY9syZDn99HbV2QwCwPg1k8KIceZAmL4cJnEYNZqOKwWgIv9mSc5NqRrdZh7u2ijkzi1fWUL1+DYZjI4sChE/3ED5+iOLgEHp/DJ0dYqpoeiuoXbiI+WiM/KwvAxa6S3XxUNZpSvVqp4OVazcFyM0PjhCPzxVAYjZpGsGsCmz05QAAIABJREFUeLANC9NZBH9zA363Jxbe4dEJsukUdrUCf3sTdr2FeNTH8NG7kt0de6zXh/DqD/0gCs9BAgPJdIq//R/+adz7zGcF6jL3N4wjNZzBo1naHjO7daHQJcgV0CJ5v7qAVAGQMpFAG2Z207ktieROmvxiT1xmjbPhzD1a1N+SnatAJJvDBXOYS8gi4y1pBltsnAHbtOTvXGOsBx+X0JygmHucUtzm8jjMsJVceAKsMl+XAI57tuStLpS6zILlMSNgpLqZvxtG8n4WzyFq2iwVgLewDCaAlMxMgc5K3am4qnq/AoR5nSLPFcWkUrbJnwlYqYSVHNsyTICqaNsRG045zzkElKXSnHf4XvNCnst1HPVc/N3FUBKvL+VrWNhG8/cXSmiCYc+05f2pvObS7lqeg8CSAJlh6Qo858w+zlKVA1yecwSbvGoEuo5pRsVYLtclR9fQtGgBauJpFOBJpwH/ymXkhY4sCHE+HsFzbTiWoyAyc3IJxjxH5f3Sbpn5uHyeOFZ51pYpX5cPuXaXFz65lpdDCCwsr7/MQiacKV08eA/Ac9OYm2i4LSRRoYCt1DST5+KaE6gn71eBTakVHS1clecra5h29xxCsLgWShAqimodCZ/DYK5nBWkWYzrlXs8Bg1TACE8FQlyqf1XGtrJ85muhlTnXB9eaZdmIoliIJYcv+H4IjZvNGv67v/zz+NAHbgiIRhThy3/v7+Ktz34a1SRGMpshns1lmMrvdtB56UWsvPiiDJV8/n//mxh89ZuoJwkquo4qrYh5rArum1RtKhUrs01lDXOgQytwrhfYs0I8cObYbWs4WNdwWouVspowlkVWEe8y9NWqWLiyvYpZOMdkNodlOBK9wGshFdxEfhplsgbXfgJHM9GtN1ExfTzZ3cPR2TmtGmDZHnqZhQ8cprjyxgnqo0QGCMSCXCz+C1EVcy8WBwG5P1ODfOT2MtBXLhG5lynvndR169u7if5/Ar/v/80FBJa9R/YtXtuYgsohwlxqydpSXU0LaFEBS1Yw4LPutIQurbNPTAefzVI8vZZj0AXiho2V9TV8X+sCit0zBNMJQhs4R4zDcIyThArgAjEtoMOUOQ8wTjTUTwusag7WNQNrPM4yZ+VglM3xgxe28aHtS3iy9wz3D44wzGIMZK1rKCwLu0GAZ0hkT20UBirlPSPVu3JvoWJx5VzlbSTPfapSU8mLVUM6VJT78gmc1yIMuwnmtQLGHOid2aCnSLCiIfRVJrA2KGCdFvADSyzAee+amRlSG0gcHZkZw7CVCriwDOS2hszVEOSJAGECTcak0PGEUSWMSuDr1XgNMDREOhXGvGtX69SpGKg6pgwpTGPGbSjHhZpPRE9Fq4mUkHU6Q5HmWOnVcHQywu67OiIqrsk8XTUQJNBXnBr4jwE1SGKIm4bKEBahOYeNXA2bF+vY2KrJMFo419CorsGWc4J7tg6bENi3UEQRjk/2sH1pHadnQ+SoodNaQ73WhmW7MkA1n08wj6c4HwxQaOfYXK/i3d0jGJUWYiY+63PMogGurq5hNpzi3Wf7Mhxr8b3x3x5agZ31HmqGg9tPD9CstVFx6tA15VVUtUxsdXs4n/B5ctT8Kqq0deYQjsQ80PKZ9368dqSS7c5rA+NC6NrAAUY+1nzOYS1L3HF4bTw+PMb9B+/ifD6HV6nDcXzoptrffusvfenbOymXP7WswLICywosK7CswLICfyQqsATAfyQO8/JNLiuwrMCyAssKLCvw+6vAT3VWFCASld57yg9TN2BKt0qpyNjAFbvLUl32HPyW4EHgQWnNLM3jsimq3JVVF4yNRzbMmOHGhp80F5WTrTSplA308/a0AiJsmpWmmgKSSoUDFb6SRklVMdGYxH9qYr9HJYlY4NFyjwpg1W9V8FYaTbo0bBd9cNXsXtg1l+rnf+abCowTihDosBHNRs48jZHHGWU1z5vqRDECaQyVP8ms25R1NQ24tYo04+PZTJRpre0t3PrId+Lpnfs4299Hyol+wpQkg1XzpWuYWjq+44e/H4/eeBvnj58opaPnY2PnCqajEcYnJ8iSWCyGnQqhZkY5ISw2VaX0zLRVr4XqPUI4KogJU9JwruyCLQ3VThe9F27h8q2X8O7dh9i6sCnWsW998bcxOTpFu92F5nkKDp72AdquEpS7tqiM02AGjfBGWJWG3Laguy6QRMjiFKhX0Lq0LQ2r9GwE23Wwub2Fp3fuCvTWRF2uwHlhm/BbTWimg3mRo11vitqXjWFmrPaP+/Icnas7qG6sIpnMcPKt27CiCIZNb0w2VlNZb0a1KmoRO43QrtSwtXUFF268BL3VRHE6QHJ6Aj2bK/W76cFY7aFyYQvR6Tlmj/fkeIjQRwBVgaJWR3VzC2azjmle4NIP/QC6r7yMzLBl6ODk6WM8vv8OEM4x3tuDOZ/DotowipGHEbQ8UXmIYplINZeBuGA2plp/PCe8egN5FCGdTEXNxmahXgJgjRyFTcR6FdWr12BeuihN2/jJPub37iE/H8C0IA3PPEhQxLE0+yPPhdfrIZvMgMkICPie2bH0YdDamQrjOBJVDa2ZtTHXRiR5k9VOGxnrSiXt1avwdq4jHU0RfPnLCN58E3aqVC0aAbrFDGAT6XQCI89FoZ1ptJZV9r1s2LKhmVsGAh3o3bqFrFpBMAuAyRS26yJhXvTWBbjXr4oKyaFN8O4BksM9GOcDjB/vid267tjQtrewcvMGpv0B5o+fIh6OxLabAxVc23x+jYMAV3bQ2t7G9OAA4e6+5B+zH11ULNS3NuFaNg5392HVajDrdbjVKhxDRzAcIqXK0q/C5PkVB4jPzgQAaxwiqNfgrK/jlR/8AVR669IIJ9T4zF/7X/Ar/+VfkH3BYu04VAPmbabQabmcZAL9xBqftaPqUtcEYnEfEOjJHMlSDSs2sTw3ysEVql8XqtYFWCXsI0yT/GbdKJXEMn5TgkALKQdIaIFeqlU5GMJcTlH3yv4rZE72SIJMqkMJM2XvzlTOL/cgWlGrzNyFkpTgQOWTC9TNVIYr1Z8Cb6lutRwBtYTVVGrGqbKu5pqnrTUdBuJEvXelYlYWuYvMZL532mjS7YDnhdSPgFdXr8nxPKWuEkqszjGHauUy3oDPzb9TVUiYLYNEpQp7oZoW1a8M+ajnKCm0PAab87SK5nvh8JHKz1WKWP5XBn1KNwyJOBCAr46bWEDTipiqRf5eaQMd6BomPE9S2sATfgFNy4ZnWDhMYjyquPCuXUFhuYiCCOejgbwH2n8yYzjmcAGzJt8HgCVLOowQBnN5jTXfF1tnOd8F9CvbawHjJH4C+MrjaBowqFInvDdsWQfhLIQ+01Fzmigy5lo6yjqfbhZUUXNlU+1c2onHsQKOBDMcgBEjfG56tNxltrC4cSg1ZL1eE4CbxFQA+yo7m+dtEj/P0eY9A9cJ15ZklNPpw7LU2pF4CvVYPA6sN987h2Z4LnBNrPZa+PN//j/Aax+4onLTxxE+84lP4NFXvgRfSwXgsh6T/kDs3JsXL2Llg6+qrN6zAd74B59E+ngPTcJH6PALA7ahCYS0xbqY7h6Al6nYi6gEfEGeY4wMp3qKPSfBk06M820boadhYmSYGSlyM0OtYuPGpU0kYYbZPMM0piraRdWl1SyznW2l9nUM+UwyZc3fqzcRRwkePn6C8YTuDw7MXEczBa49meLqvSFWzhLErBHz7MXeuVSFKsdeAcDqU90jcckuAPBC3b1QA/O8+HYB8LfDiQXil+cTzxfJAxZfDWb8KmttgnYqfz0qf+XvzAZWg3/KMrlAYrl4M8vx1Ssp9jsF0o6HxkoH33/hFlb6MZ49eYoBQvQR4SSYYJjnOAozBFSWc2BvmkE70VA9K7CmOdjQTfS4NqGjrlnYaNXwb16/isF4iLefHiAIM4RFjHFRIOTx5/2zruNBGGBQaGLtLJbO4pzBTZXnlgaL7gVlrWm5zXfMIRJeo5hnXvA+mfEMRoFwNUK0Csmk1QMNlamGtOZg5jKzOENlokGfFNATQ/Ka53aOyMkEsKZ2gczioGUO21Rqa546MozC6zHP3TJuRQWeiGWIOgJpjmwei8I890ykvo7QSEUZTDbLTF9JqjCpoJYpE7SqVNwmiALA8y34no6G56BeMxClHOLgbWCGeRRjms8xjwrM53KbCplH5Ae3WsZZcG+nKwb3duXwj0obWN+sYKXXwXg4Qb26gnqtI+4mMqhqmdB1qudNJEWC4fAY66s97D09Rqd3GU3mBnvMRzcQhnPE0Vwso/uTPXTarLeF0RRITQuxPkOSjWAbBdqVKu7cvY9QBqQMcTihk8NKo4arqxt4cHiMHBZs01O2KwTaeYa66+Hi5gUcHJ1ixuutYap9kEM+hPRpJAMcPB7qHGQ+silKf95DuXZFZv64B3iuB8+riur3zTfexum4D8f1oBmWso8G8Ln//qu/v3/0LX96WYFlBZYVWFZgWYFlBf61rsASAP9rfXiXb25ZgWUFlhVYVmBZgX+xCvx4u61y4MSUVjXx2QpiViTVjwUbtSnzAIk2SnAldq4K2kqmrggEVKNO8nzZYBKr2vd1DBc+paWSQyygBWYoEKwyfhcWcFQULYCtagyKiojNQto80tKRFr3SI6J1He0XlXqEr0NUpIQFVDawuVZadApkKz8Jad5vV1i6zz1vcC4UKlJVjao2U1QHjuMq9YGmYxJOMA/mkq8q9SnBs+1aAkjCcaCsOAmmqz5WtjfguDZO9w8wPRlIo92ouMgJB+NUGjpsJhqmBtNzRR0yngVwqhVRNxhRKAol2kZSQUxrYR6blPmp7Q62r99AFAQYP36IdDyV5pioSam8IjiOmQuno35lG169isGzA8SjMRItRaOzgq3XXsGlazfw5d/8LAwqqCwDg8NdsaUuDAuXXnsZ69sX8OYXv4T4bACNNsVlNqBKNFPqaio3CMBF9azCA5EQANomZYdgn1LKyqxI2i/TLrzMWc5MlXFcqValOTueTGBrFnTaOxPo0go34YrVYDWbcFsNmFmG6eGhZPu63TbMLEfQP4aepmJHbNc8GFGKVqOF5tpFXHjtQ6htbWL+4LFkympJILbNEYHHygrWXn4B2WCEk7fvophOFVwgfE5jwKd9cVeUo8E4RFSp4uV/7yfR+a6PQLM9WZ+EUU8fvIPje+8geroHDAbQY4Il1p+KSwgs5poR8CzunkqRSwtV3XZQUJkZMwe2zF1k85ZZynznhGumgcrOVXi3bqDwXUwe7WH6ztvA+Zkot6WZSj5G+Mxs10YDG6+8iNHhEaK9PRSTMSzHRPPyFXhXrogCcvTwPkbvPoE2CyRXsijKnE6blrQGcmZMX7mEysuvQM9zxP/065h98005NhxwIFSkqpw5eGJ7bbCpaiDTHVHmsxPM4Qa+p8QyMefvNNvovXQThmuh//rb0AkIKz4q166jfuOa5BbGkwmmb93DfPex2HxrsYLNks9cq6GyuoL56Bw6Vb98fO4Rlsq/5Q5hVCqwNtZx4QMfQDDoY/jwEaaHJ9AJQh0HGq3NJe87wsrGGqZhArfeQHOlhfPTM0zPBqKUNH1PzolkOhGbYd2tIPd8uKs9UYJff/EVbFzeQW4qEDrYO8Rf/O7vx3w8lnNA7IgJUpl9btminKWyby7DFMVzJamkOIq1sFLhyvsoFbLlipEGOcHfAo6K1/D71ZelilUU0eX+SetmOR8J0DjEIo4JuuScyhovbXW5Dvl1Nr0J62Qv5PeoYCeoLgd8uF/RFYIwTqm2NAGhhL8LaCRQjkeBMNi05L0IXLQtAcDiVGAYopYW2E2wK/nFSgXMj0W2K62TpSYCufPnymjaZvO9EyDanoPRcKhygwVeqxrysQhZHNsWJb5A0/J1iyNDqVCWzGQ+P69LUlM24gkylVJ2oVoWMXZZr8X747WTamll/ZyroRvuh9xbCIA5lMLrnAw98UhmmOs6xlmOKKEdq8q/rNNBwbAxAvDUNWHvXETh18U+dBJMxJHBp0dwuddwD6EFtOkyZ90UO3MeD6rMuRf5/Dqt6PmaRKRKyGsqSM+MTtrEL9TMVAuLuplDBKaAiWgWwgwdVO0aKBWU37dYVwJgxi7oMnCgIBbXq8rqVWtCAWeqdm2boMYQGEKbeYLcWq0qmeN8rdVqRYA2P/memHesLMht2fdp68zzkDXlMVmof58rjkvLXQ6s8VpPa9Vmq4Zf/sR/jd5KS/bFZDTAr/3V/xnjhw9gxyG0dI5co7oPol7UCg2da1fRfvkWjt5+iJP7D3H6xtuwxjM0DR1+rsGj6pA50bxGltCS134CSn4Q7s0LYFpoGBUpgiLHWMtx7uY4sUKcexmmLRPzSgG3ruND3/MKck/Hm7tPEFs+TMtDo1KH63owdIJfV4ZIHIvwXXYquY+YT6d4d+8pZiGhuQU7NdEOcuw8GWL79QM0T0Ox4OcAHO+D6IbCaytjONT9lsokFtWvwlcCCPmxuK7/i91Vfnu/pe6/eF1UAF2uVzy2ovTNJfOXu5QA4ILgndcWfkLU1w7vy3h9LAwcmzo+t5ng3Z6GWctBdbWLj1y8ge5RgMN3n2BmAWdaiN3hCGPkOEmpkrWQxin0WYH8TIc/ADYLG5tUVkNHDQVearfx4ctXxEr5qw/uoT8L4Wu2uHBMaemr56IsrVkVDIsCd6M55jpfc44Kc4x5bpRDkqbyXSmjTHivzNeuyXqR9VdoCPQEqRkivQTEbWCe5tBT5ZpTuCp7uxYaqEzVffbc0TCpaph5HCiIhaBL/npWoJKYsFIRjMPINKmvRIjkykmEOznV/YiYJ56iCDOYMS2sDfiWBdPREXkFpnaGqVXgeJqgn2sYm7rYnNMAmj7i1RrjRzSMj7kfqGPPOHEOk+kOsL4FdDsuxsMQfquKatWFw3uKRMOgH+DweITJpEAkViBqlpImO/WGjmrDhueZGI8iUcVWay463RZ6K2uSa2+yMExZdizMIzXI55gaGg73Lg39iYF6Ywv1SlXcNThQFIcRxuEEo2kf48kurlxYg1lYGARU7oeIsiFmwTmuXt7Go/t3MJBhOQ2aovYyUPWhazfQHwU45sAd1bgwYBR0OFGDjL1qA512F6fDMYazmeyxajhIbvzUgCL3Y46LlcNWPG5GYcMxHbimi2qlBgMWJqMQj959KsNTplXIAJnOPVg35TF+53+6/e2dcMufWlZgWYFlBZYVWFZgWYE/EhVYAuA/Eod5+SaXFVhWYFmBZQWWFfj9VeDfajfFApAtVypESF7Z/LZNHQ7ta6m+S1JRj3LeXABCqXKiGkuUt9Kw0yUTj4oOQkY2HUVVvIDG71P3svEl9sQCiZXaa2FBuHj1tJpWjUGlUZB2eWk1zddAFTFhGL9GBSRhsDS6pFWjVCyiZCFdK1+vUhcrRYTSJJfdqt9VMlFmlNCEfRs2t1qtBur1ukADaULDQJCFmAcTBOMpwnmIPMmU0sLU4GhsLlI9WkJt3YTr+wIDkjAE5rGoXfh91QbiIxowfUcU2bRBrvRW0eytisqHYHi8v4vB/pGyTCyUGk/eSLOKq9/9PVi9eh3DkwFOvvlVnDx6LMdGN/i4uihQdfamdAOb3/kyKp0Wdt++j2QWoE41bJZhkkaoV6uYPDsqrT11FPFcasrM0+aVi6i1W9inZTUVm8weZmOSwEMgkQmTyi+24QpaxqrsWAIPZR2uicV0kSWYBzMBeFalCouAOwhFCZxRFVXabEtaNEEXG5aiIGOl2MVUgweEGpqpi2qOINy/sA19tQdtHmJw/54ogrsba+itr2OlUoNj2oBdlYxgo1FDcXIG63yEumXBqPoIPQ9BlMBZaSKjhd/JKfQoUnmtMuRAOOvBqdcQUmEXp/DWumhf3cGZYeC1j/87QKsDGA5QpDh79hhvffq3ED5+gkpCFZBS3izWFpWX8ik5nGV2ZplrynOCedVlyxCG74mNq84MuelEOvRmZwWVnStw13oYnpxicvcucHICk+19JfmBQVtWx4XW66Hz8k0M9w6R7+4Cw4HK6q43oK2tCnSOjw8RndBGmrnDzKjVYNNKPVPDIZnrQru4Bf+1VyVTNPrmNzG9/TYqrgef+bj9M6S0TGZz0rYwzSLYzQa8WgdpNEd4eiK5xjmha7cDp9XDdDpH+8I6chcYv/UACbOFW21ULl6A12njfDSEwQy/kwGi3T0UWSoKXbi+WMVS7WfQQlEstgPouoXCraJ16QJGkxny2VRUSpnrw17tIYsjJJOR7DnNtS1oloNsniANxrDtHG7FwWwaotAs0DqdFtppEEi9jYoHv1bFaDYVlbZRrSO3Heg+c04thP0BOis93ProD0Cn8rUgBD7CJ/7Mf443/8mnpWHO9au0QkoJKnbOhKI8n2nNvNgb2UTnuZNlaiiAyqjSAWGRKy4QUxwalGp1oWJdAF/JROXjJ7FSC/GxS4DL88ejqlL2WaX+pDU0wTbdH/jY8TwUVS7BK1VWtO/lz5imJXmKHIRhU5o2yqL6z7LnqiS+H6pLJcd4oegVQawiTGL9WVo7LxS0Alw5REToSGXrIqNY7JkJ9Dg8oPZmeUwhDcxCNQQaUnFKq83JdKbssHnNoGq5VBtLBrDkGFMlnIniagGHF5BZ3kP5/hfqUn5vAXsXdtT83cWHnKtlLIJAVlEv0wJZvTYeN4lQ4MAOQakogFXSamTqmKQZgjiTLGAqrd1cR9W0kdgOnmo58gvrYmcf5wUCqmVnAWo2s225tBM1DODakqNtSD4zj0UuVt5UhRMsUFm/UCMvppz4PZ7bEvtLZTCvOwS3Ze6yXjAn2kQ6T2HMLdTcBvSCIBywHALlVCA3h34EuBNkcSCJ9tuOK39WAwSE+QoOVyq+qI1pYc66cn0TaqUE0bzmMaN+OlX2+AR05WOwjlTD0d5ZcoIzNRgh772075ba8wyTvRN49Ttv4X/4K/8pWrUK9IL27wf45F//axg+uguL9xIcuhIjhgJ0VkiyRPbh6koXbq+LydMjDJ8d4vTOA/j8uq6hmuvwONBFm2/JAKYGkPcpyhZaDZ4BIa+nAoBzcIRoCgL+hStJhtDi3zVkZoGormO8bsG51UPWdmB73E98uJUKfL8q5xkHqgyH8JxrSkM4n2H/5AxJpGI1ikxDM8zRvX2Izd++j8a5sprm99S9mHpdvNdbOK5wrYm1uBj9q5ALfvzz4O/iXP793WX+839atKfigKHuJxnvwePD+0kOotAO2is0VBlHQMDH9Uw4rNEimvcbmgDJb3RzvLmq47Btwtvo4OWNy1g9CHD29BkGRYSBkeE4DjG2NJxFOWZ8xqSAHeoITws0hhq2UgubpoW2BqwD+OMvXEe32cZnHz/Gt3b3sOJV0C4MleWdZZhxqIB7Eu97XBeHSYQnaYyY9zqAZPpWNFMGBgXAlhnAWZHK/sS1zGMkN3KahqkVYlzPkFwwMXNj2RN47Hgt1knx5aY2l3ODjgGBliJ26DLAIUiuSQPZPIMW5qgnGmy5cBfiOa0lgJOacBIdTqTBjiCqZEZf8KTmNV/2S8kjNtChyp6+1SYQGhkmeoEjvcBbeojHVoaJocxvLFdDt1vF4e4EmtyM856Dw3omcj2F7gFr6zbG41iUv6bFXGsdtYqObstAr9uUoZMgTnB0OkQQRHCZdZzomERAMEmQhGph8txmNvD2pS42NzfhOiTe6p4/ozV6kiCZ08o9wPd8xwfwaO8cae6j01oFM8RFtJwkCMIhZrMZxkEfKGa4fnEL80TH8WiMGAGCeAjdjDGenGA2Vxm9Rk7wyr01xdpKB91qA3vHp5jL8Kcl97gcYOL2yedYa3bQa3QxiUKMxmMZ3uF1lGcbXQ5kz5STTcXDcCjMNmxYuo2KU0UwTnB0MMBwPEeeFbBsPr/6BxX3ZXFxAPD6//bw/8vTcflYywosK7CswLICywosK/CHvAJLAPyH/AAuX/6yAssKLCuwrMCyAv8yKvDHCYDZsGQmXQmA2eSj/anL/CkC4JT2z8zzVaBSdfBL4ED4K804zsAruzs2rOJS6bAQ/kqLq3RwVoqIUgH8XiLh73l7KvJSpfEqFKaak2LRKSBFvRZRrSiq9hxQLzJ8VWuNjXWVRSwAQvKFS4vO0gp6YT+teK3K+lUKJirzdGn4NBoNAcCEqGzcSGZYmiCYBojmqSgLmMlIBRKbbmK9V0qLCadZPcJxPhcbz1Zp78u+nlInG4BtITeBWqON1ZdfxPZrr0pzfHx0iGfffB2n+/twHU+a7sl4LHZytAPefPUVbF6/idkowOD+HUxPToE4QjSdKtUwVXLyGjS0r14UVfHJ3j4qfhWtjVXJUD0+2IcWx7CpkiCgoNXiQlXFpiuzhA0DEW2EqR5jiahEbTSxeu06XL+K0bMj9J++iyKdSyMx91zYtTo8AsHBuaia8mgu9tOabaG6uYH2xUsIT89x8vYdoAiltsTWma6OMfPRqKCQQQG+HlrjluuGx1dUQpaD6vWr0DbWRLF8+vZbsGYzbK5vY2t9E71mUywO2fL3uj2g6iE6PoUXxajR1rtWQ+w6CCdjpGzOJQmKMBIbYa5rNshpHptRIe/YoAUv/QndTgOVZg1nZ0NETgXXf+YnxBK6MAlcCoye7eGNX/91pHu7Kre27LArGEw1iFLaUfG7eF9KbV8oeMMMTqrxm01YFRd6EGB+eibWq4Vlw2y2YXfaSGg7+uwAer8PnXm80thXENlwXGTtFqqXL2K6f4zi8ABWOBebcKmk53HKAUmaCGSgWpwKq4xTFZMQBa1QCV1sC+b6GuqvvSIDI8ntdxA+fYJ6qyX5nWG/j3g6hiUKQRuhAQHktt9EcNZHMhggzyIU7Rbcy1fhbW6j/+ARPFELp5ge96FbDqzLF2BWK8jOx5icD9G8vI1sPsfstK9yp7cvwGm32HpHMZ0hPT5D9GwXxXQMza2g6PZw+SMfxmQ0RvBsH+mvM/GTAAAgAElEQVRkLEDHaLYUAJ4HCIoM9a0LMB0PIFQnvB6cwMhiJBGVmrpSnkp2aaYUzrS0rVSQ12uw2h1oLsGnsgpm9i/GY1imjfVXXsP2zVtwajVZN8zt/lv/xV/Apz/xt5BwoELUpWVquexLXNcK8j4fTin3YhkO4Z5B+0hTQdiFIpcqbCrMZGcps4IXdtMKnqZitZzF5bpbKIGpxE1TcSkg8OS6488vbMj5X77GKAzFZpfOC3wd3PvoaMDHFKtknoNUCZcWlgJPS8Wv/JxkFadivckzWvJx5c8Q9e/Cunqh+CV84znO56QltLzf0j5aQDkVuNJgL1XJJUwm9KTSlcCB5xV/h88re3W5f4njenkVMQ1N3getlOU8JFiW85BK1VQg9/uh4vuVvuoYqDzkBXzk66cadQGHlWJbKZ+prOf1iXsKQT1ho8q7V1sB4dyMDgZ5CloGiwtHVsBleKfrYpf5tBs92Btrcr7Pghmi8VT2ZYlQIEBljR0LTrUKm/agJQDOUwW6CdutEgDzz5IRzDXI63qZjUBIzmMjA1lc1XI9Vz9bhDnMyEHFrsLQHFHxiro/pdVzKuCJoJ+QljWnBfRCCcg6EmDKtldabhPWEwyzrvx5vhZm/sowgavU1vyczQJl61wOj/Fn1eMxgzh7nv1LaMXcaVmTtKEvgB/42Afw3/7l/1hkkmZeyLXlU7/4i0jHZzCKSHKBBdpwYISQfTaD7XuI5/Nyz7QQjQIER2cYPN4VdW9F11DLDXiy3jl8UcAus5sJgB0B51yjtAaGWA2PNCqBC8zk6zzVCiSGICDZG3IOWhBKWQVmfoa4ZwIrtKH3YfkuDA7X1KrwGxVUV1pwWj4KWw2fjZkzLxdhDV6Yonv3ENXf+Cbsg5FISukCwfXGvFmCXyZ1E/qK+ldug/hnQjWV7ft+e+fFefMv457zdz+muLLI/Rj3nUIAMB1duGp4n0NIyZr7KNW/0JVFtAweKghMGPq0UuD1TR331ywY613sdNdx4STG6cEhRlqKsyLBo/MpwqqOqWbgaJzAdXUYcx3FcYH6QMOG7mAVBa5YFn5waxsvrbTwdDbDr9x7iFGS4KJlY4u23LyXyGPMCmCumwg4mGQw+9vCszjCsyyUez3mRddhwhXlMu/9VP25o7L+HKBjLrOMqxQ5Qi/C+QVg0jMxLiKV12xCHFL4fartZXCINtO5AZMmMIwMSTVUEh2VyIAfaPAiqn6VCwLhNDN5KU5VM4/q7oleP4sIFnX/yfVBRXIOm1nkmoY2TPgyZ8jrkIEi13Fo53hDH+EuYgw4ZMCtatXH8WmAPOPgS678u2kn72rIzRRuXcPaeg27T8ZKScurHu/lDWZ7073BwPqqiUvbFXHi4B3+YJRi/zzDhOrfaYE0UveA/DAcHds7K7hybQuWXUYGMK84Y954hHk4R8W18cKlazg4nsGtroiilnt+yjzseIbpfCbOE7OgD12b4+a16xjNIhwPTxEWU0yTc0zDc7n+l1ZCUiO+P7ofvLrzAg4HZ+gzMoPXA5lLzFVkCAqx6m44PrrtjlwPxtMJgijEPAnFnUBcckrreu6BJgcodRtFbGHYD3HeD8UaX0CvTKzyuidnrAw1SSwJCtz5xPEfxGm6fI5lBZYVWFZgWYFlBZYV+ENSgSUA/kNyoJYvc1mBZQWWFVhWYFmBP8gK/LtiAV2ILaBgAqp5NF0Upx4zqdjQKPML09IGWtpH8nNs1BH+EtKpjN/nGYclk5VGL5scAvXUpD4/RMhQ/nkBh3/3++brEnRQNvrl5ZXqXQJUqoP5GCpLWDWUqGBSP65UQGxpU30hyotS8SsYe/HkEovIpo4CLQJNpBNaKtUIR0wDvU5TFMBsPrPZSPCRq8BbGH4d/so6ZsMpzh69i+HhvigVqdgQpV/5ZIVuwu90BOjlVAyPhlCZwRBYZNca0tSez6dorqzh8nd9GFc/8hGBaU++/k08/frXMJ5OsXZlR17f6ZMnmB8fCdowqx7WL15GnmtIwxCVehXBaIDx/pHkvkp9VGsfhavUI4RJ7ZUu6r025uMphqd9aHmBqu9LA40glTWmkpsgnN/jBy0jyZ3Evs4w0F1bw853fhBetYH9e/ewe/st6DmbeLSmXkF3Zwf1bgcnu7sIjo6A0VDgtO6YqG1soHvxCib9IfZuvwOrILxkQ5eNfwmGE2WFoZnIyuYbG2A8tiKAtqiW8MTKsLq9KXmveZFgeqBsjq9sXMTW5gU0bE8BeMNG5/IVaO0qhvcewBxPRVGk0XbZtJDHc6RZAjOlJSXfZA7dyEXhbGiWgqpcJ0kK23PF7pcyGGYAmitdzHwHqy+9jCs//uOAxyw35vRF+MY/+nvo334TRhSjSDLYBh8rR25YonDVqJybBVJjtog5MEAbR/ZKC9eF2+zAsDXkoxHS83NRoUiOH5u8tKit1YDZDNpsCj2n1TCVhpQcsTFtI3U82CtdhKcDaJOhgAulmCccoDWsjsxx4a93RaFu87nzDPFRX7LvJFuVyp2VHvxbtxAaBpLHj5E824dDlSPVePMZ8jyClvH8sJE7NuxuU+wKp6fnMGKm6aXQ19dRefFV+DuXsP/VbwC7T0SpS02Ut7qGyqsvIg/nGL1zD9lsjtaViwKrRszi7fVQvbIDv92CRUvxNEF8cIKTN95Afnosls729jaufMeHRAk0ePBAMqKbly7A29hAQjXOYCCqHWelg0qlipyqyoNDBLtPkI1H0hhn/WSP01UWLS236WtZeFXUr11FWvOR5wmMeYwsmotalvumX62g2u7C8HxcvnETTqsl0Jr1/eqvfRJ/9Wd/HmmkdHjiSCADIcxHLl0RJCv4vQ/JUicEYx54lsK1mXuqMnSpZFXQabGRKoiyAMRUz0UxX5fK9iTwjek+IICPsEKBWcJW13NLG3u6KzBnlQhc7YECQLMMnueKAnUBbglLlbIYsm8yH52vUR6Xjy/WlsyATCSHW3blUi3L3yUQdV1X9jx5jzzPuTcu8nQX14ry7/x6XCqKCWBVQ1xdsxZgQI2G0GVTqUNlx6LSUoAXAaxSmvL9i0E9AZOulNbiHFFaN/Px+VoWamv5Pvd6gczqeiMDNaKeJsR4Dxqr/GbmA6tBI7n2MNeW55AAN5UXzPOLr4s7ZVAUmCaJWEUrwGNAcz2cosCIa2p7C4VlYTabIpuHAsr4WrgPEZzS8tyt1mA5jqjMxCiBj0frfzotUL0vb0DBJgHYVAkTDMkAgC6W/LSPFpBB72AqB/nmYg3azIBjeHBMX2rKmAP1JDz4uQB9db7wGsphBWU5zb/zz4sPqn2pHPZ9T2A71yQdNbgG+HWl2FY20Vw3/D7/q6yl1b0IP23bUgMJzJ03lEJboHAwx8/97B/DL/zCT4qanlngT77xOj79S39Dhl5MAj/TwnwSoNpZhdWlOwFjE57C9RxE4xHSaaDuezJgeniKwZM91HQTFcmFNQQGE1LaAh81cSKhpS7vgwqjQCJ23wVGRYZzqn8JgHUqRXmeayqLl9dhxgqoBSrgLdFyJPw5k1EByvVE5WXT9pw+yBaKpoPa5XV0b16Gsd6EzqEs5uE+3IP167+Dyv1juReLU65twsIckURh8M+LzF/lzLKAkdxxypfx/Dz6g7wHfT8AFtcSqoAJ1gXwljbQKOBqhYBgl9cJUf6qjGDCYJ4PoWPgn64Bb2wYmHWq2O6u4coIONs/xFEwwdjW0NdTjA1gmGkYRhksDvYEGrSjHM2hgbau4Uqh4WPdNfzI9WuYBXN87t0H+DKjMnQNF2wHl2CgIlrkGEGuYUKBLbOVuR8aGjTHwm4YSIY3r31Vw0CLmdG8T+Y+xHNG0yWbmUxWQfgCkZFgvlJgdlnDgRuD+eAcFDIs3mMUcDID7kyHPdbhhkAt0dBIdDQzA7WcoJyKXsDKdHHu4GPznl6GXDh4QMcBEQNz0ERl+i6iV5RbTjmUyfuhAnDzAnVNR80w4fNersw+1ywdUyPFKM8QaiYmZi7w/UuTEQZcSLx3E2cGBtmS3OsozAz1FWbP55iecy9Ve7aoouWeR/1apwf01is4OpuhWnHQablwnELqEExDnJ5mmEyBMFa22c0NB1dvrqNWq6CgIwHXeso9MZGs35vbW7i0uoOHTweotdqwbcY4eDKIJXnAcYTxbIRZOES74WHnwkWcDkc4nfUxy0aYxSMFgAngI+77RPd87hQN08cr12/iK996naOg6rrD64e4Kaj4jSJljIeGVr2Jeq0h1xiuk7P+GWIO6j2/z+C12EQUaDh5NkUScATSUZbTmvwLTf7MfYHwmQORBMC8e3jwt4d/kKfr8rmWFVhWYFmBZQWWFVhW4F/xCiwB8L/iB2j58pYVWFZgWYFlBZYV+P+jAj/d6SobZSpSpBGjwC5VUK5jq+Y+coRJipCNfGm2KYWYQNgSJrCZz6YSbQ7L6ERpgrA5qSz+CPLUO2RDhLB4AW3F/rjM5l2oUN4PiFWLVH0SzvJ5FRRUDXxpZrIxI9nEhDdKL0zliALA6mfYWBcBRAlN5MfKB3ZcB4ZtYk51a2mfqwyjc2nq0Zqy4rF5pBRKVFxRLWlVfKzefAnf/cc+jpOjU7z+yd/A3S9/EVkUSUOaebW5qaw13XoTt777u2DXajh98hT7b70FEJqhwNYLN7C6cw2joxPs3ruD3NDRu34TV155DdV6DYd372L/zl3otSpe/uhHobkuHn79dfTfeQfp+BxJwkY/4YSOSquDzZs7mJ0PcPZ4F/lY5diKVWypApKGMhuttqly1KhYZpPP9bC2vYXz/hnGxyfSwCQAJtCmMpgNqIzQk2BTBUpKg9qo0Lpal3xNZZtM60Abte6aqJN7Vy4hCaa4/5UvYfp0Hwhps0vbPkJZOaJAHEOjlaHjKpU21xu9OcvcOo1qMWa7hnOxmWZT26nX0ex0MTwbiK1qIfBAh2dqSIMJbl66htXNC/A1CxqBrltB7+Z1+KtNHL3xFgoCUcIFeStsp6Wi7qH9qVoshdhM8xygSpZ/JjwpCF2UqFoUyrlporbeE8vGYDJD+6VXsP2jPwLn0kWx+TbSCAfv3Mabv/ZJeDNC0lSOMcFztdUUxdP5wZG8V4GkPGeoVLEMmK0WrHoDSUC16ylMUcgou1M9N5ESMEpuMHOeYxi0l9Ro1UrMwCxStg91ZLYNg/mnWSLPRwUpz3VRImd8DxaMVkMB8NJmOx+OBXCz8cn3jnoN3o1bcLe2kJydYPLwXRijCYrZDHoaISmYC21K7i/tpWMC6PkcGgcr2Eg1CmidFfg3bqF1fQd7X/86ksdPkQVTwHShddtwb1yTx5vcvS/52PAryqJypY3KzRtwNrfEdtknPNJMaLM5hnfvCsBN4hBGs4FGb0VUONH5AOl4Br3WQHVzHfM4/L/Ze9MYy9L7vO85+7n7vbV1VVdVL7P3LBzNkJRkKmQYW6ZECoEkB3YiB5JlyXESJHECIYgMJA5gBEiCRP5gBHDiDwECRIZlQLKYUBtlwqTMSCKpGQ1nODPds/T0VtVdXdvdl7MHz/OeU11krK+cCXSLaFZPddU9577nPe956//7P8+D6XwBj6r0tTVj+bx/gOmdO/AJcicjY3+trNmy0YVqWgJBgtFmF91nnkYauEiHfeSE8Y6F2to6Gp2eyXFeTOS3Op7OsfHE43jq5ZcE77i+Hrx7C//NF34SJ3fvmljf0jq4aqjhpVCjjGzQDVDjcfk5ihYIvVD3sqzoCb9kt25AHbNSjXLWQRIbyMYCt4AwQUppuWvUxFTNLlCr1Y1Kt1S0VuBWSliXGsdCyqQKdLLAzXve9RzZ8cpm2raxYNNJvW5gL8+PP6tsXjOGcZoox1RrYpnxW/0bf8aAQgNXlXVY/t2oOg0El0VxqbLi+PB1OA7KUua6kHN9J3xlPrJRQJvnDRBz7gnM0kbaQCbeY4TUZ/bZ554z8iAoAXB1vmdW1uX5VDCyalCqbKCVb0/1ZXlMHox2sYTXBLBU2summGufLGENBKYSmCpggiGuDbnro28B42YTzZ0duBzfNMFiOpaqXJb4haWvMXs4qDfQardLJmtydbOEa6oNzw/0zLK51lLdSzAfU8HL62HGiepg2y2/J6MDgVF5O4kLe+4hcEIDTxgJQbUjs+ptR+4fM56PALmDaMF5wWznEjaX40jbfOXSB64aqTjH+FqctyZfOZFFNF9nOpmdAWTPM/PCNBOkJTgO0Wg0NN/nbKZijrzr4r/9e7+An/iJT6lpBWmM13739/DGV3+fPrJyWQgcF61OG6cnfTz+8U+gcXkXk5Nj7L3yKiaHh8jnEWwpow30Ge4fYHTvAK3Ckp1vs6DSt4BvQ89DjzbZtINmdi2b3GxgUeSYFwUGeYYR4W+eY8osc6lvCfXKpg85QJjnDtW5bOixOD9LZabZxVAlap6zRE8Z+y18B1bLR1HjPWOj49hYn0bo7J/CjjJEatBykOh5TUxpjpuWrhB81qkdrFQAcz+m+6RUV34Y+9AzCCxXdzb+EQIXinfg2HKHIABMMFk4qNEqveAfW2DVpzLSdfD6qiUAfLReR7vbxcXjBMlghMP5DKPQxoGdYmzlOM4LRDlzWwF3biF/mKM9LLBlW/hMvYu/9swLaPkuvvXeB/hgcIr7sPEwmmE9CPCE7WKFcR1WgXlumje4i6PqO5GTQw7HC9BPjeV04QINNuBQva7IFI4991XGuju3M8ytFMNagvHlAtMNG8dOiojNR4WFuu3DHgH1Y8A5zmHPLIS5g47loFfY6NEy3rIFx9mY4HKPzHWttEOv8p5jOlVIcc79vnEiME42hZoE6OrBPTK/ZppnzN65ZnO8XQQoULccuHaOgNeksLX34/w8coCvpmO8Fs0wDiykfHYqqwRAzULhF7A8oLNKJ5hETYS0KOemnfsvOQpxTQ6AVs9FWPNwfDgHe7xqTQd+w0K756DTcBHSwSJyMJwucDqcae3culRT8xX35NwTcN89W4zlZPTi48+g5q9hOMsQhG3Ugpbs+JNohoTW+3zupwvMF0NcXOli+/IVnIxPcDw6RFwsECex6XpMjdpaTzXa2EcxttZWhNPvPdzDQg0splFITjXlLzzM+GXTHy3jW82mGtcm06lxxOB6XNhIZjZGpwmGpxGylL9b0deGhzU565ZtXDjYcKhmMZfPZfPry51/tgTAH8aatTzmcgSWI7AcgeUILEfgozoCSwD8Ub0yy/NajsByBJYjsByB5Qh8iCPwV1dWTW5dBRLKIjhVUcp2LNVMcxaemaVZKm+N6sXUOFhrZZGJyhYpFlmsFRw2Co7KWvSR4tcAWXbrq/O/BMkqxKsSXdl1mgJHKfY0RWqpFk3nOwGkMgbLoj+VtpVJNY/N41JhW2X/qt5ksNnZa/EfWcwOmzW4viclKgtSqoXy9XkcFtVY7KZNqhTGFsJGDU7oIvdcrDz5DL7w878o69hv/vPfxLtf/0MErot5HGE2mxg70iBE79IuPvsz/y5WL+3i7hvX8drv/C5O73yALEvQvbiN3vaO7Ggf3nwPs8UMQb2FoNGGG/pYTIZIJjOsXLmCFz/3o2itr+PbX/067r/yCvLxUAVrQaTCgVUL4HWbss0tposzu2baAfOdS53GAp3nqGhG9SkLVFSfWr4DpxYgmUWC2EbpTFUebZEz2fqx8lQpsakikzU4ATwBQqkqpUqElqWO7cFdXUG41lM27fDuPSQnQ1g8Hs+F9ptS+vJaevDabWw98RiGgwGy4xMVvhajMezUwurFiwjbTTy8fRsWw+R4sKCBensFc2bHZgtZ9kp56FEdBHzsmY9ha+eKMqI5NghrcLsdFc7j01PlBRvjTjMPWQxn6c3YtJpcy5B5s4QCPudJQ/mnyXQOJ06NzXepXARBhQM4UYo8CDGuh3jqJz6PtU9/GqBynO/48ATf/L++iOHt2whtoxJ0PMfYPS9io2KR3MRYMua+j/rGhjKKk8EQi/0DKZ6MiSiV0rRwbsBvdRGNh8jGQwTMdw1rSAlGUiqqc6SWo9eiOtiiCo9wjPdpqZan7SwLv5ky6nI4som1BIwF40vbSq/TRe/lT2Ll2WexGA/Qv3sbzSjF4O3rSAYDo+LzfGTdHjpPPI7ZcIjo7h1YzNElVCEMC0LYnRXYnSaio2M4MyqHM+S2D/Q6qD3xJDCdYfT+u1LI1Dc3lc+ZNGpoPvE4cqqhawG6rTZcvwGLOb0P7+PkzTfQ37srS20CTmZlUgVJ9wFCabseqDDNTOTmhW20ti+i8IH5nT1MCGTjhbFXpI1lGW6uT1R+l7a3aHfReuwxZDaQHh8BozGsbguNnR3dq8lkiunhfaRUBpN3N5vYfOpJXH3hBdi0XFZTio1/8PO/iD/8p/+sVKFSbWr0tirbl+sn1yGBUOasSq2rThfBM3XZyJ7aWB1TzU/AKmDHe5b3qzIGC0RxjFoYIiYoFQSmMrO0ZyaQcw2YDUIfs9lca5wQkeZRCKRGlbmIFoJ1XE8JLwnjKnBICFvZJic8njJgmZ3IvEJHGbg8T4IFfi9tnislLb+PH5XVdfU4pPMC15dKcVxl8grMlsAq8I0de9UIRNDL12ejTpk0IEgxT0yWN1W4xgjfxAv4NrWbJoNbcJuqwlLlq9c8B6BlIy1bbUfvXznb5YeBZ2cdTsqEPXuWqcHEKOqV/8vCv2fyHOlqIMUooSGAcZ5iTlDDc4WLkWNjUq8Zu/JmE1EaYToeIVss4FqOsZPNcwS1EF5Yg0NFtkiseU4xG133L623uT5poI1CW++3MNazssHmuFBNK8U5AY1pLLAWNrwkhG+Hsk3mekerZjYX8DUaYYhpqeKmFXO0SLReGkWwoz/84BzndefzroLpZi4a1TeVbZwjnKO8hgS7/KDyXLbapUKbP8PmBn6f3EnYJIICv/I//6f49GdekjuCFUW4/rU/wCu/89uoBS6CZojJ6RDFcKx1PrUsXHrxY3o25eM5xnt3cXTzPRQz4iQbqaynMww+2MP41j7aGdBhBjBsZc56Nu2fDWzjOsO2jLC01Z0hw8Qq0M9yDApCwswAYN3b1b6HFt4cZoJfA7/0Dkt1qG4y2YWbpgZz81daXcIfCw7HPk2wYVtoy1Y9NpbCJcTjfoiqVZM5zWetyZ+WLr7cpylsoHQIeOTJ8v3fkGrvp7dp3AnUuMfnquIy6DLD8WU+Nu2gGVFiAHC9MBnBvs0sZuDdVRvXd+q4t+bDqodYOzDP6WGR4tjJcTeLsKjZOIqYwexIMetOC6SHOTbGwA+4AX7huRfxRKuD1+/dw7fv7al5b+75+GA6Qeg5eNJ1sGkFaIAwNcOkSDC1LEwzKoHZSJnJmj/0AgzzFA/mM8RUjnsOmnaBBndMuh62mshiO0U/mKO/UWByycFxkGLmmL1aOHdRP7URnhRojxzYC1q3m4ZN7tcato0Wn5GWo783wfEpBMU9s7JVU8dce86Hcg8oC2rpmG3Qm4MNCpw7nHPMGycYZlOnlgxFYBgVs++anHJCaN/l17lHDrDnZ/jjaIzX8wjTmqXmA7O/ZtOCArPR6AaS7k5H3JcYGyBjZMztllHQc+/WWw8RRRkm49g0nrk52PvER1+vZWGtF8K1uQ41jELaWWBBxxI1Abrl7yRGCdyp1fCDz/8gsriG+cJBrdHRHod7XjZK0bUiThb6jCzG2noXFzcvYBpPZQetUZLLBR1XcllYJ1GMOFtgMh3iyu4W5osJbj24a5p8lFHOvQ6XV66zZdMsx51rE/dsVOQnFubTFMkix7SfI2EjAvd8bL5hI6CalczvSrr39YsS127uC2iVTqcI4M6vLQHw93/FWh5xOQLLEViOwHIEliPw0R2BJQD+6F6b5ZktR2A5AssRWI7AcgQ+tBH4t3s9Y+VMRS+VF6UEl0UvKkoFd2mdSRUh4Y6gkbF1Vuf+WXHRQDTiQKo/DailgqNK4330Fk1jvFG8nIlwS1CsUoeUKcb+Wf993i76DCizdGmKhbKRY4Fd1SRCSAOdlVvG4pQ65U2uL4uiLLJUH8p+ZFHFN2qGREDQ/Dvr40aNYopgUtKVZ6x8SQ+CnvWdS/jRv/YzUg2+/uWv4Parr0n9oCzKOJGqh4X5xu4OPvc3/wYuPvsM7r7xNl754pfw4PpbArBeUIcb1gQ1k3GfAYvGSldKRGOBxwKZu9LD7vPPo7Wyijtvv4Phrdso5jN4hF0shHohau06nJqP0cMjqZ4cZsfWGirgRcMR0mShrOHGhRVceeEFOKmN47099A/2BfCoOE7HCynIGt0OejtbuP/wQIoPKszmsxkGJ31c2FpHrdXA8OAA0+EYaxcvIotjjPp9FK6F5moP6XCC2LFQ77RlrZmOJognM9l+qsBFMlvCelpde6trePqHP4nTk2MMb99RFu/0ZKgMu9ZqVznEg/0D+MxCRYbU9uF6NRR5TM9TFY41q2zmo3r4+AsvY2fnqplEjoOg1ZR1oEPALUtWFi8dzSGZbha0mbRNbienjKLsaG1LCQ9VlL6Uc1QAswCvGDdCEr4mFX38mqxljV3gyHZhPfUMPvEf/sdAp6evoYjx/r/6Gu5881twqRaNjcqZtqOEfdU9oHK/46B5YQNes45sOML0/gEcKh2Z0cx526gj3NyE1+siHgyQHB4hPR0gJGxTRmQsi8XcdWSbTIVsMZ4LBhIW1BvUDQH5PDbfrxxtow5m8VbHKvNedR/VG6g9+TS6zz2vOTcZD9Cu+bj9lT9AdHAIjzatQYj84gZWXngBs+EAk3ffQXp6ImUdVftSilOhzCNZBm7yXRO/Wr0uGleuIJ/OMdrfg9/pofXUE8rEtAk4Wx3EVJIWmeybOd+lxu4f4+Frr2L4/vvwUrNGmew8o7YTDGWDQiOE2+nAqXdR1OvIWgGc4QjZ0TGy8VhrhUsgWtr8spmA+cYZv2bnsJpNrF29ggUV/id95LM58lYN/toaglZbjQkzWsbQQzQAACAASURBVMBLzuSgsbKKxsYG3JUVXLhyBUGjpRxFrk2vfOm38I9+7hd1j8o+meplNVsQ8HAdK9W9bETICxB2mnYXs0ay7k0FZEBoz3nDxhSfYC4xUDgjCDUwjeCN5yylrXJaY/hBgGTB7/FAaGvgnAFtlQI38D3EM6Mi5r9Vtrwslms15A1S5scyG1fXsnwNAVjNI76ggXyVGvksm7dUdvK8eE6VbXCVF8v/Pr9WlwuxgailTbPu+NLinheQMJzjWNkSm3lgbJl53nSLEJykypcglIC9bOzROk8njPK8qnX/vBq4srM+eyaciygwTzZjHy/IyXWE6lap35nJmksNTIDMRUOKaEJgWJijwJiwsKC1KjDPC4xtF+MgQO/yFbidFiJmBY/HwDySHTizhaXg9ly4vO8Ig5kDTNjLzGE28RQWHJITZh+zCYiQmM/UjM8+ZvCW+epU2ZdqXSqEaS9NgGwlLpwsRGBxZfRKqR7HiA4XtP42YJ/zSvdZznlZqcMJgM1Y8LOaF5BhOp0bVTrtqmEygBsNo24/s3Pms7jMCVZGMdXStFXlmkyXB2aXA2i16vjnv/HfS/musU9ifPPLX8Ldb/0JECVoX9hArdXEw/dvYnbwAG6aS9EfdLtwazVksxh5vEDUP9Ya2FxdR/vSJSRFgnf/xddw+vZN9HIL7axAyzYqTjIpY//M88pRsyw0lJvsYJwnGBIAFwVOQQVwgZl8HRRYYZ5QAjvMDS2BLNd+NulQLmqZJiBZ+Je7Ec7VhGpAudNbcNICDavAxdzCOhWHSYSZxax2k03NI8VUlpcbLGM1bKsRgR+8Fwx440pkoio+TAD8aHdYui4UtICmktXEhzDnl3m/TQJfwkgnkxq4nhO+WwjsAkEB3G0B17druNGhX3cDG/0ExTzC1Lext5jhHvexLRuntC3nWkguOQOs+zleiDz87Wdewou9Lu4eH+Ar199DansIeK84Ie5GM0RWhiuei107QKdgS1uKaZFiRnV6bmEq9TdtymN0XRfdsIFxArw17SOzXX2tLVcF3kauYh76/gwP1xKkT3dxH0MMHGhNDwY5/Hs5en0P3Tktnk2euPbjYM50oXvftVzUHE8K4LYFKYPrNseMDsxGIe1xISobVvjc1/OtbDqgNTmVy/xnuhHQgSBCqQwu9+JUk7NpIilSOFYGl/AXPlyHVtwZAtsTDN5zbPzhbIQPggwzLjlspGBzmWchDzLYVK37OeIR9ximMeS7lOdcP7wcXitHre1gepojjwtZt+dOgcK14XsWOt0Q/dMJfMdCp0EoDDTbntlD121MihlGUQTPsxFlObY6XXz8mU8gjgKkeWj2aAUzjXnPUfGfGjt8qfAjdJo17O7uIkWKk0EffhBKUc/4hjzKEc3mSPi/dI75YozVblOK43sH9zHXs8m4XnDPrggGNkrydwkvwGwW4fR4gvksR0KzkIjbfrOGEkSzz1J3PuEx/2eGyUQQuAYmh1RKN3w0G3V843+5ff72Wf59OQLLEViOwHIEliOwHIE/5yOwBMB/zifA8u0vR2A5AssRWI7AcgT+dSPwmZUV5am1SxWJkv0KSwWgWakgYdGJUFXKmhKEqghlyR3W4FFCV1lrmrxFWZJSAXwGlI21qcBsqWaRwEhw1wBXvXapCDDnWuHh74bA/JfKetpIdU1Bn+o6AWEqSWTjbApthNu0+qsy76hqIOAWbCihLiFBhYXPvn6usF+p8sx3meIZqzSp66F9aRs/8mOfw3w4xvvfehUH792UQlPM0WhuVfB1W208/9nP4OK1pzB4cIgbX/s6hg8fotlsqvi0mE6Qs2ikjMhyTMrxMEprS8oxQlA3bAhMMud02j+BLT89qFDV7PUQdNo4vP2BLEA7OxexcuVpWbk+vP4WpscHqK13sfUDP4Crn/whpHGO/nvvYfhwTzacGxub6N99gOHBfdj1ECvbF/Hg/gN4GdBcW8F4PsNg/wG2NtfhNUJMTgayp33yky9jcnSCvbffgRP4aGysIiWsaLexfnEHg3t7GO3vS3XLCx3bZhyDgopiCwWttRs17D57DZNoIUtOaxIhms7heSy6G+VxvIikJi4NZkulN23zLGQOxzpVYbfu+vjYx17Gxe3LKswTOnqtmiCKNY8RZDZSdSMUUhsRuPGEWNSU/kaVN6r3cik5MxbYY2Y7F3BjAvmqaG6aCzg1WE53qKpToT2TGih1fdibO9j66Z/C6sc+hoIq6izB6e1bePv3fgfJ/YdwmXNJ9RDhGa0VVZ3NYIc+/F4HdhggHY4xG/RBJbdUzqwG0pZ8pYfU91DkCbKjE2THfWXEsWmAkEdOo4TfvZZRhVONmxAm2MqQZEXRXsRIx5OyMGrswDnY5PNSOJfKe9iuLJadnU0VMy3Xw8p6Dze/+QqioyN4fF1aulLJu7uJNEp03hzJiPmlsymclIbUXCdsgRjBKgE8C0XIam5dTRFRlMK/fBnd559Dc3VN1ygikKKSl/a/PnOUAYeF25M+jl57DeNb78mZwK9RqZ2okYICRBW9XQ/hxiaCZhNJmf/nbKwisHwUwxEWJ0em4cMPTA4wQQrVnvU6nEaT1EkKr7UL64inU0R0CyAkc214zSZQ85VJbE+p5bSknA+7HYTra7pGieMr23t1bZ3oUSvJja//P/jVv/NLOHzvA+NLoHWU4MOos8uoWbPqqPBLC95YhfU04SptGnGMvXOOZr2BOTOcS4tdKr39wDc5qgSOJUhmAwBfg3bXHrNkS1tmgd4S1EpFLLtgB3EU6TUJaVXUJ2CKY2X4ylpZjRR8RhjFriAw7VrDUPbQpjkHOg9+rbJ55utIPcz8WdrWlhbSPFaV/crj8e+E2uZBYZ2dB2GuVGalopV5sFy/dY4E5ITKpd0yP7P5g5a7Rv1qbLZNhjyfIbYAdlZFHcje2qiAq6xj/hyfh9VHBTfPP1vljkAArGx5MtRMP0MVrhR3fH0tGaa5gmtNUtACOpVSdGFZmBcZxlmOMZ0k6i1Y3S7a25tybmBeO7Ox2aRBsKznFdcUx9UY1eoNAW9eM34PmxGYDWz7VABbZVQAszJ5fUsIw7WLts2eK2tTZSzTnYCuAJEFJ/MRogaf9wpzRHlvWdA9aMktINex9XWCRgFG2mibbOQKqBO08FpR3UtlLxXl/B6TAWxgNr/OOTKdTEswafYFPp930j4yu9g4Pbz08jX88t/9OTx2aUtGx/PxAH/6e7+H4+tvIx+NNO+aGxuam7PDA8yPTkyuOxtVqHQsm24cNqdQ5VcUaF7YxMrjV7HIUtz+l1/H/jf/FCuFgw5VwOAcoeqRERSlOpUAksfh2mhZGGdUnBbogzbQuWygabFL611FX3DqlS4nYnJnKj8DZM0ywGcHv5+KzVRqziKzzTrm5AhyYLWY4ykrhB1nmCIR8OUrEOhJ8SvQy0YmXo/SqaXMMOX+R9/9Ido+/1k7cjWJlA66fMZyD6k1HWUGMOOQqY4tqHYtlcFUvtJ2OwTe3Qzw1kUf84aPcBLBnUUYJSn6noODLMexU6DP+9i1ETrM1M3QuVPgb209hr/61Av44OgBfv/GdRwlOeq2I1UtXSWOixT70QRbfh1XLB+bdA+waP1MO2lLn0eWsXHnZfWKHKuuiw0vwHGR4TvTkYByx8rQcNkQESArUhxciHF4qcCgWWBB8je30D4s0D2xUZvwgpuIFMZSVHtl7S1kHc49OFXHVEyTfbrK7aUauGYBdTYFMSdZAlwD1DUBzZND52lcWLgOmtxg/okIgotHimCqh40imO4EiiSW2w/Vqnwl2sBLb+y4OLYzvJ6Nse8ViH3TTMcLWHjs3Cjg1GxgXiBPuO5y11bt4cs2BE5NH1i72MFkPMNimMBl10VgI3ML+EGBTsvHcJAgmnGDYqAoAXSjEWBt24HXjjDh7yta99hoE2OjXcOzTzyHeriOIlGSNKzCO/sdxLUZE8L1nWtUgVazhu3NVVgF3XyMUw1dfuIokYV0FM8RJVNMZmPEiylaDQd+CBwPRhiMJpjGVAOzycP83kTl9sGDE5weTRHTL7yguwe0T2HSCRu/2Gho3C2My4aWhzIfx/HY02Ch3WJuuo35nA5DKW7/OpPGlx/LEViOwHIEliOwHIHlCCxHoPxVeTAYPPKpWo7KcgSWI7AcgeUILEdgOQLLEQDw6e4q6gC6jPe0odxcFhDnBTBjwYfKqdKBUBbCco00BX9mhqn+TghD62EpL419M6EElQePFMWmUMRyT6WorayjzytyzwrrhiqrKF99sFhZFd/5ulIhl/a931WAr6Aui/pl0asUvpgCqopdj6zxpBqqDsOifQkxqtd8ZJdZ5d4amKy8Tj9Ae+sCnv34S9i/dQ8nd+5idnpiikpU69B+UyCZFXYPRSNAZ2NV1oOTB4dSVFx59poK54d795COp3BLxeV3vacSvFdjwMzZrcuXBS4e7t2DQ1iobDAPQaOJerOFwcMDRGmM3Zc+hqt/4dOwHQ8fvPoKBjc/QOfCCh7/9KfQffopDA5PkR8dkqzCq4eo1RrY+87b2H/7TUyHQ/j1Oha0XKZtM4Ek7V1HE1gEjFRwWg78bhvPvPwyTu8/wK23brAah0avizxJUb90EZuPP47ju3dxcuNdZP2BMmg5PoKPUs+yEMdiWQ43rMNjnls9RDQaI5rN0Fjt6UrH/YGyggkNbOZa0rp0Pjf2zbI/zeHmGWqei26ng6efvIYL61vUqoD6rMw11oQuVaK5gyLwkDE7t1J2E4hxdhNO6vRoswqpbPktk/FQ6I7HdJTBaor5slNmIVLziLZ/tG92ldcoqE+7waCOnR//HLqf/TSKRlONCelggNe/+EX033sXyBZ6PUJXKu55vqmVIuy0kLJYOjVWyVJ/1ltw6g2Tzz0YSgXL4q7H3M40FSQg8JZKk9nFgY8sWsBOUinkPKkcyyIu4RtBEvObRRyN+kpNH7znHKN853kVZa4p1wXmnLrNBlZ3LmJw/yGSCRsYiCtMkZiA2qIdc6+L5vZFgUAq8DAeS4VHKCOcYzzapdjNbB+JxRUEKFottF56Eb0nn0bYbpcA/BTttVXkQU325CyCF2mC9OAAwze/g8m9OwJd3d0rmPQHKIZDejcakBQEaG3vykdyxuzeJEZtawNOo4FsPML88EjAzKk1YHnUThEY5nDaTTS2LsCvtTAnCCWw4bWYMkMwhlMPkHGMuPzFKRxBZxsW53TNN+9/axO5G6CwXXRaHaxd2DRyHtvG5PgU/9tP/wwO33hT6lVledNLgfcG5wgVno6r5gyqdGl5TEA2m4wFZZm1K+tUgno6E3BtU643pC6WWwHHme+NamFeQ2aC8nV8FsEfgaBKtaocw1L9zetEN4DKcpevI9gXRVJhEnRSXVzl8Soju1Sb8XzZHELrUapLOQcqgMw7ha9ZqYtNxmui868gsaypg0DA9+zZQPhd2j5LyVqCrCpjXgCJ0QCcT4SkZ4pbCwtCz9Iam9+v9bTEjMoyd2y9V467moOkji0bhUrni8pCm8c1APiceFLNUuZ5SILPeUcFMJ+ZchXQ2AvfGNtz2ZPbAtOLIpMNNOELc2QnBXDCn1tbR9ZooLl5QevXbDSWYp9rH9dLZgCzy8ENfJ038365EPFeJJxNqT7zXHi1UMeqVL7M+JU9s1SFRiVPpwrC+8rin8+4fG7DzTwEqMGzfAP8abVfAnmuCbSaP1ONhzWNaZIYMGWaWgjRDFD3GewpEG6uhe/RDtz4h0RRAt/3dM2n06nGqlKN6z/U3cX+mRSfePEZ/A//03+CZovnBUwPD/H6H/0R7l1/E+j3YY0nOi6VizwPZpTreUHVNV8k9AWIrSgB5gs9z3it3FodfqstuDV9/yYOX7+ORpwbsCZHCAOAmf9LVSqdNagSpSUw58wkyzBEBYAzKYEF6pQBbPZMyvMsm980f0sVNt+isWg2ay9/xqjg5Xeir7H5qZ4nuOQCF+CoyWFu0ebfgHdlDRPcl9m/fK9n+wZj9K3jaYf1EQTA1TWXdXmZ/0t26FuFQDt14mSIRv1LsEk7aHMNEgf4YM3Fd3Z8TOo+svkMtdSA1YcocGueYOQR1tqInUx2752HKf6Kt46fvfSc8oV//c038PZkrGd/hw4cVCBbDsY2sLcYq0nkqh1ix3bRUp8QLdwtcluMCiqCCVHNukFAvckmKTfU8d+anmBu52pOo3J+Hs4xuGrhdAMYpwlqQxu9vQS9oQs7ouMDm3OovuWTvvQKN1dOczvTXpzHo7OAAY28F3y6T1g2WmB2tYHYdVllm6YXWZdzLnHPpQ4x08EmCFwqgZlBrKYFPivUrGIyjnkU2UXzHmdjAe9xrqNcawmOXRcPrRTvY4GHXoHE43NdvFOOL57HdZXrrGkS4rxW7IUaSM3fuTesdTx4dQejgwVs/kxo6zUcN0O74yLNbExHqZIlCh6Y7gBJgY1LwMblJm7tT2AFDrzAgl/L0K0BW6s1XN29ilrQQZTW0eluw7VC+I4Hh4psh4bWHCMXVpGi1w6wvrou9e+c6t8k1zM6iqeYcU9XRJhOx5hNJ0jjCXotB/Ua8NZ7H+DByQwps57TBKPRFCdHQ0wmbK6hi4KNnD+f5Mpa15vnnkyGF6XPkHJsjP11veGiUbfhuzVEiwj9wfysOez0y0sL6OUv88sRWI7AcgSWI7AcgeUIPBqBpQJ4ORuWI7AcgeUILEdgOQLLEfj/jMAPrayilhfoMt9OwDaXRSszwWgfqC7/su4klWZpj2nKtefywUrb5YK5pqUlrnLqyiw7FcuV7UY7OlNsMvaYpgB/XlVVnaSgU6VQ+p5CJQ0UjVpYfzNWaefeXaUioTJJ36eaKgtm5pvOrKdLhW2VQcd6C89TBVgqP1UUy1FQFlEWZ1SisQ0A5rFTx5bilQUoN2E2G62NWeQnODA5b0bvZ+Aj1RRUZ7hU+NR8vPQX/01MFwvcfPM6otM+XKoczzGFM8dqQRUWyDheJruYfFwuyoLGBuoRfEgPm8ayvd3++Mt46nM/isbKCqLjE/Tfv4l4NkVjawMbzz+H+3v72HvtdWSLOZ585mnZO++/+TYme3dkqUx4QwURX5yqUVoPU1np0lqQBVopTKmcDAUPWETPPE8WswVhSrsNt9XCdNCXjbFLFS3VrqVKmhCg1mzC9QNMxhM0VjrYfe55rF59DP37e3jvzTdx8dozKsgffuct5NMJWqvrWLm0jWI8wf6b3zHqc+YZZwV6boDVbhsX1texubIOv96ERz06C7pbq5gnC0QnE9k5UxVL5SsVdQSlAtMi+2X2mmCTBafVgN/uIPccWFmC9OQUwWyh+0Xq1WqenanGA9TWe7AbrjJqo/snGsM5lbq7l/Hi3/5bgKC2gyJJcfDtV/DKl76IJmE27zG+IalRCDCMMtGTDXuigmdtdQO9xy7DDzwcvfU24pMTWBzX0laZQNLzaf1dR77SRmO1i+md+0iOB7CimeaYMS81+d+0eibIoQKW893gBnO/c3AFD3nX8PtYEqbCkapD30et0UQ0mUiZSjAnRSXtYGXVXAiEB7uXsHvlKob39tC/cweYzVFkRkVo4JhZTTLeOKyCug6KjQ2sfeqH0Ny9DN91sbh1D/duXMfFpx4DLm7DYiig58LicQ8eYP7uu5g82IMV1rH9/EsYnRxjur+HeDSUgkqqt2YblJNnSaRrh05bTQ12FCGfEDhZaG/vwF/pyD63TxW6a6O+tYXwwgUpKal2suIY0Xis+e536rLHzwdTpP2RyTpWV4yLoNtBfbWLolYHmH3MjFMn0LjvXLmq96CWmDTF7/7Xfx//6n/9x2B+tqJAc56qAa1UWhJM8nOlSGVeNK2jucYSiMn2mEDadQUafZvNDSbblTC5gqlpGut1CWPBordtFJoEdITLvB+rD1kBE4pRhctrW6prBQDVcGE+zoBslelYNthoDinbka+T6Rwqe2dl9RJg83tL2FpZPhsrbJMXbBpoDGwl7CQ8qGyCmdvO96ymCNcT9JQ6mschqC5fn9CT6/GMylEpUjmfjQuEnCG4fpZWxYLwgpVmHM5bVwsa50ZxXb3nCnyaHNuy+YkZ1LSj5lpIWMJmEdpxE9ry+6i6K5WChe3pmUAATLhCWMjmqrnj4ID3z+YmFq6L+toa3BotRGdym8j1vqkUNYCX6yc//LAGjx6heY7ZcKSmIFsW0T5os8/3SXWwsildzyiTBaONdbqUwXLtpkKtgB178HMffhHChaf5VY2x8pc5grJQTXUOjUZDVtsJ6VC1R7AcM4eSSOsLs4INSLelamcDFK8tLaE1x2xbNtJ8nnkulXVU/SfK7GQswk98/lP4u7/8s/B9G1aeIH54iC//5m+iFgao+x4G9+5iQVv3GXOEuX4xV9NkrPPvTtDE1rWnkXjA5N59zO/fpxRP15TnRTDvZDaK8RDHb9xAGGVqlOOfgLCd40wYTOAmFSrQdFw9E4dZIuUvFcB9UAFcqikN2iobDsrsXzbZVE1EJZA1M9Ip1bupGnGygvbN5ulfS2JsIseuw+aQWM023KdV6k22StARXuC7zPo1zyizXynDDj4Su+Fq31Xtyc7v4dTgpz2piRMJBduBMDcAOKTiFYTAheAvLbnZwHG7C3xn18eo5oCZ4PlwgSgvcD8FTkMXB3EGp+ZglOVoxAU+lXj45Z2X0LPr+K3r7+LbJ8dY2A5qtgH+LctCHa4cHfaiGU4QYdsJcNWq4QIbGNTwlIMzbVwUmBAG56nGm81C3dxGjyDZq0l5fH16glNGq3dtTK8A45UMkzxGY+Ri5x6wNnDhxx4SWcPbiJhtS8BfqnO5j1DDj6ImqOAVPjWf2TQgIkprZiqlmTtso225aFgWmrZj8qrZD8VmkXPOO4ocKCNSGJXCucO72xiSm2xp5QizqYLHUd60Oa6UwWxco4NBXiByLBxbGW4WcymBJ9p+0YrfHNBtBkjiCFaUw8kN8GQDX04HlypP3QFWtkKc7vM5JasY3Wy2a6HVseEGDoYD3tNcv5SsoSbFC7s2rj5zEd98Zc/so5iXGwLNAOg0XPTaHlY6PnqrbWxfvIpu5xKa9W3YTkNNZTU6mCRcgwjxUx2n2W7CVfNVhjiJMRn39YyZxTM1OJ0Oh9i7fxuz0T78JMLbbx7i3r3YKP355hzAY18Obeq5p0sKZGzq0y9XXJtKib6sIgo16eR2irBZoNFi86KL+TTDZMqng/nQr1aWjcFXTj8S9/LyJJYjsByB5QgsR2A5AssR+GiMwBIAfzSuw/IsliOwHIHlCCxHYDkCH6kR+NhqDyEtoGEZq7tSZavi4ZlahKqAqvhjrAVZPJfdrXIU+dmIcyoVlgr2ZYFK6pOyuCwAbMr5enUBou8BwFURUIrhc1aFFSjQT5fFUKkYWZQvKyKVO+eZsoXFlIr2PiqdGOBQHUjU1CigqE5q1BtSphK2pXEMZltSHSCVgJQCNqJ4pq+nqSmci5NJhWfOjePF/6gyipUVyBqPY/RmVLQQ3LJQFq6tGgAwmsChQlOWmqXN9FkJ3agmZOtYKk6pVWCRz2aWmcrwqQpsRmNmC+px+LpXLuHCx15Es7eCIl5gtHcf06MjJIGFJ37k30Cj2cK9N97E+3/6Glq1UNbDi9MBinguqEybXimay3xaKTVKi0YWwGmT6KhAKRQgNWTBLDYC6kWEhNaFnqtibBg24FGNlcSIFsbi01hbu3A9ZpLOBfVWL12GVW9jOjjFYjrGY5/6YcSzBA//9DXY8Qz13gb8Rk3KzcnJEVqb69h5/jkEhQ93NEPPc9GjmtkP4TVYvKtjntKSj+A9gxuxtEpw78EmxEhz5XBSMbKyuyvl8nQ+gUeV7TzFYjGH1W4iZK7xfI50/wGcyRzUahoZS5llrGw5Qk0XNgE4RyRN4MxTNTlwnsSej7jXwWNf+By6P/jDsoTmJZ3e3sMbv/MlTPZuwc0SeBZBljwABUUdKlwIzi0bdcLIbldwMLq3Byea67qJ0coTkabXHtBqUvaC3sYajr59HUV/CLtIjOV1ae8sLTznXGkwaazaS1tcUJ0oEmnOQSpzF/kiQcyZZrtqAiBYiQqCff6d1fkaVq5sYz6bYHx8DLuzAr/RRMIM6tEYdpaawmcFP0oVsM6dc9wP4e7u4sInPwG/05FqfHz9XYwf7KN2YR2Na9eAbkfHx3yOo3duYLG/B2c2g+X6aFzYVsZzMjpFzsxpog/mfnZWYQce0vlMVr95vYnCc+BSJUwgantoX9mBt9pDPJ5ieP9AKkqv14G3vo42z0USvhTpYoGc+brtBmZUyA9ncBYs+uaCan6zqcYQ2szang+/1ULY6cjymhCLl2ttfROd1XWjIreBb//GF/Grf/M/givfagINqhcz44RQ2kJSDRzFETyqjKmMYwYr53YJK6kaEmTl2PBUc6NI5uuY3FyjbCXo0spdqriomq0slKXqUpYh4a5RHhOcUcHJ60/bygrS8vtCZiQSHpeKZU50KjkJEwkF7BLUVktwBUsFEtNUQPoMoCo30cBXvnaVC0zYzeI7x5920ZWimT9fWQwTWhIIV2pivSeOdwmyCSzU4MNnC4Ey87xV6H/UQkTAW0Fnc76msebsmcY8WkUOGJzGc60AtjKa2RQigm+eoWynIJAvZMtusuEdPhuk3jN3HecIQY/cKai4znLMPBf3+TDZ2sYoS1FrdxA067rnx6OR5p7udkNyEdZqJofXpZLN0RqmjHLLMc0aVEW75ulLyK1bTR1EtKqgiJhwwth3E56zEUWTckJ1ZQ1+EehZw+8JwgDjyURNADGtyNnAwZj0Wk1zSBnjWh443xxYhDx5jsl0pGtdZ/42mwgITZmrTiv18h7lteDckUqd60Q5DwiIm7UGfvHnfxI/+3Ofh21zZBPc+vZrePV3fx9Bs4bO6gpGh4dIhqdIRiMpApWPzTHiPU4gaNkIVzdx4dmngVk8agAAIABJREFUgdDB7NZdHN94F1gskGWJnkW00XZzC8ODh3j46pvwpgspfLlHIkCjQwL1mdrPWFSgAi3Hg2fbAsD9PMUpbaCLDENez2r/9L0AuLR7Nb1lpVJXjVGu9jUpEWDOvZKL1OG6nKIbx7jmuwiTBJMiReyykc7sgQgNjWLTgGWzXyiblM5sfx81y1Xz/MNSAlcAuGoVqD5X1vYCwCUE5jgHBVXA5hoYG2iCYZg/VAHbDu71LLx1KcCpW2BUxMgIzSwbxxlwPyuwHxdIS/L5g/DwX2w/h2ftFXz99h6+dOsWYsuWgpaNPo2iQMOxUM+p9nYwtIH345Gu9SUrxC485e7ajrEUnxQFhrx3aVNOp5HCQrNwEFo5upaPhhvgAAn+0D3B6HEb0x0LsyJF88TC5T0X26ce3JRNhzZi5oJz3tBFgA2ZXDvYIFJm95pFqVSLc58h55tqLTONK1yHBc2pCHZstAiCmZsNS/O5gsBK4uY+Xs04/DFjC13FbPAupMV4lVlNW3nNT0LgEg4TAvOUuD+Zs9nGBo6R4RYWuGOn6LtA5jl61nGfZdH3OKZzjVlZeV+ygZSWx7JJzwrU1i3EcwvZPJcttOUzw9yGHeTornoYT1P2bZj9aXkytVqGq091sPdwiOHAUkOV4jpcNpzoEY9200a77qHVDLG9tY2rlx7D9tomWrUWXK+GlLEShYXpghnAU9y5fQsPDg8wmk2xSBJkcksxjRZsjI3jBItsgrW1AscPZji6VzDKGxYdYGh7TeUyH7XKfS9k5266M0r1NZtrtQlgY6f55aC36gtCT6cJogVt703+d/Whe9eycPovTz5Sv1MuT2Y5AssRWI7AcgSWI7AcgQ93BJYA+MMd/+XRlyOwHIHlCCxHYDkCH8kReG61KyVLG7bULUSJKqaU+bwsbrAoQeu3hQpRxq6QhU8/N5li0hGyw73KbSuVG9UbPg+ABQ7l91p2vlfHK7/5u1S8gptlq7usE8vCPLN1CQmkGDS5jqZ++qg4oi+UVfsqt/fRP5uCvVz0VIDhD7Po7KPdaWGFykyHCqQ5xuMhkihB4BprZFqT0jaQBfjxdCSVEovptHHjy9AOWaCFUKA8P09xiizhmlwvAgyqeqTc9QgHCBhKC1kV9A241Xsqx8WiAggFWhsXsHFpB/2Thxg/fAh7RmxJK9xysOxMoGDl4jZOHxygyGNZQnsNlvxYfMuQj8ZIpmOpn1Zor9vsYPzgAEc3b8JlUb6EJQQjFmGC7ws62ARChEY6/1LJ4TB7z5Gil3nIObkVh545qq6NfDaVzR1ted1uG+uXryAZjjHe20dOaFYWN5mjSkjg02bQypThCjtEFE1heQ42XnwB6TxB//o7cIoYTtiSMsil8ixwcfGHP47nP/NZXN68BBwNMLt9B9ngROqcGnOuNy/CDZuIBgOkVIaNhuZ6lHNHkdGE/m6BxsVdFDGLbnOp5rBIkUUz5J4n22Wqn63hEA5zgJU/bTRVluCI0aQL7uhFLWUGG5BuCpUOc+lsD/04QudH/gIu//hfhtNeEVYoogXe+O3fwP3vvI7alKDW2HoaxG/KsVQH1jpdZASxUYpiNhVQZ6BclStK5Tx1amk9RNasoVGvYXb3PgJm/bLwynPUhSotQfMS6tNCm5eW9Mb14Ho+FmmK1sa67vHxgyOp8zKC/SyVqk/q88BF4lq6hrzeVhggXG0jnswE6WmHTJta2i7LsthI1Y0qrbSB5D2YcpbTqnJ7F+1r19DavYz5YozprZtI7txDNhzDbtRhbW3B2dyQPXk6mWNydAQkkZS8yXiq43mhDxQJinmEPDdqQtqLE/pnVE8yN3LjAqxGA8V8hkX/VOfvrXRht5pSk7HCm0WZ1F/MY+a9YQBRgGQeYTGeIGw2kNFydx4BswiWTQDswm3XBdyU8UfVWqcD1EO4ZfYpv7aYLbC2tY21S7umOM7s9cM+/tFnfwzje/eRZMw/9IzSODAKz8qmmPCE48+GlMoPkgqjKhc3430nW/VMP6N1ODd/V04vB74EsLLeJHhjXnBslL5GZZtKtVSBWH6d66RZmUzTTDSbS/XJn+c6QVj8CMo6iJVDHOizXB0IsJNYUJYffG2qdwn4KpB7fj3nv/O+IjhUpjZVzWpQIAwwINjYGDOr1ztTDQv6qumDeZuca1Qj21JL8+zrYU1qWq1z/DeNfglQKuKrx1/lfGGsOpW3W1kT8/wF343FsXKVCUYINHmvE4JTEVfaNQuoauhyjatyiWWlSgvXTGsE4U9uFZhQcUi16aUrmHINcR3UOy2B9tl0htl0dPaQoLJcAJeKWkJYKp/5PnVNYimHXV63Uu3NczYtXOZZzLGT3S7VvVR2p5mxI7dcFGOg5tThZr6xA2EjkpweMvjM7xbUzDRH2SDF62OaCbwzlXihLi3aVUcaI0FhZpMGoZ6/HC+ybqNwL4zdOKG47LjNedmOhV/6z/59/NRPf1oNUkRP7/7pn+Dmn7yCvD8EGK+wsoLBnX3E4yGyxcwoA7m+sNtCjQI5UtuFv76Ozu6OUdDuPcBsf19rr55tfFbV64oJYPPK8RvvACcjtCwbzcJGQ5mjBGumEYBMhkrRJjPmXQejPEU/IwDOcVpkoEGrHGppp1sqcc1qbprfzD6kVMqrmSyTC4tsnHld1J9mI7Jz+EWCy1aBK7B0D00c2kSbvZTeotZTKn9LACxIZ+6Vqunue51SzFbp/Fe/f1vVCgCbtp9HTi5q9itdY2SmQPGnReieCwBzJSQArpfqX/oo8Os1y8LDFQfvX6nhPlL0i0jzMs9dnC4yHObAuBngcLzA1gT4L69ewU+2H8er+6f49Rs3sJ8lWk/rtqe9LYFz3SUANirgyHPwznygTOdNp4EdeFizLXQdfq+FeVboug+QIGKDHpsNCleK5SDP0fI9TBrANzaG2LtSYGRnqJ86uLTn48mTAGFEG2U2ipRg1YHAL+cBYTBVuGxdkzV4GVFQrfeyrOe+kntPzQFaM5v9LdcBrrZ1x9E+n3bmbctTRnC9HFuqqJk9b55C5kMK1dLtJ+EaqmYYo1w1FuNmztEOmntQnjebGWljTwtprjIDK8f7+Rzv2AkGoY0ZGwStDG7gKR+Xe2c6ijDjmA2Sykfnks41r1Gg1apjeDQzTW1BLncd7kW6FxzEbFaMjYOQlVnIE0ZCZLh0tYGgHuH9d1M9rwlOqai1udzYpmHTWBsVdIJHr25hq9vB5koXW9trSNIZxuMZXn9rD/dupkgjIOekU2yJcQPS/DRbBBqWYHe7iSSNcX8/Rh6Z57TcGVyjfK6eWWebntxEa5T9nKZzlM/UAGh3A2RxismIlvVlgyv/XQ4TJuLAvAng9I+WGcDfvxVreaTlCCxHYDkCyxFYjsBHfwSWAPijf42WZ7gcgeUILEdgOQLLEfi+j8DHe10VrOssHAvNEhqUYKgsNrDKQQVCzGywUuVJYOCzwK3CkvkZFelUvzEFdVq+qchZ5oOZWvr3QNpzVsfVm39UiyytQc+NSqUCVpGqzMkzhsnm4/yrn1cPV2pfk+lYFl7JX1koJ8CyLLRaLaysdNHudlQkIgCezSZYzCN4tieryrDekB0tlY2zxRzD8RjRfIGUlpryejOKgMqij6A6I3S1TYYqC7lhqy0rzmg6RRIzS9aolAXey/GQSkLFeTOu/GCpaOXyJVx9/hr2793B0e1byBeEKzWp3CKCrzzGys4unvyhT+LmW9eRxzMsZrQ4jqRkpFUz5vTKS1EEVHK1kaYF0nmELFmYgpSK1TbsWoDm1hYavRXMxyOkgyGsOMGEuapUufGkLdox+giaTdh8X40aQBgY58hmU6SjkSpksshu+Ni8egXz41P07+zBjmIV8uOctp4GiDP/mEon5U6zssj37TloX7yogtji8Fj2jbTj8wgYaIvcquPln/l38NJf/gI2u1uIjo4wvHED0xvX4UYL+L0eGruXsXb5CuLxGP133sXs3l14UuoZoGGGmApqB3atKUVwkcZS81HtnhWJ7FI9J0S6iIAiUvVP9rpS/VEOQqWJAzgEnKaIz7ngp0aVy6Its5G9MJS6LJnMENs25hcv4tm//u8hvLxrfiZLcXLjPXzjV38VNWZiKi80NbmuVN5w3gYsfxtFCWuS+WwBW/mipYUirx+Vw826FICCG7OplK6cg8aKVCbccC1XRUzBDEKcXG0eyKlaDWtYRDG625u61oO7+4LDVNfyuMwMpw1hsdYFc6nzRYZFEsFrhIiZkzxh5ZQAj2dryvzKRq3uQQFzY+HI4yd2LvV485nnsPrii7CDEOP7dzF67waiB/uwF4R3DpIghLe1jvrqKiLeP64LnyB2Mcf84ADpcCA1nmx9mUucxCbn2SKIZhE4R+F7aO5chsNM4fkc47t34dPHkuPl+3C7TdQ31pA4tIzOkE+HyCYzBL6PoF4XyCbg9mp1eJ2GrDfzWQSHwJeQtVWDXaupcYWgnjbnzFPmvGGOtiAW55nrotbt4uKTz8gnknNycXqK3/rP/yt857d/2yiuacPsuVLU0hZZub4Etp6nnHH6TBKOGlBGyMjcXnNfeb6xeK7slzmX2MjC1xGXY3MKc4fLHNjqe6XwVUOIAZ58Tf6MQJ/rCi7QCpmF6PO5wGx+qFZic56m0ab6LNVoaRXOuSCbZFmQl0pF3ia+Z1S+lcV6+VDQOZWgWctjqXaW/TUBcvmM4fcQJhKKEpjyvI3M1aimNZ6ykjZtFVI8E3qfy0bVaylL2GRjVs8XWZyXY1Xl1Gt6EzQLwph4AK3hAnlAotenJNYRyNT9bJn3QoLI98/5I8tQNlxlKQa2hft+iPpjT2JRWBhNxuhtrCLOEynOZ8OxGhL481wHZOdMq3g137iaF1S5U53m12sCITYVwOXzmK4W5Y1Z2lITWrjwaJHN86UymzrX2IWb+3Aom8we5QXPuba6HhyfjhhUzxII+8r+Nm4RtuYp7Z7TOBMcoWU1/1tNZbIAD5S3SSjvuja63a6gfAX9ZdEt4JTjH/7DX8InP3HN5GNnKf7kX3wZgzu3UXMdTAYDxARszSbGB0dIZxNZzEttx8Yxng8VwBxfOlZ0O2j2ekgGQ6QHRwBzqjPT+EDFOmGTnxZIogVO3r+D+d4BWmmBnu2hroYcwjLTNMNrQPUpM1d5r0wIgJHhJCP8zTFU/u+juIvqOc85JT8QNRgYHmXWdK7MvJ+NEpT2+HIPsQp00hjXagHsxQxRDsypKizvDdnxCtBZiEvIpUzXstHieyHv+b3YRwEAVznI551eOB4Om6g03nSPIQBm7u85FTC/xmYCqm1tGydtC3cfa+KuFaOfLjAvMiS5hcjyZKl+TAvyOMMvdLbxU93LGA8T/J+v38DdOEEmlTXVvgrRgI8Cvm2hzj/sbrMdHOQR7qQztO0Qm7aHi46NLQtYUV6vjcMiw5GVKkaFa4EPR+fneTkWtRhH6xnuXspx5KfIJy4uvO/gykmAtcKDrxBYW+p7rkcxAbDAb46FZYGxuWwAY/sSG0diWsDzmvMal9ErNncspXhf+8fSrUBzWw1eFhq2o2xgqoDbtoHn/B2gVr5nkw9sbKartb+aI8YtwdiJ89jcLWjnwQYPwWDTuMDz078XNkZ2gbt2hhvOAg/sFCOCU8q2A0f7OitlOwohrcn/VXQAX9QtsLHVxcO9vmkq8SzkbDTzbfjNFPWmg9E8lTJamdG8ZxbA6pqHrW0Xt96bCxBrfELA9W04lnHKMZns/D9GmljIU65HwFbPxnNP1TCfJ4DjYb4IMOzT5nmOwaQAI9flrMH1nWuvXWBrtwG/iPHgdoqI2Tncz7DJSo0M5uFhmm34/DEOEfotwSwCBixTJewzpcLHZJAgicxvEezU0/fTNSI3sQV0YTDGRQVOv7UEwGaSLj+WI7AcgeUILEdgOQLLEdCvpIPB4MNp7VyO/3IEliOwHIHlCCxHYDkCH9kR+Eyvp4I4FYOq25eJukYZWH6o89wUMKRvLAVnhFoqFJloLhVEPdlIG5WTKQ6Z1zHFIwOGZalpoq7MxxnxNbnA360CFgY9+5Bi95wypLIQ1mbn3A+qO98c8Uytpn+vlMeyWLaMpWuaSrXWa3cEgYN6oIJ6nEaIFwtEtHpV7d5Fs93W98TTKVgAn8ymGA6HmE6myKhW4nGZj3qmXC5hE+0AJSBzsfvkk3AadRztP5B9sRSl37NLO/+eH9lq2wi6bbTW1zAZj7EYDuF5PlprKwhrIU72HyCZTLH22BO49tnPYP/mLcyODjA5PkA+nSPwXdihJ9UhrTVrjQDUiU6HE6PwlTqbIM5BZAP1C6tYf/YaNi7tYnZyiujBIRb9Ph7cvm1sqkt4QyVde3NTakp/YwUBYWBh4f4b1xEfHup1fdfGaHCKdquDgvbP05kgcqPTRsIC7XSObD7TPDKZdgq3M3CRltm0lC4Vf+FGV3DHDV3Ysxg0+P3Mf/ALeOEv/Rg67VVEoz6yvXs4/sNvwDsaIKcdb3cN288+q1Ll6fvvY35vT/NVs6mwQItuzmfWHHlMHpXFZqphqdDOPAK9JkKvhvnJCZwiVTYvga9LeGE7sII6ctdDNh/BoXezKFAOCm5z2xNwtBuhsT+e0z7Y5K1SOT3zfGz9pb+IC//WZwRexQaPj/D6l/5vDG+8LaUzq5YsSy+YSbvSQ8F81IyvASljERtbZd1rBFG01V7pCtLMTwZI5xPYRQY/NcDbZE0y45nAM1AzRL5YKLPYEUwm4DDWhEadCjiRjB6R+tQX23BSjpkNd2tFVuHxeIHYddDaWsP0pA/neAgkVHbyBqru/xIIykLaFEV5vRVlTci+to7Ws9fQevwJ6mGQPnyA/rtvYbZnADC/lngO/JU1+JsbyJp12M0mwk4XDgviJycYvfcuitFYIJ8QPnfY2EAozmtmFh9Zb3dX4VxYV6Gfr89rWXD98nwUnTqCCyvwOz1kiwTp0QHigYFuBG0coVAwuAEEPnJaMhNYMXeU61gtgNdpKzeY9u6r62sq6qvZgja7VBEqE5AD7cJrdLH52BN6H1ILzhf46v/4K/jGP/7fjZIzjktl5COFlpSUBOClcpWqUmkjaTtu0Wqals1mNaH1MI83p7KdnpRqoDFNOSZX2GTnygZY0N5YMRO+8TicV/ws9aeydgmNTfPMWS7xOdBcLdoEvvwZfhCec61RrjSvd2mNW6lK+frMJuZ6zOtE9bRU5pVtM/9OFTwbbnjuVF5T+eu4Zh1JEtkgV7m9HrNmcypJqczm+6K5A99TIdtsfi+VrHp+OLy7yuaIEjyauUJAWzo8lKrdCqZzfKj0kppZazjtPQ0YlzsFD1iqbPnPUoASAMiW1zRCUFFMACy1XnlNCBf6joN9ZupefRI04x+MBuis9/T85RhxTlE5SxUdIQShPAGvQwBMJTKV4Xzv8wVCug5wTpfjbu4Fk4WsYyoDmT/D+UJVv4HYLnwk0xx26sIrfPNsKxW8fP4FzLRmww+VtLHxYqUKu0woNVnKnKNlHEScMCkVur4cQ8JfPsP4s5ybzWZTALhSoHM+9HpN/Mo/+Du4enXbkJd4gRvf+GO8940/hqfs9QJ5nMt2WtCF6n45DbDzpsxxTmPZtgsoE+416qjV60iGQ6SDkZTu3A/QFSEj4aEKOeHCXWB6fIqjd95DO8rQogK4sGjcAU9W+UYBHJQwjU0FkzzBABn6BTAoFcBkRoq7qDJ5SwGfCYQwOkDul/ghoKf3RZDmKF+VD5GAykbbwjYKjDJGK7C5zGzGOMuU/Vva90ZOmT1aZZ//GSrfD9sCulojZEZR/Skzwc3W0KxtihphwxGdWqRYJc+zUGM2cFFaQDOHGTaGbRv7V5u47cSaE1SijrIMR3mBQ45HXODzfhc/d/EaJmmGf3L9ddwdFvBzT69bZMaNhSpvHtsnO7R4LAt+4WBQ5LiZzxHnBS64LnZsBzuWiwu2C5f/jgIPsxTTvGxIcTlZUkyaKY63LP2Z+zFqYxvBLQu1Bxa2shpWuB8q70Hj1mACEeYWFbW0XKYltFECCwDzmWCCP4zd99k+2kRKcO/CpZ+NNPyoFMOCidq3FwgcW6ppguCW66FVGEVwjc0bGm+6/HB/pIExDgkV0Cz3+Hz+cx0nXF5Yxiqaz13ORc5dkyNsIXZcPEAkS+h9Nkh4OcaBpSiSRJ1I5neDyk7fsPAc3Y02+ifcR9Dp3kXuFwLAhZeis+JhkcSI1TFogGgWy+sGzzzZw4ODOfoDongZysCrc2zoVGAa0XI24qV0oShzZJh2kRXY2Wrg3v4UtbqNnYs9XNzw0ahnmMwiHJ7EoOHAeBojSjJ0ezaCuo/7ewukc0JdPQUEsDVr5UKg7k/jNFHaK6nBqXwuMq0hqLmmgWRMx5JyD6drx4ZCDYX21dVlNip5B/1vHZ/7DWn51+UILEdgOQLLEViOwHIE/ryPwBIA/3mfAcv3vxyB5QgsR2A5AssR+NeMwBdWVkvgZgrfKiqwqK/ivLF7VmFU1nBlIUiWkabgw1IHlZtUEHi2sYR2cxlJK9OQqkfBXnW+l6qoc3aDj5QnBv6aQpX5qJQgFcKtFL9Gpfoow5e2meezh833m0KL1LgldD4TM7DpnozacbCzu6Oii2c7aNbq8GuhUZWV2YpUajHviwV3Fm8vbG/hypWruHfzA0ymU+VNTiYTnJ6cSJFF5YbKT6XVI3/GLiGJ1BS2h2sf/wE011Zw55338PDOXfpfGuVa+b6VG1wq885fMio7WMCnRWVG5WBWIGg20FjtIEkizE778OwAF158Di/92I9jMRrjza9+FQdUwsaRAR+OLfjcXl/BymoHx/fuY3h8ijiKVORjQZsYmMDTX13B5nPP4ML2Dh5+cBtHH9xSriJBrWMkm6YUyGtLBaFfQ/3COtauPYb1y5dx8xuvYrJ3TwV5zo35dKICP+eBVIyNGp77xMtSdNy98S5Ob93R6zo5gYgEtQbGui5a7ZagNSHF+pUdjIYDzAan8DlJWx1c+ys/iY0XX8LmzjZaoYv6sI/BN16D8+BEANb2Q7RX15XpXIxHyAi8qSak6k/NAybzMrddKa1ylwXQAh4Biyyta3C3VgX8Jnf34UQLWI0WbL+GfDJC7rlYeeoJwdzRBzdhnfaNaqu8snkQwul10b56GenJANMPbqpkb9dbxpY1TjBNM7g7l/HMz/51WL22UXJmMd7/2h/g5le+hmCRySJ7GlroXdmRBXF6dAKbFUzCl9K6XZSL94frwO10BH5mgz5AtaoJKBacZqYwGzhSwqK1Faxc3MLR3bsohiMEBHxSX1pS9KSCt1QnF0iZxdhpGRXfdC6QnZOI8PiESu0murs7mJyconh4jHwxM0oXwXyiIQPBOO5UpLN2m0mJ6SC3HHQev4zm1SvwuqtSxi1OTjB4/x0kR0ewqcS1HCRsZuitwru4BXu1B7vRUJOACqWjAUY3bqA4PZX612GGJqvhpUW7sQLOZNucBU0gDBEQcE4nRp1juQi6HfitBuZWhka7g3gaIx4co4hjFdQL2ptzzXM91Bp1NQnwfuA1ExRl7nXgwO91UWs0MBmMsbKxpozRYhohjhJ4YSAVsAR6tNMPaoiZLfn0M3DrNdlYc/y//U9+DV/5e38fk9O+ACyvLYv/Og+COxatSwWv1k9ZyJMEVXbGBnBKMewbNXFlefxIAVpIrUnL3WrdrVS958GvhGXMQCf8C4LSbpmK3eAse7das6p8X/53lclLEMm1VIosKWvN88F2vLOfN8ejzbA5zySJpSytXkcVcN6rpQqXttUTZj/7ruChbLFLUM1rTaDGNZ1gMlowr9aCy+tEdWiZQ181TdDeX20Rgi+8pgYgKsO3BODGPtuc2/m/SzlNcF6qv/S8KpVfVV4jgTDVvVKgl+kDPF89a0vwJWbs2TjxPNz3AoSXHpP67+j0GM21Dtww0Ho96w/NWBa0my4QhKGaOagE9sNQcyLls2s2Q50uEYSuZVaoQDHtv5k17lGhS0Uyx8gowfl84XlRATwfRrATDwFqahRjowg/CNc8z4HDex8F5sxGTzIEfqD8aQOLTH8XwQ2zpxfRXHOmAsBcizh3mM3L7zbNAmw4sGUlffXqRfzTX/vvdDzeK1kyx63XX8fJu+9hcO+u7idZRkvlRyBK53obyXSm6AbLDaR2n01GKBZzNcBkKdd5Y4jM9YFW2ZnjoNXrSemfjMfIplyzuEYZuH3n1W+j1Z+hW1AlSTCWM5JUTV2EvmwKIRjm5ykyDHMC4EIK4FFhVJt/NgAuXRGoXpT7BkczU2NDWjDegWtvitUkxhO+Dy9aYMRnlFTBFXwzVtAEbWq841idtdIZe/eP8odpACqVkucAsFm4jDuEAZom05bZumc5wITAAsKQPfe0aWN/t47DBp0vUgxp5+s5OLVzjBYZfsBv4W+sPo+W6+L/2H8TX572sTr0sTnz0LIdgd0kY6MAz8rseUPHQa3gPtcWkL1bpDiNIzQdB5uOg13bw6Ztow0X87zAaZ5hiBQzK8WolmGxCpxuOeh3+bzL0R1buLpvY7vfxP3TGRJaGtsWepaPummzFDzlnJGdsvGvQFQCYH6NueELwmBZi5u9Bm3D1USpZkzjHqMGGmPWYvofS4RbrWl85lGl3LJdNB2+B0ewm1nB/GxygqlkLm2Pzxo5S1tjNdJx7YOU59zNKnJb523mYsoT5HOb+0AUOLEz3M3nuO2kOG7Z6Du5FPzsqqIdtFwXzMoNv8Vc9wTFAmpSygITOQEnRdgE6i0fw0mke4eODnlUIFsAVy91MFsscHgYacvDFAovpHuMw3QLY9Vf2vNTIS4rai6lWYGNtQaiWYT+A9JhC3ZQoFYHNrcb2LncQ281QJ5OMeif6jnyzvsZTgd0eTAzhm4CaupUzq8BwCayl1eB+07Jd2G7OXvNFJGQpRZmo4VRD3Ow6RSRmt8nZAOvGIFztON0AAAgAElEQVTSHtvwbu0P+n+yVAB/lNe25bktR2A5AssRWI7AcgS+3yOwBMDf7xFfHm85AssRWI7AcgSWI/D/gxH46ZUVZXhFUpuYAhzBj0RjzLNloZewxjaFTsJekzlmdAAqgrPIxLKH1AJUusqXUMUgFqeqwl4FgI0y99zHuaKV7KIr9bHyhcswXH2t6oqvSsvfA34re+nzNJXqPwGZRxUw2XQ6FvwwwO7ly+i0OvBZ6lUmqSnam8MapR0LwYQQ83QB+I6xf53FAsd8LSqZ9u7tof+QOaQsGhpFRhkxZixHy8xDVoE6q13Bn/lwjHgyNfmEOqYZlfMwuyrcyqqX74Wj4NpwghC9tQ1lTE5nYyTzGbLJQvafmy+9gJc//wVEaYJXf/t30P/OmygWCxUDWfT3VlZRX+/AtjP0HxwjmlBxlUph4ygvEEhsByvbu9h65mmMR2NMDh4KuCaj8Zk6tLI9jalsMMacCBot/L/svWmsJdt93bdqrjPe+d7u2/ObBw4iKUqRRMJQYksw5EBw5CiODSdAbAhBHDkGggCBP8VWBvhboCAObMCOAxty5NiGLMPKoJnWxMl8j+Qj39xz952nM9VcwVr/Xf0eGSJfLA5POE1c9n13OKdq165du/+//1pr/ZmbePoHP4Hzxwc4fvtNTPePUM5mqAihmVXpipltHGLnxnWB3dnhMcrTM3jKp3WWq1S0CTQDXkxYRgQO9Ad9gQ/Zbhc12t4QK5/4KAYvPIunPvQCdndWsZnnyL76NqKjCyRtKJtjqoZp20uFnt/rY7CxgeJigmYxQ1NlToWdKP85ubKDXprinFCaStuoj2ZseZXNhGNQor9zCVF/BdnREeZ1iY3nnkbth1i8+w7ak1MV/Hjdg94AIa85LYqLGvnBMerzc91TyTqhQwnM5yh5TqGPan0dt37sxzD8vo+iDRMd8/ThPXzxH/9TeAcHQFuZ3TGLpfMcIa2HCYEcASacYp6xVP1xDxj0pK7Lj0+Bgj8PlMzGpYWveHAoBe2I+ZlHh/CLHGBGqxfIXpy5tVTBc7wJCWlhWxIES4HcoKkLs8jVvUO5VIJ40JeCFfNM0IlqKje7zSLeZRIqu5JZgX4gqNkEIeKNFXgj5upG8JhT2O8h39vH7PRQduJULlbDPsIrVxFfvabzI0SXgpO21XmB/PZdzB/cAWh7TdtEKoCdlow3AgGcVJLxyJTZ1FHJ2ttTtnIwGCDuJbKOpkq0oDK4KAzK88JxbeJ89H0BMa6dBO5cV1i8DjlTOX819hEaAt9BDxV/ncrE2lcmK4+ZxekwMpWk1NBhjLXdKxhubsNXJRjY++pr+N9+4qeQzWa6h4uSisnIALDLVZei0mWnCuQxO1BrurXU0Fa5kn8lD402zKVl1irrlzbjnQWzZfuqicU10HCd72x5u5WbP9+BVuXz0hK7KAT3uixg+1mCPcvmtZABg1M6MikyTWVLoM3fVw4t50NNZ4YYWZZrnW0EBi1zWo8CQeLawHVdkoJLmUw74TROBFr5wXxxKmz5mgSTPG81ODWt5rLUl7Q1Z8a584wQuHTEhH9XznnCPDAMaHdKNaqlTXRvxX6quvh9U7y/97Tr3qeSbStH4X1Pwa7ricPFjF2/xX4Y4rA/wuDGU6jCEHvH++itjpTny/uRlv9UzkqT19aam0GUqBmHltNUuBJIFotM489GGgnlZGsdOWtry6cmuOU46nhpTU0leECVf4D8rFD+b9xy/bP5wvcjqFVTQRIIsnLcdWNwj0B4T3RBuM29QUR816Io8ydzRNeS9r5+iIxw1vewMh5r70C1+w/8wEv4G3/jZzAc9vRoXEzO8fZXXsH84ACLvccoqYAWFGnhM3eY1zIKBLzy86n2LsnqGta3t3D8+DHygwN4hNTK1GRmMZtcTLHtJSl2nntG83J+eIT5/oEU4v21TYTDHt74jX+F4svvYps5wIJiSmw3KOnsifsOAM/bBhOvMQtoft6aOrezxOUlVpPB+2MfRHNcE57bO/BnZOvc+AibHM8GLdaaSlbhVP/y+4VvlrumLud7OEtzp0bnHuT9U+t7dUv6fgBsS8b7LGJs22eWxNybsvHG2UBLAczPafnuAyuth2zg4fjaCGerPUzPLnCGHOdBg7OixW6U4qc3n8ZT6QZ+8fAt/FJ5iJOmxa09H09PY9lI8xlme2LepZ6el2xgMwWwhzIwm+e9MtOYrwcRrvkhrgY+Lnm2jh+1FfaQY29Q4OJSgPlWi9Nhq7iNrfMQ1x55eHaS4krZx+1sireLGZJkgC14GHvU3bMRyfJ0DexyDnlS/DKKhX9TS7/gx5MccWv+sbXVbIIFgN2eUtb8aiYwSKz9OG2hO0Wqi3Tp+Z5A8NDzMYKPAQF46yGR6p322HxNX84/eo33Kc8JewWAXVRF3tlDO6tzOR3oHFrMQx8HQYt3gwJvhxn2A7O5dh2jUr3LBjox8FtNaoRxgDpt0EZcplomJmBts4cZHRE4MFwDSqDOWvRTH9euDHD73TmKqjYFsGJPEkRJqBzisin0nKESmPnBNRtJZg1W1wNlD99/i84qls8tBS9tmBMgHgGrqx6u7I6wuTGgrFz75P39Atxm0eCm5MlzfWMno2sqkqOzIhqsISQZBBiMI8zPSuRza+qUutnl2quZCHTdsKYn/vd7N7SFLp9+iSnjyz/LEViOwHIEliOwHIHlCCxHwEZgCYCXM2E5AssRWI7AcgSWI7Acgf/PCPykUwAvlIvYog9gFS16gYd02MPxIsNp0UihELK4paq92YOyZklrvJHnIfZ8FG0lkEwVIL9HC10WgmRb56Aoi6Ydvu2UvSwadwV3K0aZKox/OgBsMIIFGMtV7HK1tMn5ZvvkLj+3c5d22Wh6wcBDGEdI+yl6oyGefvpZKaWaRaGCFo9OwLgbKar6TCeGsq0wKzPMsjlSREii2DI3PQ97j/dw9GgPdUFAZccq808VdVnbtcJbw6KilGsQTOf5mS7yvQxgnVMHglkAliWy2fFKByIVcIrta1fhxREWZYZBkuDkwWOUWYnR9ct47tOfQrKxhjd/5/cwee11tMriNSWcNxoiXBkoj5RZpMUiRz65QCOLYAPlhDLpGlWh13B+cY40irFYTDE/PJZa1cbH8oItr5hqhgSjzQ2Mdy8h3lyTnfDk4SNM945QzWYqalFdqyIkf4mAIY5RNiVCKs6cODVICCpYLC0RUQFB+CQr2hahb+8pmEdYV9WoohThtWvY/NhHsHbzMsaxh9VsgejwFDvxAOOoj7AyNYyy01jEXFvFxrWrOH/MvNhzeKXZBHptKGib7G4j6fVwdvsuUuXChihZYU4S9FLaPM/Q29xGb/MS2qrC9PwUfhxYPvDBMbz5QrasdRygf3kXo2efFiC5+NqbKA+PTWnKLNhBDy1zXRcL6q7duQFZnGLrhz+F9U99Cv7Kquyam/MzvPZ//Z84fPUrSCrajXsCsGowUE3RSv2av7RSDplv3aKKAs31OS2Z60bWpiWBGbMldc6SzckyuiaklxKHGcYEwKlynaki1PgnzGb1MJ/OUeclfI/KPdoZh8rTE9aSatLsVKn85dpBm1s2K+jYylp5xWY5bsVVKoyVA0uQG3pyDiDMaIMUqzeuoL2Y4vz40BBukiK8tA3vyiVEW5tS+VEZLr2QFyijszo6weTebdT8HWb5uftG96HYXCuQ7KUDnTcViLVgmk85DvxRX5mk1XxBP2VTudNuOAqQjoaCQ2w+0JnSMpfQl8dOSMG1MkoQpInZa9cGirwkQsMmBNWSCTxNOR/36TrAuZzD15j3UfsR4vEImztX4NM+nOq+ssAv/sc/g3d+/bdMeet7iKhYZU5vwBxV3pdunaGlM7/GDGsHeGUXzUtNm2hn1Wz/SrT/Kwp7fzsHA8ASbjn4y+sf0ybcSVe1JvOeln20U44yB5b3tGy/bR3kf3fWl3wN5WYLqhcGVgk860bgmI0dHXwWIOysa9lowN+jbaYD1QTatIgmyGfTBmGv1pMst2xi35M9qCxSXchqQhDt8nhp69ypkE29bvBelroOYD5RSPP335ezSZtkrvvvH8dOEdwFBusZKZts9zxwVqCVsrfNGrp7dHH+amykuvfRxB4eeQFOx2sY3LiFIE1xf+8B8rbCiIp3ZodfTO2+rCspYdmoEMTM7e4jZM6u5lSFxWQmlS3tsNk85FGdqwepreEE2HXZyJ6bDRRlUQmKpL2+5nh5UaLnDeBXEWN0BWp5nJbPazby/V5P84zgVpBf6tlAIJ7jauDJnAeoFFYjCedlxTWdrgtURtc6h14c46f+9B/Df/Gf/xll2xM2TyfnuE/r/tNj5GdnqE7PUdCNgvbdHF85NTTwUgPbxflc59nb3MD27mUc3LuD6f2HarRpajtnzkNGGXDcOR9XdrelVswmMxTzEun6OpJLu+itD7D3e5/H27/4L7A5L7BKACmFZas8WlrpBp4vpSTB2AKEvq3sn6kCnrSNLHsJxjoY21k/a2/gVJkCwNr72DrKM5KKtwkwqnM8T9VikWOmYTSlLy13qRDm54oCl4W5PZ3VTOfUmd/QcPdNu8Anc/C7tD/urJ+fgGrXSNGFgeg6ucYLZS9zb6lsXU/7z0SW0C1SHxgyC30UoH7hMvZ7Hs7PL3BUzHBYVRjVIf70lWfxYm8dv33xGH9r/y4errQYZsALhzFuzSMkDRunfIHXTJDOCCbBnyJrCYh9H6dNi4dNgfOqkgr4ahDhKgJc82KkIbAXzvHuIMPjHWCxnWAaVqjnFdZOPFw5inB1mmC1BLZaxi+keG02wV7TYD0MsU74SnBrdgtqzqO6NvdMfUy3ZB7fwmswh4esbUDWyK9zjvF7VBlby5M1FJrj8XsRDKZDte/zgcW9P5+BJW3SqbL2gZ4XYOzTFpoQ2MfAb9HzfPQ9X/bbbB6zJ71rlORxEVrLPceaHvjkVf41x82p1m2v32i/sPA8nAYtbgcLfLVd4EECzOUowJvCzYi4RRrEyM4KeLzICeTo4fMAohZx30Ov52E6t7HhXdjkFdq8xbPPr+PRgzPMZmzyAKKep3WOzV1exPuRzWstqpx54UAhom4K7N0rQxw+mmFxwr0Cm0NbGvigZQ5xYBEoHNwwAa5e9fH801sIPUYOeJhOFzg4OMPpSYnZBZARSnMesaGKfS9Bi3QQYtBLcXE+R5FZo6Mf2r82PMafaP9kkJ5rQ9sEcqmxpi7XNMqogM8tAfB3aelavu1yBJYjsByB5QgsR+B7cgSWAPh78rIsD2o5AssRWI7AcgSWI/DdHYEf21hXvi3xF8suu56PW5GPD71wHR/6oU/i1/7gC/jd197BheoToZR80q8QDDQtNgIfP3jzKga+h6/ee4DDssXUA+K2wbYfoB9FOChKPKKiKPLRYzG0NrUK6yeyJRZoeA/6ckRYhFMRU8X+98aIxWf3rSdfNCz6jToXHlsHHWS9LDdPXwCrP+xjMB5jsLKCZ597Dtl8gXwyRShLUNpdm720NGoM+OvsJ5sKiybHdDGX9S1PIEkI2iIc7B3geP8YTUEjW5fzpb8NLLAsy+NgoZYfylpkMcdqSMYZnDJD7+dsDwmPWDgTuOIVMPG1gMdgbUXWt+G4j1tPPY23v/waTh88QtCLMb51E09934ex9/a7WLz9LuqjYymHpLQhrFoZYnT9OjaeuoEiLzB5uIez+3fRzKfKb2MBTrm3UYJkOMb67g6yPJeql0NS5AspKTjy5XQhRWc6HGLr5g3Ewz7u3H5HkK+Z5ajmmUElXkvfad9YBZNstLMmJDg3n16+DstbZTmDR0CQ0IyQ2W4l2rrQgEUBtSgtyqpCTkFlf4xrn/wkop015PNTxPMJVosSL12+gc31DfSouGzZqEBAECFglvPlLZxT6TWZIuD8dPCFGXYtQSchWJYjpZUu8WwaI760g42tLZzev4eo10f/5tNY2d7G+f27uLj7DqqTE0QZ7ZWpaq0EjVdvPYXNj30Ms7MJzl95FcXenqn2pGYkPKUdba05QXgoMFq1WAQxiitbeOnP/zn4azuoAgOJ+5//Ar78K/8S8XyGqKlNbUoASiWus3iOElrAEsTlsjAlgK1yU0YSfhIM1bSxpjKGR8PCI3N+aUNdMLfYKSdZtKQdK69THAmU8L4gZAMtE6nSoTKGtt1SAtWCsQTmfhgL8iuXMvKVbbtYzOGfn8EvmclpBWhm8XKuIbfiZkDrTRZJ/RB1lGJw/QqK6VQW57xHopVVJNevIby0KYvrKKIGzLfid1UiZMF0kaNgZu/DR6iPz6Ucq33mHXdW9gYXq5iqR1NESRHqh7JVD1YGiOJQOcYx72lnR16lCQbrK7pnaMGt+5i28WwsodU4wVfI/OUYXpqgJbzlWBJcxBGi/gANrXmpxCXwSmIp2mkBOV+w+mwqfSo2CcOpAN++vIuQMI73pOfjN/76f4/f+5//tux9WczmJZdCihCMcN0BW0I2KcGpGC4MtvLnec/Q8l7rkVP+dnbAfH9CYFkws3FGINjWYf7psm87e+gux7pbaztYzJ+NIrPuFDR2v891nc0HUZpaPmdZyLKYYy+1qPs5Knk1ZmywUWZvI7WnLJfbRueQJqkUv3bfBMhyU7o6no2018OiyPU+Uvf6BmMtc9deQ6BN+beefd25TPABpdYc9/AhEFbjDcGyA358FrEBpVNZK++WAJ1zTVnKpm5VzjfXQjbgyKaXayAVfp2FvrVC2XPQmqZ4PzwKQkxWNzC6dpPybTx8/AAZKozoGsDjXmRYzGZyDuA9bQCYCuBIz4dO5UcFMG2eo14KPwql7H3yTLWwetmf8lnMa8X7lvNF1yKrUFMR19tC3BLQm0X4EwWwrF8r/S6vVffssqaASOsNwTnPPUl6aqo4PDpEHJtNN98iiRKnoOf4hfjZ/+zP4M//2T8uu2bCr4uzU9x+6w3loHPd4tqYHZ9idniIrFoIxtbzEmXo67nG5gwvr9WgwvtqvDLC8d5jLE5O4C9yy+nmOIuY0rbVmlH4dKY6uw1CJOuXsPqhD6PdWEfcj+Hdf4Df/5/+DtI372Cz5vOHMBBIefzKjDdwyGc/1ZmzthX8PW0rTKXYrM3qvoOzDtgaCO7iT30Dtsr2tWPUelC32EGFa2Ej6/i59kwNKlnBGwoieBPSlpOLWUnzD+cA72Pno/ItN5supfobXVm+5U9+e77YQfDOKeYb/GHcHknj4PKWLYqEHLAB73Z6JHAnErUNhnxSj2MEL17G4QA4PjvHBa9rWeKTo0v40cFVfKU4x8+fvoF/XRdqNlqf+HjhtIcrmYd+w9exPZusi6n45drDCBSvNRWwF8rW+35bYq9caP3ZYA5w0MM1Oo2kBY62KtzbafBgXOn51kxqbDwGbhymuLRIFOXgeSXGdY21cIzjtsWXFmfwghibEbDORibQgp2P2UL7tqwNDABzDW1qzbOceeCEwy3V4vZhTQFOCdy5+sh1owO21nwkfsl5K0BsDZ28FvTsKAiCuadDgIEfYRyEGLQ1+swK9jyp4FM2INH1h3nCvD7klBw3Nr45SK05qn2BxRZIcazdus11fk5IfOE1eCfM8QVkuN/n3of7RYs4aOMGvTDCYlLaPxrSAIgahImHJqylBh6P+FzgM8Dspmnj3ORsTAG2d0a4+/oE7G4NEmbtMrahJ5hLwsq1ig00BZtlFi28wke9aLC1kSAJazx6kwphX7bMTdjAj9n9YS41hNDcc9Fe+vq1IR68O0U/AnYvRbhxfR3j1SFmixp3H5/g7rsTZFNr1OiveEh6AU6O+My2fGLds8yop4qZzx/Ow8o4OP+NJtcJZyXNcR4OfcRpjLf+2eNvz425fNXlCCxHYDkCyxFYjsByBD6QI7AEwB/Iy7Y86OUILEdgOQLLEViOwLd3BP7E5UuCT7R5pgrzph/i+VEfH/vhD+PFH/kEfuU3PoP/+ze/JBvDkP+TFVpjRbGmxU7o4Sd/4GNYi0P81he+jPvzGoXXYIQGT48G2N3awqsPHuFOlitrlAqKhVSwBj0Fn1yR0grLTv36JC/LdCCWJWgF9K7K3H0u/YFT3XZfc9j2SWGaHfwEtYNhHyujsewxld/Zp+bZileyMRZoNbNY4Ul3HIEgEWFBiUWV4/T0CPPZVMoAFmYmZxNMzmaQv6RTHksBZgHIKh5SEanil6vGWsHsPQWzrDndyaosT1tYB+UIQj0qNp29Nd+F0IOQiJm+12/dxP6DB8hOzlXMD1dGuPbSc5gQ/B4eKteQmYo6N6q7Nzew+eGXcfkTH0UVBpjc38Pj117Dybvvwl8s0BICJzF6aQ/zfGGZciwCroyxdfUKHty/i82NDVAJt3/7PqrFXMAlGQx0DSenp1I7R1SEu0I0VVeyc+YAKbBN+jOrOlKp2Km+/cTsYb1KuZWbN65JPTE/OkZ1fiEY3h+PBQcIn0sqPKMU/e0d+FsbqFcjxE0B7+EjPDNYw9b2FoaDFCNmH6cDrPbXgGSAimBqkcEnbCIE0AGZClBqMtUHDdY3UYTRpW2sPPW0bLbvfuUr6A1HGD37HJK1Fczv38f8jTfQHB3Bb6x4rBOjamhjE+n1G1I3FvfuA9NzFeTrljayPHVmVVs+czJMUbUFPJ5T2SALfCzGI1z+Y5/Gzie/HwhiqXWnDx7ha7/8L5Ddu4OgLuFzYsh+3BT4hJJtWaClnTMhLSEAFSRpD9HaQDaa04MjBITqhG+9VLbNRZZLuc2sXap0CCN4DszIpCrcABWP14rGMpvk3K4JLVicrqVqDQZjhOtrytet2krF1cuXrmBxcorZ3TtoqKx1jRltYAVr2stS9UQATFBFtXWbDqQMVPZvU1CvI/vuZnWM1ZvXMdzdRRulBkuZSZxnKCYTKeXCbIbs0T6y/RN4nHu0flYzhtnV8wxqTjotRJZ1TpUi53A0Hmhuz07PEFYGgKkurnhcMUGiO/8kwmBzTSC3nM5RTuaIaANNcMmsVGYiSz1KAByjt7KKIOnJDp3gjmrpuN9zkFTetFI9StWqYnqIIIoxWllDb7iizE8Whd/4tV/HL/2nf0X3HRXZUnqXldYiQWmqugiDCYYl27TrqFuN10/qcdcUE9GC146lU8RSXcuGD8JCQjcW4qVYdmuxcnkJC9WLYopiQT/aMDNTlXbUzJglbI5Yabf3JSSjBTMt8AVh2QDBYjcV1gKi9rnUubTYdZm8BlH5zKktf56NDw4YU3lNdT3Pu5PQc/wEkZ06Uu8dmA21oDYbTGgBTBjfNFI/W+a4a0pgIZ6NDLKaNjDdWV4r9z6g8wPBpl0zc0MwCKjrLRjnzpk28IRAgo3MdbVccbNMd0pN95jvvl6EPh74AeYb21i9elMNGgdHBzhfTLGyua75tZjPMb+4QEXwLRF/jDBNrflAc8hHlRUoaZXP5x/X8/FI9wkbGKSEp6qdcJv2xTrOUMpZjh3HLKw8LE4zrKTriNoYFd0QnMuAwfpOtWz5vbzWTWV24vzcrLid2pmq1bpGXswFOUwFTMV7jCRK9Xz8m3/zZ/HxH3jeRU4At7/yKh6+/Rb8mtm91sjSHwxQzheYnhwjn88RsBGFS+3aCvrXr+je6VUNTu7cxeneHtjqwJ/zuU5WFWK9lmUO83rwg40vionQ+jJAunsV/ZdfQkU786pAXJY4++wrePSPfhnjszOM2UwREBb6yqFn9EWstctH7rWYoMUJAXBTYdYSClvWeWclroYTZ58rCOwsoK0BgQpUQ8NU/IV1qaa8tMq1/hZOTcnXk0U0M9rNDfYJQO4A8HtQ9du7j/w3eXWbRe9l03aqez0SvsENhmmotu529tvKpm0hBxpyubRpEPdDBDc38CgpkJUlpnWNj44u4QfGV/C4muDvTt/Bl9Ic+8y9LoDtaYhnjkJczgIMGr6OAX3tTpyqNpOilqpv2iEHsl8+QIHbTS61d+oH2AlDbDOE+FKD6W6Ag6hCzozoWYONPQ+7+8BO0Ue/YrI2bzlzkGDuL58Nb2YXeLcuMIwCbPoB1toAA49PalsjOsjLyA1m/zIHmOpagmBagjMfOG9aOhZbM5Rga+fw8GTbbA0zajK0tVaZyk+ei7ZBU1NBUyHns8M1Q/Icx2GEFS/AsG0xoBJYglxPamGCYHumO3+YrlFEimQDwZ39vz7X1+x79K5YBD6+3i7wpWiOO2mDipDYWVpH/RBVVpnnNfsBEw8efdhpycz+t4gNiGzs4bMsN3Cah6Blwa2ne9h7mGGet1IBJ70QvWGMIGajFZ+zvNMquRfM2fCSe2p64Vx79tYGHr01xcVZrmYBdX3wV2L6YZvCXnuhoMVHXr6C11/Zx+Kc+0n1viHtedjYCrF1mVbP9gzgg2FlbYD7D8+wd0LVtSdrcP7ToVT3YYvNjUhuN03lo1EvFJ+xbGJy7kFqYmoxm5W4/Usn/ya33/J3lyOwHIHlCCxHYDkCyxH4IzYCSwD8R+yCLk9nOQLLEViOwHIEliPwhzECP3nruoq1LPT4ZYmrXoin+z28/OHncO2jL+JXf/+z+MznX6crGnpepGKb5zHbl4XIBuuRjx//vg9hPQ7xmVe/jvsz2sJSGQx8/Mpl3Lp2Ff/qa6/j6ydnqIJIqldmA0vx69QJnRKKxR4WP7pMS76PSutUvAiYuRxg1c4dLHVqB6unm8Vdl89IAMEc18FggDTtSTHW6yXo0dZWVqlGYlkw5hjwP1kcpzpO4NblVRJ8sBhkSkGDXAenj3F8dISL83PUZY0qr9GWVEJ25sj287LZI5QhUKTC2LcsQJV0HACW7bSscJ0ttDm+Ybizid0b13D0aB/zwxMV+gPPlET8vvgiAWsYKpc4yxfwaMvLow0CDFfG8Gj1WxQo8oyCTRWqCaPjlVWMnnsWVz/5cTS9FMePD2TX3Jyd4vzePZSTmYpvCe1iawcDBJtT9LbWcXJ4hJ2dHYGGs0cHyOYXskuOKdYAACAASURBVAg3m1TIklNWrzzMDq6977oRslK9QLLGbNkmM4NMK8FThc3XqRH1EqzfuI7ZIkNxfA5vMjM1dBIbfC9r5MwWHVGTEiIYjeDvrCGOgNk77yKZzGRfnQxC7Gyt4flbT+H55z+E3s4u0rVNZMfnUpM1WS7bPcOCBL+1gDRVfqy/ERYT9Pb6Y8GHxfkZwv4A8dUriPt9TB49RHuwD79YUFMjq1+Ou9SoYQpvNJYCr7w4QTubCSxzXiu7t+X8CFV0DXuR5YPmBQKyJT+03D8qlV7+MHb/nT8Bf23dIHWR4a3f/E0cfOFzqCdnUjhzAMMkRX9lRbbeNRXdnTq+CRAmCfzxUACY582qo/Kl+wkGwxGy6ewJFK8ZwEcYR9Ut1YOB5afK3pdZvLKdpNKI89aungr5VKWubyDd2ZbKtcpmUigPen3Mj0+QHzMru0TjFJlsbLA6tY+I50wKnMQI1leRbG3j/MFjNNM5Wo4VQSHXgyhEur2J5MpVDHYvo00S2a/WsynOHj5CcXKCNlvouvpFZVnSLOI7iGnrilkH21rgCTrL8pjwNjFlMKrK7Jt573PMAwIyWxukTO3F6G2uyy68mMxQTWeaM8oHZgXYQVVOJtoBx72+ADDtmqX6DlmEDvWzZhkcwI8CA8CySODXqEaPMRyvI+4N6ROpcbj7B5/FP/8r/yVObt8WuOM1sVxVyEaX9sjKSCXg0jrn69oxC5vHxcYJQjgWwUtZ6Fr+Oj8IcpVBKsBJOVethhkpaVl8dq9LS2Vlrma5XofnTmWtbIKVsWswV5b2HC9n5cyx1Fzh31RsufHUOuyafLq/lanL9SD0USj/1M5Hfg3M/uS8XJjtM+dGXuRq7CmpsuZ1c+ph2nLzuAmddf+4rHlCNY4T54IaEXhv0gKaGdqcL7QqdtabnZUux1nuFa5BRM8tZUJbhIDmVxdbwPvDXR+Ca8sANk7SAV9FH7i7gHrNWeDhQRSh2trB6u51QevT81PsHx9ibWcT0bCP84sLzE/P0LDJg8A1psq3Bz9OZLfOY6VSn3nM8u9IY/RGA7kZqBmIzxt2Nmi9tWxl3uOyb62oLk8Q8PFxkSNtuWbQUt6Uykry7DKjHWNiQwDnE5XpBMj87zggYOftXiEMTQleVpngiGUO29zfvbSNv/pXfxo/+qPfL3tm1CUevvUG7n/tNbTzmZ5BamTgGhnFUvnyPcbjkZwV2qIBVocYX7+uJokoz3D64C6mZ+fYXFvF0eM9lGcXCIsKiXKDzYS7qQqUut7M5ra57vX7CK5eQe9DL6Gkip4NNezhODjBW//w/4D3xVexVeZgVmqCCBEzeoMKygDmtaP1MzOA0eK8rgWAZQHt7Jg7qMlZ30VF2M7GFOc8frl+sBGmbDBGhevMXaebgyYWG2ao+qWq0iCfPhS/YQriDxIAftLg54Brt5fT37wd3T7QGvO4JPIJ6/KXuVYJABucpf0/AXD/uUt41CvRTDLcaIb4+PZNLPwGv3jyOn4lOMVkEKGsgWpWY3UKPH+U4lLmCwBzd2jqWNugEbDPvdqaj5iF2/ooPR8nbYlHTYVDqm5RYW27wcbNEO26h4lXwa9brJwE2N6PMToPMMqAHueKIlL4Ye42Pa/FOI4wQ4Mvzqe48GpcDnu4hACr3HPxunIcZK3cCART+cu/Oa8YXKD51VINzGxgAmF+3ZTh3TpnvYjODadr4tLetOsP4pgaAI/5PCSYpdtCU2PRlMjdUQ+9ACNmFfshhp6HPjwMfAPJUgR3wS1Uq2qt4Bwl5GUECKcvM5Zt7goZM4Nc0NrHJPDwVpDji8EEd+IWC+2/fAQ9/kCDZtKgHVDJqyBi1JT/K6alQdT30B8GyOYNyqxFTeBbt0jjEFeureGtdw7hxR7C1EM6CNSExPU9YuZua3nxWVEgW7RouaTOWmyu9jDoAffeXDjwSwcdAmA+mzu4buv9Cy9s4eHbx7jY516f29cnbQS2vxgCw40W3/fRdYR85rCpjf8eqM0NR1b8ahar0KeM2KNy3UM2p3N9i6JqkBVsomkxmZZYZNZBcvrbSwvoP4x/Cy9fYzkCyxFYjsByBJYj8EdlBJYA+I/KlVyex3IEliOwHIHlCCxH4A9xBH762VtmPUmFU1li5HtYYVGdPfFBgOMsx0leqUCTshAjuzf+bYWlyPcwDlkRqXFcN5g6S8Qx88x8D70kxEXFQigLagFir8aEAFkFD/ngPVH4WtXcssoIYWUz6bJ0pfp6kpfnai8OFBCGspBD5RyLyQY1QmVKEv4Oh0PBC4ICqsVMMWdWqyysKYuQ+WReg8QLsDocY2t9E/Nsgf2jEym6zCLS5Wt6FY5mBzg5PcEJbShnOZqCKiJPBUIr6lsummwhCXVYVW/Mlk8W0CxmunOSIthZaPJrLTMYAew8dR1PPf8cvv7qVzA/OoVX0nLW5VYKfhC8sXjloQyoDPCwuramjNTjvX0kVGdQZUaFd9UIbvFSxeReSQxvvIr+pV2kW9uY0451eg5MLzDde4x6NpP1pOBUFCkfVXmfoYc2jZWZNhqPZTk6Pz9HU+aWIycVnKkYaD8r22fxMh8BIYMya1vlqAlSsMBaUDHB4zOlZEWVBOt7DYW9CfqXdpTLSpvuxdERAgIcQqOQoJ7WzBFWb13Fxd4h/LxFQAVnGKA4PkRbZGgCZr55iP0aL968iRc//FGsvfAcVi9dRXu2QHV4Bm+aPbEwJPhlDi6tPTnIVPPWARUjLA0zJ24mSBmvrCBY3RDYON/fRy8gPKsFs3uDAYrzCQIq7ViepBVsHKFqc3gENuK+hHyWl2dIkXa9vtSMBGMIQgS9vqmTywLzokU+GuGlv/DnEF2+hCbwZbN9cecuPvcPfwHx/AKRrHTZENBDMc9kbWhj7nJnCTQIiWgjOXNwmNbEzKbldcgL+LS1ZTFSoIz2z+5aBYGgmtSQBEjd/edAl7I+Wx/VyhjxjWsIhiPgmAr0fVkwBwikRqzrXAAfvaEp7WdTIF8INPN6Vj7V4AG8/gD+2grK43M0eSHrRwJ+5sU2i5mUilJXb28j7KeUdCqbmar3djoTxKRtNXOSy+lU15JA0rT+nD+R7s9O1cr5yHPleqCisst85V+Wa8zb1CyABWhpeduLEY6HBoCZ+1zWsnpWCjolPVTOxqHmKsEOr2kYxGokIblQYdhBMK0TBMJUzPI4pU6ila7Z8tJWO4p76I9WSM+Un1rOZvj5T/3bmO8f6DxojS4bZoYONjWyIke/T+jXCEJS6WsgjZa9hLfufHidO3W3yyAljC5ys7nmutnBWf4+X4uNF3wOdJbTMcfT92UfTKtpqSxDA+tyN/A85IuFrh//mwo1s3g2xWmnGLZxtvHu1OZaPyM2Q7DhozAbY52FKdnkWEAWQBhdFoKh9vsGWQxGE5x7KFxDC227S9cAweNuQmbSVlJpGY81oMbj5NtTxSsgJTU0P2/1Pib2b+wZJK/w9okFdGeNzVfrbKH5nJGdt1O3ce3vHC64BNIZ4MQDHg57CC9dxdbOVdlkHx7t4dHhI6xd3jYlettidnKKfDHTOkDAzWYUuiZ0VtW8T8vcci655odporVYau2EgZZKl0cYcD6VUkkLJgri+/CLFs2sQdz24NWmfNfIaIl3zQKueSFbLOQCoecc7c3DECFzcWOqvTlPCJcrWdpyvNMk0Zzgs/kXfuHnsHt1S56nYV3htc9+ATkVvtMzVNlc+ddSZys/nHnhbKwJEI8HUjNXkxx+v4f+9jZK2llXJfL5RK4Zo34f+3fuoTw5RUwFc5Vb81nNdY6qcj57WnhlBQUL8Nl46RIGH34RGIzQMN+8auDTLeHtd/Hm3/n7GD96jFU6UcCXIjTxWwxo2dt6uKgrHPo1jj08AcDKk3UKSIO+8hl2+b+mjDS3AP6cvEgso71qcMMHBm2OvKYVse2RCIKlopQC2JSItIdXXKgz2FA/0PvzM/4Q943fjpfq3AncDHvyFk5Q6pr+2MDG50Qj1TvvfzYlskmn13rat3LPOby1jsOxh63Mww8NrqFJY/zy+W380+oRTvqeFLwE5qTy47MWLx+l2CwCpHwNL3CqYrsW/LmirWWNLDtt5c37Uv7utxX2/QWazRajGyGiDQ/zpkBcx9g+9PDsowA7sx78IlB+NyGuYsb9EFHtCRJ7QYNB6GEQRPh6tsCr5QybYQ9XuBf1PPR8eu9IA6rrmfP6P2nCpAKYzQUErB0A5s80AqoEw2w4McWtsxl2ucDaP3a55u57EZsnGlo/+7K75rrPGVUxb5gW0xXtoe0aJATAvicYvOJ5GEgJTcDNfaZZS/PzztWG+0+1Ajnbm5J2651fvwCxqdkngY83gwX+dTjHW3GDCzWVebJeri+sKS1OWpSRp32k+g6VOtEi6jUYjYaYni2QTUn4PXglsHstxdmkwGRRw098pAMPcT+SLT3dLqgAZlRAUS4wW1SoM6DNfLTzBs+/MMajuxeYMIFi4FsDlFdZFI0ahKxhaGOjj6DJsf8m35fXy4ffhmg92wNW/HdHVGP3mQhnJyWyCRv+IGtpXmAmoHBLwTHjTTzqAzevreH8/BxtY/b6XBe477GGLSBbVHj1Hy0B8LdjPVq+5nIEliOwHIHlCCxH4IM6AksA/EG9csvjXo7AcgSWI7AcgeUIfBtH4C8894zAi4q+BE0sJBP+VCWyspWFHXPmfNRIpOQyVWfE/M7WbGGpEpgzN8zEBXJJY02DigDaDSsTtKVNnOW1sXCWOTWPYIXLAFa+r4OmLBzz1ag+4Pd5DFK3dI6tXVYvgWMUqBBPlS/tJKVEovqIX4sTfS1gJikLh4SvTsFH+NhZj7IORnVF7PvYXF3HrRs3MZnP8OadO6YOU/6cHV+JCpPyDBfnZzg6PMLFyYXZ01FB2tnfqbBlZI+wgAoigQECCVcU6+yvpZQl+AlCs3KlgsoDNna2sHNlF2+98ZYpVKmI5c86mCIgU/OMeP0awZbtnR2Ewx727j1AoutpWYcVJUNEcORWEcFei7z2sWh87Lz0MtKtTeTTC5zeuY1mcqZiuKB3FKI/GKJYLFARwnGeEDbTKrfX03Ey41fvY8zkPVu8OLTwMmpdZJNpxUQqHwWSXeaZTHljAw9837Zx6mEW/NMBVp59VmrSbDrB6d278KYXwGwh1YZP9Wx/gLUbu5gdHaM+vhBkS/t9MJ+0aEo0gz6SYYLFwT6ujUe4eeMG1m9dw8blXQyQYNSEiHkitGR2ACdhYdnZ0lK5Rb5kudQ8d9NrRWur8FZX4Tc+5qcnSCNevxrNokRv2JdKuBVAs+YHNTPQ51QA24rAT3R/usdcjjXnCIuFYYh0MFR+Zp3NparmvXrRS7H7gz+InU99Cq2Ufi3q4zO8/v/8Ko6/9hoS2tzKcpy2tXRW9hW6TaBepSGa1TWkcSw7Zuo8U4KgusHi/MKUbrR+ljW3zS0p1p/klVpB94kdu1P5KN+SzQ9s3NjawvjF51HFIcoHj5HfvQ2v4Bwxm2evx+aDMZLdywJm2cM9VIf7piBuLTNYE4n5oZTfLAp4nBNrI8Q72yoiF/v7aCa0Pw5kXS1YylxjKgOZK9s2SPsjKSVlO0vrcN4vLBTzf7zhCag6FR7vSUFay22lqlXW361GQkVf2rHL2rFT//L3ewZnud4QjHIe91ZWBKzrRab5IEgY0bJRL2Qw1W84FHovqUndBwEm30vQ1ClqpSwlKGVDAEGwH5nSM6RVeoB8luFX/uu/hi//7/9EYJTHXs1zy7B296WAt7O65ugKYpChUeFPoFDYvW35w6FUo1Ja89o3LeIokrUm1ymtbFovKdSkeacpXLleSBVbG9jlHCkq5myaTb5snHmN6lrNOXwPfh7FqX6W39P957LfORZqitCH2TNTRZaVhaAdC/e0ueYJsOnH8oRD5Gx6cAo2AtBOFU0bZI4Bnyk6hw7uurFRhqqzetbd6ECdGo+cU0TIZiHl+9Ka0+ytza3AxjcimFampOUVS0GsZyvXYRsX6uF4r0h5rOdBpyu2g6q8AAeBj0eDFMn2FWxu8j6JcHC0j/uP72K4vYpkvKJznJ2fY3Z+pvnOxo+4P5QCmJaybKBSvmXJe6JCbzgwcC6LbTYq2DOH6wuPiz9HqsF5xu/zAgeVhzbzEDcJualej89Pm68Euq3ZajvAzevKRitZSPN82fjCppOGz2k2J7SYz6ey7x8NR/j4x1/Ef/dzfxkbGyPhn3Yxx2uf+wPZ/QvU0v+UDR+1zRvm/+r5oTx7oHFW6fW80LOKAHyRZXJnIAhPuLYtFji+fx9hUSKgym8+t+YMOkfw/naNWQFdDQj/eX+ur2L1pRfh7WyhiWJN+HqeITg8xN1//M+RffEVrBQ5xsxEVU6qjxUvlAvDeV3iADUOvRZnNTOACRwb22cpw9Mpf51jrs7DtJCuOYVPAktKTesKz7Fxologl704pwjhHp/5uqtl9yu4p+esUwG7vZjZvX8w/nRK4O5ou+Puvt7lGKu5RmfOZkTLoGXTFhEZAz0GgY/xlTU0ayk+PtzBatjHby8e4Z9Nb+PumCrTFucF1e4BvEWD9XMPLx+m2Cj4PGgQsbGo5V7VGhR5fYoWWNAq3imsy6DBRVDhMM1RbfpIr8TI40LK23ACpMfA5bMEz89TbNY+gtpXNEoBy9Zt2CzCSAY2Qvqt3msziHHhefhMdoG89XApiLDteRgHAZhyHyk5l/sIrhGm8pUtNAwKU+dP+/GMquC21nyhMJ6fy8XERa1Yg6KLWtEGxBpQeKaKD6DzC0zpzP0wn1fc87i2KamM2YyQt1wHaQENrAahlMDMB+6hReIHaqAjnOcORZELrkHQBN3ObYLPEXXVmBsCz5Bzexq0eCcs8flgjte9EmfsfxrEqBmNMQeCQYAqrJ0Sl82GBOncbDNrPJDTD/esi0mr9WswarG2QdvlGbzIR9ijZXSo5ij+O4HrkuB2uRBcLRYViqmHJmNDQYubN9bw5uuntpeKfHMp6Sx8yKRrWug3uHV9gDe+NIVXyerH7ufANT1yfxm3GG97uHZzA1/70qH2Gwox5+sxfFoNTbZfi4MWW1sR1td6ePjwAnVN+Owhjn1EES397Vn/ub93/4Nxgy+PcjkCyxFYjsByBJYjsByB78gILAHwd2SYl2+yHIHlCCxHYDkCyxH4YI3AX3rxZakhCLlY9KU9MO1vi6bBgsCI+aRVjbhukCiMivaMzMujgouFJl/FsYzVf78VGI4dx2pc5iZhrqkKCNFYsLLfNRNPFxv2vmGTWtHSTJ8AUwI4vayiMU2ZQABAm8o4iQR/levrbCipBmZxW3lnsrkza2LV2uWs6qsQLpUS2+5Z+KUKzWsxSnrY3tpCXlV4eHyoQqsBYGdF7THbbYbJ5BxH+8c42D9EMS8tU7NT9bjqpZScrO9Q6aECmJ2H4VizaqSaxYqbndWfefJJ0RfFyk9N+qmK3h6L2M5SVZmlDjhX0k5ASk5mWRL+cbwJKUzsRDWuDz/yECUsctPaz0fehLj+iU9g64XnUE0meOsPPitQyoK7IjWjCIP+AOUikwpYBUtysMBD0ksFPsoF4bQrITprV08KLV8KFwI9Wdt2uXoENIqac2qQKEawOjKF4v4JYipDNOoB0o0tXPvhH1K272JyjsntO8j3HyM/PEYxn0uxRSDmpZEyHuOGucEp0rU1wYGsKJWLOVwZ4uDtdzCqKqykMZLVAVY31nB56xKurO9gfWUTgRfBDyOBz5hW4FIAW54vNdss7ussqbzl9WN+9IiBdB5aqj9pZc1xK1uUPhXatbIKBfhd8DPVrZwHtArvwI8r+z1RAdtUJQx1+aJ6U74GLRQNkuZUb964iZt/8scQbW2hJhwsK+z93u/jzd//XUTTCyQEOk5RxoKzMlPTCINbNzHs9TUemM3VlEFSTHWmIT8WZ1m0dADY5TCaAt6umynLOgWrQbGS4JiQbX0do2eehbc6xuLgEIu794GLY4S65yOUVOpf2sHm931EUHzy1tso3r0j2EO1nSzO4wjh6hjjzQ3M94+kTK7WRxhcuyYFzPTeHTSHZ6ZYpgJH422W3bSz5VzjPKAXONc1Allzv7RFgNCuDWmvaXBP9xuBqeYq8/cMM+j+DHxT5TL7V1mhBiMJnakyZnMJv99GAcLREMl4jHw2R71Y6N7mvOZ6ZMA11mvzfiUEDgjI+Ppch7heETQTGjL7m19n8Z33Dq2qZQfN96Si0kMYDwSBaVXM6/FrP/c/4Hf/9t9FU5TKU5VKlShJClaDGU9slZ2auQN3yogWQDJAJdDH9ydg4/WmUtap+eMkEdglhNX6SmjorEUJgHV+akJg84DZ9na2/J11dAeIbdl7z1Ka4x1Hsew4O0t/qVWpLFaWLTPMA1MZ91LkzPD2ORaxFFy8Vlw5eGzCRA4Ac852maudMpI/K3Wvm8eElp19s1qemNnLGaNMcGsQ0B+qiakYds9BgnadP+9rvtYT5TgL9FRltpajrPWcmIrPNTZWcUx5rNYkY+frI/dDPA48HAz76G9dxdo6Va2VFMD7R/tYv7KF/vq6LL7nkylmF2eyTFaeZ9pHyyxgrqnsu5JNNSFwiT6zs915KLeb1sbOxprvX1XMEg8RJ6k9dznX2QGW++j7Iy76Gvcn970aBDzkGS2dTSGuxiCnvuYc4LWkPC/wI3DehKGH07NTVGWGH/nhj+F/+Vt/DXGcaK3MTk7w1c/+Lvw8A6oCNdcDuZPYOkNnBTam6RrxWku9yz2KgWGq5jnezEZOr1xBssU13Ud9doGLh/fQZyNFVeH09EzNNHBAmK4N/HW+Xki4zKvY66F36TJGt64hHo117bLJFJMHjzG/cxeHv/M5BHcfYKv1MWyAMTysBzF6QYjTMsdhW+HQq3FaN5ihxYLXW9mq74u+cBETZvvcbYBkN6BzJwZeaRs8BeCsWqCwLjXNsYyNCLIENhDMNVPzm1ny7rHa2Ut34LR7h/fMxr/39qrvh8DdcX/z8Wp/6Jr5LBPYZZp7LfotsAYPV3Y2cfOZG7gU9PDVxSF+aXYbX+8XmA9jHNUlzooWCQHwrMLmmY8XDlNslpE5VVDdqmzcxvYAbGRpfcw9H7O6QeHXmMULzMctqsseylWgCpnB3mBw1mJr30ex36CPHi4FCXb8FitC1ZYBzTWn9M1aWkCf6xftogl6gwCvNiW+PD/HSphg1wuwTqDtGdyOhFMDNQgQ7NL2mSpfqoAzxjrobyqCHRRWVAubFu3vLoeX4FHPcj3/XAOLG0seFMeAR8zxZeMeVakpgXvnmEEnBTbj1JXWJu5g4yg0a2jaWgcB+l6AnmCy7xpCrfnSeiPdhOUx8Pnt1L9SxUuP62Pi1XgQA19sJ/hqWGIvpj17hPKsMhvmPjN9fe1lWzomK0KBL9ggiID19R4WkwqzYzajtNi+nCDLapydVwj7tIIGBuO+/u2gBhhC7TJDXeYoshr5okY58+QgsrUV6t8X9+5dOL9xRkKYs4pPC+faU8Ph88+O8PbXJqin1gnJfUlnMWLxMA2iVeD5j67jnTdOMaeqmBbU7M5TYyqvhVmP86kThi12LnMN9bD3OLfmOO1z3L9jAuDgV5cK4O+9lWx5RMsRWI7AcgSWI7Acge/eCCwB8Hdv7JfvvByB5QgsR2A5AssR+J4dgb/0oY8oz0yMicUZqiqlKvExZ2GGdpc1ENfML6uk3CmbSoUffixYJK9o58zSEq2j2fXvC3wUVLxQaEcFAO18Vd/outzfy0gUwyT0cNbBnc9kZ18oZYDL/2UNhfbQtHXe2NjAaDSSmkz2qSzKC/CYUsbsRW3oaVtNq2QVjjwWsgiafKxub2K8torZxQSzoxOEdYleEEnZxSL4vKbet9PmsNDvo/YbVJhjMr3A3qM9PHq4j3xGOEpVtAvnFfj1kI6HKqbVWW4WsQ4qCVAp307VsG5YVBdjkYeIkcVHUxy3+PAnPy7l0qN3bqOaL1S5EzZWTq2NnRTOtSneeO6CP1WBojRLU0FIv0GvRxDsI6+BeQWsPfsctl94Rtabt7/4CuZHR2jq0uyxXSYc54FciQkqejGykm0Dph2hEEIFRb5nHJtqUrmTfDsCY3pRx4iSGPl8CjAPsrsjWGhdW8HajRvo93q48/lXEWQLQT2+Xn9zG1d/6AeRhSFmxye4uHtHGbIVLX1LWmQ6IGk8DuQN6foY491L9LnG2cEJFifnghNRkSNhMwOl6TGkpGAu7e7uFXz05Y9ifbyFKEwN6LWR5i3nXs2iouaQyao4jCy2U43TuhNhphsVZPzDorwUnLT9FFRiQdXmZ9VUAsAcRxXqCSclLDZlHvMme4O+4FKZzQWUOcZUOUmFpgYM1gN9lH6A2bCPaz/+41h98QW0VJATKl0c4ZV/8ktoHj5CmpemnIx9DLc2MbuYIlxdw2p/hOM7d4D5VBmDhCAdnNBq0CnZef4q0lreKUHxe9bPVC8yu5awjEXZWoDai1JgvIbw0mXEBPvnU5y+9QYCArw2RJ3EaLY3MP7Iy8qunt++jfzNd6Vi9NIEc47Z6gjD61eQMjf43kOU+0doRilWr92QOmax/xjFyTmQZxpnKatdsZpzVlCU4y1FqbNwf5/SUiq8gPaNvC7u/pb1s6nAeS8JtTh7Xt1jTp3aWTRzXvM60vq4P16B30/QMlcwplqSudY5SlqQO/vhIIoxGA41D7JsbhnhVC3GsVkeu2YV2T+zkYIqMd/s7IOQFvem0JUauw1QUVUZMtu8b5CyrvHOZ34P/+tP/YeuUM9xsPWWRXqzvDdAKWjmG5TQZHZ/1OTi1tp+kiinUCBXlsCB7m0JlL7JXlaQliBYeYzWEEBY2O+nUkYr/1f2qe8pgTvbZ6qapSLlPGV2bJqYvbDAtVMud7bEek5RCRVaniydJFy28TdYSAcBFouFrYOCHaShFnVAS27lEjMvuGQziila2VthSwAAIABJREFUeTydJJ/zgsck216ttZwvlhusdbZ7Vjk4qffgGutAnill7Vz1R2SL5+Lsk3nPEHTQnpzKZ+cuQRi+iELc94Hjfh/DzStYWd3S9To52RcAHm+vYbS1pftuNplifnGBKp8L2Ke0VU96guOKsNZ1yAXP6YYR0XY5Du0+bcwKmn862M5xZxMVr3WxKNBmFepZg1G8xieS5VTW9mERDtYkwHHm+FFJniapNVVxrGm77QeIQtqee8hoV+17+PSnP4Kf/x//K7sHfB8Xe/t4+9VXEBQ52nqhucz3YMZ4bzCWrfrifIJscoGGrg60H+fegw1GnK+lNSzFgScAnFy7imhrG0naQ3Z8jPO7d1Gfnel3AroMMDuXrgR5qWcdG2SYM8wIBj776T6QlQTnNQJmJoQBsqrCzuVdpKtD1A8P8PVf/GWM9s+x0tYYNy2UjRrFmNcVTtsSx22Dk7bGReMAsPWgCQJqSlhSgpsaHQS2+UK4GzYldj0P63WFi6aU+lTXqTEA3ME8wmtlq0qx7hT0XR67s0nv7u9vBVi/Zzen3+LA3HL25BmkvkM2R8kRxp6TWwjwdH+Mmzevyq3lt/KHeCWc4tGwxX06n6SE8SGavEYwbbF17uPZ4x42KgLgWg4rxKwEwDE/Z8RG7WHq+zjza5z6M1RbHppLPopRibnUowmwX+AjB8DLsxQXBXCXDRVhhJ0gxJYXSsnLxjLeN/Omwcwpufmc4eOrB2A98nHsRfit2bGccq4kfWzz634rtXmfCFhrtDWuGABmHjBdeBo1GuS876kOpk005xubuwiGpRZm9q5TjLvGLs4ZuRmbi76iUNzmzoSpbJxgvrXLWSYITgNCXdsP0br5vGqRab0pkRJW+6FU8fpo+d9UBpOd2l5Xzx5LQdA1o2BW+0U5I3QOE5b/+9Ar8cV4gc9jjgtm/NYNJpQ894CWXY6EwFTZ8plPc+6Qe1E+P4BhyvGKcHYwx3jIDPQQB0dz7dvivocopcPNQI2W1vRToC4z5HnjIHCJNiPkBa7cHGKRlzi9yLVn01bfeLMBYELmrQSpl+De1y5MBexU5Hxtg+21YPXqlQCjcYgHr+dmX83nt/Yc3JNwv85GQdpH1wjTFk89u4GzSYb9hzPLv+Gzhs+jpsXp7ywB8AdpDVse63IEliOwHIHlCCxH4Ns9AksA/O0e4eXrL0dgOQLLEViOwHIEPoAj8Bc/8gLxLKI2EFhlLz+1SqUXSKXAbvSQhVwEAsCye24aZE2FgsVlFmrzUnaNtFdksYxqLRYzFspCZEmD6klXHFfNyNRZKjzr/wlrSDJddiyVsq44pb9djp0BBIMg45URdrZ3ZCMpi1XBHTPR7fImVVx270C1E//Qbo/wjF+vgwC7zz2D3WduYXExxb3XXkd+doyEhXsqEaiYYKGHWbZUS7niKo+/wAJnkzM8fvgYjx/tI6dNbUVIyPdxBbTAx2hjzYDPxQzVIjOQ3eUDu+KvVIaOjctKl/yHhTECHgFIHzssZua5IDXVjHodAiyOniCVjWlMG9CYSkKDUCXtUglJKDBoCZF89FLm8YqjYcrc1+EK0tUV2fSdHx6gyWlda6oaKlhNk2GZtX4ao78ywvTkFB6BibMEL30fSX+AdGUkMJFdTLCxuqpiPBUqo50trG6s4+4bb2B+fCy0atfelJq9S9voDXo4eP1dxFL/EVQBYTrA+Oo1zAgXqKqcnKOpSinawiDRdSyZqSvwTVVyBL8fKe+S86qaM8+NsLpByGK+y7NjkZB22mniY3N9DS+99CJ2d69jZbCOfjRE0MROiEG7YF5/UxrxbzOo5hwxtQbBJTPvBBUI7ajQYSFZSh1T+PAaEYYUzC+llanAi4J5UbHRQtVEA8ApFWeEyYRItFEuF/AWC/lQe00g+0ciAmYVEgLmvT76H3oRu5/+NDAewmMW8dkEd3/rd3D0pVfgNwW8OEDc66Gc5oKctGgs5zNda4kXHcBXAwUtzyuzKm/YFCLgRtl3IyvZDhjanOAPcWQss5IgVva4UR9rL72IenNVoPbi668jytjKYPaXWBtj+Pxz6I1GmN69h8Wdu2b9TdjZH8C7tCP7VRbQw+MTlMzwLJkxOrSc4XwhqEW3AtWOxUxN/aas3EFP9xHtHKm1Evyk7avAvamfZN1LqEkrZmd/bNnLQsgaE1NKUf3Pn2MOYYT+cGBZnQR3XN9ohxtH+h5o0UyARFCqrFlTRVK16/HepCUtGwiYg0uVFZXO/PnufcJIKl8pkqngleKXKmE3B531LsEe19ayrKXYTAdjKZcJFx5+6cv4B//Bf4TJ/mHXuWIKU0IjrgUsNCt42kfkrJrVkKBGBYOWbPhIqcSlJTsbEKjwdBb2XZakOXm6tdpZzSZRhIKq+zAUDEwI+x00FLx2f6SYVfMKLZMt91t3lXKmma9oxyMgHNl5mTOEy55PaLldy86510sxmxIsGtAU5I0MSPKcmVtNQsb7j+evZqeQX69kS2xZtgaEDQDzOCLkzD33gMLFEHBuyEKZ59wBXg2BU8KzGcDl4WpuvC8j24bK8Jv6PaTgNHipS+EU1FyTZ1GEB7GP894Ao41djMYbKOsS0+kZDg/34PdjrOxsIUpSTM4ukM1maOmqQIVgkiLq9c1qWmpWuz6E2XLNIBim0p3AgUIzd/0sv9jOjddA1yxv4BVAM28xTilzpDLVzIrrtkJdFgiDVM9GXi892ekUwsgF2kjzPams454gsGd0WWX42b/87+Mv/id/SusEVbfnx/t4dPcOqvlcTQRUM3N8ZzwvKoqHQ6mv68kMGZuTCnNa4MSh/TqHrs4KVAWzNhtkRQZvMEQ8WlVz2PT4CMXZGbyM1s9sBmGzBHOOCwQuI115sGo6qNAbD9BbXcP8bI7s7FTHEvG+pctCv4869JHULR5/5nNYfPkNbDcexj7Qp3JUjT0eZk2NM7Q4JQBmVrMyWW2dlaNIlwfcuaV0X9Nh8F4FkjLHdcKhqsKCylF3A/B+YXOd/FjYZMTz0es9kRHbde+sy9/bkXzLHaoFGzzpffj/3cV+s5r4O7Hlff95fPP7af+jKA/eV6YwTRtgAz5W1Tjj4Tgqcdz38HgIvJ1WmPU9LAIfORWzkwrbFwGePexjpQ4QCgDT1pgNelwz7JpSbXseVDjqV5itAwU/+jVydvFVCaoDwLu7wI8sfHzCC7Rm3Gt93GezV5hiJwyx6UVY4/O99bBQCyEEM7nH5PUKmhYrdJXwU3yhnOKr+RRJnOIqQmz6wLoXYNz6mmd0quGOhL/HTF5ajFP521lBF1Qty22HkJh2zfwZUwBndCR4Ygdtn2sn5vqA+NzsrMPVvKlWN1PucpwJcZkPrPxrNgj6oRplOL8nsjwvLQOc0NeP0PM9DOFjCGDo8XfMTUd9eALM5vbDfyPwM6qV1QRJ8C6I7eM4bPDIK/HQL3E3KPBGUeGsBxT0nybQTywQWtEXdF3gyPARU1M1TWV1pPVhY2uAaZHhfFLKM7w/CNGj1X7Mhhk2VZRyAiryBnlWImeUAwcup+1yg5tPr+H0YobzqWWScy/v+uJ0A/V7ES5vruCdV46ARWBNhBYS73bSNtDxGLh8y8f+fSCfsBnLxaNwb2dCYd2Tek5ybiQedq4OMJtlODurQHMY+9cBcPK54+/Ebbh8j+UILEdgOQLLEViOwHIEPiAjsATAH5ALtTzM5QgsR2A5AssRWI7Ad3IE/tsf/bewd3qKCDFC2jl7LRZUFxKeCYAQYDRIPE9WhyxYzxvfFZsqFfu9LEdU59ioavTqFlM0OG9rTFhgcyCVQJM5Z4SM1IgZdXLFcJEA++gK0qZCcyoZ2Xk6uQxfI/CxurqKS5d2MByNEEWJKWCcybAKyw7Wsq4iCCxrZlE8p0imgtLHxlPXcOWZp5BNZnj4+puYT89VmFI2KAtlZERhpIIVC4KdQmLRsAh0jkcP9/D40Z4AMNWohH5WjqV1qCteMw5sngFlLYgi1cD7VL8dADZr2fcsoruCGAu/zDmV4oqZslJwUEtgRTLCGSo/pYBKY0S9FFHcx/xsomI5rT0Nj/PkPfSY/Si1JjApa1Q1rbJpV+qhqllus2xBQU7CWII0Ci3GI/S2NzFaGeHw9XdQS4lshtaEw/FggP7aqgDa/PQMG+MV5NM5Fl6LwdYGhqMh9t69g8X5qQrtLLTSZlgZwMxxjQNUFxPZiEtp6NGCMYRPJaLz0aPdapDGylwOvBioSpSLC8FZjnw67Ev9URKS55wrVJ4xN7JC4IAIwT+BBQEwVavDlRTXrl3G0zefwtWd69hZv4bE76MuWsFmqZwV0yZ8+cTAm2NEQMrzUHZsGivX159RPU3Q68aGyhSpTc2Sm4CVimHNcYISyYrNwpvAAz1aolKx7cFLU6lI/bwQiJAClwtEQPVgpbxN5vyVYYR28xKe/Xd/AuHOpl27psHxV7+CN3/j1xHmC+X+NhNaeVMVbONLcETcyZ+nZbYSIx18FvgOqRhyql/WuqnU7ArF7utSAHfNCq7Bog5irDz9FNrLm6hYtHzrbYziENmcjRAz+HGM5PJlWdVWp+coz86waKnG9JGubyK5ch1Y39AxNcdHqO7fQXvBzGIqjk3NybWKoImKOAFCFaLpsxyhv7NuqubJVJnaPi2V6RfriqpmZ21QlydE8ERIb1HZ9jmVUWL8sgNnk0oApAFW1tfQFGwsKMwOn7CRhWcpPkNda2XlOptdfo0KI612VIyHppIVdIsiwUoeu0AzXQuY/as5yp83e+hOTUpbZ95vtIgljCc0L5jXHQ8wXllHEFK35snO8u/9yX8Pb/3u75salCrZgtm4lnVunL8xtaODt1yj+TVa67PZJerUusq85dpga0aXxd4BYI69gKjLRuYYJzxfQi9CtsAsnjvAyO93amAqmDgaHYTleXdZwFKhMteXY+FUylLRu/uY4DwrcvTTHoqM+MPUwcq3DSOpZmVlrExeXh8FQKNkA0ZkzRj6mu9Jrazr8MT+miCbubLMpPaQUb3O+8FBUp2PFNrv5f/Kcts1dhCEPsma79S9clqv7b4XAO4sgR0Adjao52GAh0mIfLCKta0rSIcrstyenJ/g6OAx0Isx3tnUvcPnL22gi2wh4MI85SgllDUVuZT7vFdo785mAtozR9awoGzxunbNAOxbsEYEXR+eB2OAFzXzHdAPhmo+4fepuub845rFNdhUzjZPu+xjqtqpwOYcMLtvNh7F+Ov/zc/gT/3Ej+jrZGdHB3s4O3pEr25U3f2pZ2+DGS3UaR/NNaCuUF1MUR2foM0y3ee1nnm0YPflsEH7VsVGUNVLwBQlWrOLxRxVkekZwPUzJPylupfzRCfJz01Bz9cNRj2EgyGqaY5mOkM46CEe9jGnsrjxUFxMUc7naCcTHH7xKxifzrACCHT12EBBiNW2uGhhABgtZk6FKdWuU+uqWUX7I4uG0D3gMma5+ozqEjfjALMsQ6EmOWeJTdimHFheImvPklLdAeDutZ6AUwLib1Lsd80J74E/O4Zv9adrwJPLyHdyc+re65tVy46Z21quDzqvWHOWZdg22sORDWov5wOxOnx8TKMWeT/ASS/AO3GFo7rGcOLj1mkfSct1uDIwCR8JnzZsKvKBaZLjeDRHdjnEvN9g4pWokgB+GaF8WKN52KI3b/GxFvg491h1hXMfuFt7eNxEiMII21QDI8AK3STYMMbmrbrBAlToEhA26CHAqh/iYejjNyaHOI0i7CLGjg9stQHWfGDsGg0skoRuDqb2zRnb4jFXnMCaX2PTgM1F2jUTeHN3l7FxhmDYJU0/AcBdzIqDw5wPNrbvA5HK83XwlhDY9zDw+BEgVkRAgFnDhocKUzoEmV0Jel6on1vxAgzg63MqiWPZbVNlzYbH96JPumYfNsfx3xyc73kATNDixGtwN2jxSlDjrWCGi2GDumc2HtzTeKF6m6yxpvahbQWPreL+GHjq+XU8fHyByaJC3PPRH8RIErOBhkd43co1hw1AJRtLMqCem9R5dT3EjadHeLB3gdMZYS33TGyysfWST+f1tQTnewWKc3Y2PVlSrcXDxbZ4YYPtG32lWO/fu7DeVwsQsFnPvRX/JugNraHQj4Bbz29iPpvh8HGGivJvBDj70hIAfxeWpeVbLkdgOQLLEViOwHIEvmdHYAmAv2cvzfLAliOwHIHlCCxHYDkC370R+Pt/9ifxlTffRcPirmwumScGFYuoAmbhkAU15o/1WeBlIbNl1piHBbOC6wJpvsBmXeNay0IP8DDL8Litcdb6mDE7kq/ctIiUicoiovRmprhhyVVZqwYonSOyU7C4vFTT7JnCSOCqxerqGOsbG1gZj5HEfYMpUs6xIPO+P10GsFNZSY1JQMxCP1okgyEG45EybhfTmdnFygqbn3VQI3Tw146B2V8FSlxMzrC39wgP7j9GNs9YOxIANihqR6Fz5zEQsrzvwASp3X93imDVfdyhszjeqd2kPJPNsysPUS3nYLkEiw4wSB0dheiPVuAlCeZHp6iy3OV60nrPk2IoTgKkBBuokVcsrlGx7ZstdlUh6sUIaZNKC9Q5c0xp4xygv7mB0aUN9NMY919/E9Vsoatpr8ts4RhxvyfIrRxGwlDaeBLKJaaQJGhvasrKWPpiPjMLoTwfs9jl+fdXx8gWGdrJ3Ir7PplFiJj5qf0UXhyhyHJURYu2yoF8YfaPcYreiL6AVAvP0BQtgiiV6rsl7HHWtlTZCVrwvb1aiumV1SFu3rqGG089gw996PuxsXIJ1UWO+dExItnbSlpqV6izf2aeZy+V4oQ5mP0xVZghWoKKfEpZo1QaZj1uXoFNRcWqKQat4O7aBahadHNSRUJ3zxCIqhCrgiBVxnx/WuPWFhlHgEB4mKYovBDDp25i9SMvYXD9loqxrN5WR0d47Vd/DfXDR4jnCymiObd5y1vx0loneJwsFjOLlve8rIup6KSC8v9l781jLcvO67515nPnN7+ae+4mW6Q4iaTJUIMV/ZfBCmAEQRwpjgMYCBILQWDnjyQQDAVKAiGGMyFB4CSymMlBkAkZHAFyBIegZCmUKLJJsZvdXV3VNXTVq3rDnc98grW+fV49trplS6LANnWLKFZ1vfvuPWefffbZ7/t9ay3CFtlXUv1oYyfbd96POo1AFuMcax09rV+3xkhvXNOYPHrrJg7HEyynZyhOz1Sor5mpyxJmScBMW07edC3CnR34hweI9/ZVmJ3dvYPy/n1E66UK+bTYJrZuIs4pKpNb5e8RXEuhmUbo7+8K3lfLFfIsN7Whs1SXollZhBw7A8Bm3StJqqCT/Wlz0vNNJaoWkzhAfzTQelYxV5j/I6BysFRKafe+yoblteH7yZ/csnyVmdtlPxLu6nVd1q/BOap+BTR5jszVdVbGvDa02+bvlsCKaniqyGoeR4StvX0ErHJ7PtazJX75r/48vvSf/5dIez3kRa71gSCYbg+yndT1tjWT78c5KHtJXk/FqhK+1RoHvvZc/euAkppWNCcJ4802mVbDsnTWBOU8sgaCzga6UwILeFHV7iIIbP2zjGYBVt5fvE8IUx2YtHW5FYQkAJaVtVSjjR2nYKMD/U5NrPxljREVo5ZjSxDK98m5LjArnDm2VFoTzOp8LQKAlu1s7qBVtOaD+y2be1kcB1r/BJ94t19UdHKuyibZ2fPLutvuF84JNvEQ3hBod+ytan2cpREe9BLUox3s7F1FEPdQtSWmJ0d49OAB6sTDeH8Hg/E28rzG2cljlLTN91okaR/9wdCehefXtcGalvm+h6TfE1BgkxDvdzZ0dBBYOdOEIE7RTIvoelkgKCNELd0WYgfYCV/ZfGBQhU0YnL9S+JbO+l/PY1920GxuyMsa/+0Xfw4f/cgzUi96dYX7t9/Cej5DxMYfrm9sFOB78v6mNT6fRTwHWn0vV1ifnKFesKkp0/3O3QMbZjif/ZJUl7Cf94XZ7AueCLjzvdjoxIxo3k8GqqtsjYBZuzWfIwRNTKxu5PihJpOK/15jsreLaNjDyXSKHm3Dj05QzBc6h5M3bqO6/Q626xZ9ZgH7gbLOuWavWiqAW5zJmreRBS/teaWk50zvWI+b91zXDALRcrbEnt/iWtBimufKoKW7Atd/zhGulXwPa3yjqtjWxXOQfGEL5NrRnmS3uxz379gmne9FnvzrRQU79wD8pfXhg/SLDWTOTYA50gLCUsiygYq9Ntx3KvHBudPYUtxEHlYhULBBoQrQKyNl5GYEqc79IaT/SRBgPqww262w2m6wSEqs+BxII7R5gPJuC+8hEKyBtK7xIa/FJ0JgTIl562EBH7da4J3GQxTE2Asj7CHEiDnzlKe2DdYEtwiR1Xb1d7ku9wJ8qVjj19cL7AQ9XEeAvdbDdsw8YE920LHcdqyBQK49tH9uDPbyPGj/zOd5p87la+jGkvE8G8sJ5n/LcvncDtoaCtSoeOGX9ktq1nHQXS46Et+i7wfK/h0q95fNUhLayylo1lABX2ruc++Q0BqazykPGDCz2aOtdYCkhayj1dDIZrvzZgZrUOE8px00GxEzz5d6+m7s4av+HF8LV3g0DpDxTUSRu60ab47A8sG5PtA0oAIOryYY7MV48/ZcULXXD5D2IjXPWGRCiLzI9Izl2lLmLRpuWQsPXtVie8fH9ae3cPvhKaYLWusE5thiHT16Tbu2z9J/dzd698ONcrpbJFse9i718M7dJbC2nweYd26bEVr0u58ZLE7YtichsH9piDj18fBoBprfnH1lYwH9QVqSNseyGYHNCGxGYDMCmxH4Xo/ABgB/r6/A5vM3I7AZgc0IbEZgMwIfwBH4K5/5BBZZjZpKS5NkovYIOKmGM70H8UCKBgntSVVQClSIYYGHQHbHawR/P/vSC8rk/fWvfwN35gucNsCsKrAuCqlQ66KwTFNm5cr+0VSr+uWUoE9UKJaXyGK0XuuOReCK2WxxKKtJKoCHwwn6wyEG/b6z6HxiqWmwxzI9Hb4zeYD7JUWpyw+W6qkrHlE1Kignrd4T1bIKMRyjGsv1DA+PHuDtW29jPl2aTLblq58A4HNo6Cz27HTdSX9HLdXsV00hbDl/ju8ZQFBR2amHuwxKwWVTUZuFramePGaQBj7Wx6cqbrNQzLGkPTcBP8FMmoQIIg8ZC+NhjKA3lAJ8MZ0h6SUYToaoihyzk2MELJBL4UplVCJFzZx5ihQSsmgpbmcKboIiFalrWhR7iORoxzxfX79ZiKclodSOJiF8Ytsd+AgHA+xdu4rZySnm9470GipUWGykKpGKTVom0nrXQBUtPQntIQUyYYJHdaTUZz5C5qMS9CyXqqsZyLOiqUFYAjAq50L0Jz3sXbmEz//oj+NTH/s02kWN5YNHiKXiMLWFfbcpOUJaXm9PBKfPjk+k5vSTEFiuUTPrWKpFmw011YOKYG4FK8y0GyhNCG8QtmsUcOer0dFpcvzZDMHCoWXD6n4gMCb0CDwpxH1a3FLpmcRIL13G1R/6DJrJyOZTluHer/893PvN30S4WpnKm6BMc8rBPXUrACHtdQlNqO4PaVnM62bW1axENoQRGgkFMNvx8B0bBy9c+0YVR+hdvYK4N8TjO3dU4GUuLgjTZG1usNj6JSyfm/O4Zh7f1hainW2pVxcPHsCfzeEVGcLQk50lMxkJAEOqY1hsd5blgocc6MjUnswi5y+Wq5Xj6zJZ1TBCW1kpql3OLMdJQNiumZS4vDdkE0wVqdn6sjlCy4DyS00VyYBe5T5zDSWIJmTjfHBNNC2tPfs9wUZT2louro6Df/LfBYJ9KYoJI3XPRbFsmvVZslBmId2AlhSLDgBzHuguiWOBwbhvVtls6PiVX/jr+NJ/9J/pGvKy0Qp4nWVIU4JiQrtCxyqFsMsIJmhW00PFtTbWv5s1M+eKQU3OEbsVbCHj/UlVekIAnBOsMuM4QJ7nOvZOCdzBYOUKuznTqfxk/ewUwh0oliLYjTXvER6HhOou/5zF9x7XvJKaNls/qe6NqZ5nxq8uKRW/zOQMBMKVr8w1sigQMV82y3QNONZcu9jQwHUzK5me+cS2V0DaqS6V7a3MY/vN9iWuV4Jwzr3CdH2ub8T9u75HedLWUFHIltvsp+l0cBwHeJhGqAbb2Nq+hJhq1KbE7OQxHj98B20vwHBvB/3hltbdxXSKbLlA25SI4wRpfyDXiu4YBPFLqkdtXmpu8tprHto1FAS+kNFMEEw+1SxLeHmAoI4RR33BXq5HJbMyaalOgR8BiFtPlQXONamlNXcPaW+AyXiIv/bX/zX84Eeft3WvyPDo3ttYnDymJYKeV1xz1GDgQCaVzbRijfhMqWut39l0KiVfLUUvmy8o9o+wYjQA5xtBUWcNXTWylLXGAELhBkVTIRyNkGxvSTGePTqGv1yZMwSBGNvRaJfPRbdmsw0XLDfHUzYf0XO2RHU2k+KY45A2Ph688i3g7gNstyGGTYtU/WxspoHUv8wBXrY11lRqsunI5QB388S1PRiIcxpbxiAcBC12mxLTqtJcJ7CTLrAJUPhUt7tsatdoxu9XU9MFeNepip9sbNxkvPCH7UjsHjbfFZvD1iJj/9opMrtGjPMN1PfoL27rYA8sW4xtHXduBsoEtlAFM11wfzLbl8rg2KeKtYPD1hSojHPaNzvL5JUHnPZaHB0CZ3seztISK79WnnWQRSjuZPCOAvgZV74Wcd3gBhp8NvKwS3eOmg4jwJkf407d4B5V72FPQHcbHiYBFb9muLFCALJEzsGx36IXePgGWvwfyxOsvRA3vFg20HtBgB3PxwTM1PWd4vzJnobKXtk9XwTAWqvZamn5v8wLVm6wYDeXeAJk45eurUL7jm6rqrgRNy8sLdjtE2QPbXbZvbbFMIgMTrMJwl0X5g9nnicIPCtL3QMc4zSketjHiNbQrWfW0NzDtS0Swm0+Z/WYseYiWdar+Ye3Jp9BtNEG7sSrQyvrAAAgAElEQVQlXglW+FqY4dbEw5qbDD3D3EZNNveemjNJ+LVfBfDMR8Yoghb37swRRh6SIdfERLEH5MVew9z7lRpa8qxFVXhoKw9tbmD22rUU+1cGeO32MWjuo50Mn2W0Y+FgcmPHfTMbs5zVPr/e7bfksRO02L/WQ1HUmB2VaEvahfMZannG5iZhgy0XG/ds43v0JwEOLo8wX67w5v919D26CzcfuxmBzQhsRmAzApsR2IzAB3EENgD4g3hVNse0GYHNCGxGYDMCmxH4Ho/Av/iJjyGnPWZI20iDdQKcLsvODq9FxIw7FvGlAjN76HVBFZaP7cDDU3GCz3/60+htj/F3f+03cPvhI6x9H6uqwDLPpLTK1ysULL7LusxgDwtyBCKsPnXWolbsP8ekBpicKpdAR69XVpaPRPaMQ1lCb2/vWF6mA7yeclUtM/ii5SGL+zorFpuUFeuKnq7qJbbGz3Fww/IZCXkMKqkG61dYrRd49PgIt9+6hbOTmSkE1KrvcrycRXN3id/PPlH5b64Iq3Izi1+ClFYA4nF2GWwtFZadGk4g2IqetFwlDGMRMxlNMD7Yw9uvvYGCMJKQmCoYnYPZyyX9CHE/ViEwGI2kGmyKGqcPjgQ1BLJYCC2pnmQ+HQ/LKSPlEsxMTlNon5MGZ2/JIqPDUSrCU9HRwWGpHKQ6sWxUZdm5QqngcRQiHQyl8K2XmUAvwUXQWlArL6lZX9t5xyHhGWtuVOOFiEIWdlnQZ5sAVXC0ia4EpGKdk9kFa/5JmUfls/u3hDbXfTz9/DP40z/249gf7SLMWiRtbKVwpxzn9/Ic4rQneEGlb5nlSFKqk2k5WKFcEDiTUAWCv7wGST9Bm1fwV7nmPacK1USlVG92jTnOgd+a4rxTCEudQyUM7Vx91GGEeDIB4lA5z9VyIR0xrxuncJikyGiDub+HK5/7HOJLV0AASYXU/M2b+Obf/tvAdI6E9ta0yWVx0Q+lLJOFKiE7YSTnzHCEdDTAanqKajZFQCUNC8ndnPVZVCYvi1SYla0qj5fQhfftcAA/SlCtlhonqfQIDgOzZLdGBxtbe0/KqwOdY5VEaEMWXQskhIW0uB0NZD9P29uwatEjoOZ7SIJJlRxtlCMBUrtP7X6hMl9AkdCcqteQtsyRlKSCG50iW4ugXRsehyyZpUw3BT3nqKx9CcqZsyrla4go7UlapgYOB1GZXat7hueZREikEPcFo2pab2td6ayj3VrFz+tAsiyizWKX97bgG22tqQCmnbzAlarLBj95/UKqKX0MRtsYbW0JbHG9+8rf+h/xf/8bfxXL4xPZkXLF47lzTKh+JeRVfm5dK3O3a5rhNYukYjbwymOgMpNQMWuJK2wcrNmB92OELM8sL52XMrTxFlpy497ZQfPPiBKsLgud1/9CBvB5pq9TyPIz+VkEylJaB77sogm0NY8c+LUMW8sB5icLJgrcmv0zwX9WUvtmy7res6RteysYXHLuSMXuI695jpbvbYjJ1rZOacm5Y+sIn2MGgdW4w3vRPTb4mXxvvYeebYT+fCYxs9juf7PwZcyuj7PAxxGVysMRhluX0B9vofFqzAmAjx7AS0MMdrfQG010bVeLJbLFAnWV6/h7/T6CpGcKZtrNK+vZcpQJpDhHmEnN5gA1Pbnnib7uVM0Eqx5zwNctmiWtWnsIvMSUy+D7Mle5tbHnfe9swrk28j1oTx7FMV5++QX80i/+LIZDeojUaMsSR3fvoC0z5G7dajjHXc6zmgQ4JgWzNzNkCzo55GhoBc7nHLPL1ytkq7U+h+s39xS0tZchrmuOqmjPXtUICXxoecuoADaO7W5j5+oVVOscJ7duozk5E1QmXNVspkOD1Hy2BwIz210DQMMmJirW2dDGa0qQ7geoHpzi5Le/jtGqxLBtkLKhyMLIpVQ8axss6lrRGJmzbZZYUDEHtjtQo4AAl1l2D5oSlwMPaZVj0dSoeP/pNaZqZAMaLaD539378HvPGw7cpsOUnX9w1a4A8LkI1Bwivhf2z++3PdY96Jq5utd0DYOmUu3uRbp3ML6Df3K/6SOkKlSuDw1ozJ+0LXpUoDJCgl8XZPSQhz6OBxUeTjwcTVo8GDWYpz6CdYzmXg08ahCWifJ+eQ8ltYcDAJ8Pgat1gYRNVIr0iJQ5/Gpd4n7DXPcEe3GCvRbY9QPtBfhMmzc11nI7aLEbRDhNYvyfs8f4/9oSO0GEw7bBFS/U14ZU3BKc0qqa97dF4OoXZ6wgr1Sztl9ihrEAMO9N5ppTDdzWYBsDX89nBu8BPoPZQMA5Yw0ZpgbuMqW7T7EpZXsW7o7okpL6Afqt2UH3Ax8D3xfg5mt4DGvPwxkbWapKymBevh7to/XaQO5BQ4/ZwoEyhnk92NQhhxulJ9h+gcfChgguXUUAPAwbfCPI8WvJCnf7PlaRjzKopZh3/Fg583yxr16xGskY+OgnD3Hr7Uc4mTbw+p5lAbvYi9CLUZUFymqNomhQZB5qbnSoIuamuQGefj7B7uEEb9x+jNnSWuL8mo4V1hip/jj93X7EMMG3uxf1QwwQpT6efn4Xd944RkZLaf1Y4ws2cx48aVa08bbnGFXHdgxblwa49XfufY9/itx8/GYENiOwGYHNCGxGYDMCH6QR2ADgD9LV2BzLZgQ2I7AZgc0IbEbgAzICP/2JT6g4w3xLFqap2pRtovIvzSaZBYeYRR119luuWEHrRRZnGFmKBju+j62khzaKcXc1l2qFIIYF5qoqkBWZcgirVa7CrhRHjpVKJeeKl/w0KjWJZanaU5GeDIX2xs4dLZJaygpVtXzoYky2t3BwcEmqNha7ZUkp1S0BH8GQ2Qtb9qf9NgWes+V0ylvacso+sK0Ru1qNbPRUhKLVpcGf2quQ5UucnJzgrZsEwFPUOSu4pjMWkJLA8ona1AqqBkMu2ivyX42Remio4o0jtAWVVJ3CzoqxPH8DUxeFL1aEo/rZFHg1vDhFf2uCh3fumVWmy8ZjoZDFe1bO4jRANLDCeyUr1RZlViInuNTcNDBX+/wOUwDJ3pSQKYnRGw6RrVdosuwcAvOcDO5ahrAUObRhdFCNqszBeIgqL5WnSDGmrpHL9+yuCy1XNSdLg7w8ARYtk/FAVrbMdAQzWJsKUeIjTROpImXt2jRSjfEjmRvXcMBKFhvNYpmFYYNmZjXI+R7qQJiR18JLgeFWD1/4wufxzPWnsNvbQS+gwaHLYSXwc5bXlvFpebQ8B0Kdlq61BDlUU/JSdVbTvKPCUGpqlJUp9YZ9lJ4nFUe+znRdWMi1PGNTg6oAS2jKK6fPDVAPxxg99zQw7KE6PUNx9x4wm2q8o9EYye6e4F41nSHPS4xe/hAufeEfAdKewCOzK9/8lV/F8Te/hR6L1Kh0HwV+jDqIEIyGGm9e5/HlK+iNR5g/eAfLt++gPpvqmlg+oIEBKuUaqlbHI1OgzRYA54VgvY+WVs8c86qWzTAzcnmf8d4UKOR5EqwSchLGM5eaykgVsCuNySAIkQxGCHe3kYce1qenyM/myuRkYZjg1x8ksr3mfcP7h5OW6mjO2U7lr3utu/9l18xhd9dOwI4qeadk7hpPnAWz2WTTFpvQywq1grtsjIkjs/9mbdZZtuszHQBmPnQymcgGXUVprrHKULW1qLNJJpzk+wk0u+xfNrXwswgqCTy1dlLZSHDoIJ6yVwPm/4pdoaTlaBTj0uWrGkt+7e5XX8EXf/KfxeL0BJ7yvitl5a7WK40P35+KWcJggdUue5dNBco0dsDaWVhnzRMAzDW2g8cF86qljnVrrqyPDe7aL1Ppur4bWwOc9TKhPAFyd768pwn5eE15P/DrypYluI1jZQCP+wM1eIjXcTwICtPE1kL3vgXBHZsV+HVdMx95VWqtZTML1cGdOtzgkmWG0mKaDS16dqj4bpaq1kjQqcud2lAGDaYit/eytZDQpYOrsqeVrbst5Hw/qn4FBNl45QeYegFOogDFYIT+ziFGk134kYd1vsRbN1/X83kwmWC0vyeQM5/OUCxXarqIkxhRP5UinRBX84pHUlN9GJr/begjiVJdL84fZTi763NRJc/Gi8YB4NQfIk2GpoYmWGauvHMt6DJiBRvV/0DVbYsf/dOfwb/7838J+3vU+QF1keHhvTtSALdUrlOdzbUzSRGoEcvl4HJeE8jnJc4eP0Ltcu+Zm05YxlgD2q/TJtqsvSs1BIEWz4q3tkYQNUTVLfLZDGWemao1SdAbjhUJwDWEzy86JwS9gZrUmtUKyFamNOa9TOv7mo4WdDux+5YQmPex30vUELE+OsXJ73wDzZ2HmASEXq1AGHNkMwALXqO6xrxtwJAJ7p8E2lxTBM+b195cq7nm19gqS1wLCZ1yRW4UfmMGIw4AV15ljUU6X5uf3R7q4tbSbNt/LwC+mOt78fXdv3frpP506u7vFgDudI3axpxDZmuqeK9fFzN/u6+7bcF3vLw7dmvcY3OZ2zedK4GdGthZtvP5zz0V22HoHiybaP7WM9jT/o/7g9Jv8XgA3Ntp8agXIHvcopomWNUh1mz+8g2qBo2HrabBj0QenqtLpJwrck62bPmVH+B20+K2XBgS7AapFL1UzcJvsGxKrBoPWd1gL0gQxhF+rVril1Zn2sNe8Xxc8kJs00bZbzFu+L0+Bs6GmSCWrg3qp3QqX+5def21h5VVNPdS1uxApTObCmgJLZdkvk67AYul4LrYKYI5958Y1btV3F0vG0MDtFIEewESr5VNNXdOE4/3hLnwKE/d4/1gwHte5chQIvBC9IJAGcFD/qxBECx7aAPM2qux4c81rHA81TBKVX3g4TT08EZY4jf9FV7r1XiUtMhlAWD7S23vucnhibLxogW29gM886Ex3nz7FPPSQ5yG6CUBgoixAjHaJlB2ONdJPl6aslV2OC82AS+X02efSbC7P8ErbxxhIbMJXnACXDa7OcmyOns6mb41Rnm+2edz77O976HXi3H/rbX9zMAunXOnGrcXdxnXzI2mqwbXV7lRtBXOfndjAf0B+XF6cxibEdiMwGYENiOwGYEPxAhsAPAH4jJsDmIzApsR2IzAZgQ2I/DBGoE/94Mfl62ucu8IRKmQopKJFmRS1JkqOPZ8DD3agppappCtnEHLyGuQth5SQgDPx5lgmsu69H0UTaHf1WIJb7HGcJ0pTzirKiyKEoumxZLFKSl3zZaPkJfwxKP1rWrxVrihVZ+AnVRYLNA3KIMWg+EAewf76A8JCfuy6ZNyzan/CLjNIdFZdspG11SWKuSrUGdwikojvyJMrPW1vK6REdhQAepsW5ugQZ6vMZ1Oce/uPczPFqiyRl3+53mXzqb4va64KXefZK91KkQvinUuLFgTCrKIHUex5bY65aqc5KRKtIxiWhj3qUSteUylQTfa2+YlEsJdFrzqxpQtAgLMwqRS1JdlNwvmhCHL5dpKyVJZW24xFWksGMoqWeqEWIrhrYN9zE9PkZ2cKgvRXGHNz7izCzw/bzUSmPJsvL0lu851tjK1nbP6NAZM+z97rUTivCwNYU2Iph8j3Zug10uVbYzVWraocS9Gj9acdY2CecW0+XSFyYoKNloWU1VDgEapMMdQqmK1OGiehfS0VnHSwH7U8/DhH3gOLz73DJ668hS2+pcQ+n3Nx5hz3oF4aow6EKRcadlPKjhVAIaqTI4hbdJ5zfh9zMmlzR+tjZnHWfkBZtMZsvVax0WlPWcqQZIAsOy1zVLcIJGPajzG1ssvAQS1x6co37wN7+SRGjbiGzfQe+55BLyvvvUt5I/eQd0GiK7dwJUf/WGElw8N3pYNHnz1a7j1a18GlmdOqe2jSRJ4u3toJhMp6yfXb1gO8KNHWLz5JmZvvQWPFrxUWDkbbyr2iihAcritMc6Pz9CuDaLwMlYEmCxWMg+c45FEyraNeKaEhcq9s3EhnKoKU7daIbtGTMtyjwB4AEyGyg5enZ2iWqwQOtWlAHAaK7ORMM8UqU9gbwd99WcHdh0YUQ6wQL3d3ybes7VBeb1sRaElruqyhKnOkaCzlFb4dmdTT/BkVtB8Lxa21QwShYjHY/gd6CLQ9DypbfmrU1CaJT1Vx2bVy3WC7ycXA9p7K7OVCmuDdgKanZ15B4KokmqAdZYL/F69/pSzsfYxPzrBL/7T/xzufe0VA+TMt6aKkQrrMJBSUo0M1sdiQiOqSKUatjFNAjtm5uMKjBLMOhtggX63rhHCUn2rhhkHGtmcI0DqwLfaYRx8JPjlWsdj6X7RkplA0YC0KXr12XxOxZHsnLvj4fuwGWS1NjtnwVoqmuMYq6zQ5/I1nB+0HOaax3Hl69Z5rnHm+qgDds0XUufzWSdYb40LZlNsTRDn0MmMM2zOKM/ZnlF8P73W/TZoyvexKSrQQqgqwNKiCgiAPZxxbRxMMNw+xHhrF2EcIC8zvPnGqwLAzFof7O+jijwsZwtk05muFZtKAuak+zZuOhY2RZRsyAo1Ty3Cm5btT5wvLip/lYPMeVWUqJc1miWQ+iP0ekMBR8Ila6KhpM3mUAfDOQCc8z/xE5/Fv/1z/zK2t0YkJyizFc4evYMqX8vamY0gVOlrXOJEmcRS7BNU8WtlBa+sFDXAtZ0q3pYQl0r3zHKLuRa2EZsDKlnLt9lacJZ9U8F4oDHiWjU7egTkpZwgLEKdDTulMsyprA2HWxjRJaFqsX7wDorHDwWplbVOiCflnrlEyBmEMD2J1SDDebI8nqI5neHkG99GMl1gjFZW0ARXPEZB4KbBtG0wR62sWcI2ayywayAArHuK90aDg6rElcjDoshRtj5yvxZDMqvZACUBsFMAuxT29wTAfG/bQT2Zq7Z3svvo/UCw1k73m3//bsHf99oLvfvfrEXOMTB3rE8Ytt3D52vee0DjDip3x+8CClyMhOUC61ksRTAQNwZ6+XfCTK7zfM5TGcx/Y0MP3TVq3xo0sibC/cbH7brCO7Q39qDmMe47xnWFH/N9vEir6dqaUjoFNt+7CkLcbxrcYh9e2MdWEGPfDzEUlC0xbfheHvptgHHg43bi4z+cHuFRw6gVH4e0WVbeLjDiawhYqbr1fQyoQpYi2Pa4jNpQAyfBrpS//JN7OlpNtygang/AvkXto3ketIpmg6dFaGvvyFXensXnPTtu7bNzkxuLg+ZcTQmhE/48IBUvMAoCQeqh7wvq0omG14ift0SLx2WBaVtL6c5nT+p5GGlMAoz8VmpnAmQC+phKbtdko2ZEtxYXgYe5B9zza3wlXOJ3ohz3+54UwhYZwgHnriqwdSe3SI7rLwXYvj7Ba7eO1SjVSxnjwWaZRACY6xTdCEo6bpSmApYVNH/4oQV8AjzzVB+T3T5ev3+K0zX32nRysagEPQ+1oQ20jrW1Zf1qD0m1sFx5Kly6nKJY04GnlF21mi9dl4PXsh2BWN41HukRZUpgPkdPv3n6D3JbbV6zGYHNCGxGYDMCmxHYjMCfkBHYAOA/IRd6c5qbEdiMwGYENiOwGYE/yAj8Mx/7pLNTtnxZqvmkviLson2uOtEbxAGLMoG68CspHphJGTkAY3l7LCqx2FL7EVovVBGpoK0ci5d1rmzUeJXh2TTED3/sE7h77z5++7Vv4162xkPaKnrUAzIjkzZ4ZqXJohoLPxLyiQiatSYL3FR5KJuzpRI0wWA0RH80FNQcDAYI/MhAMG0lTcKloSGsYOlIwFJAyFnc0RqvqaQwzWdTFZTzqsAqz7GsCykwBRJpjxnS7rbCcrnEar5EvmKGl4Qclmnq4JPydwVHv7OEap9vhUweG89XgDoK0R8MVHSicpqK5vFgiOnxCWrmOHIMAgLERDmXfNd+nOprtB4WPKEiUwpND8PJWBBiuWAmrcEZJ0olo8So38PWhFaxDabLhey6zQK1G3Pafbcut5eZiz309/cx2dvH4uwMy5NjIM9RrnMBaCkaVUT1VTwkmCMgZKGQcItfJEhJhymGky08fnwsIKysNxXmrVwtBTCLtBUQRwmS3QmCyUAgZvXwEdoVbWZbRP0EAatwHDtmjbYsIrLW56HISmMUsnkNEAWRxojFfAI0HosBQR6vFeOk3gxq7F0a4cZTl/HcU8/i2WsfRj/ZRhL0rTnAFXV5rrSZpjUo4Vmb51J9qaa3NUYxX8AvTbGpHGNN3wAJ8yRpF1wWyJStajBPDQ5OrdTdwwROUrDS6rShUsZHOxgivXZFALg+naG4dx+gxXKcovf8s5i8/CEkZYnj3/oK8nt3UROK+AlmfoBnfuKHMfnwywLUoJVwtsZv/K3/AfHDI3h1jjJJ4Y8n6F06VI5wcnhoatLFHIvX38DpG2+gLXL47CCgatJk9sh5fpORCrjNcg2P1qnMsgPVa5ZVaVaQHtBPkG6NZJOancxQ6v04/rQ6JUwlNKWy2tRngVN188P8OLY1hbmwdYvYgUeOF0GuVJROAdYRDOXrOuB4rjJ3KnzBLh47Vfd8f9oH81pwjRA8YzGdcFdSIrNtFuy1tUDHpDxZtle4r9EpgCSfcIlnzddx/o1HT5wI3Dzn/c35RCWjHAlcVq7UsszEDp+ol2Wty0YU2lg61abmltS/BH5ml66iOAvXZYXVaq359dyLH0KS9mX1zTXp3//cj+Hxt9+Q0jJNUqegtVxcrSH8XDb0VKb7ohI3SqiKMmCsce/WOMJYp+7l63lOOVW8BNhOgat1ThbS1jQhKNMBeGeD3alk+dpOhUwAzPtCav8oll21bLm5vrhMYhbn7SamK3oom2fZhcex1MKmsLY7irbQi9VK51JUtM02ZTL/TgDMzy5rZjEGyubVt9Emu8h13lKdORtowRUXG6DGAGclLotnNx6Wn/mkEYEqeAFkqYNd5ibH2SlC6axx6gGzJEHVH2O4fYCd7T3Np/V6ibt3bgm8UjE/OjxEMEjVKDR7dGxAq5+oESLpDWzs+XlljTJn2qeHgA0eWpNpmW851WpioWMA7Y+Vje3cDpiDuyjQrn30giECn6pqwiJzN5BTCNd4gg7ef5wbQYB/6id/HP/Oz/+Mrcl+i2K9lH21X5eoSto55zouqojBBgnauFNVr3vRNRFVtDXPLYfcOSzkiynqVYY6K9R8FvBcBz1ZkhfTM9SnfGaXAifxZIQojYGsxOLoEXzO6Q4ASz1PZXeJIO0j3N3H7gsvIvBDnL36GlZv30a+PNM1ERjnhXINF2ww4rODT2s2hsnGu2wxHo3w9m9/E9nrb+GgBkaEVQSNQjc+Vm2rPOCZZza/hHxSVzohPNd52fPCR9SUuOa12EGD06pA3frIXBORPrll6xKfKc4pQ2zL9jYdDH6vPeDFbOCLkRhds4d6Pi7kB3fvobXuD7KpfJeyV2vz31fd++QF5+fwxCRAn/5uWP3uY3WtGw53P9mDCbhpP8OMbg9UkisbWM09piwltFQmsIsU5r9RFSzPAgeK+TWue3zu5FGI47rBNxrgdQBzxQF4GNUlPosaHwsiDOjWIMcc23ONGqqKfawDD+80Dd7ivRQOsBP2cOATcLIZEpjz2VS32A9jzJIQ/83yEb7MphUP2PZ97BCM0jqZatkGUgFPfObo0hKaf4ZqpJOFsJ4Jre4XAV3PV0awnqEuF1j25w4QE2SvqaynmwzXJ+39+N/GMTn3zBWoc3l5177Ws0ZDNmZFjWUt82cHKoJHno9R62HiBwLYbBgl3MxrD2do8KDO8bjJ9XMD94LjKEbf97DdelI7D5lLjwZ9KbPtc/lzB68lGwaVfxwEOPJrvOoX+Eo9x620xZKq7cDGQAnAfKZVXTRDhWsv9TDY8XHr7lKbXjYHBTHXwFZxAxpGrUcNyPSbis9X82DmvI4j4IVnRji4OsSrdx7hZMFnNO99NlbV+n7CYy74OurKPY943woCN4oxee6ZAxzde4z5Y0JkPfa0D+Jny0mkLbWfcsEwdk/4Hs5e2QDgP+DytHn5ZgQ2I7AZgc0IbEbg+3oENgD4+/rybk5uMwKbEdiMwGYENiPwhxuBf+FTn0aKWgoCFshyz5ddYcnCO4FEY8W/JGAHPy2gzbqQReRQ9srM3DXlo4rYVBf4EQopf6lmaKDcWtSIigqjusVH9if40U98Arfeuo0vf+0VvL6Y4u56iVXZIGI+m2gtYSKVRwESsTorO5XKgSVoCVVsluK0rVQADaNAhf04TZTHGkcphuMRBv2hCvpUsRFqxCrOW8GRWYZZUWC5WkqVui4yVHmGYrlQ/h/VTllZImfhl4U8l8Up4EfgTegq+CoZBbzasiBdmrLZIat4bGBU9UQHSe2/hHQNRDslmPJyaUtLO+goFHCuVmuzflX2bIL9gwOs8xXWy5XlotESmaopl6ncKesIlAUhHAGRs6lABSEHi1cB9ra30e/3sCoLPD49UaZdp/iQHZ3LkBOgimKMDw+wfXiIBa1HF0upk5fHZ4IIhCD8Dj/0BY0tF9byU2XDHFHZDWztbqO/vYV3Hh4h8CIkSaRsx3w+N44WxQb4V1RiA34SoQ5NVUELZVCZxdGgDed4jOFwgPzkMYJ1pmw/5s+y+NbVs1nqpV2grABl7ely1JzST8o82feyMNigNwywdzjGjRvX8fLzH8XVg6cxSXdc/rSj6FS49Afo726jDX3MT07QzFaI0xTD65dxeu8dYLEya1opJUNTkbNIShVfTRWMs8zW3LDyngq3guauYOlUrlVLdTNtGoE2TdH6EQLakbJZQHmsAaLdPSRXLiHkvL51C+X8zKU3mhKcSt3+M8/ixo/8CDyqaan/ns9x9ytfwZ3f+ApCFntpvbi3h/6N6xhdvYKirDG7fw+L27fRnJ7avUhYL3fuVmo2s76lqtBApqnlLNuaBXBeLf2PSlYCe15PAnoWWBtp1g2rRTF6uzvwBgPZHBL059Mz2dtSSa3rSVBHqMt7xEFi62pwFs5OjcmJxulL5WjXUKJhdva8ApEm8zVYKcUtvyFE0usp45nXhM0YytIl+HKAVf+mhkYAACAASURBVCpiAWNT+PL77L+ZVU2oZccjyODeMxz04Me0jQ0EQ3mdCTUtH5ec0VTEnXqY1s/KA9faFUotb/eywRCuB+dqWTXD8H34RRt7NjsslytkWS5AeuXpZzHa3ZfdPxXn//Nf+TfxlV/673RdCE47FbBUxQSozGImFHTNKZ1yl2OujE2XtdsdQ2ezzeOSglb3mCnwCUW5Fqps7hR8XQayVL+lU+M6VSShNIvvXIgIwe0+ZrNEpfHm+5UNx5CqXbNj7qCwbLQJx5yKnGMiO2un9CYYl62952OVrQWKmV1tamBovtN+m7BdzzQyAyponUtAB4ANBstD3NZ1l/9r0QLOpcKp4Lt/Y1NEl4Fu1s8tCj4fXFcOs0BP/RbTJEHdm6A/2sXO7iEGwx5OTx7j/r23xboJbEaH+/B6KdbMxJ0tkHDeDlMUUqlHFiVAAFTWgsT8e9If6NwUtcB7iNfQZRRLie1y5HmlojBBsyzQzCuETczVBZ7H54nBY2ZRVxWbN+x+5zz91//yn8ef/+k/Y0p5ApTVAuvlnAOIlvbzVSF7fM4ZwRG5aoSWUc7rrLgAOpHQRX5tsMY1NFTLOdZnM1lAU92bbE1Qyya5RnE2RcFmIgJiAt7Ak9KPjibM7KVqV7nkAmJmHSv4GgRS5m89+6zm1+nrN7F+5wGC2vS2NRtZ9LwxFw1dPX5N8QymCCRYOl2scOt3X0Pv/gme9mOM2wZJ0ErtyN1P0XrKAJ6iwappsOY8u9BMwLlERTB/M5v9qt9i0NY4aypZCNNmWA4QFqxgjW9g44Bmsv2+oEh/r91gp563O+n9f3Xq2u4VF5XAv9/3fcfrLbnhPX9176FdnnMa6B7U5+/v4O/7fd57vfX7AWDZjLs9l7nbuOZC92RU5IKeyQaACTD53GIjWdSyhYf7UtqPWzMiVa1c17h+Hfkxfreq8btNjWMvEJD8FCp8Jo4wYYyHQ/L8TFoiU31ceg0y38dJE+Imm7DCFDtRigmznQFkVOOixrafaM/6q/kJfqlaIWtD9LwaO36AMfNzCVLhYcwsYN8TFCZc3Wrp1hMg4XHrvF1zgCCpy/91ds9UBGsPwjlKgEpraMUvmAqYTQoEwA0jX2QhbUC5W/v404EzErDGTAd/LcbCwLo1cbaydR4Q5PL4Cat9YOCF2uNz3s9R4bRpcNrUOK1KrWMctxFCjAm9A7OGZnMFraG5vlBlz3xnNW81PnLPw5KNE36Ld8IKbzQ5Xq1zvJ1wTbX9lpI72CSpjks2zQDXX+yjvxPi5r2p9mhRzGeuh5JZ53QUQKTnWJWbi0BTuR2LmjiBft/Ds08NcHhpglsPH+PBWQ7fi9RIKwjPTHEOqGs+pDsNlxCpietIz6rQb3Hl0gDzkxWmj2rUBe9rB9i1n7L7VhECbmPLtfjslY0F9B/up9/Nd21GYDMCmxHYjMBmBL4/R2ADgL8/r+vmrDYjsBmBzQhsRmAzAn+kEfiXfuiHcBD6OAgDbPeHeDBb4KitMfep3DMzWsKzmFm/UkwQqjgrZuWoBla0depF5tIVQQjqjZR9SAgQmN0arelGXoQfONjGJ154AXdv38PX3noTry9nuHl2jMUiU+HXkwKVxVNaAofKdRV0IkhT0ZYqwUAWzx3Rky2lU4pR3SQ73DjBzs4udgiz+j3ZB6dxgpiKI5aqvBaL5RIPHx3hwcMHmE7PkJcVopDnZVnAggaya2yUm0lrz06px7FhUUhEpm5lP8nOfRXcWPiV2IB5iPztOvpdTqSZ11kplirZrijbFddUgJQdLJWIPurCcjX5P4IhqoRVoK5KZMtMihGpe122JgEQobiVhy2PV7ZxnRWxMmldASzwMZmMkY4HOF3MkSnD0ymUKssMls2nIHuEyd6egAVzfJVdW9aCecxLlMqM/8+xotUvQUZZYzVdmhokCUzxEIcI0hRnWY6tgwOd0+rkFNn0VEdLsEoAVS3W8AuWuh34F0AipGzRhB7SgwMMr15GmISY3rqF5vhEcJUwjwU+g1dU1BiAItwjMAiUjdzCi82eGPwMwkteU45RBPTHCQ4Ot/HCMy/gky9/Epe3r3I26lrJQpXwgo0StB6mIjzLEeSVKcQHPZTMU6Z1IKn4YID+9o7GMJ/PUJ1NEQsoGBBT8ZogkdfJqTstvNOKfaY2JuK14r8pvgIVrXlahccSLpXIkbJ+BQDXS7M6ldo51Pf0Rn0p7ddpD9c/96eQXLuMNgrgVzVmr76O1/7u/4t6NpNlMMZ9ZQoXVOvNZ2hnBDm0tWTxlAVeBjzH8EcDqfJanr/mDRXHLi9WVVaDrFSvRWmCaDBARcBWVwgIYrJMFrEa1yBE/8oleFsjlCy4Hk9RT2dSB9Omfl0UOrbtgz01XKwXCzV08J6n2p1jdXp8KjAseEB4KqhvEMCgF68hcz2d1TDvM2agO7v04XgiFVBB9TbnBOEhr3ddCKryfmTWKl8vdbsFn5pdtKybQ8S9FC1Ve1T28tbjPIkjRMwoj6ikZQYwrSZdLq47NlnMEwQ7JTAbTbTeKAfXrJAFo8UdLQNYlrnOolbriSx2K1luy0mgMNjW+AGuPfcCJvv7UpAyEfNXfuE/wC//3L/n7IJNRctx4noXueK1wGGaYp2tVXzuRbynK/Sk9M3NjpXzn/cVx5DQjOPlrJ4763oec5d3rO8hjMgLWbhLzUsVHu3G8xxJkti4ShnNe5kF81pwXNfEAVaptV37gFwHmB3LO0P3eaVxZIOQiboJKwgmfdlAs5GGDg5qDPJDqUJ5/WgHTUcJrp15TehuilkplC9AO9kp6341O1DlN2r8XLyAUy12QI33sDXWWAYn7wfLCLZjIsRYE16EwCzuoRlOEKUTDEdbGIwGKIoVbt18A2kSCwAPdneVe805uJ7N9bxK+glaAl7zC9Xay3nD68XPSAZ9PZc5pqb0DVCWhc1fp/7tIGkc9dCuSjRzQlS+W6imKllJVxwLKvFLWYEPh338qz/z5/DP/9Q/gaYupcAuVktky7me/VQgc07ymnRqWpvLlhfMcQ3SWA1WOvi6wWo61/WUMrupkdH2fZVpfnOehbR4jm09pwV2cXYGr+QctDW9LkoUzPStK1MrE3TzPhEQjBAkEYqCOxXAHw9tjVJ+ea57tlxkyuCV04GsXHnNOA+pxLNcz9Uqw8PHJ/jm629gdnKGS3WA55IB9toWA69GykeOQC2wboEF91a0guYjR4DNMnz1HBAEbtArMlwOfXh1gfk5rOWccXbhTn3J+aIGM73m7w+AL24U/0FAbvf6JzuV3x8cX3z/9wK0thOxc7X9jjmDaKa+64A6mP1e+b82s7sWvief6p409n7vgtznzRlyXmEDmO1TZF9MWKmGRotfILDk6qj7qeHVox10o38n0Oxxryt7aELgEGd+iNeaBr/V5jhBgBdR48fSFIdUqmtR4PvRotlHFHiIRz3MswJF0eDE93CX2dNhilHQRyw1fqt1YAgfW2GEBwnw184e4i0n1WbG9BZzdYMQAwJgqn65xfBabPkhtr0QE9Ae2vbsBrXZVGjNJ2zYogqYfxL2Wu6vNSTQArqgY7GaFmrNufOvO1tpKeO1H7FfMpbhf2tLbQ2QNn7maMLfzFMmrE2aAIkfYMD1i6pl38eW7wuqc29DJ5FZ0+CsaTBrG1mncx+QBD5Sn7nAgaywec5U2Pd8qostfoO2y9zbcC+UtTXWqHHq+XjLb/H1Zo1X2wyzHtCGPNaWWysBVj6nowHw1IdGCCYBbt85A7c/vk0E7au8ho4p/Ibc3DeY88u9ohoxuJ566CUtnrs+wf6VHdw9nuHkbIkk6evZwv1LmbGhhE1bhdbBbM1nN8csQbYu0FRsVAKuHW5hMc1w/JBrnf3cYHPb1kFrX7D9jPY7X90ogC+uPZu/b0ZgMwKbEdiMwGYE/qSPwAYA/0mfAZvz34zAZgQ2I7AZgc0IvMcI/KVPfxoHXo1PXr+Gj7/0YXzlW6/iWw8f4Mz3sZZyj0VzU1xRzSbrSv0rLfMs61IgTRlgDlbSzpXWeiyvOItdFrkJBPzWx24QYERFW1liVhd4VBV4Z3aG5WyJiiCJ1pxNjYjq485+kXm8rL9QcefAaET7SBZBfAIQK9AzM5TZfirSUK3RH2AwHGI4GmA8HmFnZ0f20Cx8s3j99p07uHnzJpbZ2kEQnqsbKN8sHK2WbtJWQjo5uhJ8ETiI7Jr9JdVdtH4TAGZ1jOBCkIag1n7L1k2FR7NB5S/CTGEM8g5XOeUI0rqa5ypM6NSshMIh7ek4BrSRZCZiYYpMuUOzgkT4VrGoZ9bCPE4CYseldSqEEX5AqG1HkfYSDPYmiIZ9PHhwhLakyitCUTKbttZnETqwQN+n/bTLRWMeKYdARUBlB9Ni2+yeWZxHkiBnIZ7Zz1GC8agvCTLh29lqjZXvY//GDVnont27j5pWxrT2TVIVLgkWzUqYwlyzbWTBraY4spegd/0K9p97Dus8w9nr30b1+LHNO6eSMPjG4m6krLv+3g6yVYbybKprGg96KtA3a1p45ypWEm5LkZf46A8jXDncw49/7gt46fqL6EdD+C2V53atPDZAEEq5TOeYakRXnFO5mwVC2uluTTC4dKDrvz56jOLEQLX9MhviDhSptCiVpGsMYPMB7y/eSxxvdw/yO2m1yFlqmkbmU3KO8R1g6lfBY1qZesg8YHLIY6iwPplh3Xo4+KFPYucznzKvdY7yIsfv/K//GxZH9+FTYcksYyrpCF14bwmQm+KMeeANlXujkTUorHKEVKWqsGrXqzsn3R+0VE4SIE3h9XpIJkOpAfOzM+SLBULOGYpGt8eCyhzj8nQK5JmgDqHyal2ouWCyuyNIVGRrZYKXTY100Nd6sJzOBYClJCQooj2nfBsl8bY8XSqgBAhN1U4ISGvu9TpTBjcbTGhjTOhIhSjBpJogHEhLe6neW/e/RMUKERdoDONYCkWuk1RXShUvx4AAYRIhjBLLHneqUzUgyO7Z1MSCyIGpfnkv0w6ZqlUqG/kZzL+1bEGXv6o1ppTSUyppAb9S0I8QjP9N2CYtZRjh8tNPYffKNYaAyy75rS/9Bv7GP/ln5YbAg1VmrJTyrTLEea8T+uX8kwCE149qOeYCE2LVJTgeHDspyp09M6Exrz+/v8uY7WDw+TWgOtNdE8JkjjPHgNCS49LlE/PfeN4Ew3w/xRS4ZwgVzd0v2Z1WlcaMr6MTgYA2LZ4DyzrmufDaK/PYKY8Zd8DXq5lJADnQPGcmslTBtNqWWwDP1xwnBD0umKHyXtdjwqkNpQZ37gv2DDHFr7J+lc/ZQRTXWNU2WDcVTuMA814f7WAbfjJEbzDGYDxE05S4d+ctgallVqC/tYVkZyyguZzNEBJCjPqW+co1OIxQU4VY11gtlpr7o8nERSgEzrYcUoN39tcdWGd3ELN8i9MlsCLsYroogXEoy3Cep7LleX2rCl/8xZ/DZz/zEbRNoWYtWnW35RpeW6HkMbh7p8u65hjx7xxzrvE8h3CQqnmG87VY0g1iqWYCXbe6QLlYGcTlNVF3j+0F+D50j+C9SRWyzr1uZWu+Xq10r9VlrjxgOVHwOc0s9piq9zW8vELlmgPYUMO1l/d1s6rNyp3wmCp62kbTCYRfzwos5yu88eYtfOvbr6sZiPdSWtd4PhniGT7rqgp95cnqiS8IvGprTGkH7bVYcS7wOeKsxAnQCPPHVYG9yFPm81KNNGaFX3uBxW+o4YR25Pb95hTh/nwPC+fv1sbXLIANPL3nLwejbap/52sugtzvsG52udxPGuLsnS9mFHd7om4b1n32e0Hg7rPNneKCbXSnznfPZNlBmyGw3bNssrEUlHMFMB+JkfYcVALbptD3Ggy5jAoWM+uWTYoe1nGMr7clfrts0UODHw8jPMs9GAOk1QhDp4JaDUnpYIhsxbzqQu9DCHyvon1xipTPojZE6bdImxZ7bG5KYvzXxRT/z3Kh/RKfYwy96Pk+xn6MLaprW0gBPPI9bLWEwL5+03aZubt9tx/nOVAFm9PGWvtNOoo0yDq1r1MIEwDz3wmA87aWK0zlM9bFYLGiFlyGuZoq1BDXgUq3q3FZy9yNRHQUcJCXMJrNoMz1TUFraGBCqOtHahLk/KYSeVFXmBIIc12sqQiuEQUhRg1tsEPZQxOqD9igqoZNF+siJX2DTGp7D6do8bYH/BaW+FpeoOr5knEz+oUNgXRkaYIadQBMng7xgx97Gm+/8zZOp2w2szXP4/Wv2DRD5w0icteYpcc+9dq214n9Fs88c4iPvPwCXvn266iYU+zTScTUw0XGPGE+k2s1T5V0DmoCrIscBb++5jM3xP5uiPWCzSceTk4a9ieqGZD7erkFdSY0AI5/YwOAv1tr3OZ9NiOwGYHNCGxGYDMC3w8jsAHA3w9XcXMOmxHYjMBmBDYjsBmB7/II/IVPfQqHaYCPXruMj730IRUtXr/3EAsqBOSXG8pqlgUpFrNL2i3L/o5FF1MasZueCgoiyYgITdl3DfmZuvOp5GQXP23vWPSkpSftW62PnZZztCrNVKTOlksUzKFlwZb5WCy8O/WX5fWGKuB3OYsshvONCERoSUkbYv6dXf0qVgahoEKSJhgMUuzu72E8mahzfz5f4OHRQzw8OjJwIyWgAW3+tqxKk6YEkgObtywLR6EfmTJXoNnOxZTA/MNyWwmZpRAUgKFdtFOLqZJKGG4yFQFgZ1vbKWJoD2vw3GA6C8B8EQv1SRIb8BFwZiQkc8ZM4yIFaBQIjtHaWra0bqylANZxGrAPKetW3jKdd0MMDrZx9dmn8frrb2J9NkdI+NdkprJuPIQpVY/MPCyA3PLIipKFQE8FRP5ivh6vuRg0FSW+h1wA0cPVwz0c7O+iDVtkZYE79x/ibJ1h++AQCQIsjx7Bq0qNKeEd4aWKi6q8GiBn8VDAnfMtjZEe7GH7xnWsVwvM799DOz8z4OYsGllQpFLYY+4aM+UOdpULunz4SGNGRWrMa5UTKrDcSSU5UFMV2EsQJj5GqYcf/vRn8LEXX8bh9mXBECP2ofOwNKthO0xXIJfo1oqZDdXqgwHiyTYaFiBnM1RU59Ia3Vk9s8mCs4jXlnOJ9qVUi+gekaC8Qkw1Eq0EzYgUrd9lBxPWeah9A+VU0fMvsmp3IJb3DfP8wsFASlZaihN8Fyxk3riO61/4AoLtLXIFtFmGo29+Eze//GVZMOuInAU7z4X5wVJL8v2TBMHWNmpUqKZTNKtMoEQZr53NKieDiCLV7gQXAdDrYXTpEEVVoKSKnE0GVJGuMgFnwipprbPcsrIJa1S9NqlcE5mSS/M78lWoZXFditi80LkRzDMz2OxqTf1nSmBTg1IlTqtnrm+c4nEUIVstnWU0byHdqLo3VAR2tsayP4649vG6W46qAJqUuATdIcIe2xDUFaH7WPbCPNaQpXD+aZmnXG/0p8v8VQYwv+aaP9ho0tkZd4pfcxTgve/yf3l5qMQsS4PDLOa77NSWVpOEwRwXQjgqP9M+JoeXcHj9hkE0z8MbX/o1fPGn/oJAPL+XhXaCQ/7JfFwbbHLqQOtZL471ujA2QCxo7RpiaOlMcHqeqUtFMnOcCcypAKUiLI4ta5mXtJC8FPw+wd1OFchxCyMBSrkhOJtqLWHK1fTlsEBYz3GUhbWDvASJVHfyE/i86aBwxrnGdZUWwVLGW3MTG5Nkq+2skfnMoVVy9+xh3ittipXDLBtny9Q09b6t32oQUkS7waROp6hnyfkvNinZ51gWsLkJMJWezy6Cj7MwwGmSokqH8NIhRlu7GG2NBdrfvv2mmi34HsO9XfT3d8ymdZ0hWy2wtbuFtN9X8xHnFJtdmFHPDHheKzZESV0e0s6ZWZSNFNean+56aPw5h70I5dkK7YoWuDECP1YPBV9LUEX72MlkhP/ib/wsPvTSDXMvaEvk65XgWlNlaKtcDWQE7mxoMRt+yzvnmsDPbjKiJlOR6x5jVjCt3+cLUy3qvmKWMUEy5zwVvfx+Pvvc150KPWCzBNWZzFdlQ4KaLDxFOlTLtYCbFMfcK9BVoCoQ0zpWz3EPgayqKz27eLxRP1UDUjlbKUOY9xCdL46PHuPVV7+Nk5OZIiI0dwRwaxx4IT6U9HG5oQoY6MktwXAjVZZSOBJweQ1KOw2D6ZrXLXbrGuOgwazIkDlAymcVIVvt2drfcKHWs8opf/8YAbDbpjj4+8R+9r22ol0yrOyAL2R8m3fJ+/+y/ron0PgcAFt06gWl8BOUfBEA83v1me/6kC5PWG18znVAa0dnCe32XkoV4b9zfhveM+Wq69jjvoNXkFumWK8JEMsa2nKuFVkfhHitDHCzzvHxIMQLsicuETQech/ItycIRyOsHp8iztZI2NACHxkCzHwPJ02LOZ0IwgSRHyOsC2wzPzeI8Yrf4j+dPcJjNaHYGLBZgQB02w+l9iXklSU0POx4MXbOwaqPEXz01KRpylfeu8wDLnj/u8cq7wG2u5RstqGrSGsAmHengd8OALeyi+Z+Qq4qnJudOt3nuuYaYXhFW1/NWGo4lCLY3IO4p+C9SIvqFJ4gLs+BucY95vDqulPJ62HVMjMbWFIRrPiJBknrIQ1C9ALaYPtSQDOmhterp7gR2kHTytrHqmnxDgp8zavx97IlTtl8wm1yxJ8l6MLBi9ig5Z6i12J8EOHgaggvDfHgNEPJxi3+zMKfPdRAQKcKIvgGkeIJ+PMG54A1BMWhj+duXMLO9ggn0znKINWaU2S5nplU+jJPuCwzFCX3O62cTbI8kxKYpgNJ6GF/J8T2OMXsOMf9OyXKwgef51JX87nRAGng4dVf3wDg7/KPxZu324zAZgQ2I7AZgc0I/EM9AhsA/A/15dsc/GYENiOwGYHNCGxG4I9nBP7spz+NSQscJiEm/T5OVjmmtB2jeDMw5YPXBihDs31jYYjAlwWzXhCrqFY51RQL2VI9UnmIBj146HnslLfi5Zp5h1QROmvQ89ezwFPnshNmgT5frbGcz5EXa1PNVpY3ys+S/aSqdSzsE8yw2G4ZuyyssLBLKmo2uQbz+LUw8pURPByPMaBisa1UyF0sFurEp4rQbH0N2sgczh2nhdpacZYFWFlpMldUCi7L4uyUU/oXQh9CRSqmG7Npq1n0kZ2yPEBVNFPUq5wlrTiq5F1XbdVH8jXmJm0ZdswrI9D2Q8vHJGJwCkMOOovWUjRQwszCOPMT3XvL2tUBC7MTNqkLrQypHBPo6sfYOdhDwQK8UzpOp1Mdd81sucN9bE3GOH30DqrZwixmBX+pMHWu2lSaENRKbOmjDFrkVNHUPp65dhU7B7vwo0CFw2+/8SbOpjOkcU8FwZbQipar8rIOLKfXqXI4QspMc6BUjqtBC6+fuCI9gWlml8opkcIkQZKkAp7lmlmVnmw/qWQkaOLkYKGXYySo5+JhpT4cjhBORlKDN7MTvPziM/joSy/hmWvPYm+yj34ykoqMmNKK8Myz5H1hysXGY5OCZXBWUhRTvdsgJLwjZHBNBnXLEiuH36yJe4ORrjetcevcrEg1v53FM+Fnl8lqrrNUvhuAotU0X2/nZKVvgWIqKeNEykVl97ocS8F0KuWCEPX2Fi5/4fMYXL0kC1lOtumd23j9V34V7cmpFLR1GMp2Ner1UBCYs4lgawdbTz+FIl9i+vYtlA8fwy+otCNo5XXmPWhNE90vqWk4JoQ1VETtbCOcjLUuNCdTFMfM/GWGXouAtsKCG5aPKHzYKfQ1hwN4SYzx/p7A6Wq2QDadyzZeVvFq6KA1tru/OafYhNJL4KcpktEQTV7JSpr3Aq1iA65ZgmCWEUqIrHxj3iMRM1MNtEvZxfsx7lkeLu9vm7pap/Q9HQhx1vGdpbsm1gWLd61jLruW4FGvU944QbJl38rVgGtbwzxBFpIrNQpwHvPvhFOCvMwsddmp+jc1E7DBwRTQSGJlqMf9IW688KKUzFSo3f2db+CLP/0X8fjmm1JdEojrfZ39vtZtKSTNFYFW1oJxhARVpf/mGqUka+Ue8p6w9U+g3mXF8jyo5O3OyRS6FVJnKc2htTxe3k9muU7VVK/fV1Z793XCNt5XbLLRe8hP076XAFoqYKq8pYk1CE/gqO8n3GWjAseda09Fa/1I56rjdPcNG4VomUwHC7BBgeCEEFIqM7Nz7sZHanJljPKZ6TKItRaYWphnZGuT/bdUwOZTb89Nl0t+Fno4DWPkYR9t2sfO/mWMtydYZkvcffstPeOyokQw6GF4uIveeIRilWF+doLR1khW6LHWPvqdtjh5dIyTxydqWpBKnmtrEFk2JQGQg+4Cdu54AkYlBCnWj+bwVhViz6zL+TwjzIjjHj788nP4m//Vz2LQp4ErLZYLQWivrRELlpv1uOar7O5Nnc3/ppW6R9BKBwvOVd/TNVZDlbP+zleZQBDnEZ+xdba2Oc6nFzOHmc3JZoeyAq8yG4KCwRBNFAkq5csFimqNAfc177yDZraEX9q8tPumkjKYLgqcC5w/zBOljTSPlRmkaj6pGot3KBss5kvcfPMt3Lx5C/PFQtdSx0yoRDvd0INfFngu7uPloIdJU2FAa3M+Z+Wg4mHtVMBTqoAbZrJa1iqvP10WDrnHaOiOUslNgQ1WrmfMFOVsFlDmN+ehgU89QrScn6eG/pE2jO+2XjajZAfv3Tv/HiXwhWf1+WrvVKHvZ+XcHaTUm+9DiK3Fzn5d1BUbAP690Fivc99wUUmsf+f61zU6mKmLfnF159/5bnYsbP4zBw0+C5iazfuXts/MASa4jLkksHFI29HG5lwQ4U5Toh8GuBZGSLnvoEqez4mPvISd69fwxpd/E9Fshpj3SeMJuAqkRhEeVBUetGxaHEnVSlvn7SDAcRTjF87u4SabADQfrJmJz6yU2b9Uxrae/fZ9DAHseoFUwMwE3nJ2ywTYskxmEwTvfc8XWC18s6LnHpJwmNeLscNTTQAAIABJREFUFuWFz/lJAMz1jjnAhLEGhjln9Ux2x8N2NVnkaztp16zLXta1YgOaILyn8eMeURnBLluZSmpqZcdBiCEVwmyM4hrLdaOhYrnB3G+x5jOuonU1m95oBU14TKUzLaE5HkBP8RimvM+Y1YwcN9HiN/MVXkWFgteRltKB2VAzo5jP7Shq0YtbhCMfWdpg1m9RbyfwxzE8RmVQyRyw4StWwwchNNcz7mnZ/WMgmNelwg88/zwGgxHuT5daY9lIVebMFObz2uIZsmKNqmZDZI68WOr5RgDc5HS/aHBjHOKpfh/5/QyP75QIazduJTCqWox9H//Jq8d/pHt9882bEdiMwGYENiOwGYHNCHx/jcAGAH9/Xc/N2WxGYDMCmxHYjMBmBL4rI/BTn/9T1kHPolYYKHNrVdOG1EMcNk7RG2OFGnlghZtJ22KMFmkYo/QCnDbM22J3v698LymyXCYwX09pBeHBufWf4KhxXAMrVrxUob2tka/XOH50hOPjY3XNU+VqaNnZtwqeELQYqOm68k0hVwoAU2Gk4j0LzwKpDkJJyUtwYwCnqywK4BIYi2S6YqNTNstSMnAFUDk787+pnKM9NoGzFbsEbQyzmvLSZYSpuE+FpuCJKKxZQYs1m9VvWdPa1Ypy+pos3xwQJmgLAwENqYkJL12xksVrEyZbZm9nRWc1TgcWBK/ts4zTuiw+2rg65YtByxZJP8DBlcu4fPmyVA+vvPJNnEwXuqbj3V2MxwOcPXoIZJY7TFFzwc9WRjLzVlm4CxDXrTJ164D2vBWIeJ++dBlDZqO2QFaVUl6v8xJxGCpvtBXQMjWairLu+vC4afFbUEXB83fjktMm02dTQIBA+ZyW/UyYT9ve3mQkq8ViQShhFoHMi+3sS5W3LOhn00AZtcqSoxRljHB7C5OtER7ceh3DgY+nrl7CRz78A/johz6GAyqBG5YsDVBJD+jViFxOdkXVcePBi6iQ3VKm7PLBYzRLQgOSC34LAchaRVLCFilj1eBAy2KqyRspqrtGAUbQERpGSWp5s7xmVH1mzKUj4DMVvuyvZVXqye4RKW0nB6iYw0nldl3o/mR2M8eA16jxI1RpD+PnnsXh5z6LOg1Rs9i4zvDa3/llPHzz23qP9NJVtMxnpv14vhZE9CYTZOs58gcP0VJZnRXKeG6ovKSlO3M2nfq8K7gTAlc8/jRFvLeD/t6uwGS7WGJx7yGa9UIQiXPC1MMsfJv2yaCqm8e8b6kEHw4FcKiE9AmXFPrqcgnjBMmwL/i1ns9ROMvbIElliUxFO8exu5IdrKSS3osiRAPa6rZoCcp4qZ2K0fJ5TXksRwBnQamit7OZ7vJ8eSyd1bGpfS0rWJ/l7J6lEHZQWDCRjSZUxcoS32XQKhSQ0KsUBKayl40Yut15vlWNgipXB4Y5JgKlbMKgvS7HNDDl7Gw2l7r0Bz7+cYZ2CwJnqxX+45/4x3H3a19HwvVGLgqWE8s1nBCLgLOzlpfi2SlJ+W9mt+3syANfjQxU/rLYzfOm1TaL4SEVxgQQZYl+v2+2mA4Uy/qZ7yOIbO9Z1rT3Dc1Omveo1MQlfFqDC2Ty/jPoSgUu7epNcUz1sjkJSDkm9wRTaneKZI4x71Xrh3DkiOtWVQn2at0k2ea4Ef4SaMq+l2peU4ornkAuGHadeS8KsEqwbs4LBj9cXqvaMKw5Qk8LPYrs2UHb32kcYcUMXqq1dw8Fv6kWe3h0T8+2+WItC/zRpX01M7AhKFvM1Whx6coVKdsFX5knulxiMaMFtIfecIAgIsIyECb7ZGeDLVhPZTmvc0Q71gTl6RpeRvgVIQyYy0wADPzgR1/CF7/4c1KC88lDx47lnDbUVMXxOcjnrUF5Ne24tVZqXjYncc2qmE9tFuUcQzWodA9f2sDmOQZJKitzqsCbrEDdVNZsEHgYRImU/gSxpdcg7vUQjEeo4wRRWWN5coLF6bEgEgG5nirMPXX23xWfYYsVoOcpQX4tJwKPDRSC1pY9z3uK9urMFn/lq6/g0aPHWDGagDESrunArqOPOmQzQYGtGng5HeK6F6GPGqnXItI+hFEKwNJrcUbr7rZFJrtaO3PGAuwRbbUVprw2spi1vYdNUYOTXWSAjZjtNjq163djY3ie08vrpkXvInq1T+jg6rvBbWe/fPE1ekL+PvbUvx8A7j5H78d76AIofl876ncNwnuNTZcLrKXzQl8RR5vPAjWNSMVrqlVLTW8FfpnVK3hJ21/um8hvef3kFBEgHg+ws72F5Z17CNmsQ/X3qKd9QH42Q1Q3go4Bmwbk1mFxEuswwN26xaM2RBANMKKaN6jQxD384vwYX6pzrGTRz6YJt9tsGh3PyA+w05qSdkSQ6gf6/m2PiuAQW3wN84L9wGIv2Fik31QCs4miUTMnYSvnKC3vCXyp9iUE5vOattE5aAltincphAmMredQ53Exj1pzls/Dzmrb2UJrzyqQbs4uUggziqRtzNaZ9tV+hAHhrBoouIdutd/jnpNNh0s2cfLnhYpHx59fImUFT7wI49YTRFZOMzwp7u+3DV4rc7zVlrjdlFIVD5SZHGDXD9APPf0sNAkDDPwWcQSsogJ3hjlO9kNEN/aQ9wLUfN7HjHHwkNJxh3OE7iNqHjOnZm4ikzBEL+3Bo5uMexbKPaKu1IiUF7meRYTCXKvZMJMvZ2gZ6ZIHiB6v8ULW4uOtj52Fj+VJpTk2QCCVs5ToTYt/7MEGAH831rzNe2xGYDMCmxHYjMBmBL5fRmADgL9fruTmPDYjsBmBzQhsRmAzAt/FEfhXfuQLiCpTMSAOsFbBh7mJVKOQjLHwnWDOonPbYNv38VQAXKNadDLBSVbi5ulMmXYsYKWeZVdKueoqayrSUS1BkCloa6orlTXl9ssCksEaFqEIBY6OjvD40ZFsoaUAZpFFamLLxZWNXwdZ5KxsMI+FMVOOEpjUKKl+Y4e+xWxapU/+xw6YdApZ/btZ8j6x3bWXyt6awNkV3DT8snQ1MCula1matSzVFaqAmpTXNBLOtlZw187bd57BfD3hC7N0mSFIaziqnjkYyhN2xaX9vX2pnuaLuWU2EoixWO0C8qR1UI2WYMJUn6Z1dOfr1L9UKky2t2XlekzLZQIcN5/IH2nx3B+kmGyNsb+3hwdHRzh6fIosKwTQ4ihAydxV5SmaoLkkeGk99HoJhr0+RnGMhMewzs7V3rTs240HAsMcK4IUAn9m7RKkC6pRbVgzq9OBCE5JB4JY6C5o6ad8RmZyVlKUT8tCBUrBG1bHErPkJZyOkggVLZdzA+ZS9KhIyzG3pgTOIUI0FvnVaCARoYdgOEY4GCIJA8yP7yMMK1y+tIPnXnwOn/z4Z3F17wYm8Rb8hu9IlFOpSYC5mYSwtW+gzkv6SA4PkAyGOL15GzVVY16Jss5RrlaoyiX6SQ/93hgghHXqLl02qhHVNGA53IhDhGkiK25Z6fKYmVtKC15CKOWm0orX8q35PYT6tDaklTUV1oSjJhc2C1bZmMt+1EftRwh2toGdLVz9wY8i3L/iUkorPHz1W3j9q19HOh4hHG+hXq3RLOdS5Ma7+yjrDPXpKfzTGZDngj81Gz94XxCSSOHogLuzvaWddDIeoyZoTBNEo74U7st7D1DO54gDA3qEvwGrsWwEkCU0rx1VNg4nsxkjMmBIm1YW5m3aUyEENLRd7sXoDwbIV0u9hyw9mWErEEbITit0glva0Hqyh6a6iItG44CpADDH2Ck2pdBlcZfzPYwFNc2hwBpbDO6Gei+tHXIUMLBL+Mvv099lDU19mWsicUpgORxQYcX56RS1spuUAorNA5XmrhTATvlK9S+BH8kkwZk1lJj6MkhTQXZBzKKSPTDziqO0j2eefxGD0VjNFevpDP/Tz/xlfP1/+d8tf7iutDYJeLOozmxzgkIHdPinVLeE6M6VoaS1bhzp+inL2J2HQFXjrM3pLkHQSgApu3xbKzt7aOd6r3M4z/Sl0ppZ5M7qmfOb40tVPxXLhIOEicrf5ZrH9/Rt3vGZE9K629nyE3BrDaVDBNdgroV8SEgIayt3p74mFDWwbVno9nWzQOUKara8Ts3bAWC5N5i1u9Yfd35UpFvDibOQPm/MMc62CjzMolAAuIp7UgAPRgOs1ws8fHhPTQLz+UpNFttXLyHaGqMoK8weH0sNt7W3Y+/vVNe0ZOa1JtgZjoeI08H585LzRxbebh3WkfIeINwg8J2XqBYlIp/6Rlq/t/jJP/OP4mf/rb+IQT9Ro0nFrNr5VM9dNUdxjujeICB1KmddC7NrVlxDRvhLCGxrr+Ykv6ZmKyrSqfou7BlDEMq1i3sLP0C2XqFar+BzbtElfr025TaveRIjSHuyR12dngq2ac6mKfxBijYKsc5yBGmMZrlCfXSKarFAHIdqPBMMpt20c0vwiwbrxRJv334b3371dUxPpgb8uXzKEr4zN7bnEhX2bD5JmhqXgxAvhn1MPMtopfqSs5LzLQMwR2sNd20rm1vew3Qu2KHpbl1gygY21xjwewCwa/YyUPvHCIC7PYTbI7i+MothuGDqbIkZ7w2Ju3Xi/VTAtnd5fwXwH2a7+3sUwJ1N+4VDvAiANe0vfJAYnt3OWoOl3hcMpgrYADDhIpeLmCpcwmFnadxvQrnN7Fzaxfz4GGlWyEnH56R0FhFVlJjtecnIBGtsosKWpvWZH+CoDvGYRtNxhEtRKLD8Ja/Cfz99jCPXrGciYHumsNkx9FopgHc8AkwC0P+fvTcB1iy9y/ues59vuWvf3mfv0cxotGNBWWBkBVuIEjKFwYSKoYhD7CJUhVQCTmFMcGyTBEPZUA5lTFwYS+Akjl1lILYJBRJgFiEhtAyandmnu2/33b/9fGdNPc//PV/fGSSk0VKmRudOdd3pe7/tvOc973n7//s/z+NjrQE2BDn5c8sF3qAdNLWszl1GkQpUKTfM+eUenPs5UwBz38V7PL9ntCxnY4YyegmODQDznqFc4Pa7mzPag74kF9pgr3apGlcDw0TRZoJvgJ1+AoSbVABTnbvuhejJNtpFgNA9gZbaqOzeROtsAFPm/bJpLvCxFfg47wObtJeWEwmwW1W43pSYRgEeX0zwNN2IPALyENu0oPaATS/Q+JzxCZJ9QeGi32DSqzAaAuOdFMtL6yi3+qi5/vG+nUTKUmYjC/drhL0hYyN4n1sUiLIKvcpDysFiQ1xRYZllWvu4J2OTHNc+roHL5QJhVmGQNdiZAxfnDS7mwJB9TIxhkUuA3VFaxfpXHJ18LpdI95xuBLoR6EagG4FuBLoReJWOQAeAX6UntjusbgS6EehGoBuBbgQ+nxH477767VI8qhgdWmGFnfy0MVM0FrMR/RALz8OkqaQwuH8Q43WXdnDHbZewN5rh9x97Gvss5DK3UwrMUMXMVtkbM4+QxXcCEMl+rdhnyl3z4WPhl99ZRCqaCkeHh7i+dwPj4xPZJ/ssftC60kisCusGWQzY6XWczECWn04VVhCSEF7o5Q14sVBMq2cBZ+YLS71qnzdSxqF9RsJoA80s3lm2o95QBSxTdTFH7BYANitSFsBVHnUQ2j4Ys4CpVDO7XuearSw5Aw6mEJZLaxPAqwnxWgtkD+fPXxQyODo6UgFcKjyyDebF9foCWPlsgoYWp/xsVHKo6G6FS6lFnUp3/cyW8n339/YtP1gHxCw0WoMCaUKLOw9rw4GUDicnI4xOplI3sLAf0crPFaCohKZilSqv4aCPjbUBBnEs1QtzHKmqktXqssKg8qWwlXpFoNwsMQn2ZTGsXGMq+EwRopxnpzbMCQg4p1hwY94na2lljRMqz+oSWVNhEQJ5YtmuBNsq6DrlX5uxzEK/oBp/z2MJLZdUNqQ5AYXNo2CwhjDt09sW1WIkldvWzgAX77iAP/PmP4MH7no9zq9fMAAsO2eeOJ47GxlPEm7I5jhc30CcJljsH6KYTlB5OSazCV58/hlEYYOdzTO4cP42NA2vm1hqQ9mm86osWDWkohCyICQAppXrcsl8zVLg12PGsmuCEKSLQsEIzgsqRYv5TJaiauiA2Ybahzvd8ODps8bDIWaLDPOywh1f+eeweeUeNASHVKhP53jod38XxXyCcL7AcnKCJkmwdvEylss5lifHUvBSja0v2f+aglLn21lW81zw3HLmyb6WxWbaNq6vI1lfQ3bzQK9FkNsEHnr9gVn96lgsk9rrx1oTOAYshwp2OZWWbHZbGMHn0Y428HUOpJ6vCY44yWjTTRRMmGlKVtm8U21OCKRcUVOY6rrneDuFpxS6dDrgH0LUIJJaN05T5ctqbVKDQegaVczimV98Dq2j+TypgfW+1mBiv7PvBKdVkZuFvLPB5fWqvxPutmpKNVJQYeoJCNM1QYphPsapXQXW+n2dY4EbNsYsS80lHmuWV7jvgQewsbNjtvVVg5//9u/Ek+//Db3Wgla5bOxxikh9Ns47B0a5DgjMOujY2uLbunyrkYWqp0j2y3atcUwEl516Wlm9SWLXJK/RIES2ZMawL+Um5w1Bu+ZA4GNZFIiSGBlt/J36mOCQDgB8DU0DLlxUQBPqV7XlLnPtZjMRx572zwLQtXJy+SSCBYO0Nh8E4C0AV+t03mbTu7mhBqZTWa5mC+9893lylE/aIjADwMx+p7hdMJkAU0J3TwrgKfOooxRF3MeZC5ewsbmB0fgYezeuCWKPRhOtg5sXzyE9u6WxWRxPsJb2kPRSNcho3robzXg81vU3XF9DnPSdhJ62y2aHL38Ns+SwRgXfRz/ooZ4WKCZMCmcDRoC//l9/C77ve/8amjrXOp0v5piMea2axavWbBedoLHkysm11amzTQFcSflb0RmA85N/ZPPK3GWzp9bjyxzz2dzsntUw0dN9Zz4aIRuPZZFPy3Y2mRD0W6MDL+sIcT9FPl1gcTLWsSRrA3j9nrkOFDXiYU/gN9/dR7XI0B/0kE3HKPl+mnuV1OvZ0QSPffIRvPjCi1jMFk7NbPd/zQnuEwh6nEqWDV5sCSAwHKDGPVEPt4cx+hWUwcp7J9WMvDvMYQpgNtYRBFPHSFvrLZ9uFwtMlCts+wy1krVKXG4LOKVdjvQXEwC3AK+1cj+txj297xRwdXux0z9vP7tuxZ9mo2o9eV98ACxofRoAt12KrfNAq1B2ilXuTwUnuabJEtquUc5qqX3dXq+HxnKePUgJnDa0Iw6U41p5FZKyRlLTqtjgZNVfQ3j3FaCfotrbRfbCi8qdXnCvQ/Ut4aoXYd/zsV9XGIY9bMY93OjF+OmjXXySeyEuKbKgpgeJrT1qAmIGLpW0VPyGPtZqg6iMeSH83Q4CbFEh3HjoE6qyqdLFd3AvzD0v55z24VzPPKqAqQiuUVB9C7NiZksdVw1lAQsWWzOMfXY70by/t2voKdG27QNaZXC7bde54F7VADvhO8eXyvl1BKDXSp8qXfiyeNZeVO4/bEAMsB+EeKrK8exiITDM/OO7wgD3eCHO+CGi2sMhGtwolygi4MTz8IfZHFe5N2XTjBdiA42g7zaBOXwBc9poUzlNRXCTejgZAjcGNUbbCYphjIzwd7OPsh9rH+yxWVXuNw1K5oYfz5Ce5IjmJQYl4M2W8PkPLKfa7iPEIEwQBLy+CYEb+FmB4aLCYFkgYcOB5p7uvAi56W9tthV3ArztuAPAn8+/gbvndiPQjUA3At0IdCPwahuBDgC/2s5odzzdCHQj0I1ANwLdCHwBRuBvfPXbHQBkdhWTzG4pOVjI7cNDQgCMChPUWA9iXEoj3H/xHO68dA7j8Rwfe/IZHOU1CoFT2uUZAGYBKGg8pLTEYzGNkDWgWsAKQ8rZbO3hpKZpjfpqnIxHuHm4LxBM9Q+765WtKKtS9zkFZK3wrBxFJwjUqxMCVbXUZfxj4MYBWj3P2SU720/aB/PjUGUQM9dL2ZJU4FBZ5Ms2la+vBEcVK00lJZNPV/Di52ORxgDwLXWXRewa/G0tppU7uTJWNEWRvppQmcvMl2Wtx5R2wNramgpns8VMGcmEptRDDM5exNbtF1VAPHzxReSHhwIzzKvkZ2ZRnAU+j755rkhIqGY2ylSXsujG1yJs8WShxzgznkryqo3NM1hmSyyplmJBilbUBFTOui8OIylOzcY4wrDfw6Dfg5eXUmkRRMgGlBCn4NjoIFfZm2oEoP0zwatsiw0q8U/sG6xlQY1FdhIHwiHavxJ4EMRMigKLmmrgChOvxglKLMmHeL6UQ1kL8LBQxhFI+z3kda45FYHzkiVHqjqZ70mg6s5xSrtGlnaB+XSkbN8oAc5f2MFrH3gAX/6Gr8A9l+5B4nNmG9gzBZQ0Xq5g5/TftD9nyb/KBTX2j/bx3PXn8UdPPYk7L1/Ea67ch/M7l+H5zNiMdHycc5x/BSFJwxxcglubMByTfJkJAqrhIuasbWTjSLtePm5W1Ug3NjAfTTDf3UPEbGVmdDb5S6rgnDd22ZitKLNZOTeHgwGwuYbw4m148J3vhtdbR82qc7HE1U98BE996HcR0pa3P8Dm5YsYHx+jnszg5ZSqMKPSZb/y0qQK1xWp3UCtVPYEwywce1Esm2afeXfHIzRU+HE8owDrm5tY5iXmswl8qeKBeH2o5gUqPzXHI143zk7SFfpZ7FfW6yoz0dnO87OFtL2mDTMtoJeoqBInyOdsqGu9LuEcFwXZMjvlrtSsUilSaW1zjIqfyI+UkRqlicvuNTjM80GIKct4p6zUz5XVHZo6VtYETv1Lh4TWBlrZuDxfzE41cCa1GOFtZapW2aPrWiiUU0pbb8FiwkauHa4BhqfOZ0NDkiJgjjHXCFrpMieXFrRUJFXAxTtuw4VLd6DmZPA9/No/+Ef41R/9hwaUnSKfWe09wjTl6zpbW2cjzGNjjjshpVwf+J3zlSpTLiiu4E/wnDErmvccl/XN3/MYpXI2HqAxlj20Gnd8e202eLjf0RKekEpW24QztIum6nyVI0w4bvcCWUvz+mCTiSxHzWo6JN4MI2RUpCqv2uxRLaPAlL9StPN6JMB06mACS85dwVynAlbTkNRwBvVt1eX5pduFawrh2i2A5yLhW3DpVo65T+tRAuAeqt4Am+cv4MzOGRwfH2J/95ocDsbTmZ4/3NnC4DxNgxvMD0/UVJX2+zr/sq921uMcE97X+szIVbeBqdvlxrDMnXsAle907yDIjZCEKYpxhmrGdSbBT/zYD+Bd7/wq3UcDr5bqd0bbaTaXqEHKrgvFKbj/N5ttU4sL/iqmgdm7pQCw7MudolrW7mzu4vXKOb/MscwWUt1HcQRatnM+z4+OUcwXauQoK6qEG1PCs5mLFquEr8z2LgpMj0dm7+2U/LzPRA2dBwZYzCaojyd6/d6gh+l0JBjMNazOCzz/7HN46uEncHP3ht1TXWSDrJ7ZMOLmySrjvAlWGcq8p0RliXNxhCtBiq0mQEplMHNK3YZh6XmYNZXg74hWtpwpVY0Nv0ZWLjDlGGjvYI4HNpfMAroFwGarzLX2pXDz890amlb11nu2ERLt6xrYfWkc+8sVtS997C0E+HIQ/MUAwC8//s9kj90qhk+rmE35e0ulyv+Tc4TUvg0iNqM0dj6pAo6oBmYuLN1Qaub3Wl6wcmGpACc4ZpzAuQvYeftXI94+g/LRx3H9N34TYb5AJqt6Nj3Z3rTwfBzCx0Hp40y8jrIX4/9anOBX8zlmgtKmiB2AINegKs2m2/vCgFCT0JS5wGAOMK2hqY41NfBGzcxdxrZwv2VAWZjR5ZsrD1gKYE/feZ8gDGazFhXAbNyiGthUwA4G08FHjS2tKwL3FTaP5JDgbLzlyHDKqUN7KG3SLIu5dQjiq/RqXzCY0SJ9rnkEsl6g3F+u38deg49nGT5UTbHgNQZIBX2H7+HNYR+3eRFC1ALse+USYxQYRCkmQYwPT49wjVnMMNX0ts/cZGCniXBGY2Z/tuBhg3vSwEMR1VhEDehgMvZq7EcVRrGvbOKGDbPcb7NpdVEiWlToNzHi2gf9RujcozuCb3EjScHGkBBhwP13u3+xBkvOMzXLsMmlpgtIYbbhbsepvUrT4O3Hx5/v5d49vxuBbgS6EehGoBuBbgReRSPQAeBX0cnsDqUbgW4EuhHoRqAbgS/UCPxVWkCjwdALpAZg6ZyZoCzweHWJS2GM24dDTOsMBwUBEvNWLW9sJ4kQNBXGtDGsQ1MlqHjMcoungpFyvYIQiYOjLIyymC8g5JSqUvM6EMzqCYsj8/kMJ7MRxqORLBiXs4WKsGYxaoBZqWHK3LKSIgtn9j8sMlMZVApSyNpT8JjPMDWfVGAq0FPFYyo12aSySKN8XxaslPxptqAsIDvVlqyeCYBbqzupZ6l+ZvHaxkC/I/Dlp3Qfqy0urqCxewH9naoBEeYQ8+kSZWHZwCoWCaLZa9M2TodQe4h6Q2zdfQVnX3OPUMLe009j9NwLyrxlNam/saaCdAtvpYq2tFpTeVGJSwtBoWRfeWz804tD9KJQSmACFapfWICrl4X+UF2rGr+DnnyuNH51rTxP/qEylaCaSjqdnYJ21S5jUcfjVIF6fyJoKrx5aIR5BPymoqAKnbbcPGbCqpSZah6QZ5ns8zi0KlR6HhZeg33kOPZrLHzmxXlYBlRk6MSZ1THtfFlepUKWZUYdiwef/pw8fmVXUsxBkOqZ5SHzHgUTfaQbCe665y581Ve8DQ/e+wA20nUENRXHoSChKbpNkdPa9NEmlcW7ol7iaH6Ej3z8D/SH9uZ/+d3fgDe+7o1I4yFC2qw2BOrWDCHwZbpCjZeU04QexRLXr13DYjFDkkTY2N5SfmaWzzBfLDCaLnD16Ag5AcNojMXhMfyCmXMLzApeRwYVBFvUeWBNAoTzg0Efa1ubOHP2DM5fuICNtS0k527Da9/xLpx74E2m4K9LHD3zNB76zQ9gfnIsBabsw2nDy5PBIjazWVnwDmLN69YRQNerFFfW3NBeQ1L2U8HPCxc3AAAgAElEQVQZeGoUIJw0aGOQjs0QZWU262pcSHj2+DPK4A3YcZ7SlpOFeX5JMa7uC0finMqWqnRZWxLMExjOF1hMacjKxgTORAPHK3tmOhhI0WsqXmWPO7UuPyPXIymBqVIk8OT64hS8BGDMU6UqUQpavobsBEwFzNeTawBf01lFtxCNPycAFjwj9KXa2UE0rg125TK2lDmumWx1CcjkMsDGFoIs5iHLqpNjlggA8/oy6alda7yIlotcr81r5Oyl23Hx8h1mS117+ODPvg+/+Lf/jixyabNsc8bWJKokY5er21rgr2Bvq+zjcRDsuucQWMvSWfb7BrFXVtGy/uV8t5xhO7+WgUr1O60z2wxzrodh2lOeohpquF5wbB1oEFznvYDKKY+5x5WzsF+qwYFjK/t5KoCV5WiqSgO4rnOBajgqPB0AVgax5hXXB2bXWhFeFuqCJVTRce5Zg499GQCWHbUuPbuX8L4jm3bXdKCmHmbUygY6RJbQZrSPwZmz2NjexmR0gpO965pPB8cjKWY3zm5j7cI5rWuz47EU7ilz1tmUwHxeXodUBy8Wuo8MhkM0Huehg6JqkDEVrm43tN8X+w4RewnySYaen+LH/v734eu/7u3GxKsak8kR5tMpQp/niNbfbBxyTQ9O0a5rgm4b7j4mi2dnZU4FsGVvO0t6zlGn+mZzg813m8+cl2rwigKb41S45/Zz/ieATOjvrL3ZyMPPUpeF5oYar3gy2KzBdaamS32mvN+AazstqL0GSy6M3DMcTvDMHz6KZ599FocHRwJVrY2xrjd3PIKg5n1M3aRZ0hPO2q1Eds5xU+GOsIfLXowBrYL9RoBQcIc2tp4nADxuaAVNVX+NvldjWSwwVySGzR/l22vy2Nqtt9LfbY8hF4RTM+7z2R+2ttKnX68FwJ9KxdvuA/ieL88Dbj+HoOQp9e2n+ny2o/rjXy+3c/50x/YSdW+7FXT3m/Y5cun+VO/RwshTUtXWpYYH1QJJg8IuSoKJE/zjVMHcQnD/1K9pY0z422DNC6TKVcMdL7n+AOHly+i//kF4QQw8+Rwmjz2CuFjI8YM57FVT6vwSsC7g46QOZQXPBqOH4gD/4vgGnpUhu1lRD8MAPc4111DCdseSTXMwi3Tm3BISr9ESGjCgKStos4kesPGLWbvcg7Ehz40B75H894D2V65BYclbs8fPVUv1yz1GTvirY6STh1lJc6WTu44ay8wNoXU6ePk8MWE7rzE7//ZvAYtt4Szn56FBNI+FY5rIqjnEECGyyMPDixGeaGqM0aDPdUvHUmO7bvD6cIA7qHqma0wNHDQFjqol1kKadns4CDw8kU1xjWuYF0phvOnXOONH2EGIswiw7nvYJBSumUvMZcQcTfgfFdAzv8EUFea0cGbzXd3I4l1OJ7xPa//Mz89j4b896Hpj1wp3uvremAU214c+ozHoAqRGGN5LCJZza7SRfJqNm7XWO+4T//zxwedzuXfP7UagG4FuBLoR6EagG4FX2Qh0APhVdkK7w+lGoBuBbgS6EehG4AsxAn/rL3wNRIRY4FbRIkDu+bInDJoSVzaGeNsD9yErl3jm5j6ePRrhkC5kdYCdMMTAKwVaKi92hRsCtVBFHxWFArPajFiQLs0akRbHBCfM2KR6gJBHiiGBmkrFtqoqVQQldBifnODk8Ajz2cxAiVMBE8yqYB8I4zpYZgo+KZsKKmtNoatCv9Qz/LspOVgLFohyFUa9AtVNziLUCYtN2cnPy/dySmOzmDZVmWylHXTSc9z/u2rtS7Iy3cewU6cQNleQJLySEjbAfLZEtqCtpYFPwQ3JP+1LSKumpesQG3feie277xS0XOwf4PjZ5zG+uScYRZDHt1hM51jO58ZFnOLZFLwGqjnuhP+En70gRC8OMEgSqX2rnPafHhKCn7JGzYI5P5cbM8FtlyUrdUxrY8uCdG5ASXiEgLHNgHVWoSr40jqRShrCMxYay6WbB+45DqCroC61ZSCQQThAW+P2vMrO2/cx8mochQ0OUen/xyHPE7NdaTtL0GTAg6CPEIqWtPwMFCf6QY2Y8zBihpuv/Og8Z/EtsBxqTtskxNr2EG9565vx5je8Ebedv4xhuIbUT+FXVIqGsoM2lbjZWlLVnDc5FsUMH3v0Y/i9j30ITz31BAZ+hO/41r+GN73+TbqeAi+142Hhz81blVIJfz0qO0vkZYb9vV185Pd/D8dH+0jTGNs724I8zI+bLRaYZhkOJ1MUbCqQjbaHMl8oc5PQTxmWDnQJxraIivl1PhWECXq9PoaDdWylQwRJD9PGx1/4y/8FvvKbvg3h2rq6CLzFHL/w8+/F7guPYzgcoFrM0EwzKcHT3kCwPiGwjwk/Y6RJavOvMlU+7StbtRLXDKcPsgYHp/4NeomsigkzBQKdQlzjqyxEWtQb3GeRNVWp2KzmCT3ZlKJrRqCNsKiRune+zFSUb7iWUGFTUrnscsWDQPCMoE1KJeV6cv45YHsaBhP+Oht4qollF7+yeea8jvU8gmABYr42X5dyHweJW9DM9czy0w16m5LXMn71/07NqyYQRbUaBSKULKjiJCAuDLLxM/FnuQNlUionMRrCWmXXmlOB8qLzEtUyQzFdaNzKMMb2uQu49zWv0XXD8/LwL/8afu6vf7esd3tpTw0H/IxUDreZyK3ClqBVwM2pvaRG5rlThq6dW/6+dYJo7fKltqaVMi2haSlNNSdV7swhpjo/ppqU2dZmr08wF4SxAWlmPzKbuKikOtYaKVtwa+QxcEYlaSgnA1nZS3HMzGhrumhtbqXOdc0yfAH+f8HGi5KZ8mxMYISAbz+jylbHGggiykaV0Hil/nWKTam1bgFg/l720lzLuEZKEWd6Qz5/4fvIUlqLDjHYOYvBcA2TkyNMjvalMj8eTTSP185sYe38WV1j+WyOxXyuucvHhEkieC2VuFP68rr2gkjnQ4BfXUXNyobZnC8axHGCCBHiOsR7//H/gre++bWmzqtKHB3sI1tMXfwBh76y3Ms261rXJhsbbM3mNaC5646TaxsBcFMV+jnXY4495zEt6wU1qRrmY1zeNVcsghA+nrbRso52TQXKQmeDkfKuTS1H2sPGG6mO2WDg4Lsyz5khn80FiX2u8YtMjQ55VWDvuau4+uiTeP6xP5JVNCFYC39lS+2s4t3kNgcTB7cEzpzltpoUCHbqUoDt7miA7dpD4tUrOKjPAuYBNxhLCVwoM5npsLPSALA5srDZgGtVq6C0ubOyZf4iA+DT6t/PFQC3e5eXK4nbn386+PtK9rifKwD+VPnF1qTUWj8b2dZeiXa83L84JbDgL229GWdAgKcmMqDnoHBKtSp3vc7iG1yb+n2Ea2tSnYbjOfLFWPOE+yPdl7kmEC6yAY2Wy76PaRAiCvsY9Qb4uZMb+AD3vEUph55hyPxaT3m/tAumcpjweM4mPO6wlT8dYOiHGDYEwQ3WG9oe+1gPfQzpMOOUwmxO4GdWPAuvN9cwSAOZBZvSZP1cI3OxDbSBliW0y/9dgu9JZwT11eixspSWQ4I1f9ld4PRMMkv8thls1QZAWLqyivaVMe75VNF6ysRNoxi7KPFYMQNDOvjYNPCRNLzOPKRljTuCHu4LIlwUVK4x8hvsLvnvHbpv8N8iFRCleGI2xhMem1ECnIVnyt8gxBkEyhHeJgRumBfsS4HM8869GncbVF2z4ZDjs6gbzOjGQAtonUfuQawBVfvjujbramU300nB4Dhdf7h+eF6uvUoCc6Zgpjt7ytTYVtpr6d9VFR9XI6yBdxxefSWXSffYbgS6EehGoBuBbgS6EXiVj0AHgF/lJ7g7vG4EuhHoRqAbgW4EPpcR+K0f+n6MD47wyDPP4JgF7saXmjILfcRljbfccQnf+M7/DNkyw/MvXMUHH3sSj56MQM3VVhBhmxbJKnpa1qWUtOKWvvKEVRR3tmUpAY3nSw1Mq0kqCTIHo/hcKeGssmoZgA1zAnMpn27s7uL44NByaqmqYB4w7TypmwhYpC9R1ix2UTnEgjcLwa7u7zIJ+cqmpjX1KQswxlBckZeQgoI4B6PNntiNauuRJ5Uzc//kB2lwyAFjAYz24SK9HAgrdFlhzwAAQQ+LPoRFPeZyrgrYrLaFWM5zzBY5qoLqAJff2+a8ttnKpQeftrlbm+ifOyPoUc8XmDI/dTSSNTDtkjWOtP9lkd0c9gyeqJhpSkwWX2VPCKAfhuhHofJMZdGXSy5qigcW9Jlj5uxUWws6gmRTONwCejpO+Uha0ZqwKpJqmq9Fy1Z3IA4er2yyqfIkwFKB1aC4FdNFcKyo7sBCXdMe11SkOq+ECFGIk8DDgVfgwK+w21SYM4uPakC+OyddTktlA/eWf0nwZ8ptqniCyEPYC1AFHqqIttZnMD84QTWfK6stiD1cvu9OvPHL3ogHH3gQlzbPY+D3ETcJfI8aFX4e5rw5daPU5QXG8xP8wq/8Ih567A8xH49xbm0D3/affwde+5rXmgaash+bIlK1MhNOVpB1iZPZBMejYxwe7eHmzV188pMfx+TkGHHkod/vaapRbc3rjXNrTkvfghmvsYA2f0d7URaIZY8udRnBMiGNld9pr0zAwuuZWcs8o2nIRgCqNWssKx93v+Gt+G9/+B/g/N2vRV37KIsZnvjEh/Hv/vW/xuLwAFgsZAdLFWI/7qGfpvDTnqy31zc2NA8Ifzjumi+c+zpenm+DcLye5AiZJhie2cZymiGbTE1FyhxFrieyZLY1p5DFNM9dgMQjZLUMXeb+SunLNYYQlRCqLgWZ8oIphmbjzKI0laNS58rqPRBAbcGuPh7VjG1zAx/L93BuBLSfVp5vFBtEdpnHrUrYXAt8AWVZDhMu07bbKYlXCmCXG8zPwc9P9wLBp1YBLPUvgZkpBQVUWWgmFJUttME+KWFdtjUbHgTcmF/M90tjy57ldecUpwKqzGTNMjUZeFQJxynS/gD33ne/IDC7H576nQ/iH7/rPbJLltXzMtP/84vvLbDtMnGXPK8u25bzUZ/NKaw5RjwnMvt02Y9aI5mZ7tYjnkOuH8oVJqhVNr3ltcvW3VmI8j5AlwIevyz41dzh5hHXD1rha0xoscnFvlaDAuGg+nRY/w+pYPdXFsWypdaccVbULj9dbgZcZwinqVilAs5Z3EvhR1is7HhTZQp4rG7KpmLWcTpFvCyk2+PW+1nzAB0ysiDALE5RsMnnwkWsrW/g5HAPk+N9xP0+xpMpZrM54mEfG+fPY7C5hrIocXJ0rOs36fcEDTmHOe805xeZwK4fUh/XKO9Y85/3Sqps1cglb21EYYorl+/Az/zI38Xtl88JelX5AvvXrmK5mEn1n/D5bMJy90FZmzuIL38OXtNc9/l+Lzt3mtvMKS54jzcnB30nneX5IuCl2rrNvuZ9neNP63Mq4Ny4KtObDJv3ODaJsHmAufaE2mqgqCzPmdcBf+egDB+reyPV3XmFbDzFM489iacffhzHu3tSQqoBwd27dT9rVaLWTWC5ySsdvt2D9DgpgN246MMVuBj2cV6qRWa0UhFodsF0EmEzwKwp9SfTNV9iWuVY8HxwDBuzSVejmlP8fnEBsLuPO/VsC1b/pAzfFuC2DUUuFPklyul2/D6VUvkLAoDd2nNaR9zC+xUcdtbJn81eWU7peqLbL9qKtYK/UgITutL6mU43zNXVXshsiHsChdxbWd5uXhMV8vq2hqSU2dQuCoTOAVpP+PpcmxFgySYTVIjYUBakyIIe5kGEXykX+PnlBJkP9GoP636ADd/HGdDq2RpICIAJZRmNMRO4NYcMZhP3fA/rtDQGwbH9WfMJgs1imX8IUNUk2F5nbCJx9s98rYyNVE6lLADs8fe0hjboWyjL2K2RzqXF7gCWL7xqQON+xcVztE077TnjtaGADt7rlYPLBkzLWk4VURDj+WqO6/x3ghcqY5vXVMhGH2YbV8COH+L+MMElH2rEIKDdLSqphblHPsNGIMLtMMRj2Rx/VC3UsEq19BaYCwycDWgHzXH2sAkqp80th/bZzHvmYsTjpwMN4XdWMdu7Wlljc8tpAnCbP4S5UgK7DlNZ37P5TgNgjaZB5SPW3pjnnv+6CpE01sxn+x9TpfN+9lW7f/TZTOfuMd0IdCPQjUA3At0IdCPwJTICHQD+EjnR3WF2I9CNQDcC3Qh0I/BKRmD3P7wP46v7+MD7fwdXDyeYMeOK6rnGR1jVuH3Yw4O3XxR4GI1muDoe4yaVT36Idf5hfdNlfBISsoAvOzcHA01ZbFCKgIaWdSyemHrXU6GIj41Xqi1XRGVtgzC2KjEZj3DthRdx4/p1s1oVODEIzIJ1TiPIOje1U235mBQ1q0zLor8ExmYcajbQpgI2az+nZnVKXqt4ma2jVXPtjzusVUlfqjZZyrLofcsOegWACZ1ZonG5xlKhOdtPkVQWDdMeLly8hGwywnw8AcV+5bJGsagwmzOz1YCn8otl+0aYziK9BlzWun5Ia0wqEwlBSjTM1ST4E4A1wCuFLeGWcpHtdaiioCKiLWgyy05FzIAZvyEi2WB78JyiUBmiPHc1C1C31HIE8PxsOic8l6fUpfw7vwS/CAJc2rABZVNss5iv8ZXQ1ZQhUiY622laKrtTcKuApmhYKrkImagt4RiZXTQtfWcBMAqAQ9S44ZU4IAAmdKcSjYXLjMqzNtPRGV46Tz4WZD0qLnohqsiD1x9ge+ciZrv7mB8eIGGzQdggPjPAvW96EG94w+tw36U7cTbZxEa0jsCnRTXV0tKOmWqNyq5ygWsH1/Cv/u3/g5t7e9ha28DZ7TP4+nd+He64fIesSpuikWpTCl3fVIcFYcAyw/W9G3jhxRdw/fpVTCZmi16VhWC8oIcDnlEvQZQkKIqlMjR5rqkcE0hr5xGvLf5MOZ2ezrWgGZVx/BzqCrAsTgmQCSMJVQjjkxRrF+/Ad3zX9+Kr3/ON8NJE1c3nH38U//dP/xSee+STKoAHVOq46zpIU/TWh9jY2pLqkgCY489sZ8Eep5zTPHFWygKsvRSD7S0s50sUkxkWbR6ygC1z8yJZGNs1bhnUVAURRFLxyj8Ej7lTzhI6WTHfAV3mV7u0ZsFfNWWYvTOf22bxtiCXeb5aP5wNtOX6WsZvPBhIhWmZ25Zv2D6vBWNSAAsARzpHq9dzwLfNFWaTS2uLLPEq4ZmzfmaDC6EXgRZtcmUJLfBrGaBS39IONEwMGjmnAlonyw6aBWUCTyqXw0jqLIIls6NsMKcykpDQD1HWDaKkh7uv3Is47Wvkrj/8CH7yPd+sJpN5zmJ5pPlTlIXZ/TqFOdcoKVwJFnntyS6ZeeoGs2jHaauPNeBonaBNM5WaaupggdysQHkuLCbAILB+6qBjWeSI2azi1klZQLvlXfNdWea+xooAmGMV8xwEvmzkaavK88cHym7aQaQWABu0oC28rUJq9vFDZCUt3Wl7ymOxP7punOKYINhyVO34lAnsYA+vO/5/4c6PgAjhCrPKZfkQYBmGmEYJlr0+Ni9exubWNsaHexgd7SEaDDCdzTEZjZWbfe7OO4Ak0rU7HdMGukBvOFBTghTpbLrgNaCcZt4rDACryYHnI6dteK2/m9Wwjz/7xjfjx//29+PShXOyoC+WCxxcv4rlhHnonBeJ8sItuNK5YLhrp832JACWCtiP9BlaeC8YzHlaEvjS0p7vbwp35VZzTaMtc+kAMNd5rj9MEHC5y21TBWMGNP/LXM1isjXn63ANVT60NUbo/zm39J33QbOO5lgdXruBFx55Ak8/9AgKWqG788ZzQUWuqXxtO2B2x9w6GIBptwtauzSNbT/BuaAsYz63rjCAh3M+G+Y89NQER7Um7YMtImJJBSFKzBSzUWDcAmABS6EvXadqZtA8sj3Krb9/IS2gTwFgN3/bMflUe0vzVtHVYVumNoPdNX+1z/l0ANjcMl7JrtUee1qZvXoPfYBTCLjNnTXnbPuEn8V7tfnH1rLm8nHd89sc4FYFzNYy7qdoKkwgm/hUcRPOAin3PL4nqMr1lY1UyqZXnrCph/kDuu4UaYIqSQSSMZlortPGmXu5yA+xjIaYNB4e66X42ZNd/JF7nS1Eyq49A+hPm03NphRaEU9pU0xI6xpnuK72A7ODphJ43QvAvOA1qoj1h3CTrjCWLayoDK4C2o8wboOvSyUqpF4n9DW1L3OsPf196ZpbMpdjrZxg7UNsnnLdVI5129DostRPq381o6RCpjU1oanBc+4tojrAHMDzVYYJrbcJ2jke3HvIYt2iS/qocG+U4PaAQJdNVYwJKXFAsI4ACfO/I9v7REkfT5cZHsrGuhdt+KGes+P5OOMbKN+gApi5y56PPtXdjGLhHCEM97jeWGwI84Dn+rcJwEQLrX0OqFv+vLOHdv9gkDOS+wdHe1+kdTjvouZQ5CGsuW7Y+6kZzQ3WX7z+5Cu/eLpndCPQjUA3At0IdCPQjcCrdgQ6APyqPbXdgXUj0I1ANwLdCHQj8LmPQH71d3D01HX8wvt+CS9ePcSY2anKpRJCxEYArNF2ldAxoDoYyJxl76AJEbNIpQxWfleildkgtoUj1bPN8lmqFRXwTQUqFCM46LJmpfR0Ekifdmem0qUC+MXnnse1qy8gTVPLoWRBqaykmMloKatgU1OHOtGc4AYL4FI50q6NRRPBA8pYWZw1SzkeG9+Hj2HxmsUaqbOcQK09pNba2Wzs7HOuADBfj8fm7GsFf2Qd64q3reUdVWLKFQ6wsbGOe65cwc3rL+Dw5h68ysf0JMNi1kIOV1RVDq7lzplq08qtUgIoP9JAL2ERgV7ATEseE5WAOh1UUtB+22X9rhSzt4rYVAMrU06KYyv4sZCYCATJPFewgMAx4juvLE55zAZRpcBjEYyqVeYrOrUpwYLsYVkMVYaxjXtrP0rFBeeEzThT9LbFZOaymcrKymKCyCqMuaKxqmaES6UK6gSHuTKsgbnvY95PMO7FWEgNU2NcFRgtcywJIWkTSkUYp3YcmuJZ0KBGlIRqbKCFORWhcc7jZu5ajTLyUa6HuHTlDtx5+0U8eNfduP/C3biwfgFpsEZ9iAD2kvMsIuDIcP368/jQR38Pjzz+CM7unMXrX/cW3Hvva7CzvobZZIK9GzdxfHSM48NjHDPrczLGeDbGbJkho7pd/pMEsTWy6UTWf1T0EvgXS8tk1tmNI/gxC51mCSxbQcWitmPWKO+Yf+fhsilD9UXVGANl/bVfghiCXC6Xj2qZNJECMsuBr/lL34Tv+fs/iqC3ZqB5meGf/ej/hkc+8nsIqgK+x+xUheYh7afoDQa67ggw9Z5qEOA1TkW8KvcGTcNIKnyqkKMktWzPklooK5LSrnyluifgIsATMPSRUl3L5/MnUn+SBZmjgJoUuBYRICuvN7LmDadCtzzfW1m/tBSWEzVB8ct+x/fktS9ITJtn5q7KJcBTE4VxCJcF3EJtB5b5OfherSU0oVzkrhHCXwJswkiDZM7+2al7uT4K/lI5Sftc2eVaRi3fn00RXBd50mTNTChL1VVZIp/NkC9mKqhHUYqk3xc4pJjKwGeDZVlYswmtafMCQZgiW+b4irf9WbNbprPDMscP3P9GzI9P9F6WY0w1/VK26hmzgqk0pmU85xMBPYEnlctyiLDMXBbL+dWqhpW77cCcPCTc59I5c7nMbKxo1+GVBXBdS6XOBhLCYME5rXmcv2ZVrU/QNEhogc28WE4/WRfb+LCBRrDa5Uq3cEmAQnbsLqde98FAa+Ky4n2CzhNa0bVeCNxrveQ6aFbSWgaZiy0gaNCjBcSWBWz3hJzXs1OOlp6PKS22+wOsXbwd22fOYXR4E8fHNxD1+sr6no4miPopti9dQLg21H13djxSvm1/MNBa0NoEc6yU80sr8zgV7GWmrpoxmOvO3Mw0EVg8f/4sPvDef45BSsv2Blm2wI1rLwBFhkCWzYXOqVTxcYyk17NzzHuslPItoLd1nNcPrxfahreNDWZpnuu8CJQTBDNjvjA1u1TurerXwWHeH8U92axBX1QCrtkchfJ8C8sLZkMQn+9swU1BbGu6zgV/XlJhV2E+mmD3uRfw0Ic/iv1nX0CvsUYXNt/wWpI9LMnOSv3rmmisZwkRwbeDsLKIt9m8yuI1Fac1uXCN2Qp8XPAYm2FOKMTw/crgFufEwi8xyzOMUWBUFch9KijNfl7XaBtVwTXNtU1oHrs75qezV36lu8PWuKO9x1vAxqf+apuzWgXvyk7ZhLM2Ii3Vc+P28mxhje+fAGXb56+AbxsR4D5SC5YJ/Vf///KPy3XS2Qm/jEv/sQNr30ci0/Y9WnW3g66WS2t7FgFa5uhy7SfU9xoBX/0/Gyl5n3XxGnQMoHI2pMKTHQ08t2yKGq7Bv/0OpBcvIsoLTB9+CNHJse73PP6woZtFghP4GG9t45eP9/H/NplcSvpVgJ0gxDk2GUgJyyZLG2wqdSdNiXnjY043FMajeGyy4+ck+PWxJmUwwaaPjYBW0gScbFSA7Ks5V7k3VEQHnTQEfQk3G2XeEgYT8C55PfI91dhZqVlRVtEuF53w2NZEB4NXVvvunrCaJzar6PZxC34SAFuDoBqwag8jH7hW5Fgyd1l7Apupfs0rj05BHqKqwF1RhLt8HzuMqWmAA5Q4rJcI6NbiGiI3khgbFeM/UjxULPB4PpLNP7OTz3ohtn0CYaeYbjxs+IHGh2PFvGeDsYwt4drnaxzmXoXMKaMJhc1O27kHcF/B9dL6SK2BUWCYDhL2bxM2hpy6jDQX26ZKu1N4apj7K7tPv9JLvHt8NwLdCHQj0I1ANwLdCLyKR6ADwK/ik9sdWjcC3Qh0I9CNQDcCn+sI/Juf+kGcXDvG8598FtmiQhaYhZwVq80mjcWtkPm0LHjK6bJBFFjRpd8EKmBmATOwLH9MVsiBFTP4hwXhlXTGVQTFiGUzZ3mBBn+cYksFV8sOC0IPezdu4Ll8NNIAACAASURBVMbudRwfHiJNzGaUoIKQMaNipmAWo+nITmk/VlayHlWODgALCrhCUsWCEVXAOj6DoywaUZ1Asz4rulpxMpQfnsFcA1EGBPhlQMKKWK3KmMckBRRLXsz70nEbiDKFNHmbhyRNpa6i4ilEjPHxDPMZE+D4Xq3BpNm9rnQ2yr+0gpOsjHlO2j/OYq7NG1Mapo7RSsV8nIp5Kui586PnutdyimEpj2W3bBmgBm0M8hJ69YdD5edW+VK5ZnZElqfskj4tGxjAcHMLG9tbKtRn+4cCSMpzc8pDmyPuGEzf517PMmlXdq8Ni6os/NcGCGXRaMpkjkWk9yOIIe42K/Nm0MOSYxx4mPmV1METFkJLQuAKI4KUukRNWMgCZ0O72hpJj1a5nAMVAkJveYFKl4g6jTC4bRtB2qAX5viKt3wZ3nDf63Dn2XuwEW3Db0KXdVdimk9wbe8aHn30k3j4kY9h59wGHrjvtbjvNa/HoL+Bay88j6eeeRovPP8cJuMJshlzfJfIlkssixw5AVMQYPv2Sxic3UEdhBjd3EN1MkEzXaBc0LbX7B2jmpbIPsqgEnRl/i7PQZ4vlJlMhRozjpVzzRFTwwDzJQ2SqhpNAaWDVMyqk0WsK9BL1Rp6SHoDLJibWda4fP/r8T/+2E/g7je/FY2XwC8KfPQ3fg3/8qf/dzTFwjV7+IgiH3FsiET5xvxyNs5mj2iq8iCOEK+tm2KbIJKqRTYUgJDKlD2yiub64lO5aU4AnCOcm3HoIwqs0CtVp6qrfHwoS3TOeYICFvAJkfiaUsPzOGmFTXVokuhnlKnyNVtVMt9LymBnFW220A4Cx6bolcVzaOe/VQEr/5fNE7K2NvCrTF6nKObvWdRu84E5NAJkhKGEV4RhTr0l+CvFo/u9U1NqXHldVATCZnkrgMyGCSqVowDZYg4QfhLIeYHW0CBl1jHH0QehI5Wy1WIudWrU76HMaJldCyY++IY3yIqYBe6jF6/jx9/9Tbjx7LOmrAt92WpzvAibqbClgwHXUq6XpkozNawiAlrlv4NZJqu0daZdyG15bbNx2YASCt6quYXXeV2il6SCmCnHXw4HtHgO9Riz6OeQG/TXGqPnsaHJmovoCMAHtQBYa7hrfDAlvCcgaUp1NtsY0OIaQ0jIY2LDkGW0mm2wHbPlYLZAkM/TcQv2WkawwK+WLnPJyAk6+flkU+xhwXM2GGJ46U7013YwPr6Jg/3r6A8HKPIc45MTNUn0dzYxPHtOc2oxmmA+n2mux7105ZiRL3M9hyCWTRWcu1SiL5e57j08P7R1fs/XfA1+7Ae+FzFv8FWJxXiEg4M9NFSOc97Nl1IG1r5FLHDOJoMhvNjmtK4BZ9/d3qP02lGk610Zys6mnNEEcozgXoNKWyqBczoXZFL18vzeUgtzzpt6X1zWKbW5F1lyDaR9dJmrgQfM/uUZoKKa54PXELNB+30BlJPru8huHuLpTz6CRz/+h1iMJwh0s7ez1QJKhQ84gxDZWbf3G90FDG6bPwWbq+weJGgq4G8qYGWAEuro3lXjXBBi24swICD0G6R1I0jI/cKyKZBVGfaqJcZc92XTb/OGivrTIFTmDJpzLaK0JbWFl5/rfrB9nkDdKQW71hcHwlcWvS9Rxtoe56Wf5tanOL03053GZWzrGnO5t61wt2XBq73cKUMW3TZa6H6qUUz7sM9w0O3rtt8/FdTWNewI8Uv2kuqwczswF0OhpjY2E7HxRMpMKn4hW+e0sTxgKoEJf3nfJSzkIBHCBszXZjMPJ9K5c7jzPd+Ata99J4qNDUyv72L86x/AwW+8H8tr1zWhqBTnfnjkhajSIZ4PPfzT8SF2+dpeiC0fOOt5uIgY24TAPveIljG+qCrMPGDa8A/tmy1Hls2c3C+0EHNIO2hnC00lMEHy0AtkK01FMMG21K4uC1hKXweCGaShDFxCYQeK+R4ExGy34f+bTTSvL/47wZoKeH20a6qytN3egPu7ds/J08qdg+y42QmpfUOEo6bCXrFETdca2Srb3pN7UL8GekGEolrikh/iShDjPF1D4GHSNLhZZVq/FbtRNugFoeUg89OFAZ73ajw0O8GSY9l4ykveCjxsSRXMvwemABbsJwRugS7/DeE7O2/LECcop2021cD8u+4LrWOF1O/16n6lPYK7Pnh/ar/auXiql8KtV8C333j2873cu+d3I9CNQDcC3Qh0I9CNwKtoBDoA/Co6md2hdCPQjUA3At0IdCPwhRqB//6vvBPLRY2oYOInsxZN/eLVZtFcS0Jo9payR6U1r8uwox1uH6HgaulbLhjhsdRXymE0tY6xwUa5XAIwfGUWiZ0Ns4owso+2IqvyOFnKIeSrS+zu7uLk5Ah5tlBRS3Asz5FXBTJ+L1hUYSH5lpJEtoKCRPSHI+Qx9a+KhyrKVgJ8LMjpPQl5HQiSgtWBXkFGHq8+osEwFl4JUDa3NgVZprOZ08gYPDCgbV+sz1o2IAtdZlcs1ZlTzfK1CNk9WskFKcbHUyxmLJk5PZEDD4JhbZaYYK19bqpsqXyNmQ8mVYq9l34uOMwisak9na7CHuds6AR53fExS5M1J1q6qjBP+EaYKStjOx4lwwY+ts+fxXQyRjabKbNO9nx6hLPG5utLLeJhc2cHO5cvKPd2cWMP5WLhxsRyO50O1BWQXQ60yydWYb0pTZWsc8QCmynPmPtM1ZeBHg89HgthgoPnUrDGCcokFuwrAw9NL8IyAGZViWlZ4CDLcFRmGDUF5lStUDxJ1Vo/RhNyrlTw8xIN5X29PpLhQLBrWROAzrHe8/GWt74Jb/3yt+HuS/di3VtD1ERqLJhnYzz93FN49PGH8cRTj+Ho+Cbe8mWvw2uu3IvtzbOYjjM8/OijePqpp5XduVwsZVFIm0RxMJ5zFkLDCOuXL6JHiA4P06NjFCcjZT432VLENpDSyOYp4QzSGMOdHdnUZtMxyvlUc5yqVSF9l+MMFkk1KXnNcvZUKoCWVYG4KAx2yhHANVcEtOQNTSlMO8fSR+6n+O6/88P4+r/6X8JLqQb2sPvck3jvT/049p5+AjGnhKxiWwvOGlFg6luuKbIx5TXAP2mK4blzCPp9ZPM5ytHYrL29SlmAAq7MBmRzShgj7Q10zRXM9HWFVCp3+Rhe/wJ4UuBGykVltZnwtL0OCf7Un0IYGwaIez2ESWxK8LzUddLazlMhLfURnxP4piJ2EJfHRztqWdMHlotLcNw+Ruuhew+qfJXz654vZbIDwHx8m+VLJamyUF0W8MoGWopos3pWlmoLgUUYTf1IEEpwSyUW4TevF+X7EuxGCfwoklKXTRwCGVEkGEkb4jKjVh6I14ZoCv6slBCSCu7X3Hc/BkMmI3pYTKf4iW/6Vjz+wQ8ZpHJNInJhdgHsUsMSeIT2+mwsUkNJXdr6z8+rddIWKM0Fp+A1034DOxo/pxq3hhw2CNRSHKuBhJalnJeLJRICd6l/qfgl5Fyil6Y6duXA8ngJqJ1tcwvqWltpjXsrE+T8cePJc8rzy1/xupITg6zoef9pAXCFksfkVL1SvDqbc9OvsXGFQNAAiCmA7TvhCEEhH182HqZBg+XaOtZuuxuD9R0c7e/i4OAGhgTAyyXGJ8dyLhie3UZy9iw8nuN5huPjY43LcG1tNZ4FM4Dz3Oy9IyKpxjLiecUz99vz8a3f8G78yPd/nxv/Whnju1dflN2+x3uo7yGfLXT/Z0MJv6IwQW/QB+g8oMYGy6l08ZZ2z3G26bxeOV9byEMArFzutiGA86woUOZLUwA7G2fdi6TuDNWwwPHNZxlAeM3H0/6ZYFm52GYXzexfnmsqLfk7gpeYuciTOW4+9Qz+4Nd/C7vPPodCx+MLKrsbpO6f+txS9VpTmtYLp9RbNU5JGO7mqLs5CyC6Rgcp/hpT9OVUJtclNoMQF/wUm8xa9SoBQrpaEE3VVAxWGW4UC4xOA2DlSbeA2hqxbgFg7TJWrW9faADc7mNWKl73g1sQ2Nlgv+RTfPa70/a4LAfgZR18tpVp39F+fcre+dZRf/bv1z6yvfZe/swW/rv+gtWvba26BYDVnidHmUb7HzZLcdXn+RQARuP+WMMdV6ShYK2paDmpYtckVF+4jAvf9M3ovefrMNs5g/L4BPEnPoFn3vcvkT/2mPaNMeFq2GBO5w+/j3LzLP7P8R5+O8+0ngw9D9seFeY+LiLCZkCFuVmXy5K48TBBjUldSpVLWEtFMH/H+cw9fI+KYHjO4tjD0G+wjkDWx1QHSxXM/YM7V7ymLOeXecM1Mr4mobBnFtCEw7Sgpk0084gFi9nUoIYZU7VbBrqzynfWPdq38R7imnHaa7HloXL/8AIc1wWOuIbwvurccASUedy04g4i5FUuW+wrcYqLVO3WVCV7uF4u1MRDhxs2n/A6J8SlNfZmGIDOM1ebCr+/GOOogUD4ul9LCXymMTUxITmhOZs5DJC7f2e0+/Cm1PhkynK+BYH1Gd0Ycr9qPWrOdeclGdUunuQzTO9v6wDwK18Aumd0I9CNQDcC3Qh0I/AqHoEOAL+KT253aN0IdCPQjUA3At0IfK4j8N3veqfUfwM/Qk8qOKdkbWjbq+BXUzbJttlUqT5t06jepKpPqldT2fFLebOCOlQJmdUblSxUpiV+IAgcWyV1JddlsYUWmTXzVVkso40xlWR1gbxcYm/vpor4VHDN51OMx2OpIwlE5plBM7N5lOzPlHfKGSYEbgxcO3tnfkZlUwoA8zOYeoeFPKkMqOpi0YzHG5kqj0VqlZgcsFZZpvGxsbEhcDGZjs2CVRDAVAotAPGVM3qrMM2MMsKjtphJ4FOXRJYsQ4cYn8ywmBO8hZZjSJtiWbLaV2sZxyFkZi+Li1RgU0XEQnLETEfaa5flKruNtpiEwG0B08Xd6jUJ280a2gAKy1FJTKWdZUaGldk9FxJ2s7BGNYuPwfoQWTZHmWem9K5c0Z+KO6ksVdXXc/vr6xhub2I5n6M+OpRFp1k4G7glC5dKkNDEqY7jxCCal+cI6koKdEJ+AUkp9mJTep0CwLQ0JNDWaAk0+frcVegjVg4lpLim2regxThzNqkwL2a4MR3jaJmJKfAzpFsDeGmoYmW+LDBnrtzWJuLtdRRVjpObewjLOQa9AFfedD++8s+/Aw9ceR02ow14OZ+zxN7+Lj7w67+Ghx76OCbTCYZbCe67/x4M076yJg8Pxrh+84YybpVdykK/MippXUwoQbBuGbnxcIig19OczecZysUcdZFr7DjXCYA5z+TEGkKKvN7WFho/EACulmyeMKTGgrVXORUir40+7YBTy3KlfW8cCqjWs4VZSLsrRsa9shq2ua4szdpHyfmbxHjwK9+BH/kX/wZ1ZHmxkVfh53/yH+Ejv/GrSH27JmKqT5UvbAV0vRZVsUmEIIql6OXnjtaGOs7l8QgRFZuEw2EkhXDNUL2G1r7RKQBMNE5lL0EVIZRd843PrGOqHROEtLitXEava+hQ/itHhZArDDEYDgX1OM9LNkAI6NprEWJKpUzFLDOHo0iAV8sfVb+c+05dy2Pj7/V4AmPNWUJiy+tu57EBYipwsYLFHBuBXdk7t/9PRS8BruU5c5ISbHH+C1A6GMyGD+WOFxVyWZzTSt+HH8cIqHJXOLqPeNCTEn9yfKJ5JOhf0vaewN8XMGZ2M1dG2pYKpLNZJeUcvh8b/aEaE2g5/SPf8M346C+/X2CR8NT54OuYTMXsfMgdLOPYEdCZ+M9hUWUmt5mmbHDxZafZ3iYI9aUs5rl0bg4Rs72LHEnSQ1GU6Ccx6rwylwM24fB7HEqZTBtiugnIUaCy64RfBFDMkaebBL94PtocZVvmbeXlfDBwyc9JC2gHcCUUd54HBLvKJTdVsdRoyve157XNQwQUzONcKYLd2spPwMYKgmBClVkQIFsbCgCna9s4uHEV+wd72Fhfl80zAS3vscnWOtYvXEQ8GKLKljg8PND86vf7q/lHIMzPVVAhK2tzl2fs1M7f+S3fjP/pe77bFHZ1hZPDI4yOD20NZwSEg/rKE2bTANcm18QQpekqF5vOHzxHnGfWDGVNWLy+CID597aRgRnAnOemiGtQU8VbOFUwIa7LuJaalg0rfL/1ntS85WyBajxHvVhojyAb9FPXAa8Thm+qGYLvnSaYHp/g+Y99Er/+r36BYed6DsGXNQWEinVoASPvqWoUcD4cahLh/Of17BoOWotWe46lxpqC1MAWIT9XJUIg2eA2BvIuB31c8EMM6xIJ+9N47+Ud2KuxKDPsFnOMmfXdKoBf4onRzluzGDcY7Fq7PpO38SvYJJoNtNFXe3374s9eAmFP/f3zAbJ/0kdrFb9/7DFtU1L72U5Ldj/Dsb4cALe5xXxaa69tu0n7Og2A9XenSubqb1bQPqJTql+qZaUG5r2bcJGAlQ0pfKxvUQucW3wMtrfhv+XL0Pv6r8Py3vuRzDKkjz+Jk//4H3Hyhx9HPTpSVu3M9zGr2IwXIxhu4SNFhvdmJzhEgzU/wjoVwL6HS7WH7TDEkBm3+pwEkADN/+dNjZmAcIMZan3nz3iquW9LfVP9cp4SblL9u0lVsB9IBTvwAn1mHlOreGcDzJL7JFk+N1iwSZONZ56HhUcw7Mkmmr8jAM55b3XOD9xrtyr59pS1cFT/5lg1ADjHHcWHsNnRwxg1jiteWbaPUAMT7/d0RGFerh+grgvB8buCBJccKF82Pl6orAlxLUrUNKIBIJT3G+wgENCFH2IaJ/jt0QGuoUI/jLHdNNhSFnCAs1JMm0Ka4JyW0GzG1L+BfO5FjGxXXoCSmcku952KYO5lObvafW/rNqC5pTnVHq/7Z5Ky2Tket5pL2/H6tpudBfQrWNq6h3Yj0I1ANwLdCHQj8KofgQ4Av+pPcXeA3Qh0I9CNQDcC3Qi88hH4rne9E4kXK+uKxQ+ENK8kUJIhMmvFKtQTgVLxREvClViD1soqeLCYbCaIFPpF7KqXksnAIbN8+cVue2aOWr++5cASSNHCjlJZ5plJESuAWCFbLjCdj1VA71G9FwA3b97E3t4NzKYzlGUBWltKtVla/huLXVaYpjWr2Xyu5K9toVB5XPzPKnl8u9AzC2TCHlNlNYIgBAjZnFa2t8QoKsRQhRqwaGzqWlYK9XNnE03VBqvBlk9KKGL5sSokywXa1I9plGIxX0oOQdA4G2eoZHVJAMIqmY2RbLhpx03Qq/xAH6GUt60FdIMwCGWJCr/CfDw1e2Qds0GZ0zaMrVpYil9nBS2bS1ricgxYUKcygmpWFsYGPZ2bSupdB5mUodzCXplrC6BEYcATIiUW38dsb/maBUKX1WsWrWbf3Fr9qcGAn6fXx2BjA2HkYzkao57OBMM5cAYQOObMaKT1scU0WnHMRZmqUaFNFLZ8NdqWUr3S4zkNWbJtUPqecoGZ1Tb3PRRSqYaCrMGgj0VYYb/IsDsd47CskBMeDyIVbwkgwipHENfYvG0H97z2Qdx1xxUkdYSnHnsCe9d2lbk6m4yxoNKyKpH0IkSJZZOyAlosCOlKqcQlJpQVKqeCBz9JBPP9xRJRwXNhEK0tvnN+tRbmpp40y3ZFVoroOyU6QZhTsPF8EAxaUdWaLQj8mCOa9FKp+4vF3PK5aZ+s+UUbVUJDayIgWFFWnTtvfCVCAVq8Mq/y3N3343v+5x/Fa9/2NWj43ss5HvrQB/Fv3/vTKLKJ2ThzPpDASTHK9woR9hKk/aHsX8N+D2HaQ0Vr98lMqime+zCNESU9jSdVSFxzpElXU4DNXan1BZ1CA1HsBWAhmApbrgm0dJatsAEwqslJt5SJGtCqlhnHtpZRybxS+PK1nd0zFbVSUlNZzHO0ygK212pBF3+v5hOXmS77aKcgFhh2z28VwLx2+HOpJGXnbDnnBmJschOGEUwTfK5cAZRFWytbmWphWfrWDQo+l8eWJAL0XBcXk4mKz8ONTcHC8cEhcjZm8PlVBS9N0NvYRBAn5sjA87rK5WWx3grX91y6HWdvv12ry2w0wc/90N/Dr/zz90lNJU2vU3S3Ntaa4O78KCJAUIV80ZpBNIUFgA3aRRwz5jo6yMO1jZbj1txjEI4uxRwkAhU5TaixwRqNEqqeCSsFZG3t5vm3MWxz6HnN0BLd07GvmhKcBXerTFfjg8uKpoKZ54twT/csriN6rlXupR4WCOS65qyhHVxQg8fK+pY2oaaOliqazyWIdpbSfP1Z4GGxNsTgtrsQD7awt/sijkcjbG5sKDZgdHys8xGtD7F+8SKS4RB1USoqgYObJIkaXgRBaf26XMIPE0ScDyur0Rr/69/8H/Dt3/iX7D5Rlzi8cROz6cRguSMwVPyycUlQzKnUlGWt5geXya3ryX6vRgP+zqngdY04e/TW3pz3A6l8dT+hEtlUylrrOSs416nelb1zafeyNDK1MXtAsiVmozGoJGajVMgcYV4DVL07i3ROEn6++eEJPvjvfw1PffijqEdjs2h2YF+roRq3TDHZ3httB2TxEHY3MdhHYMu1wZoT7No0GGvnkUdu6l9TQAqMuexVZtXvIMGdYYJzdK1ArfWNr8mWp6xc4Gq+kFqTkccGylwTXpuZ7SDlLVBpjVOrLrFXvg38Y8+4ZT57yxJ59SAHhFve+vLvX4C3/+xe4tMA4PYe+SepoQ1w38onPg2A28zj00N6+hhdoIfmrJpKnCMLd3oErimbMmQHzVgKCP4SCMdqtAwQqhevhh80GPCSi2OUly5i/a1vRXTliub/5OaBbJ1vfvT3UT/yGBK569B5hE2VIaZ+hOvDdfxiNsbvLmfwvBgbHnAmaHCu8XDOj3GGex46wWjf4JTADvrOmgozWkJz/wMfmeznrdGQeyXOyZSNfnUjBfCWH2Cj9rHmEwr7GPJe6R6vJiNn67ysOecNCPP7XLnA3Gc1aH/HdY/XBJtctH46JbCa9lyz6erctbY3zj6EP9d9nkpez/KNZa3M/bPsn21vIxWx0h4KQfcrfopzHtBjrnrtY7daqnn1TBRr3bD9oCm6+zWkdh4GAXphhH3Pw4enJ1IEx56B9q3Qx7asoUOsE8C3Cmn+O4qZye6alnsFx0dbPlNCqxnEHbPcD1wcjpxsnCK4dRm4dSG4LPFPYXTeAeDPbrnoHtWNQDcC3Qh0I9CNwJfKCHQA+EvlTHfH2Y1ANwLdCHQj0I3AKxiB/+bdX4e49pVjRUvnmpUVFXktw5bFExYzqoYZkR5y30dG20sWmBsWMOWwjJrQV8VfKvvUv67iJYsezClkZYnZjGbh6pQkTunbdrtT2cNCDAEOswDn2RyLbIa018NwY6gC7c39G7h69QUcHx2p2JvnJYqS1p5WpGeR2mxY7f9V1FYBxkqayovV+7N0bgUjgmgpDF3xSEpUB3NbqtgW/VqLUgEHB5FaiEz4xsK6FfWtsG8KQ4PTKlwJOFvIqgrGVN2VjaxWF/MFKqobyY4Z4yoFEgvDhPNUPRjIJPxlYZFqYI2d1GiNlIb9firgOR2P9HMWr63SaVDGKsU2DqZcIUgxtTE/szhNmyusc0sAHGDn4gX9fnxwIOtNQ/iEgjbZZBde1xgOhxj0UlP7UrXN4Zd9Jx9oIFqFUsIdWsO6DENCAM45Hsfm2R2sn90RfJ8dHWO0e1PwOBK8JZDPTMUnYNyg4bx1MFHMXLOPmYmmeCUoZ0F24IcYMLPSyJPyE2VjyKy8KEStTFibx14vxiwCDrwC1/IFdoscx0WBLADmtB2UGpY5sg2SjR42zp9Dr7+GYpJh//oNWZQGUjpbhY/qVkL0RT5DntNa24NXsTDrcndpX6wcOx9NEGBwbhv9NMHyxgHCSQZfENhAgeAri4gh7aEhRTNPXBE0KAIDBzovVLdJCW12uDzXgzAW1DOVaY1ptpBKv4UwEedoYPa/0famlHL5aASvXNp8cc0CAmkhX79WY4JAKi1YCbDTDXzn3/whvOtbvgN+wtKoh4MXHsfP/+w/wY2bu4hjKnRrlPO55WPzDaMISTpUE4rs3B3kI8iJ+HuqV3lN06qYednibwSxpqY19bNT/krJb8panUuqcplRKkjIc2LXjYFjywG2TN5QkJBXhkFby+5tVW+EWexwsXXG4K/Ws7bhhMV9KnyZQUxo5OAvr0sB7Iivb3m7eo57Df6cn40qzbIoVwpUKmdNKeQyc536l5CvZPahGkrMml/gKS+QL5ZSUlLVKA7rlLxSWfseZicj2UKvrW2gynNMCICnM4NmQYCIFue9HoI0kVKU1xPtjn1dq/ZetI4e7e7j9W94Iy7fey8QRnrM//G934//8NM/48CK5avzQ7CorYK+1kuXDd9mdxPgyn2A8QBm69wCb1OsW9YqbZ25fLTrN1XeTbG0a6GuLceYDSu0M/UDpIEpzQlnbcHz9d6EjxpPB/1aC1LdC9RkYjCQ496u9fyd5qDWWmtGoJBWSmb3PAPA/DmvTItM4Hop4OvWXlnpOwts2Z9y3Xa22ZzvtGKn40BrGz1jg8raEOG5CxieOYebu9dxMhpje3sby8UMJ4cHAtzh2hrWzp1Hb31N8+7w4GCVJ902MPD7ImPuJbOwexqbXprgJ//uD+IvftXbLI2zLHH9mWcwmYyR9lLZgqt/xK2XuRTxzr3CRRkI6rc26M55Q+0TnE/mbWrKdqp/1WDRrj1sECpNDay5arBXWcCugYPniarvgi4fy1xKdSqewQYMrm1SwBd2PQkIZ8gmM9TFUq/N5oLlYoGDq7v4zV/8ZRw/86IaaqSQb22endKO516NKc6+VTEXre0zm8p4f4Kt0ZZBbfn2+mrPOz8TQVJri0vopUxUT5a4VEHyfpOWwO1RgrvCGOtNaVmximyg3foC14sME+bPS0XssqLbTF43z0w3f0txzDW+tS9+Bdu/z/jQ0yD40z34FQhvX/ISn1bZ+xk/1a0HnIpJXe1FTiuUPx0EdqLzlV23zqhtDZ2W+5T79Mvyt1Xj1AAAIABJREFUhVtr+tbmXE0Capo0VxbuL7hvllLW5QMLABNA1kCfK55iD/izAOVggOrSJTRb26jzuRxdzl25gp3bL+KFD30Y5Yf/ADHY6MKmNwLgAIdNgBeDGJ/wGvxiNsWhU6Ju+MAZ38M5LzaFKlW9bBaUOw3nJvc7nlS/tGue1jUYYMJc4iUV62qWsT0811LmVg8aH2uBDxr/r/shNn3LCuben3PXtUvZ3NdreMiaChkV7TUVwbSBht6T9tOyg6ZNtHu8NUzQ6cQ1wrh5rUvLbV1lt6+7gUWMRJVZTc9W14lB7LZBld/zwFB+UNe4M4ixzXNCl5MqwGGdo9dUuD0dIGSTidZhawLRHrsGhiH/XWSOIbMkxccXEzxXLmWx0uc4MwaGf+CZHTTV0wTBtQ96Z3Cd4L49YpuOMpxN+SyHBzX72N91j3AXkfbe7p6n+9+pC7C9F778eusA8CtYMLqHdiPQjUA3At0IdCPwJTACHQD+EjjJ3SF2I9CNQDcC3Qh0I/BKR+BvfP3XImx8JAhA+ENgyD54ZoOVfoXNIMBZWZp5sm87qRrs+T5ysAM+wGYIrFERxaISVQqERCoIh1ZEZ4Ge2autnSYLqbXlY7Y+nFYnZganqUJZeKqWmWxoWcQdDAeIEuoNaoxnE1y9/iL2bt5ANp0iX5bIZQlLZYCBltZ2klBX+cUqsJjasFUvqbDEwoxkPWYV26qb2prLyu7QVWFUfpKFppVg2s59ez97HUowrYBvlremIdKjVQhv7W+NyRJ0E6CxKO5hPp2hWhocJGGg+oA5ZqGzAqZy0TJ/ablcIybkkm2wFdBlWRkaDKvypcs9PiXZbj+JHsvimtl4xlGMWioqp9pyFnuEk0EdoqGyeK0vaFpJ+Src25pemrWpO0ba3rLo5SuL0VTPGkdXsCZkYrGUAE/qcSpKaYPdQmKqZDY2sL5zRhbe08MjLE6ONW5xmmhuLcZTy2zkHGLBLomxWGSy2WMBk+eghfgc/xBUbnhY9yPZGlKZI3ttqUMJeyAFaJD0NJ9YjAyGKcokxEmV4Qg19lHjqKpwXOQYVRmmZBycwjyQJEAZ0goZaBaljpmfi+AeVFVyftPemN7nPhWDhc4vtfDKSPU4T4CItoXsIggj9M5uyUI4v7aHZJrDKyophxLXGCB7dSrmFTAYCgRnfoWcFzDzXevS8q3TPrww0fjStvfi1jYSwr3Gl031/uEB5ssc83whyFJUBTgCg51NpOd3UDOH9/gAPm10T2Ug8qiaxHJ2qyyXip/nhEVw2gI3cQ+v+fK344d/8n2IhlvwghplNsa/+/e/hEcf/hj8coH58aHmsYrN6QAb29uol3MsnCJVxVCuFYSmnNdsJHGwxxo2CFHNZlnKIDWgWAlV6kTl8tI2OhHM0lVIu4C6tCxpB2Lh8ndbKKsVUOpds8HXmiGAGMDj+znoJYDrXkd5viuIbO/Vvh4bUQjdpZR00Je/JwwTEOZc4fzjOlpWpvqlkpZwTGpI+1JzSVUJiFGRycfwug/jCF4Yo8hzVFJL0j63wJKNBmGEmIBBymueq6XW6JCQui6V6ZpPJiiWGTwqQ+MIDSEdv5vhsTW06Fq267jIC5xcvY75dI4v/+o/hzsefK0U1hzaX/qJf4Kf+1s/ZIpWWeqafbIJLO26tF4QW3ukovMa9KJE6lVC0ySKLZtYvzd1KNWsOlbPgHxC0E7VWsljDKWKZiOLrLoJXgKuqVwPbP1pIaWshltrW2cBrfuDs+V04ngDuE7dbrb0bC4w8EfnCa1ZMmigta9zmeDruWYcwWPBYXttqoz13bR/Bor1vmapLgCsrFdKAu280vJ1HMfwzp3H+tlz2N/fw3gyw9b2NorlHNOTE8zmc/j9PvrbO7LZ90Mfk/FYStrWAprzjMdP5XxRe0h7fc29X3nvP8O9d15Wkwo/78Mf+zjmxwfoDwbob6whSk0prLW0dtm9VLBlS81VZgirscEp11vbf7NGpsKR15BrdKCynup31/jQKsNNvWuvTWcH9juwsYT7A62NvAY4n7k2zWe6/yqGwjV08DlqgOD1QlhMZ5DxMar5AovDE/zBB34LT3/sYZxcv4nYWYxzDea6slJ1trbObOjhfYnAv7F5JAXfqWYp3YPdM7XuuH0Amyp0XjnneI045S8tdpfMRV1lgNLWvcSOF+BK1MMlP8AaHU7kTFChpONEmUkBvLKAVt+W4Z92NVhlTjuU/cUCwK90P/mn6fGfCQRrF6Nr14HGVn16yu1ltfa+7MDMWMYaVNQYo/2MqcO514hRWy4s13n+nM2UVNUSqMq9hHOCyvAA2Z2347avfSf65y9g9ImPYfeDv49kkCIdDoCDI/QP9rVXpSKdexfu3eZhgGeLCrvpGt7f1Ph4NlWO9KZHSBtgC6H27dtsJoOHvuv/44zlvZsK3SVz3JsKUweAqdadS73rcsvVHMg9CRs9qV7ma0eygt6CJ7g8YPwI/32gxglemW3mNZXAtJzm9xoLWVAze7hVB/MzOAjqGl+Ye75qanAXpwA+99TWM6kvNnDEjQeqmGk3zUY+XqNUAstems0WfB/bjqvBhLnbG6ilwC4qD6NmiR3Px5V0AJ/uLmzMpHmGUm9s30HldOpXGFAVzCiEdICH5id4spjLznnohdjyQ6zVwIbvYSuN0KsqrDc+Bk2oPVHC8864A9dgwPWB+001iXg2FoTAdr+05lDODd3vT0n6XW+qPlfr3sDHcN38jr1n/zRddt1n6UagG4FuBLoR6EagG4H/xCPQAeD/xCege/tuBLoR6EagG4FuBP40jsB/9e6vBTEiFU4seLCQQ1UcC5DLeonLcYK7wwQ7OwMEwwEe393D49M5Gi/G5SDFTgjsSBEMHDCTl0VyZ5faFkdV4HYKBBYs2IXPvFkWTVkaqWnv2Vp7EmKSm9EKsqpU1E9ZiA6EawWo9vZv4Pq1q1JAyQKaClpBBleyVdWWtsOsAFlBXeoYAk0pGA0ssPxOMFwT/jq7Sz58ZbOr8q5TK/M1nQWrCn9iUdarL/WjKlOud9/zpfIkkCEAkD21IKDZxeo9KPSlwo9qxjCS3S8VfFTM0kKb5tJUhxAiUoFAFavPQlJlRekkjDDs9WRFSZVTo6xcp5EgUHRKWwI5Kyg5EEKL41bnwkxdgQ2FNK9ArYpQsrk0SBlGLPTzITX8slT+W2t9udLMOFhjKhjLYRURVPGa585sMuMoMQtNZhTXlgNMbm4qcBtjqsWiXk/HUC4yqcFJjQnPdD6KFp4EUtUOB0OcHJ1gQZhA9TdhVN0glxVuhcgVYzf9SAW7IT89QZpvBUhZz/I80vo6Z/ZzhHR7nWHUuHl4gKXvYZxEGAcBRn6NSejhxGswWs6RlxmWfqViLuEKc0v5njzjBiRtzml+Rx42zqwhLzJki6XGmPNDPQU8p6WPYRMLasYba6bqvbaPdME8Z1pIQvOAoy87diqXmXkXeWhiHwvy8LUhml6CLM8Fxgeb2xicP4etC5dwfnsbt505i0QqVzZZFNjb28doOsXR8QkO92/ixWsv4nh6gqCfINkcwquW8LI5/DJTw4FzIlYRk1CL10Bd0OqbythAkJ5wdkqoWNa447Vvwnf9wN/DG7/yHVLuVU2JRz75Cfz2+/8/nFx/wWy0qZJJEsT9AYpsJhjJOU/lKCeNIGlo1u6WJ8rxJJjShe6+Wz50e+1Szcv8bc6jKE4EEwWdytIsO6XWp8LR1ivagktxo78zr5eZsQ4At/nmhKYEuGzk4OMcGG5BslTBDiab4t+gr+Aji+RSB5uluuy9mU3K7+45PBapIAm+mMHtADC/y2bfqU0FxJj9634v2B3GApM8Pp4cwrBlngtah/2+wK7Ztdua264JVOqX8wVQVHJqyLLM7KKZl0zYWdCinA09zOBlUwtPfIXZ/j7qokFvYwOXX3MFdz5wn9mulxV+5Z/+DH72+39Q0NAUwBxry3WXvswBWFNuW6Gb9wMo77xCTPjs8naVBV+UgsKyeHbQhQ1JMbNgCWOD8P9n712AdMvu6r513t+7n/c5M3feI41GiLGQy9iAsSOcYFIGu2JXAWUcElOBJE4CxhirnFRSKVcc46qEQBknDsFQYEwhMA8j8wwBhEBCb2k0I41G87yvvvd23+7+Xud9Umv99+6+I8nyjGMRpDlNNXPV9+vvO2efvfc59//7r7U0bl6dyn0qls37qSrSXytthdqPLFtdKmcHadW0o/uU39Vs79LLPABWJjeho7unKWPZNl7FHjDD23ZP+99c38y/1q3IWwWHtu51V7L5J0tUpx6N1BQRoIgTHFDpvLOD2bnz2N/fx/7hEXZ2d2Rjfrh/E/PFAmE6xHh7B5PdLURZjMViKZX2kEpub9PMpq2qRlG3uHjhIn7i+/8BvuThhxFSiV/kuHL5RexdvYoMLbLREBmV4BxDNpFoLzeLZmVNc29JUjD7V39PAOtyqdm8Zdt442IYnE16nL4MAPMyGASuTckrJbBZP9PRwbJ0nSqbwGSVo1kuZAuv65GmiLNMgJ8NDWa53ek1y+eex96HnsIHfuU3ceOFl5Cvc7MSd41PJ8p5p0LXWmXEAp0aZPHsbKCdotlsoAM9G1EB7KxC3DGa/Tqt9AllBX5l80q7V1M+8t5Q6jhblLTZp3KybXBfMsD9cYpdZpHyft3VaMoce02JhVc2uozqrrWMU7MtNhDsFb9aks615I/iM+bn45hO22JO3/1EkX3HB/7r7KD977v07pPfsAYN++I9Rn4iDsh5Deqd5+PdJOQbofnRSQGc8r9sXKG6G4SohMCcW4SJ5uQxZ5NHOkD+0AO492v/nKydjz7wYRy8731o5ocCrLQZTjvIQplrg5bhspYOgeMwwlNtgiejCO+pClxjI41UugTAKbYDYDsMsMHsXuVMc37bMwnv3/yWPXlgucCWCQysqQaG5fj653IeN89rGERmgQxC4BDTIMSEeeOduQjx3srfMTv7TiBWVtBoBZqVP8x/W0gJDBRdYxbOJ2p3m9e+UUZtmQ6QOi8Mc3Vhw2TQYUGnATahoNbzB8+QOefLrsVRV6OIIv07Y9jF2I1jWTsXbYPjtsRjiPFINtbexfXKBc1jbuT2wMajWqB5EEaYhBFSxnakMV5qK3wkP8Kc1yMgdOczZYuNiIrrDjPCYcL6IMaAmclsdhKktgYq7X1qDLExkumPc2HxkJuvsXYjy5dW/IeaDuwe6Jsq+br/+Pqzn48l1r9nPwL9CPQj0I9APwL9CHyBjkAPgL9AL1x/2P0I9CPQj0A/Av0IfD5H4K9/3ddK8avMRVekZwGbBciyrXEpGeDeOMbO9gjZbIqn927i4/MliNUupkNsRg3GUjFGOAqANd/DQVRZrp5kcxoYHEYxdjYnuHT33bh64yauHBxgEYSypSPwYfFV3JZFdsLEKJYKgYWPOmAJtcXh4QGuvPQCbly7gqIozUKZyiBZyBHiOKUgFYMsJbGgLuWEWT17Fa4psEzJKgh8R46fH3PZgTpoIWUAOS+zhZ11pFApbfyqDhWL066dv6qrE/tRsxLlO3pZg0KGzSaaik4BIeaGRRjEETLCLqfypZqUxa6QVrsWaiYYkaUpRgLALYolAU6FsLE8TRWHQhaUWdi24rYsjzkKvB6ynA1Q5GtT4LlzcaaSLv/UwDGL+wTwDTMdy1oQkmPpFQlSerEwpdxfWvPSgvXUupWQS7aALcv0AcbZUEX0tixlK0s1sKwU3e/wIqQEVrQfJQxb5/QBRU07Pzt9sxBn00CaYDCeCA4d7R9gRViVRALqtEFeU0FeVrJPnCDCdpiA6IQAmLlsZdCoMM8DIDCW7TCVX9kAg42pFJO3bx6gDUMsaT2dJphnMdazDPMoxM3lEQ5XcyyaQlaKOU1CCQJYvCe4pJiXbC4yldxwmOGhR+7D4dE+rl67qoIlFdYhoX4LpHWIRMSgRTgiigHCwyVGVYfU5W0TLgsAuG9CK66KJgLyJES4MUM0neChRx7GA/ffj+0L55GeOYvpObPwHtYEcjaXaDG8WuUoGsvSLtdrvHTlRVzdu4a9/T1cu3UVx/NbGGURzu5u4+67LgpOg7C3CwVsrJ2CPyOdThANh2pquPricygWC6zzCvFghG/57r+LP/Hn/wJCgsUgwHz/Bn77Hf8SxeG+bDKpXOfPaW0sy3CRDmZ6NlIC0sq3YvYt4TqhOgFUSsNNzjXCVKcwdcpgqe3jGOloqP8SEFIdy6YSgXntTQSzVGCaGtcrfU2pmGid8DCseGsK4DCJ9bnKQ5UtrOUNCxrzm1CXamXtQ2YhLShMlaT+3t6X50fVr1dQKnuc+Y6fBoA7NjU4q2epH7mX1GabK6cB5fN2srnm7xKoqbmFqiZKcjmnswwx9woec0vYZopcjvNqPkdLS3cCOCrAFivLPh9mWoPL+QJJNkCobHEW12nZ3MluN+X1HgzkFnH24kXcdeleqaa5D//cP/xf8Pb/8e8rq5jjygYjNYU4iC2TdpclSi5N+102s9CKWlDc7ZXMcSbwNgBsjTR2zV0OuXMX8O9F8O/tm6UMdnnKhMQ6f6/KVZMG16hZEkuZxeI/x/MOACylpezGbaaL/0nAzN+hwtnt4/xdQl3eU9SIQDt7s6cu0cBM4/nG9j5UdKr5yCnDcq5jghnu0rxfEZDECY7YYLG9jY2z53B7foxbB7cFgAdRqAaoI+bZRinG29sGgAe0Ea+wXFJvZ8ppDwy4Du65+x6845/+E0zHRELmFPHSC8+iWC3k/kH7cDVacP9NTaHOuca1w3uNYh5C3pdTNQxQ2W4W0dbEInQi1wcDwGqW4LNFOtD4+yYNrk8/12nvr7lr/v1qJlNjiXPR4HizWaWZLyz/mu9PJ4ksk2KP8CSJEhTLFfIr1/Cen/kFPPmuP8DiynU1kkgFKAt8y43nBSXbEy5yjWd61hDoNbtntQ+4CAZv8cv7lkEZU+xxLHTNBe/ZkGMOFFQ8yuZW35BzigAw74NO6Y26wtkowkPpAJeoJKRVMK9HleMWATD188oTZgOCuVQYFDcAzL/jfVNPL7KXPQXCn8/nxS+09/5cAFjr3Id3u0Y/13Pk7KSd3bmz4f90AKz9Q/cHN4/YvMdGLbl/WOwE1bOEwEM521icyrDrMEaIMouRbG4BF85ieukeHB/N0dzeR7x/C+3BAQY51afMCg9wyAY9guWQNtL8jBhVGOBqO8BT6PDeoMGHm7Wev0dU/naJQCTtmrfofCKVOVWtdJBxT6Lagzh3zZq5oGWzwK+BW0JUg7PmwuCbBYdBgA0qgDu6qkSWC9wRNDNewzVJOJccWtRz/vP95m0t5xTaTedUIWudGGymolZ2yA7Ae4U7P5sL2Bo4PZonAA6xCgMcMJs8pM0170t05JD/h551l6hx0NU4JPDtOmzGsYA1m0g5Bv/eaIbzDeMx2BRlETe04GfauP27gJ9ueRoZ7bSjCCPm+6YxrqxX+EC5wJF6iGIp+LdDrmNgFliG8BCRgLwaAhTdYv++8W44BL9UAXMMGKlj9xrXLKlndstuFgB2v+chshOua4/61h4Af6FtS/3x9iPQj0A/Av0I9CPweR2BHgB/Xoe3f/N+BPoR6EegH4F+BL4wR+BvfN3Xq2qrgnrYWZGcnfDOdm0nCnGGhQyqV7MIh0WB6w2zthJsRgmGUYuIhVokWLOIQdjlcqzM/plFdis6TYII20mG1997Fx59/SP46MefxhMvvoDDMEIhWzwqXp1iMrIkV2U6euvNgDmVHeaLY1x98Xm88PynpH6lAzJrQ7KdVpWO1V0qBU3BwaJtIjUrVYs+b8wy2Lwajb8i0MS6C+1cpWSybC5BF1dwNcs/KrgI+QhwWUAiDOtQFC3qypRlshWVh6rL/HUwQADDFeAIeePIFYZYIIpCDBKqfyEgI9jMzFICG1kMmhpFcEn/dQVt5pwJg0mDh0D2laYUFawVJLFiH+n6dHMTWZrg8MZNKQUJXJg/arnFZl0tgukUU8yiVc5wUUqNIvVgYLm+LKgb1rEvfr6K6MrnpVLOCmgEePz4QSpjZKn9BLOdxaYvaLHwv3n+HNLJGM1yhfn1G7KnFoQXtDLVHm2OhztbsvldHs1RzpdS7PA4mBcapymKqkRNK+yuVuFuKyAAjjDmXKGFspoKqB6n8o9AjUA6kiKdgFWZnYScaYaK78fiIRUbaYzjKMBxV+O4XmPR1FLPzAPgiKqUmEU9sx+PE1rv0ko7RJbFePR1D2O5OsbV69fQtgHiKkBSsBLYIKkDxGWLYN0IYPN6DZoOA18IVLGa89bskGOuFsJxfjvL0DZN0EQxHn709bjrgfuQbc6A0QTxcCoAN0kTqV2puMzSAabbWwLutBHm1+HtA+wf7mPv4CYuX72CTz77cdT1GhcvnMUff/ObMRiM0XbMbw4Qm8BblFtznSA0ClDlOY4PbqNYrGTjLmvubIT7H38LvuYbvwldOrA5VpV4+n3vxfXnnkHK68Dzo4JSFto8f9plU+1q8JfwsWx5BVhIj5ClmQOzTvkrFb/BRKl7uZ/JnpZwle9r6l/BQoVdG0jnZ3lbRcHWOMJgRNt52iT7/GRTHmvcOYedkp+n76GW1oCaOazJhONhAJjyddqME/5S4R1p3es4qGSlzS8L/TWze029SxCpb+WZ2lrz48OPEQDmPuNscrUXOatmqSr5cypqeUhZhmw80p4oq/eyseYUFvqpAF6vlbFd55UAGxdHOh0jmwxx+9YB4jhDsrmBZDgWbGNeLxtVBJ0In7WxBJhubeH+hx52qDPE7/3U2/Ej3/Zf2FAzj7ekdTLnDq2czRpY2asm/bdz5Dk46EXlNMExz1/2zoJ3Nud4nX0jilcFe/Uef4+NAtpznE2vv8bKTnW22qZANktpggriBf6e5oXbzwjfdHYuv5jgV4pPqYVbU8nyOnHLFDzwgM4aX3QdVNS3+ay1y+PT3tKhYg5u22HVlbpT8XO1DxNGhDHKdIhwtonR5hbyKsfR8RzbW1tSAM4Pj3B4eBttEGG8s4PJmS01KPBrsVjovGgDTdjKdfjow4/gJ37w+7G7vWXnXOZ49pNPo63WGKTa+XB8eIyaOblUt03HsqGl5TitlTl20SjFYDSUEwXv9bSJ5nwhNCasZ8MS5y8btqSSd+r3LLMGBH3zvu6ytU3lThWwzeeWKnNdZJvvul7MvKabRpELxrNJQPsCG4jGRCzAqA3x3Hs/jHf+1M/hhfd9AHm+BpsnOLVonct1ZTnOBkoJwvhsYTOAzwdm7exzf3mDJcOiUpO/721+LTrCK/aoGDSbccIjb/1MmM/MX2aUUuXIbGflfhJ48QCCWKCJUO6+KMZD0QBnmw5DKsXrHAcEwJwDIRWaBoDVLCCLXD6/2D73hw+A/V3e6xj/kJ55ffSAaxjx1/CVfvpng8BaZ58GgP3+IbdtfVmTj56f/jWnrCY5Fz3A2cV5xLxd3k3N8pnPr4TBZgdNODxqW0yiCMMzmxjFiRqpuM5o365nscUK9a0DtEWhvWHNZraWlsa850d6D95/yiDAejzFjcEUT1U13rW/h+fqtTo0CCQnAbABKnZjTLkXhFSlUpFsSmA9Z6p5g/DT1KimXO/0ecuQ2cC0Vba9kZDWjQoGUq1HmETAlCpjhNhk/i2f8VxDKa39A97PZM/MPQ5qbKAt9JI5wVQCo5FCmI0SXENqdmAjhAPyXFPqm3GW+rLwV6NeJBvs/WKt52DCbWscsmZH/nuD9wxaT6/qGjfaQnCbM3gG4E3pCI+lI2RsEtT6YuwN928D1tpndCwByq7WNRxT/RwmGLIZKAiwCGJ8aHELL6JGHaaYhSk2WyqwLQ+YEJiqaKq/B4TUUnPbvsPF2/B5UnuHKaB1n9C/Qdy/O/iQ6ua+nrn1Zyqe5WF0oib+63vPv9Kl0L+uH4F+BPoR6EegH4F+BF4DI9AD4NfARe5PsR+BfgT6EehHoB+BVzsC3/P136CCN4sOBDWsdMkqVFmKzAZm4cK62GNWnZkbJktbp1LVj4RF1c1OSELQ5Iv0poai/RxzsQJMwxj3bU9w78WLeO7qdTx3dBtzWvaqOEsA7KCllHwWt0tlsLddpgp4sTrG5csv4IVPPYN8tURV1irSZvFAhRSW0pUFLFWeZYUKALMYy+JWx1cxo40FOQPULMwvmgq5hIEEPKKNjjYITwjYCQh2IZqyVlanbJwr5mOa4zFfx4KSiv93FA01pGJNZntMmMGCNK2cR1Fs4yu7VFaeaimXWJCnSlN5mSraGeglYDeTPJdRKChtV55FdAJzvk7Wq85WWX/H/xcFygUlgKH1p+prGmcrahkwdqDZqVhPMhCVj2hWhzwCK0IZUCOwlBJRimIbNgM0TjXtClbkwVRrCaI3TvXlVHniygT+kwnCLEFQMaN0ZepEbwnqLAZBe+MzZ5CNBljcPsJy/0gZuSzsZ7TQpmK3rpSVGqJWIY5Wffweueo5GwAkOlPmJi0E3XVmMT8g4LG5E48mGGxsYFU1WB/PUbUtllwzWYI2DrFsmEUH3I46XEOFvaDEvGtQxcyq5FVr0VEJ2wLnz+1I+VkVBdbzFcJVA6wZPtciaWkNyoKhs0BVFqVZ1rKoayDfQLgshJWRa/Oj0/GywSFWwZYKuZIW17SQjTOkwxGm0yl2drYxGg+RDgaYzbZwz6V7sHn2LCbbW5hubsiumHCKK4Qqwvd++D24cvlZTCdj/Jk//WcxmWyCgcNUa6pJIQmQjAbKslaGNC0Zeby1zdWacMdZtHKNV0mGS3/szRjec7fNx7bB9eeewzMf+iAS2r7zJOKAImPtQxx/WqibDa9ZZstWWFuUqXIJnyKCQldANZdWA7vmys6CqVPT+L9TJdvkjAL9VCq1tJhvpCyczTYM8lLVfuJoYJnRyjZ1Ntp+zvoCtSCZ20MDQktl/ppltABwzDxWt9Z8PqpgmFni0nLJOuboAAAgAElEQVRZikv3TZhLRTVVSlIuCmAaLOfeoPxvjojscw0M14VBY1kdE3wzP5uK3ihGuc6l9Gb2KmEr7daH45FeN98/RE0LaAJr2vqzsaCsEQ4GiGczZNOpjbcAtu2ZashwDSZlXWM4meJ1jz5qttxdgHf+yI/h7d/736KtTOXJxgPtfwTtVFTzPVyGOa8hrzGvR0GLeAJ+l3HOYr6yV2XDz42JEMQaYeT+YK0RZm9P1wGnkDYQbznplgVs9zDLluRfnQJgWoWe3P+c7bdZN1D56zJ8qeKUo0EjiMf5w7Gj7aggL3OWqQyVmswaGEz1aS4IuvMQCOo+YnbSmkNuI7aeIa7nCDXVzMMpos0dNWmUZY7FconNjU2t/+VyjsODA8uQHmWYnj+rvGc6UaxXS4OWrgHhq//Ul+P7/u7bcP7MrubJ/Og2rl69jFCKcemQBSbWizkW+4farUebM9lB58u1bMLZ+JAMEo2n7jBprMYCzisq6Alg2I1l0QeNuW243GteS6+CV/Yz73e0Z6XytzNLczYGVJz/1s1lVv+cg2yMkLW5uV9wjGhvzixqWc6ucrz7l34VH3/nu3H1qaeRsPFB2aC2Tvj8wPud7Z/uHsP7viyf7f7Ee6qy6X1TE//e2T5bqvgpcOFKI8zlrVnXVeDMIA7VjJavansolcG8X/D5iiBYKkcBYcY61DgfJXh9OsalmuCoRlCtsd+Uyktls9oJAHb37xMA7B70rF2CWOgkjOHVPgK+itf//wSAneZfS8QdrRK2X+HhfCYAtjE7ae47GTtTd59+2V5kI/tyAuxf6Z+xlBGuOeQAMHPKA3O94TM01b9Zx+dpKoAbjOMYZ+65KFA7v7aHmI0vVL2jxrjtkHHy8Pl1OkS4MUW8MUO4tYV0toUgMbt/PvUG0xmq0Q6urkr85ic/hp99/7txqDz0CANA1s90PBmHtG+2Z/AR7YwJq/kc4RxgbPe05kivVF93LVa0iHZWzpyzhMOc71LM81kLwETWx6Eg8JTQk9nAzL+lGtpdO8JNrhFCYJ87TCDLn9ESmsp5rhsCV8FQQWD7s91izP3BFNq2pqsowbVyrYgOWlDTFYGglg4nbDOkZbuppiOXuWvrezuIcBciTBk3QA8GNZuwuY8NGmzU4DmyCdas+QmFlSvPa9dyLENsJAlGQYL9rsHT5QrPVwXmhN9R6pTRECgehcC4tWtB+M5va/eyJ2Q1HfA+LSU2x94+X4pgnriey12UDX9DE/S0YYqPOd9xvQfAr2IT61/aj0A/Av0I9CPQj8AX/Qj0APiL/hL3J9iPQD8C/Qj0I9CPwKsfgb/zF75eUIN2ciyAGDgxCJyxpCV4YlDR23hagdplpDmFlYooiqo6zXpkoYLwgYWtlNCvacxKLeywPZpgXpU47FrkUvsZsFURTQpN2qU6iMniq3xCWTytlVF6+fKLeOnF55AvmRlaIG4DjJKhZfApONQUZgImBAWEHfy7psWqazBAgDNxhJ3RAOPpGKumxuXDQxw3laxsQ6qDXQ4lYVdZtShKFrcbOhIjIOvyFUgCWsIEqgVdYZG5fwLAVG86bZfZ6Nl3FscYRInykJnrmjDzVApewpHGqd1ElAXbCIalMHHfLG77TDRabit70dlV007Y1E0e0sp41apnKjuZpZwMSF22qHJYCT0I9Vgo5/F4KO0Ux1Qoq5Cu47MyFM8pphp3cyYlKu2oCaCU7eusEb3Slwoxlrz4XwIdD7m84ksclsdDSOMkN97qlseuTFIH1oMkRra5iZYqiuUK7arAkEVANRuYRXfd0daWxUADwBtUwjCn1ts9sszorA0J+3mdfLYuC3EcX87DdDTFYDLDoiixOj4S9Cpp6byxCUI+QhlaLx7EwPWkxdVmhSM0UgOvE1sDQcHM4w6T0UjXXvbWixzd0uAvxytrAwwInD+j7Gz51ZZjadbSZl9q/1vzikVDKcSsmYNrkQVM2ixqDfK6aU0kAgtUTidxjMlkgt0zZ3D36x7BGx9/My5euoRkOFABcp2vceXmZbx0+TlBncff/BZsbZ5DV0E278RtVBwOxmM0eS4lKYGpV8mbWo7KW6pNab0coihr2TGeffxLsf3616GhYpFzbb3CR377nVgfH6Kl0p95iQltjQ20RLTLpjKb6lZeK+4Vsno3KGiNFQbLte68pbiUos6S2avnXWeJZ3xcNxwTZZE7lW42HMiWW0DUW8hT7eks5AnWDDCbra13EnjZDiw7aNpFcx8NENFSl3+mK4L7GRsV+GeqJgnDBG1rUzxLmU4QTAAsSGrp3aaONDjOLYiv5XwQAGd2cFk5y16qJM16mBnABHLlKke1WjHQFRWVuKMhBhszqZXpplDRTl6q/VbNDtxB4skI2XSGwXiEIIzVF0PVt2UKnyKT5XqFdVFid/csXvf6R3X9eHzv+bGfxD//ru+xXF6qcmnlXFtmM8/Fft5K6ck5KbWwX3/ufPlzQW8pnY3JmssAVaOcE51go5RqUqwx5/mO60Igy/Hl8DnlscBgRHU2i+2NoK6uo1OSe1cC/U5oqk1CEBbr1SzAb1p4OqDL5gHl1MvS01SfVAvXhMQO3JuWziCk1KdunmZRYmvZFfkJgIskQUUAvL0rS+6iLHB4eCgAPBwMcHx4iFu3bkhtGw9STM7uIp3NUNcdFkeHmr+D8QBf+9a34n//vv/JGiiaGvl6ieeffcZybV1DBNeobldVidX+IYqiwHhrwxTOFf+ODWAx2q6WSjyJUqTDAQbTifYS3gN0V+GclYLdrKSlAJZVtGVyc7yVtc3PDiNTUhM7lQZ4qYgmcFFTTllrP9HckD86f05VLedQh3q+wP5zL+L9v/qbePJ33431wW1n+ewzrk056OEtz5XnTGjs4xG8Aph7qeX/GjjS44Zeewr+vO0zGzAIwrxqkspFKn4JsUpGZzhQ5gGwmusEt9hcA5RhbVbhVIJ2IV6XTfAoaNtbIW1WuFVXWDmbZwPA5mPCL1NG2rOFwWDOdHvu0PB/GsJ89U+Ef3R/wzuf6NnlhP6ePNZ8zgM/cVBwTz7+OU2Z3xo3ezL69K8T95dPkwCzaUK/4a3P2RjDZx42yUl13gr88lmETYZSBLeWDZwGrYDsaDzBKE5RHh0iowK1Mbt4KYjDEFSSr6IQVRIh2ZoCG5uItncQjkc6/0E6wWj3Amaz80gnU1yvV/iNp5/C23/915Azp7ttTXVKy/awlYJ12kUYwayaCSPZBKl5rmdGeS/oMVHwlWuNDZ+wpkn+mVbRazaW0fq8sefVLAwxphU0Vce0hg4NCI8JifnZrsHCZw6vGTXQUfnrVMDaT10TBZtlZD1Ny3TCV2u8OXED4M/4bMB9Jk7wQpHjiCrklscQYiS3IbsOij9wltfMY6ZKmCroIew4zZrZFP58xmbTH+ErrdsJvdeyZz59zue50gGHsHmWJJiyORYRyijCC02Bj+Rz7KHDAAk2qLYOWwyCDpOOsJgAnt9UYHOO2D7jn1sE3qXCtn2EANo3dxBis0nG5pvdM093pRb/1d4Lf3QXbX9k/Qj0I9CPQD8C/Qj0I/CHPgI9AP5DH/L+A/sR6EegH4F+BPoR+KM/Am/7+r+kLvmCEa6u6Gl5ubQro8KOYNcVSqTQcupeQhcHRAxGWMHFVKRGpoQgWWwXcGHxnpoF5gfy/VJlbRUxi+OmGubnskir3w/tZ7KTduBGis2wwcHxbbx09QVcvfIiFvMFyjxHwi77JDXllVztLHeSRfWmM0Ag5ZWyGztsBTEe2t3FA/fdg2SUYFmWeOqZZ3Ht+EjWlqr7Ci7R7jnA/HiJ9YpKJKsWUqQkQGjN+IKzLBaz3CxrYZdnxhnAvyNU5bmlLJazOBQnyMLEYCtzNQnIpBRxloIsMDPX11kkSzEsG2iCVZcjxloQP5vv7UpCPjuNY0iQqEKRy1iNo/TEXtZDK0uhDDAZpIKyVAeqYN60UvmZpaE7R0I354HpFcN8++FohOmZs4ILRwe3sV4sTmC2QWKzd+V1lEKGqjTCG1p+CgCYvaU+xhW2JdI9AbWnxW1CTinvCDPSTMccESaVDQayIeVYt4gIFZWrSMUGMA5jjKMIGVXKUpTKVFpzn2BDEFJzhAo/Fh9ph+0AX5yZDTQLcU2NMi9QxyGyyVTntc5LWQ0exx1upyEOggaHaLGPWt8rB29D5u8q0zkU9O/WtamWCcRZrKRNqZSJlgcqziYIYXNLBXCBVIO/mhsOwvNnAgU+m1J2hqZy4lzke1kStrMwJYhnMTKKMRgOMd7axvlL9+Cr/4M/hzN33YV4NhEQndcrHN6+jXWZ48K992G6uYN2UUjRzHGmSiliri+tgysCTFPDSxsu22WqV1sxRb2e6vm6Q0HAeukSzj/2BiBjGRWo8hUuP/kx7D33KQQqeBqQD2g5zb1He0XlVMamwlVWKCGR1oUr4DuA53NmNW7u28nwdd31asJYqtF5vLTfVP40oWysc6nWhaAWx0rnylBnjr0DuCrGfpZvZbnq9WYXLbthd7xhbBbRgmCyqDY4edIQIWcBgi/+jJa6BoAJwpRWSGtpArUwNsvIytSW/Hs2X9R5oYxtHjf/XkqyNBZgqwmAaZvJ3ENOGLodDIYO+psavqNVNC1sCYMJ0NIEGV8zGCBJMhSE/FxoJxaipjxerJbKHea57ezs4g1veEz227xnfPRXfhX/7Fu/Xc0OhIOEk3wdwWuaGvyU0wMVV+ywUf6yK/zz2hK4OzWZ2eu7PGR3i3XbsKyc9SWlr4FWAR5nB839UT/nmLBhwsFF1tU5J/RFxbADdLyPqBGIilyBCuaGdwJ+/LNggex5DVIqQ1IWzmy6sPWo5iCuWWVUck2bel/oTo1UpvbiujF9MtAQACUpigmVf7sIhymKIsfx8TG2N7YxEAA+wI2be1JqZ5MBsq1NORVQ1b08OhLs/+6/8R34m9/xn8nynyOxv38T16n8JexU7jJVt1TTlrIij+IQxe05VvNjAd4gTeVSQQUvx6gpS30T7g4mU1mFS/XuriGV3qbUtfnvVfaCv67ZwV9L/VfAp9Ke7GEvr7/AHJ0fuKdUjeYNx7fivkBQdnCEJ3739/H+X/8tXHniSXR5oeYkL5A7gelqYOPHeBcN7rEGhsypwixZZQ3P+yufO5wttGn0Tq2oaX/Oa8Z7kCkFLdtXyj3a3PL41IBmuan8M59t9PfcC6Uq5DOMZSlTpJ80De4OU7whG+JCW2Hc5Mo1ze8EwLQXd7bPApcne7gdzx9VAPzZrJf/vzwR3wmA7bHG1vIdjP4Vv72Nod1jLVdZC/8zfv9lANjBYjsOA8B8ZvMNT/YcZvCX/xUAdhCUNsCEkBZpQjthU5NaREZn+xDzcd29mnvNsoMpwd05am4xooVW0FGAja1dzO55EGfP34vdM+cwuOsc6rvO4ENXL+Mf//APIz+4ja6orMmDc4u2043l2WZRiFEUYNLQ3SfSmmBOrWxs5DxszgdeEcx9jpbFy67BitbNXAPOCYFzkGuPymJaQG/QZjmMMEGoxjtBT+fCwTXENaDcX+6dVMtT/Uv1Le+DXDfuvfln+1wPgLkv023GlMVFFOJT+QqHYSAYOw1igd0Bm4PUwGiuH2bJTWUyBGIJcA0Es+GOubx8NqWKnip9HptZbq8CZhXbc5Rt1I1dz47g15TUO8w/jgLkbYsrYYgnihwvVAXCKEMWML6jlk32OEgw7viZzBFmNnSLOKYzEeE77xV2noLe3FOUhc5nutM5bo0KPlLGwDTvK9/ZW0C/4nXfv7AfgX4E+hHoR6AfgdfCCPQA+LVwlftz7EegH4F+BPoR6EfgVY7Ad/2lv6jCZyclFEvU0u0qH5dqGA8qZCep7CsDwIK9LEadZCxaniZhByGhykeBZekSsBCxMAdrSOWY+HCIvA2kcCBTld2iY67SetKqmIUpFmcEWFhMb1A0BW7evokr11/CzZvXlXVYFVRN8D1M3SjFr+v+J3SSMk6FWx4Xi9JQoehCNsTFMzvIxkMcl2u8uHcDB2UuAMKCK4vyNQFwAyyOlijWVB55GzZnqXxi62xFZbPRM/WCALEgnlknD2i95wBwSkDNAxG1IwqnRbVZUprFsoMWzkqZ52EiaLO/s3Rjy99Vnpv7HQMYVtjXa51KhcUmFvgJmqgYVNHSDIWlNhnR5pWNAMu1s49u9XMW2nz+mE7eAWkVP2mFS+VwmmK0ua0i5uL4CMVqpQKpPtvZ3dLClqVSKk2MrTv7VleE9cpGA9hOYS4WaoVIwQcVbalMMXUuz3OUDDCKEnTrEnHgxkgZcFS/tJiGCTbDWMVNqZdpO81vzWHmXocYTsY2R/ISTUsNBq1zbSGxuUHWjLR4TDMp2tbFSkVMFmIFmGhdGgZYRwGWaYxlHOA4ibDXlrjZVTgKzN4wrxop64IKSBvLg0sHKcbDARIyDoJzgipZOZvi1zIpnQWpALA1AJgluCl/vQ2lB9pS8BD+CSJw3ts0UyGTSEOhzY3mGQuhLJDydLPRGG/5yj+F7bsuIt7eRLK9hc3778FwPAHFk9FwiNHGTBmhXV4KvMqSWcVRzhc7Jm+Fbspf+1Sdg7oBgIIQjZaxO2cwPn8XBptbSDdmsn2mvP7mc8/jylNPos5X7jqFtqbl+1zrM/SOsuW1BgPNJ/6fg3iaNW6/cr6vgrYnB2HdBWYjrY4Oeb8jHQwFSznibBIQgFIxmfbBpmSUqtArfx1kVIODXAsiy6d1gJf2uB4AE0paNLAdO19DKCZwSCtcAloHgpVZXNegrbLP9qVKWJmUtLrMhvosjr9UvpynnNdFiXKxlOUyL3NJRT8/N0n0fvVyqcYSAva6bAxU0jJ9NAJt1cNBquYZZqbyvOUqwAYV7euhbICV/ZvQrcHsk/ldliXyfKW90pTREba2d/DGN7wRAVXnQYcP/PO345ff9t+jWCws0zyIkHM9KL8xFmjkn2n/LEv5OwCwGlacpfydt7gTF1iXGUvVv6zoFVNgakn9P3fNBBZdQwqoKHeZslJVy4qe9z7u/XbfYEcJr4GcAQgdCMZBxScVwy1WbXViiWrT281Bd3/kcaRSpHFtcMxsP1Uxn9eO+leCcKlz7Tj5t4QQqyxDPt1AuL2DdGAKYNqyzyYzZGkqC+hbN/b0c1pAp5szjLe2ELLRpyzwHX/1m/E9/+V/LljLRbl/6wb2b93Urm9W7Zb5zj0pX6/NyWE0RLdc43j/QM0bk9lUCv8kyywXnUp0SgO7RnMwGQ/UOCHbcI5tzXtZICW3LLkdvOe6EQDms4BbO7KSpmqbFs8uy1p513TScFnLVVlwQkjZWzG6oaqx/8zz+Miv/zbe88u/hvX+bWePzmMyi2heeNsT/bOHWcbzfkjlrwCvawDxLhnKpBa4O41P0HOQYgHMoYTnYs1BtpdS+U0QLBhM1R5FyoQ4Dv7yNVwOvKymaHeWtg4k8z7G45yhxSODER7pgK0mx1HFhiJzJZAC+A4AbODS9j2Dv9bCJYNc17/wWd0IXuVz4b+Ll/+7BsD22OmcHhzAfbll8ys/ahs/P4YKFbD7vXPV8O/02QCwHj2c0truwZxrjERxDW6cZwLAhIWuqYCK3c7soAmAqVQd8Dd3t5FMZ6gXczSHB4gLi1AQDGQzoTtBTmvCyRWhMeFjNEC2s4vqwkUMzt2N7fMXMLz7PMpL55Cf2cCnrl3Gz//Uz+KZD30EWdEgYeMYG5lcXAhVu4SfVADTOWUMiyHRuahvw5r/1CCiBgc+U5ijCAFwzgzfAAK4/Oba4HMpVcXMvp0xH7gLMeHzFfNwYfnDdmd1DRKyhTYYbNbpprhVlrZTAhfcI2WPbOvH8rAtumURBvhkvsQRx5KfSVtnKo85xnc8cxiQ98cWKQJEIDgwxxUGDfD52aIvLI+Y57joGh2Xb+Rg8xXfh02FisXpAmxGISZslKSLTzLAcRjho+sFPloukNMGm2CcKmDGvdCS242JLKsZhyJLaLtv+LV9usfYM6/uWS6CwCyBDAx7GPy3egXwK1/4/Sv7EehHoB+BfgT6EXgNjEAPgF8DF7k/xX4E+hHoR6AfgX4EXu0IfOd/9A0G5cJYACTif9taAFhFUVewVdFcdpUOdDjAYb6rzpZU9qiWEdmxUMVCr4osEYZti900wcUtgsICi7zEQVXhJm3XXN4wP09WxrKwte59WTRSdacMxQKHi0Nc3buKGzev4fjoAMvVEl1H+z2DW4IXrjgXE0gJjJoNrq+Q8qW0u9tAhM0kkyK1iDsclIWsoFnsYo5intcoihpNFaAqTfLrVUG+WGhVQ2eH7CAE379WList8Gh/HWEYxfoOBVYsszgKqQj1xMxAnpSeDmB4Y0ezWzbFqv+ZH3bnjO0AuBVICRqoMhbgIlB0BUmBABWyWxXUWXzy+YamBqNShEVpy4PktWcBU/pId27+vF9mwSinaxZmWQS1oraKv12H4XigwtY6zw3CSGrnS12mntGl0x8iU9IFrvDuJME8A6mEpYLyuXxUKKfYGk0xSVKsDucICQjayrLvAhbnIszCBCMqbzWCBGUGdswFOQKtpLfPnlGh83D/luA4v3j9pYQWeLLCPRWcUokQ2LkcVoE+18RAq9c6TdEOByjHGfaKtew8D9HhZlVib7XAvDFVdtJEyireurCD0XCAdrnC8uY+Itmt2oSSJambcyoR6tryupgduK6TVJOmbhOss2BTA1gstNLaXY0MDp8pm5TXhxaVUGFywmI1VapSQoVYtjXWSYTN++/Hn/6mv4L7v+RNyJKhFG5NYra6UrtzSRDYqDjZmPqaR82xcbaNvOYqxvoGhRBY1jlK2i2nA2UK50WJnXvvwei+i2jjTPOkPjzCx979blSrhfYiQVU6EkiW3SFMmGlrSlVCI4PLdp29Isw3q/D68DqyUYE5vGrS8HDXNbwIALNBQIrdUyWYCX8JrSQHd3sRTpS7LMR6BbAUv3I8cKCCSl3OMdmaW7OElqBAsMsGDiHoK+Arta/9maCN4FXw0at/CXAJ7oJYlsBmeXyqUAVtox0ApiKb70FbYl5TAXSurYIKYOZit2iorOT8IYwfDlWAjydD5eKWRanzSAZDAUQ2g7Q5AeQK6WSCJuW9ITHrZK4ZjmdZOUBtVsxpkmFraxsPP/oGjRch9ZO/+K/ws9/+X+u1XvlsOa12G9G9I6KLg9l63/n1sj3HK6PueIEUtw4knrwXYUrTSDEryC4baZuMhZohnKMF1aZuz6YjQEkrbbcXKftSys4Oa9rcc3+QDTD3gdqU4W7fZZOPd54we2zuU5wjtr9qJ3cyfGvSIFwJ7bPk7WvNGFS3rQZDFBtbiHe2MR2NsFqucfv2ATZox50NQDh68+aeQHA8zDBhvvfOjjJ5v/vb/lN82zd/o+Ybz/nGtcs4PNjX/VgdGloubi8MQwF8jhPBfXV8jOp4ga6upLofzGaIOQ84l2VBH0g1zL2G8yMdDhGn1ujAe6lvfnAxy9YEpKYkW0u+cUjrgKp4ghep3A3Ae0UkGx84t2TdXTdAmeO5P/gw3vX2X5Tlc6R5J+m4nhcE8Rkzwd3QNUDxHqb91mX+mkLT5pWaOgTkfEON7a9qKHHPEMqJheWDKutXDiJUAJtdK/8r9a/gMPdfy4Lmzwh4raHJLM2VDe2UlQRZcnngcbYlLkYR3hIluNiUmNfVZwBgNiDZPdBlXbuceM15QjFvXX6HNfKrfRb8Qnm9f/Z52TPYqzh4jaFrejp1HDnd8/0+c6L+dvu5//nLFcCnCn/NJRfjwXsewZ4HvgSMbAIUiOwCTLkOhhnu/7q34t6v+Crsvef9uPI7v4Po2jXD+VFgzQoEjdqnaMUcYKF1lGAUDRFsbuDg7Bm0589j6+JdSC/s4vDsDPOdGdoswfHRMX7kB/8JXvzYU9gKU1kfEwJbY6BFotACmWrWYRjruYmqWD6zsilMTZlaKtwnbN9SEwxVslLvdjomZfnSEYEqZqpv2WDZ0W6a7isxhiGkBJ5S+QxT3vI9rTmN1stcP1QCO2UxG2ycUphPYbmsmbkfyy5Ba4DNk4dRh6fzFY7oKMRmNtpPSwVMe2trtpHiGq0cVphJTNXuoA0wIQDm+QYEs9Z8ypVlADg4AcC0qdZad+uX90IqvZXn7FxbJkFoIDjhs0+NKkzxbFniw9UKV7SXRAL+WdRhiA58PbOYacc9oJpZzaBqj9RRKBNYARvmGMA9RE1Xbo3r+cDtA3zw+d7rL76K2d+/tB+BfgT6EehHoB+BfgS+2EegB8Bf7Fe4P79+BPoR6EegH4F+BP4tRuDv/eVvUIGCloMrAtMoOZGuejtmFo1VYFWxnOo3Z6/si6VO7URwytcw28/n1LFgMmTBo21x73CKL73/ATQocbha4RM3buAK7Q6liIsFRU2h4ICJMngJ3kwBulgd4xPPPIXbR/tYr+aoyxz5OpdDJAvspuIyxY5lERscIyhjTqG3+OtYkGeRSN38BiCpwqppbaccwhZlUaNYM++QGZOWt0llkinInEpajNMBIKsfWRnJ/5w5Y1Eoa2oqAVTkIWA9USfQ+q8RpJV6SSUgJZbKvlXAyIE+Fuyc7tUgmMaJIMmKV3wPKZuohkgzjEcjNCyeF4VTA/pMzMYyVaVMMdtVb4UZ8VjTVJbasm1mbhpVjzpngwWCMi/nMu5/mp2pwWpTbfPytXrzUztWAiy9z0nOoin7BF86s02V9a9dRV0zc902VbnPP+PxMUfNxjYCaGFKlY0KbMAUwFR2f1Zw1XWjhbCzxT0BwHzNdIKasIw5toQNnA8NC3fOMtnbyLIo5wCqLGIFar3VaSTFTkMASIiSRLKFpo3jIo5xq6twpVjjar6UzSNhN2HJaDbGKEvQ5TnKo7mp4HWeJlalVbQH6pYR7SyhTzIqbSw9APbTkCDdFMBebWNKNB4zj5O/REU+i6UbtMnmWmhMlcl81zqJ0MxqdP8AACAASURBVGxsYuvL3oS7v+RL8eAbHpO9bEmhnwrDEf3UXbMGi5QEwZzDhC823gQgLNfKRpzz36mqFyzoxgk65r3yuhcV6q5CdvEM7nrscbQZldYhmrzAc089iRuXX1BhnTLkuIt0XtEwPcl45TwX9xYFdspupwRWI4L7pgrR7Gft+Nho4aaUQVqnAiYU9IpRKcKo4qQqmBDUZz96C2jfSOBsoAWPXYY1LZoFvlyTgIEvszmgNbJBUap+nd21s34WBJN9Nu2SDQTzm4rrsq5UCE9HA0RUDzuoJpRVVWi4Hy5XshrnuCjXllBVc65BXeSy2lXG5CqXfTD3dlr0EnANRmP9vG4qDKZTZBsbZondAsXxMW5e38Pm2bNSC7cBtVWEdKWyw1dHR1IZb+3sCCrTLjqOE4w3N/DwQw8LLhIkPPdbv4t/9i3fpmNVMduBT28NzL2ewNorgL1a+kQl6hW8fq93KmXFFUhZy5zgVhnEshhmRrKzkD5R/wYBllWja8BrpMxl7nEu65bgXKhNKk+uYyrdOhyXhRooDAYZSGajgayD+V/au1tcvbO0pq28ZY0TLmhNcl9x2ZJyG5BrBJXcDn7yM5MYy9EI1cYmBmfOqnlofrTAYjHHNqFwHKPIVzg4uKWfhWmKcDzA1rlz+KF/8PfxdX/2q3V8tOW/evUq5ke3tZuZet2aAXwWL89hzfuE7kMBOmZ5L5eoVmtEBFHTiRouBIg7YGNjpmaaXE09wGhE41e6iSeyjeZ8UT61U2zSVloKbjaLuHUaJWbhzgWRcM/U8qZjQKvMYeXbyhmD5L3G/ouX8eRv/Db+75/5BSxfvKr9XjhU0QKukci5DJjltu2JuhbOepf3SwNgZqHPgz9RAztbaIOLvJfZfZ73HlMGWgMAr30lRaKzf+Y+J0WjNd/o9QK9BmxkB657GP/OIDA7KzwAliV50GLWVviKOMODXY1FXQusyS7XA96TJihnXeyUkCcA2N8f/y2eAV9rv2J3pTvts30GsLt9uOY1y/dwTgTuacSrmr0FtI9o8I4mvE/J8YVWwczHdYpfAWFFeNgzJ3Ny2zhAcukebJy/B8dXriK+cR2T1RphaHsiGxMGHV1YQjkR1OMJ2t1trI6WaPeXqAcDlA8+iOyhBzA9bxbQ5X0XkJ/dQpvFqNoAH/vAR/AjP/BDuP78i3KgGYeJqXF5PnLn4Fpo9cxOEDlGJDjJqAyCYN7KeOy8p8uq3js+MB+XMFj5wLTEN+XsHLXgLd1NaHdMwEql7YTPGnwu6zqDwnc0YtAdgqYCVDgzY9je16+vAOuQ/2Lg/dAiWbgwuYb3E+AT6wXmcqdwCl+BYKpr2dhBdW8A2m9Tdc0/EwzLAloZyLSn5lhYo6OgtJo8Atk/r7pWz3BUJSvz2/6JYc/OnTn48DP43Em751EEjJjrTeScDpQL/Gxd4pPFAnM1oQUYd7wGhOA2FmxCzeIYA8WVuOdkN+e0z2h/MQCshjv9+8IaR7w7wdv2XnqtLeH+fPsR6EegH4F+BPoR6Efgc4xAD4D76dGPQD8C/Qj0I9CPQD8CnzECP/2ffAtW6xK32gaHtByU6jc2xZ0rorLATQUKCxgesrDgwiKPbBap5KHKhUXTyCwUnXjTlHfMmO0CnE8zPHj2HGjTyRzJl46PcK2tBZ+pHiKUYEHNWz4zE5XF6S6JsCqXuH7zGj760Q+h6yrEYSe4SaVaWVMB5OGP/ZcFE7OB9nDMqje01tV7OnUAX93IWhaImhAlFV5FjXJdoc6pyjPBlBW0vfWaqVy90tAXBb0SWApJFbatQDSIYv2XhSNlpJoRr0rGhBVm++tAnstKIyj2CmiDwCqJn1jc8oCtwK2kZcuWdedE6DIajxDHEXIW8tf5Sbawp9SyYD2xF7ZpQeVblmVYy8LZ1GgsmLFIbtojr3R2wivzEjbFFuHky+wTzf7SZy97ECdwYgTd1MccV1dUtJHxn8ICPK+XFWtN/WFWvDwezinaGHKclfnb1Bh2wHZEy+dQxbWsaVWEpYpGhbM4toI8QYSU7GYtnlId2DSyxlUeoO8iULHNCp9mC+2gqrP1VM2QvE+2vz6D1+zDpcYNYhUyiyTBYQTcbGs8tzjGrZYKL17NEGkSCYDQkpfqTSpVCK5Y5Ksry8wmgPfQQmpfBzQsH9vUzDqfOzSTBqidJSlBhqAE8/OoAOZkDzEdZBh3LYZ1g0FVY9RQOR0LTLfMtUsSLLdmmN13Px54/HE88GWPI9vdAgisZbMaKSsagbTV1mxB9KXxpgrZ5rWsJFUMjxCmA+SzMZrhQIC4Kyu0izmCJZX8NZrRBBe+5EuQ7Owog5i/d+ulF/DSJz6ObrW0QjTniRSoCisU7NPM8VuAs7C0qWQAWKot71qgH9uedWKl7mzjzSLb9roTeEy4R3mzy2s0xS/3E68Otjxfqnz1Wdon+TM6KkSC2ab65c/MwpkZw/wW2HVZyYR1yoKkalcQ09aJVJBlpddSfc7rSitmvUdottZ0XGjLQvC3XueaF2xm4F5r58+s5ApVUQiYcd/IVyvLBHc54BzFLMlkB0wAmmxMMTlzRrbQQdOhODrG7b1b2NjZRjAYoAlj1AFVy6Ws1ctjs56mor4loCyJyWidnmA2neHRNzyGKBtofT35S7+Cd/zNtyE/PLLMXzeH+V/W+b0l80mDjctJ5lh5xbVcCbyajz/nGLNxgNbkArh2naXK5v95X3ft9yHy+vS97LX2foSSyhKODMKVbYfjqsKS9wbadDuQyjXJtWuNGaYsTeWi4XLPXTMHM695zU6sVHUfMXt7QUbeywgfnLKLKjo6CcyTFOVsA7MLdyOLQ9w+OMJyucDGZKZ7Lverg4ObWK9Xmpv3PfIw/rd/+D/jrV/5Fdqv27bClZcuGyBWg4YtEN1z6CLAueOssqkA5nyRhTKbYFYrlMfHslce7WxhMJ5qHlZ5gdnGBoIkRMlmg3WOLEltLVEFTBvxJEGUpnb/dddEBg8CwJ1U9LJBd3+nZhKqkLm/1rXgihoTeM9b5rjyxFP4nZ/5RXz0138L6+NjNTvJE8QpvpWtzGvRcU2bxzavCa8HVZR6jpGbt6n35LTBNeoamiyf+bSrydpCrAmpbun+QJcSA8Cc0ScW0B0TyQn4zVVB9zv92dTcvCfQKUL7sJTCBnLoZEAATAWxqcyBQVPgT0QJHg9DLKtC2a9q3uG+LdXjndDSfsYTE8jUnmjNPf3X5x4Bb/1sHhXOdtc7t/inDzUO2pdX/fqRVTOks0bWvFJ+tLMbVzOdPYeZ+pf3vBBpwOcQA8B8Pe+Hm2rC6BDEbJgYoi7XSJtScJZXkopYtdtJwcqogEDPEfVsjKJqkDYtxttnkDzyOiT33ovh1iairQ2U57ZRb28p0qVm08hqjZ/+6bfjV97xr5DPl3pm53FN44FT+8aI2WjBk+mong8wbkNBSj2L6Dz4DG+NS+bU4BpaZFMdmHWz1keAeddizogHNh4p75iQNZIjC5vNpsrhjbDllMBck3w+0zMD//0hi30DrgTBaqJDrfUjpbsuitlI78dmAS1VtFTBZrvNzGGOGWM/BH15X+PfUQXM7GWpd/k6s46mMpqv457BUecaZ7OPrK6pbKYKWM9QXOsE55YpzGf6WLnubHzjszIBb4CtOFHDFF1G8jjGlRB43+IWbtBZCXQCShVRMksSzFpgEiUYNLVUwnLvcQ0IOhbXwKe9xQFgHsNpAwPQA+B+1+tHoB+BfgT6EehHoB+BO0egB8D9fOhHoB+BfgT6EehHoB+BzxiBG//oB3Dl8nV85PJlXGEWIG1FCXMVT2tWwAQGqqI6K1MWW2Rpx4IK8yNZzHVFTgI7z2JZZJfKRwUxKjFNDRhGmYrPLLLMaSepHFoCYFOwqj7vMoGpYGO1d+/WdXzq+WfwqU89jY3ZBOMswWo5R5VXKtDT4pYFe1k+uqK2iq2ugCYozWKqKGUrRTALsfw1r8CKGDFYUflbonLqX8dPpDyQ+MADHBYPpV67QyXirCP5k1SWz4nGSPmPDtRK3ecKi1T18ouqJKmUaf3s7JOlemMJUKDWckr961UYJMSh5aaoMyFyqwIUi1JSLUYRBoMUFa09y0rFsUHMPGNTFrJIaVBaaaemOo5CQWDCACmhnMWwXd1TgEB4IIZLWECFasxsVKeiuwOymJWdFUz9l7dV5P/2INxsNll888abqjZagV+w1RQPLPopSxnMrjULZX1CQ2VogxkCnIkTbAcxRjz2tpLdIQt2nNNUQprS2Oi95XV2lmtKu12BKEuFFKAhWJPrIAv5LHpyplDNZQX/E6W5wJ+DVgFtAGHKVqoPaR9KGBZGWMUhruRLXK8K7LcVVpyPQag8UVZWuVJ0ndJMBT5mc3L+suhKkG1H7HIGZXFIGOzU1IQbTh3M0fOW2YQRsjS39gFTMLus2tloiIxrsigRFQUmLQvTiWwheU34e8dUQo8n2HroYTz0lV+OjYfuxezCeYy2t9FyTUi1aBmppo6x8+fY0DZRYEZzvlWOaLy5jfLMNurhCG3NeVuj2LsOXNtDWlao4w51lGLjoYcxffBBVCpEA816iQ//3u+iYXOC5rezlPWqe6k1TY3vlfN2fU6tPb21s38NrVmtdOxBoFkzC5R9GgAmKzO462DvHYpfr/o1O2EDyD7n1BTABoftcy0D2D4nPLEl9pm/BG4cU1MBm5SRa7giKBcgZDMO14RTiUWWrSqV8LpEuV4L4DG/9U7FLPdFKoKbhtbQVsSu61KZrVx5/H3OQDaP1GWh7GAMh9i4eBFIIlRFjvJwjmK+RMa88PEE4DyNKP6t0RQrdPO1HA6GGzOEgyFuzxfKtU0zlt+B3TNn8MYvfVxKUYQxnn3X7+HH/+I3m+27czzQMXs7ZLdpeMtgqfOdJbf2UPf3XM88fo4rx0JqXgfQ/fj7hqTKv0dEhZzZbwuyJIkyldm0IFjL6xBHqLoGy7JUNEDOHNqT7HWD6LT3l5JctvotBiz+R2bL7dyJRfK4Pnifk+2pbKDt+vFX+b95PyKs5zXhPZQK+XmaoJxuYvPi3RiNhrh69RoW82NsTjdkZ15XJW7fvoX1eolkMMDvv/P/wesefsjsuNsaTzzxUaTM5tWG0BgId3nTXvnsYTr3N+03im3oEBYFiqM5ynyN6e42pptbsgxnQ9F4OhHUZwNBPp8jdWp2jn/DnN8sRTYcGhyj8tepueVSQDjrbKC5GHTvIEiJE9t/laleI6gbHF25jmd//334qf/1H2N15ToSwnfa/HM98V7p85T5+YQ8La+JMgv0fCJ1r6V5u+cJa2YytaYpoDWffGSBU/t6mMq9s3LXinshATBBEGGsgWBrBhDwZYMFwTVviVy/DgCfWEDr2vP9eL+PZBHd8LeVD8z7RYk3hQG+Ks6wLtdYc8+WDa5zbnAW0P7Y1N7gbaF7APyKn+ytjc7cRKxtyD0X3vGMYj91DSGukUrr5LTHyObPHQ10nEtsNmAEBlXAfO5j5i3nJPNquQMKdIYEkS22OjrQ0IKZLg68LzdS/oaNuZSwAYDf1kJDVatrMJgNsHH3eZy/7xJ2L9yF9vwFNFvbcvfg90HdYhWksojPpjMcx8BxBPzgD/0QnnzvB6Xq9TbrfO6cxUPMwljPU1HbyHGE58a9jQ12hKQjRILX2u+0pmz0bA4S2tq+WIVslmFOMHC7a3DcsQGJz/ahXFioumUj6DiKsdnSBtssomndTEDOWyzXEjPWqXzlfrnqOiwIgEM24HHN8HnSLvfNuMPz6zVWgTlr2PWw/GUeKx2FBoxgaQl+eT6mzKbqlwpcuvLQMYaKYV4f2w/sHitlMx2BOiCnKxBtqgWhrTGTTim81qdNmHxGi/Wsw88fRQE26QgR0D2iw36W4InlIa7Wrdxg0nio5/5ZFAm4b9AmW3bcBNeuOcU1jMgdwj1vKg6Fc9JD4K7F37lx+RXP//6F/Qj0I9CPQD8C/Qj0I/DFPwI9AP7iv8b9GfYj0I9APwL9CPQj8KpH4No/+n5cvbyHJ156CXt1jTyirWeAMrbCGAtZLGw1BFssOigH2Ox3ab3L4hZVPiyQSbDm4Ingi2zPhOCsOkNwyOKROuQt86pJmDlsRTOiN0Jgy1613xGc6Fo8+fGP4sMf/CBYzz5//oyK1LS/LNYF6qZD49RExqlN9ccsSSqTTKFhIEiqRNrDjYaoKyoQW+RVjRXBSF6jLWi1ypxI4y/6cr/LPEQW3gejoVPtdYINUtFVtVOWWo5vFsWCA+z0d07BpqR16mOpFqVEMuRo7f32gR6DGmg3ECyrQY2eASD+rmCDlHElIqo3ZEdnhUpzyzM5K5XUwyTBJBugKXMQgkix5qx5WZjk+0k17XJVBaL195aYSLhmX2ZP6/NV+RONyXiCxXKFqsxN0es8nlXzFKM2gCmorbo7cy+dDaNTpxriNmUOv+7MN5TCGGYfOAGLiVR1cIJQZVqruWAzirHFTFuCGAFgUwx7R0eDyoad7VQMSGiuyGqPc80pvSMHjJUBzOtcCHRZIjJVvqbC4vvpGjrYYXM+ls2urnvI9eQK/gTBcazi6I1ijf22xtWgxiEzcWsWgC2Pktfcq9t4mAK7tnycKt/ghh2JFU4tg9RgsS9em3LaCsdSHzoVjWyq1RDAwm6HQdsibRuMBYDNHlJNC5x3YYImSrHOUhxRMfzAfXjkK74cj3/NW1FLQdihCc06kUAz6WJEHceHlpCmAB5qTrbohgMk586h3NqyrF8C2DJHfe06mqt7COrcVDgdM1AjRGfP4PxjjyHIhhoP2hdfeeZp3Hjpeac2t5xCW6NevWn7h9loO/tnN3NlQ6vlLOmu9ibbF2wtShV8h0qYF1bbGfc860o5VZ86yKv9jtneDmrp/d3rZDvs9kYPMQX69VrLIva5tLR3JrQzcNnK7lmAUMvNAVrlsNvYrlYL7Ts8/2FKe94WdVmjzksnYbdiOtW5aKworWYQAU63F7LRQxYHfH9u9rEU2nVdoK4rBNkI491dncN6foz89m2060KAIhtPkdIeepiibSoUh0domBtb1ggHGTYvnMdce3ONWAC5QpxkOHP+PB57/EtlOU0I/Nzvvxtv/9bvwOLWvqnmnSX0nbCee6yuncbDrPF1v+HgOOAvOK57kUFO7jdS6jkywPHhNVQWttTCdLmI1OzCLwJRvlcplZY1ntRxIPi7JAyV+ot7lk0mrTcBkZPdRE0fDimd2isLWNi9kXDQgKFzRnCQmI0IUh3zOvDzw0CNWIvBCOV0isnuOYyHY9y4fk1NT2fOntcxLhbHmB8dYmdnE7/yjl/Agw8+IHhaFDk+9sRHZf88GlLbZuSJY+aVvnR6SDMHh50q2BpOYoSxgax6scLqeI7xxlTW4G1V63uyMZVDQLFYIV8ubByo+FWmOpuBMgPqd6wXvqe/br45QrnYWiMBBlGia8brzwaEqx//JN7787+M3/8X70B568DyrDlzvd29U12ygUfwTfERDv44hbsy0nXXMXcKNrJxLeve5a/VHTa/BlVsjuheoD2TCmAq8QhjDciaAtjUvtxjqXYEn4/UjmRw0WfMGgA+tZI2BWOkBrum43q3zwy7BvehwtekAzVbrF2eu0CzpcK+PAPYjKpP7pfyWHDRE6/6IfA19AvKU/UuAxozu3/Iivvf8KX57O/DrqmA89Fc/fmc7NxJaOfrLYelnjXFKJ9XYjQYhC0mBJFslnIxJVSL3hlvUTCSRe4DpiYesolinAIXtpCe3cFoY4ZstoliawvNeANpmCAOY5QB3UMGSHh/HWSodmdYzUb4xPPP46f/6Y/jyief1f2Rz9RsPOMcJnTcCGJsRcwJtnxgzn4+V2QCt8wHDg1on+QcWzOTt0zhHOUaMRAd4DhscYwO87rUOXDg+GxPS+sJc3pDs8HeRIBNRJgSAqs5lOvNAeCWALjFOrQMXuaus3mN14pXYi9qcaWsBIwtqducRlxrn/YbuQC4pjkDvgaAzQ6a6uRAzjEE1Hz28g+LPAZmD1OJnDP+QBbw1vChfh02+UVmBc3nNT53MwJAjxw0C2kaTNikqEa9xj1HJXihWONpFHiqWOjZkK4o44BjYqprHs84iDRn/N4lZb9r8lDzkJ6RDAJzn/nbN/oM4H/T2u3/vh+BfgT6EehHoB+B19II9AD4tXS1+3PtR6AfgX4E+hHoR+AVjsB7/ru34ebNA7y0XOImVUBSnkYGT5n/p/8VovJqE1cBo+qHmWIExKQnZp/JrODI7JipSg0MBlHho/wwdvHTIZaWqq2pdZEyc7g1SBuaWkA2c4I0BoybpsSHPvh+fORDH8TO9qYAcNNVuL53TYpd2ixK9Uo1EcGVU/1JeaSMXEJTVzSpShWCh9MJmprqugbLvMCctqlVh7giWHAKEa80pNUiO/8JgJNEmYchAULTSjVFJWNZFLJpNYs/KhBCZFLossJLxZHZxXprQa/CoPIZgcFj5TO6F8jiUgVFwj6n7nTqBF/iymJqgzk+FcKuVlHLKzTIc3yBiIUkZZ8ROjWmJPRqByk7TnSQNo6s14UUSauoyaKWwZcgdlmLLHCmiQADz5kwJ0oHsuOmEs8Tb00NFu3JaRzYNltuA3C0s1VRj3VEwhEHSliU9H6+lv9r1tnMWZtRHUoFB4+bSpWWFs+0LmyxlSTKsx3S+pkKHa/y4vxU3Y5FejNMVrnXZYlqljnrTiksWGQjoEpiJEMDlQQv6/Va48bfpX1z7RoDOH4EC1Sv+7xXWkrzc5Iw1Qnw9VTfdmmMVRtg0TQ4QIdPJjWuMSOuyE1B64Cv1fxs3CNCDmNdJ6ojywo2DZMVCmk/y6XocjaN2p8Uuw1qmNrQ22Dy90ZhqIy8FC1GLTPpzKqRxVAqY2JaSQYhjoMOtyODUvd8+R/HV33jX8HGufOyfK8Cs0LleGZIkIapPpdgJAgaZLRm5efT6nV7G/XOFoJsYMXSokC1dx3NzZuCV0nNtcbcWlrjhoi2tnHm0ccQzjY1Jaj2vnnlRbz0yafQVbVdY7feVWeOTB2vq+yALy+1FLz6mWtIiak6TC1Hl7DVWQv799K4O2U398E7bYe9nbQHWtzzCLLuhMcvh1wG39gow8YIg8GRoK3PwDUAbPCX48D9QGup5XwzMKbGCqe9Wi4WqIpSazdNYlP8snGl4XhEstmlipcwqSkLqY2o/qfttvJi0wQFs4K93TT3mMkEDdd1TZVwozUdJJlBkqpAvVhI8VnSUWA4xGhrB+mYjTQFyuM5wnWO9fEcZRThwgP3C5YJsLY11su1lG7xYIjtc2fxhje9CXGaadye+Plfwi9859/G6ujY7YEOytAa3zVnCNBy/vJ4HazR+HCP8gpoKrI4tk41r5xnAeAAJXOKZePvsnYFXZnBbKBYa5oAln9iEwwhbNtgURZY8x5zMpdsbnFNmu2zZYU77bdBEedYIKBtxg5a+5a/bQ0ZJ5+rdU3XDYJhno9CpbGKIhynGcrJBOOdcxhlQ+zf3ENRrLC5tYswjrFcLnH/pbvwC//iJzGZcNUCq8WxGqUI5ZMkxiClrT+zkOnQUMpWnl8cJz+2UtS6NRRQrRy2AqZx3aJa5RiMR/r7crVWQwcBcDDIZDWer2jdTpW3rSVZO3OdO5tcOXqkyYkTiF8XviEiiGPEPD6+R5Sg2L+NZ9/zQfzSD/8Enn//h9Asltr75Q/BRUxDEF0iyydVk5IUf25vZP6oe7aQuwX3Tq/UFGx7ub3vqYrc8k1p80r4S8Wv4K6cDHzOr6mAtX9qb7X7pTlUOBirzN7TfFkPajS3HGAOughlSJWwZS4bAO5wvi3wtYOh8uBpfatjUQ7oZwJgwWr/mQ579QD4cz/0au88AcDWDGQNZ/Z1kg9+h/Wz7hkOEusZRupxa2pTc5lrAOH6twYEPoPxftoJnsqVRQ44rUHUrsModNEabYgiYvOJOanUVaP7mZTBvD9IXdtikMSYDDPEWxMsN0ZYugauMgxxzKa+4QSbs01MJzNk422Ew00EWYZymKC95yzCu89iXhT49Z/9Jbzjp35GGds8Z743M3crgs62wiSMcTbOsNV2arDr2MDlGtIIKgdepdpFWm9sSuQTKGGoNTk4RbzLBmaczKJtcdTUmLeV7IwZi0LwTTUwFcC7iLCDAFvMCuYzHe+1Xu3MRrAuQs7nC1lC2zefZbg/v9SUuMnmKN4F3X7sr6ahYOfS4poHPfTl+PJaZALSwEh5xVRqW5Ywm1+4X+eu8SOXqrlD4fYFtWHqYYP/tgES5iWrycRca6QKds46/LcAx3KUDvScocalNMVzxQIfLue4wmck2kITAEdUW4eYEgQTKp9E8Di7cNcaeqpgt7P9W3svvMJ/7fUv60egH4F+BPoR6EegH4HXwgj0APi1cJX7c+xHoB+BfgT6EehH4FWOwPf/tb8G1tF9caV1HfayZqR6jeUYZ4crBZWDhwSXLMDyv2bhy4JYJMBiwjtTCMj2kSVYWs+xzqUsYSo3DUKaXbNBYllBhlbQDZgtyaJuBBwcHuCJJz6MT37i4zi3s43d3W1UTYG9G3uoaD9qTsqIYjteFYpdPp6pccyO0yvr+KrRZIwuiLFalVitCiyXhSSwccBidIvNrRmCiIrQRpaMeVWpykVoNBwMZbHHc5MCuaiQF5ahaJa3ZjUni2UPo4UD74ChVA35HFqphK0MKRtbDwEJN5VbaGpP2VufyJJtjOVordc3Bp6dCts0fpYvyGJVGloOmkC7w6u6Ni6Xjkoqyy+049DPlZtIq2wHLAg5nQpmPJ6gqnIUeWHXOiI4cnCGFtvuS2DeqVKJ3qRsSFPE2QDHqxUKWi+7vEPLSrS8YZW2BL8st5a/S9u+3XQg9UzadIibWhbGtPGjimITodTBVANLjyVlsSlrOYYBPbw5UvbW+jK1i311LMq3IaowkvUwIcd0a1NHMz86wvJ4i8R1zQAAIABJREFUbkoTNQRYUd79osFZN++dM7YUhoKQ5h2OLtTMNjjaAOskxEvTGC+sDnFjvZTVoFShmv9sZiC8MLDAL0Ff1yQg1ZFUt2ymINAJVCiW9TSzPFuzOvW5kxxXg1GWrcwiIgvWLIJyvhIeT9Bio6UChXOF42gFbar9WGxmnt0+c6HvvReX/uSfxN1f9ji2Lt2FlJm+3EQ6FlAtl7ahmo/Xges5jpAhRlW3aAjUtzeRjieyf14fHKI+PkK3XiISKVNas9P0AG2coh2PMLnrAmaX7jOraaqEFgt87P3vRb2Yq6gsiM91zz2LilfXSSH842xnqfbmXOS7c48Ik1RNI4SmPltW+cvK27Zra+pfa96gys9A8Kla2Ct8bQ04qMbPc3uhgS7C31NbaV7bmBmutGqW9XIgOGtwkw0jjYO/bO6gKoqvbaT4ta8Wq9UKdV4IHBCASj3MOc49NM0EEYuqREFoxyxeKnplNGCQk7COea6cK1QFR1mGhHN9kKGpzY3AxoKKWVPN8ljZ6FIWOQbDIQaDkQAs9908XwsoNyXzHztsbG1aLrbUzJWggyLd0xjxIMVkPMUb30Q7aCpxAzzzG7+NH/3Lf9XsNWlvzPxid74evt9pJa9RcHb6XGN6vbM55vzjvqlGF0J8Zy0qa2mnFA7DGEGkZEsbk7bFuirUMEQoySV7QMDJXGo5WJh9PNcd4YcaNTogE7AwBwFvKczjZQMIP48202ooUdY8dzbb09hQpPMRAHYKYe7xzBOPAixCAuAU1XQD051zgvw39/aQ5yvMZptIh0Pcd+kSfu6nfwypMrkbWTI/8b73CYYMmNHcEew0atahewXzn7MwERimAppa8Lau5WLB5iY2EQiwRpyfbPsikAk1V3j9m3WOcpUjy1J0SWT2/1KzxwLYfB3vd3TD4Dqm4o/ri9dceb+8J7JxKjJLbD5jDJNUeaVsUChu3sa7fv5f4td+9CexeuG6LGk9ZNVapOpO8J05mXSnMKcCXkU2XJ1kMatpxjVNcR/3rgiS5/vdlJbN3krV4C/npwFgs3XmfYcWsLqOUv06Na8alSyjVXd1B4sNMBoM01xzIJHK7xO7b+V1U/nJc6NqPZS6MawbXAgavJX22UWNVdegkGLczR2pi+05y6YNYZM7B686fo0qgD2g/fT9wQNdf3/318O7qJhTie2oXql98uDinoH0LOSbHJ0Dh3MZd21zBoMNhtqcZMyJb8YTCGY+rFO40sp5GtOW2Fw5irbDJA4x5cxmE5CHykFk883dm0d0EgmpiK1R02JeczdEk04QTDbUkJNwPx5toZ3tYnj+PKK7d7F66CyWl7aYK4HguMD/9QP/J977zncDVa37NDPN10GHZVPpOYzAeqsLcTZNMeWaZSMQnz+5ptgkxjzfMDkF287i2u7AHgRb4wSPn7bNRRBivymw31TI5coTYdxFUhtvhsCZwEDwRkDFLL/tOZbnWKp5s3aZwBa9QSXucRzjE+s51mxC1V7FZkC3ABUrw3XZqcFQ199lfvNa8FmYOcAjKoJbixQZUrEdsmHVxW1wbAMCaGv+4L+PmAdMlbM1VvpWTovtoMLbrLHd/uTuCScxHUGHaRBhyv09jLBsGx37XtfgI4sD7Lss8UGcYtSFGPM7pMOSNYWysVMtUHc8W/u5+l3XewXwneu2/3M/Av0I9CPQj0A/Aq/1EegB8Gt9BvTn349APwL9CPQj0I/AZxmB7/2mb1KhhYVZqsZYxLbmdrNK1JfLQbWMSwd3nZKTgJBsw17HvD9Tu6kwzP96O2aXy9sKzqoi6mw07VeVPynASOhoYI4F87qt8eyLn8Knnnkat67v4cz2NrY2piiqNW7e3he86BzN8+BZilVn50aoosK2gx8GekJkUiAmWK4KzOdrVGWLQTbCZLKBna0NnD+/izQLMF8tcPP2DdzYv4U8r1R8jYJIiisqcAk86rzGepULDMtKeZUjZL5pS7WfAW+BENqhslAkhZpBX4JXKhZVvNRwu7Kyim7O/lfqJhYXbfx9oVO4Wwqn1jIPHcxlwUh201RSOpRFRWfmchE9AObve2thVpnMHtGU0gaVw1NF9h1zh8X1NLHc3LalSSW/7Jr69+ZPfPGe72f6W7uuaTaQKowAOCf0ikI0BCwAcmad6k1M9dBKzWU2iMz43c0yWRYTGCR1janLqBuHAbZkl2gNBBzfNuC3jS+VzFK2K3fXCng20y3jl+BdOrOOitZAEDgcZhhOZwJLy/kcdZ4L5nH8ySk1VidRrZZdbdbDLIYSyTtrSUKUkI0FzNc02EOYxELufJTherXCjXyNw7bBUVtjISButsOWxWyaZa9d9rbPBoEJt63ZIE0J6zsEbERwVuDMb5VvehLjaLHUWvEKEp85zCIji5jjrtMYj2lXGXSmyPF2yoSsSYIcMRZhjHpjAw+85S24+MY3YPP+e4DdDcRnzoPWss26kDqV0DJLQ2TDkewvqQat+D7DgeXgVi3q5QptnsvG2xd9OaiCHAL4NneooM7OnsHu6x4BJiMp46iUu/b00zjYuyorY2Xvevv4hop1s9j0vp0G6U0hbD6NBuj9l9+3ThRf2sesg8GyZOOXKYFlS8x98o49z1vX87WCzPp7p/6VspL7LG2TDf76HHFbSwZZpQDm3FdDhVlP67WEwM4mmnbOhLH8OZWTBMeEi1GcIBkOdL053swEbvNSY2yAwa0tgjqqc+tGlrsdf29zExgNThoVxNCVJ8ueGNvkdYxthSxNtT/kRYE0jVHRBprXvLE1ITUo34DzkTCQoIuQgPORgJZ78HCIN/2xNyv/lef71Dt+FT/z7f8NivXqVI3Ht6Bdr8CZa05xjUOWiWxwngCXUM4UplSKugYQKawMRAr48X4hxwHmV7u91Kn6CYDlPhDRgrTFQZ7rdZwnavbQemBup0Fgul+knM/c86X4d308aj6yTM68rmSJ6tVxljnqG0cc0XP/UbOOs6leJTEWwxGa6QaGm7tI4hg3r1+TNfdkOsOf/w//fXzf3/sflPPO81ocH+LKC8+jKlZoZOVs14oOFQHHN7ZmpMloZDbZ7t4ssKt5RZUdFci256vxh/d4wmPuc5yLVYXiaIGMKnG6QUQxxuOpwWXCet7Tea8rS8v3ZnMJwRPfj5buVN9zvFy+NqG2MoLXBW48/Sze8SM/jk++6w+w2Ltl2e1OmW0tZHzOOM1dFQCW0s7giLfA93uaGhOc2tenFxizsTkkZ4mXQV+n1KbqT0ptyzitnJ29cjhPIKyzY9ZbOaWhz+TUwxP3KzaP2Ry0LdwArqm/2UzC+Wr20vws3q/OtS3+TBpj1rRYNY3AnJwjXI678oXd/eAEAHPeu8/waPu1+qB7omj/tAGwliIPz83tw+78di/3Km5dq1OuJ9ZmZiRO9atbiTURncwtpwDmKpECWLEZzJeFcnMJHPVn3lM7NlnxHsuoDljGLIBJFGFDjX6NNZY5lbI5olgeLxWifF+uCeJ/uY10IUpEKJkjzGOPUlSDGbB7EVv3P4jkkbtx895N7F+aITkzwWY6xbMfeho/+v3/Bw5evKrn0yaMsWS+edBh3raCq4TA07bDTpJgTOUv9wQ2IinMwrJz6RxC1ezAxcCYZbE9n+r43b2bz0llGGCNALebGreaArmaZajApfUxsBUQAsfYoRV0GMkGmcCcQFcNo0FtFtB0IuoClFGAF7sGn1iv9AzFnF9m/FLVq4Y1pxQuuW4E2g0a6/7Of+sEpgD2WcBD/lnNcIxsMZtr7ic+L1oW8FQ1CwbbPsD9wz9bK3qDc4RNibxd8Fq5BjKbk2bgTqXwkM01ig6gHXWk597LQYG9qsHlOtc3nVKGYWa5yTq3Vg16HG89y94R98Hb03f+v+y9ebBl13ndt8505zc2utGNiQSBBiAMBKiQEkWKImlKli0nGkzZskhK8lBOKY6rlKo4TsVRypKi2C7ZVUn+SCRbQ1ySnWiMRImiJMpUSJAUJRAcxRFEY+q58brfcOczptb6vn3fQwOqosuSDRDnsZo9vPvuPWefffbZ+H7fWuvSUy/XW74973YE2hFoR6AdgXYE2hF4gRFoAXA7LdoRaEegHYF2BNoRaEfgeSPw377re6U+o9qLEFgww1Wgys8ViLLcSXXRqyBjBQ+pXaW2MltMqTepiNLrHH6EPFcpLEkVzXqThUwrpjtYcCigIq8KxCy4zHEwPsDHPvEInr18Sa8/trmJ0aCLRZljf3JgtrDMbaW9ackyjRf1QlFdgDgoPUyxU5WN4FRR1MgLy7/k8d566ytx//2vxr1fczcG/QxRXGO2nGJn71l86k8+jQsXL2Aym2KxWKLfH2LQHaCbdASAZ/tzbIzWEZWViuRU12kcj+RSVkUu8EF1Ggu+BnJluGwKRqd9ZitoiimpcGXLbcB8FcXr8I9KaakMqASUMs1s6awAFcqclvcrBbADPQHeoI5ysBKKdkE5w/fi9bHPtHKX1HgrFTKP2gprmhNin5a5qHGWrakrmy1p1UArVRmytrRCIQELc1RZ7Jsvl8rKJLARCCypniH8jbEhezyzflYecF1jK85kBz2IGmXJxTBbYIF0gZ3G82yFuo+ofznCduxBnUdLah4j1V4EaEl/gCjLMJvNpZ7jdaOalUVFqcIICATuTP1nruWuXlVeqKtPqKThsbl61FSVrC7T5jHBDI2g70Ea4Wy+wNlyjqkUg6bwIlhh0dJr0SrC8ktzwyHtSgEX1aY+V+annUfa6wkCX9vfR0FAx+NKCI5ZsDYFC8H5kMVojqWKvMzFgwqQVLcQ4KRUhEYpFmWDIukiGgyxHPTQf9UrcNtfeitufetbMNrYQr63j5zWsDEEizrdEbKowWwyNqhCK/iiRK9OZOEtLEJoXrLEm5jaUBDcxolzm0C7TFLkgy6O338/ss0NG5CmwaWnn8Dlp59EQit03esGawn/uZ455nfF/CohUGuV5XvbXLn+l0FfczKw/ODDjOAAiwPMCta2wcebCtOjAFgcOuUSmspFgACXBNKA6qG1McFwQztnzn3ZwluzgMAwlcr8vjKpC1kxUxUsBZTUgGSrKdJ+D0k3MxUqrelncyyZz0vFMe8fKvCpAF6aAnhJSMxzGw4R9/uIqfCkjS/HharVOjJ7Uro76B5nwxCBaiVYKwWpRLIEi5z30cqqmVbJUVHZMXY7KFPL0eX1pAV2pz/A6177OlkIc3wf+bmfx3v/0Y9guVgoV5b3it7fAbDUsm7XbY0l/Fw22HBeHwLgYFsfwKx5M9sqRlit3FauAIQgUt6mWouo9+WaRXBLm3bl1LLhwbo2tB4SXLAgLxVwaAghXHeoxJ9RlixVY7RdlgI55MMeyaV22mSrlCvECS+aBvMsw7g3QLW+hq2Tt+mzL144q/vhb//tH8D//CP/wwq27O/v4sIzT3uWM5XeNaZ7+4L+VGvrHAYDdAZ9jNbXPebS1f2lzUG+mUBHU+ta6dngDhVqWslzNWs0ywKD4QBNlwr6LgYjIi27RrQN57MKVGPnlUUGZIn2Fp2sg4SW24TjavKKkfKZPZniT/7gYbz///k1nP/M55HOOUfduYLzmapfvzdlt619h2etcv+h5yPXLx6zAR6Pdber4WO8UnqG/MyVtbPZPsvS2e2cDcqaIlhKQoc+PG7NAzXxBPzj+xd/jWVReHOQWwzzOMzE2tXgeo0BYINJhIo1jtcV3hBHOB7HmJUFlopxYHODZRCb7bMrgPnvDtv0/t5gFzZ416thXw5b3z9NCXwUAB+9Fv5EPcxW9usfxirstbQfDepfzkG3gA57HsuZNUt4PlPVGOIAmM9QrhV8xnKfshkBG2CmboQpSoy59tDu19/X9n6eQe6/20pFMElwaYCS6xDn1FRNBKZ+552R9bfQP/lKDE6cxPLmbZy5IcMTx1Ns330bXnnbq7AeDfHun/6/8Qe/9m41/+Q1IXIjm+VxU8uqufQc2rXGXGOkXNX+3HO0G9uTcW/AXGACYnMMsT0gvwRipeAFclpZy9I8wX5T4mq+1LmzWZRW13Qc2Y5i3IAY21GETdoh8z3lnML3snx33p/cIcziCJ8uFnhca1uq7NwhIysIoxVZYi4XhOtUAC+Zd8z7M7i+1Gbd34t5HRrPAXaQ7NnAtob4va1GDO5Xfc/nOe5qHAzPIDUIMcLGGje1ZrFxSf+95P9NpWbEWurvtSRFn3uKqpJjQ5P1cDVu8Nh8H5eqGlfqHFXEnZc9c/ppgl7FY+4KHnM/yHHhFuYftgD45bC8tefYjkA7Au0ItCPQjsBXPAItAP6Kh6p9YTsC7Qi0I9COQDsCL58R+Iff/y6pp5Sp5xam6uN3NY9sh724GABJ+DdBD1e4WrGEBQ+DvCxGsQgiC2O3AVZmH+0xkWAh20YrZLEAwk54HoOKvG4XPS0OcPHyRXzi449genCA9cEQx49to5MlmC3nOJiNDTzUiUBIucxXig6zY7R8R1GUyPJfqagj/J1NFwLALK31e0PcfvsduOeee3D7Hadx800nZV0bs0gb0/6xwKf+5JN46uyT2NndwdVr12QbzaMdZAOUswKL/bllCFcsAMYCNs7MzY7arVCJUDTWKwBsUMLwgQENQWPlAprtmwAw4UbILwwFJkHXFwbAZvXs2chSiFKRQpBmxSl+cZyVHysIYgpYQksLIrZCVrC285/w4roVsPnF1xsMM0hnckG3wYxiWWly3NVAwKI17Xtp7VnXsvPTWceWTUu1k9k2y0fPbFWrGmtNjG0C4ChFv2GbAYumDdZQ43jUAdW/LESOambomb5VKgmqimkH7NV/ZfDGiWBMsHHkZ1BNSgjAgrvUvSxkElwOBsh6PUwmcwEpkV82QxAayyqUsNgUkrKGlk2ij69DAhl9EwATqMne0V6n32lbWppSmArMaZbibJ3j8XyKy1WJaWPHpIKq2yLqejkQkQWrrr9l8RGyUomj6+wNBLJbZU4vIiyYZer3BUGgXV9aVkbIolr5c4TABMC8WwZUA1ONItvEWDCXCtN8Wenc86rBhNf0xhNYe8PX4a5v/07cePurdLXLaoEygRTB/e4G0ORYzCcC6IKXkxkGhKGaexWqyLKLdY8KihLK8MxN7c15yzlSMps1SXDizrswuOUm1BntpgsUkwm+/OijUuAUdSlLcgPmh5IurVdue243mc03KVWDs0HIQnUXAwlC+aZ6gVk8r7J+uaD5fRT+TYpimRxYM01YI3l3hdxTgUetDwbfaPMc1L/mVkBr3qAOtlxfywb210shHWGeL7Xu9bs9y5CknTOvfSdDjxb3BP1UbU4nWO6PlZlMR4W005MF/nw2kaVvWRRmKdvtIBuOkPb7np3L2dVgWdD6Ode5dAiYaU1Ja98EmE8muHzhvMZ6Y/sYBmtrmNJymmtJWaCcL7E8ONC13Tp+Ahh0sKxKRFT2CwgmuGFzG/fdf5/UobTH/pPf+C384t/5e6vzNfttVwLz3qO1s7sqcIrQuULn6v8ewI7WJ1cJ6w4Naj/ZQHOdSwWqtWIkCfKGQKTCoiplTQ+q1AV1uBb6c8xtoHkt1Xgjtb99NtcNATquZ4Tm4LPD1rmgIHWPAN9gHJUb2rqvuGWqA9MM+70emo0NHL/ldqmrr1y8iB/+4f8Of+sH3oGMcDWKcOHcWZw/dw59Wj5L7cxnObAcT7F/5TIm+/tSa2/edDOSwQDdQV+uEXz+8P7Pl5wztay42ZjAdZ1gvvG1jvCW71cs5ljsjxEXhRpBkvUReqMREjaX8FrnuZoNuP4QHHNc5QLCfOYkQqfXV/MTrRNiHjstz6/u4b0/92/x2d//AHbPX0BMleGRBiODYdZsxj2CKd8MvHPNkhLb7Vf53uasYc+98GXqWM9CdwhvWc8G6Dnz9WddI2aYuhMG9yQOaM3O2ZTbKxthXTp7Toa5FT5Lfxcs9ugJASQ7JoO4dCZwAMzXsWGpqrHdVHht1ODWNMWc9u0agFgRHVIku9J3lVPvymJrw/K182VoA310jX+eTbxPBAF7B3ahGWClAlZWd3AAOXwWhEY4RXdoHnoEg5l86N9WzXn+zOS85LpAm2GqfAWABUkjDGtgg/sUNS4QANeYxLZHFXCMud8zRw/lRft6lXOvwfzdgipQKkdt3tNNw1S75pAiW+N0DRtbp9AdrmNvo4cnj3fxzIk+jr/6NG67406s9Tcxu7SLX/7Zn8dnHv2k1Oh8Zk3rApOmxiSqMRaUJJjN0GejWFnIDaSfZlLJMhvcmi6gXOBhnGrvQADMPYg1lVljle4xkfQES+75khgT1LiSz7FPi3oC7SST/fMxKoHp8hJF2GhSa7RRnrJ98V24T9tNEnxoMcYz3NtFEdb5K04FqZnna/te25/lVYVl1CjPd869hrqkbJ1QLIqrjamuVe6u20NzXSfI5//4Z14LrhHMMTaLeN+zhgx5b95koxz309ZoaU2yWin4bHBniIyNT3p9jU4CbNJZhO/DR07cwV4W4SkUeGy8ix3UmFobI/rc61KNzf9u4p43tmvwY60F9Gq9b//QjkA7Au0ItCPQjkA7AkALgNtZ0I5AOwLtCLQj0I5AOwLPG4H/6Z3vsKozLTLd8nlV+ApKX7c4lS0kocbK1tkKlFL2SilIbudgxQEUizj9OJWSoM8CVwxMmkTKB4I32k1KMypI1qCjwE1ggRzXDnbw5FNn8OTjjwnurg+HOHHsuLQ20/nUAXCEqCTULVcZmUH5qRKdAllNuSPLRSp/8wrzeY6qBI4fP4FX3X4HHrj/1bjllluwvr1lcEMw22yZq6jE5asXcW3/Gnb2ruLSs5dw5stPYO/qAdImQUXV0qxCVlGdYeNjOaIGAwUVK2YIu2rMi0LM+pSizcGrl5INarsFM4vdAQCHvF4Dy8H+2WAdi4b63TSUBnZ5DP5exGGy6VNOaAAPbsMtqz0vWgvYesapq4+lZ5OY+VDhoWKqF7mt9GzHqUKdK4SpJBHYldCS2aQ9wdNlvrTrpdwzi31V9jSVLb2uVMCExHw7KjS2mgRbYIEvQlLlgtkZc5qZHRczM42KFFoWGzyTalOF2EPFtCA7rZh7XVDpWy1pk2xF1jyqsWRxjipkFvrcKjfrdNHrD7BY5K5wszFiIY9gh8oZwhoDUqZ6EaRw5a+AAceJqnjKPzkRBV4IOmzM4iqWyo1XZ57EuJoCT6PA+XyBXSpyUKtZgq/tsEDpNtKaNzxXz+YTCFFDRWNA18EVFXcGOiLIEtGhPaEz71WqSaReahoMIpj9s6CKqXzWIhZ3TXUtJRQhnStNC4Kibh+7WRe7G5u47Zu/Faff+A04ccctqNRxkKCbddDP1qSmz2VPmws4RsscHebMBpWT5p3Zc1YFYaep56nitQIq80lpiWyqOBZ3BzffghvuPo2m09U9VBZLnPvC5zHdu2ZaO4Eu06PTdliW9l7UXUF0fS9klhvQDfcHbap1L7plLeGk2fRas4x+9Kj9s3lM6/0IgAPwNVto2uMmUt6WVF2+AAAmPSTQNYV46epgUwKzqMyf4VxbASx5GBOy93QcdB1Y2UL3eBUhpXG5mMuWm2pfqYu5tiWZ8s05B1i0plJqwcI1syT7g5WVv65KHaEoSkE9Hr/OWVmODZq8wGI8xnw6Q284QG993Ro75ItcoylyNLSqni2RdTtIhn1UnUzrca/blQ1zr9vHseM34JZXvMKylpsIH/mpn8Hv/PCPraygj0IejgG/dN/RPl45ygYIFGMgO3q3IuU4+xospasrdnVNotSyXpkVCWBe5ljWljdJ4Eb7ftqaSgGvddWaZcxBnH83BTrfSypNja1ZP1umrIEbRVvLEliz68gzmCtq4IimHOVs5bFM0xT7vK5bx7B+/GZd+//6B/8mfuD732ENU1WBp556Aueeftrg+9amzUt/7vBeqYoFyhlze2dIRmvorK3JrpvHTEcIrh0CnhEwnU4F5Ptdwy3MgSa8ZQMHL8lyPsXs2h6q5Rxp1kE6HGKwuYGMqnHeo0WJfDZHtZjr2cQcZ66dCV0D1ORjTiJ62o1nePyPHsXDv/zrOPPopxGNp7o/+GzgILGBSq0adAPh/OR6diTewDI3bb1VNqaygO2+NYW6DTHXDkFcV3ZyXAXiVwDYXAZMoW0q3aDWtrxfc2AQYA1uDg53hZld/adp4PNKQnGfE2pKcPWvZbZ6wxMBcGwNAyFXmJNqVC7xUNzgjjRDUeRa96WYVjSzKRjD/OJzRRbT3kCl55uOx5o2vpq+nmvh/fwzu175G9YCzYHgyGELu82LAOP9rcwC2nT43COG29TcvCO5Smh/w+eEx1wEZxY1ymkucu8V3EYcABNuEgKzqaoB1qlUdfUsn92LiBCYANgaJXvMBuaeqzQYrfnMvcywj2TQw+LqPtLCGv7quNT8GMuNBBjFlqHbQ4Y06QuAzrMO9k4ew/j2E9g+/QrcfPvtyNa3UGcd/PHHH8Uv/MK/Rb3gntWaXyZNhWkE7Fe1ngWdKEMv4b3GOBOzfx7FHfTl3MP1j24jpqClCteslHlP2t7C4kXsOa58bT6P2GwRATMA1+oSO2Wh86Ad86YgcIytONLvdHxhFEWvcUtlrtNRjXNxhN+b7uNqzPMlAAbWo0TjO2po7exNpWruiwSZZxxvNrx4JjDXY65rUtdGseAvATafmlQzay+1ai6xddkaNbn386ZBNYuwwYf3tkenaP9nTZ6C+pp3mklaTyzHnH9mU4k1FnB/RVXwIGH+cYSlmgLYCJTgahIp6/hiXeNqw9Gjkw8V14lZ9Scx/o8r576abvf2XNoRaEegHYF2BNoRaEfgP3AEWgD8HziA7Y+3I9COQDsC7Qi0I/DVOAI/9o53yrqTtqzK1XQTt5XKzYtgGZUAssOkwi0URvlHV7qpSG4qBtr5SlnH4hcLOVGCzSTBKImx1uvjcpHjSlNhQXhMICmPVbM0S6mHjGtcXRyYA52IAAAgAElEQVTg4qULeOLMl7F/7RpYBV0fDLA+2hAAnswmUgGzANMwfpAQLRSBWThzMJAmXdRVg7KqkdOeeVmiLKiMawQzvvY1r8Nb3/pmnDhxo/7OIq0KioKsrjRbKYFzTPM5ru5dw4c/8EE89vkvYXowRzktkFKdkWToSsUWsiUbKd1k99sY7NUxHgp93caTkCIcP3PEWNjp6H1KqqoIPr2QGfLngps2Ia9sMYP61K+DlNSu5BacFBQ0UEwoTqhF8CMLOuZlSp1gls0smpoVeLCfVgKmSIblDgdrvJCD67lqXR6zAe9lXqqozuKbcngJ4FLa0hJemOrOCu4OIfQ3s9wlTCGoYpF/PaEahMXBFD1a7NUleqgximKsN40soLsNVSIEwDwPH1yH7ZyIVniPUbIQxzxMnmtZIa5NAbqklS3VesyOdnDDcp8sfGWFS6vYw7ufitpcoIiWgBwzWvGZnaEU3l6YlyqLY8xMUgFDg3gG5s0KW8VCqnAE4SPM0wT7nViZwCzE7jQ59pQXaNbSVnA2NZrpzxx0uuWk2T+bcptghJVEQh7e2wa2PP8yQGXafFt5UhBd1otezGbheoQEw4ZW4ASYNgYsjmZxipRjk3WxyLq4yGL28ZN45Te9CQ9+85swvPkUoo2RZSbTapHjThBY5ijzHHFZIcs598wK3aBnJWtqWkMqNY+Qu2DjRIC/NgZBGSVVf2+AGx98ANE69eCmiD/32GMYX7lIiuUOz7Z2qbGFqt9Q2HeIa2zg+RbQgt2h0YLHpPvmMON8tUYeUQXr9QLHh9bRAl+0TybMSmM1P9iaQKZt94NgEi2epfKtzOrZVa1BARwyg2U/LshIEWuC/mBg0KKosJhOpepVAwuvdVkI/PLerZlHm7NtgYw1ljUvF07lv5a062zQGQyRDvuyPufabMpkUS1TIRNIdDKkhLmcwzOzmM7zJZJOF+lgoOtAlSgt72kHXFc54vECu1d2kK4N0TuxDXRS5SHrvfnIyDoYjdZw3333OfhI8e/+2b/A//cT/5vWZS0/UlQ2WOT5ob27X9eQ9WzziPduugLowSJaCtkj6nnel2zkoOU87+MpVZd1KZUX30eqe6qdBYHZ2GNWqxpZvcZy3IMy1OCiWdsL1nP8AxiUA4JlOetaC1LYXBIS8PWXtxjXTALgAyq7N7cxPHYKP/4j/z2+7S99s82JKsfTTz+FC2efQVnlgi1rG+tI42wFHQiA6MpAe+9yvkDSGyDrZgI51WKBKi+QUtE/6Ol8J9M5OnGKrCOto8aO94wpgGPk8xkWB2N7FiWpcr0jZbkz05q5vwXyMW3GCzU6sJEnGwyQEiCrsYyNDCXKa/t45N2/g4//9u/jwhe+pPtTw+GKSkUIcD11WGwgxrJ+tbZy7QkAODQoqefCYXpwnxBYo1sDm3TsF2GQmpb4d44DAbH+bspC9goIrIb8elfYcu4ZXLUGIDaCBPgbfveIbMt3D/EDnjFs0Q727wZtzQ3CvCzsucep1EeB+1DhnjRFk+eYe/MArweBVa7mF1OZyx5fq503Jel8XQlMiHm0z+CrceN65JyOPJpX/6o837AVcJcSXT9X1dr1sC/LabbIBnlz+DhyjL2dxJvqTF1uys6QJ29uHpybKxtoV+gSTlIB3Gd+aw1sJQSWpva2JkdgrnlvsLCXxegyysP3IMEhJx0NkW2t4dqFHdnpa7LQmYYA2J8DhKAD3RvWBsizy9HBeHsT9R234tgrX4kTt96KZGtTz+UrkwP85rt/C5/92Ge1/+CzbNoUOIgbvee0gtbCXkKb5FrKXzoDsBGrTwgs+2fC8Up7L2YBj6gaVgNZgyThsUQ6H62R3Nc5COYEXtQRllmMPULgnLnANVKqeJMUW1GC47KFTjCIagybTJEU9ErJE+DzZYX3LfcxT7ra87ExcEQVcEP76BQDqq+9mYaP2SKKlDu8pAuKlLxshOO9byNF4EsI3CUEVj5zo308e9gIW3l+vCa2/aKrDf8LJFImMO9LKpy1Zni0iaJb9Kyw9cp21s//0n6Ca5hnTXNd4/5LGdK8Jkmsz+Dx50mMJ4sJzhVLXKlyzBrI1jpLO/iVnctf5Xd4e3rtCLQj0I5AOwLtCLQj8O8zAi0A/vcZrfa17Qi0I9COQDsC7Qi8TEbgx9/1LhXABbNYCFOe72FeqWoe7FBXLqBnAxKuekc8wRbBF0GPVKkEHRk1A4263QmRtrIuNqIYN43WsD1aw5m9HVwqCkxlbUf7M8JBQkQCsSWmywm+8NTjePqppzGbjgURiAD4+aylsmjKHEdp2bxoRxmySi5eAFZhnQXfOpEn53JZCBz0en2cOnEz7rjjTtx06maB32PHjqHX6aBuSmVfEpDKOjgzuC1wFLNIXKKMK1RViU8++ig+/sgn8Nhnv4BqUQoQEBTQ7prFL1Mhi1oYOJXi0/OJgy31yuIyqBxZOCJoy5D12OMPFdRp3RqUXaH4yHenAiq8rzKC/f2o1pRqOFgTK4MullpD2mZXMXZShzSEO279bGqGQ0gtqB/yfVeVVoMeppwxYEwlxfrayCx+ywqLvMBksRRYkTpKZTCrXRIQqfju8JeAWJ/rxVgeN5XjzHXbQiSr55GsD2P06wbrBMNRDKZP8t+TupIaheoNWhtLgLwq2FNl5QVeV1FRaSZgUFlpjgpgA7mhVHcIudWgIKLvGaLWZaBcOaoECRVU8FcBmNBV2F1fpmx2FTDVo16kF0hyW1s1TBACSypGa1rL5FuWpjCeR8DVpMEz5RIHdYGZ7KrdHluFaIIei7LtVFQJWy6wFHIB1LsSkYVEqRJ1j1iTgyl5qKCz8eN4soBLy3EWQGkD3Y8TdNMEHQLRukFX9zUtGgk0e1LgHmQJ9tc2MB6NsHn/PXjL970DyU03IuolSHt9xKxbLwpUxVL3Dz9PAFiByszpNqUr/5esDxkeLEi13Bur+Mqxtjxnzk0DpbzXqKYtuz1snz6N3qkTqJNMzSLz3V08/eUvAXWhCcHXyiJYMi42iHgWsAD/8wHwKu/cXm73s0PcVd6vhMUGdp/ziypU2T+7QtgBsBpM6lIAWOBBzgBu8cx1rLRxMAhs0FbOBZQAugU0YTGhJUEQ836p0owzy1aNlhWq+RyzvQO9nq/lzxrWiNTsQQgnuF7XagAhIGaTCfOCufYxkzfdWBcY5LGURY26KPWLqlNaBce9Drr9obk9EFSNJyjK0n5WANhyhqn21nHQovvZfVw9dwGdjRE2X3Gz4CDHYb7M7Tg5H9IMx4/faBCYd3Rd46P/6mfx3h/+sVXTCY9zSQCsuZfa2uwW0BpT/z8JYT0D3P7JVFUCeHLfNIWnbJ+pzo0jTBwAM3tbWZ68n2lDGiVmI38ke1hNCCnz5NmwxOYAX9eo4K1pgW6K3yoQTgeAuu8dB4Q/E4RTzcw5KYAYxZgmVAB3kWxv4xd+8efxEJscZINd4bHHvoQrly7Y++iw2Bw1VENGmmRyHLCMWlqJW7NBp0s0FGM5nmC+t6/1scsGjUHX4GhR2TOQRIIAw+3SO3yW07J9OpfFc5fZ6GmKpNNDlHX0WXz2l8yRpvU3722OX6eLbDRASiV6WQkEPfmpz+Djv/V7+PT7H0ZzMFFjB68Lx4jNOGxekTCbDU2ykjWoJlcFPhdrc1gI6l/lnkdsGvP9iIM+WSRz7noOKfc1Wt8d5MpO+UhGfVD/cj6o14H3n9vW8vcjQt8/Fayu9kP6TNo7m4LTVN+mGg9WzbSA5rUhdA5giM+ZTlPjHhS4P80Ql0tlmGqt1rFGbldtfw8qe03LlT11AM2HKuDrLZFf6tvaF4K9GuGV9bXtS46et9a+P0UVHdTCdu39Ogns2T5CVr6ciw59BXuDGl1PegPAsiBn4wKbE+iGwz0R4a8rZNejBhsCjNZsxfNYeoMc30XuArKONiDIPTmf4/rcfhfJaIjxtT0UfF6qRcMa2ghO+cXoBmn3Nedsr8JIjeloDf3TpzE8dRLbJ29E59gm0s0RrkwP8PFPfQof++insHcwQTdJta+gInm/pBq4wUFDl5YaoyTFwC371XxUF+jSLYAQmJCbx19V6KepIDCzjtm4QWhLVa32KHJDsevCJg/utdjoUsTAGJWUwDtlLqC5EafKAt5AhC02+rEJjQ1LqDHLEvzxcoY/Wk5Rxfy8CCMC9iZSRMiGIKpnMAuw2v5Lue4cc89Y57ovS3WP1jDlL5t9qP6FlLjc09KlhPEifAaoCTNkb7v7i+UCuyJYMN6uR4jJ4fXTiaujdDXbVjPHTe5tjdD8MRUyXZPYwMOc9CEz5ekGQ+ifdDCuG1wplji/mOAAJX5qb/elflu3x9+OQDsC7Qi0I9COQDsCf4Yj0ALgP8PBbN+qHYF2BNoRaEegHYGvlhH48e//PsG4uQrhLFII/3rhy5RO/CIAlupPub/MsLMsLNmdOtCiYlK5iUmqgiVrqF118UdYTxLBJEIkZpsyByxX1i/VMBHjGFnSQj6f4NKzF/GlJ7+MKxeftUzXqjRdsiviVHyPLW9YWEgQiyDZlEsSaDl0KZcNirzBYrGUcumuu+7Gqx94ELfe+gpsb23J4pIwIUuocGBpOKiyLENWFtIs+qUEQCzoM9swwsMfeBh/9OE/xFOPPW4qTnXxByDrsFqHbPatBFAqgnlxWAXikNVKOKzxkhZIWaO00BwM+ugmCSa7e4jrUuNphUKzHJQls6C5WUvLfduz6FQ41DGZRSltgQnSAgAWTJM9dtB8W53KlLk21iEn1+ymXb3s+MIKz/xxUzcQltDSlbapRVVhwezRylQqImEsYrtCwmw2qcBiYZvlQc9INJmx6mQjQLm/zIUb0TbRi6cElJsClVb0VPFRYIcq4ACWDbEE20wWy1l05ACxWCcVFcePCrGax8iCP0fe/l3nr6nPhoKAc/l9tylm4VJQklaMmmz6PMsENFWH4Rez+LScYzYicFhdPegNAgkbJwjxeIy0dxTTkWesqV3TCLtZhCeKOS4XC+yiwYSKRV5zKeDMblGqcaoWlT9nYyGLaS9kS32jX1YMFZgg5BJEoQq51liaAtiyDjnHpL6j7WCaotelEof3s9/LKoTzxk2R9zOMeyNcpc32K2/DG//m92N0/93Ittb9/CIBXf7iyFBJmOWU5xTIXZHIXFACqN76mhogyiUB8L4AsSnlvBBP5qaMRKFMwbYiyTC87TaMbrtV6lJey8XkABeePIPldIpIwNNAgNn/+vV1Feb1EFcA2CG92gdEc6/LAOa4XQ+AZY8cVMKEtHwfrnGmuKW1q4Cu9yjQblzqXAJeAmApWB0AVwaxCG4DBF6p59V0Y6A58vUYHN/ZAsvpTE0jHDOqXjUX/b11y3PY89yaJMoSEdWqHHvlB3fR2d5EMhwYjGQ+MUH8dIJyuUDKDOBeB33mv1IVxu8tF2r4GKyvobe+oXuJQFhNNCxe1yVmF3ewmEwx2NrA2oljyAZ9vWYynWHBfG3ex3otcPPNN+P06bv1d9qFv+9H/yk+8pM/rdfwGAuu03WNrEMba7ue/Czdg3ym8JgrWhgneg7IMloU355lwYWBEDBHhQWffU0tC2j+ThAuB3PBHDY4ZdZ4ROtyzyDmuNLpgseiBpfV2mLZr2q0EAw0KWIAUmyQEQRx1TjHRkpoh0863igRAC63t/BPf/J/x7d869u0INHi/PHHv4zz58/pmZLRzpmy/LpWPicbZzrM5KUil5/P68V5R6Uvj7EosL9zTY4aVAx314Zav3jsvNfWRiPrc+E8kAtFonWJ8QuL6UyNAhrCNEVGu29mpNPVoSxQLJdqvOD9SDCfJB29P9el6to+Pv3+D+KTv/cHeOJTn0FSlrLV1VrPnHZlLFtmKgGvIJs/y/Qcc2f1jBCKa53bP2t9C5Bf64Fbb3PtZ1ORmo2CDaxBPSn/+OzheXEdpIpdzg/Bntn3FN42EXwXVgo+n0OGcmyhD4+I0HdkptH2FTKDdb97hm/NfYoygM06ls8h2QCjxmlUeA2tgIscMzVJEWZHcmiRrbimkwPg8AwOn+O586tmqyMK5pfyfvWoevJP/fPKdcUbwOxOf4HTDlfUvrUC8MFxYmX5bd+z2As+d+w5a9EcQf1rz+rQlKcmBY/ZYJMCrZINAANbcYxtqbwtHkRQUmp/O0ZTFhtMVhOjnAPsXpS6lM4VfC4oz9pcA9j2ILt1NmnxXoogm+Nlbc2YKRIU62vYvO9eJBsb6A2HyEZ9pP0Ml3ev4MLFS3jsi8/gc5efRZ4y1qBj0LhuMK5L7KHGQVMgiRKsNYk+R846euaWah6jww9Vv4TVchGhG4FUuLSD5v7M4yjcESi4mNiTm8139msK4GpVYJeuEbRyjlJl43Lc6EKyqRxl4KCT4X3jq3iqskgFNglSoTzkMTImhE4wzMd1C2c1ZbqrER1Q+FncuxEE0xVFjTLu9qA4DP85Xm+qmqkGJgjmedhaZPtvWTRrH0v3GGswYaNJaIhUTE7wa2GDK6+ctoDWXGc5zwang2mNrRFs3AyJ3hbJMWKjU1XZmsyG1CjBgo1QcaJ847ef/eJL+fZuj70dgXYE2hFoR6AdgXYE/oxHoAXAf8YD2r5dOwLtCLQj0I5AOwJfDSPwT77vnbIwW3gxhqCCJQ5BRRaAHVQRnnSpTOX3TaYjwMaihpTBLGbECZokRZSmylSTSotFlThGVy7PZp1H1RBtXlXuEqglxK2QFzNcu3oFZ554Ajs7O1jM5iQXqMp8VSRZwTkT7qmYRgAc1YmyKvU/QWoWmBIsp/x5qsUynDhxHF/3da/HQw89JBgjYEobWCoWmIEsi1GrNqswreO1grRyQFlrj6kiTPDLv/Sr+OiHPozptb1VLqsV9g3mZhHHziCVQKyseh0AO8gQFjXmbrDOQTGB2vrmBra3tmXBd+ncWdl2EmIJ1rlRt8w6V5myQa1iWcABAPMDrBgYLApNIcNzFYRg8V2k0YqSyhl0yZMBRAPTKmatsoOtUBWK4JaTx3ng84J5a4JXBh2Fql1howK8jYYUICpmhrmkAmuNrGa+L3C8AW5gQVFqGoOR67QJpFUxc/VQKxdX48prSadgqqq8ME6FFTPfqGwJGcYqotOO0E7IlWJ2PoI8guDPLRzbiBuwCGBZedJu60rVO+2cVcgVUDXgHexGqUomWeEYyFbXYQ/rfMxwQ2YlyqTkedo1VdOAw61ZAlypl7JO30GNnYjqHIMLQXlMUKWcXsET2qaaItyunamvV3anDuB5vGwC4CHw53pVgxHv1aC8c9BCOEwYNCD4SzOspx3l7LFIyuIlAUXd72DRGyl3sDp5I0584zfglre+GcfvvB1VlppSkcpX2V/yWibICAmXBeazKYp8iagksCxlu63x4FjIKtk93r3szZOhCjhKY2Uzc7xZIF1y7Lc2ceKB+3lDGyUuCzz9+BnM9vaQicwzI9rZgK6JzR9TYx5m+gaIK6tfQhq9zoFraIiQyve57yHHAIfHpszm+sbieqrjLKvCAICvNVK/Opzl74KFDoA5B5jNG9S/UvO64pULrwAWf4bTiz9DuLwsBCo5HoSUbNbhMeXLXPbD1vgALJdLrTeyh1YeMcGqQc3u1gaytZHlBLPQXlfKfuUYzg7GIixrG5tgRjbfsctcX645yg8eIk6pKq1R5ASmtoZQBZoToBL8s7Gl09G6PV3OcbC7p2PLlDebaqxfcdvtuOXWW6Q25Vj97g//GD78Uz/tzRaNLKeZRRsyWqkM1nxOEzVPBLUv/21lGe4P7JWFPRWxTSkLeBbU86rUPcKDtmzZSMo4Kmt5LVzHpTXdQDzVdlRkO3gMTRayvScI1qHoZ+1Z5Y0EDpD4TDElu0cqKLqYz9EU1do6/uXv/gbue82DKEuulMCTT53B+bPnpJzOmE9Ma2w+a7JMijzZ2rMxiorwusZiMtZzPOPci4H93T1MxmON7/qxLVl5c90ocwO4o8FQ6xvhDht5mN+t18t9gwCKsJ3rVSqFOK9h0iSYTsfodjt6hirKgWCoN0AnS7Bz5il87D3vw8d/472YXd4xJJl4c5GIKNcfrnl8TjHb3RS/lqvKtdSeZbLg1nrlVtBH8t3V4sA1XVbP7mSiJheCUms04h5HqllvcuIyFGxgbQ4ZYLOHoX2ZItSdH1YWsAb0g+VzeK2xOrP1l8PAyvo77FOCOpdrUOLg2VGx4h3YwFbjjibH6xI6XVSYymXCmgjMZtY+V27xzCKVGjFYP9v56rgFM/1zr1PDrk7uJfQH22ccXpfrDXWP2joHjaWdnkU8cL2y9dv2PZxD13+ZbtNer+seGjJcnStjZe29zAZ+FeMRbMgd4KauXGcTFSMVmAF8rNvF8W6G3mSmRjYeR9FUqONMmbh8kieMOXCFqa1ZkZpRCBelRnfrAq4n5t5hUJoAtkfrdr1fjUnVYMl9BSMp+LrtLdzw0GuQ83nIDPe4xqCTYGfnEq5cuIy9qwt8cbbA01Gl9T5rOljWDfajEpO6xLWoxpx5wEgEVtU06HOd60Qa0z7ZsmvlOFLVGESxrJxHyrd1Na5yx0MOuO175QDj7i9syKDN8dW6wOXlXHu2QdxVHvBanGArBoZxgp0kxu9N9nGNDYFRo+ZS/UKsXwSm/cQ+k44xjA2xY7PmUO6Q2PTDVhZr4vMr7+4DaphhA4wa4RjrEekasjmFf5Yq259pPGZFhzS08zYlMO89rjlyDPF4AO4blLnO/4bgfJIDuLnHcG/BNTqMqeYp1+CwzrERkA43UYxBnLG3TbbbPE4241VFgTdcOfMSupvbQ21HoB2BdgTaEWhHoB2BP+8RaAHwn/cIt+/fjkA7Au0ItCPQjsBLcAT+yTu+R0XGJW2gVZwlEDVVgxRApENSGbI7nqqgQ3tcFiuyNMUg66pAyzI138cyEglHMssAlV2pWaLSMppw1iCmFb+apsQsn6oo9cy5s7hw/iJyKYqYOUYAZB3xVhgzRSnrUIStVK6VOTMzKXzK0O31PDMyUs7fclHj2MYNuPfe+/HK22/HzbfcjPXRmgMfL/4ob5DnZchXik6JLFwNzMK6g4E4NRXEv/xXP42PfvBDsohjoVpn4iIzy4MzoCiFtARoPBdXCzk8FZxz5QSLkqYAtoxBKrTW19elvty5cElZqcxfs1yxQ6WvKaMN+squUODC4J9shaV4tGI6M4CDn6U5pLpKVFDSilYCwD7WVCZR1bI6bi/8rQDKCkIS1jkgkTLcLAxZcGdBLHKow4IYi2OEWgViKShYtFYjgau8eB79phb4vTGKcYwKmqYyBTBtoaksYVGPwLKpZbtNKCHLcXJCx7ShkLuMrIiqyyfllYFQU6CYIpTHyS/ONeV5sljodt0E5FTFCfr4LNT4hDw7V4wT7AaVn6nGPSvb7bZtzKiCpvKL88uyoqM0Uu4t5y/hbya7bwPhajxQUdgUx+PG4O+lqMH5MpcaOPd7k9e+01S6DixQ8n5UoVLFbwNRggaECu5KyOknRYvDF1o7j1Q4tQJq1piqWDbR/Pcslc3jWqeDYZJJFc91QeAj7aDOBsiRYjoY4Nr2Jr7m278Nd7/ljRjecisqNnlQxU7y4kXPtKhQL5bIlwtZ2yIvpYLlOkMYk/De0g1Pi+DKCqumj9Z5KJ9ZDtLMy7U1oqadbr+Hk/fcpbxDNpgQIu8+exmXnn56Na6Hil+7DpbJ6iCYhdrwZxNbmZYnKG7DunAUGIfXr9S/vt7pvWJ0uz3Z7BJwy95Zyj7L/30hBTCtdAk1lWvs2bFVWRzJP45REZi7bbSsnUvLl65o+6ucU+IFArYYxSLYMVueNz9XlvRUDdNmnvPCC+Rxv4fe2poA4XxRyJa0WS5kq51PZtaswrWdyqROIotS2iYPNzcwWNtE0uljPJ9KHcvrxaahkjnDyoaknXiKbqercxvPpphPJoLj3UFfRfpOp6dl6sTxE7jz9F26rvl8gd//X35CEJiv4fErw1g5x6U1rTihNct+JkY6eD1iAWugzpR0BOjMuVzSsjm4EHhDENchZVgSnhJcOETSbJSLgwuog+Uzx1vvEZpegiV0WFtcj3ikmUbOCu4dYBbSplReP3kT/vlv/ipO33+f2TjXFc488Th2nr2i5yKvJ5+7yoamG8JwqOeZrntV6HuMSGAedDmd6b4aba7rtXleqNEn6mZ6TvLeyCdTTA/G2NreFoTnPOI85fN1f38fg+EIo/U1KeB5P/FhyCaHDlXK8wId5QAn+kW776aoBHvOfuaz+MivvwePf+RRpNOZNX/JUtkypQPsp9paKnt/rlF5bfbP9jxTM5ry1eXPYW4ZDtXNF8AyfAVKlZnpebu8HmoAMrWd8p4tetvcJ/xahoah1fbNM9x1VA68/DG7yve1vchRPar9dADAQQO8ypk9miF85DkkG2x9j2dW45aqwBuzFGt1hTGbDDyjuCKol3LZ3tkAsDX2yLVC6mBLqOYohbmvY1rpXF+CG1Tf8+m+DVDbFfRHldZ2nkcbP+zFQW0f9izmavLCRtIEeoeNbf6zilIwxa/2dP44MABs89FcPwjyDC5zVZKNb2MuJcd6fdzAdXIyU94sG8K490m3toHuALPxLjCfIq24fidmAY0YC1o8ExRyr+sZ2eZwcwiAZZdOLK0s81qZwtzPEMamgyG6r3oVTv+Ft+LKzg7GZ8+iM5+iQ3Xv7g6evXAJaZ7iIO7gkWoi14F+1APnGuNZZkWBPVTY03syBzhS3AvdZNwoAEs+Y2jBnGbIuAd3heuQTYyM6Ygi9BvCSlMqh4iMqCm1z7KYFltMeZ9S9X6ABpeXS8xi24usxwm2I6CfpDhb1Xi4nChDmKCZDWsE07SApgqYmcudxMff7al78gcyRweuMQZ+6QZDyK7dp+ey217erqFnGHOtZSQJf54AmHsSrlMeDUMra677spZ2e2k+V2xNMbirhgHPeue1UsOinIvsv394vcoo+QQAACAASURBVOkIwMml/GBll9u9HALSbS9Ie3AD1NyHcaz582+71ALgl+bK1h51OwLtCLQj0I5AOwJ/PiPQAuA/n3Ft37UdgXYE2hFoR6AdgZf0CPzoO/6aCj5EEiycCnQoc4+w1+CvIGZMQzkDJKqzuz1qJ00wTDvoNjHmVBKzEOzKQ8vBTGRRKnNl2sPSSlo5nPysSsWjqspx7twzeOaZp3HlymXZghKoGSQ2BaOyLwsWSz2v04s2VB+WOSFyDeYVdvsdKXSlBsob3PGqO3HXHXfjzrtOY21zE4N+X+omKTWdGUhF6RBYBV9BaytWKzc0qKFp5QpgkS/xsz/zM/jYH35UXfgCBK7+DR38gngCR5YBbCN7mDUa1Kf8dyua2TQSiqblXLeLLq1sCY1W6t9DxWcAs+Zmaz/Pn2UxXbm9q3Nz+0Ll1IVsX4ORFmd7WCiV2vG62awylCtqZZ/rqkk7M7Ol5O+m7jCgqnqerq5lYEo1JrWtKaRYrGaxrJBqy0CsTT1T+q41FY4jwknmv0VU+9YqIlreHJUhpmbuUHXsWc86dsFVhz5+zDwGFlFlxeq4xZRUBo3N8tpy6Vh4CwrgUDTX7COkplJFeZU2Hrqa7umpInMA6hpT3imJlMaEu/quisv2/q6JXNms816ynGLm7hp0pcqDUJRAj9eW+ZhUm4wB7KDC03WBi6hlnWg5kxEyzw2klTMLmCuluIMCWSAGS+oj15nZo/qMupGlIm0q+Xlmg2t5qJxnvNcHWab7ncr0LEuVd8gmj6XyaPtI4i7GWYZzSYPNh+7H6be8Fbd/w9djsHVMaqEoKlBUudmmFw0igsuK2aGUAJX6pSYTXsu8QLPMNQYEPFKTe7FY1r+CM7X+TeJeNkkQ7MQRFk2JG+64U/C5SZmXCOSTCS49+QTK2YRO9XYd+B68Rq7qsbXPirRhHZDjQUxVkKlTuYZpXrgS+FDxa+4IwRL/0AralMIBXOre8axfUw1a/nGwgOZap0xkQh1lw1qDChW9VGvydUEpXBSW8WpZu5zn9j0pkQnyOLau9KUtshTHVA4mEfpZF8V4KtVwXhcCE7bAuvtDmmGZV+hwfuYLVNOp1qNOt6e1mOAd/S6yjXXBhqzXF0DsDkbYm45l8SwLVWbE8s88DwKErKNnDEEqgSYthpMsk/00gRizyaVgXSxx66234c677hJ8pEr8V/+r/waf+NVfX2Wzdzod5Hm+Aj2mrGYjk605BH3KUi4t012u1zXBOjM4KwFggkFdT7c9Vs9RUyjHssNsgsrs+s3q3S2EVbRnbigVYLWgCxV7ApEBRrn1qGbaEQt9Wyv4DOK/E4jacfJnT9x6K/7xL/wc7n3da3WH0l77yScex2Ixw+61axoXxhZwRlD9znMdjQboMqtX506H5kxK8+Vkino+Q7lYoLM+QLfbB5JMrghaMfQgLwWJ5wdjrG9soru+LshDNTmfqQeTCXr9PgYb6wb7aVdN0Mw1lbnQ81IAmtnQNWlHvsT0wmU888nP4YO/+GvYp2J5sbDogZUS05xAbF1h44qpIjkeZu/sGcxqnmIzE6GMPRcFS9322Z4zVP3as4bPkSKiataeQba2m9VusOw3k90A6Q+tubmecK9iVtCH/776TF8v1eR19Jnp97LZCtjxhLVB93ZoXTvyXFLjhYNcrh26x73hYK2p8eYswQ35QlEZOZ8hyks1dxIBYX9OS+FMQKjog+CmYYL+l6oCWKDXx9qem4eYV+0S/tjVWF8H4M3/wq5BsN4OTW7hcacGghcAwAEJ2+82R+wJYQBPkPc58Dd83xT8sZqlmH9tsRSEpFSf3sAmNmXlVnqmcp/ENWOeJTj+tm/G2t2vxuzqJTz72c8Aly+jmUzQmVqjDxN4qVY1VwIqQW2fyT0V1aMpG770nLdjK1BhBmDGZ2u/j9HX3IuTb3sb1u6/F9OrO9j98MNY/vEj2MhLjCcTHCwWUtGOki4+Wdb4PNfjTh9d3QcRDqoK+1GFfb4vnyFsiKGDg/YXthflfTejiwSdWtKO9hBsP+C9PYpT5fISglu0BGNVzMmF58FGFL6nmgepyOd58ZyjWjEX5/IlxlRRA9iIMjlOfHk5wRcqtpml2isx75eqX9pD96UC9vxe/p5YUx1/USlNAKw9kcNbNoeYLbyvH6Eh0p1PeJzKBFZDCvOZD+3nTQ1u8yxEmsyZOx7zXrWIDbkJHdGuB1voEKliecj2bLBZb+shOw5D40LYZ6/mr+8HQyMCz+XtLQC+7r9a2r+2I9COQDsC7Qi0I/DyHoEWAL+8r3979u0ItCPQjkA7Au0IvOAI/I/f+92oI2prrChKy1AWF1TwIiUJBU8WPNwmVQVQqgJlLxqhSztXKjpZ6M/M0pFFHX5fhWGBPoKMBMxAzNJaxWsW7mfLOcb7uzj3zFlcvngJ4/FEql6BaNkjs2jPAn6JIjebT1NfWJGEdRMVUAWoeMzMRWSHfop+f4hvfOOb8JoHv1bwN8lYArICEM9P7yLL62CfbHbEBu2M77EQJyikfMpaiqjPfe5z+MD7/wBPPva4gzazUF7ZydJ2WbmzVtjl19FipZSGXszWz1jYmx+PAVlZTwssUoFJC1KqkF2RK4s/U4/pdy8KKR/RVVThYls+sMFfFh/trO1rVci2AzyEWtfNlFUh2+0kAzg2K8rnv5+p2UxhJwjjRU/pFRxClyYHM7gfQHRUo18BW6hxY5zgFFWFVWm5birGKelZWYmWdex9BCqIG/ixwTbQGhRDBAQcSWUCBwtqL6YrD5JKDdr0NpbPSRATCsCy2AwFQgFg576EFrpKHLqQyie9pY8t7dCp5LC5b8VAWojzavD+8F/8rMRK0rJDX1krU/FtdsAJ82ulMDRYNaUqvKlwGWYFPUODmdTLZpEqJbEaOVx94oVK5g1KDSeluR07r6WAK4+qqlS87vJ9BNeBvhQwVvikwq/bIQDuoscc0IzWsonulwkLu3EXo6yPutvB5QSYbq6j98pX4eSDr8a9r/16nLjpFHobfczyOdLKrBU199VzQR/FCjEBZ00lIxsflqjmSzkEHKpq7F4LrSHsJZF1JuGSXzRdUa5FnATrI5x66CGUsrNPUOcLXHjiCRSzfRtfCbUd+B6Buro3WM13MBgsolfKYFf/BstnZQHLmcAyI3Vfy3r30Caaa1hQP0q1p6w/y+cVEGYhXbm7/neHurbO2nrH7F4CUwFjh8dSERMM+M8ZpI4EgIsllb+WmSuracIhHh/V3N0u5uOpICznNf8tKi2nuc6ZOW4Jl1QjUyPL4+OI9EYDLBa5bKWztXWMTt2I7samqZmp/ux2pOzV2sAxUTHcGnn4fKHy1KxsmVNr9sacW4K2Ulh5lrsvLXfefQ9O3HgjksQUv//nX/5OnPvYxw0qByjor+UxqBFl5WZgKlJaWcspgFCNzxLUyv5dSl1un2kZkKYA40ohVwS3bGf2sfJ5ecy0xK4OLYY5Ny0D0hXArjj2NhvLDtU6bb9L6KtztpzPYL2/ceMN+Jk/+jA2jx/XeRX5Qpm/tLueTsaYz2YaY0JvXkuePy2ymfHbpwUzxzbpaO7zyjGzt55PsRxPschn2Ni+AVGfKn0bE1t1PId7MlMD1WBrC51+TwsDFcDz6UywOkuJYWgnzTE0+1IUpZTlvbW+rvnyYIL9Lz+BT7znffjD3/pddGnPLqWvzV1bcQz0rrLqud4x25f3SbBhdWhCAK/mK2+KCu4VtoYb6FMDkcARIbz9OyGw8nVhynM11yg70+zqpeD2NV4NI7L85TE+1wL66GPwehvx6x6RK8xzFB4f1ZkGoKNxcAcQNSupMYRrVy3Q1KtrfFMnwfFiqYYfOjzw+Ui1r2X/+vPJs9xla03wzdvUgamNiT8Kw+8voFa+/hxeDH/XHsEVlAKxq6a15x6dRWsftqsdtXA2S+/n77l8KBwTv/DZmjPHYVOcRWRYZqugmzdyhJ/OPDOc2fWdpkaPOdx0y2gIJ4FjSYSNulFOrXFna2Q4yCLc/Xf+Fk79te/RWvS5P/gAijNnUZx/Gp0zz6DeuYKELji8rmHvwIOoLTeY6xYdOxg1QrjJ+53z5WpTY5eg9tgWbviL34LT7/w+XBuuob9c4OC334On/vXP4dR0iZRLdcTjArayFOejDB9YTnE2StHN+rrn2BA6rkopctlotlsVjBeXFXGXGeSK8bC1YE4XCUZzZITANpe5V1uLY2wgwTrtmCMIIIe9qFwwdI9zneU9zHWL+5gayyTGXtrBx8ZXtRHZbDqIsxRfWOzjmvazqSyuh41lDfeVR0w7auYh22enESNCCN8tz5cOOFJGu9resCv3aObqYJ9vX3JR4T6KAJl7Z1+zwnnxdfY0MtDL+01uM3SV0PPAbLw5Fxlxo2ecX/vwXNB8WjVhHm19sOdgmIf6jHBgutuf+/XOS0++GG7d9hjaEWhHoB2BdgTaEWhH4EUyAi0AfpFciPYw2hFoR6AdgXYE2hF4MY3AP/ie7xboMBGhFWIFEJSjSwDsRVtCIr3OyhdB3atOeLeHZjGHFSLCBwIdQZDUoAgLrkkmHZAK29PZGLt7B7hy5QquXL6CxXSmYnKxrJAvmdtLQOJcNDTI+8AF0GPFNCv2sWhPFa/lfAFZr4Nbb70Vf/GbvxX33PM1iKjeS1M7Ns/iCiBWv+u9DN4RaAkEO/zmuXI89vb28IUvfhHv/e3fxqVz51HMFmbX69bNK+2KK0KVkeoHG0qVAm1u4efCDu/9t5Mzt9lDZUBQSh21H5STtr9Wn+GZwMwn0+t1yey68fOUA0nlRlCqqqoa7Eefr/pdHceRYqyLXVeVKLH3lZWw2W+apZ2BHstP9CKYg3RlZjJDmT/LJoGaY2dmx+wtYD7dsI6w3TS4KUmkAO6XBdYaFh1pYW2NCvRL5nWXbIRfrgTTt/T3QwWPFJ4BAMtOM0ACK6xTC0howLnDwmAgvyFvMUBjNUgoT9LuEzkOE8zrwtpd4Ubidn8wn40AeKUwtvPkGCgTWZDWGKNhed4rpkAL468caZ6RLGfNBpnvUFcl5mgwRoxxFGOvqXGtLlQAlgpcamAHzrIbtnuElochD5l6fjZqUGkrVcxKoUhVkTUYsF2CKp4BGzzoAEDgm9G+t6N8UN4TfPeplEKFFKVbWRfdXh/FcIBnqhIXyhKzfg/f+K1/BQ++8Q04dfoO1F27kgTAVDnTXpLwJSZ0nOcomWVbFoiKUpCJx6/MxMPVR4VjLhBKZ/ac3LB2yU5ac9fyQDFYw7HTdyFb39C8I9A8uHoFz14+KwjM5pVDxa9lfQvkUv15HRQOTR4BBAtAci6v7PLNot0AsDkgrBRHsqqODPgSUJnUVMdPoEvwa/m/rv7l34MdbWimoN1xYXbP4djYAFMWtHJWKrW9J+cMgSzfQ4DYFPJSF1f2fR5jSRUnJ3GWSumJxVLZ62zQkWU67e8FpUvZ+9K+v5OlyJcFmk4fve1NdI5to7O2pvzHWmB4gel8prnCPHOOAaGv4GW3g5RqVV5zKnP5M7yOtLRkoxDB9kr9TCtis3O+8847ceqmWzSW48uX8b+++VuRX9tdQe/wTNXYKVvRFKBykkgSAdvgWMAmimVVYVGzpcKoI+GvGpkIUbX2G4RXxIAeMAkK2liH/FfzkV+9J5tGZAG9spjnvPKiP58ffn9524WHBnhzSRzj9Ou+Fv/oX/8MTr7iVs13ZjQ//cQTmDEfW81SC/2bACIV6Go4itHtdZWtrOcw7fH7A42vbN/zJfLxAWa7e9i/dAnHbr4Z2fY2Gl4DAm++D63VqaDOc+TTObrrQ1lx06XDGn1i5GwkyAvB+n6vh6zXRaO1j/+eY3NtDfPdPZz7zOfw+z//i7j2pTNopnOtaqHhx56vBj9l60zrU1+rQnTBc/PtrSknOGP4Mq/LzGtw2JjjjT1UdnOdOAKHBUbd7pv7Dz2jjlgiB0hozV5h7Xd46PdwaFzwh+l1qtND2//g6GGPVv+cF4Cu9pwI9sK2doT1no0+vbrB16cNTlWlZ8BaRAEt1nn8PG+CO3semcKZ58x1XVBcedTPBcDBFeN6cBTumRfT7wEAOytd7T/DMR7u/YJm0h6YQbkboLGtr4dqcRvjQwvnQNHC89ve3yy17U8OfFcq4MN/CwCPr0u1jrKxC3qe9WqqcWusIcEGmzPqJU4ofsN8Tgo2BY1GGKPGyTe/Bdvf8Z1I7z6NvfkCvWWJ4pknsfjYIzh4+ENIzl9AMgsBFnRMsWeaNY3Yvs5Ap823RdRgF8A+gej6Bja+5W245W+8A7ubW+hNF5i857dw+d/8X7hlkWvPSlA5ihIcI8BNEnwCNR4tG4xjd/hIIyyLGuPKbJn3IualM3YjEXClC0uwOqZ6N2fTlqyiEzm16NEbUb2bYJNqXUJgKt253qoZ0aNWfGwIYBlfwudWGSe4iBjvXewgj1Kc7NBdJMaZ+YHmOpu2+jUbA5mBzCZUqnypuo4s85efo/xwAmJX8grq0sqZx24uBAahrekguL6o2YuNSBxfqX7ZrFdrnLlWyV1FNtHmTqD9Lu31YQCY9yMhvdaelZ18mHvWmBfmV1gP7b+/Vh1sNnpHJ/tqXh42PYQ18V0tAH4xLWHtsbQj0I5AOwLtCLQj8J98BFoA/J/8ErQH0I5AOwLtCLQj0I7Ai28EfuhvfLdgx6ogwWK1FGemaFsVKOXPKDLi2bEs37jdaYAfVFIlEdLM86ssuAy0mJWRX11iOp1g58pF7OzuYefaNezvjbFcFOixaF3FAsDLeWH5mCsJjZCZlWvcpi38WX8P9stig2YZSNh84uRJfPt3fBceeOB+AQDlEDN/mOcr1aEVoQwEM/vYbD0FO93iWu+vPOMIZ848gY/84Ufw8AcfxmIytZxCV9Uyp9HZoKqwguKESA4nV9aQRyzhlL2qzwzY9LDoGKCiFcc9S8zfbwWApUo4zPtVNrByXa1wb5bNBoipphKQsGr36lhDUdgM/g5LxEGhrCKWn5j1AiRehPTin7k0ukrFbXO9mCbgQsa1sqxkIdvV0bIw5PhY0ZUKi15UYxMJtpsap5IEJ5oEg7pQ5i81KbwOUuC6govo9rl2nAZXVXTzOpksEpVTy581G2dTVRkIrl21KUBTEKDal86JIjfz/1bBlSDGwLDZ9OkeUZarqTJkdyv+rUmvcZOa2NWPvFLCmW4TLZUucwPD3JZKzTJjed107V15lEjqWiGpCySEgLREj2Is4xSTCALAVAKzaaOXWPZ2SXvbMj9SNGbmHVUnjfI7WYiVejyoz2PCHoOIbJQYZR1sZD1ZPmdJhiZNZHFoGcgGOJlVKAVyXGLY72M76wum79cVLpclduoGc2a+Hj+OV7/pzXjgTW/CqXvuRpKZhSXHjiq9hurXxQJYFLK9ZaYt7SQ1X5WzypxXyz+kRbNU1VWtDFPL0jalodTAupFrz4YWl0SRZti+4070jt+AWqGODaZ7u9g5f16qV/2MpIlsWGnkJJBQ9Ulo5Ja5ahxxK1pZ4bv9uNZPNcyY3bkaMPg6Fo9Ts40O6l+5NVOJy3tDNwcL3rUUzLR4FvANoFbfO4TZmpNUvfK1/h6ylqYqkICOYxiUb1IEM1O5NAtofjCzgMsCccmxI1wNud+8LzzXcEm1cKUs+FR5sDUyOkEscszGB1rDOeadXg/dY8eRbW+i7jI30iFnUWE+n8rdwawtYzRpKnUpr3Vv0JOClV9cqznmtGeezWYC8xo3rg3M9/VxJIjned5x52lsbm6aNfZyiX/+um/CwYWLKyX1ylbX72+2AvG+J1zmWDPrV8pgwhJaJLM5Qq4JzFWk0osKYMuol4qcDR8E1FSSssBPi1QCevW5xOo/MXDAtcLyzXVl/biVCapxoXWyL5Rq0PHno1v3vuqhh/CPf+Xf4IabTmns5/M5nnriCTVB8F6YzqarpoDQHMAx4jj2BwMsCIaZ6RzFGAwHphCumKUNTPf2cO3iBcwuXcXWqRvRObGFtGeQOEtSVGWOUqrvHNV0gYSxA7QNp5K7k2G0uYU6S1Gx6YBW3Yxw6HR0j/PYFgdjdJclPv3+D+CR9/4+phevSAFIqTmfqbKk9tgI5aTqmWvPLGWCOsAypWVoL7M/m67R7v8wzsFyVZm3qyxft3KVba6v64L/tuZbI0CAhPasDXAwNPxY85J9hVzh69Xl4fvW4uQuIXrWHKqcgzJ1ZVXtebXhZ0OzmRowzF7Fm4cMJhKQvQYVbuaaV5WCelx+cimATbNN0KQ5524WBoDdxlaqw+cCYFM4e5PPi28L+pwjOgqAj8J07feOMDKbFaG16fDaBrQWmj1k438k01nP6COAd9WE57A4NDxKG+rRB3wGWMTH4T6Zf7KfPXQjyRqCXsLICmuKTInRaXLcRucSz5pNThzHK7/uP8PZy1dQbp9E/oZvwPqb3oDZoIf14Qid+QzNlz6P+fveh/G/+wA6l551d5YYecy5YM082gPK1cVjMNBgTpUuIkwbqEGr/+ADuOntb0d09z2I50vsv+c92PnVX8LxitbxjJRgTnGEG3zT81SS4Y/LEmeo8E1S/aLt9LxqZAO9hxIzNsQQqHL/QEWtGtQa7aOKJsKc++A4UtOYACpq2TIzx3dTds1U6samquUeShfW0Ct30Jzh3PMUnS4+u1jgd4oDqY+340zX4AClGrMEfOsG3agRjCb0VRMPAa/vJ7nPp4UzX8tr01HEBhXaidlR+3oU5lJYAbRU07mAe2ZvWOF6JBcU7VmpvLYGOXPi4T1nzYSmzrZMYD4P+NwwO3Kb5toyuHeM9l7676nQrumvOWoLrXlp3+eewfyKnvv1jhYAv8hXtfbw2hFoR6AdgXYE2hH4jzsCLQD+jzve7ae1I9COQDsC7Qi0I/CSGIEf/Ot/VdCWhWoq4Qg5DG7QG5X5vab6JRtpBE6ETFXcymLL+6WNquAw1XRJhCxLLD8XNYqqwHwxU4Ykcwz3d3ex8+wVHExmmM1zzBbM+KQNbRdxnaBYFihz2ltaoV1Ft5BnG6w0vWrLUohsqd3+VYjMi31xlmD7xHF853d9F179wANW16NqgjnE8satHRgZBKZokCq3JT+XVy6ooqXutQziz332s3j44Q/hi1/4Ipq8ssK2WyyHfC+zurRioaCisg9Zqn2uJaEyfF0hZobXhwVOFXkiU3NKIES7vaDENnZlKiqej+fvBos6FrXsy+1r3SxXcMOLwGa1GVTPXiD1nwtFVn6fx0WrQRbRTZFj/sfhXFY2kw6AZYMri1Cz7JbNrderVNhllYxs1PPRBD7NTRxrDe0CgY0mxmZd4UQc4RjtCOtK1oos7nFMBQLcso9zTGDFIazpnQ3iq8DvIJ6zNCgCCQiU1+lFdMIhwTuCiCLARIPWBMDMo5MinAqzsjSgK7BxqBjX0DgUMNEGTyqR9Xmwoia8VGHeLaBlq0rLWVrWHrH7C/NZV9Aq3IKg/U4fdDfvciwIDEuaDFpuKdUyNNxd8riotoyo1I2xLHNlu4bX8U+LnMpOyyo0wOFzk9c4SqRe4flRvcmx6cYsAvO6JaiZpZuYillq3E4qm3jCB9of9jpd9COWWYG9ZY6DssCc9qxZgnkU4cY778Y9r38jHvwLb8Xw5DbiDq3NS8tYJcydL6VaLEuzOCYQ0RxxJQ1Bsc6F40LoWho45fd5n1ih1eCvIKwsUw1ysqBLK/DRLTdj7Y7bUSoHPEIzz/HMU1+249DNbHmkXCMEvTnfQ/Ffy5/Nw6AA5vXVvHcYTCtjAXWHxUcBcIB3AsA6TLdt5vV0SHM9ACYUFfCUswEnpVk5S51K0BbuL8/3DQpRfu5ysUCxmK/sonlNlX9Lm22qPh0AczIUtDQmXCbY5Bo56CHuscQdISNAPZhhPh4rm5oZyv3BEMmxY6h7PdRs3klSdweolT/L9zbXggQVAWjKe7KSypgw2FwQbGwXeS7V8Ww60XkRatKGWHbOUYT19XW5M7AB4847T2O0NtI82Dt/CT/x4NebqjlALqromctIm2ZvvKDKmMen+7mpBHGXZaHX8BkmmEE+rnvaHSJcbWe5ylwLIixqAmCW+a0BhF8hbzQ0e5jlp5Xrqa43S2k3XF/NIztvQoVXPPhq/LP3/y66fbNYps3zU089JZcMAtq9/V0pf/kVwDnV3gLXaaqx0mkSDOl54fCcwHsxQz6dYk5wP56hsz5C1O/JCaM7HOnnCfTVKFCUmOxcVZYwnxW0g497XaTrI6BDxX6CmBbjbCgoK0RUik/GuPr0OXz03b+NnS+eQb03NT+FlC9hdjShjWXcm8W+OVQoi15QxhR/giqOVINDhp4RQcUdMrNja/yoZIvr+b7KRDV4ZADeMjlXTUfkU96wwjG0OXEEAF8HVMLPBXvhF4LAioVQTqo95zn/gsr/0Kr18Hkf7OM1kdwCWzsD31voWay1zuDVvXWOW+W8XmDp6xqblmp3y+CTlat2yC7luk6nA1MAPx8Al241b599tM3rRbBFPeLxHPr9ZG3v19DuMfslcOuWuUftn02FevTL9i661t6wtNoWrZrfbF+32ncdaQCwd+K8tOvlfYyrDwh51PY9gsHG8n2RCjIOqW7v9nB1ucBtSYo76PbBdZMNW1sbuPm1D+HK7h6S0/eieMMb0LnvbiyZr531rCFi5xI6D/8hrv3iLyF76kmzwZailLp5LVQ6FgJYKmAJPwlOCR8vV4yIiOXcMbzxONL7vwbD17wGi/kSs0ceQfWJj2Obyv2mwZz7SlokR9bANk5SnIk7+Fg+xzztIo07YNo4m98IgCdVhWkTYSJHjhr9xOyX+azlGsuRYBTFgvbU/Hw1ePA5W+nPW1GETdAam/m9NdKa/w3BdcFzjvlZ3Jtw3UsSfHC+j0fobMLGIf03h7Up8hlL6+esqQRyO02DHhtTtKYwY5jNgqbYpYuKZS83As8E0gTAVCirAcXH6QhOcwAAIABJREFUzizxFXiw+rL2pbA22V5Er1fjJ5XE1sxjcS92Y3OPkVNdrfxmuq5Qsc8mQfvvoZWDiBrx7Jf2Yr4nD+vNoe29Kcxt72vAWP+9w8YGztK6xjsvP/UiuJHbQ2hHoB2BdgTaEWhHoB2BF8sItAD4xXIl2uNoR6AdgXYE2hFoR+BFNAJ/969/lxfBDejKnowVBwIMFvVZDKYykcecUhVs6hwWVrrKAaZqsUEtt+hIECEvCHGWyMscyyJXIXM2GUtBNj3Yx2Q6xTKvkdPmmYV0o3aCvlVZo5Tn5nM73a0+d5gjGMCwiqeuvmWJKFj1EnasHz+G//y/+DacvvNO5VVS6bRYLlAUuasyVR2Wyo9Kr4KZhoR8hEY65wZ1aWpeQhMW5h/70mN49tlnD4u3K1tBV/Sssr58HD3/0hRBnrN7XWFppR4NNoUOh3nGAfZagYhFKFNNyPKTBSXmAbutnuUBuwXskTnGwjuLVSrGeQHVhrPCoD9AWZWygtXRHfk+j5mFZ+WvhiK6K6kOFc2hQCuiaIVwFuGp5nML0HAo5ujN62Uqq3CJefwn4xTHqBRpaqw1NbaiGBtU0TD72BXQKrhK8WgFcNlby7rTCoNmkWn2r0dVzjoOZr2psExVRrAQtYYGKTXZ0NAkJhd1xRnBpnI91eVg2aym3bTsuqY+BIFsBtCXFKg8pli2kFRGUl0m+B3FKgYK3hD+suBP8Clww/Ip8zBpU2hQxMbPzrEXM3M3k6KFQLwulpr3LL7yHhAMoM05gS1hCCIsUChfkMfBZg4WJqeLpTL2lOPJsVBhmhCFP5PY8RKWUQ2s4bDMUwLTmvc/VUFB+drLrPGDELiu0E06SJKOisPzPNc5s6GExIfDGvc2cOL2u3D3G9+Eu7/ljeif3Fa2dVQ1Ou9kvkS5XAioyG5YNox2ndVMIFtjy2WV6tYmmhVtVeg3W2ECYP4soSGveZ7wM6goNpVStL2JE/fcjabb9zVrgatXL2M+OTAlsSuDrFhr81pzzwEwVdYB9BzN+JVVPG3zY28AcRv9kM0rSLkCtQaAlQN8JM83AGBZ2et7zAUmAHYVIy2O3TbZeg1MScyxMMviSmCv2+0q23fpds5UljJ/nT/DXGDOHwFgvwl173DuDfvKao+6vLZ2P8gyeraQSrTb62B8+YrcDaLROqpeB9loTY0HxlttjeNc5bXgtTKJo6rlsoAmUGYRm2sZAet8zjW5wHw2VZPFcDRSpixVwRzPY8eOIU07yiYeT6e49/77BIVZnv/yBx7Gz739HYf5x4mp2O1apA7O7T7kvTAvchRUz7uyupd10EszxGwA4thKOW5NKYL0vt4RMi7qCjmvn+ztbZ3T9RLLdttpB8DWSMOCvdmG8lxNGBxsgxt8w3f8FfzQT/8k+qOhPmw8HuPcuXMGZKl2rytlzhMAE/72CNv9GvPS89+6na41JdA+m3OG58brW9FJYw5UBboE+EUu0iBYSSgy6CPudPUc4+ep+Wk81lrTofqdcJg20GmKOEqRZik6aYwmL7DcuYbpM2dx5hOfwac/+BGML11Bwsnjbg92rxiM4b3JkVK+spqWOBb27xoXwhlfw3w6a74ES1bZ9IcIAY8UkPJVbg4GfqUGZrMH7wUHw9pSmO9IEPmu4K/tJGwdDl/WBuPP7CPNWgHy2s/oFc/ZvQUQGV4XFMBhf+JLk/+kA0d3LDErbFvH1MAlO3rg9nqBV6UZ6nyJBY8/Nvt+rl28Y7Vuu9KZ67wAcLC+Fijy7FGPseDzO1gdvxQAsD2vfbw965d/D3DuemfcsBYfQmDPAOf97ABYfUK+N+D+w8bhiHPHc65qaMbj88vgqz3X7cugoM2VVOuY7QMIZEeosd3t48m8wH5d4vWdDm6j+wyhax2j6neRba9jORhg67vejvgtb8N42FOjWVVHyBZL9C9dRPyBhzH9vd9FcvGCmsj4mdrDuMMAn4lUi29EKYYOoWdNg4tSyQLHuJ+KYywGfTS3vQKTokD57GUM9/aw7nulqXIsuL/gfoj7hVjg9/GqxJ8Q5CZ9DBjDQQOIqMJuVWNcA+MGmKp5hupbg6LaH9EpIUowo/NIXQn09rUvInRtsBUl2CKclgKYx58YrJWjC5u2/BkeJbicJvj1yVWcVfMCm67YMAMkHO84UcOg9ky0fabKV80kVPcaKOZao6Y+z+rl/kyZvrJuBthuw59hY6U1pVhDAMGu+kN9HywXAm+c1F7LVcC2btnnc20PFv9cc3iv0ipbltARrbYN3qpx0WeRwnDoksDP5PqtZqHDZjO5Dvmis2ou5X6K/72lxq/Ddehdl85cN3vbv7Yj0I5AOwLtCLQj0I7Ay3kEWgD8cr767bm3I9COQDsC7Qi0I/CnjMAPfu9fVQGC8Fd2Z7I7lj+y/eLfWexmxzl/ebG2G8foEJwReCQGqvh19epVXLx0AQcH+5gtpuh0uhgOBgLAVKOVhMN0mCxp62p8oyhoAVuhNB5rBWDVpjwbVezMoIoKrquC5qEF8qpLnqo6loyyGGvb23j961+PG44fV87w7u41+31vF3m+tMxMV+VIJ6TP8fzaoOj0aiQLPiyWhwI8j9OKPoeqHjMEPrQ41ok4kH2uzbPZLfvZSe0rRkIIJrtMAzrBclAFR4lnDQCrEOXKUBbXCVCpNAv5wUfVaYJZwRLviMrYlLcxRsOhoDctW4OKblX05lhKaXAIhg2+0lLZwEc4TrPU9EnmMET1q5X0xoaCBWsej0Flm2KDulHB+2QTYVRX6MlCkSoPAjwqM21iaLxk8+sKO89KlvJXak9aLlOx4szJD4gFc6ktXSekorBDYx0jC4uEIlFq9rey87PXs9BuBoV2cm4wfDg33ep3VaQLEJ82hrS3lVUp7yuWh6kAtjGi8oVqr05RC6YN0kw5x8MmwoDKGBWcI88UteOQOlGyuBpFuZRapmkKgXwpwnTvdgQtacW4iGrkCfPoqFxssGD2qd8fPCYaWi9km2qqOSpW+LsBhVh/N8vrGBVt3HnMaWZzjY0gnVSq4DRLkNBqN86kFGaWMeddXxaMDdKYc5Rl2R7KZIjk5Cl8xz/4+7j5tQ+A6jQxYhaxZ7mgR6E1IjcVom4vgh2jS7ryLOz7OBOSyYLb6Ky+X9PClmCdzQK6rw10M2+aU4BzcJ4mOPXA/ehRTdohiCwx3T/AwdVnTeFIeOcqac05MUwCscQgr8/toAgOIFh/t297TrpBt6D+pVBzpQReQV7L/A0AMsBf3YcOiQn3NO1dARxUh/y8nAtqUBM7xCSA5Rdft1gsZOFLKC543BjwW2XtOhREt6tM3yjNpOAs86XAb6kcyhjZsIvBaIDd8xdRTmdoOh10NjfRP7aFOkllF22GBQ063a4+mzcTi/ANVcWdTLbCvL8sw9zGdTo1y2gV2jnHul1TBi8Wgtm0fQ5jfm1vF73+APfdd7+/LsKn/99345f+3g8hny+kXuaxmyqbY2+53SzKz6scs2IpgEAFJ7+SGugSAAv2mp6XVtzK2nRHAUJIu0d4P3IuMofWsjj1EwJ61gilL39Getq3QVCfu7IJjyLc96Y34Eff/WvINB41ru7s4PHHH9P5B9V4vphjMpno33g9g8pUClSCj14Pnaxj1viECXQDKEuM9w90HXjNee+xGYAW6oLblTdRsRmAY+S26YQR3TTBsij1HpaBzZzwGFmaSe1PeFLsj/HsZ7+Aj//me3H+c1/CYncfnSbW+zPqIW7MFURrhNS9Bklo96/9hQCLHUMAv3qG2CPGc+Mtr9fsm23sBXllpx8AaICEbOqwrE013ChqwpuAjtg522PY1/Dw7NJD0CMYgtrTwUp4btm1XT3YVs8zfV9Kbz577Hkd7nn70xFgGJ7l/og0q2uPbnD1sykh7Vl+c7nA7VmKKM8xZ7OOmrC4XluDE58pZVQrC5VNPfzdgHB4rtm6Z88228/o2FYqazvCF+OXrtORXzzGcC5fyfHazxoADm4hAuLuRqI1dbW3s2sQbHUNVYZb2ICjbudwbd2+PcRqGGA0gM+fHUY11rMY+0mKxxalwOxbuhluoh2+9lC0JI+wyIDq1Ekc+7v/Jbpv+8u4VpZq1tjoddHf2UH96KM4/yu/jP7Zs8iWCzU28NnFc+C9wMPiXKH6dl1KW36/xjQCLtQNJgBOxjGORwnGdYkrUSQlOZ/Aw7qRDTN3n5wzRMo8/iVSzIlw4wjzOMWHqhzn0cGw08dQdu41DqIIe7SD5mfQSYG5uCnQc+trnR/XHea0l0s1mgwZJeBW0MMGAsDa60RUL6eCsDI2jy3uQetA2sHn8zneUxxgrHxjA/DWTEN4yyxhrk+WgSz7Z3caYGOdwLz2me6QQ7UvnVHcrYdNdLLqdhjMdU0NedqHWFQKG5f0n0AeoxKUuwLLwYJb0Sr2c6GZhddGMSMhExiNmjj4/GbznxoUNan8nLxBxpyE7L8XlH1uxtKrpqFw/i9kAd0C4K9kZWhf045AOwLtCLQj0I7Ay2cEWgD88rnW7Zm2I9COQDsC7Qi0I/AVj8DfJwBmkYad8yxCsjAu+1LajJlNKosVtLNVNqmUVQS/tI0mtGyUMzqeTjCZT3Hp8mXs7V61wntTod8fYjgcYrK/J3tXZhWWdYxlUaHIqfhlJqYr9wieAmvj57p/sBXtDEbrz16Q40nKSlk2r6ba4h8IqpjhyZxDfj7Pa7kgWCqQ5yxwEzZYzhdLfqHAK6WhM1t9i4Db81gFnaXCY0H4UI0S8uSUv+vFwFA1PDQYXLn2veB1YXHNlFKhaPVcm8ZgMcdzVdHRC+ksmEkd67nIIcvVipgGV6wIRjtWgy7/P3tvHmxbflaHrT2d8Y5v7vd6Vs/qltAE2IIABgRhiokDgkDJU8rYlJ1yKFyJqxxMDAZXcNl/JHGVnbhcqQyuiuMixjgBGTAiglar0xpaQ0/qeXjjve8OZ9xjaq3v++1z3utu4B+prOp9pNf33jPs4fuN51vfWitgmSHJKlDBJSJDW/NtIWncihs7UM74rKSdTcZV4ElsIJZkXT25tWJOWtJV50xSxZ4yrExaZhGTksC9cYbzBIPJWOPPOMGgJggpCLJNhLH/CRTzpKJEZmMCeHGbDCdQECLINhWIK8DGQVS+332KxfJTU5u0uRLHYlVWSrYqwX8j6cvasAnS6OxvK+aY+omORUaaMUHqhsx6u292XhZcDCnfyqTkcqmE5mbWEzNmRECqrBGLiWwgLeUEC2KXBK7Jmq9rLJoCC1CSmgzfSLKobS0DmTx1qaTvgjLskSUkF7X9JJggj8RWLtUYzQSJCTKI+ezJZt0cWb4ZfVgTB66N6ZqkEWpNAgR8+cPmjoSMQXr0xUzW1ug7+5yp1ZLPbJ3E9/y1n8LtH/4Q4tFQ6gECoOYlIsoWV4VYiWTFmEexSWlLidoLKiR/7AA1i0fUuwigEIB2MNXYqPRNjhUz3ps8FKlSm2aYpgl233UnNs6cNjCHssHLJa5cfAMNvZat9W0cSbeWiggrGehQKMP5Q1KQwReYyWzGh6CoA7MrgNd8fUOxheSLnbUc3rMOBJs3sLjNug7KPxMEDrLHPDe9QumZzHEcpM8NFOccYN7VOmZRGdOVhQMsdHAgnYAf2yweDpGe2BLLu1zkWB4dIT88ltT2cPcExmdPIBr2UBxNkO8fiuWfbGwgHo9QEyQkMclZ8janWiUPZc7ZN5LxCOnAwF3zfDX5XHre8u4IVKoAhn2R4Nd8LpbrdvD9rSrs7++rHw43NvDwwwSBhzrex//e38dv/tJ/a+xlPwa7CMFgsn3zGJiVOab5En16WnN94HiXVy7nQCv0kAO2RClchrZhoRJl4wlAEsAJQIwzXgPQtgYUWqESgRVj77Nooi1eioBv/7Efxc/8k39kMp5Njddfew0vvPCC1qLg48z24nVxHDCOBIXZpwRQu+TwxsaGA8Duy61CF4hJXOSFfEBZHKKlVCBqZZ7aYgrX6A/ZbokKoSjDOuizXIN2CCx9MR9svn08Hgn8TacLfO63fgef/rXfwNWnnuZE4iz9FUsurEcBUBFLr7Z1TZKrKtJwsCcAO6FQQ3OTSZ2HwhPGXaoe9AqPdUpn0rnsrLOCgwywFXyYR7nYv84IZgwF6d8k9avXXfVkvVhJkquSWvVip7VCJrWlM1PDgm62Br438PWPbc/5K6zGApVcQYXzWACcjCFubEX2rpPlHHelGfpFgWnM4h6bswkjck0hu5LzvVjBnLO1VTIJbLZf60Os5WsFAJuKyM0c5j/2VvFr+sbAAA77FBWWhDnwpitpmcEO+gaIl3HQuPWCLvWRwO4Mlu8ur3wzq3j9FCrO82I/UyPhfL/arxFYpLzwVtrHYVLhueUSh+jhtqbGR7IIpyibzgLG2tnqSYT87Bmc+6m/jOQ7vxvHTYXp66+jefUNFE9+HtXjn0Hv5ecxXuS2t2I/ciCRxQ6hPw2iCNssGFMBYIPjOMHLVSUG8IU4wh3jDRzM57hGVRv3QjbWq/vOxrSTsD3bIkoEANO3nAUfz0QRHud+ORliI0mwSXljxJjUNa5XJQ7Q4CiinH6jvRo9f9nXbX9IH9wKs6qSUtBInr2MEQRAD9MMWzF/p2cvi085zhrElSkCzNIEn5od4pPIVdTGZlfxm8vI9zWv2txKsJbzCovpzFtcs3pbhMI1nGA593fcawqMlhT06nOMXc89hHksjkHGKOy7g9UL70zrvO/VpXDgYLM8geUgYd7jZHRLCppFdw33HiywYwxZkBQKR3w/2vYt+/Ih/3O3eZEdhdYTU+vQ/fj3IBveEToA+Gs6NXUn6yLQRaCLQBeBLgL/3kegA4D/vW+i7gK7CHQR6CLQRaCLwNc+Av/FT/6IgZzuH8hEvXx/ydqTf6HJ2zUJ5ccSxAmBICtgp9fj8eEhDg6u43h6JGnn2XwqyUqBI0y69IylNJ9OjVFGNl7VoMgJTBAApv8nj2dpvEKyfZbQTMjkcW/HVWRcMjoIOwa2J4nILl2tCxQzBygLemaWdg/BWHBNyDEkWIwBbMlgplpMsddlO11e1cC9wMAIMoJB5tKA2SC1uN6SwWtOCRt/wXAsA3UEznpCS/KYzno0dq1LDgpYtSQQk00EhsRGcFBYvBf/HJlQ8vJ00FeMrBV31eRKAxPGrzmAowFbD0w1SfsRVSD4HRhaDoo6nmnYm0u/rgBTj0UrZx3kYCnFSllPk7tkMm+zbnBXnOAsGSr0j6OUH/30xNYMIp4rLzTH+jyZR8ZEqiQpk5FLl3cWUCdW3wo8WxGUneUtL2FPLIuBwX7PJLvJHpMxxsSh2lwMNZcFd/5pALhjsmN1cIKzK+lvJi/pf6rSAJc6JwzRi2MMUnrhxRgUpZKnG2LFxEgE5lnxBK+DnqOSEyTLl/fJPqqEbYElz5vSmzdDQbCxKcScLfNSvnkLsnSckULmCROQvN8g0xtYcQSi5HNKYN5lr4OkKBOhlION5fOaaIyx/5GxxvtW2pVgOIsYSAciwOGCt2Q2Ezjq0RfcmVQVfQz72/jmH/8x3P0ffAt2bjuPoteIxTpcVoiWBj0LBmL/Z6GA+gvxWXtOoD2ZiX2CYqmYopRo13udnWOgKT9riWWNvF6KolpKRpKoUt7rIT1zGoMzZzEYjQ2cIWC+XODa1Uuoi4UVW0TOAackvphH7gOsGNjvAnuCBDoTzQLsUoGvLfjrEtDrDOAWyHWm7zoILBBXxQ52fv6TT29ZqcCmfa8o62Vb5NDKR6/NMfRNLBY5qmWJmmxNej+7lDTjSrZW1O+jf+Yk0sFIQG5BZu7RMaKiQn93F+nJbbHJkRcorh1K4r+3saHPpQJvWeRQI6fsP4HLqsb8cILy+BC90Rhbp0+jv8kRbvKcbMhlntt6kcQYqw1Me5lxITOYoGd/MNDPUKxCOWzGd2N7G+cv3NYyrf/Nz/8ifu+/+x8VJ8aMUtDyAo4jLMocczLDAQwzu1YN2bZPEUgzaXnOn4qhpLcNdCTwwsQ9/6l4whPyYU4PzCxTbTDAU/Ov/y2mbQT8R3/tp/EXf/kX2lXg2WefwXPPPovhcIB+v6dY0K6Act1iArMgg8UQBAgFbhuISPYv/7WgpQBPMq5jTCcTLBe5eaCToU+PZ7LahS4Y8tWjfD2vkv6+GX2QCb40yPPK2OI8j9j9ZP7GWL5xBb//f/wqXnj8CVx/6VUQfJKsrhdkEbg3ANPWM5N79p+SVjU2Hr21Bf57BAzYM+YvAUwWgNnvtgcg+GkSz2wfA+I59vkZqgfYWmZjw2TijWYb1jHrC9ZK67YF6+tz8KnXDB58mn3/8JbFP6FIzItQgtyzgcu2Hwgev2KY+hrLV9s1mzU1AqdMGttiZ8DVdjXH7VGGYZljEpfOOOfcTI92rokmQ07P92BnwKIdYXk3sWctLvZ4ewA4VN197fefqzOuVfWtKW2E++H7TNJ71bbhs0Eqd9XuxhqVWIYXEIhFTqsS34OxD2qv5Wt722FuKvbyWgK3h7eyMuvfti8jCEg262aW4qge4PmqwH5MFnqDB5oIfyoFtmsvOFRRAYdoisXODs5/9Eew+e3fgYPDPVx94gnMv/QlJK+8jOHeIeLFHP2mFnDKMc0ZYEZJYXPZ1nUMEWMXkTyHeR/TJMVXyhLXmgbvyhI8fMsFXLxyFfv0gffCFWPG2r2zYof+uLyrXGxyDQAp+xzECR6raryEBFnax47UPGzcHVQ8R40DnlMWHZHUPtR/CTRr7owxp6d5lWMYp9iIaF/B89UYEwCOGmwjxZCQrVwirGgvqRpczWL81vQanuN64oofoahHXr4C4APIG2ScA2hqxXdhLpJijvYBNvZsr20M4SD/TPCYLGJ5CJMVLJDY5OrNDsLAYD7MJ9iKlwQ6qxCR0tNBhtoKADmPEezlfopAMD2XuRfj/jSw9cNcYxYm/t3AWc7yB9ce1r5/Be0ZtV0osHTp8T93icVD3aOLQBeBLgJdBLoIdBHoIuB7/oODgxt31l1kugh0Eegi0EWgi0AXgXd8BH72Yx8VXBMkxgjyMPFLOUcyHdLUkh0E+Jj0ltRsWYhZxUT/1SuXsbd3VX6TBHGI4zJ5rFp1Z8sRsCrJQhNLrcGyIMhSoaB6LX0nmSAajZENeko4l6hwNJlgfjSzvJyDPkpiCjdwTzan4oqVzEp5ATMmA8nsX17QP9OASLGtKOpLgE7ZFpdvdqVrEYyVRHcAWJlCA/wEErTejZYEYrJI/5PMpR0z+ICts4otaeQJYe9t6+Avn7KEIpNn5l9mIJYBCEpauVwpmT98iMEhuUgDgCU8Lb9FS4/aho+Sks4m8PcFhpKB4yv/XDEs5VdJf11LoGe9niR95SlZkkFIWVBjzhJgN7lU32Su5Y/t8wQpzDeSksoE4NnuioOkLBvJjzK5SfnCrQY4H0U4STZwQ0YeE6sR+iwMYDzUPU0CN4CWPDMTcEH6N0568kklYMp+aqCC+cHqIZruiu1tkqIGDoTEuVKFBB/Y18n+0rlXyT+TcAz3bcx4A/3oCWtAHUEJNZy8BzkYMtKeTVJQst30w2wwIAjc8H6pQEw5dUuEUo6bzF75x5H5K0laoKhM4pnyirwGJhPJ3gNZe0lfEs2Uyy6KBebThbUbE4+ByWhij9YTCdaqcID9yAs8KCUqCW1jlJXKbCboRZR0NXAzZMvZHwnu8kHp7Jj9hEnvjJLdPhbY/5JMMed76VtMP2f5HA53cMc3/Qnc923fgTs+8AiinQ0xnXvzCjHnFrJ0w0iUJ6vLecrb1xPMvDbOF70M+WKJepkTEbL2JgvVCxw0gtkkaYbx9gbyfI7F8bEiUaY9pNs7iLd20BuOMNra1LxHK2iO4YMrV7CYHdEZWffJSUbp3yCV7+CvlBISl200E3WBd3ysMzrF/HUVAY6/IA0dzGY1Vvx1k5qnMoKxhcVoJJhBr24m2AnoOYNWz1cGNIfjGoPRjsdQCgBe0o+d7E+yqym9YLOFZmtJ68YYnt5FMhrJL5bxJAhcHE+AQR/Z9pZkzeOyRn5tX2092NqUV2zCWPKenZFckalcVlgcH2F5fV8DbevsOYxPnwTiVEA2Y8P+TrCYag2bm1vG9tL8XQsA5nhn0VGW9dCjDHHWayW/FyyeGG7gXffeY37DUYT/4fv+Y7zw6GPGYqYMuvpTLQCYP0dZD/2I49zaSfHi/MSEvXxlCTBafyvd71des3wfmfZrQGMA/kKRlEnBGkhEdQPN514YwCKK7/4LH8Nf/oe/YnN00+CZZ57Gl774Rc0xGxsjsZ1ZMLCk9HWSqm9T+plsaA7HjPOpioYavZfKGvLYbj3GrQBlejxRPEw2m3FhoZW5lxM85POUbdb0yN/7GYZkArPPcRKo+J4I/SxBs1zi5c9+EZ/99d/Ey5/+LBr6MjtQFOY/AysohWpFPXzdio5MQcPWywDEuDaDM3E1D3vRjkDeAAZzGAtsF2Hf3sN5iX7kAdwTOOSAoNYGBwgd9NO0r2nKC0Dck56xDMC5xlC7kq097+Nc0vNhnRF52tahUASiMcf9Addvl4anKgqbha8ZkGRriPmH8jUrrgvSsYqTr9WcNTbLHLdGEUZViaOoFOhNcG7J+d8LehinpSTJjflrOhkr9u/KD9eKZ8TOd8uFNwtatCv512Q/fDML2wrX7IpXAK/txcL+T8osXqB3c0IrFBOsPu8My+Ad7exv1QH5WaT34QcPKg/hXKv2tqK6UAQQmNoEfVXMQMUONNjpRVg0EZ4tYlxCgiJusFEX+AbE+FaqZjRLSQvnAqDNobYcDjB++AFkd9yGejLF4sUXUb32KpL5VAWRLGjjuBly/LIIhdLRLMSgSoDvt8jmladubP3vOErxUlnhOmrcmWa4/+wZXLpyGcfcB2vjbHtHgaPs12Td+not/16NqwY9CXkkeAYpHisLHCV9jKIU2/RwRywv9Kt1g31UOOQcK4k5lW6CAAAgAElEQVToGAMqAzkwrjUqTjGJKtRFhY2kJ79gFh5RvnkTDU7EPYwkx0wA1vbuHBfPNjl+e3GEq9w7qe/63lEevxEyeTgz/iyisCJVUwLiP1uHCdzKHkVFrD72HPgWcO9AqknT216S/yQxzeIy925nnMgp1vejoNIjFReTlLbXIwwi289qL8/9Mecvzrcx1W44flmcWJsKi76j2LhUz1exmn1HCd9LrBhkJX0d+q2+a3hbmppAhP/s4otfk3HbnaSLQBeBLgJdBLoIdBH4+ohAxwD++min7iq7CHQR6CLQRaCLwNc0An/jYz9q7ColShwkE/uI6Qf3lqWUbZXj6rU97F/fw/XDQyyXc5OkdNCB3ICc0pFKrprnKpPIzKBJztXZcUXRYDopUeY11SnF4BkNx3jk3Q/hnvvvxfapbSzKOR79/Ufx5GeeNvDWk+ohaRsSsFlmoIzAvmUheVxLiAcWkTE+JOUqMNcZPi6bvJ4EDklJJm3EQnMGkLHw3HvYNXZNhpmpvJV/nAHAxg5QAtGTyoRXgjRzm6BUQb8BggJ5xUgwOTlzZ6MUnzEcyLQc93pKMs8EVJjkMw8vAFgeqybjHIBggcj8i9J6ls1s28k4m3aN8r4N1+t+lnovJTt7fbUv739J5raLogogXwN/1RbBzzjIazJ5mWboDcwHtKS/Z2WSqJamJzjYQ1aVGDUNTiUxtlFji31BTAwm9moMCTCVlf6WmC+T3X59BmysGGFRbKAGE3UCvtwT0qncBsNHLr3rQLL8FGses5G/dfCwC16g6j28PyUcmbz0BHvoYAJ4DRAUc1xZdmMQGgJAc2xB8S1TJK1rSQX2mYDUa4WkppXYp2RzXWKOypPFAfzgbTFBa768OZP9lGfNUiJ7SiQKxosJ7hWSWif4ZgCfSTqzCIO9RbAk+6kz2Y1l7gBrkChkG2fUbe6hJ/CCLFpjYAdgge2u5GqSIuK1kEHE15kEZuGI92XGhQzEAQsMJDVMhYEBquEYd37Th/DI934Et77/vUhGQ0SUgC5MfpZytQ5pCL2QTCuvlYoB8lKupUhA4FD+sQREOT5Lgp4GjjopW8A847R9clcqBcVsJlljwUVpjN72NtLeEJPFEqduvQ3J9oYlZJsSs+NDzI8OqL1sEvMukS+paTJRXfZaaA5fjqmQYHLQLJq4gY3r/r8G8nKOZJZ4zf/XpavDZ/R68Ab2n8ETOLB3w/zLv5l1JnNcrHcCVS53bex9A875eqAbad7k+CKzlInpokA2HCAdDhH1B0DSp4QC8usHWFQLROMRktEYUW7PcfYYndxVwQ7B7TjJBARLbphgvJi0BZZ7l7G8fIiNc2cxvuUskGSYzWbG9HX/Zso/jzc33eO6xGI+QV7Q5zpC2h+iNxwKkCRz1+aoGpPJTDLRZ2+5gHvuvVdjlcUm//hHP4avfOKTGhezxUIMWkqVE9xPWXCk5Ls5LGpeIdDL2DAxrznFfGUJAJN5T7DY2IQ2roPErjF8XSXCZeQZR3k4VhV6KQFrevw2+In/5r/Gn/7rf9XLixo8+eSTeP75r6if8t6Dv29oTz7Pz3IOzlhc4FLEZAgH1jgB4M3NjSBEINCB8QjeySZXGgnwz2vzcQ5gma7bva179GbWWs7L47ka9JMY82vX8JmP/1s897uPYv/ZlyTlbZ64gU3qlgUO/mq94trRqlmYt6bkV132OayBLdNa7Dhjd8pr2dtA8t0qqglMYPcFZjs5A9hGsLN+fdckkDD87qoi6xuqsOavs37D2t+yqX1xFCD4ZrTU1z8DvS2e5sHaMoED69fXdBYz2Z6B0J8Be+aTbGzMIAet5xpgqy5wruH6V2KPft2cwykBzH4pX2T6ilrBhklmB+USrulepLUWD87NQU1kBYWHlliPzlvc7FdhNxqK6bQi+R4onEY7BL+MVmZbexNj3pvU96qN7XPeCuHyQ4GCH8vkpF3S3dvUwF/uF0y9IgDMelYX4CoFnNvsSZ2FACgZomxveunuDjIcl5WYt/vJQKxXnulCVeDbsgEepD+7Wip4iBOwNwWNKKOnPFXaG617qXBano/FXMb6lHCAy55Lil7sUpu3yNTd6Q+Q8fqLHIuywSX3Ar6QJLhr5wSu7l/DPlUkImAASi7bPpVsaBZ/BXWYOkqRS72EBWkVhohwiAyP1RW+SGWebIwTcYRtFR9GOK4bXKsLXI0KHJK5XwLDJBaTluNChUsqVIswrXL0ox7GLGphYQwZ00ixHUXYjBlT2n0Q3OWEmuBz5Qx/kM8xZdGVs10NzOU+2YokrbhkBeyu+zVzv9Iq9QTPXvnqrjyfVdwavMgdENa+UyAz/wWg3Pc5qns0lYSw7zcWMuWj2SciWXkYkEwrHate4FjNa5N+lhw0TKVm6d7dKkJU+1jfDsVeVkS0tj9ngR3Dw76iishQaFvjpy+98lUYpd0huwh0Eegi0EWgi0AXga/XCHQA8Ndry3XX3UWgi0AXgS4CXQS+ihH4rz72USUus5RMPmP5sRI9SchQobwrJT2XuLJ3FW+8cRGzxcxlaMnMMyZMYKYpGSlmm7HbCADz9aou5bkYRYkkJo+PC/n/bo42cObsLbjrrrtw37334uTpXdRZg6sHV/GJ3/5dfPGzzxmQ6cAhk7FpSradAc+B8yMWEBPvLqnM62IimUwJJT7d87TluQiMfvugBvlWAgMEl0i8NfaqgWXKUzmTR6Btq6y5AoBbo2IHevn3m5kvfiz36g0AMFkSQaKQTIQ+wSYmjdwLVEljl/JTAtVllgVcMw4ODLd2hwIAHfhxGMCAYWOiidHlb3b+WpsQNffdleyieGRiaN74kBqwS9IpRmmKXr9nADBlcOVp6+xsxBjEGQZVjXFTY5vATllIHtC82CBmyDa955hQI4DFexdby0Qc2RbyQPRjMnaUE6TcH3FYpWFNt1mAbEjmC9x1kCCwXsh4Db69lCAXc8Nlf431wQQ/GdUOz4spvvoXpCfJAmVWUszjtetkslf+l2wbeo4SJPF+MW1yee/xPsjYlf+uM5MJgDBZSO89MX6Z/OX7CJawrTmmKP3MMehNKI4iqfV5LqlgxiV4GQtwkLa5Fyk4k4j9JzSyATEus5r1jNXOpCOlHt1HUIxXeYGbzy0Z0PzclDLVEdBnotfBEaYtM/o5J5GS3BH7AZnUSQ/nHnoQD37vd+Ebvv8jyHa2Ucxy6iUa95c0KBfd5rVJ+JKXTiCa/aEt9HA5c7KERBw11qyYNGIIWn/h1MCCBMrrSomAc1VRmW93Ysw6goJNb4DNc2exdf6c4/c15rMp5kdHiIuFFYcw3j5PhgIMFiCoGMB90xmbqjLvXY4BgZbu3yzJWrGBA1Brvs5BGtoYvcEnmAnilWew+R3z8/b+9jP8Wz7XBMDX5KEdZFYBjLMAazJ2+xxlQD5bCODn/LmYTfR7GmdIhiP0dnZszM6nWCzmqLIUg41NFPMFquMjSYKPtrcUu2NnnUoKutcTCNDv9UXRXBxdx+FLr8treXjuDGqC9otcfZFjLe33MBwM1E+4RrCIIT8+xuH+PpKsj97mNvpbG+hT8tsllRlDnpNAMpUR3v3Qwzh77pzifHT5Cv7xj/1ZvPK5J7GgJDpls7PUZLml+c5iEju31LPpL+uyzirG4DUQ1CDzHubBqt4YfH41Djh9WjFOUH6gB2bwYxeDjMz+wQB//ld+GR/5i3/OJbtLPPfsM6D0M4Hazc1NjaPA5tbcyc8miSSe+fuQxThpgsnkWKxozbQOEPPzgW3OtYrHJEjM/sFxwDGvQgKyc1no5UUF7KdZrw/2Bc4pLKQg+MhiLRZqXPrC03jxk4/hqd/9fxFNF2pHAStiqrrygRdSBX9fseq84Iq24SycCWtVWNsCECcZY8XcZOmlvNDKowZA2Ni5Yl8TtKKHqhQYzIdZc7mzPEORU1iVCISuP96O8Rti2RaXvRXi6wtgiy/6ummM2iBnbjKz7Rqu380vNoBVBvqa1YBY0vo9/DNAi8UzwzrHGXqnNwX2KpZXEDSk5LPJ+LNvLshG576mta1wgNP9QQN7dv2+bYV+M6YdZJG/NvCvMxi9cd7Oe3ddettFDPQJa39j5K8eNwHAPlbD6wEADuByKAwKWuH2vK87DjarP6lIyv3KvayAahb9qsFmHGMniXA9ivF8UeEqWzXqSwmjXy/wDTXwLUkPZ6qlpOW5NuVRLEYoAV/OvvQN5paB676pkBhV25jIBvIasMm2tb0OmeAcE+zeSX+A7VtvBygFfu0y5tf3Med5AJxOY9x94hQuX90TS5eFc2KgtwoxQb7YCja4bhe1MUrp1TvQniTDS2mGR/MFLqUDbIoF3GBMxZM6wfWqwqUmx15UY06FAdlDUDUk7NkNzOf+Jq9rjJKeCvpSMombCBtxhE0W/dFDuCF42mhteHx2hM83OYqIZSOuxOJjSwzbmnsKfj+xvbcVA672NLZHd0awA6mas3x+YkxNHWcFJpuPsIHM3Ifq+CqYs2I27vdV8BaY/PLpbcSo5v1y7uzBQGCC4AKnvfBSvt0ub2/gb42F9nVse/Zl2t6EIjy74yBKoJ7t6kRWDGvHNcUm+/s/v/zyjZvx7q8uAl0Eugh0Eegi0EXgHR2BDgB+Rzd/d/NdBLoIdBHoItBF4K0j8Lf+7EdbMMcK7pkdYfqkRj6nH+ECx5Nj7F3fw97+nhI68iakV6pLEpPFxiQ7AWCBNyKumSQiwaXwO6G05bLE8XGOQX+EO2+7E/fd/wDuuOtunNzdRn/Yx6SY4PUrr+H3/t0n8NRnX1ASnaAGwSfzRTQvRQGLAlFE7DQPLvchJDCxrEvzTpVhmiWS2ySRaBXrIolr3n+qrCcYbuzXIjfwpfUsZNKJiW1n+0qC2ZPigb2rnE3A1AJbylm5wtwIHvnrJhtqySQxx5T8cWDKJSQlq8d7cKaUGM3mLLvyF2TSiR6lTNKTAemJL7U6JUAd+BS40Cbo7CKUFG7RYv5t925J2BV/eZ0lo7Rbm4QlEGJootg9OmjQ1rZEuNiZZMEILI8xjGKMG/rXRRj1M8zzmdqTHnL0/uXzu0mKE0mKIe9HDGfrS8bGJbuEHohkBpVKhg2YVPcYKjHu8rZKoDpYILas+3tKJNBZrQK6I4r9yknTWI0O+BjYTuaLhCMVefOK5nFNJtzGDbOylvSsmClsKmR1IwB/GCXI6koAME9AMIPnmdQFJiixjBNP7hrLObC+Zk2NY9SYOkjJRKGkmhlrAlqZIG8lX5mAjDkmywJJUSIjK1NgjfUVSleSgUMgmSzvlcimsdfYL0I/0fk5fgVUWx9Xn/I5gmObrMGUEtHyTY4wa0qUSYxekprPoJDOWsATpaR1vrKUtHAcpTh15+247dv+BL71Jz+K9OwZlDO+ZrlPjVdnWDZk0grJN09f9gUpWHJuCGwx74vBr1pMTQGb5jgrGXfvs+YLyQqCQoloMizzusSCrNUsxbJuMDx1GufuuZsGxopXVeSY7l9DU+QqbGkouR2zvxI4s0IXtj/HdpBsDwDwiqXrco+8fgHhNwK/AoodtF4HcVtwyiWgw/zC93De1XvdK5h9TgCyg8OKhysgBO3Qppcidl9dFmeQzVYul5gfHEhJQT28P8Do5Em1xWRypHhR7pks38XBEarjY0Gjg40NpGmGxXwhQF3TVxYjGQ4x2tzGoDdENZvi8PVLKPsRsq1NJIOh+p/85tME/TRVzCLvy6STza/u4Y1XX8XG1g4GOzvyDh5vjFovYAKdZLvSDoBjopf1cdddd2PnxK768sHFS/iFD38nrr/xhsaxFfVoFCs+5qMagEZ6fhPwNSC49oIGMVK1EjpAE/xhOc6D9617jVshQGJ2AGKFRZIo/+v/8z/F+7//+6xwKIrw0ksv4trVywLUj46OdE28NhUa1bVYv/x7NBpJ4lnKGa7OwM9MJhP1NUpA859khv3zBH6t/1RYzGbI5ws0LAapa/klj4d9zK8fYrK3L1/lzbOnkMsagSz9FL00w3z/Gl547Ak89VufxJUvP4uhiqtMSN780DmubewZG88kUsmeW0kau3JIK4d9o3wve7lAL9lKcL4lsGtzj3yYBWpaYZkUqdu51kCSdRboag1aAb5v5durMeFAyvpOKIxN03V+GwhURTNt3Uz78SD3bev/yvvXfH8NzFVMBBAZOK4CCwFEVgRkUsL+k3EkAFUVONkU6KHAtZo+1pGYv2xdzvvsk0thQHbPLQNYsVmLw9qa/1a7vxt3QGEnoB7U7ne+WvvmFWDHq7gRwG3nuzXbDY0ql/nWGhWK0oIliO9hbgSGV/u6wB4Oc6fW/jUQOQDLQf7d9lcGylKpg5YIHIejBmKunuj3cLWp8aW8wh5SpMlA78uaBe5ocnxb1sPdbN8q116Fx6FCBgu8eOx+Te9grhURFlyyVbAWS0VE+zFfb23PA1QEinkMvWr77HjnFM5+93dgdOYU5p99ElcefQwNCwYiA6d3BkMcTaeY+3hqpc59zyoGsPqi7asIRurauJeW3EeD46SPJ5sGnyOInPawm8TYiQlep1hWMS6VFa5EJQ6iEjMh9QSQbW6Q1YTf95SWAwC2CBA7iEqm7Qbl75GBmhsEgqdpgscnB3gp5hxNBZWG2zIfK1Z4mXGNbb1y39xD1xn9KvDS1jQUaLhEdCi69H2KvH8d8NU+iedwlrFks7mPod2FW6+o1o/rvgBjk74nw5psYDGINR+6Mk9ilimcyxYuBU0VF45nykNzLeL8R4a3WYwEWXqT6bdZyd5je/8VAMz7+5krHQD81ZqnuuN2Eegi0EWgi0AXga/HCHQA8Ndjq3XX3EWgi0AXgS4CXQS+yhH4+b/w45acFoEtRlHlYlnOFnMcXj/A7OgYs9kUS8lx1ogp99rKZlriSNKi8t00BjCT8vQQk/wlJTUJSCU9ITsl/SML4I7b78LDDz6M+x94EIPxBpVYUccVpuUcL7/2PH7/934fzz75suSNBWDRk5h+xJJWpf9wKXlIPphIpWTdRpxid2MDm1tbuHKwj6uTiRIuBKfI8lLlfNCvlJygewkr52lJyJblo+d4b8Ffd9UQBvSaFJwJ65rkHFm7MRN46+SU1jdsBQrbkRzgcknIwMzRscVcdRlnJZxcT066b844NsFnYzAGRoAAO/dMa9kRQf7QAFQlj1w6z1gSdjUumGsATjDbdQA4MGgM2liBxutdk/dtInvGqHOqQgsAhvNQ7o6/b8QZRnWsZGE0SHA9n2NeM8WZKHk2pBdinGAnibGpJGwpGVF+VmCDwEVjtRAuZa+kJKM8bcXio2Sy4fxBMpJJXjHJTEyyBROUTFaiLUgOUkbTPiUQmX2QqXom111KWYUOzsYRgOH+bYFBT8lgMlX6TYMR/Y4lFUv/vgrzqpEXHJP5ZM1O4wazyDwdF2L4WqI3F6ha4QgN5pJDZZKYIIgzoMjCFQvYGIT0xqNMK6pcwObA4yQPXiZ16xpDtZExPs2704IkcJRAJ8FEMawMVNb48jEW2NAEfDOyfNPUJDzFloowT4AqjcXkpA+m+T6T1c2kLwsUyKwsEBcFxkgwPrGLc3/yg/jgf/qfYOPuuxAlfTQV32OMS7WIN45knAWWcBwZAGx9NYABzuwOgKcZR8srV0UDPi70/lAQQq9TtpHu1+R+2WckN8oJcWOE8/fdh3hj7HNNjenBPup8prZkYCT5THCbjEddHAHlTMAsC1cCqCtAtly7RgdtA1jbsn5vAoD5+aCyIOlfZwAzOjWli+Wha+xoxYgMYJeDDvO0dW4moxvN3+mgjybNEPcy+/xiiWIyQTE5Fiiuc2Z9DCjJHDyWCeyPhrq/+d4ByoNDlM1S/s9p0tdx6edLgJztkm5vor97AtlghHqRY3FtH7PJoQo8UjJbR2MMtrbQHw4Rk7m6XGLj3CnFEssC+dExjo+PkQzIUk0R91IMh0MxzilVTa9cxrjXGwjY42u8zXe9616MNww4vfj0s/iFb/1OAaGUPGa/NY9iKx6iLKfkqrkusf3FlDN2PY+l1/xfK0LBuTMAwBoblEg3OwAm/HuZzdb0u/6Zf/6/4AM/QPDXmLWvvvoq5jOC1iblv7+/r3ugBDQfBIT5IPC7vb3dSvCrdEIyq4VA7wD+8r0EhHmvwWua92isRfpFFwL0OVj6mxu60eVkijJfYDgeIxlkisPiaIJek+Dw0mU8+8nfxxd/55OIjmdiAsvPnmuOrxtcaymBG+SLA0jC+TgwWMWCdYlZzscq2HL2Zql5zxiHmjfJ+vXxbsoLDgpr3jb1BvNddg9sX380GzgY7CVMrbT5zVsmzdWBUte+uGLZmbRAMG1486fXYeEgpRzWb635od5JfqSB9bti+DJGwRPZZGNpc0Dw3OfWYAHhkq9JU2G7XiJDhT2y4bkmiP3rADD7ggqZVqCo3SMfxo5+u4dNp84y9DfdDJgHpZN164q3PeAf44UwR7da5b7PCsVc4RCBiWycz7DTsMU5SHYH4Nf2bnbPK/b2Sj7a+oTvVVRQZb/bOHZJ96AMoiXQXrdiqrAnsnWDx+J44ijdJVt1MMLrZYHnigX25SfO9a1RodqdaPAtWR93o8LQrU8EIAflDoGLBICBoXtJL6oGczFCzUPX+oeV3hkO28h7nX0AGVVVbM6vBttI77sL460tRG9cxPzFF5ERaDXhEwObfV9qN26WK7bXtKIvrgvcGzCQ9Pbl/kJMWN/fFlGK16IUn6mWeCVKxeI9SeaufHIzHNaUnSYDOpcU9JJqIQRCE2PLat8Xs+/WmBW5lIC2m1RzIPceoyjBdtTDVtxov7KfJvjc9BCX3d82NIbmFsXHfbVdgcFqNmxn+1b9vt3v+v2r2NIVdGyeCvsbqjfE2qdYkQZBbJPZ5nkp8UzgWRLQGq/uI+xqQAKAuUZSypqewFJ9MYaxbaNMwl5eznWltlyIFcyiIwLD9tOKD63tuA93owrbkzvzuy3G03cF4G92DOA/xizUvaWLQBeBLgJdBLoIvHMi0AHA75y27u60i0AXgS4CXQS6CPyxI/CLf+knxa4leDCbT3F17wqOphMBvgJ2yeoSm6xUsliefEzIOdAb/FaZ9KG/pAAkJojTngAi+i8ul7mS1pQhHQzGOHnyDD70gW/ChfMXMBxvijlHn9AmqnC4OMJzzz+Lx/7gUbz87OvoZz0BK5SRlpSnJ+fMa9j+MdE0oDQfk3BJKnbTMZnLRYGFGESBFROSYJZc9LyMJ8QMMArJSmGYApvshATLgvyzxOQkAefS0J6CCtavN/vaGXy4ApetcYxlY5w0T9SF83iyUoyrAAR79jJ4mxkY516MznZUIswZCsGfUFhym+s2RsaK7GusSt0fQSzPG4fYCGL2xHhgT96cxLXP2jGN6eIAsOXl9CBruycZa/OjrMoKYwLAEWXBY8ySCJeLGY7FEjEAmDKEZMiM0WBIGWFPwEqekPKyfE9VY4PgasICADJzEoEeuiXKFFJyXECPMWzIFHShR4d2V+yp4LemtHzwHGR/tnyxjsVkqZLUwVvXPSsDs4dAHaXUe1GKflWL5UP5ajJeCDUt4xqHdYGjugaFXAveuzz7mAAGZoCenzT0eKSUY6TnCf6KP+MNs0r2G/gvgJq54YpjgQUIBMTpM8ykqf0UoE4GTpwi875L2UImORUFgr8xvb5NZFu+pwIknMHmILAkGOX5aYBaAIAJgC+TSInq4CnL+YPgWPDHyygDHdXIygLbdYzxaIjkvjtw+/d+B275xg/ixIXbkKabzgaMFGcxkAXImm+uBUENYMxrMl/b5P6azLr6sjFhybZtWVXud0zAVwBzTGa2vWdRLQ3MloRBpHmjGvRx+l13o7+zK6ltikUvJ0dYzifG+mOimrRojmeXvCcobICcyz9zTFCSt/Lr4ThZYwCvg8A3y0ILJFHRSy3Q0+QVbFxRJppjaf3zBo7TC5qgsHnsmpewgSVZv4ckocN2hHhgDNIlfZGPJqiXc7Gr+Vm2f5RlyPpDJGmm4+RVofutWMEzX6LJZ6iWJeKkj81Tp1A0FpukrFAkCYanTyHb2hZzvpxNsTg6RDWdos5LRKMRts6ewXB7E8XRMY6Oj3H23nvQlDWWBB+bSpLdk8UMk+mxvKN7wwGitC/wUGtRXaPfH5qXeUr1A2CZF3jPe9+D7W2Tr/7UP/8X+Gc/9Vd9rmahBoucSl2rEu4O/lJGWjKdoRaIY93loUPJS2B8JqpWsmIaAnqSO28aef4SVNjY2MDP/K//DA//qW8XNME18I033sDk+NiVFmoBuYeHh1ojuTayjfkc74lgNkHgAGyJASxrhVIgsK2lNrkSJGe/kFd98CF2edKE449NXxaItzblaYyqQtbLMBjSdxhoFkssruzhtc99CZ//+O/i8lPPoFwsfN3h+KOfNuXeYx1L/pY+r7QgCOWlfZ7QPLqmJqH1wAssyCMm2Eswj3LrYv9K2p/FOgYMs49KhUFDkGPQnjMZ4ADS+QrqxRxeCeLT46pIyYlyjg/b2mgPk4MN7F8rYHm7LdNq3Q+s7wDohPU/yD7zp+bHFsizIjGufFJnkCy2y8xSOcFBtqCWsLJ2qDGuFkjqHPvyDmUxEMEiKw4y+XLOUxaTsL4bOOo+9TdIJLdThu2ZbrrVtwOAAyT+tqH5Q3aZ4Rwt+Hvze29QHFm7JqvJszmdxVa+dwlAmGZ1B/3c6eEGsHi9hcMpA5jcXpODvFI0CXuuNggq7bF9D9dR93zdYpEJ7RaiFFfKCi83JQ69v44puQzg9ijGg0mGe2JgWLKcy8sD5dNs3sw8uuSFBTJaYQ5lnVmoyDHBvawBjgY0svezrckYZcFYQtl2Km0UJUr0MetTrQbIWEhS5NiIGwxHQ+zNlpjUtYoyWBhHYDNsIExfxKxDwk6U4KRdA0FPjnOzBqkQYxKleDECPlNVmEUDbCYpdqMKm7HBxPtNjdeQ4/xZBgMAACAASURBVKgGrlclZiz6kkQz+7j5gssiIqpUZLUbD6yAqqnQb8gATrAVA6MkxqUIeHo+xUT7Rc4c/GkFJ2TpWtxsvrV+6cUbXgyx3k/eqsvZfsXkr20vHGTrw1i1M9ocZ2xe3YMDwMbstXZaSd4b078vFrF7LQc/YGdYhz0l5x7Og7n8gG1fSj9gqRW5XYe1NedKk/62e3LLEc3HxmrmmsGff7tjAP8hM1H3UheBLgJdBLoIdBF450WgA4DfeW3e3XEXgS4CXQS6CHQR+CMj8Ms//TElkJiMvnjxdRweHWJWzG+Qv5WXVVVjWZgfbpBTlPymQD8HWMXeMcCBIAiT2/ydALCBVAnOnrkF73vfB/HgvQ9gY4PgLz1MLdkVpcAkn+G5FwwAfuUrryAlmMLkPBlfFY/rDA5P2DlBQyAOgS6BopLLA5a1+aExwWzpE3u0uT43lzNwyJIqku8le9GZjUoXe+bQfMTsEdiTxhAJfpAOyLrs4+q9nnBay6QKPAoexWIiODODAJ6DqjquM4gD3VnMKn+O12Xeu+Gd9lvrD7zi9bovrWXSDTywdHH4hH1uxahpz/sWPehGuWg/uyd0Q5KdBQK6KveXlse0/AtLVEUp8Lcf95T83GtKXKxyHFG+ls83jQDgPpORBH8JMFTGwBkxuYoYIwLDNf3oYozjBjtRhJNxZuw0E27U+ckWnAjUWUuMi+3jrNcVrqqEfJCjDB6TShIrUezcEWfLiK1G+cY4xpKgmNSfG/RKSlFH2GxiDOhJ7PKg86bCAXJcayoljhdRjGUU47hmUrVBXkeYRxEmqDGJIEYwPUiX8g5cb2EDK8SkDs97X1VS05FOS1ravwF99poG25TVjlIMohq9ptZ1UnKUdyaZ4xiYsdDC0rNeGOHed348yh4y8Ul2i6W3TZ6cAHDOcUd/WSZvBXKW6m8EmiXPLvZ6jX6Z43yUYSPrY3JmE8v77kD24D246wMfxMPveT+S3hDkVDYlkFTG+pdPr9jJBESdxUZv3LaAwcems+Ersm0tla9xJm9ygb5WMGLAVIx02NfcxMKBxXRiMq0Ea8tSLGfGYoYGp++6CxvnL0j2WB7jZY7F5AhxXSIJstgExtOe5iuybSt59wavXvOeDdLMhmjd5P0bpMlv8gYO8yjnQDK/BHq7l6ukn1s2MWmTBgDzvDf7BEvSXOOQhQyUYDY/9XwxRzmfSzqc8vEEYQt6CrNPZz30+yMsCrJPGYkGm9tbYqdW0yOUBzNkvSF2L5xHngLTvWvo5QUOrh9jsLWN0alTiPt9NFmEqBdjeXCE48t76juSJT6xhdnBIY4mM9z+7oflYXuwt6/etbW9gYNrl3F8+QpSjqftTcQ7u4hHI2O9SjLbZIm5NklS2j1vv/07vtNkuQF8/B/+9/j1n/8ltQmT7wR/K0qu12xNJtor5JVJcTL5buPdxkAAVtnTDYpgvZKpL/DolDsn6E6ZUI6DXpbh737i3+KORx62a6kKPPXU07IvCHLcnHuuXLmiNS2weckCFqOefdErm4JstPqvCgBygcn0Bg4PFhrQB5kS0vL9pTR+vkS5XEham8DFcjFH/8QukuFA7HS2HWX3k6rE9OIlfPm3fw+f+N//T4xnuRjhhU2dBkYJADOp2CCRKjbemg+ngTJWqGFRMxTdWL4WVzKsCWQRZDcvd4sxxzTZcBybBOPbghut0/HKVmKtyCMoE9hac5PXr6sC2CWsg75rC5mAxTe/9tYg8Np6q0NYEVWIj0Bft3lgnAT++loQ2JyaMwUkGftQxTP+Xj3nYBTfbxLbNYbNElG5xH5TYiEA2LzgCQoZKO4SxkHqvpXGXsniKwZrcskWrxvBbj63vp6HKAWmsxXJvfV7bt4arO8oVmD7zaxcZ+yGSrZAV/X2CLLUdqVBGtr8urWfcN/jVvp/bQ0kiHnzI7Tzqghu/XrW380iGypicG606j/O3yMWTkXAKcr7RxkuFkuQp59ys4oYw6TBqRi4EEW4pY6wXVfIyPB3tnHZWNEYixwJ/ss3NjWtFI0V+vdyreCayYJJFg5xXhCT3/owpYEpT2/HoQyxzfFcv5aJqRewvfoNcDKLcfqWs3j1yjXsL3gcYMP3VFwTVCjm0u1sIzJNF9xnSFrcCgp6iRWMcfwzpvQu3o8jPFkBz1H0Pe7pns9kqZQ8plWDN5DjoKpwra5xrSlRqxgqVRHc0NV1FnGDSZ2j32Ri1so7vAGGtAJhcSgLAaMGry6XKiBSq9fmpc4xFpRfDKB1+Jd9mvuvVV2U7Y+COshal2j38T7ewncFvsWOad9DgsJP2OcYiA3tX6hCo79Z7Ke9pu23eW0CqAkAS33FZLSpfsJyq9Yn3gsqWQhDBQpJuqvgj0WAXH/su4sVy5jiC+XyQ7GClGl8HAebml+6+uqb+n33RBeBLgJdBLoIdBHoIvDOjUAHAL9z27678y4CXQS6CHQR6CLwthH4pb/yE0oWX7x4ES+/+goa0e4MdAnyo0p7Csg1ppGlRB38VaW+JSNNMtfYc0xcUAKa789z8laYmIxx91334Af/wx/A9sammEgE0Zjkkv8oahzNJ/jKV57FZ594Ai+/8IrJ3xXGGm2Tk2RjenJTXqzODmXChUkcJoCYyCe4yASLUvUOrOpz68CZJziZYQmwaACAlXD0anv97mCXJSIVldaD19i8QbbZPQHFPCawTCbkjRaDlmRyrzeCuko8ESgOjNxV5krX4BKFJhFtxxIr2YMSmMq8LHkKyl9wlSRTItST8+aJ5mZ0fo9+2jbGxj1wrpQnZ9eTxYENF+ISYhWOY5LIZCnwegn+sY+YrHJUWVIwjTKxXi9XBd5ockzUdmSrGJuCQC6ZgCa5ZyyzvuS+yWolq4q+cRE2EGEnAs7EqaQJN9NMACdZx80iF4hq3moGnIpPoSQgZQqNp2Oco8LYaUqGkgVpiURX5DYISKhrhCUl/KJI8s05k7Vk4dQNBgWT9xG2QH9cgiB8H3BUF9hvCskkEpCWxDMSHEW15B8r+jxSChANJjEZIWQnxnrfkr6YzoySeKM66orKFQoGBES0iXImqSnlyDjFGNfAFiJsR/RfrjCsa4yYwBawww/WKOMEi4oAsMUreCCznwUJU4K59MLjcVeMeOuHBMLrJDWJXEq9yqO7lDciJdzZJZhAHVUV7k6GOJkNcLgzwLODGq9tD3H7B9+P7/qBH8KZ87diOBwji3uIS7Y9TQBNGprgD+cNeiVSbrguTE73hn7IpLvAMFGIzT+79X3mvfD6gDqNsXHqBLLRSFL3lMClhLZmFzIqRbGLlKBnonx05gxO3XcfKnr6qShmiWJ6CNRLsZ0oXxwTNK7tmiTZzB7vwFwAgCXZvAYAByai3h9UCATiWhsQVDRgLzdpaWf9EtAMjOGgXhC8g/V3VTob2PyGdU3uzc7rlEdsKAiJzfdwMZkbY9RBZGNsJsgo2yyVhgajrU0VVCwXMyz3jhDlFTZ2dxENM0wOr6PYP0AxmSNJe0jGG8h2tpFsjTA+dRJRGmN6cIjlwSHyy9eR9jO1Z9Qf4Ow992KynGNJiefFAsvjYyz3rmH5xiWxTzdvOYfTDz2IJcEB93Ol7LTUCzyxnhPEjiJsbm7ive99r9jLy/kC/9OP/3k8/TufwHS5VKEDfZ7p4ywQmNLIYv/aOGOr2ewXuKI2V6wUH8xPkuOb/tFsS/kYRxF+7jf+Ne7/k9+szxbFEs89+6xAbXr62txhrPCrV69iOp1ia2sLu4yd1ooVNzP0abG+K/N6JkOY7GPKQ6/WwkjH47EmR8YGJrOvyHMM+330GKuqQjreEPuZShuDKMGgrnHpS8/gU//Xr+HS57+Emp7OrO6S6oSBGkEeVb60gfEm8NLmuow+mP63T/fWZ11mXoxVxpNsaz4vOWcDPKQk4mx8KzgxwEMjRgUuXqLk/r923PWHzcPhsY79tV6nN+16VqulEwdvONzNvFh7UevymtxsAEZt/XW2JgsCnNnLgizz/g0sQnuPScda8QCBNQHArm6g9dwBYburGkOqEdRLeQCz7CLIP1OanwVzJg9rj8BwtdV1zRdd9V4rKWWBkmuAmPpYYwUUxqRcxWDdxmIle70K2DrA+4eByi1Qu3YdbZutxd93PQacOngX9h8Gfvm1BUUTFh/eMGLsc+vXfVPz3/Anr99kza0YwWZq4bFSamB/34xinIwanOA6XlXYyjJsC7D0vYnsPjJnfJegdLd878nsdOUZruEEQ+ss1Thm0YWKKpylr/OzeGTQR9rvoaT8/XyuccV1g/soK56wGHC/wnWdcsTsz7KMYLEFi+bQ4ESc4tY7zuPy1Su4xrncGfkmyc6COgMoOYYr7jOoMEIGspdIEpgexo28jikLz/G64B6FkvpRD49WBa6xeCtJcRIExjPNXYeocb0stZe7Gjc4rEsxWscsOGvMdoLnK1hoE3MvZyoujAXndtlkxJHA4+sl917cO1VSjwhzjEBg7W1tJBvI7vOFCgNsf2BlX6uigfX9PttmvfDSxvhq724AsO0ZFGuXnZYst5+bsTNg13zPCfoK/PXXuUdl0R33XZTX5p5HoLtLRwexdo5lqR3I7oMWFA2WLHbV/tCAYJYSEADm/kNzZPje5QotHN9/79prf1hX717rItBFoItAF4EuAl0E3mER6ADgd1iDd7fbRaCLQBeBLgJdBP44EfibP/EDODo4wPW9azg+PhILiSCw1CLdD1TJVzGQzOeXyUcDdC2bGJLllogkmOkCxWL9RsasiBMd85577sWP/vCfUWKarCh6gzHxS5/gRZ7j8t5VfPFLX8JzTz8jllRgHBtgGbKXxsIJHD8el4wCJluYUGLCh4mT3L3XxBNyALb1klvzuhWQKgDYmATmN2oPJUcdJHkzAGxAb/DkomScuHU6l7F6dQwHgFtwrmUZrAHAIomYn2RgFYfEVWAchaSlJduNgbYOAAcgMCS5zI3SHkrYrid419jBen0tMbzeb1pZ6JtYQAb+GWuaD4nghsStMmrUu/RkdEjYue8sWWk9MUkiHDUNLldkxpaSOw7+bGJieipPkn2BkSZA08BgxoGgP/2fN5n8bBJspQm20xRbcYITZC+SRlu0ZQCSHYwE8rGt/KID+ELmigNBBQFQgsbOuCYTRQxmFkbEscBfAtZMnrL/s40HzkgW+6NJUEaJ3nOEGgdNhUlTYooKMzLTyeyIYkwl8emAiASGrXhBUrRk+CgBy0StMeRMnjmIOXoy06Vfg2cgs74CHMhwlVwz2dMNNhoDy5ngZRJ43DTYpDewFy+wM5UCSu34xmMiGBwkE62dDez09nfWDPsBmXw1WZguWZzXjGcDStES/JC3HuWo6dWaDHHbcBvTzQxfxhyfyycoL5zB+77rw3j3Bz6AW2+9A6d3T2Orv4m0TtDUluSOCe73eqjqQizdmowpMfY9gS+MjfKoxrANRQv0472BMahhHcnXVizY2QzlbK7rY7EI+4EYUwSsWMBC6WDGaWMLt9x/H5LxSP0DTYFyMRUQLZ9yvq8sbpBlDj7Ab2LkOsjLSacFfm9iBXPeJWOTTSEJYAcE9X5n/gY2sMnvr/kMBxC4ZIrZigaCfD//JttT4LSDnmzXip6xYqpViIpc4Cj7cW88Qq+XYraYCSTMRhvIhj1qLmN6ZQ/1skA24siEwN16vhSK19/dweiO2+QHnI7GWjfmjNdyjmLvQCBlzWPMlti5cCuOm9z8TZel2iOeTDC7+Lr81ccXzmN8663qYzwPwV7K/QeWH0HSqqIUdyL56AsXLuD8+VsEEBMy+Plv/ja8+IUvqI8TdCHgS6YzxxWlSTnuKIMeWFaSPpbsN0HAwAxjP66Qxon6dGC+njh1Cj/3//wabn3oARVPsZ2e/8qzAmbN57eHXi9TQQwLmuj/S0D3xIkTAodvfoR2pMcvJbfFgudcNxpojW7XJv8gQWYCwGKQyo+ZwHElWerhcACkPSwWM0TLHPX+dbz2xOfxxK9/HNdfex0Rmfr0ffa5jvOzecuT1UwgyHzoBcA0Pl/wPM5W5bWJpexjSqBGY8w1AhfGsmbMbV4zSWgDNAIIIvCyBXsJ5qzAyFDk1a5lXoSzvrYF4DCwWW9goIYiJ5fStrXrRsA39KGwlq+v/1qTQ8GW2z+o3ckK5J5DygbGHmQxjViBrs5BIFH9ROuNF9K4hC3BpVZW3OuxNK8SfKsox54LAKYlANUVOF9JSpjFL38EANx6JHMO4Dr8RzCow57irdb+9Vhorn2LvYI9Z8opoW8GgDa0BYu71h/rr4fWsD3ljexsFW6FwqY10LcFl70AcQWJr87Stmu7F/Pr057EiqnoO62WkF0BxPo9EQO3xMBWzf0FC55KqY2wOM3FeFXYJInesNcTM9fiTdYuCxu5x0lP7GB8121YXj/C0QsvY1RakZFJTRvTmXM81xitvyX9ca0oQkxQ+rdzDJI9TPCRIC5VKOIIE6kacK/BcVrjRBzhwh23YH//ANcPFxpnQQlDMsVc87zorYxr7S3IACZgzQf75CDmfiFRLHiN3KNzzE6TDF9qanyhqrBMhthKMpyJqMBi3upHdYXLZYmraHC5oSQ0lRFSk0XXGmYbi2mVa04eJSws4XcKqpRksvI4rgvMVesZo4ht3FnBhF1bj4VkQftbBSRWSML5JfQTLzNUP1ovBlkHgoN1Rdu35WtufUJzqGvIhD2L5jof25LoFpjL+yMQbPsaFjnyWgX6siiIALA8hAm80zOZvsD23taURgUyNkeqYMZtCIwFzHXJbAmoAKC28HmT86PuOUrwyx0D+E3rZ/dEF4EuAl0Eugh0EXgnR6ADgN/Jrd/dexeBLgJdBLoIdBF4mwj82Dc/6EBAibpg3bmZZBEIpZRp8PotCY5Jhs41cQOrjkkwT2IFANiSgJawTugjmfXkgTkcbeCBBx7ED3zke8TO5HmWUYnpfIb/79OP45mvPIfrx8eYTmeYT6bIC56zTdEoiR8JHSXz1p5XAkjcTLIijGXayqWFj5JFQPBIyRaTULR7tISUkj6ODPN8kv1sJSKNa/BmUNcOvg4AG4vnrd7roG6Qb/ZEqDGtHCBmrG4CgN+qyYyRZI5gQX7XAONVVtb8eJ1hFED6NQCYic7Anwog/lpKyhO5zqp0tjXPS+CBYFaQMhUg7u1sXrK8ocSAXwdSxKxxf0qLtfnRMcE5bSrs1xX2UZpMM3HjOrDPAuztDFy/vSDPR3BYCXU/VsrkLZkYBBiTSEncjQbYaVKcjmNsJQSFY5yIUmwwIU9v68akSZmk5bnjysAfPicGsCQaWyFhgYLLyOQSycqaCrCN0af0NBlxYrga6DmBsWL26hKHlFmU95vJni4FHBNssqgzwUvwTn3Oiy54d0xskuEzpyQ0E4SSfTRAVmyllkG+kgIPjHVKtAaWLgEIJh7JEBKzx1lAZART3nLsUttk94ZEJwcRGXtMSAZWXlsM0abA7fpTMaF4vTGaJHUPzxr0VQ2sLHMLtBwwE6R3IsO5ZIjlMMXLcYkvl1Nc2uihuX0LW7ecwrlzF/CN7/0Qfui7vx99CSomIE5F5iqLScibIWglz1oHPplAN+AsQsLrd89gK1RwWWQl7aE2rwqTZmQ/KqtcsRcg43RrMu003dFDmFLLnqBtsgQXHngAve0dByMb1MUcTTVHVRL4VMmJMYAd0NV1rQG9N7ymScfGW3h/uKcA7vI1fuYGCWgHvtff2wIlbp5Jz+2a8sAOFmtC9XOxfZAa8MD5gsw33qcAbwKI9RJlZQwljn32p3w5Q0nm+OaOkvqUwi6mU+TH9EQGYurf5qWY91FdItvaRP+O27B5/nZUvYHapqkKoFxifumSmLP1IsdkMsfWrecxyQgKxkhK88FcHl7D4upVzTPp7kmkuzvMtJuqQL/XAsAhPoyfQPLEQNLbb78dt5y/oCKkyy+8iJ9974ewIECvQo4Ic6pLCEzjeQ3sEFAgj1+yol0lQMxNU2lg72M8yMKry0og9j96+kns3nLOFS9yfP7zn0dV5mpPFgZQ4pnSzexSeVXi+vXrYgafPHlSnr83AJZrhQv0+OVayLHX6/cE5lJZI/hCq0CF/tuzOWZi/BEANxlp9ovRcIjNjU35aU+v7eHghRfwqV/913j9ySdRHxwJ0LJzm+c335gIqDCwS8BmEsvDVn7iAkoI/rINjInHOZsf5boq5qOkig24MIab/SMoRvafWMCutKDrFETlXr8CEW2yD8UbGq83sKMNLV2tXWuywj4vtqBju4iuQMWW8XrDqunFNDfZIwSWL6+IxTRW+mYxCpKxYvzGJuXMuLVAL0E7l6+VIoev3UHCVvOz66moYMxrtFiA1685fnJcqQocEwBWSAhoBT/0FQNWhXA3SUBzn6P9URvXG3cTN7IiA/vcPhPAqXUwPRR6hefarVXYh4Uis/Y0Qb459C/fr/nrq7Y1aYsABqvd30K6+2bQOQDg7bhRfeAK1A/XGYrpbrx7M7vg28PallJhAMAZRDgbJTiZxBjWBtQG6WGpSWgdpVy0qctwvHC5oGVBTKnj1NZzzrtUv+C9DLZ25YdezGY4uHhRBVHBQqQtRNMxeJRVUZ2KGLVnJcBao0emrEsni/3bcI9B73IDorm+n00jnDp/EpeuHOBoUYpxTmZtj0U97GvaT4e2MdWdnB7t2hPb3pVFHhzr7IfcA7D4hdfJ36/HER7NSzwfcV8/xmk0OMl9RZJKAWS/rPFGVeJSxL1dqX0O+70AZRY3uPf3rKowTAj8slCTexXOp1aIw2IvTsLLlAxh8zEPhWyZx4L7Dfsm4D7u9hH/juLFJGsS8dbO1sv42ZsfIe5R5KAz5zcHnznPycqDzeusYLGBZU/i/sAOAPOq+D2kVzZiCctL2Z/jLibTPtXAYPbXsMuVRYV7e7Nfca/HIkEygrkmsR/YfGoKCpTV5++8r797pWMAv9V3pe65LgJdBLoIdBHoIvBOjUAHAL9TW7677y4CXQS6CHQR6CLwh0Tgh959q4i1kvysK7GnjE0XgfKaAsjcc9S8CZkst6yfvC6VmXNOhPxz+ZwBNfQCTcR6Mv/D8xduxSOPPIIPve+96JGRtFzi+vEhXnrlVTz22ON48aUXscgrYxAHsLllfHhyj3KLsUkmB1ZbyA3zfC0r2HiZhpLJk6sRW1SkvZqerQ0WlSWpxf9g/ougEZnPzgC+kSNkwGRg2YbEonHLApPXpPWM/RMknS0xqYQn83jeFjqSPOf8M55UVpLOT7yO6xozyRL18v11Vm0QMA6JJONF2zGDR6uSqv63JfnWxDQN3275TR5UT8oaI0K4LoGQNGlBrUAD4scz+j3zJOpI5iVLdqSSc+xXZJd5YpPATa8xZiuB3/0qx4yJP+coEZxUItUjtYKB7S4MdGY8rRcaU82S+2KaOfmY4AUTprtRjFOIsRlHONFEuD3NcFvSExOWMoyC6gj8VS5DWlOutDR/NjHJA1ONSXYyZgj+1pjJw42JvB6GSDGMyJxvMKsLHDUFrqHBPiocNJRPDDFm302UFCXzl/LQZIxpXHlXtcSwgTEEOCgLSI9g+gIzUWqygBYJtWnwkrbcc9sXHbt0aXHeKxnKLp0tuUhgK4qwDUrC1hoffI6S0L3apA/5fxGoxYw0Flkr9M5xEnyr2/5v4D/BBwPRLanJPkRGssaMMwrPIMGJOEOVJtiLgVdR4ZVeg1fHOZqTG9g+dRrf9N4P4C999CdwdvckBr0ByjpBVKVIGt4pQVkba4HdbvOWyZqyfxKQJPPXHubBa++1UUj2q8agFJ+t2IWBj1UbUFnym2AEwV+Cr+ordo4yibF1663YvY2MVJkSA1WBcj5FTTBZjJ5S11flhEyt4IR9SGBW8AN21pj+blm9zuR1cNteIyvZ5xF6Rkpe25A3A4l97lWiO0LW75lfZlliOTdZZwOgCWhb8QOPSRA16vcQp30V/dBzPZ8eozg+RjNf6N40k+bGKGWcoiRBMhjq/PlsKs/TOi9QFxWaNMNgc4xyPgMmM4GFvZOnMLj7DqTbJxAlmeT8i3yKxetvAMdkFJN2N8Lo7FnMWXTAz8QZkiLH/NpVxPSQTzLUGxtAlqCazzWXb588icHOLhqqVrAgxAsACPayiCgvzXv+/gcexNbmlsbMU5/8A/ydP/0jmExnWLJNW69IFn/Y2NJUxuO5t60S+vQAdUBU0vRxIgA87fXxi//u47j94YfUz2ezKT73+c/pp0DDNBFjfTweCwCWrGtjks38t7OzI3A4MH7DUq1+WjcgALyYz9VWBIA3NzaQ8X7XK0AATCZTLOZLFRHJioFFLmmKzeHYpOgvXcEzf/ApfPr//k0cvfgK0mUhJrMhqbX7dtsaIyZr8Px16WICwAYCu4+tOYe30tua68lac7l0xpIqCmQBy9+XjEVZQwSQ2ApZTKLY5l4VP/hKJaimVblngc5qNW7JwZwnfUFdAYFu5bDGILbj2LhvC5/adrZ1netJUOzgS2EFCmtMYCGa56+tr4GVqDWfIJGvu2IBO9jL303Nwn1G6Q9s071AtQAAa632aza1C86eJfaKOY6aumUAB29qzWiKl7FYA9DLgKwzIfl7qfXEA+VrnvVxa+/QlVZr7mrD2AKvDppJ4ljKGP5uB2/V/qFIy4vygnCzrVMWY63eQQ6aBUMtuO/MYjE6fa3wdU4Fe8G73TBXrT3yqW/l/01txHBy20OpKE2xMVCZv9BLPPSkiJLNMMbvaUQ4l/awkyTYrAr0gmw/xwML8yTxbf84Drj2056BY4cgKkFfzjVp0jNP2pJ+2gXqJEO6sYNm+wSq6THy61eRaEXlOguVNqkQTUVoJrUeCvoC+7NUgY4VuA21zhtzfkYAmNYNtfW9URRhKwZ6wx6uzpY4qhtsJAl2VJhg+z7bOlqfMcZxo6I2FUtpf3yj57WKOF3qHFElu4sXogSfLoFrvnxEvgAAIABJREFU8QDjKMK5uMFmnGIUp5hSBjqq8UpTYK9psF9VWLAQKIoxijPr4zFAAJjzat9BUJ5+GAt21v5BRYS8liCdLuasF+C4qhDjFVRRDDy1OSgUlFgRxGo8rJUHrFjs/p4wL2hctoonXrTh/UxjXuM6UvGPpJ8dJJZFifuBU0mD7WiKRCYTrb/lC2yfMQaxzbUsDglfDFpZfO2hGptDqarhxWccy6G4hr/Tz/5vdwBw9x2/i0AXgS4CXQS6CHQRWItABwB33aGLQBeBLgJdBLoIdBF4UwT+zMO3CgBLBAo4uERmk2ThyA7wJDllVT3ZJlm5NolHwJjYgEnelaTpMRnS6yPNMoEFlvgD3vu+9+E973kEF86dFWhxbf86XnjxJXz5qafxyiuv42gybdOyTWmMLEvcrlF1mJyRSaelLs3n1kEmykwrgWQAChNaIbnJxNlOlmKQ9AQwTosSB4s5FjwHyci1sQaZHJN3qTNSlWhtk6XGVjHJSyYpDURsL9Fl4pRE9yQw2VHMWBqYu5aCcraPAcDGzgjJpSBPKUllj4j5T7rsc8tOthcDMG2SxuajK4awX3iQtTOYdwUA38iqMYBDl+lelZaAC01iEtzWB4xFEVg2vYT+lwYUETTT3RIADoCbZ/KNLRohrVOTfo5KHNSFZJXJuOWRxQ4WIBCSue5/7DLQwpjXkvsCF93rkMkyeaURBCYIT8YMJQrlKdxgq2lwZ5zJf/ZUlmDcSzFsGozyBn31N4J8NYqokBcuGS1FQ69ejgUD6CjFN+e4UBRSDKIUI7JhohTzqMEVylnXOfaiBodNhUVsbBT+Rz7XBJBrl46W95y34ZrMsjWCM1UddJ6IKUP2MFkyBFY9kU3GisuMCgxvh4oz6dZkXcneI3DGxCPvm/LP9DkcElzic2RNkxEsmVcC68Y+CswTSY/6+DLmPe/H2ttI9XYFbEcB6M5KE7N7rT37dYNteTmT9Z4gjxPsxxFeSio808tRnttCtjnGPbfejh/+ru/Cgw/eg1tOnkVvsIkexsgq+g46a19sVt6rM7Z9RMizlWB0Tf/x4A9pyXYrHDHg1ABjA0Ult+yyrLXYmwYcSA5ajEV2hEoMKfYF+jWPz53BmbvulMSuUZBKLGYHaOoCFeFEVZSYr6TJLzsALLDXgdw12WZJVwfg11nDSooTOPTZgCzdAAAHH2BOsey/Yc6gr25CsDUvsJzPUBOMoBS0Dk8PYgLIjXx94+FAHrFJbyDf5eXxdUz3rqKel3qN3sOgX3CRKyGv+byXaT4g8KvCIYa0jiXzvHHuFOaTCcq9fURHE6DXQ3LnBYzPX0CU9DGdzcH44ugI89cvo04b7N5+G+LRJpa0GrBJDfFyifnePjZ6A4x3d1GNBmK6Hl58A8kyx+6pU9i59XZg0FdxirynNXfZDEJlCcaNlTf3338/ev2h2vhf/Mo/wD/9ub8jpqpY/mRVuRS2zX8BsCPezCIPAtIGSPBnQkZ4FGHnlnP4+595DMMtcgeBfLnEl7/0Rezt7+lv9kmCvmT48h/bw4Be62sHB4cYS1qbZS++pq5J7V8/uI4ZZck5Zrl2DQbYGI9Xvs0OXi/zHJPptAVM2O/Zybc3RojzGvsvvoLH/+Wv4qXPfBazy/sYc8FjgQN7lIoXapMwlb+ogRyULDb2I6VnCf4S0CC2Zc/7smddnoUyAnptbuIcHPwrpbjBYgh5ihtjzcBizh0mGaxiFp9fvd6ofT5sWN5KdlgFGy4Fss6gXmeuBqZpWM9biWdnyJuShs0LAYQxuwgDm2x9sQIWYz57fMQENFDKipCcGU5wJ6z9DhLb2m3rvJwR2mIoK0hri8J8bpIcs+aAAsflHMeoVRhhxUjudeodVeC6g8ACUwUAG6gbQGH28xAfu20rErE2tAXe1o3V+qHxvLb/4HFNBcWYoWE7E7jDnGUJ3Jqqifnqip3e7h8c0He2vYHx9mmb13ydDA3uBQA6lrOyqeLC9YanL53xacTVsHfxI2kttTWM90Aondci6V4HS7UGcowQ+E1SnGigorCmoUeveXw3ki22AiDzwS4F4LG9TcY8MZCOax19mQkAiwkcCogaVMMhNm67C8NH3oPla6/i8hOfRsqClojgb4yB1gPzfJW0frDT4JzkEsDt/VO5w9moPMCkiWUtwfdtJOZZHJXcv8S4jgaLpsFulGCXrGHO0e6jrWhTtpxgogq8TAafhZeBi22y91Z+p/GuwoFatVXTuI/PVMDnud4kA5xChBNpil0qN0TA9ajGq3WBS9zjVzWus6CuqTFMU/RpteJgN4tFJTnNOYXjjd7L7snMjkYVE6kw+P6BQHwomrT+zSJU6zeaf3yNtraxdSqoAfH9Vgpmo229cCSopoS9LyXftYp4XxYI3q4JPt7l4e1zgstTy5uZ4LAKaEz2XaoJXvzBeYH7L86p5g1sIDL/WcFomAns+4sxfM1HnYU0jCEBYs2x3mfyusbfuPrK2qjpfu0i0EWgi0AXgS4CXQTe6RHoAOB3eg/o7r+LQBeBLgJdBLoIvEUEfvzdF0BAhtX7WZLiOF9gqqr9xiRgCRaESvsAVKyxTIITLVm1zF8QMGY+j6ymtGcJbzJfN7Y28eEPfxgPPvSQmBEXL17Es899BU8//SwuX72GsmBKw9KQATgkoCCfTQdhQ35kXeqvvSVl7S2R3IK/IZ/CJExsYKAAnjpWQmVSFvLU4ufIAJWPIZPUBIDbzxoY6aJ5Op0lx1aMHrFQlEALySFjHzNhbKwxAwyYzAogTkgCM/EjFhCZDi43Klhi7dp1zpsA4Jub0l2XPZVqxwySkpYQtwMaiOwxXZGC1oQfVwDw+jksgfxm6TzFgoA4E8OtBG9IKht7hOcn8CWJbGktZ7haFbiMAjOCa/qcxdzYUcZQset1KdDAUWZS2cgqawkzZ0PpGqwPhAQe2RWKBaUY60bJyluiRLLQp/o9nABwqomxG2cCOZqqRFkvkdeFAD4yfQnYku1DWJ/J5JAw5ZX26XEXp5I/PmxqXKoLXG1KMXb5ebOzs2Q3AY95Tc9fA0CMDEM2uzPalcy2a+dDbBZnzpEztGgi+SQTVM7F4rH+JelmHkeVEQFUsCQ9k/W6ckk7GguFbBwyfjcbyj8DQ7LjyS7ic4jF6iE4K56tikKYjLY2rSNjygp0cKBeILAkrBNneq2k1o3hp9y2sZFdQrZPeVrOEwRqowxF1sPLUYHHMcfRVoKml2I87OPOC+fxDe9/BO9/z3vx4H2P4NT2GQxjQtXkz9Eb2GLFZG9D6q78xq0gweoETAo3yLrrA2JXOqPW2T1i0YoNbP2ZQIA8cjkPMn5ZhmQwUGJ3cTRBVJgcPv2bo/EIdzzyEKJ+XwUE7Mvl7BgFWbAsbdAxVEUgiWUlpl221eSbeX12nesAsOoGXN463IOKXsIc5e/XnOf3E5jCPJ16PlnjOYFbel8TObE0OJmoPD49J9FLEfV6SNMekijBcjZFMZuK5do7sW2FD9ePkB8eIqakdFkgSjOT/E7p5U4J3ARR0kM2GCLdotdvI9B4ubeHfL7E4PYLqDa3JB/Nc4h1So9axjyNUWWZefAWBEfJli4EgkV1hYzAKZnIlF3mwF/kQJEjSzPE/R7S0Qg9gti9HqLUNBk0jrT2JLpHgtj33f+g2pbt/0/+1s/jf/uVf2CKFwTUXY2BbGY+ApuTHo7ycHcfS7G6WDixewK/9NlPYfvUKbXRcrnEs888pZ/0/OXPwaAn0JaSzWnKtTDI4VqnJQNYUtIZYZ/VIzBhr+ztKQaUG97Z3BQIvLImMFUGsqnniwVmC0qQE3aN1Rbs//RDf/mJz+HRf/mvcPmLTyGmNDcLGDgYbbEzxf6wlollSRAmacFfSUHL65hS2C6R7kVCKmhwcEKypMG/MmJBj8vV63nzWbUCCJvbraDCmIwBhLRxbAxAziU2f4XxbXPkOqC7Lne+DgCH96zHalV6tQa4OpCttXitOMsYuATIbE2OKgOhbmD+UoI8yGFzfWlBc/q0moKCzbte4OXAeVh7A9s4eJESYGr3LlQ4qUv05H9R47hc4riuwNmEBUAcwdwtGcjK2No6IUEDExZxv+BVZE3W3LYBATwj4KedQQtCW78M9ho2e64eOoQXlemHF7Gxz4U2DXuOIoDEvvMwgNFULVTq5T602l1xPVzb7wSw3t4jtNKhabfv4P2bEayxJ4OCi4P4XBeNYWsFIRFBXRYlOts3S0394rYowwkWgHEu0jxrwLL2F1mK/s4m8nmOfDZ36V4WQtRqd9uPAcsoxoLzt/wNFD0TAecawLYZDXHyoXfj7Pd8O+YvvITn/tW/wXBCDREqp5h/LBvG4pOYNLT2BCb1GxQ/eGQCjvT+JbjNvQj7wzWdp8HZGNgFrwU4RCPfaB56BxG2Eq79th+k3HPuRWkskOO+QNAufdKtEtKrO1TW5To6LIBiYYeBtFzML/YH+HS+xBtxis2oJ+bx6SjBBufbKMa1MhcIfKWpsd8AexXZ0FTi4d7Cxg7Zq7xPAsADgdQ2p9n8SzDVCi0pQc99o4otbZJwmXlXF9D1046DwKjtuQT4rkmLS7XD+1mYF9aLStaGf1tUyqMET27bx1phpxVthu8AnBscwHZ/ZhUasH01R1ASmvGPtf+y4hAW4hmwziIFKUz4PMG5PrCe2e+519S9uHQ2xwlloRljSUNXDf7K1ZduWD+6P7oIdBHoItBFoItAF4F3dgQ6APid3f7d3XcR6CLQRaCLQBeBt4zAj953EmMk2EkH6GU9sWIPKgJzBgBTwjf4APMA8tISA86YO8rqCWwxVhz/MYcTZ7GS3mRljcYjPPTQQ3jg3e9WsvvJL3wBr7/+Oi5duoz9gwPkTEwr+ePSt0ZlkctryFu2EmkGpdyQCJe8n8CSFdikBCWBR8c+Ce4xAcPETV1aBb3k1OxoSOR/Se/EWves47VQ3Ar6ZJI2ePml8mPzjKozt8ybNiQuKalK+UBnFopRaWzCwCyydJcBxko803tMF7+SaQ5y0yExJDDZZWxD4ruFZl1SU36ca9lbJXvXQOQbU7vrDCGL5brX33py3fJvlqDkw5LnbDdL5pEhJhBfiUzeE1kQJm8pkDqJUSQZXi3muNzkSmgb48quyFgnBpi3jyDTJ9DXjqNMtvqdszg9GR4YSYHNJNnfltXHBCS9gU0qcUfy0A1ORTHOpgP5A48TJihrNGWOZV1iWteY1LWA11IJOco/Wv8h05oIijw4G+CgqnCtLjDxRCRfVzJazDcyiSsB3sYeXpMTD7Kczri2+2NPsoS+ekjD5L/JQROUpidcK1fbSjSu+daZ8GWA+r1trI8xCUnm0RixGL+UwKQ3HVnBGxGfIysYSjYH0ErgROjqXshAYNi4W8Y2Cy3DZGVgTAcpcPWF1juUieQKPV5DlGAU9RBnfVxCiSeiGd7IGuTECJNIcpanT+/irjvuxDd+4BvxfR/5QZzePWVspYrJfQO9eZ1kgaYJC0gqlzk2NESsw2AmLmlPGX37yHOdWbtRjW07HqXLTSZZssccc2kmQCgn2FaYvDOTtJToxHiAc3ffhf7uthjtKEwOerGYiCFrxyNAbXKbQc55HeA1INfA6RWoa6xLgtEsTJHw7prvcfh8ywRm8Qhfrwy80u8EfXkPRIh4/0ySuy+3riOhfKoBhxU9cfNcc2k86GNw5qT5eR/PUB4coppMUOcL9a7ecAOD3U3EaYrJwZHJ/g+HKq7Z3N4Uy2m5t4+jq3vy7q12NhD1RyqYMInySOBvkqTmwx0TMItRFYXZD7jMtWYEZy7yngZZX/EYpgmGSSL263j3BLLxGDGBVsrpC0iweS1JElw/OsTGeAt33n2X2vL44AA/+4M/jKcff0JTLeNHv0zO6TbPGntL0s/yAiVzjYVEKU7ccgv+y9/4NWN+O5D74vMvYDafoiwLnS+ADPT/HY1GukfrVz5a6G+8XMoHmK8TCA5zK38SRL62t6f7OLG947LPzs8Lk31TYzqZIi9ys1ngHFw0aJZLFAdHePr3PonXHn0cB8+/gF7B6dI8P8kko3y1/CodyAqWBf8/e28SK1t2XYmt20X/uv9+m/3PjhSZTFJUQ6qhKFEiKYmiqkjJUEkWDJQtAwJq4oEBTzzwoAYGPPGs5GkZKFQZsqyyZVklEVViiSLVkGKjJDOZff6f+bvXv+hva6y194mI/0miXB5W3ki8fP/Fi7hx7z7n7nPeXnutZZLFDmBI9pnMSfp3utVBuN83AFwejzmRYBX9SE06nxLw1jzFuRbAF1vtnMm64l9bDtGXqzsot24+NtiqDzZH3f9Cz60rrMilnwUKrhmpYXkJUvkEl3Tnh6YagT+xsQ+1b9gAgF1xIcSKcRRLm6udy+0a49eloP2YbpRhrEqXxg+NY1wfw55FLRpsGqNMLl/s+Yr3KsG+PKowq0uMqSTBxiBnA5IpuFJm0D1j422NZwH89QYhjbvtrxQqLqcrFvRq12WhDUux37PKTR70YJkc1oaw5+B6Z1sjZ3n7PswERFzjxNnjmyhzmAdhTG0dNyaoHdP3eqt2wbV3rV4b0nmwHSBrFg22kwT9LmHgEotegwsV8OwiwpWC1iAQiMs5ynMRK7Pfx/6TT+Ds8ACzo1M0ZamcwNxAcI/H5J6Sc5zrskkPG1tZ7GRn29ZJB9HFi8ieeAzJ+Rlmr7yKbmnNjgRBma0k2e58c9v12sMk6Y3ZyvPi57IZg3OU+5AJIhy62s2jcYzL/SGOsxSn/QFmyyXy8RgX6gr7oGqFgZdFHcmSggA9Y8X5Za0WiX2ylD24R+XM8bZHb6qUYLw3gpTDHt7s9vDl0zEWUQcjNtSlCfaQoE9QvGrwTpPjVlXhHoCDpsYpTHJ7hETNX9z0sWF0kCTak5mBiwOjYkNbIwWBVDZjUIabewjdB+6FG3zG7bnAml2Ph7zdXV7e9mxh/my2nTyQah7Y3/KztTdw0Jd5QX/2wPx8TYGFedLyhVQBxA7mzyYZHmSf9TcIZaBlheENeXGCbu1y0mIGm2y09iKeD8PfW5wLzLe8FuZcyoT/9t0WAH5wDWh/biPQRqCNQBuBNgLv5gi0APC7efTba28j0EagjUAbgTYCPyACv/bMPvp1jBGL91GMSV3ivKnk0Sqw0gHgNQRK3zADMJzWZ4VtFazMhzHJjA6RUPKt38XO7g4efuRR7Ozs4fx8jBdefAknJydYLJYmvcmiW8oClAHIqjk6RhNg0FCk/J7LUBHRivMCedzbLLBpApAY2Cqq5YjdbOwGFtlYCiezgcU9SuIFD+ANGvCqKBcAYJNtNsBWsqgOhrJ8Jlavs2pYBGLxrcNiqxfGWcDhD8aIDZVUkzZeS8Gt4ec1AGyFJsVnsxDqYKvVas0XUKzXjfOQrzLPl0D7Brb6H3NjrAgYK/hyfR7mXctCXSgiulekS911GWUW7+II46jBW8Uch1Gp4mZaWRz5MN6JsS3CI8hKyvfYr0mvddaHSYGyQMdifZAxDHF1JrQXuumLytiQeSEwGJROjLCTpNhJYn3fBcHhCAPOi7rCvKowrUrdG7kYP+bJRuliegGS2UtZvkVTSR5aMpVkqRAsVLHW2FmcV2Q5irHl84WFQSNEWfU5DA1lLVVUF3hMBkijQjNZxQuxi11mdYM9JXlSZyeJpeSgR6jw89407hCLj2TgRhiRGU3/X/pkEwAmAzgGeo0xgkMRci2d6vKiRuLy2j3BanueRXqCFCzG2v1sLH4x4TjnTb9dfrIpJXIRYSj1gQ4WcYS7CfBWtMRxApzFDc549QmwvTPCs08/g1/4uZ/Hs8++Bw9dvILL+5fRyQbIsr4xypxNL6/aqrQGEHo712RYlRYPDgTBFfcbFTN4o1EizDnz17VfKJdU1tjBayLIxysXy7isUDJ3pAmKOMJj73kWnf1dZgEgSrCYniGfnAHN0ljF8hl3P0yewwaYGwBgnZvYvcyzxorSNRRkJPN8a0kbB7aUmnSKAnVT6pzJ7lWThj6LwHPp8sBMqqbqYGBbpBytcaxr+RpSYrnJS517POyje+kCkzOaZY56MsX48ABRnsvXuNPrY7C/Kxbt+dEx4iRDd3sLuZ8b2bOLs3PMT8bItoeIL+wAffrdUkaZvROJmMeioSZAmiXoZZkAawKgi3mOsjDZarKMA3uSvsVcN+gRPKxr3Lt3D5evP4XhpYti/Kp1Ikl0zyl2BErnczFuH3v8Oi5fvmwAbV3jt5/7Ydx57Q3LxWIH1wIaJINMwJd+xxsSnVefekrM35B/F7M5vvuyMX8Lgv4Cd6h63dG/+brt7W30el2T3vYHx4fgLz1+5dW7tSXgmOOla5/O5P3L8dnf318zX4P8Pe+xvMAhx4MgeqeLmKzu2RJnr76O73zh3+HGV7+O8vwcHa4ryiecv7XWSi58kiF1mVNJHhMAD77HkjIFMvmBe94NzSguuUrAjJL4YvjK89pACbLTCACzEcBUAiwXcEVQk5gDMpKP3gR9bQG7T2nC8cIVMPyD1qv7b2FvYlr5g7vsrNQVfD1Y+QFzXpmMPtdk5VBnlhJ8J0An6WYHqEwa2+eHwBwDqfg+SbnqdbZbYn4w8NIui7mZkzlIvWqfENZxb0gRuOcgkfzGa7PgUDOeNwgFULhpCsU9yMFOq0aWCjM2ChEUJkivtWjte3t//GoHtw2oD2or60m63ito36T1KJgWbKzW7sUsmFnnaJ8XWN6rMbRkulKCUCuEzylbly1OAWC2n5lHBeEpBqaoEvZX3oDkAJ1dqwGlBHW5tnNf2+lluB0tcbNX43QnQpE1uHoOfOwMeC7PMCgoo0wPaBtDAftZF3tXr2J+dobFdKJmFKp3cM9BQG+Hx3cgknxeKkEElqa84zXWCYpOD83eDvJOFzg7Q3p+pvtRDRglG91cWlngNddKA+xNqtsaqWj3wIWA9yFzKucRx+ssjnBbyGCDa3t7uPZD78XsyScwvXABs/Mpijt3sHd4iOjlV9CbnGuecv1h+w7XaAZb89RZz7SYoEIDwV/NV42XNd9w/xFz3RKjOEavl2E8GOIvTqZ4gTkv7WArjXEpirGvCNZSRHm7KXGnbnBYRzisK4ybHF3acvA6aP1RFBhy7+UNN3XcIKMfsDx0E73Wmi+CFDWvwZpLGHM1m2jPZbHSl7PMbf/hNhXaoxuYHuaXNbV9772xyQwO96o1ilieUKOjN7Tx35YfDNiVX7IrnYgB7MxzPsd5I2az74nFEhbAnYhZbh7rJrcfmML8me816wr/m8Xl0um3Thbw5+688R+zjW9f20agjUAbgTYCbQTaCPwnHoEWAP5PfIDby2sj0EagjUAbgTYC/38i8LlnL6vgwuKD1DUjYF5XKt6yQC4mg9NH5N3lTN/AkrVqsvvOxSzik/mbqujOYvxwNER/OESeFxiPZ5hMZlgsWG5zJJJFaTJk+R4vBqowSPlVr8QYW84kD8nwC5SUlX8dn6KMs8zznF3iTDnh1AqM/Y7ggtvYqvjDY4s5QuXqwuXWVPiyaAa2rWSe/cHamXmCPQiyruVCQ4GIDAHK1/XotRnHmBdLk8d0LzkCsgG4kt+ZO/FtsmB1eV6o9ysxL89NlrCu0IqoYhgLkHUmsmkvrgqs/J3AK79I1QI3fIVX7GLFwQAYPux462L6GiCzwqBJABsFR0woStuxgEcvXkrokhEoX7gCt1HiLCpBU8SMGB9lX1dAgRXKV/H2gpqufcN/2phmLPLZ8Ip9UZNp6hKALq1MNoaxtiXqZxKU8gL0Yq982FiAI7OHPrgRHu0O8FDak6wigZvzcoazOse0geTR6a+3RCIGswn6BmDe5xu9fqMI06bWazRnBBTY/Ay+uSz0GQZggL+AcF1QYMkZ0DvXnImwpARgFGHuPsIEok0OlIVCl4/0gqnNqxDKIEduTxDYYJF1SLZv1KBLT96mkfwzgWCCwhRaZrGSceVUM06lM2g0pYL/Nb0WrTipua171bwpQ+MGi8cE/MgWJZAhlm5ZSHqauYeA/CDtoJv1cNxNcDOq8GZT4AYKLIWcAN1Oiu3dEZ5//v342I9/FD/+4Y/g4WuPod/bQhx3UJUESQuLod/XBv6aLDPzmbHSrQnECsEGmDJ3kGGrsntg15OBumL2W+7gsci0JFjIy6fHrqkVmAwlC7IXH3sUFx6/jqJJiEOiXExwdnAbUWLsY0nb69jO9GXR2sHCTQloY/cac1NMZn6+zpGE3kr5JKIMMAHvkl68VFIw5nK4KerSrl3x5n9qrLEZG0l+uGM5frlUTsjpm5sXiOMM6PeQjUZoeO9yWi5zjI8OES1zNAIvLO+maYxitkASZ8h2t9HZGmF6PpH0s66T5zroobs90DmXOa+jRjIYoCbAmqYrBuygzzvQstximWO5yFVUF/AR1cjHE4GdZIc34wkWB0e6Nx79wAewRWCXjF2OmcDUBkVRCviVPGhZ4uLFS7h69Rr6g4HG+a2Xvovfef5HdV+qmYezWHKpzMX83Fh5jIDNtWeexn/3J3+E7cuXFNPJeIzvfOc7OltKTPP4jCXXP/47MIFphzAaDdXkFOS++dmTyURfHA++hkxgniuBZDYWKGf1rIFK50ZGOtdKgtuUfi0K3L53V0twnFeoT8/xzte+hTe//Nc4evkVJGxUcKUOyVj7nJWUMc/TAUyBF1QyELuxEQtaXpaSnbW8v1rjHUQR2EuJWvf7FfC7kqy1XG55wHJdYOFxvprFgzN+1cBl2sQbS6xY5+ERWMH3qV74fbGSTd5UjAgrvi8hloN8PaSvqDfchPXRfL8tN4i1GwcgNxLjMoC6HA/ma66cXNO03lDhgyCO+4bq/S7zGs7fmsUs75i8vJ2YrUdOavX1l78jg5RLgJZA/cPA+7A+Bn/TSnL8rh4i5ro1kdFvmWoTc4LBVS2msLzjXTqa4VHEXSWEH6N9h/YUBjw+2BMTnuMButN5AAAgAElEQVS8M2DbJPAt1M5MDzsz37et25ns81avDHsrgtor//jVLm39yvA6tzsQQZVyzc66ZKz4fuZuSskP2czFNTwlgzdF0Y9wuwvcSCrcSBocUAp5u4tuXeDxkwqfPEnw/DTBsCilPiBmr897GxcCkDbOCzaAUQqfTW7eNMZGMcZ6qsYsa5jUbphsTqnPpFj2Ohhdf0xrdn7nHqLjU/kQ216Xrw+Rln+F7gUdQ4MfbBZCQwMZp7YO8546jxLc4bqWdXDlQx/E45/9FWx/7KOY9YeozmeYHt5D+sqrOPjDP0L26ivIJlO9kw2cUgLx5rRZ3Ghfw6ZPfibBSGZhNn8E+wzNFd07bNjqoBM1mCQNXkOMvy5qHESUuY+wHxEETjBU402De6hwq6xxp2pwEkW4Wy+wbCp06WnemNII5Y+3qQpRlYhTs5+gOon5A28yYu2ekAS69l9mzRH2HMo/aqAgwO1NDc4Mtp39+rnQfBDuRf2NIUWZ9fq/SkB+r242HzIebjZgCjcbOURy8Myv8oQ26W7JRDu4K69g7XvsGsMeyyS+I8VDYLB7zhtIbPOODSFa8/2e47V/8tbrm6fa/ruNQBuBNgJtBNoItBF4l0egBYDf5ROgvfw2Am0E2gi0EWgj8P0i8A+evmKFHYex5Dnmkm9GSgyeWgb8BVlNgQjusRhoiwlZWimQZASAQ1mQoGCMZVFhOc9RiJ3mInfuBSjmics1B8AoeHIK0hJLwoA+K6pvykMaAyJKjE0TfAFVXgsASjioS6kay9g+3BQ5zVeWsqmSAbRKpR5rqeMQPSsgB4aEScE5MLbysLVyOYtCLPIQBO0mqUAEAsDLhuC2lUflNeiFUxWW/WMcW1kxQoOXbjg3KwmaLC8fKi47MyEAwOsSul2nMRcMHBYU6tXnEE2Hi/3SbUwoX63jbzCmQoBWRWKBy5RxpRyuSQ+ndS2vt0GTimnWzToCBSeUNq1LHEUlZl74J9ggS0qXF68iA1R9lFayjxoPl48Um8N93mQ/HaT3HKi0Ap8xPhgHMt1YbONDRWdnRhmoSQ83A4H12jrCbpTgQpRgF8YCW6DAtClUSBejV1KnIcI2IWwaWzTJUCEzaMqiscdPRT3G0c/RgAcCPS47Kf9NKyaG+S7PtwgqPhN0IatrTvlHeljTZhUEHROxhBI54xmARTlbq81b6T7MWRVyJUlovr8Djo3HZ0A/RJg/cJesYM5fMlc0r13G3GVAecBwW63AHMcrAsBN0CKAAJp5zAuUaGahlcBsvhQQRZlZMo73owx7aQeLboa7SYyXowLfbBY4S+1aEno5dmKMdkd439NP42d/5mfxyU/8Ii7uXdYVVfTxVgOAAcACQ9UNwJOmLDLZ+X5vC0wz4FbxDqxb9+sm0KCCqz8v9rD/O8hBhriSHSbwT566jfwj+/v7uPr0s6iInDL4ZY6zk3uoluRu27msP9N9y328COAK1BVQa2D1ShbaGb56qd+bQRpax5Xkc4mGE5T3ipjMBlobk5mHot92hKzf031dLgsUs5kV1+tSQKPGrtMVCNLEKZJuijhuBA5HZSX2WrmYYzEZm5x2ZQX0dHuEzoVdZB3KNJsPLNcDgiN8fT2eoV4WaAZddC/uA1kGpgwC1RwLeuYSDCXinJdkNfMzc2CZS9L0+OYt7F6+hM6oD5xOMLl7gNGjV7H35FPIRkOUS0JfDbq9vsZ3Pp+LaUtguNvrGfs3TnCRsqz87DjBl/7gD/E//fY/tiWB89zzXijOMyc/8fxz+G/+4H/D7rVriuPx0SG+/vW/s2YnZ+3y32T+9imDXRBEN0CB4DBBqm63o2ujHDRZ5AcHB3qvPNQpbd3j+yi/bUxKgr6d0QD90RBRUUluVPeNPDzJAM5x7+49JHmO+Tt38caX/xpvfOVvUB6fAUtmBmsKMg9yXyOc2RvkTAVeBJljMYINADZ/W7cj4FQiKLnynzWwNyfAHrn0s4BhsvBs/8ApK+aqM4CZ+31FNVZh8OcMjSSrlW4tKa+zdsZeWH03QWDbntgqtH5eP3l+Dx/pgKt7Qxtka2ohUvFwUHfl8StWL9cM9/l04Nd8oa1Ja/1aawTj68UiD171Hm/fMZnc+WoN9fMK25CNH4N0sGR/lSf9Gl1y22RujVldRmS5W55QPuZcUoMJGfzmq0DFDc4Xei0LKKsJZlZqxCKApuYhXyMFAK/k1te7h9BEoFVZ0tWcm5ZHNQb+0pBafXfhlhPh4uxixfp2O4HVJsv3Jraj8VaDgC3rSZciFmJujQtqTJBEuyl5kH26s9VB0kswbZY4TUqcDVO8kpS4GTc4FIgLDLMORnWJJ89rfOokwQemMfpksBKUa7gW2pxnrHidZLsOyOSta1kvjLU/ruRbO+CaQmBdsTXtFbE6FXqzi1hkCbJL+9aodjZGMl0I2DP1DIulz2D7SY17FgPtZ5nDvWls5WvuzWGEc++kQPeRR/DYr/4DPPprn0fx8DWcLRZICqAoc+DmTZR/+WWM//TP0Lz8MjrFQs0LlGnuJx2c1SVu1CWO3V+6FwF7ZOj6ukMGK319qRTCNUR/G9SpvGnnUY3TOMIrTYIXmcOTLgZxg4tJhgs8PtgA1+B2XeHtusK9usFx3OC4WoqFvJN0sNXESKsaW2mGHoHzBOjSfkLKILH2IcF3nfdWaNoy9QHGnvsi22MFJrBUVgjIK1+ZXHK4rxhra6BY5xk1PfjPoV3Ukspqhvrezib7er8cPIHdCiU0hsrP2LzbQ15Qs6HnFeUPZwbzb4OQT7gn47UqDg4Ek+1vTXKmRKHjBTl7v5c+dvvVkB7b720E2gi0EWgj0EagjUAbAbQAcDsJ2gi0EWgj0EagjUAbge+JwGefuiyQj8UrFgJZxBU7jqxMZ8rIx1Pd8VYVCX6aKr6SVeRShlmXjLRGoEtD+VF231c18pwAiTGJDaxz8NWBXRUgXUZQgEf4OVCCeDwv4hjQ6yVbnbcXdyh/6gwbdsirbigZ1eC7aM68LJiSvSxMiIVFSUJDjDZiJmvn3bUfoI4bmDqBheoSeZsedSYHF+QJTRbOCsVW5IkSKt+yiOY+wMF/MUhIOkArmddVsTgwea0iGhmyrnL5plSdMX4DW8vPd6NAHhi6LNzKK5JA1YZEtLG81g8xIVgM9SK5AYdrYq4KZs7SJfSYIZMcaBETXKrF5thqyATJ0I3oBZ1gWhc4LQucgDKVkcADybuqsLxmRhkPcwUv66RWzCR/WtcuAN/YNLwWuWx6TK0IbQVAvs4KcMEX2QqwAXjn+Ej208vPlJgkWEtgUgVdeRs7qy0U251hIhnPwD4HC8WNfTWVyTWrgcKYv5KnTIwJklRWBEwSfoYVjrti3obrsPnSxFZInpRetG9YeAXOWYyOgHETCRAu6EDHuLtUZwCkOdahjKkxdOa52CUNPU2NgcMiIxm/LNqyoM6v8HuxoOgbqu/mVm2AMgE+A+LDnDTbOm9P0DfLGwYoZih5EDJYBADnAhK7BJnrCpeQ4nKaIcoynGUp3kgbfLWa4Z20Vh4RGz0Fmgy4uLeH5597Dv/kd/8JnnzsaSQRGcAcQzLNGQvnqKUELolelQLiyIRUA4RYiD7nya6lPO99U27tEyymmeeacA+oGO+VYIG1ZJEJpzUwl8zWqtPB9eefQzTom2Qz5fUP7qEqFyjL3Dx9HSQMQKAknAmuUu7ZGcJ6zptylIH1OQSRjdWsfCEw2ySiV7LWvCSBvsZMNQNiy0G6v7PUciQ9ggs7lnDjukLW76I7HGExnmGRLyWzn3ZS9Dod1HmJiqDxdIJ6MTPAmDHiRwz6SPd30dvaRpR25ZtMaed8ucD41i0U904kVZzu72D4yDWL03SJvCjQGY7EzCWISglvAhgEpAVgz5YoxlNU8xyDi7vICb4cn6OZLpFe2pPHMFUmykWOLkHoPqXBM7v+psHu7q5kugnAMuYEaw0MNgD3n//T/xH/7vd/H8vTMzSUXiaox5jlBZ547n34H770xdVYEVT+i3//RQHpAqulNmGfw89kk1IAgcN4EAAm6KsmnJgAcK75yNfyi9es667rFQOYx+ptEYoB8vkCKCvFp04o411gPp6gPj7D3b9/CS9/+a/w2l9+Rf6i5jtPRKRyL2QDI9REJBCBDS+h8ag2dpl7n0qxwZuDgoWApHwFQDq7zll3JkFKANhAYHnOEvjleAVPVM/lQSMhNPBsrrOhaSuAuNagE9bt+7cs4flVn5aDOUEOfZPBZyTK9U298vC0hdRZe5aHBdxSwcSbY4z160CvqzfodStJWnufScLaGiaPc1faWEnFBq/fsIcIYKf7e4ZGpwBKhSSk9c4VSrT+McZsaBKL35iaJZUEYgPcqTxQxrSwUBawPCBrCCaLXLLJbCCg7G6c0LbAvETFjHdgTwxKl9UV/Mk57eE3xmqEwjq1zPfUWZ737RuE1xrTkmOxanDzA/E4tpY7J7PhWmKA/UpRYkPJQgA6P8t9mAX20rc+TqQMkQ1TXN3bljJEdG0XN87u4Z3pCQ6bEodRjdtNjYNlg7obY7xssDNKkeUFnhwDnzqO8f4Z0KOagZiaHD+2ZNm+gd6v/Kw+m2AqU/LgWksw16STbY9nLW9crMmcbSRvzCNOCRpzwe3I6IE3rQB6Nj2FPM5rXpt9BB0QayrQsupraGiYCLs0WivME+BeN8HuT/4EHvmNf4Tdn/hpzCI2X5YYDIfab0/v3UH37bdw+K//Lyz//IuI79xCt6rRbxL00gxHdY63mgbnbiMyosQz9wRRgmVd6lwvIMY2xzqqdL9Pa7PxyJ2pPo07eIGev5SpzjrYiVNcRoK9ONH4H4EAcKGv0yjCQVPgpCrRjzOMkKLrzYL0Ee6SfUwGcWQsYALAme5L89fVRYVGE81hz0FM1e47ribWlSJBkIG2eKp5Qs0nG2xgb64IbSKK+0aDyub8Do10PAfdhQ76BsUdPq99nXyAvXEtSMZ7gwhtXAjCE+SlxHXwDdaeTPsv23+aVLQ1BVIhpdPEajzgvFRDnO9nP3r75e/5u659oo1AG4E2Am0E2gi0EXj3RqAFgN+9Y99eeRuBNgJtBNoItBH4gRH4lSf3HQElKBapeEe2SFM6g07P2dsJmDzIuGHRVMASgeCERSICDOZRKRYQPSclQ+psEVZZiLZZDVMPFo4NsPMK9YpWuwYlRYJz70ADnI0ra+AMi85rf0UW261QTM9PZ9B5BAyk4fmY51oAbXi+m/hPKEYHQNEYo+swGss2gIjOsAqFmZVH3QY7mOxMgZxW7gt4q7ExI0mcdshIY/GK8tcuv60CqHyGg7SzM015KgRBvAgUClMmPW1gcHgIkFIxnGUpK71b+O0igrx0GBLFzsF6k7q2g5nE5P3+wzwsf8/ClD3IQq0EnnYjsp4p7Z1IVpw+umMCo00tqT47lnvKOn2In02gwazt1kVQh68MoPLzvx8A/162tt4tST+bcgI+xPDzgfTYGQt4LYkZN+SI2fu8tIsOQWzNF8bcAA8yqNQwIcpObGCtA8BlXZgXXfCHJnOEL6MUuLyYjS3GeMmTVzLMLGyTWUTwNUaWsAhIWBvyQg3yw5zplJycUX7SGcGUpuR9Kz/iKMJZScay+Ueao1+QLHfWudjG/FyySwwEpvzlgEVJZwB36whdzsuodh9rA0gIEdGxW3PSxNw1KOs55wCAS1PbOMZosgSN9FXJXKPscC4wkGxl+gHvNiYfSbZ8maU4zRK8llR4pclxSgnOqEbRYeMAJeMTXLt0Gf/Fb/0mPvzBD+OhK49g0NtCJ+6L1ako87i9LrIs0T01m44FlGo+OxtWjQDMU5RWtm6SlQykgYcu2yxvS5s3oQHGGlmAyu9XznUemj9XValGj6g/wMPPPove9q4V85sS58eHmI1PBWgrfzkQTBDRzssYwIqbN2oEKWt+PqWEKf/LL75Wks9B8cDBHzW1ODBsYLfBFBWpU8wtZNlzflJSsqis2YfzstsTs1Qs5r1tVJMl5rOpyxubLDFZ7nVeoFrMES2Xdg78fAICSYYyyzC8eg3J1hayXg8RAXJ68N69i3o61/ln21voXdglJiJwkwy7znCA/vY2OmmGajbH1OPU63ZQzHPJ9F9+/DqS3SHycoHF6QT1vEDd6WiezycTFMvcjjEcIu1kAmKHAkNqgbPdAZnBJqPMn/cvuh9w0+D3f//38c1vfFOS1ZTURlni+fe9D7/y+V/DzuVLGpOzszO8/torq9zE5yjdzO/0AaaEM4FdevpyfgRZ6CzjfWxjrYzpCwDPgfOT3/kguMzjcJ4SYBvt7uh4k7NzrdO8Jslc5zmmt+7hxlf+Fq//+y/j+M2bQLW0fF7TRzMWsCt/enlwuwR9HJpdvBmEUsbuKyrpUufsBwsDgoDMKWxCYT4j65fzmh6iBvyaMgHbr8T8dbDSgE3bD4TmhfsAlvv7jRxEWy+wPwgA9lSzXtw8t20Cv7a++aeFVB9sEXy9MtDWJPdNttktASTfasCvgEeBviZDa68LXp9rr18eQ8oLzI0uq+0tMJZ3Jb29btzSNayu3wAq3fqr58oVe5rgqC9jFmvta3ijRcijElVsQC6BOQHwHB+XJubzXKc4PgZ8mX940pBNTol/A5R0bTwHSjLHkQFpyhehuY5jbGx+/p6LMGOkHgOtAJ46rcVEnx92A5trtGJxX5ONLeQrIM3fJ9lc/+LaSDBwN0kxampsxREGnJNxg/m1LUwuDdDZ6SMfpOhc2cXB3QPcOzjEaVnh7eUSN+sKeSdDkcVY0OE2qdErGzx5EuEXjyK8b8p7xXxnGQcOE2XNOW95z5hySGgms7WUeVNMTLH0fTfScKY06Ee1wFLG6ryuMPd5w/nIuOi4nEe+aHLPwH/yWPL8DZxg61C0vL4CmTmXtCPUXCED96Tbx4XPfw5XPvc5JI9fN+n+pMFga4R+2kMxn6O3mODo334Bp//HH2L8l1/BgGsu9zJxhDFKnEjNBBimMQaVqXFQzWVCb/umwbb7HfOjGZuzGjjnOGv/wH1NgptJim/kC4zjDP24gwtxhstxjC0qlEQV7jUl3mkq3CtLHDcNzpjrNA8j+TT3a0gGeijGK2WgY1lxsClNDGC/78KfCGpckOw2v9P3t0FOEDgopagxjY1x1jQh2wmfm4F9rZ0q13cHhpWz5JX+gwHgjcRj97ZbswTfZtuvW/NIaAYNEvCUflYDiTczBC9gyfF7junGieac5p3nY+7B1CQnANjyjqlT2Lz52O1XHjyt9uc2Am0E2gi0EWgj0EbgXRyBFgB+Fw9+e+ltBNoItBFoI9BG4AdF4DNP76tgLOBBRXwDgCmHXFXGrlSJa0NqUYVOedqGoxpjh/KnZMqVlAMNRSsCXzE9Cw34JHgWZ1aeJWYowM8+3gHgdWWYLAzJNQeA2MFePbUBSgeAy1hGJnsa2MqU2zUSpAN6YihZBZasGFMvXXGQNtiSxtjkQ2w/Z09aVZQyti4D7ZK4Buqal2Do/Bfeo/fyQo1xZDJ+LBLZwfkegW9JLHYdHwQNAnCgIpOzio21+kDlXL+32IbXfT8AmLgPC3WU6RawJdlvl6oOMtTOStIlBtAwFGhV3HYgUcVqQaRe5jfJ4KG+jLnRowdnmgqkPGkqHC7noF8tHyxUG4xoBSyxmAjva9AYWxZC1/PO5iA95e73liWIpRiuWNlrRz17Pkj0ubQz5bhZ3A/ovUstqgAX+hLE1DW/0VDUM0nRDGTdcK6QCTRual3XzL0VTZbTPlX+qn5iBj6zgGnXa/NnfT+pKCwvQCs0j2Jgm8VuymcTDCVzi9LMDQv2Efr0OozpTZggJZNLhVgDZ5ZNjAmAkzTCd+ZnuFHlGMeUSrT7jV7LAqF9PlNGs+MMYM48fY6kB012kIBwj78nQ5k+4V4UV2GSzBWXl9boOCNGgLe8mQPwEAB7Vwpg0lCOoed2aTHRAJKVRHaXA9FRgkHaQzMY4tUmx+vlEm8kOQ66jZhffEsvS/DwpYv4+E99DD/7M5/Ae59+H/r9bWRxRzmH55F0OwLX6qrAYjbTzW+4vqkcBCaPQFJvuggezJqrap4gIz+whg3EM/a8dbjYayDQlDd3WRCsNFau8mCW4fL16xhduazrpt/q5PQeJqeHzthlBotAKWl7Axmlfj8IAOZTlG81sJ0gLAHm2lm7Ogdekis5CFSJEuVwk4Mm45/vp2eoIwoc015XLOJqmYsBzLPoDPsoFrnWgcHeDrAskE9nyPM56jwXa7tDD14qGSyX7O4RoCxRXTblUPo0STB45GEkO1uIkgzVcolqfI75+SkyMl2HfZ1flVf6fdMxb2iCIf2dXWMWjseY3XoHJzdvot9jO0mKOOvi+o/9GKo+4asaS4Kg4xmissFiOsWyXCIlA5eNNBnnQCxwdrS1hfPzc4HBBGYJ1DOmBI3TtINLly+bP/t8jt/7X34PB4eHmiPvf9/78fnPf37F8j0/H+PN19/AYNizOeVjJNlW3md5iXv37mE2m+n34TUGOMfodCg5HSNJMlsvi8JA6V7H5EbrRp7AlI+2Kdqg2+8JACbgrilYlbo3j777Ol770t/glS/9BeLTU6RkUkqGmwxMYy8yPRrbl0w882zm3CH4ZBKkxj4LYG9oyAly5wGrI6hCr02CP2SYyu+X8zxIr8p3032wvUlLS+wGeMV7PjSChDRorNL1IzT83P/s9/4UzktNXH6MoJpha6o3Xq2alWylMg0QB8L9Pgp+vfJDdu90rt8EpgQCu7wzwfTA7AsNQ3xv8AENwI8BQp5nncUclDaUTzbazLQOu7JKeF77Cu5JeI/7tZGRz2iSAaxcL+USglvcIRkIz3uXgJjGRs/xdQRyHRB2Zq9koMUipiKBMZ8JAqvRK4mwqAvkUnuIjYUYJ+YBr2tqsF2XeCjpSLmBzU6U8tXnEzilJ6t8cs1Kw7xaeS2mEhHWOMZS8dVYhL2LgVqmPmFKGGyI6nc6GPX66LP5YHyGiPsofm4a4/zhLZzu9zDcG6F7dRd3l2PMJzOcHJ/ilP7YdY03liXmWYJFXKOi/QAbjaIITx41+MxJhmfOudbVAj2dyy9gk6C5crqYvrbnk1JNx1QForw0VRf3jo6aBGVUI2Xzm69/FPvn2r9dk3UdYVZXahojgGzNg5yT1oDAMTH/2mAH4Cx435PXVLJRx5Wxj/leToO8v4ed3/xNDH/5UyivXEJvext5lUtKv5NwBIFh3WD8V1/GvX/5r3D8p3+GfkmVltgkwQmc9iOMHt7FtYcuozde4OzFm8iXDQ4rji+wG8e4oPhYDE6aWvYThZ97HFVYpB18pwFe5t417Uu++SJiXHYLiXnU4HZT4W020ZTAeRLhqF5iXpfaz2zFKbaRSHp6wHkQ0885QZ/qJGxQ8Wu2Fkk24ZmXuOaYs+DNg7yRZQbnJu8JzkfJnLsvMH8fZMh5v1jzguUua5S0vb3lL9/TbUhBP5iN1Hi58km3hkaxgl3yXcoKylPMyQG8tTxMljXVl9RowGY1B3V136lxxH2AxYR2FrC/Rs173jz68y0A/B9aMtrftxFoI9BGoI1AG4F3VQRaAPhdNdztxbYRaCPQRqCNQBuB/28R+Mz1PQNvvMixYvFUBo4KmBXgR3lQBwDZpZ4m6JBZVxTIC/7OPBytAGsAn7F/HJblc8IHjAmpYq/QKBblCKKsZQNV/CajkYCHoTU6LgsiBKV1/DhBQaYdizv0tRSoZxJ6KuSwuKnqcGwsYMrH8rOCpx4L5ioimVzi5sNkndcMVANUHGC9X1Vy7d/rLF0VgF3WlSwzFaYJCqvCL/6IEaBXzCQrNJP1SAYwg12xQFcVK/lSA5YFnxuz8QEQ2Hxf3adX4LgVu4O3qeJBUDIhqzQVgEXGM69f1+Ugo8g9Kq75OIagCIFiUYpAgiHv9JxlgYwgoMnU5diNYuzVKbYJOMQZpkmDI5S4U5WS/GOhLsgr6/w4F9xrVQU6Z3Tw+KVkv+mX61J9QS6cQJiK4wa2hzhuSkiHpoHg65c5y5hjQJ8/sVZEu2EhlmNjc0XwsdgYJoOq62RRm6BWlAkEIWtlTv/dusK5fH4bLFe86hAwHpOfxrnqBVuxOcjaiFXYzoyargKr2HNeIO/F9IBrMIxSsT1Y5BtRhjGJsNfE2K7JMErEjulJottAeP6/oAdz1sFkNMIXjg/xQr7EGYEyMcVjMZ3IQgkUagEeCQvt9juel5gm9KJDbXKEkXkC8/eC4fR7A4M59iZ7agXNMM9MXtT8QJUTNoAQycmu2HmUnvXGCI9/3xnJ9Abcj7rY627jTlPglSzHC9ESr0UlzrqxnXcM7Iz6+PGP/Cg+8bFP4KMf+klsbV1A1um5zLxjy7rvAyBrDFvJP9emFECmNRsuVqPnOcHuXQfs5d1s7EeOKVm+AawVIEAw3r29yRQ3kN99fOtIDPiHn3wSuw8/JBYd40XG6tGddxA1vNcJwDJv2bmKbS7pZuY8zwWhISbI8PNzCRYT5HXgQE0icYJOr6drKpYL8+1172D68mpeJjG2dnexzJfIZ3MU07n5kqeJMZKTCP2tIepFgfn5WAAkwUfOtYQTp6wFAlEGmceuliWiJkVNxvXFC+heuQx06ctcI59MMLl9U6ze4f5l9Pb2MD46wPjOAfrbO/LV7Yy2JOucdntmIzCfor57DwcvvYTRYIii20c23MYjz38AVdeA1LKsMZ2OsTgfY3x2hn6vj8HOtnyX67pEr4qwKAqMixx7W7vojUYCc4dZF/1BD+PFFCdHx3jqmaext39JMSSA+89+75/h/c++D7/+j37DGIpk2o9Pcfv2XY1NlzLloSlJihcEsq3RiO8ng3eTJa70WVdiIhOE5hiRqbyc8u6PsLO/J89jIk5VmWM8Obe1j/OtKE0ZgsAx1QWOTjB++TV85X//Q5y+/hrSvJCcaJBrtjnskraBieaMVo4TwY5FymoAACAASURBVLyMvpsuexzYq7a+boDIuk+9kYMsbQF7BH1qsUEJVplUbvDeNHYk13KlUS2g9hpbz/27N3TdJ/tMBrvvBVYgsLxP16uyGNNsqHgANA7A72ZjlHy9/XVad13NwdQLDPRkzCS9Smtyxsdl+k3621i+XAfsd2R6mqSrMT9tuNaA8tpOwZQk1icZ1mDjxhp7VPuQlZKASeLbnsWZ/NqLGeBn7GBbvxXvIMVdVyjjRPEmkCegl/eEAHoH650daWPGdEfQz3KyycSzcYHzys6ZwO3dki1NqXJ8kCrmOwiccVf0Y6jxyf2H0S9ivL2YYJoZuxJxogZAngfXyFL/WTMemwXqmJYDtlYtuQblEfaqGo+m5nvK5g+qQXBNI4ja0OqDwFllDUtqNxM7t1Lz3zyLcHptiLOLQwwvbCO9so1ZUuPezTuYnU9x1izx9jLH3TjGOIlxUhSYk+WbRbgI4MnTBp89jvH0mGocNQYx0OeeUPOZQKwB2nHCedDoPJZpB52rVzCfTxGfnKCnPZQ3M2rMuQbaWEiZhbYOSNTUxEWSktALso0pES0lCgO9NeqMfxNhwX22S4sLhEw7yHsD1J0ukvE5mmKBOOEeMkavjpB0t7Dz6U+i+5lPAc99AIOHHsZkOUdZLjCfl5ienGJ7OcbsL76E+Z98ActvfkuAtxoF+AFxhOxSB5d+9Bk88ex19A4nuPlnX8X5wQRvV43sJvbjCNcagpCm73IWUTLa5pnZKJiM9VES47t1jRval3QwShM85AAyVWzOKgOBD4sKx3GtveG5NzGMJBndEbubEtoEgUcEg9kEF/M+dLYtx0Iy+qbEoWaJ0ASne6DB0lnA8gn2hgR6BLOxUCxg3jvOuNY2wO8Jk693cfJgSRP8qrku+239oDqB/b1j3S72b5sXgQFsSi+WL8gYDyo9zC3aO7HJgjmGEtBSY7C/CYwF36DDfbv232yOMysT26fxdcCv3n7tvr9f2h/aCLQRaCPQRqCNQBuBd3cEWgD43T3+7dW3EWgj0EagjUAbge8bgV+5vrfSIw4FDnnhSkLUvwdwwZmhks9kUYLejkWBBdljpEsYuc89ga2oZR32rDBKgdg8CV0W0nzirACjwouDzcJKRfG1gmHAOwWsslgsQCdCTulVFdddntrZl2IescAm7MkA4IB6GfvVPEn1O/kEB9aFhSgUkzcZSVbUDazZ9WsCHOvOqKtCZUoJ1Z55fy6Xc5OeFVrJ87LjhM8xKUH35+MJ0C90Q286FJQNel0zk3WuiRWLyOQjM0ZlyMDYcTDcmN12bSpQaTgCI9uKUyzOyj/Wi8x2PWt5Zv5MNhmBU0GjGkaChibTt4VSoOQo6iCLErDgxiLhUVPguKkFlAYv3K4YaIy/eL0ChSUpKkzOOhFU8NbQk+XK4puzwQk26VqMCWKSksYaDoVTARDuIymZvcAEk5wj5bYTvU9sdB5pxYY2JmYADwh3kbHDc18gxpIFWsptRvT2hdi/BH/JygpsaIHP/tleEnbI3gB5smvJjulJltWY6pyeLMiaiKiz88jOdc+4PhpcJLiurwh7UYrtBhg1ZGkZe1iMETY0pF2c7m7j/z45xN/lU4xdoplcW8LaHYJr8kU2IJDxYaFRPsBkHAqkJkjiLCzKDwqwNgCYn0OfUDK1UpDx5Iy6VSE4ABUGAIeHQAwvqhoAbG0WLHoGFU0rkJon8KiJcKXp4kq2jRkqvNOt8O04xzfrOW53EzQdYwbtbPXx8Y9/DJ/++U/jQ+/9IPrdbSQpI+czeMVStgKyzkNs38CEFXd1dW9Iplf+uib9HGSh1X6hPOLl4pATeS+5XCdB3E2WowBc5hcxM8nQBravXMJDTz2FRmzhCOViisM776AuCnneCsirTQVA6gjMweE4zpJnnmQjh37vUtBiDauRxorQZMEKjKBMdFmJHarGjwB0Rw06gz4WiwXKZY6kNFnkhD7NZYF8mRuoXJTGZC7VGmJ5lIAnvxz8E6NcwHKGeGcb2UOXUXYJMzA2EbBcYnnvNsrpDNn2HuKdHVTFHNFkhm6/j3S4jajXlVcm/U0FpJNdfHiA05dfRb/XQ3LlMgb7l7B19SqSPvmBBnaNKaUtGYca/f5Q1zSZTjA7PMDy9gEWdY3e5QvYvXARna0BsmWFZFlo3Si4flWVrvn9H/yQQHPG75VXXsXjjz6GTrejWM5mYxzdu6tcrrzjIGZoXrKGH7M9ODg4UNzkN+1gH/Mc/X23tjg3LZ+RSX1+dIw4SbG1t+PqESbJfXx4KBCZTOvFYok8XyjezdEp7n3jBXz7T/8tyoNDJPkCKZnuQdbc85nhTebxa0CC+UaapLF5mhNM4LoTAMsAaoRlR00cBIkIOkf014QBK8pVnq8IuIhZGqSfw+1iN76BmLa+BInmzYaQsB7x/B/oaTJgaQPs1fu1iVjnFGMYr7189RrrvfD11SWH3QJAoK6vYybpbExXY/IaIMx8pBgJiDTpVa3VLvVqfp3B+uGB7wEI2thpheatAO4GANs8fy0vhIta+SSrKS6AvraucYpzvWLjU2A0ckzMw9fWEEl1S87XmI8mAV2btHPFfMy1KsB1tsYy39Cqgcc6KBaYUu4/ypByTBJrLGCj3TJusF9F+GxvgB/pmd/2jXyCaRprDnCuzOoGs6bCpKkwZXOTFDOABRmiEUE3b9CLGjxSN/holOGJhJ+XIO33lAMpbU61glUTGu0YpBJCdjN0r1ZphnJngOO9DGc7MUb725imJfI+MLl3jvOTMc6SEneXBe4gwQmBRoKvBGS7KXaKBtdPK/zqUYL3TozFHccmg6+9b5QIvOa9yrzKNZYqA9VwhIc/9DzOx2c4/+53MSgL23v6CPruTk0K1lgWfGJ9DBqqmHC9oR2I7Vu4ZgfbAY7bzJsmdVRKIz/0EK585CPYe/ZpvPh//imWr7+MeDmTAgP3W904w+LqVVQ/8RE89Vv/OS5/7GeALMVyNsPNV17C7O4dzF96CSd/8mfIXngRw/NzxLRSkGQyWck1xikwfHSE608+hN4kx/E3bxgDmHstAJeTCJebBFHEhqZE6ifnaiyzeGnd5j4ojnEjBr5eljiPB+gnCS4lNfabFCN6E0fAMQrcq2rcrSqccs5EDU6rJVIygKMM2w2lnwn82j6J+wD65HJFN+lkB4A9Ucm6wPOTydAHL2A7d0rW8zw5npRJ51y1xlJvYHFpaAOCmZu57/RGDJePttvZJL5DZrOmWPuNFCD87wlTSnKbF+UNy8NcK2T9ISUhu5YgMc+9PxsD+Ql8njk75CruuzJ61rsqgfZf3EdG3ngZR/it229uZJz2n20E2gi0EWgj0EagjcC7PQItAPxunwHt9bcRaCPQRqCNQBuB7xOBX7l+wRh6DsqyKKXipNESHAh2L0wWtNihTrYGC6FZLBC2IFgimWMeyllzgQlDwMlB4VCVVSe+cASynMwXTeDvhvQwW/zF0N0ANcScKY1JI687eVkaCyEU4oKU28pCjawTJ/iyHCf4S9KvXqB2bz7XjF4V8wLzTyFT3TlUngN4a8+puOPs2yDNJzZuHKPb6YqxXFW5QK4Augr49MKZlZZCwXotURkgRasd2WcHZvIGJi62HIvYLAiG45hMIIuLxk5hfMXd2wCeVWxysJfHpoRoUPSWXKN+DqxqK32peO6eeGlU6d/9mJLPCbZ5HWS2xDGWNcHRBuOqxLQheGrFOCPdGgtXRfQAwLIo5/KWkt9zOfLKpS4J+PL8BQzLg5dFR/NqE0tJnnVWBKe3rjkdG/M0jB0LyowFmbkstoXmBJPwk7YqaqHb9h6x9MTmqQXc8SswdSVvLPDXgBFxvDk3+RkE4pxV8uDtJkCGgDnZuy7hRyCV0KzK8gJJjXbP2BqL2x79KMYwNj/EPcTYBdnAkOQ2GbomDx2hTDMcbg3xp+NTfKNaYJwYS4ZAXNOkKiwKanYmqwHALDwSnG7E+DWgN4C9BlpLIlrgkUlB8rzDawws4Ti49LoD+etMYIVZAUqqqTsAHHygvayqmjcLnGRj1Q0uNB08ko5U7Jz16Adc46/yMV7rRphmNeIswfagj49/7KfxyU/+At7/nvdhZ7CLLOsjicjSTF3WuTa5eZdgX6kaMG9RWpOlX2e0ay5J2tfgeHkAy4/XaIwCeeXZG6QiY4GqGisHXJm7eC/wdZIncGaRFaGB4c4OHn7mKSSDroHARYGD27eQzyeI6lJgKx+UcGZ+EwC88iM2/XsD/moBwMGDOAAJkndfgZKUf3ZZaQLAlJwUcFaJxki5YclVq9uCwHEqBQL6ABNUDbLYBlhxLlVIRV6v1IghxifjQ5CZHuOjLfQfeUgAsPJIbQy76vwU46NjJN0+OnsXbA7Opyhnc8SDIfauXhN4u8wrLMpcYHh3MsPxK69i1O0jurKPeG8PXcrBdtlyAsyLHJPZFN1uR4oDbLrJ0lS+l/F0jOOXX8fR8Ql2rl3B7pWL2H30GprDc5zduocmARZZjNGlK4g7HaSDAX7oueeQ0E/YZX85nscHh7h75w46va4DuiZ9L6DdZY1NWcJ8m+/cuYM0TQXgE/SlFCvnCj2ApQihOFqev33rbY3T7u4O+hlF9IHxbIaTgyPds/1hD4vFHPOTU8xvvoNXv/gl3P3mC2jOz+UHSeamWl3YTOJy+syvnMsCGxy4FNgptQf6nzNnmny7/JxtgVE8Q8MTD8v8ptxHtlwUqxGGQHBgRgp09FwccnvQ0XC3CF/PLX+tZJsfYPBu5sgAQhuQa+oZATjmerpS6gjASwBfXO1iRdd3hY2wHgdPToG3XL8EqBgbmvlYyhArn19nBrtkP2MX1nnz9TT5XQE5vsQEJnBYqx+UsnY9kVU8TGrWcqCBSL5OrwAmb4DypqnQKEfwdsW6Ri3PU/M1dZlbrqEC7I3BGrx81eojz+AwDga4c52SPC1inNYFTpvSVELoTx9nKHhkKVXQ3qPEB+MEv37xEXTHc5zUBQ5RYsFmlTjCrGkEDJ41lVQnaEUwb6h8AEzRYIJCnx9VMbZR4GfiGD+dJthlruPcTBM196kpoTYDCC3fzryU5HgcY7i7j8vPPYftZ6/jb954Ae/M7mJ0aYR0p4u8B5zePsXBvSMc1gvcWhS418Q4rErkHTZvAd1OimEBvPekwK8ep3h2YgB8EeViYlNauh5so3/lKob7u4jyCuXdOyjv3NMmdXjlosDv5ugIPRMO3lDJMRDRGgbsnuTvTR7d7sGKOx/eh2rCMql+485z30Sw0qS7mTi5p+5cvIJrP/0TeOTHPowX/vWfYPrCtxFPzrTe9qMGO1QlSTu4e/USOh/5KH7oF38J/b0LqBc53n7hW7j70ncwe/0NZDdvYXB2im5VIo6taYDWEBMCwGokBPaHifYQ1bSUggfHj/vEnSjGtljabAaKtL+bez6QpYDvX3n/nqcZvlPV+I72Ih0M4xIX0cGFKAPVTehbTQ/gO2WN06rGRGziCpO61D52L8mwzb0O9zO0w6ANRZAj970nA04GPl8fBE04t8wP2Joi2MCixgTtO+we4R4uSKSHxonwt0hoOFQzqu9RQoOJtT1x7Q/KBraXpIdyyJurPbpbNgQPcu3vnWFv7GDLu6EZR8oCvs8j8MvfBw9yU2lYqzVIQYbMeNpxBBWWKMLv3mkB4Af32u3PbQTaCLQRaCPQRuDdHIEWAH43j3577W0E2gi0EWgj0EbgB0TgM9f3V0wzk52knHOoCW8UhiXdbMVlMeacbaMSmHSESRex7veNmrJ59bKQxwJu8AekFCGlAUsrjLGQHsWpXsOqn8DdqkIugNjOR8c0jEkP8+my4p35+BoQKHah+3KZ9CaBmOBo68wa16V8UE7SijlrVk8AfVev888weTdjJN0HAMt30di88gEjSKNz95j4dz4j8NOI0er432QEqzCvGq3xSjcl5+z5NSAtuWexCawovWYiW5xCMUzAQwCaCfqtAGgLLotLBsAHaWQrUgW2G39LgHAgb1oDMQlZ0DOWDI2EfnEJcFAVOKzNJ5dnQ/9J40470O/yhgGANklNlwBVqLx4p/GlriqjR0aOPU8eIgvOZEFwzOlnKfaJ2E9kpBrjjZ+XxwRuSzF15QmnE1mDqtZKYOMt5ufGPbJ6PhT6CdPK9Np88FhcJ7DNomLuUuUqtHsjhQrWTjK1z7V4cPzMf9M8By/EGfayrjwPrTOhXLNi3deRLJkp5YQFsNIPGNgT65p+ecAuWTpRKp8+3he30y7+spjj23GDOSuFnP+S0iRoabER060h+8piINZbA/P8lU+yyzzLe86YvnytnufryEJREZIFWvOs4/GCl7i8SN0jkBOJTBwCFmRPB8DI8sSaYcefBSrT+65uxHB+OOrKS7DX7eBeJ8Ff5RN8MypwO60wp6JADexf2MYz730KP/sLP4ef+ejP4KGHHkMWDQQ2mMy5z2yZqAaYykeY8vH+3PcANwS4HNhj7hNoo7hZ3lIfSdZBmiSS9MWiQF3mAlYp/2ySkMbqIdBKcIBzhLHojAZ49D1PIx2NTNi9Ae7duoHp+FjgfEMGMMEVNQZ4XMO5y1MwMuBX+vfO/FUjQ2AvM87u9S1QxZhPVV0qV0j1gKx6MZTpQ2gytATolfXJ6C3MY1TNF/KujVDOF/L9Ze7SFbFRh9GoKtSstnd7iC/uIdrept6qfMcFIi2WmJ+eqnGjM9pG0s3QTM4xvn0b6dYOHnrPs4j7PSzmS0zmcyzyBbrLHGdv3sSoP0B88QLinS0dj+fH6ygWSwEZva1tOw+y7qpSvqVJk+P0rdtYHJ9gNBqRMo2r738axe0THLxzW/Fv+l309y8i6fYwyXNceeQhPP7kdc+HwNnBAV78xrews7eHZNgXoMsYkpkXQN8whxnHs7MzHB0dyXeY50O/YQLAlKNWapNXMvNdgjqJcO/oHqqyQD/rSBo6Lyucnp5jOpmh380wSFOx8e9+/e/xF//8X6K48Q6ycind4rpsEFcmJc6bW1LO7qpgUsfrxg7z+dUQ3sc+My9wywdqjPLmG/OSZeMLGaQG+hIAJkPRfuacsFzEezz4nwd+XMiom4AuwZIH76+QbgPIG35mjO2+NWD9wceD67Y1XHnDU2DAc0nhyqH9iknXc13IOEfYQCEGHb1vzROZ+WvlB6wmJWdHK+9Zi472P5IithygfYCzvDevYfM673te68FabcRUTnwv4+uzViKBV5R2DvENgLCteea/bHK8wdPXfH/5vI1d8APmXkogpMBH30N5B5kA7SjBWVngrKZFQ4NeajYPbCeTjDPZ+BXtBxr8+mAbP5T2cV7muNcUmCqHxAJ5yVw9oy1CXWMSk9lZ6feU+J1QNYPnVrFRCfgQYnw8i3GdoB8b5LxhQVCYNyjRG1V5mzLisatKcE5v7WDrfc8ifvwqXr53A+flOUaXhohGKZLtId5+7R2cnpziGAu8cT7HcRLhPCYLuUGREHyNMcgrfOikwq+dxLg+ZlMOpZdL1P0RqmtXMHj/BzB49r3AxW10lzXyV15E/ndfRf3WW4hnuZFztXat92cEErmnDRYkoQlj5RHsY6O1L3WZf3mi2F6AihNVnMgqQF7b9EIm+NntY/fJ69h64nHcevG7OL91CzG9w6kk0pS46E13b8XA6fY2nv3hD2Onv4VmuURx9wh33nwD5+cn6DQ1Ovw4SX8bc1d+0iQg18Z0p9IIN9j6ne6nxBoltMeqDHSVp21q7/MGDK4RZIhzTSCAfTdN8bd5gbdoFYMYO3GG/TTDLm0tBCyX2iMeosZRVWIcR5igwXm5QD9OsR+n2OE6EQFbkuZmw1mi/Qb3TmTV8v4NALDWQklCW4OnWO/Bf9rBX+7/Vk0sanChNLndE5LsdnUQXhMbKIydb/vn0LAhWxrvbtFnundwAH/l9S5lG65Q6/Y3U6mxhzXiOAPYG0H1PHORx5CMX2vgsb8z+D00q2RJoiYsKjhw78V5+N/efet7cmT7RBuBNgJtBNoItBFoI/DujUALAL97x7698jYCbQTaCLQRaCPwAyPw6Uf3TBLZixQqBDtSaIAsC8NW6GMBNJWBrzHDVHQ381kDFzOWiVjkpqSeMSLFiRDAa/xU87ozHy6yY8WzE1vNWJSGYRjAUsjPzhgWxsxzPFK/NwYoH5LtI1vOWTUqovoFmSLbWjbZ1ELtYh8sJItB6kXSwABWEXtD6o3vM8m7NQBsQK0XiAWs2s8srrK4xhgZ/uesjwAAO1AdAODVsQPjdwMEDuDsJuCs1wdpT8kOGvNXH+UgsWQjg8ydX5sKZ6tClRUxzZc5gN8GkrKgJ7aTQECTeiY7gx609GolcEsmC8eLfnD02rtd5zjg+AikTdEng8GPS5fT0mMgJpoAP5MBXnk2eiGOPqkCTOsENf0FBUCQTVwJ2DX2m4GWfL/9zlg3ZFBwftBrkMVnSg0SuDC5QivCOR5rwLkXdA1y9nkuqMrYkgJLBQIQFA8+hiZrvWhYWDSghOAqC8wEMMwv04vyjv+a4LXNPUn81Q32Y3rddrBFkFPsj1LAMAE7Ho8EpXMya8hmiQ2Q65YNthyAjeMaWw3waNbBEw2wFSU4TTJ8ZTnFt8nGSoydZdKT/vkaN/PwJfMtNA8wNgT2CfDKc28lmVrrZwLABDwk++2sYDKZ5UdH0IR+sCuun88nTSxjSos5rbGyf5uSbiiYWsMDz0GFzZrNBhGugD6CEfbiFPNeDy+gwtewxOvxEscdoJuSi1xhtDvAM8+9B5/5hU/jwx/6CK5degxp1DPA0AuyAiJVtPfJztntGtyBbbgJOAVwOkjEKyvJn9cAGpDhubMt6WH60C7OzlEuFjaXCfopz3iupI90Xjor3diMTZri4pPXsX35ipWLowpnx4eShE55rmLsuvCkmMgGJCrKrNWTuesgekWWsPSi+WUen8Ya9i+XuZdcJc+JgK0DwQSRjUlFeXXpvhr4m7NkLmo/MsohU851OtP1SyYzZ8ZskHYSNfoU81x+8NneLprRFpKtoXkKs9lnuUQzXyCpaqRpF53hAM30HJO330H3wh4uPfMsokEPs7MxFmN6+p4gns4xOzrB1t4FpBf3kW5tCXw1VqIB5PSlX9Y10iRGXOTISvt3mRhgnyxzRPMCk8kY1559CtV0iZOzU2xfvIg+AeVOhrwoMR3PgDTF9aeewpUrl3B0+xb+/m+/pjzH16bbW8goU81GJuYPj2sAKWfjCY5PT9S4RAA4yzLs7u6umNuKrsudk0VHcYPzyUTyznwtAc8ppavHU93jnThG52yM737hi3jti19Cfu8uMo4v4+4gePClt/wZJFJtbTIw09hjYpgJBLa5b5nVHpr/Ui/gumi+nsy1BOx4z1IqluAJ/62fg12Ds1VDy1foFeJx5H7ugOaDa2zAQgwYDfoGa1A0PCew3L1xNWdjgi/fCwavZLZd3SI0UknW13OYMXzXkvomWx/ksa15RRKzoRHGG6QMIA2NWMbUE+DuLL7QjBXiGICgB/cL/L01v1nMbQ1w8HcjjjqO6RFY45YDTAINycL1ZgytNZLnNRBqBf7q3wGkXzePMPfn0sq1z5csNUFvSgBHwGGdI29q9JJUOVx+vgKB2chleeiDcRe/vbWHTlHjZr3EESoUAqDJIm3E5Dwl+EvFj7rGeVxhhhrjupKPLIFpztOHmwq/HGf4QBxjW00ylSR6ud5RnUMNL8w/zHfa0zg/Wo1ViSkipAlO+8D04V0sLg1w8fpVFFmORZTg1mvv4Ox8jNNkiZuzJQ4oh91JpERyMqvUxLIfNfjhE+DzpxGenHJ/FKHpdFE/8x7gIz+C+Ed/BJ1nnkXT7aPHRphXv4vxv/kjnH7xz9E9OpdaihqB1HRh6hIaL6Ze7nu1uNNepEGW12KzsskxJxOZ59PtoP/oY4hH26jPzzB/+y1ktAAAMGOzkLlbqNmO+y6pRKds+LH9cKGGhQTDpsKFmGBsg9tVhXHUYDfr4oLA0wpFFWFcEZQvlW9k8+BrH/fzZFSzuagrRYBSyhtcg2VJIblq27tKKp17Lk4NgbC+RmjvZY0KU4KXmpcxzqMEb6Yx/ibPMY06stwgs/cCUn0lUSmZ8KMYOGhKnFRkIUc4qwss6xKjOMFOlGAUpxiQ6RzHUjiR6ojAX9uHBJY1FYnM1sQbDV3q2fyuye62HKYmwdDcEoDhAIa7bzMzpDG2DQCWeo7+uPG/XTgv9TnMphz1wPP2hLr6ts5VIdeu/3bwprfQ6OmSzybJH1QGPNbOFjaPcuuxlY+7Gnwgeej/vgWAHwx++3MbgTYCbQTaCLQReFdHoAWA39XD3158G4E2Am0E2gi0Efj+EfjElV0Vm8SgEcPRipAqOsnQl0UQMswipKr7eHWKUs8JKQUGpKqgm7A4biwnsXoFDtvnJnwziyiUmKsqFcoN3ODTqUBK1bfdB5gFTsnFsqjmTEpjq1lxzGDmUDA1UDnUh1dgdvAUFvPSQE9+NgFLXafjQI63mrSwg7IqlAbvWC/aBn9EYwBvskddrndD2tlAVX6us6hX4Tew00JjbAwDZENxdi39u5K/9IJ6OEQoPAefYH4PEqBruWg7jkCdVQE6FLGNLbbJ1g6l+OCpG6rFfdRiYFB6eIQEO3GKrVglQFRNpYLdnF9RgnPQN67Sd0pBdwkAq+jIgp1JyFaRyeuqKM/Co7OpQ2OBMeSswFalCdKoa4BEU2HBz2lYRDWmNeNA9jELYgVlDfku+gtTNjJOBdCeNpUkB+n/x4cxWckWNDhUTQ1i45rssgBg9941+U8DyI3ZYSwxTjyCvnNUJgPNz3d2nNgzkhqMVNimZzAZwCbjSQlE83Fk0wN9U+l3twN6+jbYihMMYzJfIWYUi+vjuMExGpw5g5nnKx9h+TQSUi/Emr3cSfFMHOORqINeZ4hvjU/wcl3iNiLco9ceJVUlYUyvSJ6dXS/jH0B+HRlmWAAAIABJREFUgia9mBKgxohbMYMDsO7xCxLQxgR20FheksaM441oXs5rJgxBM5ONNblvsq4EbQYPTM1HazYha4hs82ED7CPGNQCXohTo9nEjS/H1KMcLmOLttEaXrC16MaYldvaH+Ownfwk//3OfxvPPfhhZOjIRRaUeA0XDvBbwpa/gA26AaQBOdTaSmlznDUEuQryMLZltbWFwYU+ywfVsifHhIfLxBLFkn4XQoqpY1rcHm2ZUiXcQTeyjOMblJx7HhYcelow5jz8+OcLh7Vuoy7l5oRKUkfS0MqF5Yjujl/m42+lIMrkuSn0FYFjsZQceg0dwnCS6R+piaYxfMYh5P0VoKC+ZkeVaCrAVq5dy18zdmjiNpI2HWyPUaYZqNpfccpRG8stdzhco89qA2tEI8aBva0JRSlY6n0yQUuY16WDr0j7q+QSzGzeRDofYe/ppYNhHdTbG7J3bmNy5KxbbMl9i59FH0b16FTE91YWtL9BNY6S9Hgre52djpAQ5JhNUkwnqvESzvYXO3g7SvMbyZIwmSdC7cgFxtyu1if0LF7A1HKFKG8wmcxzePZRkP+fko48+jDdffRlpWePw1jvYu3wZo0sX0RsNteaQscj1KQCUjA0B4KPTE4G5ZP1S7pms3nXzwRrktAYC4Hw8Vlw4flzATianqOmBOp3j/LU38dIf/xmOX34VyWSCWJ7QWpWc32ve6ZQaD6Cn+do6SECrBuUz9wB2/+bQMGB3m+WlwOBl7jKQ14BgqhwQCJavrHKev9bZcUFVQjYMQXbfmWu893kvh4aXNeRsAGS41wzwvV/lQjfID2AMh8auALyvWLhh/QwSzd6kxVwfAF8DerlehOdqNQvJa53rgAPmer0DTdbIxUYkXweUD2xt1Wj4taxu8rXYg12j/0J5ZcPvV6vvht2BrcYuBe05UnPNgSoBwO61ywYaxpWvN8nnAAIHD1STEeaXmuoE1LrzOtmFUnEwT3JKJVNhgp7ifSRaU7i3MvlcO3a3zvEPt/bxc50tHE+nuFEvMUnoM8z1LTIZ39o8XcX2bSgBXQt0ZfPRjMfjOlcX+FgEfKqb4qGiRlc+3tw7WPMa92jylHbwjfvPwJ5UzOtYawfRvpNBhPn1fcwuDXH5+sNYdAgkN7j1ytt46+ZtTHsR3lnWOGD+HGXykS9iyu2X2MqBHx1H+NxJiuuTUszLaPsCRp//h8g//lM4u3QN0faO9q7DpIPslZew/Dd/jDt//P+ge3wq+fVgm6J54WxQE5+JEPc7aHoZijxHPFtilyt0EmFR5VgkMZZXr+H9//h3sPXMszj72lfx7X/xv6J/dCQQnExYNSI2sYF8YuLWICOazy9lN2FNaVQCGUSJ8tFxTaUT20NQEYQWHWogqyixzMYeA0+555LUfyeVMkHMfMz1PqKdh1k/UP55gVjjUpNtGpkyiBpFKQ/OZjh5Sdh5MQ8sfYngzpDz5qST4KWqwbdKylpnGBEAjmJciAnscgVjYxpw3NQ4YO5raoybCKdqRqiwlWTYQ4pRDElAU+mEew02m0kWmQxgNeRxT2aNLqumlqB8o2YzswNh/jKVGGtAo2qL9m3eSKG9yUpG2m083Fvb7kNryOMYqxElNM4EQNitaARCE43eeKiBRUoNlkescdZ8b0I+Nhlos5EwnRmOu+87Vw0r8cqjfMUIjmL804Mb931e+0MbgTYCbQTaCLQRaCPw7o5ACwC/u8e/vfo2Am0E2gi0EWgj8H0j8KlH9s17TTXXGDEL9nUlj0Qr7DrISim41Pzz6DkoSUcyfglMOFvDgF8DV8UyEQjshVLqx7mMqrwDq1pd+YaPxrLKNIlV4ycRLDH2rwRGzSOYjAS+R7aaVhBVITQAvWQtiPkWLtWORQnD8DAQefWCFROUvxcY7cCvrsG9fc2vzx4qRAo0s0f4bv92JpZL/RoA/GDYnXHrfEzGhwWscNIqFElm0j9v47OMvRfkof3zTUVwxQQOn2bFJEFqBqw5+zNtjMlqzGYW8Aw8FuSqwmKtIhsLjJTcI9OUMNoACQaU8EszgRsECqZ1hbNqiTE93NwTl/5w/B1Zaiyc8xgsVJrXLYvSgqR0zSvvsxXz1GSsyU5ZRjEW3RRx2tE8oS/ovMrlOc3xtvnqUsTyEjbmW6c2aH6ZJDgmu6nMceRsNp4Wi6osPIshpiKiFRLpeytmSW3nFXxtCVwTKObAmyS2TQIxftyD0dit5u9KqUkWxueMjwBgFh7tfXSKXcY1FipKEl9rTELZfYEHUYPtJMKFKEGHxCt6KTYEgGucinHIRg3GNcFWnKHHsavIwyowTGNcS1Ncjbu40hkC+QJnyxnuoMbbdYl7DXAG4JTjtMH25j0vZgmLxnWNLgFg9/4zto99raQIJQXuHsYE4MUMj9BNKA3OuUiQ1D3ynJUX8oHY/V7Azll4FevG1QP8PSzSkm3MeUM28m4U4VLd4ErcQb/Tx1nWw4vNEl+rx/huXKIc9JSPoqRB3G3wsz/1k/jsL30OH//IJ5AmAyAyud4wdEZ1tfuLuSD0qGwyZvU8i/pkxnpe5M8FWbZlYbmtk6G/u4vO9rakP6OyxPzkDIvTMwOA6Z/LWeJAszEkDURlbmODRNzvorczRBMnyn8PPXodDeWjU7JBz3DnrTcM0CX4x/uGeVkFa7Xo2PmReU1WLOvJeS4/YTGWnQG8CWhLojI2OduKYHHtEtIOvqTdLrLRCOVyjvnZWGBvU/OzXTqUADCZlFsjsXslbT2eYnp+qjWE4Ge/N0TT7wPbA0lAM375bCEgeXE+AcoCo9097F67jGaxwNmbN8R67Vy8iIvXH0eymOPwxZdxcuOm8mnnwi6uvOc9iPZ2URZk9BY4ffsmisUc0YVt9C5dRicvcf7WW1geHaCaL1DNK+y+52mMnngYWZqJmdxkGdDN0OkPMdgaYYsM5SRVQ8piPsdbr78lwJZgLD2XS0ot5wVODu5itLOL7b19DHa21LhBa4JlnkvWu9vtotft4vToGOfTiXIjpaJ3dnac2ctxopdqsEYwn8dlXuLsfKokRgCmLBaIyGCeTvGdL/w5Xv/ilzF7/XVrcolTly4neOC+yspDBBLWuV/S7W4DYN6SJpMqtuLGMuQrtEmlqjHDQBz5ggoANuUCsYADQCJmnMG5pirhjU0ORlojF9ft9QcFWen1/b/eG4RXaa46ABzA1E0J5QdXz9U6/IBKRmjQCU0rImHKs55s6kTACsFfST07AJxKAj/WV/DbNDUEa0LhQwxqb9AKe4Owp1ldg8tBaxUNoO4K/DWlknBNBO/0uqBQ4gfhmicPeH+fAbwEpUzWOXiWmhIGpaBdqlfWCGT9msqFgC6OmxqGrMGGTEiulYQQ1TTAZrg4wXGda/3mPUKZayo7MG9wLStjgv9AVBT4YHeIX+yNcLGJcJDnuEuwMeZciTFxiedpVeMs4npl9g/jBlq7log1j7I6xw/FwC93+3i0LLBTlsrvVIJZuJwwQ6G93Mregx2AleSINRbeeMOsfDyMUD51CcXVIR55zxOIhn1M6iVe/tYrODg6xp18guMowT0CkN0Yi6g2Zi3XlVmD508j/OpRimdmuZqDyt097P/uf435T/4EJoNdNfXEaYVBBaR/+3eY/sEfoPja19CdTTV/5k2DqTZpts+y5kHfbyZsprExZsMLgXX+bhFVWPQ7KJ5+Gtf/q9/B8OlnUX/jW7jxr/4F8PIrSOZLSXUz15t6Dvci630pj7eg+kBEKW0yd61xgWxdxn3OeRsl6Mu/3tYwWWeoz8kbQhoCxpX6kHR+7oNBYJiMY+V05ieCpN1EeTuhqoLY5txbW6OE4Zn0hLd7WnPFlQZ4ftz3HCcZ/rYq8EbUQRNRAjrGpSTCJcQae76V+6SDusIh95IAzmLguFhqb7ATd7ATGcg95D5S1iO2hwv3LCMeWMHa83peUHOK+wAbE9iAdUqmM+ct5G1uigZqdNB9Z/Fiw4uY5pTA5zpKVrdWIzuG+T77HsdVDLSXYdxDN+kDictW7NXN74203jgrax2bR4EBLKWS8LNy2fpvD10z85JbQfzPB2//oDTZPt9GoI1AG4E2Am0E2gi8CyPQAsDvwkFvL7mNQBuBNgJtBNoI/Ici8F9+9Hl5SeaLOWazqQr5gbnD2pDYXypGGCtYcsasy7FIRwBYvqWNGAFWjFZJTB8rlg4LlWS+WcO74buU6CSYIUKclWzJBraXGcOS4AaLKoJLWQANCM4G09dkEN2ni6xPgsUuBW2Ai73Xvqzb3lgMzgD276sYWf1uJZ9sBZmVcuJ9L1NBPRR7NijHoZDDXwe5yMAkNi6hfbZJERsbgEU7FtoEPPmnmPev8YzWzwV28KqU5OypFdVZRSRJE7oUp5Wr1ixqjo0xg20M5e8mdm4pCeKdKMblOJEP21YUqfhGQI5FP7KNpk2Jc0oL0/OvqXFcF5jIM87OTUxrByck50sJPzJTJGdobHJ56FEe2/1Nu02Dq50+LpBtkyZo+j28OZngjQUdBB1ocNE9gbQrELxBP4rRbxqBqIMoxlbcE7uURcVblKNGiQnnYWLFTRYyKXloLocubyjA1zxv+RtjlZhsqEl9O6oRwHy9zuSgXaBSRXn6382aGouGcoyQfDNZUCyOiv1LucymxhkaFT452hYzB6PF6IGktrsONLOYTqbM0on3KtySIQtgWEe4kKTY7WTo1CUWRYF5TclJ4Ke2hvhQ1sMgjXFelHgzX+KbSwKnJU5V5OVY8L6yu5WxyUBAhLGwYuQKRHEP4CCRynEk8EufTLLn+MXn+pE1Ddg9c3/ThI25sRcpkynmmhhq999fLNQaA4/FbGAUJbhIELihl2AfaX8LN5oKX23G+Fo5xb0sQuEM3yZt8MHn34tf//xv4Nc++59JgLwJzR9KXuEWNrlKkzw3aVSBssELmLFxcJXvUE4kM8d9Zsm+JUDQ29lCNhqiLCs0eY752blkoBlLjmldGVise01yyybPLIZumqJ/YRfZzgBVkWNxNEEWd3Dpyetohl3lXDJmb928gXxB2WXqHZc6aTXQ6FAGYDMP8dzqshCwKx9m5d3AeraL5XmLMSmAmPnGGL7Kh3WEOMuQjQaol0ssJlPlYAIwZHnRE5h3AhnsDSVMd7eRZCnKsymK84mOl3V76GRdlL0Ouhd2kXY7ArBL+iLzfOiTTP/jXhfZoI9quUQ+nmExnqBMUlx67DFkVYGzG29jenCIpNvB4NI+RteuoOl20cwLLG/fxfHrr5v38eV9dK5ewWBZ4vDFFxHNJ+hkHcRJHxc/+H5El/dQFGRhM96Z2MhsCOj1e9jd3bG7L4mRFzleeum7km7uyre4QV0UmJ6fCXhNuz1dG6/X5HGNCc3QE/SmB/RsOkVRlv8ve28aY1l6noc9Z71rrV29VnfPzlnIGQ1JkaEWkhKkiJREW5FkGZIsJVBiC1SCWEsCZPkRBPEP/wgcGImcGJIjJIATxEpkWLIlO5ZjCVookuLMkLORs/TM9PTetdddzx48z/t9t243qYjKT88poNBdVbfuPfc931bvswkA5r3Y2trSz8zFoRFYzN+R+0VRKutYWwjnM/e60Qj1rTt44bf+Oe68+AqagwOkhP20XFqquSn1CTIQbDJL92Urfc1ZAj1uDpqSzMUCuOkoooCADG8f7DJjuYYT/AupFvXgr1nbE1T0wKRyMR1xwwW2Om2p7asCQNy+6MzLXQ1OSFgGfhpBbAGEOhDVu178eSCwV855wFe5vC5P3Ns7c5zLml4kK1vjLSPeHA70fQLAbv07cUOwx4n84QhfttIv77v3nqxsdthatiCbuH3Wkz/07xIY7FdIg+sc0c4R2kR6c1b5PqfULKDd2u2UjASGCV4RqCdwRTCYZyWpGZ1JrV5HbgamoiWLYMx9oCo0Xrohs17tvFbVodwt5mElBfjposSnuhv4aK+P0TzHXl3imHtSaNECtPId15X2uRHsk3vbiACpVMtcykqciRv84OXLeHZzS/EB5d07wO4OwowwstMze2d+1ppv3p0faZvMR/A+8S6QSLW/GqN55BSyrRSXn3oUg60NHM6nePm5l3F4fIw75Rg7ZY3bRYVpDBxz6UkDJJ0YvUmFp/eB79uP8PCs1HwvBkNs/thfBT7xnWi2LwFpRzncnYNDVP/q97H3j38D0fXrSKsCMWJMmgIHGrMOXNfNN8DWznt26tJ6y/NEHclOu+wlKM6dxeDbvh3hximk717H7CsvALfvoMPJ1vBcQrDagFs+pxxD3PmVZwleLwHUrmy6CdaawwnHgBxl3Fj0jiU6Orh9ViQ2n23rz5b+XOT2feU1c+TT4UesLVICNIg0TuUCJIDVzt8aOySIcA9KzN6+KiJUYYgbYYPnsww7DASJI2yEAc4gxRotqd3Znmcmktz4ecAsdcZ2lLnG8EqQYDWMdaYZ8qwn0p/FRPD3/TllMeedTfuCTCEXAgObRXJxWeeslbK0HQBM0h7/L+U8gXMH8OrvC7fe6e8RV0cfk7P0Z4lxON1YVX00l727wUncxb3nfLMHt5FtZ1u5EFGVzr+HHLHA1nR7fT5O65jcHwL8j3dbAPjP+zu3/XlbgbYCbQXaCrQVeC9VoAWA30t3u32vbQXaCrQVaCvQVuCbrMDf+qm/rAb0ZDzG0eE+8tkM02yOeZEhI5hARZqaW8xPC2WXx4wzNp5oAS0rTDYp2LBYavya1SkbigQiKjU5POhoALBlx6ohLeDWNVjFqGfeGS2i2f22bGA1cJwUWLaoi4YpmzYENxwA7ABe2Zu6BppUxFJFLLx47fedEniB47oetcFU1oyxjxMwi//1TecFAOwf4Zp0Bgy65s0C8DX7Zf+MbNwnUSDAgO19KvcIDnjgTFVw+agLNbDPnbuvEa22nM9AVMPRlGBsaPurN5WXtbQFzLvmsGz0UCNtatntXg5jXI5SnKayU7Z/Bszz8bR63KkL7IQl9hpTk46oznXAqRRnUhh5IkAjULnbNALylG3r1Lp8VVPRViAAfDkd4GycIopDZN0uvnZ0gDezqdkuO2CDgCBzYdnA512gYpUANQFgfq4GKYZRKsvJd8sM15DjQAopkhcs2zepCVyaOs7yk6mkqAX+Sj2nhrUphA1csccJ1HMApo0NgpR+hJjKKg9qzAgAo5KF4hGtMZUTHKo5P0ODgyjAblPjWA1HU3OrqejQA4EUrlnPN2/5jzb+WFs1+J0FNhvpa2GEc3GC7aSHGWrcyKaYlgWe7sb4WBPhySjBqYAWmAG+WGb4nXKKdyracppNdSk1D8ERjgHp5S1fTwAva01FrqniTA1MwkLjAGAqgwigRAL5aaDLe826LX9o1BFAJTHBjT9ZLzprSrPHdqQMNqO5llCdRACYtuOIsEUbaPSw0l3FTgA810zwhWqMKxEtRA1ko1By48w6fuqv/TR+9mc+izToipngXQaWr4nvsW4qB6rRgYDrjawF9OEzSN0XthZJQUvlPD9pQZzKhpjvr5xlyq4t88wUgwJ6lXS8AID1nBy5FQkzMTprKwAVYVmOcv8YZV4gGHSx/YGnBH7ywpuqwLtvX8FkdGj22lxLCfC4TF8De92qIUDXyAoCtN3PvLuAQFNeA9c9ArlOUSzSDAca1WVJJMVxmedGSCEALPCZ+ZYh0EnRJDE6fWrQgOJoZPOpmypDNwoT1Pz56kAq6OxojHk2Raebav4R/OTzc4wUtIFdW0dAe9SiQH9lDR0qCw8OMJ9OkQ6GiPt99FZXFSGQH42w+9VXcHT1XSRxinR7G8mZM4hnGfZefRnxfIrB6S10zpyXpXTeiXE046wz+I6KX9aF9qeba2voEixGjPF8iitvv4W019F60OX7qJl3PNKaXccxytiypOUHIGzK1m7VmuBbYRo4fo9fUwFMK2h+8GckVxEA5udkMkdVFFgZ9NFhE38ywVuf/xKu/+EXsPPyK+gQXNYNcfEAChm1scfr45fepp7Xqf9Tye8ytC3v166R0nLOOw8o2n5ralFa9RIIVia31iM6NJzYQBvYSBDD8pT97/L9e6qSTRe3zyzlImsO3Wft7CMmPNHCK35FXnCKdb/n+breu5KcfOXBWE904houZT6JLCGVv7Z2dehEIQIL1y1TBEtB6AAUfV8KaVNLC2QX4MZ1kF/bhweA/RUsA9V+P/V7rd67d5hfWgsNEjw5Sxh45B1OnJuJI8opk9ll+lJ5ydxXAlaKGAhNAWzgPBW7BgpzBMqVQvuEdwqwKxbZjD8MI1k+H+RzWaEPo1jKWoLDei4ClVTyhrUIJc8GCf6Tpz6Iw3fewc2iwiEzfUMoO5gA8FFdYST73kbfo+p3ggoTt+9xZeolwCeefQZ/5RPfjdNbZ7Xnj69ewfSll1C8/jqivSP0SLgRsdBAxsCGv8s3thsgYpJyqQPsrMaoHtpEc34FDz37BNLVHq7fvYsrL7+Jw+MRDoIMt/MCewhEWCuTCEeZZeGuFQGe3WvwXYcxLs2NCFanHXSffBrdj30E6eOPouz1sTlYQXnlbcz+6HM4/OLnER4fat/jmYl77ZgyX84EnpPoVhLGqGc5Ep01jexmgB7PGXZmZn5x2ekgPndWZ9bg4AjN5FBnoJBfu/OI5pgA+QCVMpGpCubXRlxgTi7XXUZiUN1MAJNjjoQWft8iCJyC3SnJCagaOckAYT6fxYm4846jLhAApdUzv2vEEyKRRnEggKrQCAcAcy8kGYWvXa2uYOWJR1GtbyGJuih272Dvzdfw9niKF4sce1GEQZDqPLIZMcaC2b5cLwn6VjgICPw6ADgAdiqSZALZR5OYSBIhTfgJfnfoROHs282Rx+a1t3O3OehUupqYNif0twLHOrc07kHOaYhzimc02k9TcS+lsJubsiR3hJmFG5Ejcxgxxsia5gjjzjECim2GG93MPu4nvNyvGPYEUtMc2320dc25O2hgGalHsSkAfmXnxp+1TLbfbyvQVqCtQFuBtgJtBd6DFWgB4PfgTW/fcluBtgJtBdoKtBX48yrw937hZ9R0KrI5JpMRJuMRZrMZjqdjHBHQoCpIKl8zEVaLgxZ3bM1Q7SQVjVkHs4vI5h4VV8rWZKPSAREEPNi0VHsvJgDsGjRsaJZsNlpusJrEbNb4jGCXq2Ygr3VdltVByrcTmGT5ZPavefOqh8hmDkFMpyzmz3yuHIEPNZIFlJ54V/pGspq+S/bPvpam7HUN9qVG04kt9AkALL2my2JcBoDVsIoJqJsil8DAojHulCVmqedAQqdwMt3XCZDsLSWVJ8b74Jp8fC02NlWCRSaaAVemK7amHoEzAqzrdYPLSPBENMB5WhAHNaqwwrQqVFOCBQQ0b6PEHWbwNWwAB8iZHUrwQe/RlC/Kl3VKTlMAW45b6jJipcZqIgMeqDqtawGYp2Ja2bKRHOLafIZrdaHc6bQiSE41l9lJs8HPxmVaUxVi9s1dpxZJgwSHNW2PcwGFzCJUVrLsk+06mXErpbpUFszSdPbPJ8mOBhoQLKBSxb0/Af+yiHYqZAcLWH1NtZMHbCBajh6Vx7RungSh6jSKAtxBhet1jX018s32U9oOSTsceK6Gosk/hNW5DGKvfKZ1N5v1bDxTKcz79URvBaeCEJOiwK0yxxEKnGoafCDp4P1BgrNhgrsAfr8a46t1KXUUM/doKcnX571JOFA5dx3gLbtsgcOW7WsAsIEnfLwyhB34RBvoLsF8B477+eHzqhfglLMtNMtFp0xyqkLXITWlmlMXDxFi2IRYR4AzQRcbnVWMwhDPB3N8EWO8EuZSWnM8C5wNG/zkT/wkfvE//gUMe0NEAYFUp5/0TgC8dq5hTjFFsMdnki7/q2YsQVGuLwTS3JxX81uNZIOF9MH1ivmtyvq0DFHOSWYAe8tIPkxrhFuf2DwPktjA3HwuQFZqoyTF5SefQHdtXW3oui5w69pVHO7cNZCPgJwDzLx6WWurUy0L6OUlOUUz1xgDKQupiGX76VrVtPwX8YSu1aXZynplMOuiBnRF23V23BN0mavb7clKej6ZSvHcI5C5vipgWKABlbIEhA4OMb69g2IyQZrEUj3nWa5s35jrXRBh7dGH0KVSlzUugIROCPM5iqpAtzdUBnC/20OSMnN4jJtf+QqK3V0kaQfh2iYSflKBeO0qqukIwzPncOr9TyEarqCIExxmGarIEQ9kZU2mUSPwd3UwUAby/vExDsdj9Ad9jSGCPNzPivFUyu48jlB0qCCOBJppj+IgdWur3ydoz07HDNZ5eY/ifkJbaIK6eZ4jywqB4H0C3zdv4o3f+0Pc/NzzyO/sIKWFujIkOX4cICkg2PZLWvdyDIic4bMll5RjsRe6O8KKrsMRLVhjrc4BkC0ARAJqHmw0ALFoKoFsBBY9AcWTUDSsHWnLzwONY/fp9zAhbSJmnIAe959FPADsv8/n82Dwn2mlyn2Q98Gti7JM9SQ0l+dOa+c4iLVfmHuFUwDzawJoVLy6/clsou0xssLnPqG9wjt4uKtzxK9vqFB2QIzWCU+60NHjBPjRfLzPGcFANJn1uigLDwJ7dbYDfJ0tLQE7qRQdkMWVxfLmHVCqzFID7Gnvbe4q3LPMAjxlXnbYYC+fKzd2QPIUGClAMKxS1EIhAJiRDjXWqhKf6W/gB1bWcXM0wtWiwHHUIAsJPDaYlHxco/xWksNmjTlejIMKU1nHd1CHDT7w4afxS//lf4YnPvAsoqiL2fQY1eEedr/4Oez/s99B9ifPY2VK3TCtiU19qbXStm0jPMnq1wD5IqyxdyrB/KEt1OfW8di3vh/JSoor77yNa199F9O8xK18hJuzHLeyCtOkQRGHqBKzT+6OKnxkD/jEcYJzM2YA20Ru4i6SC+eQXNwGBn0MOz2MrryF4tq7CKfHSCsSnMyYeRJQ9WxnsYjOB1sbiHsdjK7dQsR1VnOEZ4taZBKCjTYaaMEM1EmEhM/H98OVO31IAAAgAElEQVRYAYlqqfZ1hDcXl6A5GNYa43QB4fZMotYqx3IQYUS1tuyHXZ53aHuynVIcmcyTN3jec2diZRhr7tj5Qid6AcOWf+tJblxn+H9P1uK5hjUkwUKuEjo/hyi59l08jcs/8qMYfMd3obO2ivylF/Hy3/+fcHz9Bl6bZ/gybZejruIr1kMo43cVEdKQmcM1JnUhQuEBgL2gwd26wEFZIglDrEYxhiS80ZWGdtA8s3CtpoJf1+jGeMN8YKekXSJAag0UGdBqaFbQkSO9uFxgR6gQMc6BuTxnyS1Bi7wRL7w62BM6XPX8X0eOcGbrnqn/TeVrS7GNZZGI/DleCuOTvyfs7xO7V/68T+KSCCruPYlUIPV5iF9tLaDv31rar9sKtBVoK9BWoK3Ae7oCLQD8nr797ZtvK9BWoK1AW4G2At+4An/v5/+6cn1l7UyLuqpQ1uV4PMbe/i6yLENZFigryzzMy8rJi5gJHOp3mcdFtQw7dgSMCSSYv2qNvC6VmWgaGwMzqHw0RW8j1R1xCuahsnNi6gJ+TeD5RA9rFm5m4bzk5SogxLK9TB1hILEDSagCrsymbqFYKn2+rqmaPH7j87a8YMf/6xzzTrrAXg2kzva9GcC+wmxGmVrUPmTp5myU9UuuoSlYQiDTSWanHu9t4NxzGERnzSM1HGVFa89tzTqzluWHVEtUsEppaw1lqTSokJbSq0ZK0FmFZD4drZMDnGtCPNIkeDjsYjW0JvAsrHDE7F2COczdCxrcZJ4s1S9U6nklgsBmA4D9tfL5qVTxAHBPIKMpTGNQvcIWPFu+VF2W2Eo6WJeirsaoLLFX0WqajfgAKd9PyOzZRrl3/H+nYhMwwjCK0G1qdNnYBbOJA1kz7rEpzew23v+QVrlWO91Pp14RCOzyMQ0wd+BuQxCIilYC1wQ7LYPN6u9sokUocI1B1zhswkrNUZ+nOQmoPgpkmTmLExwEAa4yE6+ucKcB5rKTNbDHntkBKVRdCvoTBuSa3wZgC/yTWq+Sjykbgasl8EDSw+Wwg60owgwlXs/GmJQN1gFcTAI82OliHQnGTYl3ywI38hzvACCkyBThKCh1rzglZKfoGozUt3qwxFTBtJ9m45UNSFO0sgHbpcU3MULlV1tLlOPfLFc5xu1ajXzgLWWt8blsi8qfMaeav0/wecD8aNf0PRt2cCFdQREmeDHI8MVmiudjKovMojmuSaSo8b3f/2/jZ37yr+GhBx7EYLiKTtJHGnVRU6nElSAi4G+qGs4VklYEXLnrtpxwA9jVcHVAKpXhorAs5euqkU7A1f2u3tuSlTvBValyfU6ousZ8DragDZzjazRlpWY8f5cN5iBNcO7hB9E/ewEVXReqDLs3ruHo9h11sNmIZlOZxBHNGudm4FW9C3DO5aprnSQ5pzbChcZxJ0Hc6+r6mqJAMStREjCtSuUYG/5LCMI1sZMU3c11NANSOkIEUj0fm00lQWZeCTPCaRHd7eDg1k1kRweIqaAdzZB2+kAao6lyNIdHaMoGg4sXkJzfQkkgfJ6jOprKGjxe6WnejW7cRjmZYTAYYGW4iqPrN1DNJuis9FElCaaTDINuF8XoGNVkjKTXx9aT70NFy+bBUEr8WVEiTlKtA+FkhnI81vha2VhDXlcYzwoESYregHSDBhXVkczWrirsXr2O/toGgo01AUiyoo1iAbG0SA3SGL24i25oWdNU/WX5DPMsc5bbzFt1oDFRdgLQRQXMxrj6uS/g5ue+gJ0XXkaUU/WrHdIRqgTPGAjgFG5+bSW5gGurrbmOxOQf50AzzT5ZAdscI1goEMepegUsOdtTAYk+W5Z7MtNiuc448E0KYGd94WlSFs1ge86JqvVk13QQto2db/LwtUSncM978ot8DrNo5qP8OmzPLvKRB3+dlT8rZzaxzvpfClKCRUYgku2zt35estLWmiAxvNvD77v4+5W/BvKQDMI93CmhnbJXV+eAe/9O/NMZ+GsuGPeqCu1e2L0yINgDUgZaGUBKgJd7nbewlXuwIsadwtHbxfLcQRCSwGMY4bDMZO3cC0MMZWbcKBtXua81AeUIc5SYo8D76wA/sXUR57MCb+Vz7NDmOYTOAzPGQaDCqK4xChqMOc9ECqswQoEpCTl1gq2zp/Fz/8V/ik/+0A8hTjoCO2fTmUDp7Na7OPxXv4uj/+M3kNy4hrgq7QynexPZfeIitMi1dmQGADe3UhxfWkPnoXN4+On3IeonOB4f4dU/fRWH4xlulhPcms+wQ1Up1chBqDrSzn5l3uCje8B3jSOcm/FkaFEGHFt1mqBOU5GzuAGU8xnCbC7QceDU4vw+1c4TSW6BznAF6w8+iGalh/2vvIJ6NtWhT5a9JBk2pJM5RSjvERWoJMRVHLdmryyXGtLOqBr2IKHAX6eI9vnOimoAVnUgjAS8U8VK0JN7bOaU52GQIAxr1c/nWfOsIZ6ZG4QuwtjO7j5/2tgsCytixTE44lPmnAP8+VRgMce9zmmxojs6H/wQHvjxn8Dak+/D/MWv4rVf+xVkb7yO/bLGn+Yl3uDfC1EHK3WNU1L2xhho7axl68/xw3PmTmN20BpzVY40TjBAjHW6K/D8EZFYSAVxiC45pTz30q3I53qLnHYCssq6niubJ8G4esrhwGUlC9gl2VHERMs8J/Ary/+lbG66sPgzjGl8XQyNp5Eu5Xsbyc2tlcvW+O4PCwPk7TELf2eRd8yxSOco514kUgyV2Tz/L9b7Gr+2e/ObXGHbh7UVaCvQVqCtQFuBtgLvhQq0APB74S6377GtQFuBtgJtBdoK/AUr8Ms//zcsNzCKENHauS7NXrAqZV1JezY1PUMHVFE9SSto2Rezue2aRVTiUgVZFqjpV8hmZZNjmmcYTafqe+fFHLP5BOPpDFmeC/ylAouAsVq63tqZTRhlNzplr7okZhPNBucCtVXOpmGfpoyx/rrR7g3gpYUelS2C7dhAceC0V0JJLewyXQ0Etg/f2OH/T7Re9jMPYqlRvNQgNhGn2Ud+IwDYVE32zNbMNyUrAWDfOvfP79XCvinuX0vWo65ht7jVytU1YFuWgwYJWWvePbG/Zn5NFQutmQdBgzNNiu24i3NhglNljVU1kBscBVSR1hhXNSYNcBwCdwBcp3pUWWp2FwgeUzEndawa9A4IVoarZcJS5dJrSBRgvawZTRDYmmPs+BYCnZnxJrUJAVNaTWoMWROPTS82sqkkjoJa+XcrNbARpegnZmFIEE0qpKrBhOpzWr4yv9VRAFgvNdc5ltQwJXhnNo0EmwhrUV1D0HMYMluYtTIg2ABin9Poh5jlyC2KzHvq1ZbM+wVtsht9HgUBdkPgnabA22WDWw2kZGX+nfJ4na7bmnzOdtEBCYJ4NNC8hihaDNSAKummlpprhaqaCNhCiLW4i1kF3M2natQzO+9cEOJSkmITHdRRhLeCGp8fH+GuA4jSJkYSeuWcwQ+ynJU9qs8JDlUjgrO8D17dzgxm3utEoLCpcUy9YgmmZrftlNPMvHbKRLOTtSa3rTMEdDhCrNE9VLYwxw9wFjEuddek6n07rPG5ZoJ/jWPcJlgTEdQhmNtg4/wZPPLwZbzv4Ufw0Q9+BE8/9SFcPPcAwjBxGaWmfGedBbouWTMa0cIIFcrAdT8j0cX/X4rZpczSmqQYEwhJPbuAwZxymOodvdwCSLbX4Ce/J8CYIHeng2w6N1v9JJIt8qXH3ofBmdOyDuVjdq5dw97Na6ibQq9F0gLlSgR3PejLa1G275IaUQCwey1ap2ue9jqI+l2t9cr4LWrM53OU8zkiAuDOZlqOCEGMoNdBsrqKijndtMCuahTHR8o+JmCqZw2pcAuwtXkKs/EIRTaW4ng6zdDbOoUeba/rGtntO5ju7COgkndzHcHKANl8jjBM0aSJlNGDMEC2s4f8+EgN/n6vh2o8QzY6RtJNEQyHwOoKOmtraGZTVAdHAscHtIXmHsWfr6zheM5US15dhWpnV8rk/vo6wrUVTKnWDUN0ByvmhMEs3ulM4yPpd1EWFdL+AGUnVTYqayqwgXOg28FgbRVFQbVjI9vseZEjjGNk8wwBYwwIpsShXClkN1wB89u38Mbv/h7e/f0/Qnl3B0FNa1ruBQQBSJCxeRMEpuIzG3qDg2VN7x0lfB660VpsTRMA5GyFHeHH7EwJgBHYbaTuFRDMfVM53AQ7nEJO5CzLmba8YFOyegto2+5OditP3lhWPJ94adgOtaz09fPmzzum3Kud9fvqyZri1XMiOnlrZ45JZ9vPtYDrEZWKyvsleUXAryl9ZQHt9l+CoNy7fHSCdNLe5cPt7/dft7e31lyT6t9AHtZqAYx/g7xf/779Y20/MgWnr6URtby6lxbPphKmUlvfd1bdBDQJ5jKXW3uajgEup3Qp85XvjWN8XJaY1yWSOJb9bt85IhQBYwtoIR1iVpUCwNIqw09sbOPJintchWtZrv1sFgaY1DXGBH75ScA3hCyfp4yDIDDM5+M5ow7wl//qX8GP/gc/g/WLFxFFKfKgxJTKehJR5hNkzz2H2f/1T1D96efRZUa4bHnppME9w/Zj5co7lSfnMS2Kb5/pYfzgBtIHz+DcIxcRDRPsHx7h7ZfexGia4WY1wfXpBEdxgJ2yEpksq6FYi40swL+13+C7RhHOTs3xgiQzjgMqo3mOJBhe65xlgKzq5fYk3sMp3y/Pedx34gTJYBV1N5U7AQlBntyjOY0YZcjv2X7Jsxpfg3EUTWTnNmYeV4QsA7/n2khZkDCc6p73mSenvjaqEHMH8NMeucN7TPA+jFENBlpXMJ1J9S7VqVOa6oy5RCAU3WrJ6UauMwvbc3fGXbId904kxoEzNwwCwEUYIF9bx5kPfxjBxjqqW3cwefUVRIcHGp934w7+eDbFuwS/wxQrYYBTUYR10BqaZzhaWdc4pkV5XeGwAvYD4A6VwVWBXhRjHTGGPA9EAXp1jWEQG1GPZv6O2CiCjMv4VhyD28NP8nvtzRsR1UBey8u2dY1rIeca/zXbdZuLy9npBiT7eAkHADs7aIuGMcUv11GS+OzscPKXhPZ/R2wwEokn2XiCqp0lxYjQudLmNtXkjDMRKcI5sPyDvRYA/vP2k/bnbQXaCrQVaCvQVuC9VIEWAH4v3e32vbYVaCvQVqCtQFuBb7ICv/yLnzXgjvbLsixkw5E2mY5R75sNQY2EIDGzx9hooVqTwAt/j7mHalY7JR2zzGRhWyMr58gyy5Okkng6HeNwdIjJZCKV8XgywXQ6Q+nVH2y80WaNoEZl2YROKGeAoUkpXEPFvhYA7EBgqnDUy3JKEuasWS6eNRGldPDZwkuNXj7hNwKA7wF/nWBYgIhrbEtV6hn/ri/+zQDAaup4dbBXSHp7N5cb5y3gCNDrqZ3i1ltQqwzuzS4yEb1VpdSjps1SC5INVAc00zb4dABcDiNcRh9ngxQDNsDrEkWdYR4UmIQlpsz5rUMcNgF2A+B20+C2FD7WrGbjjaAtwTk2vcyW7sRWMKW9M4EtgiWy2pTGBmFgFp5mJ0pwjFm+tBA26DomwNTUUo5LlaFGGZWmDQbKPqMSOJQSZC1O0WN+G2rMikzWyzIrJ2jBcUlbW6m5WCrLWJa21uV5UqFDEI0KoAHHuKyMAwyiUMA1VWTdILJs44pNYTYF7ZoDKn6ditwUccyy5HgLlAfMBLtZEAhAHyHAXlPhRlDjGpuaTYA91rQuZQdNe0ewLm54S7Esy3SnIKmlw9G4p+Uix4A1dg0+ZROf4FCPoH4NfHQ4xOkwxt0swzt5jl0BuTXORhEeiGNsRz00SYpXRoe4QlAfwJwt8DAWiJJWpXKBqfI1RRABLLNLZUOeSt9lu3HWjwptAukyXBZgZWCVZZS6fEM1ep36fkkht1DGSQFlNuVU7w0IJASNMiLPIcbldAW9sIOdKMGfhDP8ZnOAa0GpyUTQR0BMJ0A6SPDYQw/hL336B/HJ7/hePHDhMSTMBJYdo0v3Ywau8rNNee3tGXntJ1a2jfLIzXrR1g5Z8frgcII/Uvzy9wnm0sL3RP1PhW5VEiC0NcsIIsQVqBqmy4HZedPieNjrY3w8EvAqy0qn2l0/v42tRx5DqTzTCkd7t3HrnTdRF7SctjXA5/366xasRADXgUIL1TIBTKnSaqlXQ2YQ8z0QAKYVP68nm6PJS4Q+yJSKVwLQSQfRsIcmTPS8QZUD4ykm+3uoigydYR9R2sX44BjDbk8ADp0jgjwHdcrp+hq6GxsC+QnsHt+4BUQp0tOnpBreu3kL69uX0Ay6Ws8JQtPeuc4yjd00TRBVFbKDIwGunfU1JFtbApynN24hOJqi2+kgPUVIoUQ+naPpDhBvbYpMksQB8t0DFFmB3qlNlGmMcl6I0MQ8Z24m+dEx6vFUBKd0bQ1ht4eSWfdhKLJSXRXoUOVs8nB0BwOMJiONAeXWk1DicoBJhJJSO6oRcQwdH+Poa2/jyh9+Dte++CX05znCqkTDCecMPwU4LTwBNFPc/HEkFKldvduC24f8PHJjWI4aTsVWKtPSFL2Fy4U1INGINlIBc00jAGJTwdYcR4yQQt8TUQxJcbamRlpazNul//9/HT2+GQDY5ojNMb+3SvWmfFRHCFoGxlkPWTubMprKP5/zyz1D/3dRFVJ6Kh/YbLU9aYnfIwDFM5AHjHh/lwletgUbWYP7h7fFNjDo3qxPPdYBwMsiYg/QcsGSXfRCZe2stZ2ts7d5NqW2OU3wHtG6m+Pdx15wj+Feo7Rxp/7W2cK5juh8QleIulA2fBxF6Af8NLCc95m5p8yEz0I+rhSA+SQC/PiZSxhM57hWznG7LlCRsFTR7hk4bhoc1xDYO2pKKX7pEpLV/OS9K/DMpUv4kZ/961h58klsbl9EJ+Y8CpDP5ppLUve+cQXhv/yXmP32v8BGlinzXBnEpB/xnjS1nR3cGYC7HQHgu2f7GF9cw+Chc3jgAw8jWu1h9/gQbzz3Gm7evovdOMft+QzHUYj9psIebX/DGN26xtqkwXccAJ8kAEyWlMYIs+zNItgAdz8HbG0n6YOkJ/MAMPIEwXd+SI1fA7kyuo20JiKAxkCDJuyhPHcK0WCAJMsxv3EDcU2HATfGLUVWJ0K+X9kNO3KCKVedRbCyaY08yD2YZ3SqVJkffCokASzEuK5wFIWY9fqo6gLNbIa0tn3bSal1zYux60gjntLhLYe117lR7X/VjtVGRPGP53ywiAG+11D24AndGXiRWY54ViBpKs2zLEzx1bLCFwPgLi3IwwRbQSA7aAK7BNg5tWhpParp5FJjHxUOg8YcYaocvSjVmXMl4PmswVA25gT2jdzBMxHHCt8v1wMjzZzEppw4GDi7dqfCl+LeubdYhjbvMckGDhzm4yqupba26r6QQOFIgf5f1daNEgN2T9bUZaDXrwnL7gnepUjFlKU+zxYuwd4OsBZd4qqvtasJ8Cu7bQbwN/nnbvuwtgJtBdoKtBVoK/CeqEALAL8nbnP7JtsKtBVoK9BWoK3AX6wCv/xLP+dsiK2ZLGAsdLaOoanOyDgPggqdKJFCUO1qPobAWhwhipmPaKCUGqhhQiEYotjZExv0gYb5qEWOyWyE8WSEg/197O3vYXdvz4Dg+Qxlaapg2UOXodQglilsz2FOxw7klWVtIOvFXFnFvgvtQRZr4qm5Q2CYn1LbOGBEtpbWThGGeZ+lswdP+VNr0Z8onzwIK1DZfdsspZ0F7jewgF5WAKtJu5TxtVBdeGtaviaVelJa2iurqbukqDq5Gm8XZ+9BzWg17u0X+NvMy6Vait+lDeb7khgfiLu4hD4GBWtSYIIS4yaThTDBgpyKwzrETgPsohYAfEDVkQMg2BBdoR2fhy+cRTIVMwQpBCQyn1fqUDYh2dTiNZ5cueUQs2HP6zK4vRPHUt3I6tY1WQkUE2hekf0ps28DgZ0baVeN1EmVIXeNM6kiqTKVIlOmvxqvbK5KFeaanoKDmekb0JKaDUQDgKkeIcgccWxHsQgOgWMYKC82YEOToCA1O64px2ZsXaMoTizHqaxTzhxtNdnUBJRLfDcCdllbAG+UOW40JY6pOlIzP0BJtQcBDgsAtjFOW2Snfje1oNUsVROyQe4UIgSQBmjw8ZUBPpB2kFYx3pnM8UYxxy0afQYNVhvgySjGg+lQauyr8zleb3K8S8W3QGjL8+VM55iRzaxT9noAmPfcwH5T+yoX2NlTCiw2fEzqTwODTUEsC3M/kxbgkq1Z1mCmFbKlXHdk8UjyQI1B0+AsQjwQDbESd3AYJXiu0+AfNXu4wspRYckbTl5KJ0J/vY8HHryEH/7MD+Hj3/E9uHjmIURN14GrHHOmVFabW4uKB9fNYp0KWg/kck2SYscpdT34K4Ww/55T3dLVwNs983nUNC5Kgb0+b3wBANN+VVm4DZJOB50kRT6bGahL8kNRoKKjAkGb02dw4fHHBURyLE8O93Djypsos6nyh32+oAHAjuYgdowDhnxuMe1C5ZJAHSFQRwFKzjMqfknUiBO9d1pBEwDmmhZ1OgKR2AyP+z3EnR7yWQbkc4SzObLjQ+Rlgf7GKrqdPkZ39tHMM4GoNW96abo19AbobG0g6iaY7+5hdPsuur0Buqc2NLbvvH0VGw9cQkyVMecNVYJpii4/ex1lCwfzOarjEUICrSk3mAijw2PsXb+OMCuwsbGB/plTQJlh/+oNETJWL59Hs76KstdFEnQEztBim7KqKi+AkpmdJDMBQVGins0tH7PfRxFF2lvSJNVeUZY5hv0BojiW2pcAf5bNZKMdh3xOYynxupVJX1ZIyhyjt9/B/osv4ZXf/X/Q3N4TkM17wHFlThCRoR+aayduDj5vXGuWAz05f6gmNvLPCchgUQcELEzRS7DI8mFJMjA7aJ8Xy71SqjcBN97C1MhSmov63okTxv0gpj9lLJMhFmDwkppw+TTyZ+X63n9iWcDhSxmegmUFjjtQRxEHBgxqnSKJQvnIlvvLWAr+y32HAB33DMswt3XI54TytaT+pUuB7RSLy+Faec9etWx37UgiJ4CSO5csvRkP7izXjj82bw6ntPYW0FIg2rlLts4OGDabbgP+eI7h3st7S6Wk7rMDpblnGCBlluDKuufXzOslOYoB23TsYJYqQTPuj1JcUnFbYaTsXlPf9usc/05vE586v413blzHDcYyhCQIAeO61GOPGG3Q1JgFtbN9BuY1PwmmVngiDvC9Tz+DJ3/sR4Fv+RZgfRN0q8irArN5hl6nh0EcI7l+HfgX/zf2f/0fYyObISRhQZbNgZm1ePcJd+7xlti7Z3uYXVzH4MGzePzDT2IeV7i1v49rr76L3YNDXJ8d4AA1dqoKe9x7uZ7EEeKywKlJg+/cBz45SXB6WupcZePD06m8AtYybqkKliL+6+6tud+QJMZzIElYdqYwj5cibFBwQG6eQ/ORjyC5eAGdgyMc/tGfINq5gU5peeyLqAcB3oyssBOnB/S57sqJw81hjvtOwOiG2uzyG2CTZLzI3G54zhhT1e8IWDx/ac8V6c0UuwsA0g135V7fM/r9LmKW4jqvulxiv397+3MRIpcs4z1rgr/GPZkERhUljLAXJPhyXeIFEmaiROfHjSjBZhAr17jrzjs8Cx02dE+psV+WOAiB3brEmNnwBLvpeBKEGsskD/aCCilB4SbUedScR/j3CO8PgXVe4+LPiMWd5BlNtulSR9u/JF7x/OiJMUaWsZnFtZTzTgQMp/Y38odfK13OunxTzFLan8WlNnYEvmUA/uR+GIlMK5snjzgGyoKIwvxl97oC64MAf3+nBYD/Yn/1to9uK9BWoK1AW4G2Av9mV6AFgP/Nvr/tu2sr0FagrUBbgbYC/78q8D/80s+p5emt0sT8J8DEJkMcIgwjKTbZLqQCWM0HhT5aDmnA7yWpWUizQSvlZSLLwShuxMIXeEkQTaBQjSQhMFJgns0xmhxj/+AAN2/fxs7ujlTBx5MRsjkzh11OsJBdWk7HAoh5bYVTqxlCFgosKGSXZlbPVNFJ9cbsW2XbsYlniiI2c7zqzyvjfHPadBtf/+EtlP1PBMo6lQ2/5zFNs+pdNsk8UeN8IwCY9ZKqaUn9u1AsKAvWWcG52qpfp27TkgrRgaT2M1OL+Jxhy1Vmlh5BOf6vQr8Gnu318cG4j1NNCsxyjKs5xmGJSUCbSCpKG9kL7oQxbtUVdpsae4HZGtcNx0EthewQVKBYc9EUzZavKltNZetZE56fHgCzZr5l5MlemFm9arqxKR4IAO5T4VdyLCq5TWOISmICwJbt2KhZ2ONYo6VsXYEZdXxtNr7NntApyNj8C2ldTMVIgD7tAl32G1W7BIAFHSwsVJlTXaKKQpQJG61AkZkleSyjRv5rYHFK+0ip503twwasIB0p4kPND1Yip0IIwBHtoMMIxxEVwAG+VjKvsBCwfljXOKBltFRDpmqj9a6UZBLUEwqgtbW9L15HjwC2UH42qlmrSPV4otPFM0mEh5IeiD++NZ/i1WqGAwInYY3zVYAPoIdnB6cwmud4tRjjBUxxgyozqaECm+/K1q1lQWgphQTfDfAlyK8mr7OmZd2p1rJ3bCCwLAuddaaBWAZOqNnslHQeczHL4grM2hW4QyBaQHCNPhqcbwJcDrtYCVNM4h5e7EX4h80OXmsyTQkCPmFsAGlnJcXFBy7hU5/+NL7n49+Hhy89hm7cQyD5Djv0BrwtW196daLZcFvD35S/xFgN7F1+vKabyCpOFejmH0Fbbx/t1cR6DBX8LKRILaVcF6QQ1ms1cleQEJyvW0OZ6/w5f4djK+h38MizHwSSnllGzqd4/dUXUWYTkUVoZ+7fQ01w0dlHChN2GeECtrVu2XWLaCPBMQknnJOhYgCUSSw71Aa9Qd8AK4IknVTMnvl4itnRAcI8R1DQRhjIGQFMcHWWI+U8KHNUzHakiqkOEQ9XsLJ9DulKD8e37x4ecP8AACAASURBVGLv2nUU8wJJt4M0ijA92sdgYwNxf4io10c8GABpB52VFaT9PuJuF1E+x+TmbZTHx8jGY0R5jnw2RX9tVSSkPMuQDIYoJjNd2/jwEIfjEbbf/xSC7W2AVs8kfCSJMuxzugYcjdGwzgSI4ghVwdpUQCc1xWJVoZt2lf1LoJs1SDsdyzYmSD/PkeeMS7DMbhJH+p0uunGC8uAId55/CS/99u/g+pe+iCHXNcYAsy7OvliGBJpZzqnBfJwtk5yKX6nbnerXlsnFuPTbwYlVKcEJU4UKJHT30FsKG3BhubICNVy+r0UrmHKRHzYiPSnDWQu7PWdZmXu/3fPy/FgGfO+dN0YE8h/3P87bP0tl7T4sr91b8bt9wwG62m+4L5CERiWwvk8giI4Etld5ksoy+OtBMb+OeZDFzyGtRQHdKE7OBPfbyOpnvDjuZm7vvefxS0cJD9d7haHV2EBHb0Gr/HiSr1zmKL9fUvnp8lcr2qKjMuCW+5tbk2TpretwdXJrLFW7RwXhtAoraReDusFKmGjPIHhIK+M5AWCSfzgmyhLvj1P8aH8NZ8MA72ZT3BARJJA17yiocFw1cgWZhDXmdaHYhRFzcbWsFthGhR+KOvjYYw8Bn/g4Vn/4R7C3vobpbISsrDAtS1zaOovtfh/dq2/h9j/833Dzt34bw/lUZ0gDOu0swPfv8+M5Tgi+ZQFwsL2K8bkBzj71EM4/fgnVIMLbV6/h1edeFaFl1oEygN84mOI4AYokweGsQDcOcG7e4BN7wMcnCbZm3DHNZp2590afCTXnnCmvnD1Y77kymI0kaWr0SOQCnnlUT+Vtm3Se/y/jBjnXy0efRPgDn0H/6afQPzzC3m/9M8y/8Dl0Do/Qq0lUM1cRgr/ck6SetUlo7jY8S3MF5tciZNmey/vNsxrHNC2h+1TiyjXFfof3l/sP92Wf98sxqJq6Ie1iq/Vy5j9ic91/3PtzjS4bY4vHGXmK94YAp+YH16eaZyA7d6qOFl+r88luFOELZYF3BHb3sBoylqLBesToDXP+4LNSVU7r7sOKSuAae3WtaI/jYoYUEVbDWI4wwyhEL+AZwWzNaQctNb+ycnkGpVrY4O2lZWdxZl/8TeBU/XwMxxnz4bmec000xb37JNlCILCBtffXS0Q2HSG4vuoQp8fozxh+8GsdQ2xPXaYW6O8RN499zvryemtr1cm74FD55Z3rS6tM+9+2Am0F2gq0FWgr0FbgvV6BFgB+r4+A9v23FWgr0FagrUBbgW9Qgb/7S581ANiBHWrGskFB9a8UwGZDySYrFV2yiY5CNSmo1GATnNlb/H0CcwRnM4JeUaKGbELQl42piGCyWU1HYakGm0ArNiDnU0wmU0xmzAeeYG9/Fzdu3MTu3V1ZRU+n1lyXksCrZ5QH7JTBtN5V3iYbNPYYgtYEi5URrEaaKW5kzyY1nwNd1aCyDzZpvLXziVXjvQ0XPfeSleuytavx++1j2QbWqyvcqziVlwNM2fqvXT6xa8J5C11euFSUtNuWItiAAQOoXJNONbGmqenH2Dy164jZhHNNL9o/synG/N/zCPBs3MdT3T5CZi2XJaZUV8CsHNnspHUxFUE3QdtnNuAagZe5mn1mVUilBZWZBOlsDJ1YbVKVQoCSKlUDCB1oschWtDwzKbioXKnY1GZDMFTO7xotnoX7V2YTLSUxAWc2XRt0mdEbRGq+shEna0yOUwEADgDWNREIiHUNJCPoX+ULGqGA2XUc68TKBNI1zMCmUik3RU/MUrOx6nIIHdBNwKpHO3Spa6yJx6ZvFlqmbyWLdCNLqDkv20hmNgaYg6osNs0b3EKNQzbig1hN9auzEa6XtLI2pfTCctA3ZUNrUvODr8uaUCkrYgYVQUKiY2w2DR6IgUfjFBcHQxyXOV7PM7w9yzENCjVKn2xSfHu6KSXNnbDAq80cz2Uj7CpPW4mIurcpm8wEtAO2PU11THBFSjNXD9mu6p57AMbuvwBflwXNMWFZmydzyhMm/LzhvGNj3SvzZP9JBTBqXGgCXIo6WA9TzKM+vtrt4B8Ut/FakKNUFiPXK3m9I0qAfn+A9z/1Afzg938Gn/n+z6ATdfgWNCZiOhk41RKb+R700VrlbJ79PBawo7HhAFbfPPf5vcuKR9k7U1FLVW5lgK+3nXcALeeu7qJTqPNrXoMHkv38NhCZ11PIejhMI0S9IbYffz/iwaqev6pnuPK1VzGjLbKGvVMzUdUqp4MGgQOC/fvwGdM1Lc0FAJstutZEda81Gez6+Jwk7zBLm6BwQkJCgzIrgGwuD+EoSdBbX0PQ7aCYZ5jvHzL0F8gNeGIkPBW96HYQJImet2LW8GSKJicUaSqxIs9sj+Dc6vXRGa7guCwxPH8Wa+fOozdYQViXOLp2HdM7dzHf2wOOx8izuZTFwYCjJBJpKQ0jxF0bw+U0Q9LpIzx3BunmKST9ngBgvuHJ8Qj58Vj3v7M65GJkymCn+k7j2N4/gWE0mMxmqOpGimB+0jZ7Ppsjpx13HKKTJFITbq2u4uDtq7j+B5/HK//0n6O6cwdhScWvkXq8TpvvXXGegt65FzADmJdA0ID7JddPszQ1YpABwGY5bmQfgYZaY5yiU5nedBRwYJCqwARksxE2FZvLsPT24UvgrwhSYtA4INhtkEbQsP3nfuBX+6LLP+e4FWnhPsW832PvVwJ7vGv5+7KA9mcSZ4dL8hjPHyRHxFTCOTcHEXG0Btr6TjDPf29Z+as9SS4lBIyd8trHOSyRsBZaPr3XEwBYIJZzmdCO9A2AshM138lhy5PDLBPUlNgGBvsziY0HAYgO6JX1s+I4TJVt+wcVn5Yfy1RrqoHNb9hiAqgCtjFk5w9afU+pumVWahhhw6kmCVpy3pPgNabdclMpJ35Gwk3V4FPJAB/vD1FXJa5mM+zwrFeFOEKFUVDiCKEsoEm64l7CiIPjJtYePGwyfDwM8WODNTy2OsTOI4/i1L/37+LW5XN63GC4gbTbxYXhAIO9PVz9zd/Am//7P0J05wY6BdWs7gwmMlmEhi4zTn0qcJR27ySjXVzB0bk+Nh+/jPd961PYyY6wt3eEN154DftHRzhAhrtFjqM0wZ28xAQhJnmFYSfC6UmF79oL8O2TCKfmbr7pnGJqV7qCyNyXry2kLhS5jNbUrLkATk+CIr7nnFw4xxrnLEH1bUGSZG+A4KMfw/BHfwTR+x5DtnsXyUsvYufXfwPJO9fR5TpDZJfz3NmbM7JCzgvOvYHvma9p64DVRxbFAUFKG63KtJaVtV877PvmIMO5SPviBqXqaWpYKXrd+9Fedx/30c9HcRzMLMfq4m2NpUq271h6jK1Hck+Qm4utdFTWL+xraMWNEHfjBF8qS7yp3PgUm2GIjQDYkDV0rHMj968JIBtogr9HzJ5uQhzxrNrk2sdX4gRDQEpiKYJBdbvVyiJPbG0gSdEcitz5fOm9Wp632bvr206FbPm9/DsncCQtA2wFBvPeau10p3pJdpeIM5zL/KFz79HfKnJBsr9FFmQR1dL/XWP7tQfdHc/TxZXYmq8xIWcfR7JrGvy3e7dOFpv2f20F2gq0FWgr0FagrcB7vgItAPyeHwJtAdoKtBVoK9BWoK3A11fg7/ziz1pDaAHQsXFiysWQHs5OrclGahTx+w7UopCNDH+qndIEHYLABD4IboWx8tY6ZPPzdwQas5lnuXO0k1YziYqdhCAclA8sS8I8x/FohLs7d3Cwv4MplWazGfb39nFweIiMSis1TtkYdao3ummy4U0rYzaYZKtnTU4J99R1MYDDmirWCJIKYklNK3GHK5H/ka+YmmFLYLEAXq8AZqPJN4fdc3gA2GeqsXlvzeGTEGP/M99ANFDvJK9MObCqu6nDBOb4a1BvyauAPQBM62c2++2dhLTfs7aTQAmqJE41wFNBF48jwVYUYFLnAgqmDRvAbAo3AijHQYg9NLja1NhRI44NUNeEcs1AqUHDBt3aWW06AJignVRYUsaYYkUfrpEpZYS3J6RVJ0kDoJqoUr5fDwHOBDG2eJ/YfpP6i/bN1hxk81+W0rRnpQ2rmq0GZFHdzNe2Tl6IJI7Ra6jvDdW8ZcN7EprVMluTzFVldl/m7i8zRztNiYgWyFJdm1qGz0BVWSlFHVXDphwmoCj1edBgFjZSRTEHr2COsbcBdACxGn/OnjWvG+RRoGxgJpxWYYxZXWM3m+Awz83elbl5AQQWZ7TllcrXNVw1DgzskPWhVN4+j48N2AqrTY3zcYzLPapsYowL4HqW4y7mmNUVNpsI74/6uJB0EEchxmGNr82Oca2mbWaAo6aUgo4gtzQ5Gm+1Ab2uoWqAroExXkllNtoO+CfQIvU186BPAAoCMScywJPZFjahnlt3T1bfBiT3UIu48KADgPNkgDfSFL8yu4WvxQVyKn8pj2FdhLnydQNsbGziwx/8MH7g05/C1vomzp46g7NbZ7C+sinwnyOaalwbnmb/zLdKEOvrFIwCfO37auDSjcArJ92/i585Ra4WHd80JyHFgWK+iUsAUTbSUgstPN7t+QncEjT2GkE+jt76SRcXHn8Cvc0Ny5hFjXdffx3j42OtpZSKVVkudWpdFAKkTZ5qryG1vbzxBfua40NiZB8pWrNcgC9vUdrvCZAtp1MUk6n2hrIu9buBwIsQVRKhv7EpcHc2mWB2cIg4yxARhOY1UzF7al22mvPDEeb7RwJfBTtTCU0Ffkqdd4MeM4knE1k9J2EitWD39BaGp7aQph1URa584mI6w/z4yEBmKtxWhgjXNxAOVzQOFKvLYpDExGxe2jqnBrL2+j2sntrEYGVNMQSHBweo4wSbF88LqKaKmCrgYj5FJ4owZLZxtyu7bIJpx8cTFHnusi8NzOM+1u/0EFUljq5fR3DjNr78m/8Ue195FcF4InCH95N7ns8/F0DjPmPeG6cUY44254eJS01FZySiE+W8V9R58JdEESpDlU0qgJCgobN85vrkQEKziHYxCN6CXYYYPs/SKd5JPorMwlyGCkt5vD7/9n41/AlgdC+StPx9T55aPoloHxV5zChMi73ToSvmFGEuJUZkMqB3QTZRhIBlgHp1JOMJlAPKvF8XWUDSmbJ++Rz6/omSTrwRB2D796X37KxY/ZZieb+Shy5U0vqZXwcW5we3SfqvbfpprFDhq3gAES9cDrBTFPKecUZb4oAB+wTsC8073k+7p2aFbGcC2XW7t6LacHqHIUYoMClzDGICbAnWa5K26JAQICPJi9bIzPINSsyCSmP60biHf3/rMqqjPRzXDQ7qBscxMKICmErhqsAhs2Y5vupCpDHuYRMq/JsCj6HGDyYJviWosVLXmG9fRPeTn8T0sUdRrJAkMkSHynpatr91BeMvP4/8q1+jxYaum/dVI1F7vgGIAsQU0WDEA+YO71wY4ujCEJuPbOPRDz6BnewQx6MZ3v7y65hkc+yGBW7nGfbKGtcnGaahWdgzNuL0rMb37AIfnYY4Nbd9ineGeynryD3IQHXW1vJtdS9I7nK3VSQE7ueWuaGxxHOBUS3s3nK/rk+dwcaP/DDi7/luNOcvIi9m2Dw6wGv/3S8jeP4lJLOxSGckOXFsCtPn2CJQ69wzSFAjMM3z1FplOcRjnjc0DkheM0U993+evThHbLyaiwDJYcwC58mZ5AOdMx3YrMctpsHJvBUpw7nHeFRU580lAJjnLUWgOABYe6GfU5onZp/N3zFNr9lYEzTOwwhXwgDPlQ1uxBE6YaSz6WaQYN0pe2PZgYcYBTUOUWG/rjGqaoyYQU0lcMmTaoC1KMGayIEhVhBjQAeQhTuJkUFoRa0ccC4Ci/V06bTvSBl+Lmteak00+28Dh0OND1PrOzKp250tbeHEWptLhCBfpxY/AYpNTa+vud77GBv7n8hFdnw3a2r/jPobysmrSYikq0FaVxhGCf7zO60CuP3bvq1AW4G2Am0F2gq0FTipQAsAt6OhrUBbgbYCbQXaCrQV+LoK/O2f/xtqfBJkseaHATZUR8aU0Xl1J1V1oTXQpTZR07FBv9fBhdOnsDnso5znOJ7OsDtns4lWvuFCFcwMySCMpUL1iCCbZHotKfeojiHYZ+BKmsbopJHAGdqgvvjiS/jSl57D3t6eGQLTGpfN0bJ0IAxVW8A8zzHLy0XOb56bDfRyHpewJwKFaqqYbbGaWA5Utd7XCRzsVU++OeQb2ieKiXvhYmEPDshlzWJn7SqrucpyH/V6DvA9aX6733MKSbWYJMg2jZQUwEsgtTUt7c2Y0tcUGQKA9d5Mtci7uArgfBThoSjFM0kP6wUB1zmO6hxzNn8rA3inbLhFMXbQ4E5V492mwjEbjcTwlfNqjXWvHEmCGp2ajVUqLQgEU8FrVsBSq6iR64AnNlEJTkgFYo05gr0kCRBYocUiwXka3F6IE5xvIoR1bqotvm4UoxOzhV0jLCtkVYmiIYDERqOpGIcN0GXbU37jCaqIIztAVkPWyneaEjfrAntUEjqFyZTZuw7ApJpkMwxwKmQzkepha6h6F13lMUa0VwRmzP8kkIsaNCHm8zAnkU17gUJS9RlQu2zzxyY+tZGm8jKFMH+DjVrZWxP4pIIx5PsCJsxcLGqptAnuUOVummhTf8veNIjQjWr0CdoJbIgEvjFTcRAAl6IIj8ar6EYxrhRjvFnOZNnJcXEOwKWwi+1uD1Ec4up8gpfzOZgsx+sMAs5by9UjsOyxNYIoAl2cCypHqQf+pbxz+cC8F2xYeiWjwBs1hu1jMR8WgJc15Dl2lNlMpTkanG2AB8IUa2GCsjPElTTFrxIAjirkCa2vKzSlAWm6Vsl9AsRJiLNnz+ADT70fH/vWj+LDz3wQzz7zIc1QNXmlhLU5KSt7kly8uk9zlmpey3bU/WR9nfpXjBPX6PWLq/9dAsQG+Aqpka3yyWPNHpKPkfx8YSXr7HYJzkq5y9d22eUEnwkiUrWexjj38CMYnD6j8UOOyM3r1zA6IrhK54NCOb78JKArq1gRSKgKdUpm50lJYJMAJ22Nab2fT8eos1xzqDPoI+kkqMZzgbv8HkHwmuBuZsA5XzxKU1OGlgXyKTNxC6tpGCDpD7CyfUbGnJMbdzC6ddfIK7LDtv0mSbvqb6dJiHI8Rnk80rrZpAlKgvskcxDEKUt0ekMkvQEKArrdGGFCq+YOwsEAaX+gmIGaefMCFWMEZYB6NkFVTBGPJkjLGkGcYv3yRcwJpBCs7nWwdvqM8knn07niBLIq13g/vbll60knRh1GODw8FFGJaznBZo6H1V4fUV5h+vZVPPeb/wTXPvcniEdjdCjE5j2T80SDJrKWfsy1Tcu5IbuhwH0jMFj2Nqtlaj8STzT/aNEtUNKcMwgW0BJYalACPLSZdxmxVH/y+1ynuNYqy9QDjg74tRxK21sIStpktFkpqpIbkyINLObqnw3uLs8DzYElS2L+bGHo7Oa5ny8eVFomXIg+40BvWT+LcOMt522t5KeiDdxak8jan2uhrS8iodQuJ5jgseppyl+//izv5RyvnP9e6exE0Hbflt6/t8n2dtC2hi2BP/6xqjPreLKe8HeU57uw2TYwyAO6ulfO+pikIu4VPEsR/OU+Y79r9rM1yRfLoBMVoAqytjFxnM+QxAk2whjrVP/yfBM6dTgtnKmqbGocB4xPKLBZ1fhLq+fwobiDO9Mx7lZUBgMTulQE0GNHNclitIIGpgGzhZkDTIJSjm00+GSc4umqwBnu72mCEe/6uTOIti+g6NHSfYBuJ8XeG19FffM6ViYZVvOM3BC5tYiKuMg9DVGg0r7K+vddXXlOubM9wPH2EGceewBnHjyPshvg5t0d7L59C7tHR7hZT3FtPMNBHWAns+ulg8JK2ODMrMb37gAfnsY4ldm+xLlBYgD3W1P98p64+ioSxfYIU9Ny7WLSMediiZBRHf5MRJeRINaekfP5Lmzjwk//FILv/Dbg1Dmdo04VU3zt7/z3KP7o88DujohRUZpoHWuYQT6fIwprzW+RL0j6iSJ0mhpbXA3oyFKVymAm5YHjQM4ZdHhxZwI/Zs36nPucG2MuX9yiBk4IEJq77kSxrAT2kK9Uz7Zj6i4QkGYdlgFgqY/dRFGWtf5GMCKidrDFeZAkuhrTOMXXqgpfIrGARJsmUR7wRhhhlS4j3BcY94IaE55D61JnuD2BwFSCA8eVxT9shImszYdBg9UwQo9/Q3AM0qXFgfUCTR15T9vWUoTL0tKn05qO2lFk+/yS84GtpabS1f2XLbQ5AyhdYokss/x3g1/rFudAnuHcOiynDkc0Eeir5yCw78hjIhnY6sn5TjJdVGXoxzG2z53Fj7/0kn/69t+2Am0F2gq0FWgr0FagrQBaALgdBG0F2gq0FWgr0FagrcDXVeBv/U0DgEmMp5JPvH3Z4zI7j61ns5aV8IyglIA1WkAzF61Ct5vgwplNrPY7qOcFRtMcd/MSOQhmhcbEJwIi+U0kGzY2TPgcZgkdSmnEp/WZWYvv0y7aKYNee+01fOGLX8KVt65gmhVm3evUxb1uF6c2NnHm9Dk15mfzqVRcRV7gYP8AOfOEaRNcu7xNNl+KGkHl1Z2mupUV3z2NXGu2+wbvPQonZ+1mCsB7m+LKIJZqkuBmJKWqzwK9BwB2DW5TA9qtofpENo4eGDM3Y30IznLNc5/pptcSUGzggRRBhPPVfGczuRQo+mCY4vEwwaNpB+cJaJUlDho23krLG2xqNZqPghC7YYhbNQHgCneVExggkBVpgC5BP2djyWsiACj1KajQ5ad93VOOrFkAUyVjSjXaIwf6ZHOUNdJjaVdJENUpMwj2bcchLjYxgrrQOGL7keo8jjuTUVEdUmp8EDQ1YKTCes0cuQRhmCILI9xtSrxVF7hT5MqRm4QxJlFsje+SyqeTZjzHHa+5V1tWMN8rgQjdfwG2BlV4u06vxDI1OpudbGyaspgggYBRNWmNLGGqJrMu5/sleKN7S3BbDUkCrAbY832xMcz6ctzxtanSZvOduhfadyoDUoolr8ANNN+opQxZA15/Xeq+nA4CPBn38ORwDTt5hpeyKd4p5no/6wC2wxhPRCme7A8wrmZ4oc7w3MzufxbFZqlbcr6UNk8ENBNw8cQDy/v2YIxZgKs97ayizcZW4Mx9CiSxMdwUkj2rgC5T/vLe854MmxBnmgaXAmsSl50e3up08KtTAsA15gLiGoQlUBKQdNbTskpMuNaEGPYHeOTBh/A9n/xu/Eef/Q9lX1/IJv7EB1OEDRFS6CDA3Gf+nHAN8zaX7JHdnJR975IKeAEe8ecuh1wwkMBpB/W7NYOgn5/6nH9s+Ap0c2pddaHZUVdIr3M0aCqzzycAFKfYuPwA1rcv2FqIBrs7d/WJqtDYLeeZMnLLvDCwmeCwrq1GaJ1rU70xh7eTosxKzGcTNApgh3Lgk07H3iPHWWKZ2/logmaWSWFs6yOtFiqRVDimCQ0HnQ6CtCN1bET757KS3fL08EhkDamVC3t80iV1BMgJMk9nCAjSDnrob21gfDxCcTyx3M00ltJu5dw2uhfPIR70BVxTyc95GDA3eToCc5jj3gDxYKh5Wc/mWks6VEVPpphOp9g4fQbhYAhyJThw404PRU6CDuSEMJpN0O92cHbrtO5/WVc4PjqWI4WcMCKWuUA3q9DsHOLWC8/j1X/9+5i/cx3xZEptnhPym+W82QcbKMh13jK+TTTHNVKrnNZ3a/bbXLKsbc4lD65IhebyKL3al3mVJLGQsEGbYAKHypJ1kQl0KVgADm490y0VocvASynWBACbkk/qcv5L8oDb7+4/QNyvAtY+5fdMt3F5QMkDwD7/ewE0ecDPkb8E1Dq7eAsxMMA3qo2EpixxrSUnyl/Z3wr4NX4ZCTGp45pZ9rh313DWz16dtxxG7AlWWsNP1n0PALmlegFlewD4fvDXTgT+9w1WsyXC7glXAd5D5X1qXHw9AGxKX4sVkKqbc8pZfZv60H5PwL2rBwk5fKN005gVPCOFWIkSbDYh+iFJWQZQETKb1cC4YgxBjSPO1qrGU0GInz67jX5e4o3JxDJXg0afx2gwqhvtm9qHCArT7aWCrJ9XkeMjcYqPUclZZUh6PVRbZxH0uhjt7IqAwflLUDDhaC4zxEWGVcRYkdsGXTyotjQg0kIvQpHC+Pq83yt04RBJrcadSys4PNfHqUcu4eJjl5Fs9vHurZu48tKbImZdmezhxiTH3brBbtag7iTIyxKrKXB20uBTuwE+PImwnnM8mHpTIKXIGHa/WFvu55wLImBwieMen6aoNzcQn97E7PYdxEdHSMoMKa2jBeAZCD9HhezUJk5/36eRfuyj6Gw/IKC3d7SPK//L/4rpC8+jOTgAej30Lz6A7pkzmN++jtlb78oamipgW11tIvFcwLMR5+hYJDIj0Ulpa7RId16wWSoMU24d7muONfECl2JPHEHNky1EttOZgwpvCzXxZD/ORMtJ9kC5U0tLAUxg0iu4TbUuIpyATiOsEESnNbStNTYWRkmCr5YVXq3onpKiH5GsQGJaiGEY6xzG15T9flPhEA32SIirTb3ODOtJVWjN6YcR1jjmg0DRJH2eLaNY51Up4+VCYuQaraciFroVbUm9bGd6b9dsD7BzLOcgI0nsfkj16y2hnbraftNUxvZ/557gX+br/nV28O5vL1MdO1cAH/diR3tTUKPBIC9ll93rxrj0+CP49t/7g/uX5fbrtgJtBdoKtBVoK9BW4D1cgRYAfg/f/PattxVoK9BWoK1AW4E/qwJ/+2/+rLqpUpp6BYADeS0n05QCdEulIiuioopgSxiiqEoBwKc31zFII+R5idG8xHFRCpxKY+a1EtBkg8gAYIOTLWdRecBUBqvpcY+BmgHDbNQQjEGAq+9exQtffhFfefFlHI3GalbHSYper4dzZ8/i0Ucfw9NPPyMFWpFl+pdN48lkjKLIMS0KFg88pgAAIABJREFUjDKqg+c4HB3jzs3buHPjNopJxq6O1IJSIjom/qIhbn6yTr3gVcGutSMQ0xpE94C0HgCmolPg+gkAwOtSs9E1ntRu1xdmJchqeYUSASg9t2+ku66eAczWWNI9kzWfum1OrURbbaFEQFPiFBo8E/XwTNDBdhwhzmeYVtZMm8aNNfqoaA1D7IUBbjP7t6yxyyabsxK1jDpa8dLOlwpwe03+n9+LgkogMJttVM0yx5fqTQHTbI4JYDZAgk1Vgs28XuWzUcnkQECCf+sEgBMCflQAs8lphINJTSvKwvKgpYyj4jXCIAh1DWHUYBinSKJUGcZ7dYPXp8d4mfaBbIqzAU3wMEowqWocU13umm0CCKyIBjg4xasB7abSZTPTPlz2pgcunFTMK3NNoW7AhRqMTkG8GD0+c9XlT/Ix1nh1tt5uHvL7BKGpqI6l3AqVfzhuGn3SxlpqEWeT3NDqOmS9qGqKzCa7LtENIBLAI3EHHxpuoBtEeCeb4dXZCHeaQs1QZu89igAf6/SwGVW4Edd4vgjx5dkMd6RCSpAQAOboDSpT5wogd3mJBAdpU+nIC1LfeQWf8jrNZYDAjEBjZqE6fNMzG6Qs1jWbZSSb/V0SCYIGAwBn6gCXwg7WqLDqdPFGJ8X/PL9tCmDXzA3qADWznV0GIHPLK1oWa30Lsb6ygu/4tm/Df/Nf/ddYXV2Vqrwqzaae2bGyiGRzV9a3jhAiVIJXF6GhNbQHaR34awJfU9Xaj5wq2Of6Eggm4F+Zol+CHj6Pb75zThBslkrXPoXBOcCQdaKyWWC0pnWpdVXA5nCA0488jN7qumVWAjg83MftGzcQEHTmWkwAeDYzdZkAYKeuFLBsADab8RrZUh6bdbMAYKqwVodIh0PEaaq1jJnh8+MR5odHAoFlw0xng9rAU+0kVHRtbqCzuoIsL5BNppiPxkgEsIfK7Z2PJ+DGMhiuoDvoCtge3bmL5nCCuiyB9VWcf+QB3Ll2E8XRCL2VgWUQFzXC4SqC86cRDQfoJX3EvS7qusB8dweja++imBcYbl/AysVLiPt95NOp6rnS7SKm3XVdoxskGE2m2N+9g6rMsba1hXQwRJR0kDc1dg8OsLa2KiW28h7rBrMxlcQlimIugDc4HmHvpa/hzT/4Exy/9gbC8RgpVacqLeeKAxOkfjM2zwIQdQAll2qzPTZrYkUw2Giz+cD57bOknSWw5YpT+WtuAnRQkPrXuRnw+gmaiJDi1IleFejHKVlXvDpvC+swBgP7nR21HrsEki4AXwcIf0MAeHnTcs4KtkOaG4KGmpuvnnDGPWyhJtS6yXqZ6lfW8jwLcN33a79bayzX10UQuDVULgSyiCZ5xFtnL9loL1lN+3ORj3Rgjcz8w9m8++gGN6cN9HVrxH3ErwWW5LcJKUv98zg1sAO+TNvvuB56nCdHcaWgwrdBrqgCp+KumXVv6mGqu7XHSCmsZzGAHKEy4EcFbdFrrCYp1hBiTfujvSc+x5zkJ1qZU80bcj8BTlUFPrN2Fh+KIhzMZrhe1hjzucBzQoVxzT0nxDEjFJpSFtBUoM5qngdKfAAVPpbEeFiuI8Dw8cdx/vt/ABcvX8Zzv/5/YvSVFxBOpzbWalPDcy/pE6yLAnRKCACmslnjRHWOQIpSRtILCGLzPBlgHtS4cbaL4wsDnH38QfQ3hwjWuzgej/HSC69gVpXYaTJcnxa4mVe4O20Q9Izss5oGOD+r8em7wAenEdZIBHRnJ/0r5JlAtNW/4FkXQK8KkFYkbUWotrfR+7YPY/tjH8OV3/9jjP70TxHfvaW9iqs6XQKYPcL5XyYpcO48hk88gXh7W8BofuM6xi9+GdHuHlKSck5t4oGPfwIPPvssbn75S3j5t38Xg4L7SalzlpEvWBAf9WFjh3uBaDMOlNXKKytzAzeV315TBe9mH3O5VX8j8+jUqfllUlQjnZEoYOvCvKkEMps61c5ynJdaE7QPGdFR+zbPHU6pL/6Scsbd+HYAsJXXyBWaK4GtXcdxipdL4DWuYWGk+7wahlhFhDVGgsgZxdTgzKo+rBscVsBB0Ogcm4VUApeaCwOCwNznA4LHfC4jPpgS2pHsSFh06mKvAl4ocx2ZUDXy64ADzKWidkQaWzfsnCd7cFlEu4AXHcqWbeHdOW3pjzDn6WO1cOCzx6B5jzj+7BW8Db2dRQZNgY06kJo/DGsMz27hk6+8uvTM7X/bCrQVaCvQVqCtQFuB93oFWgD4vT4C2vffVqCtQFuBtgJtBb5BBf7uL3xW6jQy+AkeWS8sRKWutAGXAhtp30ywNiJQcpKXx8Z0L0kMoKK1r7fjJeASJ5aT6lS8Ugbpk4CLKRsFYip7z5kZLn1fmX9S4zW4e3cHr7/5Nl599Q0cj2hK2GAwHGBzcw0Xzp7Dw488hsefelLqBpTMcAVW+n3lVZZ1gek8x3g2w6TMcOdwD6++9Apeeu5FHN45kLLDaztlt+qzEe9r2CxA20VD/MTKWe/Dd4BdY03AHlv4Uh1YE8pbzfKpF7aaLk+Qz09gR5aXDiC1LpBrBjX2XP7DAAIDgBdNfak3zD6UFni0+L0YBHgm7OJRZbFWKCuqeNj4LZVXy6bwDAF2owA3mxq3GlNZsDEsBZmTbiW1AcAE5Nj0EgAc0G6PzXaCjgSAzV6TTXmf38prpgJbzWwCF1I/nTQdmTFKZWKHqo0mwFYUY5OgZcXX4mskapwelgWOBYNag59W0cyLWyOoyOcMQszTCOMwwT6B7CrH9dkcN2nH6IpWUiHFDEM2tNlU171y4KsjANxjjeiUGYsk1wXSb/NC9zx0IItEnyfNTW8L6e+Xmtoul1kAseaW5QxL6edcU+0e076Z4AZtTgOk9kIomwCzxiwRab2pMqoRe6Ii9BbLBpZQ9dJgWAPbQYzHO6s4SyCvKnGtnOPlbIypA3Opc/xQ0sH74gaDOMCdJsAfzwt8ldl7spC1xjOBLwNZHMDvrBTZBDa7WgNv2RBmViLXC2u+0gggksqZgDffu8/7NXWQKSJVi4VFOAFty248U4fYjnpYRYqy08FX4wC/VtzGG5EBXQR/BT5qvhmIQFCXawsBXV4Z16unnngfPvvZn8Xli5ewsbqJ4WANq6trSJLUnAWaSgpSab6lxiSI42zV1Tx3GbpSYZpKksCpD/mUolK5vmbvLOiLdt4uhJykBt0v30zn6wkQtp6zt5e253BrLQFZetwT1CU4x5dLUiQb6+id3ULU6WFluKK1q65LZPMprr7zDsrJVISA2eEhGloWO/tnvh/eTxFFHCAtpTNBZt5l7gmkEdAaemMDAbOAk1jvkddf5BnK6QT1wRGKwyNleFome4CiZqY1kPQSqYeZ75smCTKCp3Pm62ZoqD6nZ3Gvj87qOuJOjIQZu3v7qPf/X/be/Me27LwOW/tMd6q56k31hh5fd3NoUhJJkRKpwVJESbFsC479g6AgtuNIgQI5hpA/IYiBBMiAIEqcHwLDMGLAdqwolm0piYaElESaZJPsZs/dr1+/eaj5zveeKVjr2/vWfY9NRvrVfarx0FW37nDOt/f+9q5vfWutvqT88yxBb2sDw8NDgcSr5y+ITTjbPxRwX5/fRmv3IjbWz0qCejrrY3TnFgbvvIvO6jqSJy+jdfacZOOr6QRr6+tod7qaH2TEZnGCowf3sX/jOvLBAJeuPovOuXNI2m3UsxwH+wdora3gZDjEbDZHJf9eh3l/gMG9e5jcuoXX/+APUNy4DXc8UMOFMXgN9AtqDdzZwj7KXKAeA7JZCcxwX9A8tbxPxQDlNzVOeSlzn1MJAJA5ylxIGVwqcMxqqidYYw0VFJRfBQKb36emjQcmtLd7dqox89SZtTQPT2WbPwjYXZaBDpKwjx8pAst3eZ8So9A3wpzmwtP9knuYJGwD+9A3wojF7/8xLtwblVu8/zhziH6m0oYHia3xJDCBrekkjInOE75xivuNttYltm+wn7Az0CmYc+qRalevuPlcv7ifEFtDt33OMCAnyD6HPd+ajgzsFBBMNQdBZib5T/BXNgHOxpkgclnyvTzYRHzRq4VQ4cP3rKCmusWc550Kq2mMDRdhLYZZNPBYVMfI6xhDV+IIOY7rQkx3rtmf7K7gp7Iu6nmOB3WJ/ZL7S40hATdX47hgM5jTvjNwJqk8LEvl8idQ4i8kCa7Sd57NEnGGs1/4UVz+638Nq6vr+Orf/59QvPwS/TnkV8tGBQbFxpQqD+bRam2Axg7lHKY3OZ/vW1bsXMHHkxqHlzfQP9PGmauX8PSLT+H+uI+9+0d48823BNzulRPcGOa4NSpxSBn2Fq1GHFpVhct5jZ99AHxy7LAiORrziqYCBxckWddU2OizAWtnA91uB+uTHJ3+SPtA8dyzcH/pi3jq3/l5XPvjL+H6P//fULz+mgaFFhA8N7UBbMMJhEzTGHFvFdNuYutzNEY1GaOVl2p2yns9tK5cxvo5MoDv4ujaTf2OALnmIjfGwKb13rp+p1isGVm3iPluc5xfQdadeSbMW1MM8c2Cfqqy6YT5mtmBTV3d2ixZJvC2HFq/JoOtme3fP6wDNVtR/cM7GTDvWP6w8741kVjuCa8Pth3yvI4i7CPBy0WOGy5BHiXoEAh2FTYQY9WlahTI5J1N0LfCUVlhn+x0MaEpTV5rXs/LAisuxXbcwkpVY5Xn0whqglNDmhRILD9wjJgrdOtSQSBAbmfvD8p/jz8WAHTzCNbhBgXtJML9ci9mHlnKO5YXrclQZwAbWFAD3cKqP0aUA6xlLdB/C1B0/GxZSArdzg4V0izDFx/cfzwNNz83EWgi0ESgiUATgSYCH+IINADwh3jwm1tvItBEoIlAE4EmAt8rAv/D3/01FR0EJBLIkscci8IGqAnc8kAPJVP1Fdi7YioR+IuQ0i9L4K/9U9FUjLrYs1HtpWICh+52ITSnQPCC6uoLHEGOlSXB4WiM/cNjPHhwgMlkLtnPrZ0t7GxvCvhodTpiqAnEqEoxGVZ7KypMEcDkaybFDC6LcTwa4lvfeAn/5o+/hoN7+4iFohFpqeHITvGSmEt4rrEzffE4AHRWu/HgrGdELYPAVgYOoAAL3CYRGL5CQV3sAwHILHCbpPMHAcCheB3YSgqxmI2VyUlK1o7Sw2Q9lCpAXkGKq0kLV1yEbj3HLKJXZC3v2gk5E56NSznH91DinbLCAw/SBqHAUAAnANwlk/NxAFgS0J41S2DDA9MtFu0oaS1fSmMAy7fZF7XD+xp4XmEFETbjDOtJIo+zuKzQI4sjTpBXBYZkT6tgbIAimcb8XeYSFFGMu3WBW2WOAxaoWawuKzHkeB/yfCR7qK5xLECT9y+YVaX38GXMlCVwfjFcwanydCUFwO6R8Qw+cEvjLH1zq/vZ3A+EUgIYBIA94C/fWv+8wO4W+00+u774Sm84Sm86K86SQUPp28AEVvPA0lwUkMqY0aeULFpE2IliPJWROZni3eEh7pDh5VkylyPgBThcFQunhRtRhO8UBd4p53hQlZh6Fj9BRX4Oi8uaq0usZftMK7hKOtNLtQawxn5v4vJ6fQBsPeAVZG/NI7oWA7pN/0MygOMuVpM2RnGKl12J/7Xaw3sJgXwHR4VjeUg6NbMYM4m5zMBZwgf8zJ2dTXz+Rz+HZ596Gk8/eRVPP/UsnqafLuWANSnZJFGIaWtyvAYAixTkmblk5xP0XXj+eR9fg+4tL9AbUrV7ebUaEMfv6eMrqXYPCMtHsCSz3QOFHgQ2UNhrwJPJpaRscAibOFxGcHYD7TNbiNK2AGwBrrznqsZ41Me9G9cxGfXl60twJ/Z5QkB5miBKTC6+Ijt4PkM1y+Eo883riyK01taQrm/AZYTY/P0TtMinmA/6yA+OUQ77QD43xnAdYV7SfpssP2M80983W11BNZ6hHI9RzCaWB9MU6doakLUEbhfDPtx0BlC2ejaXtGzaI/DcQndjHd3VTRzevYli/xDVPIfb2cTa81eRrG+honcr5Z2PjzHb20dnYw3uzA7Q7gkcTCcTJOMJ0pUVtLe25A0+KwocH+5heP8horLC5eeuorW5iVkxQ3lwhMG9PbheS7LrHN4ki1DN59h/9zqu/eGXcfTqWyj2DyQ7HTtjbgvQNU6hvgQmeKAx5IsgcezVe+UxzucZOOG9aj0gaox620MEjnnW3BwlcubxGgYGU+6ZwCGZi15i2HyCjeUXGGW8QK907CWhPVjt9+zlBqXH96nlM8QjKhbBDsE/wXKXj0FgDnqQN8xnu3eTh19IQ/vXmVevVzaIQ0wq7SV8V1Ps9lLy3AckExvAYJ8vqbwhDqlvrDEX5kXT2fK+HfbxIOW8YPIGOd+lG7eGGw/IfcChyptoeNlnL63tQXulAs/8ZdOVZN/J9g2P6exlTUnyb/Zsbo5pAIoNILYdi+/HhhaxMp3T/kgp8JWkpRzPfE9GJHMx5yYb9IaIJPk8cIUaoCgvvVPO8dd2LuGZvMaD6RT3CfIm5hHcp/cqqJbBPbXGuKpxgFLMYE6k86jw+TjDJyOHtTLXPsN53H72aax+9EVkUYJbX/tTuId3ZbnBOcr5qbOKHxP5Ngcgzt8LQVjFhb7WvsFKFgKMUQL0L29gfK6H3RefQXd3FXkc4ea1O3j33XcxcQUO8hz3JgSvY9ydFt5HuMZWFuEiGcB7Dh8dAz2qv6hZyeYJJx6vb1gBR4jQOXcGa9tb2K1qZLfuojWfY3R2G6PPfgadz38B926+ifn1N+DuP0R1MsDJ3gAPT4ZolcA5OOyw6U72KtaYMeXZop2pYame5GLoCvrPUsRJgoiDlBc2ph4MDGdIgrBBsWS529AaTUzBJ3HeW1xy4TZPA6C5kHK2LhDlEp7xeW2aT2pE43oy1Z68oo962NnNyiOodpjux6nvtbbJkFgea4YIQGnYP3RNbCZj86H/vnYJ7iYxvpnPcJNrIsqknrNOOejaidW7ylgSIAbBXvOvPqnITq8E2FMa/KSi/UyNXpxiA07NgSsOApBbbKRzVDGyRhs2qCmPhPOSz0QB4FZeOE3lttpP3VoWoHZoArMYmnhGyLnyBtYZiAEiuGtvqL3e50id59UAwaRHMJl/i8RmlSPp8Ry9ukQPBTpVofzn30Tnyp87Ov6ATNQ81ESgiUATgSYCTQSaCHxYI9AAwB/WkW/uu4lAE4EmAk0Emgh8nwj8t7/xH4PAnmBegrcEKujTJWk3Y9OJNSDQ1/x/Vadg8VHMTSvi6nvKg+qXMSpK53l2r6TjvC9awDOWL0lygGRAeSpLKLDydZRw5UdSPnU2KzGezpAXNbIsQ6fbRqvdQhon6r6X6KXM2wycIsNLzANf9KZIXNLJcDLs46WvvYRvfvWbOHxwKOlJSa+KNegLNI8xfEJBWgUZz1hevgeT8PQFm2Xk2BeyzZPUy+UupCMtlgsg1AOBAQA26MAXm1l8q7w/20Ja2fxfxWLyEpVkWKZ1iZW6wkUAz8UdPJt0sEEmNGaYJgDJjYwhpRTnEb3XHB7C4S1X4+28wJFYaXwfk6INIJcBwMaeMKnGUwawFTlZSTQmCkENFhJVEJbvbyVwggU/AqJe6NG8FutKLKD1KMFW2hJDY5JP5MF6JqbnayImd17M0SHoq1gaW4og1ggOR3mNm2WOB67C2DkBo7wcyVCLDW2MdkonH7FwKC9EluQ828PLNAufJWCyKGKeAhlLuM5i6EOx8LsKhX+GrBPYHZw5BlacsmDN+9J7VwpfDRKm1jTBIiflMecqLAcA2ObTorBIoFVziv68BgRTCnrTxXgCKS6nZOjXeD8f4yaLqDFZ18CVOsILLsGlBGinbdwtK7xSzMTQORCpx4B9Mr7ts04nvAHWxsqzezIWPD+bDCF+Htdbi4wh3a9/DtUFBK7SR9oaJdjEQeC36yJ5+u3UDheTFfSyFg7iBN9yBf5ZcYAbCcUfI9QlmbeWd5hKJMFNOU4BPxQRjeVZe/XZp/B3fv0/weXdi1hf3cba+gY2N7eQkQHM50UEZCXsaBKMAjY9XCX2bmBkWeOFpnQoDHtWLx9lkZte27wC5lUVg5kv81MvYDENJbdsa52gsLFHvex8kgkYEGuW4KiPdUGP3CxDtrGB9tktJO2O8i7vN01akjmmskM+GeLa229geLSHmNdSGPtVTTzdNuJWW0y7ms0V07mkomPvfVxEDh0yo1dX4VLqCUAgTlUWmE7HyA8PkR8eIy5yuILyz9Y8RI5+1mmhmlFev4BrZYh7PQHAbkagu1S+TrIUSa+HMolRT6cY376DuCDzvUZRkMlYorO5iXRnR8As583gcB/RbIp5fyTf4pUnLmHWbaNOW8iSFClxqXnOxIS600XkUkTzObLZCP133kN7ZxNnnnoSw7zEyWiMwWiIJC+xtrqOnd2LSLtdDI4PMLt7D4fXb8CtdVGs9EBX6f033sa1r30dd994A9OHD5AVBZKSjQ5ktZNRay7hknBWk4f3QPf7ZVjT1iBjzUEGaFoDjHwqpZ5gzN+gdKDmFdmel6CCgaT0Kf0shQb/PQEzgsHirZtEfSGPSg9CLqScvSSxZ2Fy3wj77yOyz4t+ldM98XulNJOut/cN3wvs9r70AvqUII35xpsJ+2nIVTojWKuFB8NPfYDlhUxgXIoaHuD1TSVSGvCgMMfAGMPGstY+5HOqYh3OGf5aw/2EPZ/r4pTlZ7mUcVzIw/oXPLa9L8JiUrnm9Wy9PsZ8lKQzYT7fWGSgL2XFzRtVoK/kna1JRAC+so8Hgb2/vJrzPPMvSHNnvFtHZm6BUTVHL0qwHSXYRIwVWTEYUEcwiX6ph5TcRY5xmWPCZqKixE/GKX7x4hMY7R/iRpnjOIoxVpNUiaO6xAkcBnWJUZWLFUsHb8oyr9Q1Pusi/HiWYX0+s7HxzVyUSp5IuYIerDkSb2dBEPQ0i9nZLK1r7QccR2oLM3cS0CNIyjgR8OP1t+pI/vazBBg/u4PRTgdnP3oF0dke6jTD4e19vPbaaxhXOe6OJjgsHYZJjIcFcJjTu97hXCfG7rDAz+1H+MjIocPzCsHB0s4KdUy1klr3KVit20Pv3BaezFpIb95BdzbBMI5xb2sD46vPIDnXwXPPXcFK1AaGY+y/eQNvfvsVFHsn2KwirLIJJnJoxzWiMsa8t4LWk09gMJti8vAAs/6x9smQ1+XjrBxiTFIJ8Vhvonn9LttO+JmnnONzTGC581dqOPoAAFhh9o1jzA9sepTdgZeQNoDU3jycawKDV02IHuTX70Oj2xJqGs7B+gyxYAMn3tZnaADVClVzBPMVFWJi3EGEb5U57kYp4DK0o1oA7gpqrEcZVqtUZ8W5o/pBiVENDOklXJQY1JWY6X0ygYsS7SjChjyFHVbkn8z5YwxgNhHqfOKbThh3+QJLQcczr/29RY6qIKerPuQLW+f+LLAsmR/OuJJtrzSnFs1/YvxbQBYqCZTs5tlFLGI2I5icO5s5OA86ZY61eo52bSohIX7C3AH8zHEDAP8ZjtvNU5oINBFoItBEoInAhyYCDQD8oRnq5kabCDQRaCLQRKCJwJ89Ar/5d39VBQfxIGNgQtDAl6UJ8ZgEqlWGTI75tCXeiiVWgDRw2PuOiQYVHIWt+928YA08Na9Vq4lINpTYs6SlWYjy3fEEhFVEZjO8eXSyPlKyUspiMFmi1J32CGVNxl/iUNFTjSzUAFj7rn5+DgtiWTfF8eAYX//qN/DKS69gcDAQ54q+lo8DwOatZoVk1XQWoBzBIC8hGX4nEJbADa+VRTIr7pvtoxX4JQPq3+cROTnSNzw71Ir9BgacAsBWZDLGzCkLwZizBngFcU++pu1qnKtrPO0cno072I0zpMUc03qOaepQzCmtaNJ5J2mEA+dwpy7xXlXjdlVhIp9feviaqxkZ1PwEgokLBrAHgOnPy8IaWcECgH0xk2NJ8JcsTrI8WbgMfoYCPLzjtARn6xIder5FCdbE9q0wzOdixuwmGc4k9PcsUJMJgUiyipxdfTg8jCrcr3Icl/zZfDElt+vVxunbZz6Q5plK/7h9MspZePTynwLcVJg8ZWgRWA2MGRalF7NeKNjj6+uUQbwsEx7KgwEcWQaLTbLZRpWfquKjZ0wGcITrhNdFINTkYm0e8LrkUejlXgUceBawXuHlivn2HAMCtWTERs5iQV/hTQe8EKf41PomDvsD3MpnYnaR+dRyCc5FEa4kJV6Mu8iqCG9XJf50PsJ1x+I451yCuC4FVjHWNi/JeDVw3kDgUwBbktGenZxQfpfS1n6e83kCvfg+3vPZ2EwO7aoU84cF3J0qxrmkhzjJcCcFvlEX+FfVMe5yYlJCkR6NhQFWBIZMbd7yDaWd6V9OZukPvPhR/I+/+d9je2NbYCnx0CRJBZ4SACZ4JP9tx8gS2BLx1iSTfZHcMHkP2Iq44xnaQcI55I05mcTGAqoj8wFeqADojQ0A5j+1hwgANiCKOayztoZWu43xcITR4aH3Ba7lCUz2VrK2htWLZyUHzXskoOMon9nrIUp47xXq+RRvffvbGB0eGLOMgHbskLY7cO1MuZpsY0q0EgSWT7mYxg5Ruy0WcNLpYEaGbW73U0xGKA6PkPcHiLk2va+kGPUEpluZJKIzemdu9tDe2MDkZITpcV/XGHVaAtn5Oby/Vhxj/OAByrxCkc/ERk6jBN2zZ7Dy7DPItndUFOdAMM9MD48wPTzWGHfPbKHIUuScAwScmEPqHNwKBCcWM2TDPvL330d3ZwPx2joOBiOMuaa6XcT0qs8ybJ+9gLWNDcwGx5jcu4c716+jtbONdG1dsq1f/ie/hVd+7/9CZzxGS+vJmOyuoAQ990bbE4wlZ2xTy+N+/+C26BtitA8GRnmQgPdMYOZUNkqIPe+fb00+lkO17inbXxfyvhaoVtu+TVYwWXvGGA2ypgYchr07AENB4YEgcAAsHwU3lkAKP99P9387MzyyL/oNT40r2tSZQbEjAAAgAElEQVQN7DEA2MvFe6/jU79jLwXt/UUFfEvq2cBbvo7r16Tlze9XYI0eM7B3AQDrddZYonEIzOolwGr5/KKUpaYMe77FeLmdxaTbBfQsKzo8nv4XQJl52y4kYLW8PRjvgXgxf31rCYEvzhhmGTVHRQYEcw+jBGyhsbQ2FGPN+i81zdi8IuBMS4NBOUWWRNiuY2zTV5c5oHZISSiN6REN9KMaR9z7ilLqEaOqxCUk+MWVdTwZJ3g4neBOXWGMCNPaSSb6kM1SNQQASw5aLGAgq+Z4EcAXWxl257nsG8y7mpL9xv73V6gr557A2FIieR58TdXwIqNa5X6zs6U0tjU1ydc9ThG1UtRco3GE+PgEcVLj5MktnGwl2HpmF8Vmhv0Rc02Cm9du4GgyxB73MxfjoHC4tlcgXQfi1GE9TXFxMMfPPASem0RolWwWjCSRTUlgxpi+t7zOsaSMHcrYKaZsQGpVhX6+6YCHZ7u48qOfwIs/8sNYWd1CPZ7jxjdew1f+6E8wu7uHc7W9ztj73PNSJGfP45mf+DzuPniA/TffxuDBfSS+CcNRxaBmC82pdYLIoEogjx46wolE81KNJh5k9ZYt/Eytc3+GWEwdAbKhKcDyg1R8vLw234vrQfLOfr8LZ1Y7tBvkSbUgfxSVzYOaXdgYpvVn+Yc5isovlhVNCuQUJ/bMda6GiA2Fxrwu4hh7iPFakeNmlKJ2seSb2WC4SlZvScsPNndaTNnISBD4xJU4lq0JmyF4FixklWE2ITHWoxRrVBQJjYneH1xtXTojsQGBPuN+PgrQ/YCj3vLalxHyoyxhHx3FKbD0+bSQQxj7hW2EzgU+L/u9Q7YLUSL1kLQq0K5m6LkK7aqSXHjQjba/JSwj/HjDAP6AjNw81ESgiUATgSYCTQQ+vBFoAOAP79g3d95EoIlAE4EmAk0EvmcE/sGv/yra3Q6SVqzC8eFggDGL/JHKISqMsDBaqoIbqfAjMNdjfWLYsRhB8JYFHs/iJSgUKpZi9/oCFouEie+IDwwByY0uQGGTPFUxUe/l2cEeQFZJncV2FgNZMKPspsC6Ci4msFmeSjWb05axHapKLNIkS3A8OBID+M3X3sT4ZCrATADwkr7bssyjFcCsgG0d+FZ8MilmQwQXYJ+qmEGG127KXm+ergum8BKNaJkB/DgATDDIrJMDeMwakPmHERQXZ8GrxIoJUhfoAXgKDs9FMS6x8EWmT0nJxynmSYJZGQnMIgP4QRLhDmrcLQvcKymtZzGTj6KunDLRBhUQZ6MksySgHwOAKc0oL0fPieA8kXetL6IJvCCz0jMw2HQgIJMQc1VgJYnRFVuoxrQoJLvK4T+XtLAWtyQBTVleAoed2K7spKxxp5ziIYuyHhxoE7zmHXi18rgwQCSvI0zjCAdVpX8zDZMvYnpwhBLcvCYW4+WnuZCC9s0Ij1G/Tlm/AQixuaFi99KK+17ggbFqrGjOK+ElGwPOM7vVMGGFSRbyAwBss88kJQX6mFutYqnZaPrrWquUPWSBmWCIAc1ekjmq8ZEowV/cOoedYYnBdIzbxQivo8Shi8WUuRBX+LGkgysuw6GL8MpsgjfrOd6vKxz6IjJBWq1/zQeTkAwyuMbWs+K/SYTzWgzUIYuH4yTwNzD49D3lqk3kMHGV5vIqyAACztQZdtIeiijF21GOP60m+HI0xaHo5zHqohSAyJ4Vyp4aw4igrjHZ2clAifhPf+oH8I/+4f+CjTXy5BKITStWIOMf860sj5DPGkWomJ/oRUkGvjfuE0PXS/7yk9R44iWcNfa+kUXMUF4XJY5NI1n/AsNXuUveuSYLrRwjGUmLZ9RqgR7Z88kUxXhqeYS3JU9QIO52sLa7iyqN9TwqMWg2xTGyVgrK9vOz8skM773xGo737wf6l57j6OurvEmt1QJuTuC3EihK5vGsrNFaXUXW60oymcxcMrmnw74A4HoyE9NYTFKOXbuL9TPbes+T+3sohyMkWYyUrx/PMB9OQKCDEs3D4xOUo5GBfFmMrNPBxvoGZuMhBg8ekPKKeG0DK88/j96lXaRJBkeAu64xPjrE8TvXML57H+1OhtbmBlrnz6F99ix6vTXdQ0EgazrH5GAP03ffQn2bYucVylYXeauD1rmz6J4/rz1h1O+js7qKldUVSSTkoyGG8zmijt078Y6Tm3fwtd/+F/jGb/9LtMvC1hXzYpQtGL+nLMhTNqzAGTYlLeXwwNTj78RC85Lp5q3t2fOSRncCWNQsJUYoG3cMLCGIx0YVeqrmHgCW96+aS6zJhzAcG5ts9Xu22mJrto1DLPQlgDO08TyCdXgJek1t7cXWjMT8pJ/01ktAFJ/v7R6MiRuUCQK72TKfNTHZey5AX58P+Htj9AamngGfbCoKTSMBJOdjUgzxn8VrMqa1P68s3YzW+qKBw7N1DU493RP8T8t5/Hsdok7bnowFHfKw6aqYb3OQfuY6k4wzx8dLdgsE5hh6QJh7jxjD8u01AJg53gBS31QjD11gFkcYltKAwHoUY8dF2CBzXwCX5a45VTFq+vnWOKacc11hUlIdosBPRKv4bK+j5p0HVP/wLMphWeHYVTioK/TZbEWP1brGYZ2rAeMZ1PhimuIjPG9Q2WFxiLGmL94vpeTVF8j/KmUueQhPOR+lzBJpjpLNLmUQH32OhJqasgybF69g+9JF9LY3ceHyRbzy2/8Sg737GD61jv6ZDs4/dxHuTBf9IsfJ/QNcf+sGjqdTDFrQeeagAPYnJXI2bKQOK1GMK6MSP/2wxpNjAtncK6gqEgnE5j7G9UVZdcZcuSkyGWLuRZJydg634wqHF3p48gs/iBc+/YPosOFmVuL1r7yC3/vd/wdJf4annMN5vy/P2xmykg0qDtnWBiazKerhEG4217lJe4jfm8NZWYx1f4K0s6bNwHAeVcQ8ALw4o4ZnePa5TZtT8Nha+rz/tJd35l7ZroGOtzuYcIyWmh/ZbKHzOPdBP59tuD1rnzHSeS3We/CcyDmucxTVJB5j0tvpxJoGg+w6vcxnyndEvBMcxim+PZ/jJuPtm3q6jrLmlIN2WHURWkpf9Mo2eXJ6UhMAHoilXuOEDTJlgTblyXUOpiezQ0+AP1nAllvszMX1YlYbylVsOrXk6CNqq1zhXsg4+9bQR7F5m8kLZrTlgCCZv2jM8Q094bxcuVJ/18QVLT5qdLIIZ9II0eBQnr+R/s6xxiBjfJ8CwJ89PGr+wm0i0ESgiUATgSYCTQSaCCwi0ADAzWRoItBEoIlAE4EmAk0EvisC/+w3/g7WL2wjWe0AaYzbd+7i8HAgRqHYcJ7JSjDMinaeCRu8/QT+JkKVVPgUQHzqo2vAJQu95sFq0nJWSNG3QTrNF6XV5C7p59hYxJQL9YVisvTIyBCg7IEnMeX4e282GlhlVigl0GmswLwsBHLUrkR/dIK33ngT19++jvFgQqtPk4BWTcsXyZdYQfawMXiXv3RvnvkmOWL90uQ/Te75VBrzlNXrwVzhQKcVPX5nBW/v56Z6kxdK9gCvAW1W9LIiEBkjgVXtWVFViY26xPNximfjCFuS6nWYlCX6dY55EmNexd4Lt8TtCLhVldin752XooxZpJR3LyW+TaSSXx8EANNTjUyjUIxTgduD9pw7BPmMY8KCqnkeEsTl7+jzV0YVoqLCVpahRynYssR4TrHqCEnksJ61NBeOpiP0CwN6+X4GljpjFIl9Aqyy0MdCppcVJkt8XlQ4jpw8AI/gcFiZVKAVnD2w79+LP8vHGmTCWyFYfta+hPq9veG+mwH8+EIzaMEDzo9Mo1DitcJj8K0Ug87Pn5RerBWLo95TV1dv1zlzESYEzStIHpZf8teTbrvJagp0VXMApbAp3S6NbzxZ1/jpdB1fSNZwFg538gF+f3qEN+iPXEMeej+UJHiWUpatDgZximtljm+WU7yaT8TkSlg61bw0eUJ5FS/Yeea7ybVAAJjgvrHhKQ9uoDCLz2Lw0eOWgLVYy8YhInOZ0s/0smTxdtu1sZmtYuAcXq4n+HI5xnfaNYYp5SKJ2+WoCeYSD+bFVB5al8wl5w0lTwv88Kd/EP/oH/0DbK4TAE5RFmTcch2R/UsImlLyRN0KD8YaA5hgmujCAaj1jSXG+Dd2lHIE57HPa1x7ZLwyv1DCN89zosW+gGtAr/y7CWwuGmusMF7V5tEt8C4vEJfGOmVOrNmkw2imKVrrG1JEcF6hoaKHL8GlvMTO7gW0Vtbk51vlM7z6rX+D8clAfrlkDGteBokDGm4WXtY6iZH1evLpTVodNdyYyzjDUmF0cozi6AT1bIa0lQlILgiCE3xf6SJJYkyO+3oOQQ7eW5ETCK8Qd9sGAB8cIR5MUBVzFFmCdH3VFCcmU1RHZPc6JNvbWH/hOXQv7BpAklfIZxNMj/ZR3tvD7P495IMRujtb6D31JNpXdtHprQtEEMCUzzC9fQt3/vjLiO4/NHntjR2kF3aR7J5D5+w2MBzh3pvvoLPaQ3d7HaPxRDLZm888g1kVCdRmZwPX5NF7N/CNf/W7+Pq/+F105wUiSlwTXCL4ziVX+mYOvwYCMBPASAK6Ytb5OWMAJ9e2MSe5VrnejfFqVgaBzcf7J1AYclPwiFWzigeDCRxyznBbCvL2kiFe8q5VnpO8LK/Kg8Ne/lgs2A84J2mfXTRh2WZtW7A1sIjNLLD1VN56kV+5Hv2bmtex38MErtnks73P20lojzcWJN/bQHXv6ev9fheqAX7NWby873cAletKHrketTm9Ky8BvczsFdtd1g4eEPbxeqzn57siY2cG86pVCvBNTRZjA8I4DkG+mY0SBHQ5jlzBBHiZx3NnktBsrCL4yMetqYLPpbWG/WwxNqlafla/zPU5tE/YdhHWqaQRA+3SVFPYHDAke7euMCKoixJ9ssiLGk8B+OWtXaSzCfarEodljQkKsYRPABzXwGFdYBBVOMlNFrlwFc5UOX4iyfDDrsYWPUkrJ59vSrpzLVNlgdfK7JJy7Dm+Zaw5SFatAGAfSbKJx4pTjKQuxe5cZa5wFQb0Qd3cxOqFi1g9dw5nzu/g3T/4EuZH+xg+vYnD9Qhnn7+I3oUNHE4nePD+fbx//SbmiUM/S/DO8Ujg9STOQM9sJuluCVwal/iZB8ATU5gtAVUxFvLAbKogA9hAd3mY1wSAIZUSnlvmUYS3yzlei4FzL5zFJ3/go0yTGBye4Ppbd/Hauw/RK2s85xwu8E47LWx+/BOI5gX233wH0XwqZJlNPwvm7qKBgio6NrZmBbDcZMHR1y6kM7YpUBgrNBxNg3Tz4xM1AMiahx6UNnUbnhtr9GpgJbJmIcl9exBeDS7+8+RX7P8GCGtbZxruh57JSgYw93fNe8ma8zV2P3aOtjNXm+vZNxLS9pgC4rS0yKIKbZ3nI+xFKf50luMG11WagXLnHZ0FgPWa3r48IzL3sleoEst9wCYFKb2Qsc6mhRLTstB5YD0mE5hqIjF6tZMvsIHANs5SFvB5LjRcnjZthiax04wQ4PkPSJc2dkt/L4QGnOX8wpyhRgnvAc6NmCo3SVRhd2sVrdkUODlBVjMHhplCdaAAANsc+eHjBgD+oDFoHmsi0ESgiUATgSYCH9YINADwh3Xkm/tuItBEoIlAE4EmAt8nAv/kN34dZ568hGSNcqAJ7t++j/17B5jPKIlsxQmWVVmsDIVkK2qbp628f1XgsSKlAOAAdPkqsZjBkmWlFtqpHJoAYfkGG/wZGEoCeL2kdCi3hGKKuuTJXGOh2oO2AWglQ3Kez1UMMtlWAzOI2RgAXCIvJxiOBrh9+zZu37iD4fEQFStQYliaBOujX94bbVn6WpfrwVgv80iWrBWAKW3nWU0ewLPaV5B1PmUQiEz4GFNDHqleMtMifwoEKuoC0awIKCa0AGcDCwjC0jN1p67wkSTFE2TaianoVAAeyPM3UaGMBbLbVYF7lDJk0Q9kYJCZ40G52uRwKUWnErXknFkkpBum9zajL18US5a57YE/Au7iUstHziQBVbb0vsG8bgId/D2L3qWrkBXAWQLAUSzfz1FeYE7gOnZopxmqJMLhfIb9+VzFcb4fi4Qd+cMSeCEQWaDL4l5dYYWvpRxs1sbDIsf9ivKA9DOsBQSTJcexMpaYFUFNkpnXbcV5MqQELmvK2ggyzlays6/ApxMXY6nA+f0Szilr2J5l72lAh5gnXg42FEr5fIKIBpiyGF0KVOfIEziY0v8ONr6SvRZrxQAHfokrLYlm8xjuVMYOI6pyzjl8qk7xs9kGPu4yzJDj98d7+BZy7AlAirCbxbhaO1x2KVZcC8dxjK+UY/y/sxGm8vG1JhGVlb3fcGA1CtgSS5LXb8xm5Q35+xpLlwVXzhFeGxsDyMJqmdgvEleiV5HZxgJ8hA3Xwmq2Kh/Lr2OCL1UjvNtOMCPgKhYtJYXZ5GGAGicdgVvyb/iOEq0tSnzqU5/A//z3fxMXz++ilbZBS16+jgxTscBrgios+BKUtZzFNSTvXDE5Pai0LAsrNrA1rggslX63Q0KQrSwtDxUl5vM5qnxuQLIss8n8Db6/1ogSPIEpy6xxZHWa0tGidvKGSpPUpR8vZ2SSoJWk+tyiLsRyrnKycoF57XDpI8+jfWZHEtRxWeDd19/Aw3v30CIoXJaKm1Kal6MmIO5aKVobq5KAVneNAHoDlQiiTwiSDgdwZYmUEs7dDnIynacTjEcDgYX0LK6GY0TTGVxORiN9Hikj0EGbYO8sR3Q8wHQ0Qr3SQe/8Lg7u34frD9HKzTt47ekn0L68i/bmphjYBKiL8QSD+3eAo0PElP2ezhF3V5FdOIfWpQtodQhYJwL9i/4JRu++i8OXv4Xy+Fhgdnr2AtKLF+G2N9Bb62F+/Sbu/snX0eq20d09hzHn48YmLn7mU9gb8KcIMVnmqDAdjzE5OMIr/+cf4uu/87uI+gPU5UzqE5zXxt61fwRClF/ESLfGIO5ypiTB5xuDjvmLexeBJgHAPqexYSKwhmV/QH9Y+l9SvSGAvvQy998LWPSgi1h3XmY+gA+2vxnbN1g7cH4FsCI0JH0QABxk6QWMLGScT20JTH3CS1YTkKIFg89sJo9eIY3kALpgrwk4Dmxis79c/N68OS3PEVwWuO6B8sACNrl5fw38zCDRrhGz/Kd5uATGBMnnAPYqj/sOCGPunmpAfz/wNzAg7Yo5LY0Bb0D7qXdwRUlj+csbM5usX54VzCvbGpHEAKZChhi/FfIoEgOYzVSUeQ+M4rCvaBwdMKIqRl5IGpe+v1u0R4jI5OQ8MpWPCUGwCBhUpRQz+q7AkPmwmOMvd8/ip9c3cOPgAPfZJEaAti5w6AocOYeTota+eYgcAzVF0UO+xI9HCT4dRTiLXExKqcS0WwKB2XCRTyfKVxwfer+zoczASso6UwnEfG2rygmg5XvTb5xM4vMETWM7d5xQaYLy9J0OWhubiNIEkwf3UdcFji6v4+RMCztXL6F3YRMn0ynuXruNB3v7OCqnuD2a4dhFGMUOB3klmWDaIGzUwNUx8LN7MS5NfE6lxLCaL/h/xtxhSvDcnxKyuhIATClizqeJS/BWleM7dY2VxOHpsx1EdYn9QY6TSYWT0lQrnoiBM+yJaXew9omPyX/+8O1rSCccFcvhapxQE0VsZztHxqyBppq/S8z7sC5tf/Xyw8Er3jdSGGPVA8K1abKEn9Uo6dgAWCqWUn3wFhHdypixzHGjqhZQT5a61Do8098k5f25xa/jhVcw91/PdPe9ULYWAmOZfxd4BWPOl1WdEY31y/1XXubMETwDgGC7QxVFeLNO8fViinvcq+JM5z6eNddcgp5zeh7PfRn3cHlhG3P9iDYi9L0mg53+wK5EKwLWXYTVKMUqYllLtGk54c9YQTKeP1vOOm22MND9VAo+NHt+v7Pe4pToJfYZ+1P5fX/291mSp785wd84xxoKrJaVFCaU+8RS586hrL44s4a/sz5zxBNR89VEoIlAE4EmAk0Emgg0EfDntONj9nE2X00Emgg0EWgi0ESgiUATgdMI/MNf+1V0N1bRWusi7bZwdHiC46O+eTGSgSL2kImkidXmJUpVnFUHPkGBRIUNyQKLpejFgIWwsdonM04VcwVwPMauld9YKCzRh5OgMr9kChoAGDvGCDROrcxOgKSscs8SNkbEfJ5b4bSqkcu4sxLrLi9LSUCX1QzTfIqjgwPcuXUP/cM+yilL51aMN+BsidHpfQwDgyJcqgpCnh1dqaDrGVehIG2h8KzhR+WfTyXk/D2p6GyMASt8BwDZincKhQrVBiqcgsJk6Eq0FmldoYUaPVdjt67xQpLhogpjjIMxI05cjQmLbhFwp6LnL4u7lIZ0mIlpxPuwApN5uYm/uADFCUAuS0BzGAUA15G81ghssJBN3zfGUcxPxkhDaL6GLHKSzUDcMyfFi8W+osZu1kHHOYyLmYp4uZfka8eUqI1xVBV4mM8wiQwQaNcR2iixCYcVyQmy8F1LLq8r8DrFLOvg3XyM98u5pC3Hki80YEJAvxFhJXct9piXRGRRnswklmmDFKTJHZrUdxiTxaT1/rvLB+3wTM0Xj/oug7+huULqxF7i22RSyabzXs/+k/g4i7BZxOJnJblGFilZUCdI3XdOsp4cP80OD/wIkBUYYbQbjmvXx47LcgM1nncJfiLq4keiDs62OnhlcoBv1yNcr0occXhSh10X4akSOB+1USQdvFxN8QezoXyUw5Va8drGVmzjIO3sJTRbAniMAy0vTzH7TDKaEpwcA4IFHL+2zyD8mYD+ujMAeM210W2t4AGAP60n+FI9wK00RpkkBqZ65qtylDpNKL8cfPPYgEIgs8InP/FR/Ff/5X+Bq89cxWp31XvFRkhT8ZdIt1WziCBwgRfMWyYRbezfSHmM7xXkZMnWt3QXw2WJ/tViFJN5S2ZyKeC0mM9RTKdif1WlsXmN+WsAGnOagLiqNl9eth8QRCZLWb/j8xm3Woxg3TfBNkl28jWUMwjNLyYrO45qXH7+eWztXpCXZlUUuHHtGoZHRyjGY+QEJEqynU3FQYBnq4V0YxU5se6KsTNwm9dGGWgCscwW8vONY6RpSw0b1ckAh7duC/wFmVe8B1EhCWlR6rVG3Gmjd2Yb3V4X1Ukf/TsPULZb2H76GZzsPcT84BCOoG6rhe2nriDeXEWVtYC4hXZnBZjP8PCtNzG5ew9r2xtY2TqDMm0hz1qoem1kcYwuvX0JCNx7qOfG8zGKyQRxdwXZ+jqibhdlFqMVOeTXruPg69/S+CfnziK9cAEbzzyDrU98HHcOTzCZToyh6yLtKZQH7d+5h9e/9Cf4k//9dzDb20eLxXo1PwWPWlNkMNCDvyOr1/YD88O18RZ45hs15GvrpUn5XK5x3+KjvMOxpK+mwF8CwWT9EjiR1ybZ4gQLnffdDLLPNqZKQ/KYPt1HgxclGw4CsBv8cJfPSAJpOYaBCejbtaxhxUtBB/av7tdkzA2oOl33QbZUv/PexgZKGdhiucHA2/C9coVXGzFlgZCvLXb2+UHM34PBAtVO7/Px857FwNZzyMnhDLIsha3zxndn+yXv9iDBa8xdgenee9kLuHuw17x92VjEmPN5VE8QICxWtzXY8T3M37nyQLFnDkv+1TOULeiY5XOMqxI9l+BMnGLTSz9360h5lHOBQN+4qnASAScVBKjyNXWdYxcOf7V3BhfTBNfGQ+x5z9s+2b/M/TVwXNY4QYUjzDGhh21V40UH/Fic4krFhh2CVMbujigZn6U6b9X5XIoDdcJWHnqQz/wZgvMTmMc8A3JexhiA12Q5rFsBZ6MY52NK4dKPPpclBZVCCLCLLU4lhZbD4ZV1jM6v4vwLTyLabON4NsHJvUPs7R/g9vER7k3mOEGEvjMP4wnnSuqwWtb4+KDGXz5q4eIEmM9nirnsCeg5r3kTiY06981EVKrgvpT5OU2m9gFZpnWNrrxpqTBDf2WHqVQn7Pk9B1kpiNuuniGzDZDPbmBBK4XzXG0NK6S9c7/mY6GJZAHqyl/Z9k/f6vXIej49j/j15JsfwlkjqPmwUSxpZTonUzUjMF/53pzvbAQk+5lXwJzE+2cOyL26S/gcnn9DAx3vSc1I/gzNdKEd0XsF+wS0ADDpucx8QHY75z87tcwPN0Lbs8GZJEbI8EZU45V8jgNSfaNM6jQ8C/G8uCI56FjAMJUTeO4fi8Fe6HwyLCoM2fAYGROYMs+9mOBvKjCYr2fTGZnAkpH3TSfmPf5oLgoNNPZ3CM+yQTrDsuuSwfECKA85xJ7hQXul00fLspzf3Cda9RQrdYEOG670FGvg499ZtHdReyj3k4UkeI3PNR7Aj6f45ucmAk0Emgg0EWgi8KGOQMMA/lAPf3PzTQSaCDQRaCLQROCDI/Df/dp/qCJOK4mQtloYz+aSDiXoUZJhxsKONBtTVXPte2OLkdEricUgcRiYn76cG3yBJV0cilFkmYldZ/QAyRwK5/V8Ic8K1msSVs0iyYaSzUuPTLLc7L3MtzIvc5SUQfQ+nXlRCOyV3LMqvBXy+VzsNLLjopj3VGIw6OPerfs4OThBPpkjpuSxJH89ALOQuDTIN0jBqSTjazd6zBe9WNAjjCzmqwdwT1/zmP/vY0MRPGD58PcGgP11eIDa6pRkjRBYN+Zklz6AcLgc1bjqYmyJQUA2S4w+i2AoMXQVhonD9TLHezXZowYmCHr0bGYWwciIEYnRl7VZxiToRJYIi4JiQ6rA6RnAAr8iPS4wwsvUBQ9pkya1AnkmxiiLvlbk6lY1rrRWBAie5GMV7ioW9cpa0oztJEHfAQ/KuWT9yHwki7gblzhbR1ilBKWj/5zJp9L7lqW+Y5fgzWKIG2UhTzgVPutYwArvi3Obt55WLAIaKEO0miDKuKIcpsPYEYw2RteClftBSykArf53y/W9RX+DviEzKwAyVqhdsIc9wEFcXMw1Ad0CaKIAACAASURBVNUGZhoAzNjVYiKx4MkBmyOWXCMBfoHVZM54FjvZrGTgqijrZbJD4bUXASt1jQvO4ZOI8FPZJl7sbOFo2sd75QjvlTO8V+S4F3PMgcsALsYtZK6NG3mOr5ZjFbzF4PH3bOxGA8BYvOZ4Bv9OXq/JxNq9kd0SAC8+zucRCF4hkC9ZThZ0a6yikhQ1vf9WXAdJ0hVz/Y8xwR9HU9xLEuUkMf48C0kAMGWSWYyn8icXIte3Al3joy88i//sN/5TfPYzP4zt7R3UFRUFElBiPkhAg8ClM+lzI1V5CUZVtj3gRCBOIK2BXbq3OEKUpXDtFBXZwPxoyjUzhzE3zWaYT8ZSHQhMX3n6et9AA5b9/CDrl2xfFyu/UQaaiUhy8mWF1KrsAnVr+mvnueSslVe9nylBIHpnc/6ee+pZyRpzYfM9bt94Hw9u3kQ9nnhJaS/fzjh02nCdtgEXsjc2dQddaVlKtp33wc9sd3qSgKZkdX3Sx/DeAzh6qldkZBdIXIIoz8Xu15pLYrQ319FdXwOGY/Tv3EdOsGF7B50W/adrzE6GGB+cqGEkaqVAp43O9hmce+EFVLMpHrz8bQzfvwXXbWPtictobe4IMB7Pppj1+9ja4PuvYzaa4v7dO1jb2cTg6ARzSl9LEmKOejaR53G9/xDzm7eQZhnic+cR7V5C78knsHb1GYyLHJPJ1Py0O21D7Jjf5jlO9h/ina+/hP/7H/9TTO48RJsNDV7pgmDCws9bgKflLLGBveJAkB4VMKw1U+k5LeZYDwAHwJhzTFLBXp5eQCHZlAITIWBaPuAEVELjVmgK0KZl+f2RL+YKv0+aEsXpPr38vLAnBfY7wY/AsF00rfjGJVv7tknydWLec72IDW8NFAuwN9gZeAY080BgtYn5S6ECWVFYPgk2CmwqMpa1fQXm3kIlRPe5rJzh5+8C/I4XOXfBevZJOki0at37dR2+DzExeV57gRjVOjd4wN2vPTXOCeQ0yV2BumJI2jmBUA73AY6dNU2RcUnmrzVhETDW8/118Xyia40I/JeY5DOkSLGZZNiJHTbI/lVzD18TYR45TCSDWwrQ7VcRTlyFESqsFXN8sbuFz7Q7OJpPcX82xyR2OK4K7EcOg7LCEf1zXYljNojRD70u8JSL8BcS4AXE6LKrTLLKti+W6vMzawY1MK2tIj5zTut+cv8uQDUAWYM4jBMqV0QYuRgDqm2IFW3qJm2qeMSJ7ALYpCWpcgKqVY12YcoO86zC8MomRjst7H7kCqLtNg7zCR6+fw+HD45wMp8LnL0zmuo+hmRXpmzqqrAZxfhEv8RfOUxxaUb2aXHqd8u9R5LKPMeYTQlvjmu65ZUfwnwpuHlxjVYGzs1qxkq25WoQoawyfY8Tvc7sL0zCnePHfTpCXidiRBNw5R4WzgnWnmA/67jtG5o6JbBS0reY50mzJ1jqnVzsQ1p+HiCUZ69vrAjNJmwUk0qLrBdCq0WAbnkus6Y1rl2dO3xeIyDOJhT93u93PDuZh7k1l/B9dQ5+vMnTs4elzOGbw3QG9GdPmntwnbTSBC3+rTGjCQjXRIVhlOCt2uGNssIBsycbkSLOFcaDIG4i6WiygiktzTum1zTnFhvjjktjApNpTt/0uKqwElMuPZG1BJnnPJ9kkvg2tQFeppqepNzgm7v8fYW/VQKj2dboowDwY5nWfqS6iIeGw99DQcmIWgBxNUdWzNXEyWtgfmMYdZaKIzVFML9bsyoXHf+OAj7fAMAfGO7mwSYCTQSaCDQRaCLwYY1AAwB/WEe+ue8mAk0Emgg0EWgi8H0i8J//yt9YMHOtiGFAngqxvggmLpxn5bJIzJInwV8ywhL6hol1SGDXy+j6QjO7+VVUZhVLTAdjl1lp1op7hqeYZLN+7wFgSTXK946Ms0qsMzF+PUPOvjeQt6hL+U8SICYAHIrZJiXtPRQpRRvHaHfbiFOH6WSEW9dv4XjvAPPR1IAaSUqbjKNC4atrJi3pC3KqD5rMrhWrDdBmsZYMn1AZY2Ft8aNnPIWi2fJw6H49MGYFPyuEBlaTeauZvGV4bxWmBe4ZckRwgb5o56IEl9IWnooTbM5ncHWOWeUwIROmqjCIa/QB3EKN63WFB2BBz4rN4nt4hosYsYFF5eVCA+uQjBb5q3pQnKAdJYVZeGbBzI+sl7Y89XpWXHlfMdASQ9cKkGQuU7rybGJcmUMCwCQ2syBXEOyMsRa1MYscHlYznHj/1FYdoecKXIxjbBaeHZS0cAyHvbLAQZlLKniPDEgW4MW4M1CSc1dldn+/LXoYy2vPJJkZ/VldyatQLBLvGawmAclvGntM85egp5dwFltNYEbwnfSgoOqpxtAk9iSpT8/IE57kWTOcVyo8eo9jfpZ8KgUMEeRm7AwEpiQ055/5R5osLKU9JVu9mLyU0rTVxndh8dWKtTWyCugB2K6BZ5zD56I1fK63hd2yhCsmOIgqvBtV+OpkiId1LtCZ8pnrcaoi5MO4xs15gQdVjQE9ownhkl0mgJIR5Pw0gJ+fK4aO5wsTJCDIZfLQxnrmnOfvu5LjBDr8HsAGP5de0IiRRRkmSRtvFnN8BVN8I5rj2DeJsEhrBBsnL2TKJYtRJYahVcr5GWwk2d5cw+d/5LP45V/6ZXz6hz6N1VW6DDOfGQjMPBIgVA607yNZFOV5n3rnZQlnz1AjE65KIzHi5MvLaDA3UZa5KJHPpihmMwHAZAHrfUIBWR/kZSYJlPmcmFEGvSgxm0yMEcxx5PrMzXc5FMQlZS/g1fIRQScCHGQPMtEyP21cvoRzV59FnSTKkw9v3cK7r76KpMw1fkQcKFkat3tAlihuISfycwyodAKjy/4xBodHSLl2U8q3F6jGU5TDkTF/PQwtL1dKNXO8E7L/DaTsdroopzMBtkwMZcTmDM9y471TzWE2lxdsnabINjexdekihocHGN2+g3m/L4nq8x9/HjMBUjGQpZge95H39xFnbWSb24g211FlMeZHA+SjCcr5HGnMNVAimhTAyRGqwwMM+kN0L19G++pVtC5dQrSxhrTbxmyWS7qbbEFKXhPg4t7EceH0+/K//j18+Z/+Fvq37iApKgEJlHMO847MYAJBJocf1oRndXn/XBX5CaBRkpSvB9d4bOtVTEQDgDnilHzmep+hNEndZQlhgcCWa5U7vKd52D6Eb/GxJasD9TcsbUph3zKlBHoFW3OUhGqX2LUGwtpc5D0alGQKIMwxC0lm5VnTTxB44Rm93LfsK8jfMz8HL18DloxhaLYIzCXWQGIAuX3iqbVCWJMLL1///mTx61N8TEJDmlh4j3n9Po6RPyIfHby+bRX6/G/5gUCWMTd9j0AA7HmOIUNb6hoExwyaJvgrZqvkuwkCGzgosjzPMRxvNnXUpd2vb0Dhawb5VHvYRpxiK06wgwibBOv8mNKjloAXgVVJ4hKc1P7AQ8oMn2r38Fd3zuPk6AAHVYTDao6R49mgxnFVY7+qcVyWOHIF+lGNSVHiPCr8ZBzhBzOHjRmbT8jcLHXtxmBVVpDMMmOwfvkppE/symv8zutvoRhNsc99mecQVBhQnpdsU+1X1tjAf5zj1o7mGeTeg5ZMzZ5LsdbpYG29jZXzCbKtFi5+5AkUqwS8a7z32jXZl8xih3uzGR7Mcoxcgr7up0CVApsl8LEh8MUD4KkpFTW4XyS6f+ZKrr/gsSwQ18u1JwRz1bhWoYgq7XNc48yHBLbJGB4y7/KMIZWRoIbB+JSYRYmAdALwQ963V+9gRp95kFYA8dL8sZVxKqMsiw+Yz/Mmzz21wzqVIOqZrUE92awHFgz4ALwGOXSdUWJrntTdhPMuc4KdZ7WWwxpVw57l5AAaS1HEfwU5arHxZTlQSzUiNElxH9JZ0Tc1yX3CnzflE+zFBUqerba2sPmx57C7uYN3f/+PEE2GkmJmc8EwSnGzjvB6WeMhAfoYypOt0uwxulGNdZfIF5jAMPOb2O+UgK6cZK1HMQHhAlM2MDmHtTiRsgilpOkHTPY3zyCMsdlZ8MxlOdva8Wyv1vxQ/6MypPdj9kYhy/7NYQA1LL61JeQcv27k31zM4ao50qpAG/RAtjzJ32kd6GzK5okY9eoqkjRFNJ3KgoFnqB9rAOCl3av5tolAE4EmAk0Emgg0EWgA4GYONBFoItBEoIlAE4EmAt8Vgb/3K39LJTeyTsjgorypcBTJ1QUZSat8yJdX0rkmRyiA1Zn8KrvbFxK3LOrIE4+MuETPC7Ve77JnxVMVzCqUBSX+PPPWsxfKusC8MJacJJxzsnwN8OU//iwwWKyaUyYTHwtylnFKQCcxX04W1bMU3dUeslaG6XiE62+/i4N7DzAdjgxgZbHWF9uXAxXkKgW2+GIM0UMWggRke2nTUEwz6T6r3IkRvJBr+27GhmSfA8DsAdRIjANfiBRIFgpQJv5s8JoVJPm8FCXORzGejtt4Ju3gLMdwPsagnmJcETBI5Ok2ShwOXYTX8xzv18YGDlAX713ympTCEwBtxcC65hhb4YuPsxDoyS/mD+dZwGSW8rVe/FsehgImPIgZJgBr8ZT4FQu3rvSeW5HDJqGEOsJRTTaSVYFbOX33Enm/ThHhIQgA52LckO20hgoXI4e1spYs+LDVxXuzHDeLOQ7qUgXtiXzteDcEUVm0tbgu/KzJOhI46e8tAMAeTOV7sAg+Jb5Ib2EBiqdFfLF1XJDNDuxWAzdZszcpZGtssCYIslFMkpJyroqRZ877kJuPqPel0yqSl6gVI8nGoRQn/XIJoIiN5gvHLCaroOzZZCxMG7ZoHyz2jUBgvgeBe0or19hFhI9FXXyhvY7PVhHOFTPMogq30xRfmY7xejXFYU3R0hqrcYQNShsnKW7Oc1yjjDjfr85Q6D+CVVbAJEiQEBQQAGzMR14R51BH8uC8OIPADThyksykHGOX0s8EnJ0zEJh+1FGGvTjFK2WOr1YTvJZUmGaMA6eLFbP5TvSTFOtQRWcyCSkdaQAwpY5brRSXLuziV//2r+CnfvKncfnyJT2P4G9EuWXJPVt+Cl9iS3nwrCKYwHXppXHVOEIJx1AhTiIklERl3vGy95RKphQ0ZaDF1PU+5WFSSNqZ2ST4AUvRwBQYsjRFxSaY2cxA9oowgYHczNcGctcCWdlhIJl9yQVXYv+arLXQagGvBIHPvvC8GMq8h32CwK+9imo6EePYUT65twpIat/yvkvNl12yxWQkz3NM9x6gv3dgBXDOcYLeHM3pHOVsanKnZHqHTgvNVCfZaF5b2m4JGKectEBegmSzqbH4+Y5i6eao5xXiLEO00kVvbRXjvT1UJ8eSJHVJho3dXak88BaT1RWkrTb6928javUE5MY7myimE7F08/5QUuEpF9h0imSaIxoPgf4Ao8kE3UsXsf2DP4SVZ56Wv3aaJDh6sIfJeKxKfD2bKYZRp4ek20Pa62L/4X1c/9o38Uf//LdxcvM2slkhsJfTLo65FzCnGvBhoKYx4wV2Mkeo6cN8HjnHbJ1zHZhfOvMHQyj/WAJmHgAmm43NHgT2w2O5/NaXAWBruOJ8MLaZ/7/3/l3CKDSn1Fy0vM95eWVTtTCwVfvZgu3p1+7CizfIOJ+y4g3QM05jYMp7MVRbQ0pLluP4s8Dd4MspAMTnE//6ANDZHrmkyOFbrgIAvLx+QzdXcDFdgN6PAcDf64joMStbR2qCI2Bm46J93ytAeFK+d+tkEwb3QJP8NXavge/BqzkAnwSC6QvMVE0wjCzfMq7g6E2uXB8hjx0mZa41vZ60sB1F2IpibNT0VLW4zdm4FMUYEACrawzLAkfc66NIvvYXqhI/t76D58sSd8scD0qHSWRev2wOOyxL7AP6eVDPMahLea7+aBThp7MU60WOlIi2lEP80U/bS2zNg/5e481zGG2v4jCf4fat+xiSlcv39RnfmhmsGYGqFWxcmrJJRRPw1C/bVDcMfGN24T3u9FJ88tlNnNnKcP7qRUTbPTw8OcD+zUP0T05wfzTAgXPYm5YY1k4AMBu5uKnuoMYLJzW+eOjw1ATosZnDRRg67vGmakKFEnkCOyow2JrTvREArmuBvWTBqjlBzSAE+E2aXfuEzmfG3pXcd1ATQY0RfZb1XAN7CQTPicsHVji/lzS4vS9Drfnjr4NrmTFQ8xaAJ6MYZ5MIq3Up5QzlGI2H9yDxvtzh3Gbnr0SKAVQO4WfrfCcbCyG3OrvYyZZfFnOdYTw4H7oRNSq+UZL3zP1Weco3nPE985j7mAdReV2x09lD+3U4RzEXRRni8xew9alPYHdtHW//zr9G0T+ys4uP/TxKcStK8O1ihgeO7Glj6PIs2ZMUNJnwMVZpScDrqKx5jyxgKqTwnwHwJSb02HURui7GqovQowe1q9BxMdgQaLYgJsMv+fWFd7tv2FJjJM1XDCznPAkH5VOnZJ+b/N8oFj8zWZCCAM9nVY6onCKpuWeUOtuRxZzqvGL7otYIz+VbWzjzEz+J3uoa7rz8Mh689hrSfI4vNh7AzV/2TQSaCDQRaCLQRKCJwFIEGgC4mQ5NBJoINBFoItBEoInAd0Xgv/nbf9PYRb7IxKqV2LdkRsi30coWkvXz8susE4kFG6BJgbJWFA7/BGQIKA4AcABovA8ewYjA6i2MfbFcsM3LuQBgPofsK/5fv/fsBAK9fEygMyvtvpjIayfwwiIwAeA0TdGin2WW6ueVjTX0ej1MRkO8+cqreHD7DkYnAys0kaX2CBfKwhWknIMEsIrZng0aXINN4s+KWo8DwPw5fJ1+5yWFg+evf4Ixgll4DPJ/Eg1evN6kJw1IE8OSvq4ocTVq4bmkjYtRCysRMJmPcFROMGURjn64aYaTmCxah+/Mh7hbF5h4eUG9OcFdDzwYqyuweQ0IDgAw2Zn8XAHXnp1DGWiCiQQlVf4j4wmV2D1iMgUmli+KEgAmyJdUpdgOG3GCLuXGyQqKzKuX90dPwC4LemihHwMP6gLjei7GMYt9AoD5WrJp0hT30gRvT0a4U5D541SQZTGdwBKBFnm9eXlhFSq9hCKLowIoKWsuaWpjI5GhRLCWhXEWkFlQNG9k783oC8OSOiZgIYlpKwoTUFaxVhLTxqqnV2KSZBjQp44SmCyyM06eeSmQxjNPDCSytehr1wsAmNfJsQoSqLwMvpaiiQSUp2IvRyAYZMbG/n0leW3NBK2K8o41uo6y4cBzyPDjbgU/m/ZwpchRxZQKz/BWVeLVfIZ3ygH2kct770ydoJd2xCC/VszxUNK+MWYEgJ1n9aqISjYfAYwarSUAmN+T4WtF5VMQRyCYgK9aUpyrtcMmAWcCwcw1cQt30wQvFRN8o5rjWlyjyDzD15OfCHBRTtQAJ5uLzEHMCVI0KAuBTO1WC//R3/hb+Is//wv42Mc+JkA7iROxtx8HgJl3lE/8Ojb1gWLBlNL6ke+4lczVCEHwV+whW1tqWMkL5RIyfymTTknlIANtWs4GOmvMWUwnaMz4qIHG/1yR0WtKCKEZRWmRBWrOL0ZUbFsDWdlYo3YRn98kLc5/Gxt46od+wPyD6bF97z7eeOkbiMoZ6jSGW+miJMOVst9kRsf0seS1mUwxmbTT/X2MDq1Iz8aZrNNGliYoxhPMJyNjUrNZgaBjYGES5GFeTxN0ttfVuFFP5ijHM3RaHfRPDpX/CHKXownieS6khBLT8UoH7dUeBg8eIhmOlFcIWsQxZ42BRFGvhd6ZM5hTleDsBdRbmwLO4ukM45t3UAyGkrOtxiMURydw4wGi2Rwun0m+Pllfw/pzH8HmJz6O7vlzGNw9wL2330GZj5GsdTE7OEbUaqPe3kK0uSFv4po04JMx3nv1ZXzpt/4P7L35HpK5oFitFzLUCIIbA5/zyEBN5Ysl0JN3wfzBxwj6tQj+E4AxKq4xR70PMHMrGz3Mr9NYpHMqW6sZJGhsWHOUrKK19m0emUKG96997EQgG1LPrrUGp9CIxLzPpgdbB5JlJrgvqfYlX2PPEhZgHNici8Ymb/WgZgnPqON6icgst4aKhX2C/MQDuMLn+D1vyfvSJLZtnwqkxCADvXxbgen7yGNeAlfL889wLjTI054Z5J8l7+xlmgWyi2Fs8s7G2GZjm+2FZDHK81f7CBn69FStBcBJ/tmDfvY59h5VAkRliVYVi7F/UE50TuJ+ueMynCF4FcfKlfJvFZBYC1w8qT2jtyQIWkgFg3nhR6IUv3DmImZHx7jlqOAwR560cER2rivF0j1iI5YrMGKOq0tcBfCLrR5285nmsalnVCiJ+XJvIxudY0g5/qrCpCxxECW4Uc5xh57VniHMucp5KJ9VD2xNY4dZWWMiRqpvzPINbmysUs4WE9qY38xj60mEz35kG1fOr+LKc09guhJh4go8fH8PJycnuHm4jxuTGQ5mNaZpLA/YPj3YAezGDi/2gZ87THBlbk1hZWVnBYLnBCgpa8zzAPdgNRtyTbH3keuPCh6erWx6NgZQSwHGTyb1r/l5MdNZyJjOWqMedOXjpgRCGwVgHtn3ymmSUnaYwUnKe8azsp9Txva3RUqHgnMwe4ZdB5xNEjUCdAruDWbHYEcUNlbZ+afDcxAlwssah/QsDt633BPYJ4RiwdZV+IMvrrfzXTRB+kUT1s7j686k1M3fV22GapDg2YpqK7b36939GxRJgmR7C+sXd7GZtnHnlVcxnpIrbfknoe0Hz2VJjOsuxkuzOe5GmZRhuD+1i0pWFZsuxnaUouebCNhUMHIl+o6e0sCwhH7mO7OBhmuCIPBGHOv1XY49QWrlbH+mY17m3uDll4PcO/dBnuu4V4c8tGiCXcopFoEAn1PBg/PYwVHNppwL/I1dKaUH2awkiQBtSn1LzSN2Wr/ZhQvY/ev/HlY2NvH67/8hbn/9JWSzHL949PDPkMGapzQRaCLQRKCJQBOBJgIflgg0APCHZaSb+2wi0ESgiUATgSYCf44I/Nd/85eNGeQBMTlM0ge1IkORnlNWISUrgswMyimymB8KP3o+ZfA8KBgAYGMRU+7TqlACbAkU+TKqvHrpCykQ+JTRG96bj8888zeAvwEMWfgJe8YFO+kF0HjQhWAv/Rz5PIK/nU4H7W4HcZpifXMDvbUVTEYDfOelb+HWtevoH3gQgzKtS6y/5TCGTn8V1AS+mb+nvGS/BwNYvw860oE94d80eB3yxyAvLSzbv0aStt6jluASsVUrzhuTisVxAiv0y9xEhU9GXTwTZ5KCJutuWM5wjNykBl2CQZrhfuRwvwbemQ5xJKamscX4mSZBagCc+TjaCAfPMmOymgQxf8dh5WP0YyRjQQCq2ONkklcmUSrvOytmK26cRwJiHdosBFYsvkEF7bQwuUuy7vhasVwcGaAZWnWK/ajC/XKGMnJYrSv5165GDhtZG1GcYT8C3qtz3JpMxH6iDCaLyklFliOLoYyVQyaGjPcg9iKi8rkjOENpc/k5hiIvpZWdmDJ9VGLXBmlKk8YNDGzP4PPjIkZfZICNmDdk9amQGiNJWhjHZGg5nJQFDssZppVvZFiaG4yjlQyNIU6AmaAvvXN5vQEAXgY+JJcuT0UyXwwQJtAQYk8ASt5xlDqsIwNlyXqpgd3a4Qto4z/onsOzc7LoC0zIGI8ivF/P8E4xwnv5WIVs+fm6FCdJgjtlifslC6wmPy15Yj+PKZm9DADLU49y2wSeORZBEN43TbDgqjGQrHgNyn5uxTG2nMN6FWGaZLjRyvDVYoxvVxPck+a2eYLTT1rNG7LANZa2Gil0/2xEoY9uhTSO0aKEIhz+0s//Av7dn/8FfO5zn0O325NageSSJbdqX1Iy4PrzUu0Lz1CC9ov3h4G1BIo9Cz7w1iovWa8eCHr22QWaaAKBA+8hDOZGzyLWrPJy98oTHijmc3lPGRFBL39PFmxJVnBRilEqAJjXLF/RQnKykpIujaUeE1hmviIAub2NSy9+HK7NlgrI0/blr31Fhem000LUW0UdJ2glGVLGj01CEddUhfHeIWYHhygmE2M/E6BLeAVAPpnC7ofgM5AUJpVu/GxKPUfyju6d2cbKxjrKyQzDgyOspi2MT45RkD1M9u98Djcz0FwoaLeD7tltnOwdIhmPxYauZmwQygVUhUaZuNdD76MfR+fKE5i32gJ+UjKbi5nimh8dY3z7HooHD1GPB2I0E7ieD/ooJ1Ok65vovfginvjMp3DjzXew9/Y7aKUO0Uobh9duYWNrG9mlXVTr66jSNuJuG9W8wHR8gve/8xq+9nu/j5uvvIpoXvBuTbbdN+0wTtxLmY+MWWd+oWL4y2/TpKDFhqenq9a8l3T1jDn6k3IdMldSPnZOKX+vJiDGqfcbNYl6zjgCa8a+Nkn5U8iTOWrB7Hsk/wT0yDNzvdSzlCfoYxx8eHkfvllJTUl+LZ+yfb1VgpQXDMwhmO11Roz568GlIC9O4I/fG4h8KsmrJocg6R7A5cV+eQpohz1Xa9WzVBfr2d9WWMf/f+CvP/4oZr7FYCGvbWxHY4PK/kLgu3H8ONvJ4iRb3FjAtpcGJifBQj4uUHDh2Wz+7Twz8XmcK2ocQIQBSgyqGbpxjPN1KruHDUnfGkNTTXuRSYPTv55sR/r30v+XLEh61G5VOX5p+zKeziPcmIxwFwUGSYl+UePE1TisKdFcS9HhuKK8c4WnXYRf2D6HF7iKBkdwU96V508L0OW9J8DFi4i6Pbz37jXcq3PcodSzUimBLmO7cx7qP7FuCRqzyaqSJG+QktZ+9Yh/rMmfm/KJA/t4NpMIn//YeezudHDl2ScwWXHYnw5x981b2Ds4kJfx/XmJ48LhYV5hntLSAYjTCNt1hY8dVwKAL84o527IJCWsc0pacz6z0UtSzrbf81rJ+uUYCsT397KwPfGzg/m1RWYwJdZLMoUJNjrMosjAZc6HqtK5SGvXNwGY/LcByGob8exgNsLZGveNHAKD/TwUY7eWgsc5MV+piFILqHSJiwAAIABJREFUONyVbQbQZrOT9mQ2ezn0CABTYlj+0DX2dEajsgOQ8hyVtlBQaWc21h3ynKa9yieIoA7ARiOTxjak22aDt0UI3sMeCbUmHbsGXjnPgoyvSUefqg1wLsziCK04wWqUaA9hzDk8su3wWwA/aRzFuIEYLxcF7roYU5eq0YZNiJtw2I5jrLlYKiN8g6nY7PQFdhhUlc4qwzD3aM/gvaf5uStqOKS8tH0uz208N0ruOzSb6N6Dz7PJNAsIXpz3T5VDlD80n60Bx9rjgLgskNY5WmrcyhEUQLh/d8lM9vmfj7P5gOM0T1uInnhCzVAnd+4i759IIeCvNAzgP8dfvM1Tmwg0EWgi0ESgicC//RFoAOB/+8e4ucMmAk0Emgg0EWgi8OeOwN/793/Jyzt7UEwet/RohCQ2ZYwq4ItAixWfgrdhAH3JsOMXi2MqKPM9vOcXQYuc/4occ3n1FvLpDX6+YoNV9ngAWgJLicUyATAqntnnUtKZXwumL9m+cYIsywT20h+LEs8EfQkKk+3b7XbRardYpUG720XazgQyvPzSN/H2d17H/v37AkgC2BOKw8vg7TIArAKOyrKsbNm1iQ3kC7mBAbwMAAfmrzEC7V4CqBQGTUzPBaPJSp4MJll3fJhsPYKsZAkQHCAIuhI5nKuAH0hXcE5FaHqc5WL9UG4wR4wRC2Z1hev0/ARwUOViHhmYbDBm8FtkdAnSmdh0kLAzpgvZMsaA9d5k/LmOxJagB7Bk63yROwDAFA4OzGgCOcYEBbqRwwqLlixWUmq2YDOAl8qk3x5/F0fYTltIXIJ7RY77+QSpfNsq9Mg+isjuqXAAsoNr7IGylxxHY5qw4Ez2FD3sCFrz+lnUXbA1fFFPssoBbBBYYvLVVuiNJdl4WOdi6y6KoGIPW2FQrFUPgLPQrRUjpi1LwpRUpJ8j5RYdJpQjdBH6BGgrgrWlzZsgE+0ng+ZOdArOmzeqSUsLKJIsoo2P5qa8fY1lQ+/HfgWM5H1s69rYcgaKmry0STBT5pI/79TAp+sEv7b5FD46rcQEraLSS0WSHVbgOKlxGAF3ZjO8T0lPMkdrh/0aOCDIsAByPGuZADBZjP8fe2/25Nt1Xoets885v7nn7tt3Ai4uBgLEQIIQCVqSqYGaLEq0BiumVE7Zlh/iyoOTVKXykMH5G/yQlN9SSdmRI5XiciyLoiRLoSSKJAgCxAwQJIB7cefbc/dvPMM+qbW+vbsbkGhRZJ6gX4PNvt39G8759t7f3v2tb60liWjzH+Y1UFKUhVaB8QKF7LpM0txkF9lQQG++5dRhHSmWkwy7LsNLKPFsUuJbeYVhTgZOqkJ4RTYwWU8MNO+XXsSBwUhWMNcrc8EDl+/HvRfvUcwu3XMJTz7xJD7ykSexvn5GagGc6cbRDJ6hkgU1UJU5LeYdgpuUzNc6Dl7Ax2BxGENJ3AvgtfuKMpFq7hAB6oQ1LOZvAEwlUU4WLwHfwIrjvRHkZWyWej24yhpqxtMpJgVhQIsFC8L0qVU+lue0MYrlySgmuGBnYyHXDVqra7j4kceQ9Lq6l9FwiFe/9gyq8QitQQ/Ic2TtjtYdvXvJo0urCuPbdzHd2zMfY3t5Y6oHmW3wGnif8R5CXhBLkMBDWSPNW3pdjlg1GUsuvCbwW1XBy9jA3067KzB5Oi3g+ovIul20Ww4VpcrvHqA4GgkA5lzSNQ766D/2CLKzZ4E2naTJvjcHS02PsoYju5Fxm4yQZ1208xYmt27g8MpVODLIPvwwNp/6CA52djC6syXm+LCcYHTtFhY7fbj1ZWBpEUhbSLi3cI3XFYrhGFdeew1//u+/gGsvv4RmVojJpbwa5j+9ffm9gIPg9cv5HxUYjAFsUvz0oySDWA05p9Q5jP174vkdfYGNAWzNEOYB7I4ZwHGf0c4SGMUnrQ722whyyHv4GBwOa5cNGtyDg08356l8jcPaNv/y0CAV7AnMPuCUz32QpzUvcgOY+G9jLMbHWS47bY0QH6NrDOBTbH6xaw7Mea35wHSOm2648dPqHn8V8Ht6TzauooFwxmwMwHoEgPUTNttwvVlzhbx+yeokmBfke8nUJsDJfE9Z4IpjQwa3zg0cJ2vcEFgkVjUzkdOecVDN0M5SrKUZzjSpcuJCyv3Ummr4OlPUkn0e+QSHlHQWCOzlb9utKvz0YAkPpzmKaYk9OGw3pR53kCAwf70kmnfJWPU1zjQVPvPAh/DTH3sSi90W3v2TP0Z16ybSQEHVXp8mqHoL8E8+gbvTEi8/+zyGTal7s6gE7qOsIEwOnXNyklD9gtcagPHQqBQbzsIxKey3jLulTCp5rLYdPvHIOu45u4Rzly9gNnC4OznEwa097O4f4vroENeHBfZKjz2XiPVJ4LTTSbHsPT56SAnoFJtTs6AwC4FMrGaC3nwjW5+2E7BRjmAkAV3OIQPlbZwiY54esn36IPOxBN1pHUHwMUmkRkCwX403CZs3DNjlz9WooyYA84nmGUFn78Dw53sylpw7fIzaXNS4x3Gv0W887s9zrNQGLVJVhOvmbJ7jQtJgoeY9OoG5BH+7rkHPpRj5Cls1cwiQZin662voLa9gcjjC9NaWQEk2pvA8wftXY1SEL3XuMDCf7OywWdq+G9Z07HIyDNlylzyyZaVhZ0xr/OCexEY7YEKrCJ2nbL2VojmzgY5nFDaeWKcF8944TbAFh1erBtcoae0ygfa9NMGyo9S3w5KaVSz2HH9JosPjADY+8qAmQ11NGjYX+mmOZapH6KzN9WWNg1JqCEoHPKfwe2MwmwqC/NDD30qKU9gPrVnVzjfcm7jOiYhndYlOM0WnoaJHOFswfvwbJcvkTZ1xH1QzQPByp5pPJ5NdD1WRuPXy4+fnHsAxXc+/ziMwj8A8AvMIzCMwjwDPE/v7+9/t3zrzgM0jMI/APALzCMwjMI/A35AI/E+/9jkr0Mp30Tr6WcwwMNcKQOZtZX6RpyXODOC07n5+sNBJ0NgTTK1qARyULJwVhX0lyBekmwle0AeTBVOxVwJTLrJ7eT2xUC350CgvLT9fMkFSSUe2KFMawN/BYACXpQKCCfoS0OFXsn9bWW5sVwIaeaqC/kvPfwOvfeNF3Lh6TYU+elNG0OT9w39ajleA6SkAmI+VBCDvKchSSjI7si/Di8XiWKxLR6nN0+8VQWCBRFZZO3Y3JRjfbZzYkeYBRz9Whwsuw+UmxwAVDpOJ/GqnNQuKDmWSYi9L8Uo9w+uUdxQoaACuOXxaQT16PJ6W4SS4bR5ksiuTNCIBXGPG2GsQAGbBzoBd4/iQI0RvSn6ywMaip0mGBpZbQgCwkffaUpqhKwAweE7rq8mLDnKHjVYbLklxp6xwdzZFN2ujR1nhnEXUDG9Np7gOj0NJJgambKwWg0zjHO3AhEmdyYoKaLQ6nO6b4GROAELefzbHZ2LRib8qIHWnKbHflGE9BDlKb+BvR1KtEYhNVeiWKG8o9pMFM01qTAJAPVSxkwVx8gPNx/o7fbDpgkBtZAayGGrMQSuiHoPxZIuFxgIWlw/kf2csbAEfIcZ6rh5nbFECy1xplFt+tAH+2eYjeHJSo1UUYk4n5RRNM5H8b91KBcJ+q67w3HiEWwC2XYIt12CbLP6QD/ReYpvaeLCQTPnJ6H/apWclJW7FBDQQ2MAjA205HiwE9x3Z4TnWkgwLbAJIM3y5HuH5lsf1do0qpZR4Cp/Sj7JW4dzVYU47Y+0K+xQ9z2Fz4wx+4sd/HD/8gz+EfqePdt7G6tIazp69gOXlZeUSgYUulUyrmLNBkpNA6knjwMmfVJH5dAz+Ci2y35/2EY5AWwRjLeeZly9/p+YXPc0aPgisGmBr87Sgl2+QKF/qdJAGlu9oOsVoVii3WV6izLXJSccmnJhTyRT2lJBmbhYb2XJ7kWW4/4d/EK7fx4zS9tMJvvGlL6EqxkiyBK6VIW/15cNLkLocHqHYO0A544qzJgSqOfD9uI75KeA35rCcPvE21tTELXm9Ykc2aPU6AhjqyRjpbGbS1jW9EMN6audoDwaYlgUOdvaQLyxhsLKEajJEc3SE+mCMalais7SARj7FOUAf4OVF+LUVYGkFDSWiqwrdbkd7DpuOuAekvDfuQcjQydrozEY4vHYVaZKid/EetM5tYjI80vWMxmPs7W7D7x/ClSXQ7yHp9+DabVkLkJpIFqE8KRuPl7/6NXzlC1/AK3/2DFp1JeUD5tI2Gy+4JqIkvGShIVYc2b65fCUp8U6GfpBuFSMtALICgQwMmqCWQoG8gJnrBWYYm1J7dwAt1RDDtRykxKX8EJQuJDce99bYmKRGGYIt1hyi3B1sAcRMlmRzFfJHaj7Pyu8nYB9zbOg8UUwE9MRWiFOP06mDoFX0Fg4e7QRQxBg+/rk1GNh6CezDU99bA41mY2Dc2S8FYAVGqa2u7+XD2qEIEtlrGJNazF8xYA0QZp43KWcD4KOPqwG/BgpHuWcpY5BRH85NEZwOPG1jQLtUUr37vhBqtpHm2GwIAqdYbFKBeWwU4IsQJBo5b3LHdY0jB8k6jyRDXeOBxOEXBivaq2+WFXYJhlEat/LYhcdWQ+avxyG9YT1l96f4oayNz37qU3jyFz6Dsp3htf/t/8DkjZeRjguktcl500bidquF11yCXXpfMwBpJQTPWvVMcp4fnOOM2YjXRhWBAHSesLTNAzmOUoytgY02p8leXeumePKRM9hc7+H8ZfMAvn6whZvv3MTO4SFujIbYa1LslQ1ulx6u18FwWiLLGqx6jyf3GvzEvsMmvcVNaOWY5loa5hiu3K6ZJ7CJPiG/Yk40rnEqlGxwL+O5Ic20/gjA7icEf2llwfE2Ri/BzIIAL9dusJMgGEhmMEHfqaTclR6N1R8YwZRQ5hlu5LnW7fzCFcAMyutaTBI8mrXRrqfBysXhqDL573tT4H6XYs07LNQ1OlT7YANW4tQoRwYw77fvUvS6HWSdloBFNrFQOcKY5RYLSrBb08hJy0hkZksVRecnA4CPQXyB9hYvgb9BsYd3QHsI5kQhwqlDWSVqtDOf9GCnEpoHOT5kunN35hUQFBfw7jPs5yler0u8zWY6ZpEsxyBJsZE4KYf0mcAaKho55Us23KlJAtYgMU0dJtyT6M1cVQJgqSwzgBOgT5UdXqeac/h3BwHqwIBWm9gxAEypfiYEawo78SkPDbFsFstSVJ6S0RWypkSnGmseMbfr3EzAeXkBaxvrONraQXV4pGYlHSlCbjMGvUU4ptifmAPA30tSnz9nHoF5BOYRmEdgHoEPbATmAPAHdmjnNzaPwDwC8wjMIzCPwPcegf/hc79qbBMBwAYUGS80kNRYHFbRy6RWIyBipb2TQix/XtReIC/BAALA9ICkj/BkNjW558BwIaNXDGCBv3btKvwHIJrfRwA4VuLoUykfT5cgzyjxnIs9RuZv3u6I8dsfDMRmIADMT/6u1bGvLEJHXz6XUb4NeO3lV/Dq8y/gyrffNl/XmkVak2I9ZgGH6zuN0RlIyyI442Ix070FwDwyHMRUilJ5cYgCM0BMwlNylvHXxywoycvGYmgAT5oGi3BYIXAKiAW0kiTYZJGv5pgV2E9mIOu29gZeTrMUtzOH56sJvlmXoLgfC0gEIVSY1/WY1CZH3CQ2Y5H9BAAWSCEGr7FzWZxXMSxIl0rqWHp3VpxTETNIGQp4D3xYY1UQAIR8fMlglqdtYCETJCHbkrXBftrgTLuLJnW4OyuxM5shJ6BLn1Hnsd8keHM2w21HANA8do3Na0xE3pveTxKqJp0sL7zA2iTGIYCDhVU+lkCrGC9k6zpMwc9crKiduhJbih6BIrSEGLBATJYIARDOTRb9WfQtG8rcGpOKRd4przEUQOXfKT/OE6b1e1Yw15uGw0ATkyI0b1leo+Sgxfw1BqEkogUAG5hD78ARi5wCno09FCBJPVbjZA7D8hnl83oN8CAS/JcbD+GTswwLBZkpFdJ6AtcM4ZNShdpJmuKWT/HKrMKbTYl3k1oA/BYL2N5YX1RQ1hoRAGysazLWTdqWktMcf5O4NR9gaygQQ1nSh5SqNAnwFZdhjTLgWY4rrRR/Uo/xfLvGdos8GGOfU/654splHLxEkI09rfskU5S5JcOli/fgl3/xl/DZn/8sLp49b/wuAp6wnEHAhR6nHBeuTzW8sIgd84GSVWADB7ZTBICZv0wC2taUgDXVh09yiXIKi+iSbz5h/8bH2SCxASKygYUuifHDxhmxvcPaFc2d4EBVY1pWej3zlxXirdzrBEQHVF4sXb5nJbli+g3ysZI8JwOt28HZjzyJztq6wKxydIQXn/kyxpR9TR1arS5Sgqtkno6O0Iynmohpp6287MsKs+kUDWWPpQBRicmrXSVK8xP4mBWYTWZIWzl8mkixgY9rZlM4MtKmU02eVpqjTRn/NBXjjXsLG2AGZzfRUN3gxjWUN26LjYd2hoxsZcmZ5kgGfWO9bp5Bfu4cQM/eskCr3UaSpJiMp8jo89jKTFHCtdHpdJFWU8z2d9DJW2gvrcq7tK5LNYtMJ1MMd/cwPTpCUpTIOm003bZyE5spXCtHp9vTPkSZ8enoCG98/Xn86b/7Xbz6la+iGU+sSUbAtuUlY9OaooNUHSjVGnyBCTZwjVNu3eT1jT0fGbpc02T9Evyl5ytzCyVlxQQm2Bj32ihXG+iyYgVHWdeQdOI+Hnu9TMEiqjyYXDX93Zmj2ZSQkx0X9oooTx9l37WX8L7CY5lL1TgR/NZNmt2yUXxf5dJTUtSa58FOQHvoqT34/eDvf+rkEwGSYwA4AJGnAeHv9Hz5/B7HjACMMXfln30KYOfakcxtZC0Gtu8JAMy9yR7Dr2J30ps7ykWH30WJ6ZgLbWdw2KftAW0eshybSLGWOCxTzpfgVNhvzffXGI5Hwa5gn0oTBCF9hYGv8QuDdXxscQVv721Jtv/QOYy8x66vpKCxIyYwvXgrdHyNj7sEn2ileOzhR7D+1Mfhux1c//JXMb57Czg8QjIlVzbBLXi8UZU4CHOUc1W7gPxSA5iqXGi58yhppBjBpirGwODEIBMcD3sBaIyMWT1brFOyV4GNXo5HH17H6noP5+49h3Spg93pEbZv7eDG9hZuj0e4NqowRIK7BcE+mLdvy2G99viBXeDTewlWaZodFKd5AlLDRGjUiGc7rsvSNbJVIIg7bRxG9C12Xrn3Z7sdnJ8WyhWU3T4k+AuOA31bjWHKtalmvAjsBlBY4L+YwPRsN/CU544hgUrNCyrxNPo3X5uPZyOYPOVl2ZKg6xs8nuRYoPh4yr3Dmv5u16UA6wfTDB/qdHCmLLBQFFgkAJxm2KN1QxgnnsV64YzgKYXPsaGCg5oyTX2f8eAYBhMDa3oIh2LZh3Av0ZoxoD6uB+7qtUuR97q2TqjGkefAbIxWMdM5jSB35RNJO/M9wkjYeIQtTDYjWr+1vM7tPKlOGuw54J2qwZu+xkHaAv8bJA4rqVMTWZ+Nh0mqtTfW870AYPoAc83wPBal04cotc4XU3uNHsF9gr9SO7CzJc9i1rBiai8nzTE2R9Vcyb+pmNtjp6FOhnY/ztMWoEC7nkn1QmoIQRa9u7KIpZUVHOzsojwaqkHpPfla/sHRYMLW1I/PJaC/9z+A58+cR2AegXkE5hGYR+ADGIE5APwBHNT5Lc0jMI/APALzCMwj8P1G4J9/7teMoSG0xMqQYq6y0KmfnTA4VKp7P1uXAIX8LykX2wgAJougKinpXKMoSxRlYfLKAVQ+ZtWxiHRKDvm09HLKwnwAnMX4zTKTeM4yMXtPQN422pQEpddv31i//De/8iNr5XoO5dlYLiGTjJKxrSzFlbfexstffx7feu0NgVOeyqN0UDzlA3wM5pzy8jX4zCSgo1SyCYyS6XMicfdXAcCR3RTjKriKzDAVOwkmGVgg+V565jbAauOwkWRYbbyA4EV+EphlrFFh6CgpzDHLUCYtHOUp3k5qvFRP8U5RyqNQDDQWqujpHNg1VnSzD/NeZAGL0nTGAD4GgAkABFlPA4D5WsEvL9TMWQAkw4kyytH/NxYI286Yn4tpqqKjZIB9JVZZhyA/wavaJJvJxFhrd1A4YJuSw0WFJm/DZykOmwJ3qwY3qgqHGZsUUvQqFugMLKWcnz6jDy9xIhU6E/TklRrmuYDHwLIVE8+K0WPnMKTsMBxu+wbbvpKcY2TSkplrwLHJcXOOsqAtppBnoZH/ts/oKcynE2imjKPFRdxPK5RHJcUAQHMcVOgTcGr3wYKi7kkgkb2WANTTALCYZcCUBdXw/mQdsXjMeW9sHfNm5IrgtROYog/wvXD4B4sX8Snfwzm+YzlFUo+RSlx0hjKp4F2KWdPBbWR4rZnijXqCb/kS1ySRaYLiLAxrzgizs2s3sNdArG7jseCcZA4JCEcwXYxmyYmTAcxmhwQraY5VSsznLXwzB/6wHuHFdoOjlsnM27pm24blkrRhYwYr1hwNjjG9f4E8a+Hi+Qv4u5/9u/iFz/w8HnrwISR8XBMgpSBpqTXhMjWkZAG4lErBqZxAX18Bm0FOmWMVGcB6tQAAazGp6B2Zg/Z99As+ZrqJovnephPxqEITg7ydySziDdJ7WOzfWnNRHsC1McM0rp5ewMY2JTvpPWCXns7GHI+0ZmyMpcvrYdF/krdw6RNPo7VCR0nKaZd49kt/guHBgQA5LgwWpKvZTKBt2m6hszhAt9eTxP/kcIgZPXTJFmMT0HQGX5DXxuYby7mN9gWPvNcB8hTFrEBzNNK1t7o9TA8JnzTI+110+33URY3DnQOk7TZWL57DysVz2Lt9B8O33ka5vWO+70s9SfqjrODSnElf+adz6V70H3gQ6PZQ8vdCMkymNaVvsq+Rt7h/DJC2cwwP9zAbDSVxm2UtJHkLnW4b02oKXzWoJjOMhkcq/tNmgHmIa1v5KmtheWVRgDaBdsdmib0DvP3Ka/jy734BL/7pn6E+HOl9CSJIil6y+dxJrHEl5iqCrWS282dslumoUcO8XqMVAec7QSBJ09JXNLD9+T2BJoGMYopRttt8aUNHkXYUgTRBKcFkzI1BG8EINQdof7D8JJ905WeuUWMoq3moqQUIk6WpfSs28mj/OOHbGrBpPM5jYDBIPtvPI0M45Dw2Y0hi9eSEY0Dx6Vask9/F5rT4E+3G7wd8w3nirz4zhcaPwO6NDDzG8D0AsHK5MYA5D9ijQP9l/Tsw3CUHHcBjrgQBd/LgNjBYLNfj9hwDTE26PsGkKjFuKiykLZxxDmeSVPK09Ea3+WD7LNmjZHSOPXBAIBeUfq4x5hyvCzzVXcIv9tdxNDrCzabEXXkDk1ncYCuhsgUloysBxjwEPZ4AP9vq4CwVLwgsZx00qxsY3H8JycISyv09TG9cx/atO3ijGEt9g3uImrnYiKL5RXUL7lnM78xX3E+BLe8FzNahIY+P4tyxsYptSsGrmvEVA5bgqykaLKbARj/Hgw+tYfPsEtbObqDpJGg6Kd599wa2dndxczTE1eFM78N7Oyga1FmCNE+wUnp8fN/h0/splqelJpv10ljzUs2zJveL4NOttroMmNRsaMtx6DJcaSrc8Xxugv+i3cZDs5lktglqHzZU3kgwTCg3bEofYuizKSw022jOSCHE5MJ5juiT8Z/l2Kkq7DW1PGoJSgqYJAAczgUCgL2tfUaL++oDTYI1HU3CmcKlGKcN7lRk/Drcl2V4MAUuVCXW2bDmWtipStwUoz3BovNS3CBQ26ysoKbiwsEemuEQCdVTxMY3+wnrS7P8wXke17XsNSSDHBjxBLabFI1LgW4H/TMbdnYYz9BdXEBx6zrcwYHOIFwHzFNkPYcWK/MLDt7PPJoSgJVBA/cMnivIMOc+4iitDBwiw1u+xluc17wSyvhn9AIGllyqxknuXzx3kUlNhZfYPCNp6KrCLE00Xke1gcB9l+uMQslsNg2ayg2bYU68ztXEw3NLaOg0OwuLBceDKkUGFNs4M56pL9FuSrTUomlzXudw5gPGT+Ljdi6NZ0AdJQLob9HSqUP//+ldtijOP+YRmEdgHoF5BOYRmEdgHgGLwBwAns+EeQTmEZhHYB6BeQTmEfgLEfif/7NfM19EetmelngmM46SZqzosBBDhltg7kRvSxaQ5elbmIcvZUoLeblakd9A30aevypgBIai2GzR842Mz1DTNW9h+2RhX6xkFomzVCzeTqcjYJefZFrxs93poEWPyrZ5APM5AnwDWzi+RmQAj4sZKgKOrQxbt27jxWefw2svvGQARwCA5dUZgOnTAYvXbOzd9wLAVgSOTEuT5z2WgD7NAj7FAOZriyEQYsOvUYqbQKiYBWJTGWBAkO5s0sLFrIXFukIPNboEzMgq82R+mcQdYbU6yzFJM9zJHd6oC7xezbBL6Vcxzuy1WWYysPcE/DV2szEJVZI9BgYCA/gUABwZtiyAiTFmlrfGIDyWwLRCFgtiBDNYwCTbdJFMbQ4154KvJe3YSVLkBLYELKdYdilW8hxHSY2daoa9qkHR7mC3rrHnKxyQ5SQ2rcmULnhjjtIrlxKyZLeKvRbmcicCwHyfYyjBJJUl5Ry8gHnjLFbvNsD1usE1T89EFnFNGpVFOb4uC/AEsMnE4rSlBCRll8k4IvAbv4olJrlDmxf8MJdWgqUmm/2fBoANBOa4GBvYGHgCsQW8UN7V7sHK6EEOlg0P/KTMZJRzDxM6+nWysCnJZSTYAPBTrRX8cLqAS62efJrTaoZqNkZJX8e0Rpbx8W0Uro13mzHemA7xSjXDqwkZNSlqAZPWCUAgloXMCGRFAJjAP9k1LDqfBoB5X7wnuraS2UQAmOzfJZehaOV4uQ38gR/h9Y7DhP0hZLmKKWUMWLH2KLFIUJcapcHfmpLig24fTzzxBD77mZ/DT3760zh/7qKkfsVVJChLj1yuHCkN5O+RyBUQS6A5+IRHVj+/l9hr8NhVcwxZwFZuSavvAAAgAElEQVQFP/Y0NxDYvrcPghnBB/gUeKyZEdi7LLHb4wmCWdHfmMMsCteaN8SDKWlMFCnKaDeeBXtj/wqIptTzKeUGsbAkEc3is3kkzmaF5WjnMM0dLj35JLqbG2LflqMR3nzpZUxHQzHCD3d2kKhibz6lSStHq9PBrCxQF6Vi2W239Xg/mQIEgJUT7F50PSyNc/0v9AUWVaOxmoWYy4vdQ0lEJ61MLGGiauVogs5gAb0zq/L/nW7tYLa1g8l4DNfron9xU57EGM8kA91MSmStDEsPPIju5cuoej01Ji0tL2tvsGYBj+HwEHlCeetcgGlRzFDymsczoKjQ6bB5KA3MPWsUkOztZIKj0VDWA91uH1maCUDqt3P0Fwd6POc+VS+mkwnuXr2KP/ud38Wzf/AfURwcSlY0sq8js5aND1yHzI/yFGfDj/yymZcStFNroCAwJc/X4CdK0GTCxqvAZKPMPP8teeEgTVxJ694YrJpTTBZB0tVyWeDias2ap6XyCrf/oBhwovQQ/eKD/LzWcJD4D5xeA5FNXvy4uYWdRKH5RF9PqV+obSReR2D8xvkc4d7oI6ys+R2YvJHxe3o/tdX23X3YXmeutZGRa/LOxnY0Oeko+xxAsPB7A3kJyBq7l4xhgb/Bnzd6AZNNyiHQ+EUgPlxjPC/w/WdNjUlJ399cDV+bSYq1IE1LX2hryDA/2VHipfZAIGtPLMgGw7oSQ3UTDj/RX8QltLHtC9yqSuwlwB5qbNced5NaQPCwqdRkch7AT6cpniboVfJePIrMYfHpT+Kx//a/QrlxDsPr1/CVf/MbeObzvye5aZ43Fp1DH5X83inDz4+KR0fFxZqRbtOzXAOYWsNBYP4q7b1vlKyJjWkvUQMY917e71IKbC51cN/lZaxsDLB2Zh0r59ewVwxx/cYd3Nq6i1ujIW6VZACnOPTAkW9wUNRIcmCtBh4WAOxwtqjV8MW5KJcA+bSavy3XI9UFKloLUMnDZdhGhjfrEq/pjAWcQ4J/kHfwKEqMKRMvj1kIBB7RT53nAF4/m8KcNQhwXihvm+6/Git4zlljXqprXK9r7KMRAMznjxk7NqSJPW5KKTo/KH4mu34hSXC+3UYxnUpOmuubaiU7tFFIc6z4Gpv0CnYJHkhbaiLYq0rcaDhTE6zQooGnwP4CNp76KLr33YMrX30W46tXkDEX61CYImPjU9hL5Icdve0F91sToMlpc704NSZ4lyFd6GP13nv0s9HREZbXN7D/7Tfg946OvYV1rkmDCg/BcspjS03EmuzYZFJnLXQuXMQR96m9fQwmU7RnYzUQcv3NmlyNaK/7Cnd4bQSBaR+huQn0qBikdWOKPWRec/1w3Yw9Jb69VBTGSYKDqsDUlzojMIY9qoTI6oNsYDsLq7GNf2/o3BIVWYJ3ebC1EGhN8Dyon7Tp5e0LtMBGLTs3xw/9JRCaaNS/Fc6vAuADN/qYWx3/ZgLwY3MA+LtL8PNHzSMwj8A8AvMIzCPwNyQCcwD4b8hAz29zHoF5BOYRmEdgHoG/TgT++ec+J4lR1W1Y0JcEKgEK4xOwmMSvlMIkuMECsvn3muTptGChsTT/XMo68+csmPKxwX8vstAiAMyiaiziGjvsBBymTyHlnlmo51eCKRH8JQDcaXeQ5ZnkQfk9ZT0z+jBmJgcdwRqCE6ZIZ0w9gSAsElGi2ldo5SlG+/v4xjNfxwvPPicmlhiBpAEHqdf3kX7fU3h2ZBpGRpPYPycS0AL6ondhfJH3yV4qtO9jNMXrlOeiAOAgL0emAAEGJDibZLiYtrBQF2g1HgQ1Cf6yIGySeSzLpZi1Mtx1wNuo8EZV4AZZYoGBaf69pyU+k2O/0Oj3KAAgMrYFPoaC1ymvVr6GQKQgD6gYB9CYIAgL3IpFKDASyGAhjQAf5X11xQGMFjuX4DS9UMk2C2yn5bSFvaTElkDYBDuUdQzylmTHCGIQI6NB39NbmIBJKq/kFqWBkxpFkoUCsvmtsWAXpbY5DgRQCeyyOEhGDX1xyV4mS4rs37uUnA18XbErg38ygU156oXiZ5kkxvplwbjx+jflWSkfSXbQ1FES2hhiUWFU3pXfAQBm7Kz4Fxi/LrJ+g/S2fmcgqObKsSK5CaqyKEoAmE0BxgwMfsDx9cj+JWsrMAsHCfBR18ITroPNvIMWWfgEEmZlkJGuJcu90KRYomxulmK7LvFSVeBL9RHuUPKdwKOKk8bl4b/ZoMDCKa+R8aPnM+cyAXeTkrX7oMwtAWnGdOAbFao3so6A4mGa4oU28IfNBG90ErF1zHNQXCGtPyacpjI2IuUwKQOtYn6W4fzmefydn/oZ/NRP/gSe/OhH0Sfrk0AEvc2tZm28d7J1glfqsa+vpOkTMT3Z3EKQmIAuQQxxq4PnrwrzobklKiWw+Cveozx+I82b+dEaHQR+BPbv8e8FFlsTjTmJmrw5WU9i8BIA1rxxslDkxQsEZ+5iLGvLHWIM89+6H5OeJQAh4JbsKc75NMd4PMF4Rg/JGs5XqDtdnH3scQw2zwJpjnI0xqsvfh0HO7eBcgbHTgeZndbwjEtmuYdgoYHdNXxZIqWnYhVAR91LYHQqDvRazlDzmgmsU26ce82MgLE1qhBNEDAtBncmoJnA7uToEPV0inRxCcsP3A8MFs0zsZjBdVtwhxNMtm4iGwzQvecSehcuiO3V6y8gTQxoqZoSMzKxko6aDioW5jsdAcDV4RCjrR1M93bgikLgRb26KpBbLTN5imldwhFQoDJFq2VNK7yP2qOzuCCmMfeaKRuOqgJ7N2/iz3/3C3jhj76I0Z3toJxgc17S7lwXBBLUZGIMT+ZE/oyKCczzJkNKJp4BlGw4kpw8ZWLV7GFSwAXMB5iKHAY4kQUs40qTYQ3NTXFftiYgEwEx5Qm7JsvvXLtmmdDSnmDsN8uDJvVszUTBe/vYT954xnGfM5axzXdjuZ78O7Lm9TvlcvO5jODxCSv2vSeb06zf6KF7+mffLfB7+lWNiUoLBTbE2dVWlP4P3qbWuGPApBoJlH3M/1zfS+o3sIC1LglkUZWDLNbwmMgcjh7F4TWtsYRglMdU6xZYS1vYYHMOpZ8pSRvyKFc/r0XgFdmmvsYRPPbhccD9p6rRqWt8vL+CH+l2cXQ0w42mwLbz2IGXosV+7bHdJNhHhUlTYrUB/laa4ek0wZmSDEXukw517tD++FN44L/+b+Av3ItX/viP8fl/+b9idPOWANMW93SCsy5Bn/NXsi6mOjFLMhzQXxg1RgFE19nC1JePfUw5T/UR5LR15gwAufxzLdGJAXx2pYeL9y1heWOA/vIiFs+uYGd2iPGowJWr7+LW6BBblLWeeuxXXmDskGuonaNX1Fjd8fj4NvBh57BK723PhrXgmx6vMQDAkloHcMMleN03eEuy67SvAJYb4FfSFj7myBAmg5osYJPhJmDLPZ97P89dfJ04Zyz7NVgAxzdFX2ucjG0C8pCc9iFBSDWUUdqdYKoByFwbjIPioQamBqto8Gh3gGJ8hD2+t3M49AQ47cy2ICnjBpsJ8Pigi/uzDoZHR7jBs3ACrCbGKm/yHNn5TRT9AWbv3oYfHgSv77BWo5x7kG/XXei8aXCwbDDCmUzy1vyGbOEsRdrvmg985dXYU42PUJfMSmzGo7S3x4DYbMV8RiZuqjXFsxrBUvqsT89vYvUzP43ZPZewf/MOetdvYvK1ryC7dcvUgtg44XLcahq83Xi8y3XkMnRdLhYvx4zevr2GgKytW8ZVTTScJ8FfmGtqkpAlX8nTmd7utBFhu1KP84KgNBI1ZFK5htdvag7M33YOi7LYUXGFZ43clxg0MwyomhD8xKWqYadms4thcwjXHM81sufgvs8GtPD3WLCn4O+k2OCAH92eM4D/On/zzh87j8A8AvMIzCMwj8AHPQJzAPiDPsLz+5tHYB6BeQTmEZhH4HuIwP/4q7+KmvKip7ztWNWLMs1k60bP3tlshrKurIAeWL6zspQEqWp3QWYygruSoIzAZ3h9Pk4Mu+BRGH1/4/sT9CWQK7nnIN9MoJdsXwG+8oU070YW3gn8RtYvmcLGPjwJRF0ZGM3HsJBbqkzLgkqDaloKAH7uK8+gJSlOVtnIoDMg/PiD1y5gMngZhsqyHiGaHYuVBICtDH1axlHyhvFnoZM//v5E9PC9A8efH8sqCzQxQIfA5HrjxAZaaRosJF7+s2IKUzpaUnm5Cn+jrIU34PFSOcENFhcJbFFCmDU6TwlbK7ZLYk6FZy9ATV6OvE35rBnTVUV5sU34+uYbajJ38fHB65hy4KGASvBBVxa8d1m47uqaUyywsKwCu82PjnNiMrcbL3acpIkl20dQOMNRU+GWc7juHN4pZiqwspjOe+klqQBCQhwEb5coiY1MYDK9Sw/TGndr4E5JacwawZVUo6V7ihJ8Qeb0WIY1MC5YfJ4FpjTvPW3IgjFAk0A2C6csKpIVojmVGvNJzCUWvWtgr05wF/TcY8HdCsoEuxJvUtCSUlRB15hQBpUaAGFMqeAbqnkZACKORSg2ar7I/5XigQaeWBHS5F8JlIudRI/H4N1njHJ6SRroxNfgXKLM6IoYipQFpj+hCQ1yLpCtxHteQoJLSY6/NTiDM60+vl2M8e8nt/Bt73HgTfqV3nZsAOCn5GPDp+Ru6eXI9yc4rO9NvpLgL4vABO+XKGvZOCzTX9bRX9HhhZbD7zcTvN41cECF04xASI2morwiUFHaWOAiJew5yWssLy7iqSeexD/5h7+OT37iB7G2sh7A6UZzhMXZ6NkrEDnkLLJrpY5PJQTO7SCXbDiFSeiqBC82rK0TA3pPJKGVIvgi8js3sNtyp7GpYoOKVBUILhNA48Ml7WwNNRwbgrXKJJJIt9+JYcn7DM+ta7VcBGlsUaORVV65jY01dZ7C58pyxhbnNdVkvpIBXKKcTpBSwt/XqNod3PvkU8jObJpsclPh+T/7IoZ3bsPVBG1rVCIxGxhppG/zNq7LwmTJuZYlbdnIIziqCQj8ZgzJaGZulrQ1X4z7kInek41MeC3GU0OdtbG4sYr97S0ktUf34llsPPxhVJ0eJsMRqrIAuAdMZpjevQE/rZAsr6Jz/oyahHr9PpIkR12WmNCDspvDVw6ePr+UzibrjM8dDeW/WO5uozk4wPp996Hc2MCUHsfTAmm/J8l5l2fI222TQ52VSIpCjUQEq7mux3WpxhNlQkrF18D//a/+NV78wz/CZGdfDTxcF4wVgeBuTX9O5mkDEZgTY37juqMPpjVr2IcUONTgQZCIeYWAE5s9TI2A7E1KBGv/PvbmNIDz9Ic1mZjaBD8M+DVWmxhugXlobLYA+rJBKewnNo/teZrvoaHEwKAgcXoK4Ivy6VxWkVEoaev4mNBQoSadACx/p6NN9CGNv48NSH/VUej9ktF8vLXBGZxl7Qpcs7a+Kc3K39rPneUCyTlDnqL6d2D9EmQnazTKPFszFP1eTaw+qSn/69SsRYYjGzrUJkKlA8ozl4UAd/qfU/p5HWy4SbAA+v7aGOm1JTvsJU/MPXGHUsHeY68p1Fj1cAP808d/AHtX3sWV6Qy3G4+dxGM7qXG7LAQyEigkyNhHiY8lCX4072KlmqHTmJR8i8zVOkH+wENY+Kkfw3RtBb/9b34Tu1evac3wsqmwwQTA/ftClmKZliAEIlM2CDU4ZDycNaAwAZp0eGjeik1magczIMwgRYsz5+5Mz2X+pcw0cHajh7P3LuHCpTM4e+953NjfQrbQwZW3ruP2/h6uDw+wL+ZvggPGJnhjk83fqxt0txuc2WrwEBI8mudYr4pw9rFcRbarPNTV0FVjghQv+BqvglLM5s1t7E/g59MEP0SbgbLCPj2YncORGjH4XI8xZZyTVExT+5+db9bJ2hUzNUHJhkp5ATegKDKB/J3EYatmExlzfJSDTo+BSzZ9MAfxWlpNhU3unWQd09+WgGZkGUtlBWLBLvsGl1a7+OTZixjfuI3bB4dqEFmFUxMb99m6lSuXUO4+cuGlPBByvLVl2H54LB0PNtCdyLPzepXSZfFiZ2ZZTgQVjaj4I2uEoDDA81qfZ9i6siY6x7xsLFg2A9ZUXrh4Fvf8k1/Hyk/+LFy7g8nzz+Lb//J/gXvxJa1TWaV4xtthN03xVlPh27WXbLfL2lKe4TpaSjKdMXje4Izj2mRj3tBRSaEWiD+qPcZibjuMqxpTNirxvJLmWoM8O3WDog3VGlxTo+N5bmUDman2sGGGsSNQT5bywBdYSWpZYFDFw5rOrPnm9N8Wip3yCZuqgr2D2PLMFfa3mSVqU4X50d3dvyrdzX8/j8A8AvMIzCMwj8A8An+DIjAHgP8GDfb8VucRmEdgHoF5BOYR+G4j8N9/7u/rocZ2M9lIK4Ia2y2y4MjEOvbyJQs4gMAEjwWyqiBlctEqDFH6L3a1B9k4smoEJqa5MWwExDrzcQx+m6c9fiMA3OuY3DM/yQRIU5N4JlhMAFiMvGMA+oReROlX3gM/+BgCwAT+6L3GoiurqC9+/Xk882d/Ln9DMUPJgBIoaqy50x8nYKn91ArWVsQyTl6QgD62W4ySvKFew3sPRZ9Ygv/LWEqxgC4QL0gliqXqGiw1DmeaBCsE4hKTy2WRVqBkw2I92RMOt5HgpabGq77EbmAL8vXILGMcVD+SVGcAtd8PAIciraQ4j5leBkKb/6yBWWR9nIYTVCRn8VsERydgjODooPHyKibgSAlLzhs+LkpDE+xoJR65/EwJCicCgPMkxYGvcT1N8a5zuFIUJnMof0wEKWHONy9/XMoFL3jz+eXr76a1GCGUcr4j2T+7XnPHtEIdQVWxU8noIDu1MYZPu8k0J/gMSiR2EsqjBmluMX8NEGXxku9NT1VJ8wYJVK4HSiAeNglu1BWuNpQnrMFyHQupGSFbyiQKMTRtcBZhI4gnL90gGS6QP7BFWGyVnLaKpwYMirGnMTFPXRY3CSqRqU4Q97DxkrEeBm89gbkcj8DAESjYNFhh3Cn9TCZTTcBYM10S1GI8J8CiB+5Bhr/dXccj7WUcOY/fGV7Hc+UUt9VgwDE3BljFOcnXDuxlAcAE7sUKbuQbSeCeXpFk2SxqTjusEPxFggWubUcGV45v5An+Q3mE17oG0nBu+lwizEhqA4AJHHJJckwlWZ8mOL95Bj/2Q38bv/4P/zEee+QJLA6W4aRXbuCl9a0YeKu7PS3fHOXZJVUf5EJDHhNDVw0LetKxP3osjkcWsAFhBthJOlnvEppmJOkcWMAqiAcGNXNsVZmMfGQbh8aNCCYLQBIobL7ClN+Wz6DCkEiVgX623SyHa+XwbfPHTcnIChKyBJIpVVxXJZrRBBiPMSsmKoj7vIULT3wU3YvnAvhd4pWvfhnD27fh+fjATqKMu0Cy0ChDcDgyOAV6y/swSmAz9xrwK0CYsqKMT2A9q/lBqLvlJY5tZ9AXOEZm1MLyCiaHB/CzCXqr61i4eBFueQWz4Rh1OUPSzvX0YnSA6e09VC5Db3Md7bxjktPtjppHRrMJBgsDlLNKDF2CzwQ9ign9fmuB2O3ZDMWtO1iiL+byIo645/F6+j2klcFV6WIPdVGhmBRIqkKgWDmbCRxGq40qpSw60KEvvctQTsb4/L/+P/HM538f/mCodcr5Q0CJ+YR5hmst07pIBAITbFADTWABm7+kfXAdEFyizDsbSyIYTOCZn/KZpT95aMYywNTkgxkoxT6oCAiMULOPeaKrGcYxzxgrVz7usgcwmeoo/awcamnC1oLy0Mk1mhz0ibwph5bwnppgwrqI4O9plrBd6Xv3l7gfa78/tfGoIeO7PfR8h8cJdAwNW1H2WQ0OfO0wF+PvGU+CvARpKM3LcTDJZ2NmR59fAvBsy5Bns5pi7LGUCDdg2WLFGJXMc2yw8xWWsxY2XIY1EAhmM5RZKPD8wDFkTierncxfyg7TDkGMUU8vYI+lpsTPLG7g491FvHmwjWuUfEaC3bqSfcJuCmzVlZ5Pv/WPJw1+ttPG+swUXnitVOngHksVlmlngPGFs/jSwS6u3N3RtUTrCLbOESyjH/mFNMFDSaZcuV3RpoFjbw02/Fnshoti+DYtTK3lWClGvSsRaCeD1hocuEWSAbx5to/1Cws4c88GLn3oMo6qMY6KGV59+Zs4mE1xc3yEuxVZnPRHbmGUptidTJGlDQa1Q2+vQe+ux5IHHkqARx2bxmw/ovUAL6Z05kmrRh2X4mrt8RoabIemKALu/PiZ1OFH6Ptd0K+ZEtANDgnYeodJ48TOnjK3hCYqvs+FNMcSzz5somCzjZrm6G1LNneCfdfghm+wo73AGKYlGzyCIghlxGk1QaUTa6aosEKvW+2JDltNLSljeQ0HawO+xn1ZBwNX40Pra2iNp9g52Nd65dwiqMn9pKRKiWJ/ojyiPBD2MLHjT0mkq9FH56eTZg2uZTaf8J6PG4Riw1bID8fKP6FpLaNtg/x0azQpMJVtgNP1sImSzTJYXsJ9v/Ir2PylX0bn4jkcPfcNPP8v/gWSV15FU9d2HcE3eMpzIzLchsM7VYE73LvTHF3kGJAVTbZ6Sua6ZRjKjPNvEjYuDtkwSfAe0NqivzYVYEZUOlKudOi4VI1/bD7M0iDZTwCYr0cAmNYs8mjmPfFsXmLZF2DrWUd/Y0TFIGvIscY/A4JjvpGqRlBNUTuU1gj3k6hOYOfvOQD8fSb++dPnEZhHYB6BeQTmEfiARWAOAH/ABnR+O/MIzCMwj8A8AvMI/P8Rgf/u7/2yFZLVrW/+dJLf8zVmxUwek2KisVBVGYtL7LTwlXXkOrDb0jRygOw1jjv9A5KqWqDkVDMDZwK7TmBuAHLJ8KXHLxnA9PWlv2Kn05b0M39GwFcy0UEqmiAwC9lkiqi2dLoo7A3UibLQAmnJbmjIrCtAeO/l51/AM1/6sgDgyAgV+1Wg9Yk0dahvB5fD+J2VtxS/CP6+f1BCYVr3HQrup4va3xkADgBtYI+x2MpiEEHUtcRhBQ2WJaULgaW8dko28vaHSYJ36hovNzWuNGSVWHGcjFmyyCQDGgDg4P74FxnA3wkAFthoALCYwH8JABwsUY3rkhA09FjxwCpZs6FJYEK5VPrDJk4AB++Br5v7WqA32SALBBpcooLmFedwLUlws2AJ3R5LxqokUjXmLL4RUMyw2KRiY/C9pxkkq/hO0+BaaVLO9mgbQ4EtLOJRytIBCwTXa2DNpQKCWeCTF+cx+y6WP604x/cme4YFUgIkBB6tAMiGAjY7ZCqoblE+0nt8zRd4m0wi1cJZ9DxhzUnCm+gIi351ZAYHPOx9ALC86AJzkIAX70HAXxgXgtIEl/jyLAazEL8N+iIaO41FXQLAZBiquEuA1zfymVwKntOU7qQ3Hl+ZBWQyXQgcMy6bDfB0axU/0F9Hr9XCM6Nt/NF4F2/6EjN4gby8HwIg0cMvgp8c6wHZjpS9dSySWuwIpi9LGtNhCTb+ZIdzzU+bFp7LHf7tdE8M4IaMfYKurRR1QkYqgUYDDljUTtMEJdEvAPdcPI8f/9Sn8I/+83+Exx95DL3OElySqZCruRCA1NMAsGZH9DuMSdHQqpMibciBXHuUMI6s4NOFXOZOyUWfYg0fA8Dh+cJFtGiM8co8yn+L5RvANP0uAKsE/eU5zp8FYI85y/K3eWpLMLX2cHVjua3XQdLtIul05V1LtQTlbgLARYmmKJBOZ2gVJabDQxwdMWskSDtdrD/8MPqXzltBvyzx8pe/gp0bN+TXnZTkyFO1mWCWMQEzl6IuZpLT53ykLDLHxnKxSbnKJ5JAOgv3Qn8CKCxV+ON2HoH/K2c3kPf7OJpMJMPdTjOUoyHqEsjXVrH+yIewfeuOAKl8wNXoUI+OcPj2DQFlK/ffg0lVo7+4iM7yslhuLPS32y0xien9y0+tlclM6gcSFJ1MML15S4x138nhFxbgVpbQynOUW7soZhN0zyyLIYkx4zgSm5iAOoHmfHFR8ZN2BPNHK1e+nO7v4Qu/8Zt45vf+EP5opLxMSVBeOYEYScoH6WWCvgKA+fPwaY0dJ3mM05xgIAHgE89v803lJ4F5gpJqGFDeifYIpjBgEuwmL2sM3wD+Bmlq5jFJm4aGH3mQB7D3tGpEBPei7OmJzUPwBo3qEpKK5TwIDVJhz36vRLT9MDbAHO/tccM0tdkTNtxxTv/eTkUGQBqjV01MAfQ1qeXgAxxErfk7AsCUz5W/e2QFM7cG/2V99dBjpJZuYvE2FsHzOFpUMIYNfVt9gaKusJzmWHMZ1tNce+aAuTFIEvPuCAZS6nuMBAeJST+zSUoSxJQJ9h4fy3I83RlI3vjteoI78LIz2Gkq7PGzLrEvwN/j6V4f//j8Oay9c4W0YvkDk1lMFYYFR0ULsmjbeBkVXqzIiLX5EPf/qXM4aCoUHmpMe5j5pSq1dzCXMQdxP5SUdjg6id2rxGfzIMJf3LMt9gQRDVwX2C0wtkFfAPAAy+f7uPzh+7C0sYxZ6nEwHeHN198SU/PmZIQdNLg9LDCqgCFZnI4esw79GdDZrjHYa9CqoXPJZQAP5i2sNjWWPPM1geNEAHA/MHbZyIVuF0M2c82m+EZZYAfARwB8kko0RSXP2xHluAkSiwHMZjzugR6Zh8D8e/IMy/JI9mJEhxYkgeSVTzB0icD662KVBz9weeDa+iTbnBLfe94UAtR8wXMPgNW0rbl1x5eSoGaMyYy1xoYaG1T3yFL0K86xVHL/OWPKs0/oZdSerdgbqGvsf8sHGq7g6awdJrJ+g9+tsVmtsUHNDmGNqlEw5I+4OrV2yQh2XkooMwKvoamPZwz+nuNONjCvifNqpdPG2ocfQ/6JH0B+YRPDb13FnS/+Keqb14OnvTVPad6wMcZTOjsXG/jdeoJdqa+01NDQT1L0CAIrp1JiPwVBaP4twzEbEwQW8EtAuAHnOL8f1jUmtEng2S+lmg19hXmOTSkxn6YAACAASURBVNCu+TpUJDK5fnm362zo0WtmWG8qrHvKpDOeXs2RnApsslOb6qkYCYAPDaBS6wgKDoV0XkJzW7D9+PFdCn/PP+YRmEdgHoF5BOYRmEdgHgGLwBwAns+EeQTmEZhHYB6BeQTmEfgLEfhnP/cZY64FAJj1OBYmWZyn56EAjGOwN4Kdp9ga9MIL4Ot7vDNPAbFi+7LQ7KzLnxLOxgROjxnAaZ5L3pngL7/Gf0vqmXLQmck+U/ZOhSeCGmQNk2UZPIcF2IT31TVHw75QKDYZR3b5VyjLKdppG6+9+Aqe++ozKqKRPSEGZZBqPgZ0guxiLEZbYZtga5CFjkXN91GG38MqDMV1MSYC00o1n7+EucRXj76KlNONLK2s8ZL5W+InAWAyJAmSEQCklG9gxh444EpZ49sNcLNpxPxkMdMkkxN4FSCDzWaUgf4uGMBi/sqrNUrTsUgVpGnJnFIFPzAYYqU38QL2ziHB+bSlaz2sC8lCssBJAJcAB4FUyZASxAlM3kWysAn6UsrPNbjmGxxU5nmb8zlipJ6AEyy4kWGsoh7lVQls5hkO0gRXE49vzUpJMFOekR8EO4x5R+k+go0eqz7Dhk9xLsuxTMlqX4khxYKdNTAYOMAifGS4ixHnzc+TjGWy98jA7DQpupTobcjKcrjjHJ6tJ3jBl3i3gRgm8urkvQdgppb+r3nKHbOkYmwCA5j4IJklLC5yPATaiGlpQA4LhgTaCQDzWgkU0BtyNzCA+bqSgCZTWs81IKDtG2y4VPedJR6HSaoiPvE4Y/EaO5sevWs+wYfTHp5e3MS9rT62ZyW+ON7Gc+UQ281U98WiJsdYMoZBbjFKPZNFzOvnfOA4EmSjfPdq47GSkPGW6ue8l1beQuU6+Hqe4bdG23iNAHBmko9NC6jFomOBn4xqj3Y7x8Kgh25ngIwemmvr+MjjT+CXP/tLePihD2PQXZIXbO5yNaOQOUvWnXCp0L1wKn0dg0xRlpkSvwZSBm9fKieE52tdBS9ESTNHVm8E7EIuJfDB95DEcwS1AgCsnEA559BcYSwrrluivPZzgrsx70lZIcstTxeFefPKV5cMM6BFr9pBD82gj6bbQdZmEZwz3ynPF8UUnp660xny6Qyzg0OMjg7QauXKsfR5P//kE8g2z0gelYysl/7fL2L73XfQyqiyUOh6KK9M4HNldQV729vw0wlcVaipSPNbAGQAgYOENj2CTdraJLYVC7K5488InuS5MVlpD8CGiulEHsOtJke6voqLT30E+4eHGB8dIslMCn964zrqmztwgy6WH3kQ+fKSPH67gz58lmN/PBMzt0eGOcGrohBgUpHtSrWIssB0bxd+bx/V0VBzrHX2LFpn1rVnTa7dQD08wuDMCnzawnR3JEPGziKzHZC02iizFF4S4+Y7LPYY2dcEhnZ38aX/8Hn80W//W+TTytaAfIBtXUT5ZcqMslGCUrGSHBW4wOYSi6mpTxhLkoAJWYIEgyknS8diSppyHQp8DB7QtklartYeFuaXKU4Y65c5ge8l8Ff51vw4uY5NAcKk3o/3JpP+0GvFpiDbNk+AXDt8xKwWfxObcU6OJlEWWjn6GCY25uvpj2PG6Pdxrjvef8UADGBZeJ9ABjXWrnIpp6btA5yPx16/lrLFjJTsdgB0JFtsSuwCjA2QI/DF1zMNisxT4jfFYTkT6MT94hxzFsG6NJdsr3K0nk3LAPN6HnuCtAn2HFUdajF5D+k3X9c413h8ZnAGGwlwu5riZlljywE3qgrbSSX/XzJNmZ8upwn+6cOX8VQDHH7zLZQ+wSESHCW12Ip9gthpiqtI8cW6wL5ik5rfd5AFJiC5z8aV4Osuv2LuE6mpOxAAM29TNiIQSLTGGwLAFs84sDYvjW1t+wftCwgkEvBmjLtZgs0LS1g818N9j17C8uYaJmmN3YM9vPPmFRxMJ7g1m0hlg7YBdw6nGKVO0sjdTobuuMbSDsQCbte8j1rg6aUkxaNpitWQX8nGzdMEi7IEsEacJTKFkwyT1OHNxONa7ZFXNdZTyhV7jB19f9l0YbYLRcJ/m/3B+STBfVmOLs/T9JqNTXg6h9gsp+gymapv0E9YCiQE/7nPeyzzzJflOGxqvFt73G0aNU+ZTUZo/stauD2b4tARfKYXexpkx406TJUF5pcNOKzx/Jg5dMsaPfk4k5HMNc0TMO0r7O8AMnJlRyImLkFps5VQ806wB+GiTxinwGHl1ODakIdt8DVnwxrPKHwsx7GiEk1Cv3Fit6lUUg5atHxoYaGqkDMns/GgqjFjY0ECxbnf7mE4GGA2aHOyKz9jMlGDC5v5zDiA+dC8hDUWLhWASwD4Vk0mPOdYC92shTyppDqyIoUXqkfwPGBy5dwRuLZGjcekSQQAj+EEVB+x0U0e8plk+5Wjm9Q82qkSoWZLngedxm8VBdZ9haW6wWLD9+K5zVi9Y2/XayvL5r+dT9nMYWcv/S2hnE5zjtMAcIJPzyWgv48dYP7UeQTmEZhHYB6BeQQ+eBGYA8AfvDGd39E8AvMIzCMwj8A8At93BH716U+YP64kOK34wAK4qg+hTCwZ0iCjTKA4SjyzWCRWWJBOZZE7Mm7J3OJHBH8jACzmbsZCSyKwN0o+k5V2GvTlv3kd/CQAbAUQgpbGMjYmsRMQLCFU6ZGeVIh5L2Sl6R7Exqnl90kmhBjAZani1Ftvfhsvv/AixsOh+eiGgrhJWZ4A3afBGAEwoQAvtl+Iz2k2rzzJdDkWL91/8PwU2yoKwX4H6UorrhvYSQCNMCuvrSsZZbIIPBaTRIxg+ajmuXlt1jWmrRQ3qxpbSHHHQ+yffUemHVmfxtAwRvIpH+DvEgAmE1QMYIKUAi5PvBvVOKDilP2c905ZPjJKL7scl1s95ClwfXqEHfpSSqqZMnwmLU0ZZ45ui2yZvIVBkkmK9hoB4KaWLOIsgBNipUg22Px4Cfb2CSYTVNZ7kkFKVq/DJMtwO3N4YzbF22UVCoAsqtO712RWCQSRq7dcO5xBC/f2ujjDomtdoVPRI9RAdC4QFvMpEzhqKkwS89ckw09AMJl+LhUgP/ApFjhWoFczZc5bKsi/2FR4wRe46ivc8B6HASg1/vaxSqaKgwFTF3CSEyxQUZUFXwLMNhaMMeW/CRKaJyD9CW3OsRBMT0LyOSkbORMrh7LMlNAmgE7mi0lHc25tOgNhCbyO0wz7tTdQjO9PoJWezYEFfBEpHust47H2Ms5lS7iSNnh2vIsXj7ZwO5kJRGC8yKDWfJe3tD1/sWGsrJmAzG16Am8gw1nQkzAT85qlTnrrDTp9NK6Pr2XA/zXcxis9oMyNN1YkNZq8QaeVYTDood1vYWN9Dfddug+PP/YELmxehKPva+Hx8IOP4OL5e7G6uIpW1kbmcmT0xpUcfQBjZWZLtCJIFCvPsODN3Gb54LR3r0DX0kBZFbeDn7rGkSBsyI0a2KCUEJKSSZHr9+bFy/ypXBvAUX5vUs30MDeWv+SKCZaGxhzmQColJATJixnK8RhNYXmYjyGTvJ230F4coOl1UPc6yLttZCl5nASVG8xmU/jZDJiMgdEQ070jjEdDgVTMiayIe+9w9okPo3/fvWKr1dMCb379a7jx7jvyN+T8kE1iq4XByhKGB4fAeIK8JFsq5GfFVBTfY7Y02YExLizdd7s9Y1cSkOaYzAhj0pqdjDOHtE0wmOAC5U5bSFeWcOGxRzBrPKbTCcrhGNX2HmbXr6HZ30c+GKB7/hySwQDFZCLGMb1AkXdQktXXdijHUzSzEiubZ9A7c0ag8Wx4hP133sXo+nW0ej20z58HVpcxa2XKo/Xdbcxu30VN5nS/q/dxC0sCfgn1JQSt1XBk+YD/ImuurEtUhUc5m0hy9oUv/il+53//V2jPKMXLJgzzFpVntnITc5p5hR6rEXDMef9Sqogy0F5sX4Eeicm4cq3zZwQzDIg0+eEox2xy4+Y4LviG709FgKB2wLUp5l74ypyQ0xM47H0mF205irswlQ+0Hx7LxZ6Au3GfjKDtX3ZwOc0YPv592Pu0t7yvwer0fvvXPQjF/Zkgla1/NhsZyGzvY/lTcs6RcR9kjgl00X+XU1cMYKmKmOcymYcx3gKCj/08CbgyxvQmb1A7b8x3pJjSt7eaoO9yrKYtnE0TrDYJltMMA+bJ4K/MfZVAPxmKIzJ+keAwoexzhSmZi1QMwAw/213Hk4M13DzYxhUUOgPcdMDdcoa9wB6tmxL3wePvtB0+2W9hxTuMjyYCumZkknZzDCZH6NfAgWvhq3WFb8MH73VrtGNLA8eMTUJ8HhtqKNXLPY8KJbR9oIw05znPJhEAjj0A5qGsk9Sp4YtxpV9yYo1E8vDlPgS0swRnLi5jcL6Lex+9hCL16Kws4nAyxFuvfAtbB0PcLmcCqnenDUb0j0eiGHfbObqzBivbNdYEABuYyfNjDx4PugSX1BAC0PJkI3dSE6GPundeUslnuK/ynMu8iBT7qcOVssAtNl6k5lVMJq/JH1PNAnjYtXAxNe92ApK2FmvddlqzqYLnaI/9DHi99rihVJdgQCsK7o2OeyPtEDLc9Q2u1B47lOh2wHmXYC1JccTzUd3gRgMxhDn3aHch/+nIxLVpjZWGYHSGNV9jA43Ji6sB0sBorg02uDHePHuK/RvtD0K+YTOJ5QxrI+G8lpSxfs//TJ6Y5xSe0Wj7we+5p6iJgTFmh2bK90kwzjtY+dD9ODdYxtJ0gmJvR6D19a072DmaibG7klIO35rmJvTrTRKUVJdQwxyllxk3U5bgvY98I+a4/qaR30iOIZzOXFe9xyQxGxm27EgSOsmU/6hKQ8sVjh/n3Vg+0A1m3uY6z1OUF6fk9349k4w7Y7SQ5LID4XwnY5sgMJsbF2rgYlJjGSU6FdnaKToJ9/pol5KKPa7zcowh5aw5JmT0W2hDk0n0yrYlw/U3B4D/utl//vh5BOYRmEdgHoF5BD7YEZgDwB/s8Z3f3TwC8wjMIzCPwDwC31ME/v7HfyB4S1mBklUJggr8KqCQDNvA3iVYa0UHFltYPDFGb/QJloziqasQCCEgIsg9Ug4weP7GrwR6I/gbQV/9Ls+Q561j5i+BYL0PC4kBVNV1nn6/8O5iMZAsF7w6+ZDI3GFRqYoynU2Ca1eu4rVXXsXe3p7JYIZKi7BkFrkCeCsAOMrsRgnN4Mn2lxWuWUSzWAWmYGB5yu9P4EUAPk4xYk7HjnC3GLHBI5KFdhd8UyULKv9ZL8nijobLivHiMGeZWL/7FSUfgVu+xl2CWgJK+WC7NxXvj1lbJwxSFpx0r5oOwetXoKFJAZJpQTDSZENDIaqh3y2lwQ1MI0jJeyVIu9YAD7gc97d6Gv93iqFkCjnxyJIlg0VgH++Z3pd1gyVKfycZhrXHnRR4y5cqftZsClBh0gdfWvPfZZGRHnhkRA/IjCF7V15tDmWaYD/LxJx5ZVrg2wl99wiWmuSqgDgB0A3aPsECfZZbHWym9Fs2jzwWL+kLSOnYovE4rGc4rCt5xYktE3wczRvToFzGeuD46bGZ5bg3a2O9bHC79ng9qfCan+GrdYkrBBYyh6Q2UEdAouIaPGlD4VYAcAADKEnNoq3Y2LxuyTQbcMT74hWQKXaUNNhHgxELwvK3tOI94yfGoYBrA+q7HjjnUqyRXUSpWpdim/coD1Dz9WVxkywXzsEF3+CCa+Gp/gZ+eOUyylYLr4338Kd7N/HceAu7uhmg4+09jOHNoihjyuaNBs57gb8DD5xNWvIW5jjy2lxj7pkL7R4a18NX0wa/Od7Bi32g7rBQX6NwFZoc6HVy9HttLK4t4UMf+hCefvppfPKpT+L8xgVFppwBC51ldDs9tFsdgaKa51oKkdEUAXhTPYhNIFwjdU3PW2t2OJaVP9XEQWCb4CYbTGI+EKB7zIg3kDfmE8blRPbZ3u+YCRxkPSPIG7lVXOOShfb0ZifDi3PWodPpiN5fz0pUozHRC8Vd708GYaePvNdGTfC0nSOjvH7WOpa5n01n8qZNxiNgNEY1nmI8nWBWFGpiIQgoSeo0w7nHPozu5XvQuBxJUeHlZ76Kratvo0Wv9aYSSzdttVDzGmYlXMUyOmEW/rpCcyzLYA1HnCLad0Ju7y8tCOCl3QCbG8rhCL6ogq9zinTQQ7aygKTTOwaRs04LebstsHi2c4ByexfV/h1gOkPaaqO9tAJ0uqhmM8yGB3BlhbzVQ7OwiGRtGX40wmxrVw0Eg7MbyJYGqIYT7F29htlkhIXLDyC//wH4QRuTuhJI20ynqPcP0BwcYXJ4hNb6MtzqqjyWJW2bZ0ES27zlJXmdeIxnU0wnBVqtDP1OG/V4hC//3h/gi7/17+CGY7QJwkrWnwCwgb9k/soDWB7lxgSmlzt9JJlrGFzmJCoJSPY5rP3ICi7V9GTAGhuzjLwZxP8bNhkwv5kcvXn/sjnG8olyvf4dvInFcDOpefOGN3b6aXKucpRZqR6bA0fg9/ReGX8Wm6HiVv5+pm9cK98P4BtfI64/NhAY7B3kngPjUTL8AbxjXpDHb1B/iL6+xvSN7F4D2MmMFPs3AMAE3gQUC3wPoE3YU7UFc79BKiBrv5gKDD7r2lhNM2w47mVs9CI4JVFd/Ufgi0xB8yil76/J0x76Wr6/zOmPtNv4ucVNHI6GuFJOcT2pcL1JcNcX2G4oE52golcvKvxy1sLHUo8evcZ13Q7jXo704mUMzp/D9te/Djca4Vri8GxVYnTMTIxnIRsReluzyWqbijHei2F63qVIfInFBGKvUmI4WkNIGYLxI4AugI5nTQnJ214cMgZjyb2VALuUMnwDHkE3L62ic76HS4/dh+Vz69idjXD1xru4+9Y1DMtK0sy7lEquGhzUHrtlg6ybKyf1C2B9x2Fzr0YutRsq2JD5byDwPZlT0wyBXDKD78la2OT7olSj2irPx8GegefMSZrhzbLAO4lJPpvtgYF3ZxPgoxn3NPq2zuRrOyY47MxSgexaAqf0/x2llH72eLWqMeX+qrNMjWUHnSF6oVFwzye43RDUrrGcJrgMWlUk2E8JDFe45WGAd/xMvPyT2RrA86NWbdJgDQkuuxTnNF48hxGQNpYp10WMPX2KOXbR5/u4+ZLgZGx+5Pmt00Wr30cxGcNPxpoHTIPcx+lrzjMJ157WTRhfMmwJnhKsHrscg0sXceme87h3fQXN9AiuLvHWW+/gzW/fwqBxUr5hkx5nCnMbvZY5lyjlTZay5Ma55ujlK2llSj5HuxNrFOTJqEgy3Go83pQcegafUMY5E/u+nzHXUpXGlBjYosDx5DwkA3hGYJnS0PRrdimG8DiqZwKKGeNF15I3cOY4nwj+epxJgPvqGoOk0nXKnkNex3ZtTZ3JNkPKRmJH85zLs6ApwahF4bgZ0Bo49beFeifmAPD39Ifv/EnzCMwjMI/APALzCHyAIzAHgD/Agzu/tXkE5hGYR2AegXkEvtcI/L2PPyU/zGNQI0sNpAhyqMZsMylZSTCz2KtWe0oXGqB7DGoYpdQYxIHJGFlzAjgCYByfw8cR9KX/bwR/9Zqp03ulBGkCCzjKRYtlHADgY8av2MsmiarCCFkMga1n34f7UTHIo/IVKgIUZMne3cKb33wT16/fOGZXEqgx4PV0WdvAm1jcBhkHQbJN7xHu9/3jEH/OohdBNHuOsTWPJaaDs7DAuVjcCQAwGVf8VPt/Q6YnQQAD/sgYI3uhzZiFonzb0YMsx0FTysuNMoh3vceNupQ/JO+KQIRdRyjeB6CXBSXz9TsNAPMZxjo9DQAT3DTvSPOjFMuPspbhHiUhKg9XFsAc7m1S3Jt34F2Kq+UYdwWoUTqPEqcmf0o+Dl+PBUNKQ3McKWu5lQI3fIV9jjObAwTME8AMbDQyeFiclYdsIkk/AsE9xYn361CkOfZdG89ORni+KVBwjoWqGlnG9GGj/LKaHVh8T50K16sJ/WgzeRjyvVm05Oe4qsS8IgBchfERIM5CJIu6Ys4YiDKAx4U0wxNZCz+SLqDXJLjTFPgmCvw/xQQvJBX2U5Mgdd7WTuTRRFlnA21t/hl715k0teS/7XsCRywsqwjaOBzSGzJpcEj2igBHyjCaTDLBIwHAYr3bPQ98g7MulfTngDFDglu+xJBjzffQ+5DBS5Yg2Us1VpDgie4Kfmz9IVzoL2OrnOBP9m/i93fexY2UZVOg7c2vV0VvzyIu2TL2mpI15/cNZTLbuOhakvHO5GVbIktq9LMOfNbH11LgNyZbeKmfoGhT/r1BmdbqSuhR3rOTYXF1GZ/64R/BZz7zc3j84cex1OMVtuGaHE2ZKQZ5liPPbF4zldXELlmwVnHcAF6ygJX7Avh5mrmo36tyewJJRQBYbqEBwWKpWyzbIO18XLQNIyyGIZm8YvOSbWtQmF4/yOafMIgDuziqEkgmWklOuRNUNShKAeoEZnlfcsum52C3iybLULUyVLz3dgtpizOT3r18XiUA2B8dwY2nuiaCv9U0AMCSd7XmDq6Te598Ep1L9wi4oBLA688+g5vffANt+mcmXrLHBMkSSjmXBlhzvjWVAd0xbvy3egQCM5rvS3ZyzXlK+ViXYnI0RFMWWsNpmiMbLGDh3gvAUh9JVWN0ewsHN2+iRcB1PEV1cISsKpDMKNZJsCVF0l9AtrRg93C4j/H2PtBuo3X+PPr3XQaGR9j75rdQHu4hz1O0Oh00VYLRaIx8fRkrH3kC7p5LkiTltcrLPU2RUwJ2OMLO1WuyFMjo+8vn5hmShT6qdguedgfcK0LzkHw/ybJNTRo+Sx32t7bxtS/8Ef7jb/02epS2rip0sxQtshbFFnPoOwLAplZg3tkmH8zGFMEUkputBVQUnnKy1pjCJhCTYzWmu7GnmeNDM5f2DUqxssnDQBKBvxwDrU96fxvoy59pzyB0KUlYAyy4juM+y6+ShRbKGZjf+m2U/f2LJ5XoZ3z6N1xC72cLf78AsOa7GPVBGSSeUSTPHKwvAnDNORjPQFxHakqQDDkBQ7almKyzAcFkfRJYCo8TkAYBUV6MTwN6FAU1XBE8cyjIyi1GyjNrro3zlOal7DPZs477V6bmJn6YvLeXJyqbeY6aCofeC4w6zByOZgUeyjv4oV4fq02D68UUN5MEd3wjBY3tqsRek2DaFLgIj1/MW/ixrIN2NRUTs6JaAWO+soj+o4/jzAMP4Bu/83kcHuzjtbrCNYJ3VICgJG1QN5HiiNjqCQ7ZGBXOQQQXKV9dJzXadY2zLsOiN3UDeSMrnsEjXixgM9OI5ygCXgT2Igh5AqwDadZg/dIqsrNtXHr8MgZnlrFXTHBn+y7uvH0Dw0mJLe9xczbBYU0QkN7KHkk313lvYQpsbgNnDukBHL3ZeW+ZfNwZb7J2qSZC2W1KMBPQXk65R9VYo9xvZXOB+2edpXi5qvGSwGquDz6/wcMAnmjn2OBMqSBJ55mAZQYp1TlOLQO6/wy30gzPVVPsBhuJRe+xQh/mlDYJVOipDSgl65jqHPSTzTJssPGuLnHgHG41NfZ45mMjCBwm9DJ2nDOmXkK2MVdviUp78XoDPIo27kWFZY2ANZ5xypnUuH1wv2YzTvTHZsZRDgiy8txbBhurWNhYw5De6Lt7qGrb+7kQ/j/23uzJsuu88ltnn+GOmTenyqwqkEBhnjgAHKQWIbpbM21RatFWu9tuD6HoF/vBEQ7/AX7wm8P/gJ/scLjb0aGOtmRJlkQNbLLVJCW2SIIDhgKqAFSh5pzzzmd0rPXtnZngYA3UE3gSqKiqzDucu885e+/6ft9aSw17fh/OjF0qwdkopPuD+yddz5Ba+8nHH8YnPvZh9LoRivkcV6++je989y0MK7OuZiYzJx7ea0e6B9kME8symvtkOs+wsYDQm3OfsozV7KeMDeXz8t8GRZphv45wq6xxG4y74L45BvfPA9eo+YLnvhuaSB3Pr9m7L3gf1pBzy0lkziDMMN6rl7o/B0gxjBPFcAzLHI8mDZ6oqIKmUwbQr80yunaVNfpVtMM2xbj2BGmMmg2BjEcoffOU/iFhCuHTrHTvPPQzhzQ8b7/aEWhHoB2BdgTaEWhHoB0BG4EWALdXQjsC7Qi0I9COQDsC7Qh83wj8+ic+gTj2GYUs0gV469nneRWtqieCJAaAWaxI0kSQNqiFlXEoW2YWWwiIrdBswNgAC21FCXr5OKmKWcz2Gb98fwJg5fvGLMrYn+21LLOStUKVRYP1coAlp2VWr3RU3qZZqwXbZhb5aL+nPM2qxvHhEe7cvoPXX38deWF2o5ZrGBSwYSDMjtkcYk29IxDgszx5OMaEzorhBpB8l7+HrgEE0NpVBTfCN6/GkiqJhWepq0wBrMzFczBamXqhMB/yU1nWExCokbKQFWU4aJamwKI6xyW4Uyyx6yEw38fgbfhleY4hC5LFvqAADorTAIDNmtSDTp9fx8cqbjmiosVANwucVLHQjnkrcrjUOFzMuoLS7xZzHFDJKEhseWjMS8vqCinMPplftLqkZeV+FOGQGXuEZFKqVYI5Sc2iGl+DNom0nXRg4ZTglzaUzBWW1bVPxi27a/jKfIIvVhPMk1gqNhYkqRRhudKKzqYKss9gn0NwOor1fbO4NoUQ1SV8Dn95PZ0vjIY0PNMz8flrsoKM8ZnBBXwYGUZ1gYOowu/MjvFlLHHdWUGxqghorRjIa8fuOB4T1SAGe5Qx5y1hCWJZzJXKRsVOqvwSzKmAamopgGeynOS1ateSrtWmsnPkmwdUuK4bWUBvUbnCgmcd405TCMKziNpBJbUuFb0hE5BKmUtxDy8Md/BTo0voxgm+Nj/A/33/Gq476VqQ8fFUaQswESBY3i9fo1/XZnUJ2k93cTnp6jpu6hJJXcj+spt0ULo+vpY2+BfTPXx7JUJOj0UWrbsOLqPNcYx+J8HK2jp++T/8FfzT//y/wuXtS+hEXdR1DFdLz2gwjudTpSBLrQAAIABJREFULvfBvtyUtechcFUX1tzCwZLS9kz5G8AwHx8aZ2Sn6wGPOR5wWjPIV1Ed67+CCji83tn7WoFa85S3bw4KZJuDyYRJqq0QrOxg34ChuYoPoGU0VcalaRaZW5s4Zh0npiriXJtkSDqpHBYso7jS8ZV5gWhCFfAcs8UMy5IKfYP9vE+o7uV9rus+irDz3DPYeOJJKfhQlnjjG9/A3devStVWuhrD1RUs5wWq+QIRgSzPqTKMzf7ZrkEPgAWDLA/UopXZRMH8YnmxKts5G/R10mbzJeKNdaSba1Krzh7cw/T2XUFvVIU+P6pcmdxszKj5eXt9rO9soDg5wfzgCAUJweoKVp96HOn6FqqDAxxdfxOYnsjauiorlIQ8UYze9iYuf+SjcJcu4bjKtZ6xWK+vyRTLvQMMVvo4uXsf0wd7pnIf9JFubiC5sIFkNELa6ZuDwIJ5yAa5la1MS2reg90ejh7s4ku//bv489/7f1EfH6sphsCX1qm81+mSwHtPQFj5n4RI1uCifGiCXg8kmTtKC2hCElqt8mpghq1ZQJvtqOI4fQOQqXnNslVKOp+NrntVLg7WGKSfeQCstdD/mdbRYU22mdv7rgYw7L9npqrnm6r81uAH7MvMGtiv8T8kJuEHPO37vnV+PTalqT3EdgU+ssDnhuoy97bEZorPa9LUk4KWXrkYlKs8xrOc3wCIgsIx3KoGi+2z2JtzDeP3DgpmpVPJmeFixMabGJsu1VxIhwWqvQl8qO7mWkPVL21nJ7z06krODou6xJjW6VWNlzojXOmkOC4L3KlL3Klq3Kkr3HUV9ktThu80C/xcJ8XPOofBslBmNBsEBPM5X3HfNVhBk3UxmZzg5nIuW2JmBvNBgr+Cl7TMthxYDiRfm99TE5Kjk4aBOq7RW85hR7nBbBAhZGTzis/2lcbSlNYc87Cf4veYYy0LY67LsiVWhxW2Hr0At5PhsReewGBnHXuzE1x/+zp2bz7AZF7iAA3uliUOC2vqqroJxnmhNWI0rvGBPeDyxCm/NzS7cUfBcaArRd83KXFfkTSJ1tYhSoyiGtsJsFabUwcVonUa45t5gW95x5OHUOP5yOGJJMaoIfDjOYJgrDmF2FrK1Yjwk2D2KE5wtajxlm9hJHAlRKcanE1+3K9qnxFZpi0bu6YA1pNEa3ZZNcolPmQONLOPnVlAs1GAFsi2T4m43fUK2AaFq5FUwKORw6e7XTzB5hI15dmdR1X0jPcF95Ts5WDzm9xPTIXO6z7cSXQDSvtddJnNS8eG2UINSVz7tJcO08GpG4Y/l/o7kLsIe8q0BrZ7GR7/wA74iRdFjnf3TrA/KdTct0NbbNtSCfxSfcsRtsZEczLgnlqZ28ZVNRexcUXnKrIGGX5xbWADIq2cD1yCdyveL3SGSfTvFDosDKXAh6zZabnPbSn3foqUaRrlSk9cg4WsvZ0U8kdsClRmNBW/MbZR4Zk4wgfYOFFX6LKxg/eJunCskSxkDkufzH/vrA6RDQeYHBzZ+ukdatSw5nezAQLzLPxsC4D/OktB+5h2BNoRaEegHYF2BH5sRqAFwD82p7r9oO0ItCPQjkA7Au0I/PVH4B998icsA5gQgJahMdWzpvaSzSjLciqWGPiieiHYOPJ7WbcjeCtrUlZ6vIU0HyvYS9UWs35l6Zye/uJrSuWrvOGzP7P4wteR2pjqKZ89LBXy98ADo7QGcXR8HvTKUTQUen3BRkVf5c6qHG61WOZulhWOj0/w8ssvY/9gTyAkkX2hBzrnarf2dgZKqYkyACzdrh51PqMwjFH4GQuf+vLWmQb2zNrNKdvV02VZIdprmjWvt3b2TxeQ1PtWKthTkckCWCeJZWmYUkGadvBuMcWyqbCaZOhnPRyxKFws8MBbhUq5+0MAsN7XW1jzkFl4MltQFj3lNmuF4FMAZZl3LN5SsUmYy7xKWuDRpngtAnbiGGtphjkc7uVzTFVtNzUvP8PQUXFB2JEgShJMygJ7TY49QmA4gQyp0AXEDQAzK3gUxVL7Mhd5KGhL4NpItcLjUIWxidGJe6j66/ji9Ah/UJ1gynPssx5ZDGRuH7Xlsm818ZquAcFeqbzs/JiC0UbF7EKDQa+Nk7KaCcg5OrL59o0QKKXMeh4pPpMO8elOF13U+PZyiT/FBH9R5bjZ0N6T6r2zL2sTMHvq8wCYBU1+RmUhU0EtuBuKmzGOmRHJDGAWwL2tKZU4vKNMpc3itllAh3zpARXAkcOWxpJF3hi3mxJTwmPB20oFURYwu2zyYMOIFOgRLlcJfqV/GY/2RnjNFfjNvbfwmlsImqSVKV4IgPmevE5GtLWMgFWew4Y5hFRZZQIgRZWjaUpdO6vOoZt1kEc9/HnS4P9ixvAQqARwGyTDDFHCzL0GvSxGb7CKf/S5f4Lf+K//GS5s7CBtMjS1fUKT2/Dze3WvL0DbZeLVimHi4Hir6YQ5uaa0PX3MqX2zv+99zi/fRYIeZXF6e3WfSRjygEOjgE0FltmtuVKvb+A4ZPza/HJ2bCzO63lmq3BqncyGHM7Deg8WjKnErSspQmk/rAIyX4fuDnGCtJMgTWLUBMVUhZalHfN8iWa2RF7lUpyxiJ01PM+N5knOzfq+LEJrXPrQhzF6/FGpuXivvPbVP8fdN68icX4dof1zzhxnWjjXekyA5uHzE6ToNuGFlCYCr4oFaGrkkxnqPEeWZnCdVO4Bi8lYauY666Gfpeh2HI7fuQEsSjs/1NMRsroE0WgEpBmaZY60XCKmuplr1coI8eYm6oFZ0ueHh5jv3sdar4v5yYngVNrrIe52kDNXOUmB9XWkl7Yx2riAKoqxzGeoj04wu7+LlYcvoZ7nyI+PUS1pO50h6veRbK5j9fJlxJ0uirzAdDKxxoYkFpCfz+ZwjUO/1xcE3r9zG3/ym7+Jb//pF1Hs7ksJTxDBeWxAq1dlAtP5we5bzsW87wknCDdNpWqZn8oD5u9SZtJq1WlNZ8OLbKD9dUUlr+z6NU+Z+td+mR20cjw55wYA7K/JkAlqCmCdze/ZdPh17LR/yq/PmiX//78CmA0NXuFa+evvas4eeaYitjEKryUA7BvJiLwEdgjJvWUsnQJkVXuqWjWLV4JJwi+uE4RQwdKWKsYAK89ez/ZNAXrbmLExIcFxkWNWc31OrEGKGaeRwyrPszMLfJ3X9yh/zfJZtrNNI+BHuBdVJZ6OM/z85mU8mB7h3XyB+wDu1I2cM/aiEvOqxggVfqbXxy9vrWFzPMZkPMVMDMpwuPZk3NmwsSVxuO8iXF0WuC0j/rOk3oZuGGpw4fXn7evZiMVmv5qokfa3XC+czaF1JYB3MWbTCZG3rZlUgBIc83rl+HHro22SB/GyffaWylwTaVRN29wLT1wAtlM8/rGnUfViHC5neLB3H3fevoP98QL7aLBb2tpXxLHA+aIqFQcxmtZ49AHwgUmKtOL+qpJds+U622dik53iFfSZuc/jPVdZlm3sMEgzrHK/UtK1ocJbRYHXqgYfjCJ8KInwaO3kaMF1RqrRyqAprcDDvcUPyutkGie4RjvikkpdwkHbLwn+UiVe5rZ+q2mA116FmaOymWAyRt/v0ReRw6SpMWHsgyySaUkdYC0VsQbpmd3L11pEdj0PauCnUof/IB1iQ5b/XDe4R04w42eoDaxyLVIjgqCyw8Ln/AYXAO7xHedvb+VP5wdeR9yT8J249ArPaq2zhhXb2wAL53DUNGrw22ajCwE2nUu4JGkOs3HZSCOz3+euo6LdOgTQ+Vo8N7bvsrXOr6Q6birUOYdpftS15qm0nwurToZFb4Dr0znuL5dgG09BCMzmKbmhJOhHVAfbvGhW0lT9c45lYwbzgQn5mTndYFyzAanWNbSBGs84hzV95krNk2zs4XWgvb2aJ2zfyQY9NhhFq310RiNM9w9RT+fW8BXR4p1zlK3nuk/8vuXnDg//NlNj+5x2BNoRaEegHYF2BNoReJ+OQAuA36cntv1Y7Qi0I9COQDsC7Qj8KCPwn/7ET6ooUxSF1GCnCmCvMtNrW4XXvlig8DCW0CDJDOoKIIR8QQ9DCRdoq8YsXyrOCHs7tN7MzNqZkJfPpQU0fxcMZlGEMFPfTy2fkAV/r4oLIFr1D2/tHGBrAMDSz3o13Wk+sWAfFZ+mjhOAlZ2nw2w2xyuvvoJ3372J8fEEiXziDDYaJDzLyuWfWTR3NS1sDdAEPdF5tZGew7KiijZWpLLvnfvlFaq0aQ1fAlUs9rDQw/FjId4XUfkzs1a2QrIsOj0E7CWJ8msJbNDp4Wp+jHFdYjVKsJ1Sxxdht1rirTKXqpbHRHggSzkPtvlZVKAMeWP+oAiEgwI4AGCqKnQ5BOgliWKFDmqBioGsAwn+zOJ3I00wSFKpUvbyXAUzE/QQ2NZYczHWkKLjMiCOsVcucLvKcZ/KWJ/FyKIXi6JZRLBFe1QqZVKsNxFWvBqaKmSW6QlI+YtFM0QpsriHWXcNfzQ9wOfrMU68oikWcI8FsJuIJWYbg45XirKoPweVI1bsN6tKrwxVpq4vbFq6nl0bei6v/Vpwn3arLHuzOL6JBr8Ud/HZzgBPxSnyZY2/iBf4YjXHt6Xcol3kuTBtqe1NEf5eC2izgj3LZCasYZG4wTKOcVRVUovxuO3+9Zl9gsnmg8hmAioIlRnMzLq6xg4cLhAAgyCaeYOVADA/Kc9TNwIGhPts7CA8ZCHb1RiVwD9Ot/FsNsK1LMK/PryJV5OlVFzdyjINCbL4Pq6ssOoiQeC1KsJaQ5tsh2FsedAzKi0jZjDWWCXoSrqYuy7+PAb+5eJQGcDsc+Bj0gEtjR36HSqAmW3bxWd+4T/CP/nH/yWeuPIkuskATcVrmvbPZqMs4CG7b38u+Rk8tNU96ucOE6JbI4v+FOYCD4mtmH3OqtaHXJ63rhX2Itj1Nsd6oXN/DhbPslMVuDVcdJYzbMdDSKt2A2/5Kztl/1iCvShNrLkkL9BUBLu0pqxlw5zGKWICVMLB5RJZ7NBLMlT5AnlR2NzPz0mgUXmlI9cC5nRHsayD44QF/gzT2QRNnqvQvoxTXHruWaw9+YQUVUlZ4q1vfhNvv/IdpGwm4hpSEBzbGBD2ypGBNsTnxopzUJM4ZMM+ZtMFOgTAUYTJyTGavERCO83VVWRUFR/vY3Z0grqKMFgZYuXCGu5ffROuaJANesqUXB4eocss3o11ZCtD9MoG4zffRDevUe1swT10GUl/FXv37iFtCtlslnmOTifD8niCmtbXWYJsNNBcW7ABYLSKZn0DUZyh2+lhvpzi5MFdzHcPMbryMLpra5LJNmWNxKWaw5L+AMnKAC7rnGYqc4nrxAlmyyWm+RLdtItBp4/hgO0yFfZv3cIf/PN/gVe/8GfAyVjzHUHCgHBItsBODRi0KOW9TzWwgATVzsFeV5mVlptKG1eqAQnsubZSnR56e8xpwuas0ChgVs9m+coM4tRZFqVlApuXgkCm+mT8+uFtLd5j2expHs+7rdMh8sBDoPD37xcEe4WyQdnzmcF/232OjktzoAeyykP263JweRdk8apgqoB9hAQVg2bTS7Bu1sX6RZzD+ZYNVVKuW26qvu9buMK+gQo/GytSKofDslB+fD/tyNaWEQkbDrLTJ2yislt7Dx1HIxXnlNCXls/8PWowrirZ++dljcs18PdHW1iva1zLZ7hVl7jbRLjZVNh1NaZljmHT4CUk+PnL23huYw2TO3dQnUzV0MFWMMIxAj6tXIRacYTdYR9XTxZSrypgg01BjkrHBuOSaywzcZlP62TXXtFLP25kXU4HibimtW2EeV1qrXo6cliPuK5UGjupP/1YUuGrJhA///K9CNgNAJudeUWb5qjG+lPbwFaCJz75HOZxhTwG3nn3HRw8OMbdgzEOUOOoBg7zAnPnlI9MsktF9Wha4dkHwOVpImcKNg7FdSm1KMG+OZxEaqbrSg3vlcxUasYpbpQlbkQ8V8Aj/EVQ6JsmnorpnpGjV1HJ7NQ8sKxouByh4LrHZg29Jq8pzrMx9pMU38znoIkv72e6b6wntv/I61p2w7ZBi2VnX9a5YO6clsIRc4J5VVE9a04fMyljaRVtY8dGEFohz5xTgwLveGYp0xGAf+f/l6IGn4oyfJB7zopNMmyIAxbePYdzkI45AFRlWgeY65vdYod0tIL1R69oLRjfvIPFg/uauxQN4hsuCH9Ddjj3r+rDjBKdX0Jb7kE6seXsstmBz2QTF3doQqjcuvAq1TrCcWUEhzVRcj/I/Z55g9julH8XaOV76ToOezbmBLMZg+8fIc56WJQR9qoCbys2pRDoLrjfjOm64BQLQmcGwWCfic4PwOszNN3MmVdd5LjE57ARsS6wyeMtSx0rLyfuu+Sk4Ey9zPtBSmU2CCQZlvyMnRTlbGFxDqc3hZ237/36hRYA/22XhvZ57Qi0I9COQDsC7Qi8L0egBcDvy9Pafqh2BNoRaEegHYF2BH60Efj1T3zS4CqBAYsnsnn2X94mUsVTb99M9QeVYHxOUZanFs3hKfZalsfLoigLuCE7WHm+tIgm3GWGIpXBHv5K9ZWlej0CY4LitNMRjA3Wz4Q0VBhYldB7UKrOcy6705vmSllL1ZPyNQ2+yjZVBRQDwfzi6+fLJW7duoXXXnsNu7t7p4gvwE0ThVqx3GCp5byGUkzoyLfkv7PBM25u48kiGIvOAQAHa18WgqxkZXU+Kk7sGA3+muWmz2lkFq23JFZuK9XWsgCuMXQJ+lWDjHnOvT5eW4yxX9FC1xSdlzMihATXZmNcQy6lguyD5Qfqz++p6sugluyTVRQ+sweV6kyQlMdkeZgsqilBVZnEtF8GBh7IUpnBPL1Rt6tmABb2jucL2e9RicpSIqHxVkT7yw6yOFNh8n6xxDtNgVsscntAnjiDnp2aIDJS7u92lGBDVsZ8HRbqrdhIcEHlEZXLynaLhrib9vEHy2N8oZoIjLCYyKLsqUJLdtz2+Qg/zIra5zrqd8vSNQWTfQlsnO+PMAGx2eby89Gi1auFaeXILLoPxQ6fTvt4KR3iiarB7abAV6sZvlIu8WrT4B6L/74aTigR7MBlWezPkWVBm5VkgPZ8Xz6ewIC5h8o1FtTguZF3+en1TyUNIQ+PjWAnJjRvzAL6goAsC/UJHjTMAGZGqPOWsyyAErhHSM33WwVMAv/Pxit4KhvhrbjBn0x2cS1mDnWDbumk0pYlt6NircZqHGGtjqWMUW6zzhGLyhUWNdXtvI4aqaazrIvDuIevpg7/anaIVwc1CnJxwoaOw3DYxfraCrY3N9FJenj6qefw6Z/6NF76ey9hdWVDluiuyTys5Txn2YMgFFYLhIevHkqqYBxT5eaL736+odWl7noFjFsxNwDgoA4+Bbq+OSSA3GDrHn5uKl6bS0Lmr66noO71DTjKCpekyfTmp7OL7JTt+/y5GdWaw4DmSG8JXRc1kk4HvbUVQViqVKNZLgWpXB8IsKT25XmxJpmSFvn+e7KrpQ1oJ4NLU8wnE9TLJZwHiQUV4888g81nnkZNW+m8xNvfehk3X/ku4mKhnGjeILRi5Z+lAObYVVaQ53DyN5el6PS7WBxPbA2iSrYsEdMdoWzQXV1BZ30V85NDzO/vAnmFzmiA3mgFu9feUfG8OxoKsM3v7VlLx2AEN1pFJwbm164jyWvEjz6K/iMPo1kusfvGVV37yXCApttHWeYoJidwizniuItstIbukPbjDp31DbhhH+P9Q0RzqqQXWE4nWJxM0dvZQbI2QqY1q4t00JdVa0U3DTUaWB4srxWubZy3p4u51ttut4ter4deNxN1nI7HOLy/iz/+V/8ab33xz1AfHeneYfOFMiWjGIM6VkMFFWmcDwloLM/csmypSrOsVbOMpROEKeU84Az+z3591/zOhcRb3lN5SiAs1weeGwFJAz1SC2ul8pEIZ+0w59Y+fyn6RS1c8wHKmK/I93+dKn/P6YnPz63BROMHPPV0/dQt8J4HcBW199PnP9eQdToeeg4V+MyLt7ET8PUWz7w+tcYJVhKsm4VtAMG216Ei0SCwPqdvDCEsV6SAxiKR6ve4XAi6b8UZdpoYF1yshhi6ILANIOXayHxzrX20EI4wiYBJVOKY8zGBXs1s2xK9qsRP9zdwJUlwv5jjhtaTGndoaRtVOKwLDJoan3QxPpsNcHGQYXNrhJM794AJtbEGyGRDy3xhfu7hEIvtHbwym+Lm/QfoqUmqFCg7bhx2QTBJe3hgk9bVjc2hXAf4+yrn85gKX2tE4PhljBcAcCVOMND4WlNV3Zj1Mu3Kg/o62MCHGS8ohDXdpRGyJy/AXcjw6MefwYPiRON069Z9zKZTvHv/CIdFhUnU4KAEjqlcrS06ZKXnsD1r8PH7NR6ZWjMdlZWy+WYTJNWZnEd0DszimU4rdUwQ6ZSD/I2ywgPubRpgBOCjAF5KEjzXpNig5bMrpaYXnPTqZV4LvK7YeMX9G2EkIxkmLsX1qsAtv2ehSnrNO43wWAiAed1a08VZgwdNgdncxT3OwF+zwZqZNsq8VghvCX5zfn5BRv7dcop5XJwbDKnWSJsaj0cxHo4cerT69/c0Gxu4z9N4aDNrjQ72c2/bL6cVNoYkwMM7eOilTyFHgpOXv4vJ668JgHJTVddc2/1ei04Gaiq0O5NQUz0aHv5z68NjZzQH56VBE6t5iPtCzm083zwIwnRlbfu9OV8v7Ev9ki0Qb3t32wcFACwr8pD9raYHjodBciqS9+sG95oa95hvzeaNONP7KdZEINhpD0QwHFPGy7mXx1NHKKoFLlQlVmK6UVjjE/dh/Fy0ROc1wL2l/SvJ4j14vaRRjJiqdbl38JP5f2/4+SzklL93/ovwiwdtBvAPWxPa77cj0I5AOwLtCLQj8OM4Ai0A/nE86+1nbkegHYF2BNoRaEfgrxiBz734MQMQ3rr5NGdXFn8eTBJm0D5UsEvSO2MNLAKdsztlcZWQlb9UFCVY8vm9ZyocZl4ZaBYQ9j/v9nun9tCdThf9fh/dvll0ngfAeuNTGH0GKi07045LZRUPcQgRAgDm78r1ZMGThSlfEObxnpyc4NVXX8W7N29jOV9YnhiLdrUhIisfeUhLpUTICZZK2NS+gkK+Qz8U0eyZfqw8pLFcWp8xfIqR7URJPSrLPVMPB1s7ZeNF5wEwGUmsn7NISUUYLXz7LkXd7eI7izHuV4UA4Tqth0eb2EkGuD+Z4PX8GO/S2vc0USzAZ6+AsYHR+XOR2fxSkUQgwKIoISaLWCrnBXWkV/MSVowIJnyBkmqgQZRgpdNDFTU4qnPMqbALFtqg1S9wIU4wintwcaJ8wwflErdq2k9SLSgsrvw0KoqpQKU6hzaTOy7R5+swd1A5d2bVS1hKlTAhN1wHtRviTZfg88UxvlxNffHTxtwgro03H87PRghC5bWsrlW8NcULC/IEBCxsU90k7nJqNX0a86jzx/PO4yacor8lM1lph7vVAE9FMX4yG+Az6Qp6VYU3iim+XC7w5abEG1KcEWFRZWbHxcKmGg9kz23FadmECt7661qZeFb4pdI6Z+HR5+CFto6gJpFduARpVAD714waqdG2OLaRU9brg5oW0LU+R1B/E/ITAlOlRBhEsE2l5KfiPraTLm5FwLcWY+wJYtAK0mHIHD5aQDOXtqIC2GGEBCOpt2lta4XaomKpmmqtRgV22qPGaQe7cQf/NmnwW/kxrg6oxmooikK3m2C42sVDly/iuWeexfrKJrpJF1sbF/Azf/9n8YHLDyOL+0BtGvaqthxWs1znnCbTSANDHqaGa5rnUE0WCUvLnHbMkp43PB/LOSLYNYfnmFI3nCu7ZsKcyNcLcw6hrbLQpcqs0PhGFZtjWEi2eZTnPjSiBAAcHBusiYTNArxGTBFMWKsrL2QJl6aMHa6voypzzA8PUI6nKkTzMVSoEbzIapoW0hoHQgxTfer42dQT7PWp7OVxlQTPNerYCTJ+4NlnsfLs42iSDK4uce3ffx23Xn0FrlhqnIqq1PXGIWAGb1BPy8o6htkms2GBts9UMHdTdNbX0ekNMT+ZoJwvLK+zWOgxtBht0lh5xpPDQ2vcUMMQUFHFWyzhXCoAorl0MUfkUnQev4Lh9jaqvT2M37qBrNNFcvEC4vUNzJkBX5a6/wdrWxg9dBGH+7vIpwusbG6if2kDy4ND3Pnu64ioeFtfBXoDxN0eiukcxXyJdDjA+iMfwMF8pnPLxibSPuZZyjHDWZMTVdeMXGAT1OrqKpI4wmI6w2KxUAxBPZvj9//Pf463vvQVuJOxgAnnuyEBVUMQbPcMIRwVwKbONaBQKa+TdtBUuREC0yrVQJdBz7OOFal5vf0zx5/3qJSKaizSLK25h+0QvA4FgPkYf437C9qjivduNk6vw9CAJZtzr8CTDbW3VQ/7iXNuG+fjFGyOPptb/zqbutDAFHJ/dV2HvYG37ieUM8jof+ataQUDZctKIGRgx+ygzT42jKkstX2+Ov/Mu1FK1RDt4K1i5RISm0XvYb7UNbrmUuX+XnQJ1qjoliV+hK5cSUwxykaYHM6sZesaY1fjhNa4ZY0ZGzCaEh/O+nimu4I8X+BGk+PdpsbNqsD9psZBXWpefjGK8CvZCi5WBRLasfu9is6v5m62/1A5WmIax6iuPAr3yZ/Av/zjP8Fk7wEu0uK9aXDSRNhraDsNZI657VSgRuhpzomQs7nH57mPuFZJcekEVnOUun4fQYQrjnNEgZJgUIpqg688/VJPC8YZNJOfh49/IKSrGUj71BaaCx1sPv0Q9riWy1Egxt13buP+8Qz3ZnMsswQHyxp7ZY0lX8jVWOsneGhS4ef2Izw+pdq1xnHNfGOzl+Z56zOfPqZtte3lkoYBCxH2Y+Cb5RLXdH5p1V3jJ6MILyUxnoXDVsmmJR8hoUYeA6xqfOH9RZDMbYC/d5aNU6PXO9wvc49GmB5zjxBjXvK8W/Ngjfi3AAAgAElEQVSR5nffKMQxIRiktTNVvj3BUWteYDMCHTvGjJFwkZTDbACzsT+DwEsfMcHrlIp2Xsu8PDfqBg8RQPvmPq6KPC7uMRTl4Uxda5YnBibl/iGnF+6VMkQXN3DhYy+gSlKcvPY6pm++hZ6apUJ2LoG7NQSwYSxEVmh/7OM4eK8FNS2vCzYTUhXPeYPZugtnY8B7hL42/Oz8O88RX49nyxomw96Uu4rvdT3wjVcC/9bcweYGZVHrWqR626zzJ7HD3aLGfUQ4YiOES5AxG9hFajoc1gn6dNSIqV52SOhW0xQYlUt0aaWtxhAPrLWHtr2sGrXUZOLPM/ecHqyb5Tevew+A/eSn7Ozv+fcCGwN+YX//rzMlto9pR6AdgXYE2hFoR6AdgR+TEWgB8I/JiW4/ZjsC7Qi0I9COQDsCf5MR+M9+6lOCu0GNK8iVM4OzObV2DvCWilxl40lhRpfLWIVt2pHy+YJkgjhmP0rAEtTFzAgLNs6n+VweMAuQCHAa7KUqeDgcojcYSAk8GAz0+vzi4wRxY4Mn5+1ZWXSzY7CirlR8hBQho9PDZGX/BaWyfk4gBNy9exfXrr2FG2+/I7BN9ZvAa7Bt9oCQDxaUOVeUPrWN1WOteMhCOpWX77XACzjYlL2mDbJMVlMYs+RuSkmq+04VwL7gzgKS4KQAZWwW1E2hrMhRHWFEBXC/h28tJrhdFoLSK02Nh5METyQDXOgNMUWOl2djvLxcSt3G8yQg5FMOWY/v0BZY/5luQlmQAYwKknobbRU0haz0GlRz0tqX9nf8YpbnIMqwQou9psRetUDN64WvzaKi8msbrCYxsiiTsuWkLKVyOoqABw3PjdmdEoIo77eppEphYfIC34/HRQtjfnaf68pxUT6ui5BHKY6SLr5Zlfg39QzfapbKhQ1aMfUNnP3VMp69vTY/EwFWRhUgletUotQ1TsocS6r76Oka1Jxe+nWmWvMAn7aPVOrIjpmKmgqrTYMPNhH+495ISuDMxXilzPHbs2P8KeaYCbn4XFh/PKYmrgWoqJaVkkQFRVN8murPlFyygPVAw65FA5cmMDJbV4IjwR5lPPO4aEHpsKHcT8vmOyhL0NYwQOeUit5zGcvKihagbvBc0lNDAtVn9+pKFpeE3pw/hsy1pMIwoi2inUdeqwQfVBAxL7CsSpQRoYWTJfQG7aiZv5pkuOkSfCEt8fvNFDeGMdJehk4/RdbL0O9n2N7exPPPPYdPffKncWnrkpTkO5sXMVpZR1MnmE+WoENpXZeIY4f+oKfrXkBKAKG2hhQXW9F2ybK5QVr+zCzqM817LD4HZ21T3xr44Nf35ZSrIYHzgUH6qrDcXZ0DXTtUR50BaL02QUhZWCNDmHtEwWzmDLm9wXmA4JY9BnRx4J+lQJe6LkJeld6FIUVDxW8+Q+KbWujGwPlbsI3wl3OhKvslnAe8sqf3ylL+XNCbA1ky8z0WrOUYLOsa2889jc2PfcSUzUWFG9/+Nq6//DKyuhBQkYqSgmCCallC09YcaNIIUZqiXBRwXHuqEvFoiP7FHaDfR7HIsXiwh3J/H71uB8vxGFgWPCyNSV0WZ3bBBGi6Hysp/+lWwc9dFxU6WxdQrQxQzKfA/gHcZIZkdQC3tg63smJrEGKsjjawcvkiVjdHeP3ffwPRskA6GrKHQJm/k3feRb7IMXj4A7jwiRcRrQ4xuX0XZV5jsLWF3vYm9scnst6mgm1R0fLebD5lBXwu877X6yOl8wXXrbLCdDoVKKaNaDGZ4cu/+Vv4y//n99FdLDCiRbqaXxrBH+aM9pTbyvmAeZW8jgwyBXBGW1s1q7jY1mXDIaeuBZy5lXfugYw1rJypfaVYZBOEv8e1JvoNhjfC/4HbDcFdD1alcid89hmW3/sEmVB4+Kufhaz1v8lG5gc8Vve2f+2gnuP72PsZZNEvKVJtX0PISF4oW+cAdwl/PbCRetJDYI6x1MIU4/tGKIsJsHteexnZ68eYRRV28xlKF2HDZbhEANw42T6zGaZHoMU5neuLGmeYW0vFY4SJmnAqjB1wXDaYVRFmrsIFVPh0Z01r/81ihpt1hbeiEndoD81PVNd4CsCvdzNcKanItX2dnUE2FNjcz5MvuEir6SRF/4UXkH70RfzP//v/hqQscIHzVk1FZoyl9gLemYQW/MqGt0YYviojApQRz/WzcYp6EGyk1XJT42ID5RXT6rf0ml/LqDeFtWUuG/wlnDSbYo4nxyVC3gXc4xfgtjvYee4RLAcJ9k5OcPv2PRze3sVR0YA47LAosXvSYJbwdUxtuT6I8Pjc4Zf3Gjw7c4KntIferWvsUSXrmEfPpiOL/pDdcB1jEXfwSrXEdQJIni80eClO8Pc6GXaWuVwsOvwsmpBM5WkZ0pEcAAQjBUy9PbiLMGkc3q0quXWsArjA5hQH7Fal1Lt6Bu81fy/w+mIzi8AuzxOb/pQt67RX5RjO4RRtMY2AZU3bZ36P9tkGerkf4HXNhhA6oPDz8jrjYA/Q4BHncImwV9EjBnjZ8CHXFe4huE5p0bFWEzVFqPGP10CCPI7Q9Hv6WbRYANx/CmYaWA3KfN4qwYHE7ncfu+BnFmtSsf96nO+cw7JplHvNzy7HCH7fO0jwHuTxdpxTw4NavThvcf+judDGh4cui3v+O0A71gaLyucC+4xlzgG8/7iECCS7VPu8k6bBfTYmNsAR59M4QxY3GNQJVl1qsSdsfqBtPnKsFQt0mkpOJcxNlluOj1jRmuRziOXWwX/P6DPYPktzls63jYsExn5MbJ45a57hHNMqgH/EhaJ9ejsC7Qi0I9COQDsC77MRaAHw++yEth+nHYF2BNoRaEegHYG/ixH4Zz/388rnlQVzQoVcAKaWbhoy/GjZzAJynpeyfiaATdJEf2YBioAkKHqobOIvx8w2wpSiRLfXPYWxLHoEdTGhwjLPkUshZSCEYITWmFm3KwC8srqCQX+ATrejrMM4ScxKmsoUX3jlMVApquKxLzwH5fB7gMs562gp6Tw8yNIUk8kEb7z5Jl7+xjelwmKx26xezSZRoNbEdf7LlLz8EnTR480u2upaBnOEpMMTVaG3n1uGsFeYBjVfZFA3AGBBKK8k5eNZbO1QuRisfwUWK4E1FiIvuAxVN8M38iluEDYRFqDCZkT7xRRPZn18sNvFd6cTfGE5xZEsAmPZTpKoVBGVKnwOC2wJIloCejWYlGYq7DI3z8AoP7dUylGjoh7tH0c6RvuMtM3rMNs362BS5TislyqQKjePhWQPWrtxgjxy2K9KTAW0YilXDqlspP0wmD3bYJXQA1T8Qmod5qsNWYDk+8uil+odQlGzRuaYLeME97IMX87n+Hf1Em9S71MFC28DAj5oT7+ZQ+pZQY6AhbmAzIIjZOZnPiqXgtQlbV7PJN6mDtWlYnbNeh1lvrHoyHxnnlsq6RqB7J9MU/xisoKPZEOcRA6/e7KH32rGOGQh3Ofc2UVEUG5qXx1PKHJaPVbnmYV2y9IzoKF3P2c7bkpmw1BU85wHyCzk0wJ6C7FsKJPYCcaPK9o4W5sCwSyBQccDYCqCQzY0VUAP94eYocSt2UxZhCqzyiK89orh+lTBTcC7mqQGfwU1K8FEWnIOGyqsYqxHMS6kGeokw/Uowh9lBf40XuJWP0bSjdHppeiPCNAc1tbW8Owzz+AffubX8OSjT2LQGSKJO8hcF2XZYDnLUSxLU2HGhHwrfnyoti1lNyxQ7swaeT6d6b7PslTArptmiCI2sZSWde7VweE5dq8b5A0wS/NOUBYzwzmOBWjDPHl6Bfo5N8wlglQerJ41nxjsVJ6wt7OXXbTUv2YjWfO+8Zbtytp1MZBavjpDHfPpFG658ECl0XXIDFB7HX67Ri1gWkgd11AepduYkIsZ1vYZCIClAFaDiykRTSXsMHriCex8/AXL8yxqXP3a13DntVfQpeo3S5SNy+eWixlczjmb76lKO6qSucOVBbByPVpbhRsMBEbLgwNEJxOM1lZxfHSEaraAq8xOnMV1qgAte1VyM2tcoWsFZ8fFEnXjsPP8c8g2NnB89y4mN2+ink0wvHwJUZJhfnSEcjFHw1zGwQi99RE2ttZwcOM2ivkcVdqgSjIUh8eoDw5Q5QXS7R2MXnwB8ea64FaUdTDc3ITrdjHLl5hN5rKVJnZNOpkAl1TTvgGAaxzVv6erCQFNUWA+n0sxXRYF6sMT/MXv/B6+/nufRzaeYRQx/7dBT6CNlrUENLQmtSYZW/0MolomsDWD8KohACLkFqTUHGVgKkBdmz0J+Dg/mOuDoIVv8pFhum9++qv2HjYlWvNHOBY+x9qp7Ov0MaetOH/Vq/7gnwe1r17TqyXP2qy8+tCriAWivcJOammf6y4bYD9vWtZvsIK24zRLaGuuIUST1bNXBEshLODHpghrDNMp0NjFgmz7xUw2vIMkwU7UwUWu1XGi9YxqQnNzMPBIm1uufQSBtGSmMvekrjCNYsyYzUpo1Szx8U4fT/VGuLuY4c16iXfrCjfYZMWGtqbC81GEz2QZPixXlhIzqm39sfH9Vqkil1WxKSjZLDCn9frONu72+vjq22+rsUNKTTkK0CLbz2kEhFTKsnmMMI77Bd/kw+swiyPkZSkXCkIr3uL9OMYIjRw7NlwiC/OKKkkPTAWBPYzmsRD6yd7XZ9EKjHcc0sc20Ls0xMMfegx5P8bNB7u4eeM2ju4f4M64xKSb4BgNxgXHL8Z4USHKgLVehCvTBr+47/Dc0mGLkRlUWKPGg6rCPj+rlLgJ80JQJgSoMW41wNWq1Nq6EwEvph28UEe4WBeKvJDDB6/sU9Bng2zuG7YHkLu+rjuHBRyO6gpzOWkQGjL+IMa0LnDkr081Q/pdCc8Os2jZDED1L3OgqQhn09w6YXlFpT8wpUW3B8EcOyqCzfqZ15S3feY+QQCYVsdmq6w2xLrBldjhMecwUP477aMNtBL+cs3neSaY5Fwq9a+/Z2Rtz6MVuHRStbJJjp/fJ9eb943fG3NusX0jGyztTmXTIb9vtvMecNIxRM4TFh1CAMxzwP0VH8t5T2Ddh6hkvP64T6uZG2xNLPxPNt9+T6734H6GmdU+91pNHRwfHntVS+Ee3oPznZwwHPeRDgd1gyMXYTenFbvFZLDZjI04tOdfAc9ngUtVjm5dyvq7oFOK3/d7kyKv7OZBxnJrQH8FLkmRlDnq+QxOltK2d7SdpPf/8PevvZypnH+pzQD+2y0c7bPaEWhHoB2BdgTaEXifjkALgN+nJ7b9WO0ItCPQjkA7Au0I/Cgj8N/9yq8K5sqSmcU/gVtDEQGKEMKy0HAymWA2X+gxBLHM7A1fAj2+uM3nEQynaUevzb8TMAelm7JwvfUpf5aXhSBxyd9LoitTF1NxTHjRHw6wsjLEcLiiY+x0uwLEwT5ahTUPy9Q971VyQQEcrJ8dYZ1X0p6qklio8tbNfNy1a2/iq1/+KpaLxWnGp7SbXhVyplawT35eBRWK4+ezCqW85JdXh5yOl/++ilTKwg15X+cUwAE++/cxNUak3GIpFmsqeBI0MW11S6k3L8YZqizD14oJ3q4rFLVTxu5qTEBc40oT4aWVdeznOb6ST3ELwL6YCWG6ZRU3salM+7IuNNArxSjtgr8HABtoNQDLovJKEyk/lpCWV5Es76gUTFIcljmmTYkBYvSoMI8qKYj0HlmGEwB38hyFgC5Bq8MJy3vKzmtkG7gioM1jgV6DKlGzE6xljZrFiQAzwToLiTxvsyTBO1mCLy4m+MumxC0em8Jx7STwjzyTlgdsANWAvimBpcBQDmaE1ShBN0kwLVmUL6RKMlNNO3+mfDMrb2W7BQgsIEC1nlf70QpZGbcFPhV38Q86G9jIuvjKeA+/Ux3jNm1cSw+01ABA8MuxtOKmxtUrg6X+rSsViAl77EDsHvZ6Ef1utq323aBIYRGWBqAsilKZSwC8QmV54jCjGokgUgDYiquJLEOpVuP4WzGVCp2VxmFrZYTDcoE7M9pyGszg+/G9qG7jeSMoILhfiRP0Yit8kwDUsk6m4rbGShWDidUc6wtpB1Wa4SqAz3dKfClZ4HanQZJFSLMYo6111FGF4XCAFz78An7ts5/DR557AauDEaKawJUuAA3qokGZE6qVagpYWVnxKkhaMJdYUg3v7Zs5T50cHQu4drMuOoSRdH+kwpzKNdozs0ieOM1DiUCjqbXYRMOvAIEN+JrR7HsAsD3Irhc+xjfFyIbaF8X5/XAOSQ/NotpjTg+WCUtDTq/mOVluNpaf2+shWzH3hGqeY3F4JCtkWU57AMgis2zug3MCC+FFKchLsCCFqOb2EhWVwZpsDRAQOAt88FZiFEBJuOCw9vzT2PnIh1DR3h8xXvmzf4O9N97CYGNNzSrVdIxmPAMvcB4H4a3Wm7rSOkHwXHIdoKq110FNiDqfI81L9Po9zGamklX8AGEvYTQdEYZ9JEO2rjjU07mOvcwXWJ4cgdx+cOUKeg89ZM4VD+5hcv8e+hubAjjjd27ouHprI8Tr61pEFpMTxIXBjGxjBW5lhOJojHz3HorZDM1oDaOnn0U2WkfcT9HdXEd3dU029uzKOJnMMJmPdaz8XGwQYqNT7qE719XRaIQ0YVuFZYTOFwvMpjNdA1xn6bqQHx3i63/4x/jKb/42ViYL5auv0P6c9xKz0Hk/NrFfG852A7q2aGPMRifZFVtjCOEmpwdTrxuI0b1KYCmrV2v4EAj2tvOmXjN7Yh5nmDu/d+9hwPdMxXvaG+NdOHg8uvQ9ZAnz5Y+yhzn/XOtX8MpfXp1+jjdVdLCgDhDYAKMsYAV8DSZJsejBEsfKGmoIfs0amo0OhEaCx36MCfgImqTA515K4xajYJ5oOdc8OnDMuU9wMUoUXbAaNRjQxtu7OchOn5a2ytgF5jVwEtWYosJRQ9Wnw5z26PUSD2cdfHywgaPlEteoTq1L3Cpz7Mr5ocSzAH416+ETnLeLHNOowTSy7F6eZ87f/LXKdcpbcxOCLVyDQ5fgjbrE/SbCuGY+r62RbOZSY5ojkAMelGxtsHVFDUmna741J5w6vXi4TecIqSrZzOUdJ8L2KPxuma6mYLfJz/Yv3Fvwokl6DutP76BzsS8APIkLvHP7LsYHUxw9OMS7J3PsuRi7dYFxDsxdgiWnCVdic+jwgXGNF+8DV+bABVkeW9wBM8fHjE4oCuV0042CEJXK4JtNA6Ylb7sIH3Yxnm8ibFclVvk0b4fMeUgBAd6SudYe2txTTvcYtWVyz5jhi1pNdmvGTWXXTPtmBQgQfPp70qI4DOAuOD/QlhjAmG4rSYwNWk3XpfYhYzam+RxnAuPCq6+pMqbil3uDcO0ScvL7+h7nAUcLaIcnogibdE+gEl0KVHMDoaKbcJbng4pWztXh/MrNwkcO8PipcufY8edsDlT8hYf7VBGbKbNZIfO8cm/DuYn7BJ4LZk5z78R7gXtBQnPaP9OJxExWzEqZDQS8dpdaPyynnPNXxniL03gM29Pp3vRW1LKy90rauqnMalxqc97jpoS3aYP7Ee55rBFG30uYWc3xrPEAMe5VlRrlFJKhpgaH9ajGo6gwZCOV5hxvMOPVy1owK5tLZROepXjoUy+hSDuY37iBk7evo8smK9ll+H/PyJba2/yfd0sAWgD8d7V4tK/TjkA7Au0ItCPQjsD7ZARaAPw+OZHtx2hHoB2BdgTaEWhH4O9yBP77z/1Dr0hiGQaYLeanYFVqucQUZCyx0J5ywXxCKphY5EyT96pwPbwQCCYwSzJRtKB4CoCYyhB+8TFU4Oa52Z0GcMzXDlbQfA8WysOvtJOh1+vJFtrgi+VyEhaodkbbZw8UTlXGPr8y5P/ycSy+qPDjszdVuG4cbtx8G1/72tdwuH9wagNNNc3pV6hve+AXVHtSAno7TV/Ds+MJNtEeAIfs4PB6LIPRwtcAnc8HU92TwMfyd4WXvApZhVYPbxLqSpkZzKIXKmwjxmWWYZMUf1FO8ToVDkhMnUOY5Qqs18AnO11ciDMcuxqvz2Z4i3mBKngZhnaxgSRlknkAHGyHDUSaGkTKZBXjrJhMWMGCNgFFlzBHCo4YdRTjmPm/qKQ+oYptSMs+PoYKGtqTxikOowZ38qWKYl1mrTXMTSw0iLL8o4JK8LFRViXz5dabWNZ7LPxRjdONYuUD67h5rtIU406Kqw740vQE361r3LMuALOd1HVoypagttSPBVftl1ScPgeXiruVJJPiMa9LWTKyYMiioJSMPGNSLBlUEcL1HQE8v1LMEm4L4lfIqhyPRBledH081h/i7vJY5+5NNJgrQ9EKkWwSCHbPpsQmALaCPFUlBS0fg2JK58xMDnVNeuW6wRtTBuozKZrSVMX8RUtZNhEQztKyM2eB30NKFkxNMUxFEFXAlg1I5S+LtqtxhqTTwVFTYW82VtGWkJDXP9WRVMgwa1gQmE0CaYI+rW+pEMsLKa54XQ8csFrH6MAg8EbWQZl08BqAP0gW+GqnxD26N1OJ5oDBah9xFmN1bQUfe+ET+LVf+Ryef/ojGHQGSOIumopFYl6rBM02F/Fe55wW1LqcA2h7fx4AH1FlWlYan06aoCoKzXUszE/nMyyWS3R6XWxtbRjY5TVH9VEqVHFqOy9AaXVzyzP3Cki+V7DE17kKtqPBPp9FchXLQw7gmXqU142OnfOwVLqmOleGL4vOvsHG9XvIBsxRj1AtCuQnYzSzmakZa95ldvGHJhVzU4g0DrKglrrYVM3K5eW8zaYUHpc6JcxS2MI7eSJt3icEvvDRD2PzueeAOEVVzHH1K1/Dcj5Fnc9Q7O2jnk1NSRwnygTm69KitjMY6aVQMGuYMJvNRLmuJboO8Jzw5lR+K59DKJx1kXY76I5WEK8OBVjz/SNE7KDIlyiOj1CezFCtrmHl6acwvPJBIF/g4PU3BI/52uWD+yhmU6w98kF0Lm2jmM1xdPMW6nkJt76GzpUPYLi1heWDXUxu3EA+HSNaXcHalcdQ5yXyKkfvwhb629sYrm8oH3y+LHStUNWredU3KgnYMJ89TbWWrfQHUpjxazyZYj5fnDph0CbbpQ7l8TFe/ZMv4fP/6/+BDdrq1zWGUY2BS9Dz8Jf3i1S7kamiOe1wjiupxKsJl0wlzXXPLJEN/pnS0Bo2ggI42JXSwprnV3OEVwbbunam5P3e/UiwXbb8XbuONYudg7+WVmxfZ3/6m+9sQqPF6WsFi9QAmYPiV+pLm/MMOhOoWPMBv18ps5Xjw9+Z725AWOBKGauW12kW0PZYxQ0IFhtEMxEkx4p2uU7xAIdVgaNqiX6cKs/8UmQQeJNRBmxikmrW1huqiLWWUPkbUflbY9qYCpgAeEzr9CrHTuzw8cGaGjWuVwXerEupfw9oKYwCjzngs2mGT9YOK7LwL+WuQegXXAmUKc99A5urvBuG1IpxhN2mwasVwbOT7TCtgk+aCh06QCij1WG3KXFbKlNb+872M9wLRFhvzDpY78N1KDTQebVl2D+EFilDeNZ8ZWnKXiXKcUKDVcLqJEYvi7D99EV0Lvdx8fmHsZuPMR7PcffaLRzvHWN3XuNeBRxnER7MGNVg63JvGGOt0+ChcY0P7QLbyxi9spJbCfcNBJh8T05FHG+qm+dVhH0wygBYcQ6PxDGuVBUuNw12uA+JaWHvLZ71QaiQjuSiEJxf1CjDz+RilD4/ea7mN4cVZcLynBHu872tCU+M3QXdZyOFKB8ziw3kTpjzS7eVJMFWTWV2KUA8RYQD1ALB3Gfx3MgVhJbQ/OVV3naNU1Gsnh1/3dFS3OFJ53CBex3OrbJ9Nltl7i+5PvOz5bwXlAJjLh+yUXe2rnL8uLJob6EIEDuXvKcElJU7bZtirpRd8wnBkuPMRjFm60oxCxQx4S6XFh4LVcd2lanxTbEfphhfyH3CR6p4Rxk5GIT9tN97E76rQc439/HYpLr3lvgcs4L3vd+7WWNmcPLhfo7rtNlj80pdOodJFOv9aRF94JzAfB/WaMlc5wTlqaW+ri9/fUsRrn+DxKizGE9+7rOYpylOvvMaTl69ioGiIqxBSm1YnKt9w0m41xR30zQtAP6bLxvtM9oRaEegHYF2BNoReF+PQAuA39ent/1w7Qi0I9COQDsC7Qj87Ubgf/hPPmeKFaq14hhlWSPrdsyS06uBg7qXkETQjBDFK3gWi4UeR0DLgrYgLq0rWblgEcsrg61kYgVIqu1U2GDeVlFI7cXn0RqarxVAjIrTVBdkqV6bv7r9HtIskyqPqqos66CTdVVIp80mgfB50KviFBXLHn6F3wU1Qj4gC0xlqWLKbDZTFvDrr72G3fsPBHpkJOptO60GZUoWFcF9gcuKSiyihzwzD38Fa31B85w0+Dx0UcFPBfizxykLlMV/b79pWbxmwUvVpfJcaXVMVSmhmYuwE0XYZrUzTvCNYo5Xm1oFKuVDEvhElRScj7oIH+308Wi3j+O6wRuLGa4WSzzgueG7CFSZyo8KDkJLFsoIdFkYJPANyl/+mXnBBLL8nWpQA8B8HOFugqWLcbtYKjuNgILWviyOdVFLzUrF3Ix5v7LKLFQs7NN2l2oZQiZfOGSmIOGjgLYygWtsgLmYlmW4QiDCv6tQbZbcUZZhP0nxalPiL+YTvNVYRiDVsrQ2ZtGdyi4qUEKGHwu5AW/YuNuXFHJgpnGMAe2LqdKtStkks2jMYiuVJCwUnn152Ortl/kTgXsPcGPmNyPGNiJcTBJ9Jtpev13XOABtsAmfK8vglDrP2yT6PFHa+HJ8eBwsDpsiy5oE7LoydbkUzb4RQsBC+cD+c3lVMe0kLzkqCa0QmktdaoXUUJjmuEptDZjlYcNrL0YvznDUlDiiVSYbF5ylWfP6TZRlTWhvVpIE2FQTmxqMamy7pgQO2EBQx+jxdyqLkwyLOMN30OCP3BJf65bY68WIYqo+a3T6GVbXV3Hp8mU89+zz+JLHfu8AACAASURBVOmf+jSeefx5bKxuIsv6SGLOSTXKZW5QXBDK7ufzNvRSlHoHg/Azy9GtkSTOMoGpBmce4XKJ4+NjzRecd2SLLHGQWdLzk0mtS0je7SFLEzhJoewa0gwSwJgH7Kd20JIpmWpY4Mxna5q9vME0g2+mGiakFVjkVFRWZt+sN/IgIuE5SATZo6JAw8zfkLlaGsylkjcoJa23hN/zTS9GzNBUzPH1DQ2cT6VAprQuOC5wPjJAzM82R4pLH/4wNp9/BnUcoV4WeOPr38DBW28hpgK4yoGKjT+8UBNd42W5RNTpo/JK/m4coVjOkOdLJFEqcLCkjbV3qFD2JdWw25sYrK7Ktv9k/xjFcoGGimG5WhB+z5GPJ+js7GD18afgdi6gGI9xePVNRLMx3GKJ6miMOMnQ9PvINtewurGm837r2g30t3bgtrYEVsujI8we3EOUxujtbGOwsYXd629jcrALjDaw+eQT2Hj0YZzkZjvNa4JuGFw7ObbdOJPabpEvFGXA7/EaYjMT19KDwwOtbxZfQKtSWxQ6WYp8dx/f/J3P4+Xf+0NEh0eaQznXUQWsRgyq4pQPbw06akDx6k3ZFIfcTv3ZgOj5L1uD/JobnB88jOMayEtYd4+3Wf5hO4735O4GlbsuSltzw9fflfpXBsan2ZgebvumCL4X1b0Cc94em2Nhfw42zwZ9Bcdlt2t2z0ENLGWwb66xfFo+7yxqIqiLLWu9RlI7NHGCg5rzYS7QtRFn2HYO25rjEilPmRvKNdXsYQ3QLiI2/hj8HTvm/ZYCe4dam2us1Q0+PtzAoCpxtZzjelHgBoB7DZurSjxBRWDi8JEUGC7Z3EBga01KRFdqKNP7GSAk5GNTi9Z0eclbU1cTx9htgDeqHHddiqMmV8OPKaNpY9xgEpnNMO2IqZC1tj5gBalyctmQwGtRGfXeZlr+LlJ4mruFpcnasVlTh1kLS83pm8yCewTHa3WQ4vJTFxFvZ1h9YhuTtMTxeI47r9/E9HCK42WEm9MCRynwYAEUiUOdJMi6DVaSAlfGwAu7DutLh46Pk2B7o6lSeWjMTQdyF2PcyIIDm7y/2JwE4DIaPMq1WspYs322CV2TruYjNgWwsUlzqbKMeb0QBVokB/dAbFQT5JTam/sPPRGIzvaqGhcCeNo1E/oiklJ4Qthb11hLU2xxLGkXT0CMBgdNjRMqhvXapuKVspt7Hv+9YGXOcynoiRjLqFb+8RNxgoc4HnQMsDBapFxnfdMfF/SglmdDB//jfazcXD5PmzWzQdeeQ/deaKZgox7jRnitVXIQ6fvHU53Oa4hzDJsM6MbC82GqfcYVsCnUnGjUYOdVx2zUoAI4b7jb4DxgA2+9dwai7cyY7TWht57OfascFBxSNjo5a/aQIvp7mjzVNuJPtAF/2x+Wrpba2eYMPpeZ14n2P32UFqPiozVCk5cUxoTHXhms5kaq3NdH5jQwnwOLpTm0CJbbfk7W26D1u79MfANOC4B/2CrUfr8dgXYE2hFoR6AdgR/fEWgB8I/vuW8/eTsC7Qi0I9COQDsCP3QE/sf/4p8KnBqQYCHEckpNncsSqH1JJVcWUvUGe0paJ7Nozb8PV1bQ7/X099l8rly3oP5lBz8LOAEGL5X3a4CBhRpCYP7i4/h+BoVNIScYEzsVxWWj6bN/gzKZALjb6WE4HGJlbXSqWObPzQKT70G4Yxab/BLgJOA+pz0StPZKJQKeq1ev4vr169i9d/9UNRjASoC8grT6EGaDGoqBlhdsgNi+Z5DGMyAVjyzF9+zL8uOCe6apt4ICVUUnbxFK1ETYqoKlL0Yxu/VikmKHQJSq0KSDl6sFXilzWQJGLpUtMm2oXUPVS4OPJhk+0RtgI+3jIM/x6nKC75Zz3JbyIhbope0yFTzEFKY6JXy077GILCgsO0nL/M0agxAEElSM6DEe4L21mAgAsyi8BodNZ8oewsEmzXBIS72mwoS5nsz6jR36UgCXXmFkxTyDm42yC6UAjpzsJvn+q3WkDGLmy7LAKoVKt4v7cYpXqxzfXkxwR4oqhwULvSrERco5lJIpMqBkBWrL0FVOZjjPvIZAJRSwnXSxkWSy6TsplzhoKqm1zPSPzyegtPN72hTgqb8V4akGtnEmL+4TpDYVNjOzE35QNDigilDWpJVl5MmOmlabIX/ZGiyoYpM9qe8gYPE5ZCDrWgvFWN9kUMR8PLP6/D3vgfpmAzzsEqnF57QLZRQrrRSDOloq4AipFL0EwE4Zlqs0ts4S3M0XsgyV9bejspRFWX6aUgCUqicWW7u8tgUT7TomBGFRmHmIG1EsBTDtUofOoR8nOIkzfCtq8Pkox18mBfa7EVzKwnKNTi/DM88+hRc/9jE8/+yH8MjDj+Oh7Q9ifbQJUBnZ6aEuK8xmE6SxgTV+EQqft60Pfw5glnMN71tlE/sGEZWkCduXSyzmcywXczhH9W8j0Kw5paoQR8npNdPtpOh2OqdOCXqss/xyFbZDgwxBrlf1mg20NcPwvQmd+Rxdmt4WmnOauRaYglfNMjxWKmQDvOK15e30Of8lNcGEWXcymzamdTKbbtiIE1wIREFs3jVrWF9wr0tT/XrLagEd/dxbCfPeICRmkVrWlTHKOMWVFz+K/pNPonIN4rLC1//4Czi5dRNplaMuctnZM1uemYxRUco2WnbqApnQGFNpTPIkKEBr604seKr4gMUSWYdZ8T2tG3So4BrmohKdONJrzo5PUJU1Bg8/JIVuyUiDvMLsrZtYHNyFI2DudnHh4cdwfHiCer6EGw2w/sTDONkfY75YYtnkiBc56skUi/EE6YUtjB57DJ3hCPeuXUfWcRhubKG/swO3vor9yURjQwjdxFCuLyeEQaeHrJNhUeTo9bqyH+c4soFqPB6rsYBAmOudQGWZK0aBj+EcfPjuu7j25T/HN3/3D5EcnljDhEAWAZUzRSndGLwNalCJmbLSOx4IfHolsDF9Xdc2z/lcYM2zTvbgUsLp3vcW0OcUwOcZclhvw6ommHdujaUrwHnF7o+i/D19D78qnK6k3uEgKIxDjLXgovVUnWYA804gzDI7Z9sPBNAbIC+bhNSo5qGwZQF7i2m9lr9HnG+ykROIk2J2v5QvBC5GKbbiFBsuwhYdJJhbz3Plm2s05zgoo3feEIQ1yrAlFJtW5uxAIBxXOZ7uruKDcQ93lmO8Wi5wHQ3uo8K8rvAQgM/EKV7KYnRLIj8q99k4wiM2PwguRmYZT4BLOpVilHXg5gvdW5wnLjjgoSzDgzjC705n+Evf8HU5TTCvqHIsRPd02dAhIUmxqCqcVCUmWiOZg0poyqYBrx73jSKEbKZMt72ZKX8NnEpR7SEXledSodcNhjEjI3j/V+j1Y1x57iF0L/Wx+fRlnEQ5bu3u4861W5gdzXEwrrFPJWwEHC0aHDCEuBsj7dW4kDV4dubw4v0G2ZLrDhuSIsRsgBEANPtiTqG8LrjOX/T7FNop83PtAHgqSbCu+dRgnE/d1k1Etw9COxkjeGeQ3Jlilp9Vqle6QQQVLldHwT2hToOeUYwmigVuef0RjE4JfRtmANu1QB+H1SzFJvE6HTS4Rsk2nLC4QklHEFrOn16/BoRpXRyUwXQG4NgTevK5XJevOEi9yvOmJk6vliXIz6gUZyObbJn5euaiQpvo2vH7PrLgtEEkaGWVjq3nhH1JX3s4rvvWkEU4m3PPpCgOG2uzV/cRHGoog1wgNJd5kMvrhp+H96+aVLx5uMZOzR/2GbgnJyjmeMpuXzEj3Ls6ncegztXqyfH3Nsv8J4PZ45vrBR8X/h3BI2F0CsEsATjhMpv/1PTGRkk1JvKYfJNDw/PB46W1dYOI61PNPHe2FVoDoqJsTpsIDAArg1ggnyppHeDp/qIFwO/5Z1T7l3YE2hFoR6AdgXYE2hHgTuHoiOZB7Vc7Au0ItCPQjkA7Au0ItCNwNgL/y3/73wj00oqZCtwoilH4TEx+3zgNlXCV8nmDupbKuGVR6O+9bhdZl0X4Doo8V46hFVobLPMcuXLVLC+YxVSC5AA/WExhIX/hLVhD4YXwQ1CYajMC4DRF1ulIkScr1iQxMJKkgtJUBm9sblpmMFVcWWbQhTlhghXnCzcGgUNxWgoGquO83SmP5/joGFdffw3Xr11XYZ55mD5A1WcgmlLjVMnL11cR7KyQHiyhWTQ6VWD64vn556lG5V9LRSb/OrKOpdrYWxqzCM+CEmGnDOFUFLUM3EeyHrbrGiOCrbSLb0U5vl3OcZ8WhHoeYaMV4Gh5+HDU4CkHPNdfwyjKcLta4i+LGb5T5Nj3ebM8YyxNCfQSABPoOlPb8nUI7fh9FlE7UolEGDRWrKW1oaBlkmEaJ7ixzHGMSqpfKtcIgKkeJbyu4wT36wp7tB1snKye153B5ClqQVAWzqihI7Tk5+jSLlAZepHgKRUq63BYRyxbx4zlQCpUul08iB1eyad4I1/iUBlvsZQxOS0Zo0gKnAmY8+ftDfU+VhCWNXQA+d52NmtqXHQdXHAZhswOLBc4rEtBYLNhZhPF9wNgnc+QeUzA0rDQy9Ili9FmwbyeEV7FGOcNjlSkp8KFY+mL6T6fU3nT3gLQrEqtoK6CrSxbDRQLR/vjJ7zl19KxEMpsUPuMBPVqIgDwRNZHVpaYIBcop0qK4IeFXx48rwUCYCmABZ0iDF2CNI5xr8yVW0lAf6pC1JFUaGKzSJda3NtzC14SVsk+nIXQRgXtNdo/N5Epi5MUe0mKr0cN/qhZ4uvREvudCE3CxhCgN+jil37pF/HZz34Wzz//IfQ7q+gkPaS0fybATjqCnEWx1DhQDWvWz8z+5RzD7F8DngJgykVl40KqjowwX1V1ibrifFQKAMseWUDWl56p2GwaLOYLlaLVHCJwXiNLOUedORN0s47msnD+NO945b2peg2uEj6Hn1FJ6kMMlVke3AECkGURmoo5Ptdyiq0YH/KrCcJkKyqBsVlFU3lNFW1DwJhStUxJmOX/Ut2rAjwXAK/4VelctswcoQpRt4uU99JsjooKV2YGs9mmEeZRMZsZqA997JNYfeYxU2IucnzjT/4UsxvvIosqyw72imgWw3lBcMmhBTX/TlWzALeylNmbwWYiu5ZCg1G9KNC4BIOtdQy3NjGhzfVsgmg+U/ZxsaSLQILe9qYaEfJuhNHaFvLdEzTHh8hnJ5Rq4/JTT+Pw/h4W9x6gsznC5Z/8OObMER2PMT7aRz2daZ2Zjacosg6StRW4JMPx/iF63QyjC1sYbGzgaDbDyXQm9W+nkyqz3lbRCHFMt41UiuDuoCc1+WIx12fKl7m5Y9S1nivLZLoweLtyxRUUOcZ793HtS1/B63/wBbi9A6z6LGDei8rQpMJQ97S5Q2jdPWeFzDlNSjI7izovngELuGi9ktLf7FkN8/gogmDPG5pbzm2mvrfQoPN9ToPHdSis73+TokQAy2e+DPamei1ZZ5+BZV07/j01J/JW0fpqClX93B+XrJ69cjUoe03h6mEg1x0fEUAwTCjMJhupVXl/narwbM1PPeScJA32Ss4VNTaU+RvjQuywEUUYRbGcE3qMA/CNcXxdRglwHVpyzm8ajKMGx2zEgcOMc0+9xJWsh520h3ld49V8ijebGrcrztMNLsYOP9vr4R+UEbY4p7H5I0uQJg4N4W7NNhwFO6u5YLooBKJW1lZwaThAubePxWIpR5Be0+DZJEWdpfizxRz/jnsI5psmEd4qK0zqGqtpgq63bqc1NGiZLIts5WooJoJxEARh2vyYnNXylrm/ESH1TQi0MVYOLEFwuB59JnVkKnde01xH+sMUjzz3EOKtFFtPX8JuOcHByRy333wXi+M57h1VmHY6eJDnmORml5ynMZJuhYtpg09OI/zqUQIsSpzktq8ooliqT04wbFKqCcyp+I2ZsWsNUHTE4bo6iBpsx7Ga3BTBwMf7xsJc1wcbauw8yrZZ6lRTShMi63qV3T0zbamktuxZKdDZ9OPvR46N5t/TxgOzc+Y5lGW0h/KWeG7uM1QWB6BugmJ5UfgGPruTS8ZwKOuWzQ92X3BP3VDV2jR4KI7wKBvIqG4mFec5pHOMdxLha3D9J3hlhjD3EGxm035E+wTeOwSjYdawiUJqb7nW2PH0uJ6FuV4OIXSzsWYKgXBOQLx0lIfs7bC5r7FvIyewp7rdX0O8gjpsMBM/tfua9xPHlqpuNVT6hlPNxV55H6y/DTab4vp8U0vYu4d2Tf1rggDf72E4Mkos4LVP6KvcdNsfMafY5i47DroGaDnl/OKVw3J20XXkoe65uYnHrYY/KcPNmSPMYef/DftLh4ftP2nbEWhHoB2BdgTaEWhHoB2B0xFoAXB7MbQj0I5AOwLtCLQj0I7A943A//Qbv6Fs3zltMykI6fZQUnlGsJEkXjnLrFEr6PNnofhKJS+Vv4Ph0BS9XkXMQhYhFn+fTKdSBLOgrZxNva5ZpgbbRn5/vlwKrBC+mhW1KaNkTar6m0NKy8zEbFapGJN1Nb8XxWA28Gg0EoRmPjAhMG01CVpiFkF9xdkKTP7L5y7SgpoAOHwuqd/qGnfv3MH169dw/fpbWOZLQSMT3bGAacDofKZvsNi17FdTeZi+IdjwmuIvWG2Gw/D1HV+ksqKdMhlV92Fx7Ox9ZLMsK2YW+EwTS3D4Qm8FO1WJLC/RxBm+G5f4er3ALdrfSk3HgrMVCVl8Xm1KXESF5zs9PJP1EUcpvt0s8GezMW7UBnDMqs8rfWVH1yBzVNtGUk0IBrLwxoJe1AjEsvBFlQsLW7R/bpIME+dwK1/iOKoEJlbrBlvOSYlMWEy7yXtViUPZI8ZYi6gSbtCPEszjWnaHJ1WNCYC5HzQqjwlN16gA9vnAm02EDRdjTfmDzDLmwfZxF5DC+d2SWXl2/bBgx6I+QajsNqm4Ai2nWXS3IquAsxSjZ1bfVJ2y5LfeOGwjxWbCMh8z4HLsNgX2KhaVqSAxAOzj7k6vhZCbTBUWC8Gxs3xEFcybBqM41rgt6gZHFW2gCQbsGjAFsClCVLhksZXFeV8EtWvOFKGyblaR2sCT/cy+pEhivqPUxVaYZSH5oRp4vruCTpHjuF7ixGf46frTvcJipWX38ZeAEy1saevo4v+PvTcLsiw7r/PW2We6c86ZNQ+o7kajG/PMQSBAEKRMipRDAGFSwbAdtmg/mmG/OUIvcviVksJW0GFFOPxgOywSJgiINAESkEEQJBoDG91ooIfqrq7q6hoyq3K6eeczOtb696kqgLIchN7Am4hEZ1bd4dx9ztl71//9ay3sVzmjW5GE9hgVhFncJ2yP7N6hMrFVeRtoPo/qX/KDspQijurwlYqNBDVWEaOdtrAXx/gmSnyxmuLZOsMwDhDEFRyVbr0Un/zkJ/Hrn/41PPXU2+GCBEVWIc94D/NYEnMv4PxGW/Io0RxB54A8L7BYzJW5enJyYs0mtGOME/T7PaTtFC6iWi5XY8tiMcN0NkFZZEhcjFacopW0vao48Ba+RyruMzbcuJPPgJSSOtQc1m51QWUwQYwK0YL7VA5Zrq85IVgurql8aZ1Jq89GI0dRrJIK7X8E3FLoPlQDc+7VLOtDrpU3zOMS6DaqFfDzEk73u6jTBOUiQ34yRs0GnpL2p/71PFSWEkoKZLMlD5nDniRS2ObTqdRZvJYEFAjIdP5rzKMY5z/4fvQuXpTav5zO8NwXv4DJ7TcFjBXRSNU95x1asRMwMDdX728qKQPivJjt/QnXuD4RrBfTGfKqwtqZU1g/vY2jwyOLEjiZoFjkAN8zCJF026gmM5T9FOeeeAL58QSL27cxO7ine2L99DlMh8fIhiOk66s4+xMfQNlZUUTByd3bmA1PsHbuDBa0pqfFMxtxKmB4cIA6X2B1fVVK5KP9Y5RhhKCVoLXSQ6fdQavdQRTHyjBmrADXvE6vq/9Op5MH50bNSIxaoP06XTPC0HKlQ2fRCmXBH1EcDfH8F/8Nrn7pK3D399EH1PhC6EZYxhxNWuNzzlDjQ6Oo08LL5icDTLz/tZp5JWOzOvJzyXKVKmA6XPj1TG4W4q5+VvH2/DazPMS64n3+PRqzX1NLehX532AvZkjoUetpA8k6cjVzNO9s9sGW725/9gD4NopBgTbL+KXVOGGV8n4Fx3wGsMbF2z775yn/19vEcl7R+/hJ1Zq0nO5vrht75QwjlFhzscFfhNhxDmsBXS9osR+okUpWy4KDlSIQCNMmdJLgWlQDw5INQFzzCmyVFZ7o9LUWXC3meLXMcYOPrUpsdzr4hSffio/1e+h9668QzaYoWh2EtBbntTIcYlEQSFYooxBxp4PJaKL7rL/awZVTG4gnM+zfuY/Dknm/wLkgwHq7jWvZAs+XFfaSLnbLBa4WuWAWlecrLtR6wHlGIL0q1czTd5DTA5XO3B/ofuV1UhHhck31AFjgzGTAjQqYyk3CUDaeGC9lgxmbwgzrdwYxLjx5Gt1zffQvruHO5AiTRYm7L97E5GSOo8xhd1HgsCJ8DbV3YHZyd5Wq5gAfGtb49SOHzSrCSV5gt6pkdT3j/FAH2nusRw5zuafY/FMqLoTqTeab2z5XsefKuzWgZxDQIG3zsyy2/XXe2C5bg4J9y6LZP6aJY5A7iF+rzX2F+yyuHXb9N2NNVbDstKXg9QpTNbXZa/M5FjdhTXrM8bUmRFuP+bymKTEJA+VA81xuuwCXtK8rLGKEj1Ouro/C8NEkPJ+yFff7Ee1J/H1KtTzvAx4H/x1AgCk774CqWEt45v/z2mZ2Lh/HuWuVkN2vfbpeHmlEae5mWSJz38PrWvcvz4OtdXQ/4L3FJYJ/Lvju5zZ+Du5J7HPY/3gPs/lCDTAPHBA4fVjzgZ0H3qMN/m0eZ3MY50EGxBB223zHnGQHjic/J+dQs4cnuPVdKPo3jWUpU5Fs2evN2bCR0czm4bhNqzwH5prCz83nP9pAswTAf4PFZPnQ5QgsR2A5AssRWI7A34IRWALgvwUnefkRlyOwHIHlCCxHYDkCf9MR+G9/4zcslzdbCM4Smkohw658D2JZBiFsJZQl9JXaJY5VkKbtMkEGs3OrohKQ5TcL81T6msLJbKJZ+C7yHEmrLVVvY63K12EhnI+l6pgAmI+XlahX+jR2pGFsrx26WMfBn1m85n8FfJkP7CEwbaEFhdutB5ZpUu54S02pgIsKWWYW1I09rGxcI4fZbIo333wTL7/8Mvb29jCbsqTny9mepj2whWOhzKt/GzjMxypvzxevDdpZMakpquvnxmLX53016mBTjFqxVCCPyq6KRS6qDKieYTHSYbUGPt5dx+ligTxbIHchXnIVvl3nUuzMCcp9QZ/K2EQq3RIDFLgQAu9JOjgXdbAXAX92fIBXwSL0wwKiLKCpJiP8dFSWsSgbmz10XYAZelSh0YKUPzO/j6WsFhLMohjHqLBXLjCj0rMMwKzZNVdjhYoaFgfjCHtFJgvlNmKzNWWGGsF9SCUHsJ9X2GMxV1GoRlZbQYk+lX2y0QM26wqbLpINdr8uEVGVlHRwu6rx8mKs7N/IJQLoeVWqOMv8O1ptjoLSrBXLGicIMJLKhlmmBoEDHgi/dHIqgevNOpS9J1VeuVvgfp3hjZz2jM5nAfpmAZ+nyWGh5SELsoQwTO6jrSUzdkMXoF1V2AidLC9pJ3hU1rhXllKEkUOzeGn225bHaSDOK6bUjGD5gk0jAguySdUctwwLVWxkcZXFU1o/UrHES5LQ6EIBvL/dRyfLcFAtcOhVWiztmgKYx295vbKy5DmmdbPPED+mQrZmfjOvMR4fIbipdHjuCZyoIuf121MOIhXGlV6LVtgcF1qHEhz0qQAmAI472E0jPIMMXywneK7KMHRAkgSoUyBsxfj1X/s1/Mf/8Dfw9qfepWLsbJZjRtBX0Jo5tXmL4DYvND/QsYANImSZnGOYHXt0dGRNJ7xGwxj9bgdxGgOpt14mlGNxulhIecxzkJQRgjIQIJ5PZ3I6SHo9LKjYo48os3AXc0wWcxWpCY0JpC3zNRXUVUNIRFVohIRWkGVtMJAW2k2Z11sJ8zVpE8nnlFLfGYUgIOUxSC1KRRrh7YOwYf5u4FfqZrovqIlBfBmu01GWbTjoIRuPMd29j/xkiDqjI0IlsF8WhcFxRSFaHjWVu1QAR0mM+ZigdY6YFtO6ymprIOLxCORUmIchLn/sE8rhpdo4mE3w9c9+BouD+3CUVDXZxzwpHlLXlTUB6aN4ymK+DWZ3GoSRjq/SupEh6dj8P51N0VvfQh1EyhAH53/eQKFDNM2RrA1w9onHMLp/H3e/+U0sbt1CnpWIWtYswKJ/0h8gffwi0guXUYYxxnt3kO8fYvXMaXRPnUZFCkv4mJe4f+MN5ONDJFROzwvMJhl6586i3lrTuDLjvN3pojcYYD7LMDw50rXE60AK8yzzDhTlQ6tw/jmzIOMIXPOaddDARKDxpzr6a7/3+7jxb/4c7uAQq1WOVTYmCDRGlsGq3HUqG01BznvQsuu90pp237yeGmDrr7mmsYkf89EmJ80DglRekS5luTCJNTv4GAdhP613poJrcqf/JsrfR/cyDxiM9gNeVegdO/T6mg0NnhCM+VXXcjXVLOUzkOXQYBb4PCYqZaX61c/8r2UA53IC4GXHRrZS9qsEXnxtum7UzPnlKxGwO85rodaJg5w2yBnaYYTNKMK2bIMjbCLEwMN5tQwFldZ0zpe09WXjERWVVP6OgwLzkhm0AU7qHCgzvLe9pkaZq4sxvl8VuFsWOGDkA4BPvef9+LWPfQTR3i3sf/4LKCcjBP0+4nYXSVkhHx5hXhaYVqbaRBzLNpjWtP3VCE8+eRlbUYrXnnsJtycl7jF7ms1ZhM8BcK0GvlkHuCmbXrNiZ6MX/57rhmy0BQIZBwDshJbt2uH6Lute38BBBaQALyGkjTufx2uRj6K6upQN8EPLZFohc82g6wnv/PZqgotPjFmvwQAAIABJREFUnEL3/AD9C2u4n40wXZS488J1HO6OMaxD7BVsnAIOqN7neUyBtBtIAfzB4wCfPg5wbqFVDWMH3C4r3PHX7QYCXIhi5bi+XpfYraF9AzWWfM0m6/hBjq5X/9q1WgnQcU/WNFvxXku5FAgqGkSV3rlhiv6+ax7PY6J1sBqCuM9QhmxlMQlcM0u7LodqUuNsGErVW7lKGb+0Eee1LNcE3btOe7fU3xVFFGJWWIMfoTC/6OQxIDytA2yixkVw/8XGNDa4WBMJH899INXvhOC8T7QdepBTy7XH1kUC/JkArQFwAWCfh0t3j4p7LRfgJI5we8ZdCLApV5hQEQXaYXk7ZY7pw32zgWjCZFlQNxm/3imHtupsRiTIpsML93O03uZ4xNxLML6DMShS5vI46fhS6rHWBmOwu8k5FyDnuqEmNo/ovQ20nW3LwuYn4DHLdUWqa7PK1jrmN/+at33DqDKDvUW1GQlwf2nAmz9oTtFa68GybxLjfcDNmu4bXq/cOziHTxzwCl1+LUdgOQLLEViOwHIEliOwHAEbgSUAXl4JyxFYjsByBJYjsByB5Qj8tREgAJa1JAsYPl+X9qGN/bKsTgkBmJ/lbZK1sWC3fhQKuvK5zDgkxFAxg2A2TQR7pVryqlsWugkiaGlpToGl1FVSZBICe9DQFMUJZ6Rc0+MsE5jA4VEAzAJIA4AJpRt7aEJgQp7B6ooUwbKQ9rbQBAEPs0BLFHlpY+DBt4HlEEWZy/759u3beO7557G/f2AqNH15q0xvidmogQ0ImxXegz/zz2is+lQE9IDMdJX2JaVW1ej6vIWyCktNJrC34G0KVcrpddgA8Au9DVwua1m70jry1bDCt1HixcUcQ1804jGxCJVWVNSwiFti3VW44kJcibroRRH2sww3qxyvlxn2ZLEJtEqzeZYdNDmKDPsiQewEFbquRJ9WwLL3pWKYoDVGSVUoatwvclkZs2CVKqe3xCrVnjX0vDQMMSaIqwgTE6QCrplshGkBHAWxiro38rlUOdQ+8rXiupDlKYuC7aDCqQqy2jxVh9iqgW6S4D4CvB6UKvAe5bnA9UA5cKY+oi0fFTQTlBi5QjbQLMIfCwSziGj5e4TQUivRKlHnpEQ3CLETxDhbh+hEwEmQ4/UswyGcAK7dVaa0UblQqmUDwLxPaO1MaMHCKpUjHQJs2oTyPnIOJ2WN3bLEYV3IGpPFSSlgVC5vLA2t+Gj2xg+tCc0alcDWlHpWZ2fJssnCDKUWYtGdxWmquc9XwMd661hdzLFfz3GnLAVP2GxBGMgPwAItgS3zEdsEuPyvt8LkOeT7pMxzFVgy+3EVy1UMNWVwm0pF2jszK7psgDIhlQFlwmFaifeCGEnUxp1WhG+Uc3ypGuNFlDihYknSphBRO8GvffrT+Ief/nU8+cRTCF2qho5stkAl71d4leXYVNgs0IY2bxWEp96XO18Q8JaCr2wcaFN1GQUqHstymYpUDkGeYffNNzE7HKIeTRHOFwiZUz2dI2Nzxtoaps4UbOwZaK8OkPTaakLpdPtqbnFJhDRsqVhO3CE1omwxE1PDSfnLey1QowyvlYTFcd8s0jToNJbQBK11TetmswoX8H0ku9pgtF0bzPnkdcDrRyo7wsnNDbTX1pTJO9m7h8VwKEtn5a97205yVIJl61+xeZn6MGG/JmOa8/di7nOCDRjLqcDnU8/DCBc+/BPoX7liYz06xrc/93ksjg4FGXj8mj0LNjN4tbLpBxEUVFSZFagpjH3Jnq9Pu11NrqGcJiRDp/VrN0V05jRWz59DxTmlyGUny7Wp1elgfG8f9773Aua37krZTNBalhmCBdcsYLw+wNpT70AyWEGUz7G4dRsnR8dI11fQO3UK4WAFc2a03j9EbzHF7PYtHN7ZRRFEOPu+dyF5y3lU/R6ywivKCN488NV8z/zUNLXmqPlU/23WL64dbIjiusV1lr9z/eIwTUdjZVDHERt5Anzrj76AZz/7rxEeHsmZgGrgnjObWir0CXoSNQ01zUcP7ZMJINQQYrPIA/tkzRk+295UcB74NHnoft3j5zA3A5+Fq+aWRs9oNujNb5qDGuXs33Av9m8DwM1LNGpcy5T1MNhnsOp3r4qUjbNX+tIVo1EPNuC3gXr2O21sDfIwm5TXXJMfrFldgM7Pu1IZBjiqcxzmC7SDEBthgi3nsOlCECqu1Gx6Cc09w8/BnFdow0zISqUqM9cJrZh7Pw4qnPD+LEtcSVrYanVwfTHH9/I5bpQFRqjkkvHRKMbHdk7jTCdBNZug2tuXpT1dNeQuwdEvbf6ls4Wsv33DWScJcOrsOs6c3UQrq/G956/i1qLGYU1nhkq2/GUc4Pm8xpe5x1MTklnbMpuX9yKbvdS74deEVQBnQsuRT9kYpmYEQnNaDtu6S2tzy5ClQtOsfLVO6lqxNFw7V5YLTCcS7iloC5yupjj7+DZ65wbonl/Dm+N9HC9yDN88wPDWCe6OK4HF/UWBSeGwiENMkaO/FmIrqPG+kcPfPw5wNjPXCbMUDrEf1rjPBsi6xnoSK5d8FDjs1gFeLAu8Vtc4UYatgdBGRW56Vh/H4K897Y/9xckGQMZv0B6Yt47sjHUrPUISH7kXDHCyMYp7Pa6lNTq+wY33Ma+hME6wu5hhIvhsY0Z1ugC/j6/QyIURoqpUpvMGIx8Q4Rr3Yk02PJW3AZXpdrzcm3Nfdtk5rNOqmcpfgX3LtVW/UdM04RsS6VpBuwvFi3COUlMXwWQgG+xDFGoaUHNABZwNE2yf3Ub4lgvI+x28+to13L3+Jjp5rb0hG9LUlObXK+YUU0nLPZNFotjQKcc+dBZb4+egvovR5cYgywXFR3xv5jkrYoLOCDVaUjNzf8LGkCZ72PZEzd5Keb8C0HZe1VrSOO48Mv9xvhzRpl2uFc3z7Xrg3ofPZwMOGw7ZNCLbZzUf2jWu60CXPq3SvduGGjvtL0JZo5M/m8qeeyPeb4ua+c7WE0Xb6587ZGvC8ms5AssRWI7AcgSWI7AcgeUI2AgsAfDySliOwHIEliOwHIHlCCxH4K+NwD/5R/8Ih4eHKn6vrq6q4EzFLhW9E1o3s6BCtaKHClIIl6VsnbuDvgrutCwlwG212g/UtEkrVQGbz6MNMwvdfJ6somUnbWBX1s4xARPrNrkeP1/MMRqPBZWbxwkkEzp4SM0sT21w+FoEjl51LEWdVyRKMdtpCwTzm4rg/mAgGMNCO78IoKm6Y2Gax/Mws9CyMu3Yanz5y1/Gq6++qmPi6z4siDcWmz5nzKrcDzK9GiGeCrFNvecRO16BZBVkDSw2j5f1sy/4yIZPoNCUVvwimCF8Y7Fto67xH7TW8LYgEkTbLxe4Hob4K1fg2dkYd5lJ54vOfJN2RbVuJLvQuCYUZfYq8I4owQdXt1FNF/hWNsbX8hnGjqDXcl0Fe1n4rh3mVFDUFTquxFpQS93ULwnwKqQsdEepLJ0Jk+9VOUqBWub5EfrWWAkgBTCfR8WoFfyo9KG80mFeZQJCq2GCzaiH3aDGy9lUQJTaJRUV6xwt2QaWaLka52ldKQvDFBfCGJ04wuvZArciYNJq4854BFcyN5iqIhbwvQqsYi4e7aErZAGBcIBRVeGYyh8H7AWQffShlCIEcVSQUHtTY7N2OI8QW7QK5uPKXKoh5h2zuC3o7ukFVSE8Xywgs7BIC0AW+6iQoUV3ty5VqF2n6imMMKmAO2WOezWPzWwLG3UK37uxcBTUdPa6VFyKpfEYZTPqK6YsCDtTELOgWJZU8pgFJQvyfO2zdYVPrG7gVJ7juJzhTVokl1bY1asQ7Og6YFHaIC6BBm0bqZijuozlWB6bGka86pewRCpEwigWiaka9vCYAJivQTDcZE73CNQRqhkgSFq4GUEA+GuY4tWowiym+h8I0hCtbhf/0ad+FZ/6Dz+Fc6cvIklacJToegtmAl02j/CbhV3a6xY5UY/TfKNMceZZpolB9BBgRm+aRALXo2yO4ckJMM9lKXx0/Q186bOfw52XX0N0PMSWizAIKnQQqTB7mOXKk6ZdaLw+wNM/+QFcedfbce7xx7C6s40yiVCmidSyYcn5p8DJbIZZlqEd8dhjZegWZYY0jmRDzTziTpzK9t7sLQ36C8oL+lKlRMtOg+y0iub88AC2+bxi2ZnmfLbSrUWDaG0adjoIOzRaDbAYnaCcTE1h6u1OZcEsWsZB5XMMiNEilM9P2i202ymK0RiT4yFCWeizoM2GAavW51GNIIqwiBJc+okPoX3unF6znk3wjc99FvP9PQRyfHBSVcsetyQiIqT3ecuFh9As0FuytF/PQoTdFly7hShNZWc6nY5RD/ronDmL9vaWKZUJZ2/dRXY8RNJpI2oz55kAuRbw0T23v4/p3TsIaLF9/iwGF96CCc//YiZni3qRIRtPAEL9M6cQrm0pS7lTLDB68SXc+f7Lstg9+553ovX4ZWBtDYusxmLGeAMq5KlqtvVPdsohAbrlUTc50cpo9pnUXKesOYnCzRjdbgez8USNSWkr0bWRVBW+8n9+Bt/7oz9FcjTCoK5kqdpTLibUqMKGH8073kpeFuACbgSmtobaz01upQ1t00jQ5GM3DhaGYOzLIMkPfj3agND8jeIcfoQvy9HUrOszNRu95EMrZsHfB0pgb70qO3L7bAJ2vuHFAKOBIR6S8jvVDGQ/W9OHNX7wiDPldQKB3yc0bq5qzKDMkurQusR+RePbAJthglOIsO0cNpyTrTAbWlrOYCYbMdj0Ifhb0f65VnY81aW0dD7xv3Nu2IpDXEjb2MszfDfPcA3A/XIhpe3HXYCPxS3sCDLxHi0ANnv4TNtGEU38xs9FqNxwx1bIYwJW0ghdzklVjVuTBa7XwN3KYTWsMSDUSlI8P8/xpygwCiziQWsnAZdXXmouIqitaqwAOBfG6LE5rSrRCyAIzHVf+y3OC94hg5nBXGttnbBoAzZCmcKfjV7mdWvAnc0wNZLVNnaubGD98ga2Hz+LG+N93D4a4uj6HnZfP8ZhZordUQXMajqARJjVOTrdAJtRjSeOavz0YYBTsuy2NYeuKFVISBtgyKY/qpOVBUxL5wj3UeONMsM+mzfU/EUqaZEoYrA+7uFhyIJZ+3Lu47rGBsp5Zc053J8RaFIt2+zlHmwM2QAixa+pgKn67RD6erU1zxf3StMgwG6Ra3PB8eJ1zAiLkWCnKanroEBYh3JCORPxc4a4XgI36RbB6wWMz6DjBveApuzmesLr6i1BIOW6bKS94wCBKO8vvtejmeG2K/F2zQKxPO4aSR0pYuIIheyguVfd5B4jbuPSE5cRvO0Kqn4XV1/4Pm5+72XEc+5YHKZBpX0YgWiqpeNhtrCy37UFCdUQR6W++U3UaK2sYPPMNlZW+th/7QYWRydqnuAei9cXPwdjLqioFtBWMwStqu2zc47geCmiw6uOrcHD/9vAq/+bZlZexXxn2y8aAP6B86nxs/0XHQJMzesE6rnvMmcLc/ngGqBGPSmmaxB6835Sc4LPVWa+OO8hNkdOFTli0Jq21x/fX2YA/wjLyvIpyxFYjsByBJYjsByBH9sRWALgH9tTu/xgyxFYjsByBJYjsByBH30Efvu3fksKuePhscDvYGVFhWbC28OjoeydCVFYbKKSVpbLqiLa7yxQq0udBWsWuhYLFaxpb8lcXxY6GojaqJtY2FQuZ26ZwLJ7rispcWkBzfcjgJattArlrGsWZg9NSzZ203uYLDtUFlE89OV7qFjoi9tUTfEzEFTzmHZ2drC5s21W14SJWaEsUH41AJiv1Xzr81YV3njjDbzwwguCwMop9vatNvKW12m2bVZsUkai1BGmiHoUBDfK4Eb72+QpPvxzKxBxZB+FwCwSychXmcgsxtZoUfVaA7/UXcfT0uUCR1mOm2GAZ4MS386muFGWyriT02pQIi49AHYRwipHLQUv8M4qxC9vnMJOUQq2fjWb4qWixAyhlAxUd0RSrbJQZaqQnlQ+zGsNMKiYL2xqszTqYBclXq9y3K8yZcGZWrRSUZiAghnAfRY560C2xyyOoy5QOapTLQt1tQ5xJurjIA7xYrXA9UWGmVRZLPvlaLsIEQFMUOECKjwRJHhrkOJ8RDU48Mp8jBuxQ5G2McmoCOGRl0gKryqRopmw3c4RYQwLuSxansDhIADeCBxeKBe4AY4FC8MNXOXnrlUsZbG/4wKMa+BWVeA+KizoZqsCsakkGwWsoAEz9Ah6VBw168AOVV0BlGOcIJL6eLfMsccsu0cgizUEmCqE31INEeQJNrOw6HPpPJeRIp3AWnmgZolIAEzoweKokoNrYAsl3pt2cJbXBGopx2eUZbNg7cExrx8WeDtU1LAoGZkV+yjPMKXtIwvS/Fy08vT3Q0IA5agIYwGcAIHAwgkYUGVGdQ9ta2kfrmzhigCY9r4RiqSFa67Cs9UU33IZXo9rLDot3c915NDudvHpf/Cr+NSvfBKnN0+jrp3yfwV9qdplkbTdUvMHv6j0JQTmx6Z6iKDH5pwckQuQtmI9PopDuDhWcXc8GiPJarz058/gy//7v8Kt519AvyixEzicRoA1n2nMcR1XhMYZsijEohPjMKyxfuUynvqJD+J9f+dn0D59ClWvo+BjAluC0tFoislwoozMFm2BwwCj2QmybI64laKbtrDeX0E74h3kpA5PWrE+43w+M2tRBaFWagBo5hWCU85FtL7WHEOHAFlM2/mVcpjQIDSIIFv+PIPLee7Mfl9tKYQGzEhXcwHnawJKOjeEqDlXJmbLX06nyKYzX6S33HOCVHptM2s7GfRRZ3PM5nO85ec/gejUGR2PG5/gz/6v3wWGJwaWCsJlywLWlEfHBs7PhB78LKJ9tFutdPycLzrr64g21lG3EkURyGa63UHc7SvT2c3nmDDL/cZNFCcncIlDtNLHxluuAOubmMdWoJ/v7WNy7TVUwyNsPP4YXLuH+2/cgGO++vlzsoYe37yLOg7QOnMa7TNnVNxvJQHyO7dxfPU1wYd0bQ39xy+jc+4Ckk4fh8cnyAl/XYUys4YEfjXrG2dVrl1aT30zEs+HQDfPm7fFJgAWFFZufWY50jzj4xn+6g+/gK/+H7+H7mSKFUJg3qdwyuhWTjrzOP1cIfDg7Wd1HA1c5ezIxgJZN3uQ6huaHmJXiyZ48OVhcvN7E2mgldE/90eGv2q2stcxS3S6Pzx8a8vvtIasBmI3SmAiJe4rtF4J+HLF8Pmr3G/wObKqpaKTalxmi3pLY+07ONcXcrJQo4ygTJMuzKiDWE0ZtN29lY10XGtRis06wGmXYJ2/U2VJtwPv2mEg3fKGFTFACEVVd2WqvhMqF6sAWVVgQDviQQfD2Qwv5hmuosI9Nl2xUSeM8NEowKnc7Nylxm0U23x9AkplDNtn4medhaUpOisgCtkgYC4MQZ1jXgKHQSC75xs11/EKpxjzUVZ4Aw5fr0vcZ3NX6JCUBiofWNR7IMpMcUKqs2GMDTbr1SU6BMBUf/L+9zm2DWjnGitVMt0w/D6P16icD3TebF4TIJarCBCudbD2lnUMLqxicGkTd/IR7p9McPDKbRzdneJoDhzVFU6CQHnGh4S2JbCxEWIjAS4f1/jgvVqKU8LFKQjiLdKAjh9s+uJ/m+uEY6v7JHRqCuO55jVDy2+5Ksi713TA/Hp4W9AW3AAdrYb5+YhK9fmaddo7hDT5tnwJ3p/MIlZuL+MUAmYpm00z4S/PMeEfkR8bx1phLJXtMWNcakJRZ44SdPuogM0A2EhjHGQVXqss0oJWyNvMOg4jNaQQZPN5VCnzvZ5wDqfYVOb3RIS6huWt8UjXVXMP+o/ezAZq2OEaXzHiwuzN2bzBxoHNIMZOnOLclQtoPfVWZN02vvvsd3DzlatIvEsC3Vg4F1Lpyv0CX5fHIccTXgdsgur1Eayv6Bgmu/fg5hmiTherO+vo9joY3ryD/PjkgcMGs6/5YDrKcAUlmGVzEs8xm9Z4fXH9Y2Mj1deMueBegMfA64/HwPmB7gFSpXvbc0JozXXNGDDPnr0BPqaDoJnzE4G24uu9E4Fvv3qwvrIprplbeRzMBNfq6x0vlINdsxEgQOICsHHi2OcLt8MAH1sC4B/9H8DLZy5HYDkCyxFYjsByBH4MR2AJgH8MT+ryIy1HYDkCyxFYjsByBP59R+C/+83fVPGUwJc5wCx2NFbJ86yQcleFLW/3HDL3UBGmptwVaCXApbUoM7W8UpeFaRb6LU83lEJYBW5nBW5ZPueZHq8isQethNAESE0msJ5PqMtCmqBvrdfg++WECx53NIopgVupex9a4yr/kcqENMHm5iY2t7bQ7/f1OVUgLSq9tpRXBLkeAPPzNZ+Rx3D9+nU8++yz+i+PT+PCzy9vSG8b51UTjZHzg8LgDyiAHxbPzcTPgxZvJ9hUEYUkfLYeoR/hnnes1X8bJeZ2XeOXe+t4GxUhBEpZgTthgOeCCt8uFniNuYQsZhPwMDVONr4h2swkpXIwoA1vhbcGEf7uygaeDkJMygIvFgv8yeQEd2Tvx8xfK4hTLUvVIYu9vZoQNxC4pKJXkA+Rsldv1SXeqHMcVLmUIczNZUGYkHgVTgCYdr/MClyPmNEWIK9Y/mIRnt9QFuwO2hi3E1yNanx3NMJY+bmW9thWpjHhaY0zrsLTYRvvQBsXeM5djpfnE7wSBsjCFJ2kjeFiguN6ik5Jq1QW1ghGCmUMRiy4SeEq9I7MhSoi3wwjfKua4+U6w31lA0dS2vDc9SuqZgpsRczPI+iMsFdmuFVVGKr459W4ytRrFEeSEkshw5PPY6AyiOMykGKKitkQk6rGHkrsSw3VWEdacwEL8FTJ6FvKm0ZVxIIp4Y2V55WuqLxJvr/dq3OCECq4WchUHqjZeveDGudQ4QyAVdqpRxHGtEamVbLyCytlDXJG6LGoWwKtOEXJ7MtsJmvJXGo5u74JG1gEbyFEN7TrVaqYqkTqTAnM45elNBXBvKarClQAt3kWwgTTVoKXghzPVVM8Hxa4mdTIOi3EYQyXhEjbBMCfwid/+ZM4tX7KYFlZoSpqcxBgEb3TlruBMsfZ7KF7NZAVfRCGyPICh0cHlm/dipEw+5cF4SQGwhjVPEMyLfH1z3wWf/DP/gf0ZlNlb267CKfLECu0seZnD1mc5VxI69QQ8zTCnWyGvNvB4Px5nHvHu9C+eB6n3/4UNh+7gLBFS1+qVec4GY5RzBdI0xaQRJgWC0xmE903vXYH26sbSAnbqRymnT0tX32jDD8PbZ5tzmEjg3ykkaSR5o984efYkhnGdDkg4KO1Ji3jOeeZ2s6uF7OvpnpKFs5sdGFWugdp5SIT1K0FYh9mWSoT2GfMsojd7nTUAFMtMmAxRxVSrRqhymaYL6YIeis48xM/he7Oac1Ji709fOsP/wjleIiIcxIsozsIqV0L9H4FX4sW3bKyZuOKVe45EyfrG2id3kHd7wrs052C+aF8HsYjFLv3MLt1C/XwCOBzOee22xhcugycP49RKxV0bk0XmF19FfnBPWxevojZbIGTu3fVjNC+dBnxqQ2MaVnNtWFrB8n2DsosR68bo5UtMHvjFu68eg1BK0X/LZcwuHgJUdrBcDSWlykxCpuOpEj3AEHrb5ZpjB9tPhKkl8SQWfWWhxwnMVZWBmqIWiwypAnbbQJZQrtFjpe+8lV84X/5XxEfHWM9YFOOQyeg2wPVwLznTG1vWZXNOfc9TB5yCng0bQS0cPdw7kFcgVelGeg1BaAthgZMHvn1gUb7R92nGNy1Z6uXxr+RLJn9Kq/MX5/jqcc2eb5e6y71r88GFuyRktEcLKS4UwMaQaNZtD5QnxKmVeYWwPeg2p0/8TgIIzmChLa3s6maataDGNtBiO3ArJ81/nWAbkio5GE6xfql2bhSfTgheK4DuQacEO65WvN+u6xxut3W53p1OsKrAN6scoHZj0QhfjYIcYaNTAo4tv2DNImEk8w9lUKVQIvzPGF3hbnjqmbrCM8Z4S+bLNg8xOMZOYebVYlXufaixhrXpMDhKIzw9ZLrOHPMGWFg6w6b00wRzlEx9wF+zq0wwilZN9NSmWp0QmBTAfO645gTvhF6T6jkDMyKl5bBXAfYSKU1keAvMJUlAZqanjba6L1lHWtPnkK90cL9Yopbe/s4fuUO5qMaJ3OH/azAKA2xV9aYkeJxfUkrbMQGgD9wGKCdc/01AMxz2026eLmYYI9zJOcNvZvNaYRufJU5IWto16E143l1qr8mea1yj2bXaiXLXmZBU9XNrGM+j41PHHeugRo5xVHYOeRPWte9KpeK1S73BGyW86/NOW9c0SYcmk9nZYUjqrt1z5qKnbt4HV4NqdGTsMYbeY6RIjccVkLuu4CQ65QzyJqxqZKxFjVwyQU44227+Zc8Z8qM9/db4xjQ7C/MZt0aMKSq9xEV+t1bUnMcmdHL5ja6a5Sra8haKW7f28VsOpM6l2PDjh5eUpzV2DhmBt3eYlqvHyJa30B07jSCJMS9V6+hHo40jqlcgELNg4wr4AuZwt+UtFzf5Rgjz3LbUy10fdl8x8YiOk8QtvL+tsgIc1RRs4i3JNd/vYOA7Z0eNvjxyiHg54MrF+i8536+5Lwr0CuA7NRcxtfl3k9+Rh5E8z7gc2z3BsShQ8p9ERsrQ96rFcb89wrnc+fwU8sM4B91eVk+bzkCyxFYjsByBJYj8GM5AksA/GN5WpcfajkCyxFYjsByBJYj8O83Av/4P/1PpCZiYZnF58OjI0FPgV/HrMy2bJRpvVyWlZRgLC4p79fnjLJ4TbUugVHIzFb+l+q5LBNYzgvCXrNwlj0pc3tpG0uVnoe4LooFi/laLIg1KqimUN7o2ghrWRRRUZfQwdtJC0A31ssNJfVDI7Arq7VQ4JffVAR2uz20W23EcaLie6PGaorwHANCYn6e7e1tnJyc4OWXX8bVq1fxyiuv4Pj42N4E0ooRAAAgAElEQVTzQQncoIkUwN7mV0Uc1XIehb6PqKe8ilOqNl8E4svJ9rL5O589x4IrbfmEJ6VCqdGuApxCjV/pruNJqXtKTIsS96mYdTW+lS2kHhqyjCbbbIVmmtqR0I0KPBW1A2wHwAfaPbw/TnA6TKRO+uPhfTxfFTgidKdJY1WgCgopHagqW6lCFXj7tIImXKDtMC0nwxhvlqUsjE+oOnaBFKNUgshyWsVxh65soStshJFgcFXnXs3IYibz5KiITVC123ijFePPD+7hWLbUVqKlbWSLalQWNqMaj7kUHw66UrFU9RwvFzO8UAdS9pzrbeBoPsGN4kiZquulqTc3qLxVvqEpTZSXSegFh0nlcC+M8UK9wFUQaNe4WwY4ViHbKTOwHeTK2TsntXIbx+Uct+oat+sKxyzwC+LYeWM9WsU+FSbN2pb2rCyqE6wSptOmkNfUrA6wT7WHwJpl4Bl2oDrF5/OxgO8BsK8tqohJCGyPpqrWsvn4G9Ujgg5U/FCl67PqmIvHczOoC5xyAc5Hbay3UhzPZwKkhIoqxzYAmAX9OkQUJ1LR3MvnmHkowwKuFcnNzpJNAV3ZPPvPT8WsVwLz2AWmZBvJXGrILpUK6CpKMWzH+F6Y4eWwxNW4xnC9h5HCbAO4OML26dP4uz/3C/jER34WW2s7Uj8TDvP8TSZTWZvyHua9LJcAxyYUn+McRZrXFlmBo8MD1ATTbWaukhFmktkncYJwVmL/pWt47rOfx3d+7/dwJnFYRYW1AtgqYvQLU99lIceVtvaJir/8nrsAo5KZ0iXqlRUEZ07hwgfejZ33vANFryv1YhHGQCvVz51+HyFVwFGA8XiMPMsFfjf6K7IJlyqItsEq3JuNPgEwoWLEppyQwJ82+JCKmXmdBPgCuiXBsFfV8tojKNefNfa5VshXfZzzNBVgziEicO90kNGefzKBy3JUkynCkmbs5qMr0Eo1Hy/SVoq1nW24MEI+maGcTQSmmJvMnHcqgVvdHiZZhYvvfy/CjVV7z3sH+Is//ByC8RGCIpO6OG515R5QjqcopjODjMRTuSHrsI5kCe5WV5Gc2ka0vuIbJEIG0yM7OEB27z6K3T0E86myKWXny6YiKtk6PVTnzqB1akvgIDw4xvz2bdTzCfo7OzjevY/8ZIS41UG8sw2sddHttxC32nCDDSSbW5jlGVrdVCrcoxs3MT04wtkrl9A6vY2q1UEdRmqGmi4mWGRzVFklpbe+01RjzrVkQYWzVwU3+cB02QiCSJbcXGOzIke/332wXnXaHSnayfyjyKEYjfD9L30Fn/+f/iXS45Hs5FdcrDmW4In3IhtteG8abPrBOFJbXR9m6RpktcaRh/m99qRHlb6NNTTn5L9uCP3/vUfRSuih2UN76YePfxQAm0ODByh+TefvDayWOtEjYuX4+hxZXplU/wpGPQC8HvRK2WcwiKPPq4oOG56rCpwKzWkNV2jAAyvteRjgLnPpqwJrUSzb59Nw2HIh1lyoJqe2AKKH1962NpM9MdWHFSaElMqZr3EcVBgRpZYFdsIWOlGKG/kCr+Rz3K652lT4cJzg59otXJ5PEUlFbgpE2WNzz8E5jvOwYpn5d2bbq8xdTZuWy0yC1TRwmMIRmEcOt0sCYGDM9b0i1HYoYmawl9hj4xibO6Tw9G4ndALRPVVaFnhpVrtrLtAYdEs29FTYjCJ0ikrzfB0GmpcJgIeE7CFBLHDCOYqW5c6pcaHrLG5AjhK+KSHa6qBDBfDbz8BtdfDmwR7uH44wefMQo8M5judU/da4X9cYRqEycdkoEyU1TsUB3jYK8PR+hV5BUMoYBpvv6ijGa9qrcI005SavJq5PkaMut8ZC8SW2v5O1s12K3vklfJiFDmtS4f3G544rZtIaLKbTBZW8tMlXgroHjCbjN5Wr4u2lwjaHlLUgRJsW8UGIhQOGhH9ct6pKzQKLOMKwKgS0edS0E+d+gff6II4xKxY4Ivx1nAvYFMD13G67BsYXAeMFSqzRtrxmE5iPm/BNa00Dg80Nfj6QuYn9zHuI50gzmBq5Hu6KeX0TSvNzMfqDr8XzncEp85rHzH0goTTHTWpf7h94TN6S2cI3+P8RyijBrJ0g7rYxOTpElBVycZGNst8z83zRSpnjwGYPrmdqOmvG24Np5ntzrtBdzj2WmhsenofGeKXJufZnXY2iuq+a5/qMYsJ7y/h2+sycg+jKwfdlw2HsqNCGIj24T2fjg6zPmwYXXn9cz31TqCJtGEtRB+hXHBM7VjYP8rj5758PH9L0fPm1HIHlCCxHYDkCyxFYjsByBHw58fj4+AerjcuRWY7AcgSWI7AcgeUILEfgb/0I/NP/5r8WpG0yCJktyKIzC/V7e/extbWF1fU15WQeHx5hf39fY7ayuqosXbOPHgqO9gcrOHP2LNZpx5mwRAZlFdJempsQAo3FbK5CcqfbVS2FKibmL04mE6mCkzhWYZyZvSwo8vmzxVwwh5CDBc7GMprAlsrcJidYgNmr0FzozJaUVtNeXUVATetnU+3SctNhe3sHp3ZOI04Tr2YxBXQDwflfvg6Ph8+ljTR//p3f+R189atfNVBLGEmopCIx7UsbleZD1eYPX2iWTGhfptz74SxF2n5aMV3ZpLKJq0w1SYUIi4RUCoEAuMKvMAOYCh3aPVcljtMYrwcB/qrM8Hy2wF0CP0Qq+rNYy+dL6aBsVhagqKSlBXGJy6jxgaSHJ9uruLGY4GvZCN+iAojQjznDzix+qQKiwmmtAgaulrqjJQvCAAd1jTtliUOpYE1FQ1hKuzsWs6gu6lMRXNdSubDQvMJ83NDbMZdUXFFlW6Mv++4e7nZa+OL9u9iXlSnHwNSOKWKpjquoxkZR4aOui59sdZDUC3y/zPEXVYEb2QyPrZzCyXSM1/Jj5RluBgEuIMKTQYzLUYQeraoF1FhYt20zMzGzuIPDVoK7rsaLiwVeWOS4WldSA/Pc0X56C8Cl2uHxsIU6rHEnAK4VGW6UhSwlWbw1Fa6BFzU46LqhLTbVLwZIqaxlMZDFvWlFRViAiW8yeJj/a4VAQVTfWyAAoEYBszJkMZTXCx/XZjHYJchdiOMyx7AupVxj2baxHuSIJnWJAWqcCxwuJW1stNrYn40xKXKzIicMYVG+NgVwN26pkH+sfMRSFsIE67R2lpWlV9XwGAnpqQijYsVUv2b3zM+g/F+vgmY2cKuivXik/MbddojvJQVutiKMT21h/Z1P4d50hN07e4KgH/34z+KpJ96G02vb6LcHaKVd9LsD3aeEp2wYYXMH5wnet912x+YFqrnmc4wmY81/aZJalqlCBiscHx2gHafohREOX7uJz/yP/zNOvv0dPF7XWMmnGAQlVuoQ61UitR7HvUCJOdWrhDCyza6RyNmA6vsQk8Bh1Iqxr0aCCnfLQnmOW08+jqc/8lO4/O63Y+XMacSrKyiTFCejCY5PRljMZgbxw0ivx+PPylzzpazw8xzTyVSKsEG/i047RRJRaUX1F5slFCoIRyW4V0MJajEvlIo3b9Wra5LFaxMIW5Yz74c0hut2BIJbcYJgkWG8v4/s6MhsMr2ymPMf1XwV58vVVa0BVV6gnE9RZlMsJjPE7R5Wzp7DYHsbwxtv4P7+Pi7/zE8jpn1zBSz2dvGXn/t9qXZ5jyvHmmpvKpWnbF+wViBZUZc1oqSN9qXzCDe3UHbayBOnjM5qPsPk2htY3HoTyWSCcDaTsnkeO7TW1jBY28DxvX1RkOj0NtJeF0ev30A6nsjumZCqs7aG+f4x8vEYdbsNt76ORZ6hmp9ojFobG1g9dxEzWjUPVrCyvol6vsBiOsZgc1NF+slioSaJqJWijDjcJfJ5JnLEJiQ5TDiH4XAoAMy1R/NOVel6jSIqvc3SnGuhNUTValxgUwPXajVU8Vx6m9T5wRGu/vnX8Zl/9i/QHk+xynx2gid9M2uccMjAA+dlrT+yDveJBQ+ygW0NooWrcJiakrxq+BFL+kfdoDVHaa1q9ML/7vKDGrN+CBk3oFkW4/79dGweFDcmzIS6D9TKgjGGnpVy7dW9jW0rFXWEn2y6of2yacwtk5bWtwLGzmCybF75uc2F1XKoBczpsEGHiwBFEuLNfIqjskCHDWIIsRNE2HEO6wgEfwnc2NwikwWBZIeM4BOVIgbGZYVZYOrfSUBr3xKLqsAqSqy2erg3q/C9eiHlL4/5I1GCT52/iDN1jnB4qMYEzvUGwM1OXgpfZcDaCialokAYHxQhb8cIkxj1LEPFPHTZLdv1VkYOd1HhpYJqYIOUfc5hSYzvlxVuVSVaXK+4nnGOaBTghIlStxsMZb45350W2BsuQr+s0EWF7TBGUhbKMeXoEgLSyjZjc4hzOCoK2TFzvVgJQtked0PbN/D6nLsK8VYX6aV1tN62BbfZwa37dxGELexdv4t7t49wf0KQbjnA0yDEeFHq83d7wJnQ4amDAO8aOqRZjhnPLSdE7jMr4KQOtF/Zr6G/41eXeyNagBO4VQTCtveinbDtzSw6gg18as3ivgiVGtdSud0wFqKQypRrKF0uaAtNwKtmCdn323txPLn2KyLBA9G1MERalkhrp+bK47LAmCpxNu9oDxBi7BzuFzkmhPya6gmw2UjFYzBlNY+ZVvCy1vf7D859fPyEStWCriyR7Lr7rsDpOoQLbE6xRi4lr/i1wmzSCX8597BJQi4SHogqx7iyRjruVWfOrnneU2xyaxpE1JDA+V2wO0CHez9/r2kuqwzeNs4SzX2PIFJsAc8JG2PUxMJ12+dF87PyZx6PFMBUAtPdgY4vfs7gGKmF6IECu1FheyeVR6avpvlUa6Jyl02ZzHtSGdaPOBMoVsHPWc0uksez6kI5hvBaPMgXUmPTuYIQmX8vG/fGJYBzE/PLvc0z51SuCj3ul7XP4GezZhbOdX/nkO2Ny6/lCCxHYDkCyxFYjsByBJYj4PeUSwC8vBSWI7AcgeUILEdgOQLLEfjhEfgn/8Vv6o+aTFuqjPglBQSLN/P5A/Cp7EGpNAIVnwlE86qU1SoB7nQ2x2B1FRsbG5YXnCSCvnt7ez6vci54sbK2psI3n0NwzMJao+DlexDY8rUJmAk5TsYjzGcLFZAadS6L5Xwcj4OvyeIw7aNZoOdzVIT2sFjKXm8hzZ/553wOv9rtDnq9PtJWSwV3giN+83UfVQCzMM9j4ucaDAb48pe/jK997Wt4/fXXdeyNBbWKON7KT7mbP1T/buwXHz0PTZ7io3bQUlZ4602Dv5Y3xyIii7yyLvb5sZuo8cneOt6RVejQKjWsMAwdbiPAd+sKz+RzvMqCKxWbsqtjHmyFlrc8puIhCVjaZHEuV6bv24IQH4wHeKzVwvV8jq8sJniuzKVWoikrrRnDukTPMcuXylFgI4iwEsaywb2az3FfSg8rZqVSDLNATVUvbQ2dsgzbypM1pdEq7TIJimVVSdUidR0lWkGNXtTCXpriT0fHuOeLpbSTJkxMgxhZHWM/KLFaAT+fdvGJTg+9IsMLVYE/KRb41mKE090VuEWFvWqON+tcY7gD4OkgwnuSFi4GAdZqWkPXSKgaItRUYTPAIopx5GrchMMLVYWvZXM8V5eyp6Qiikrii3CyoKbd6lEQ4LWgxPfzuQrKMcG5qrws2Xn5Df+cn1cqYFN5sDhM5eO8qjFmsdcX/GTZyuKjVOCmpKXdpCyVH1xnVpQW2PEW4cwRpDo6CVuYBRF2iwWO6xLzQMapBqN9rl+3rnHJhbgSJcqwZJnzbjaRhSXVp4S6LFqzGNlhgb7dRlbWOMwz3Cszqcqp3qXySZBAF7mVT5U9SYW4sv2sEK6GAFk/QpaYsbIyI6RsVnAOx4Qs3Qgv9x32Bz0sNlbRunAOYZ9XD/N/O/jwT/4kzp85i17cQbmokEYthCG1T6aiJtzlvd9fGaDf7SFm7qFvCpnOZ7p3ObZxGMoiXnCkLjAfjeCyDAevXsef/m//CneeeRbr+0d4MoqxWi/QRYEuYVpFIGBFalnLektuFvH52YwvyDMfBTPS4xBD5StHGJYO8zDEsBNjNGijWF/B9jufxvkPvBfn3vlO5LzmJpaF3k1o/1yqou140nR/1HJvKLJc1pe6DqpSSuYkJiBMkEQxWqFBRbOudah9ZVnNMr5ppnFcaCAbrYepWFPxndbxUYQgidFttwSO5icj5CMay/NQSuX2UjFsENlsqh0BiOb2DK7IlfEet7vobm4h7rVwcvs28sNjFN0OLn/8Y4g2NvQaxzffxLN//AWE46nspivnIUlWiFBSCM08XY5r0u5j7V1vQzlYRR0nyoVGUSLIFpi88iqmr1+DOxnC5bT4dwgvnkH31LaaA4qTMaL5QorlOIqxf+M6El7HcYzaJfL5nR8doZzN0F5fhdvagstKzN64KejuOi2Egz7yuI3+Wx7D4NJFuHZLisik21FEAW2rZaFMywa6ChSFog+4znF9ZFQCfz46PhZI4RpjmbfAoNuRkoxfWl+nU5SE02x6SVMDyImPaBCsLzAdT23tqgPcff5F/O4//ec4vn5dULLP6xXMfjX7flmyy26eqlFvUiFA8oOLlsAvs7295Tf//mH7UqOJs+u8Wd/UTOHzQDXt+Zd8CHcf5oiai0ZjePpwZRR4fsRSWgDIN1wp51dwlo1CpniUSlQuBGb5zGxfQRKv+pXSV39WI6ObiQe8yqQN+DtbZgz46rMKeDPywnTRbKrhXMFwedr87xULpC7Cdh1hO3TYCENsOqc1iGPdCiI9nus7G04IbrLa1L6c30d1LfhLoDcqcsFpWjrvdFs4Lmq8tMhxA3Nlgn4oCPDxVgtvbXeRViXcbIpgsZDjAcE1bZ5J/TTMXuTbTL+Ev9xPlGzyunwWV975NF5+5ltgo0BWFpYJzHUmCnHQSvHcdIET2kgr3LRGGjvsFwFuV6XWOjYScH4z02LDec4DYIHyKlQ+NxvUaF88cHTKKLHjQllDR2wqCQJBUdoZE4JPwwCHRaWGGII9Wk8zDoHNYVLAUl3KfctWD+7iCpLH1pGcGuAon2A0zXHrpRsYHUxwVDrslwGOOLZZgJO8ROFq9AcEcMA7DgO87zhEOytQsomELg1UCwvEO9lcj4JAdty8PtgwwV1IA/N4XwlsCgZy/bTmHzYGyHKYcRpscOSeyoVSetNJheeIc5vFHdgaaHu55r6jQtjWdu4F1uDQo8uLV6zSyYGK5ZFjtnEhZSlVs4ycGDqHG0WGE9/NZdMNgXEkJwuCQzaB8Ixx1uTVzGYl3he0wKadNK/VrgsF6DddjdM8fll82xnmsWqq121t+ck6700erlfCUnkuK3A1d3EfQKtjqpI5/9prEPpy32ZRFraXJQDmHlEOFXIA8s0LUt9zTbGsXtPjm+qYv/OL95hsnf0x6mV4z3u79QZMc1zZSFU6Hr+NR+NgIYjPT+XdS5r7SPOKd+MRiKUrhW/Y5P1K+MuYDzZ28HFs5NO59cfGJiBeA3RA2Q4TAeB72QLjZt/FhorSPoPNgSY/bpo3CMk5ebKhjApp7pHLMEDVTVGlkZqGPnx999F/Tix/Xo7AcgSWI7AcgeUILEfgb/kILC2g/5ZfAMuPvxyB5QgsR2A5AssR+LeNwD/+z/8zQQEVZjwcnWeZAG2vP5C6l2CVRWWCXRad+dVA1uF4JBBLoHoyGiv3sTfoC5Ky4M3nsnAtK2gqfJMEG1tbKnrT7nk8mej5/DuCWZZARqOxHtfq0BbVlMNUAC/mmY6Rx8LCJV+zAbMEvnwfQp0GUjf5vLKW9ACYz+Fr8HjNEpaKuhhREuuzraz0sbq6JjDM92lygPk+/DZAnOKVl67imW9+Q5nAU6rLHlEuqCzqbZt/GAD/u65CWUf7gh+P+dFieWNtZxabVCFZli6h2gaATw428L4cWMup780xQoW9GngpdPhameE7KFXUTWqWuQrZyrFoRvWFVKgEb8yNrQrEQYkzNfBul+JXVjaUt/nMbIY/q+Z4DaWsBpnrSsVw17HYXWGlcthAiI0wUXHr2WKCQ9TIalNLKNevYtYw7X0rwTOC4JRZeQDWQ4f12lTA/ZgFvRJVYZnDVCmvIMZ+2sKX5iPssfAYUs0B9CoqW1IcI8L1MpMi+edbXfxSr4eNssR3sjn+MJvja/kEXVoGo4O8Ar6LsSyLWVh+DMB7W21cqQNcRIKziKQO7lCxWheoZbXpMA0hK+yXncO/no3xZeQ4pk0wFdBVhXMI8I6ojQ3abjqHq0GFZ4sZ7kk1FKn4WLsCFT+bz3bmn1Ghy8I6sWWLgDIMcFKVGFHZ6S8Y2nUT+poC3AqsLAryejG78dCAnc8NpfVoRxaalVk1uxaGdYBbZYbjgDnOpvCkQpjFVYIJZjh/IGrjySjBCgKM8wy3y5mKxGo6oPJFedG1FL3dTlc2lATA9wnOCJdqU24JEvCucCzmEgzynBoAVrYhAYm3A6cakWpuFlbTWgnSWEQB7qchrnZrXFtrYbqxhvjMWbRO7WDt1Blsb+1gbWNdWbNntnew1ltFMS2kAFYmZW7F3PF4pDmEAFjqfxaPpZotUBDw+yxUgkY2nCS0imbzxWyO4e1buPaX38Tn/8W/RO/wBOfLEm+NUgzyOVqBqeFoW657UjSKn7FRgbEIz89uKqqQ9uusUYcxMkGHCFkQIo8iWavezue4w3aHi6ex9t534YmPfRQbjz8mODqfL1AVC8tt9TJwzWFS9wJVXqHTThDQOnIxx2I+k1KYn59zeztpG4BjUZ/56CqW25xouefM/WVooamO+GBrNgmUE0x4RYDEuTmKI1RFgTLLBH0FkKlDqkqEPge4WUv4fnzfsiqk1k0qJ+vlIqrgkgjFeIpwXsptot5ax+O/+IsIem0pNWc37+Cbf/AHiGYTVLXFArB6LnVvHMJ1UwS0pS8DbLzraRStDoIoQci/I1zIc8xefR2jqy+jOLwvNVldRug/9VYMTm/h3ps3EUxmqOczuFaKdn8Fs4N9KYddqwWXdJAtJqhnE9kq086aKt8gL5AfHKGi6rbbklU3FdadS5fRunQB6cqaPmNMxTTzKKU05f8CQefJcKT7n41EnHgJm7nG7B8cqJmK65K5U0RY7fdAFSzBJRul5NRB1wuCoTjG2mBFj+OfBZHlAJ8cDbGxeQrveve7Mdrfx19+/nP43d/+5xhdu6EcUeaL92pCYIIsWvI639xB9aG/ln9okdKl49Vmdr4JVRvvgIcP1hXi82UFVDyIfPDnj6xpepaPkBAAfkQFaa9I8PowCkE2416Z3MQjKHtUYNNALeGvmjAIRJX7a8DLFMEGefm7Gs58Fu2Dv+N9INt/3/zmra/tPjHlvFSQYYh7dY672RxtF2M9SLARUP1L22OndYNrELNG6aph48BseypOTfXKtZk20LTqPQlqOTLM2URRAqeSPqZRgZfmU1wrC+Qo8e44wj9IEpxZLNDilURRPlsveJ9WzKrn5+H9y7ncrM3BmAZlMtv6TuZKzBtdOY/H3v0OXPv6tzG5fx9ZXSCWg0GNLIywl7bwjdlc1sKau+WyQbVijEMqjzV/85rhOdNqIztcKl9tG+ngSicob3nQvMY43wNbNXCFTWLMXw0YjUBVLTB1/A5wUACjwGlc+L5sLusrOxZYlbtEgHinD5zvY+ud51ENYuxOh7i1u4/pjX0cHs0xDEPsl8CwqHA0rTHlfVHVWNtIsI4Sl++V+MmTAFtFqIYLroMEoId0ZwgDHBWmDKYSmbbI/JzMpefejAPK+4Vgm01LdMTgbaBoDu5zpLymIwn3JVyTHcZ8D58tLcBLCMzmJ5+T2yhe+VjOFgTlvEfZEJfKcaNCznFibnQQylmFEQ58DzYb0D3gBmq8JjthA8tq6ghD3C2pbC9xxsXYlAK3RKYGIFPrcswnmvYr9IMEY1cqVuWdnRYuhDE6k4X2g3x/fjcxJbyfpYr3INQAqUHLph2Ed53FhJjSVrnEosem9+edxoYxNYRJ2cr5x5qTuJQymoL3JuEqP3vNZiKtQTxgs1/mOeI+insjNmf4lUj7WD40Y6MH1f28DyoP3UM2HgToraygKGosJmNEijvgGi0vdTVEaM7jvxkqU6tL3a79ktnn82dCZEL5ScAxYjNfqH3g6TTFIIqQlzl2FxnuFAaK2XTD5VXHLeDr1ChBpTb35Zp/NRGaW4D+neXt6+nUseIdBupOgkU/wSwOFK3zvhdvLv9xuxyB5QgsR2A5AssRWI7AcgQejMASAC8vhuUILEdgOQLLEViOwHIE/toI/Pf/5W/CuUgwlnm8BLeT2Uy2m1s724KqLD4TqjIHl5CUhRY+nl+3b9+WAngwWJW6yexWHdI2UwdNWcxqzIxgtigFUWkfzcIV4QsLTlThyaaZYKaskOemwgojFtUIdmc4ORmZBSZzOlMW/53AK1+D1qd8H8JmqqtYQuFj+HoP1LmhU6Gcj+Gf8Yvw15TPBBPOjm1lIADMcSDsZaFdamSveOZjCK9v3rwp+PuNb3xDn40ZY49mGMoe0RfDm7JYM/iNvqqxwlMOK0upzG5VWYj6ikcAsNV6fQHOKuuEZYSBVJCulRV+obOKn0KKc0WFuFzgCDMc1w7XIoe/qEt8oypwl2BBym4KEg3wNMfGomFahVKvEMato8aFIMSnVzZxuixwK1/g21WOZ6oct2RDGglcUu3aDkrlm21VIU65FIskxF8sTnCPhUsWUatSiigWTlnkkkWgMoH5OZjNBmyCABnoVhXWklgKXNqlsnLP4vtKEGO/1caXZie4H5ppNpWmK4jQClIcIsDVYqastZ9ud/FLcQuPRSG+OT7G72cz/CWvGxfj8bSPVlXh+WKMAxbdwxqblcO5MJGNM+HvmTjEmTjFVsAMwwLtosAq1R11rhzl2y7GF2YT/CHmYOmNsLdX1sp/fJwqJxbDqwg3gxrfKefYVYEyVhYkgTZxEO8NjgWVQlQ5saDMc1RlnO0AACAASURBVBkKCsYY5qWUuiyQU4HUqEoIAW0c7fksIAsCSwVjSj4WVwlwCXwIWSMXYx6E2K8K3KlpSU2VHDW0NSIW+an2IoSvgY/GHTwVRFJh388KvFHNBYBZsCYslhpFyiWHVtqWveSQ6iNaH8OhyzGrK6lVaCnNp9CCkUVgKYCZB8znNrm//Gy8h9Uc4KTm5qeaxiluth1e7FXYXW8huXQe2299Etvnr2BtcwenTp/F2uoabr9xE6v9AU5t7+h5rbSjz1Nx4AIqJ0eaq1ptKoOZ/0tAGwi08d5WkTUvMD85QSsNEdLumNmDJ1Pc/M738fKX/h9c+5MvYGs+xvk6wKkgRqvKQfU5C7rMsWapVlo5Kup1c9e6v3ThcqR1KLS+ZtdFbHazUuIT3gDMEpWyCzXerEuMtzaw9v534/KHP4TWhTPI0liWl600gYtY6DYL9l6nhzRMZf+bRqGUwPPFTM00BACqnDN3k1bMVM7yvgsjAQAVn5lL7OGvWfc+4MIGWsvqobq8gcSC3QYTAmYLS01MpTzz3QvLwwws473JfBcEp3uDt4YtKzPNDOVdSxtPK9Lngx6e+Hu/hGBloNzE3Rdewve+9CVE+UJFfyqzCenifg8rOzuy4Dze3cfg3DkEXFO6HQRhjHbUQj07wfT165hcex0l852pDO300blyBSuDAQ5efx2Le3dQLxbobW5i4+wFLCYTzKZjRGtraPV6ON69Kzvx8cmxsiZn4zmqxRxRO0W6uYl4a0OKvuzOLvI0Ruf8JaQ728ijEJ3BCuI4hUsSy9kOgNnUHC84PqsrK2o2ML8I4Hh4AjZemRK7kjJ4pd/XY7hecY3lea1kT08RaohBvy/IxPPJ9xiNJ1hZWcNTTz2t1+S1ePOVl/Ann/ksnvm9z2D46jWsBpGs96ku7FRs6iCsDNVUwkYWqoGlEXzEvaJxQzWFLSGjNQQIkhDeevWaIAnnIW+fbC7Rdk88iouFccwXWZ/lUacMvyQ9eN3G9tVcE2y0BIiae84rzgmEzPbZGlp4j9F5ggq65s/4e5MNTPWp8n0JqKQgJuQs7bWlVKSymCr4CoyTMFv7CEeuxM18qsdtBYlZP4cxNqRUpWo1RIeqWY6jgLfBaGaNTqn+5Tdz2KsCczgM60q/o8ixwbkrDPHqYoJXywUmqPH+tQ386vo6Nm7dQLvIdX8RUCljXPmzppLmfMB7nKppzjckXo0NNH/nYwW/Oy20+33UIzbUzTQGBFr80MyVvV2F2iuMOD+JaXJf4kGUprZKVsKEZabUpOsA4yW4lno7WwJgtpkJqJuSmg4QqwAuw+Eim+6QY1bVyoElBGMm6r2qlnXzzEXIqHKua2zIctecPrgvWD3dQ3C2i7PvvYKTYIFZWOPu7n3cfvEmjoYFxlGAgxIY5TWOSsI5YJTV2NpJsVFVOH8vx1uPgC2uVWGEosgFnIcBcEKYR9cS3qsE4t7yl3nHbGhio5IAK9dUxWfYXqZx4tBYcS9AtSZtlesSNOctuUaoYYJ43tbuDl05pPjlqmV6VM4law5YYbNJTrRu1zCN7+c8rog22ZXWTuYr02p6UQOvIMD12qyuuadqRS0cFAV2OV8C2HYBLmr/VWJB9WsdKBt5qPEPNF+Nqlpr+Faa4mfOnsGlsEZwdxeYLDQOc3UTMJ7DGokebWxs7nvd7tpemmreFLZmHc/7074s15fQmU0CbGbRPlDqehsjvrisy30DB/cOdFXQ3rgyG3fOQbymuQdKK6dmlgZAK5ZASnJm6fqsXK9I5vWYRw7bly9hNl/g8M4uIu4xmzgURXTYnFVynDgvSNVs8xqPl+POvy+CyJTIXN/4b540RiTFNZXP/OQlTsoaB/osdt7ZeGLL3gN8bm4uakQzfM771VTMgfZOnJdo3U2HnYts7OqmmPZiTCI6YVR41/OvL/9luxyB5QgsR2A5AssRWI7AcgQejMASAC8vhuUILEdgOQLLEViOwHIE/toI/PZv/VfIi0JFZqmLwhCjyUTF642tTalvCQoIEQhNjobHAibdbkd5v8xwHB4PVdAgbOl0O+h2CYmBtN3Wcwhdj0+Gpg7u97Gxvi7wy+71xk56InvLEm2qr6jMDUO42Cynj4+HUgAXBB0de03CBQLgw8MDZAsrnMvamfAwSfQzFVN8b1pxKgvM20YLTLDmWhgA0e9ydgz12nw+FVorKysPvgm+G2toPm53dxfPPfccnnnmGRXnH7WqbAa5UT79/152kpeYkoQQ2FS+9qW6m34wNU/jc8diGIEaH8vc1g+6FB+NenhPlKJX5DjCGKOixK04xndihz/LMlwlQPDmfU3R3l6RcMiKcFSosMjZZzGyBj4SpXhvmmKrneAeAvzxcIhv5HOMpUIOpNxgdhvtGrdKhythF0Ga4CvTA7zJ/F+EgrxUABEimpW1WU62lRNHq0Bm6DqsqTBaY41ZzVS1KfPYwueoON1LYnwhm2Ff4kXCRtqaEilSGQPcLOcogxJPRRF+ySX46d4A3zo5xGfyBf5K7x3ina0ezkcRXpyPcbvKMXI0/mRxNNB7Uj/KQi8Vcutw2EKELVfjrUmKp9MUZ2g3XTl8tyjwf2OCr07HOIlCRLXDVhngfEAQTAAa455z+E4xxR2pRGPLqmNRVtaaPN8E6A4rFYvq5hLLIr3yCCvI/pmnnIViqp1ZbJa1otR7Bn9ZuOQ1QIhCwMgx4zncchG2COlpO1yzCFlit8qwz6KxEDHPOdWEHgDXwHYNfKK9gidZDK1y3Mxz3PKKbxXApXDyajpee1EsBTAVVlT4cBw5bm2db7PB5PEIAMv+27IPZUktq0UW0ZmZaFCZ1zNVNGHUxazVxo2Ow3daGYoLG7jyoQ/ibe//EAZrO9jcPotOr6fXq3ODnIRjBYFlnJqjQWFgitd74wjAMW9yU/uEIN7mdT7PcHh3Fy4oELZiVFmJ6bU38d0v/jmuf/krWL9/G2frGTZp7apiM9AK+fkCdAs7bmZpKrNbwIcgyfKSo9CUXVSJhrWZaEtlyAYHSvloq0+lUR0gD2NMkgTDblvX+n4U4nC1ja13vA0//cu/CNfvYTybYFLOsba5JgV28v+y96ZBlmT3dd/J/e3v1V69L9PbbBgAg31IEAQogosoybRkyQrvwQ8Kb+EI0Q6HLStsfbAWkwx/skMhhiyTIckkJUXAEEEAgkiQIAiAg5lBz9Y9M909Pb1Ude1Vb839Os65md0D0AyCCvCDiPfA5nRXV72XeTPz3tv/3/+cU9ldU+JHdelwMqnm1FAK3Xg8RcDc3kotDDZV0I6aSlbOmwS5fJY537LIHnhoRg1EQZVFK3WUhRFWOUxoZsdUhpVFYe9BKYmt2rnOLlcubWG/Xxb59XvwGFjh13hZRZfyedl8cuYUzv/IJ+FQrV0Ad176Fq7/zlcQpkkFFQy8RhONhUVbYH+wAz9soLGyiNb6CvxOF15qMN17gOm9TaTbu3DGY4Hz6Phx+GurcAmGNu5jtnkfSBM0V1bRWFrFeDREu9XE8smTiGdT3HrlVZy8eAVl6CAdHiLdPUI2HiEa9BGdPgUMBkA8w95LLyOOZ/AXFtE5fgzNlSV0VlcRtLowfoBhPLONSbxH01SW2t12W5EDHBSuVXv7B8hoUy17XEhp3Wp3LLyvowCo2JuMbeZvZd3N68Tv4drd7Q9w9txjuk4c673dPTzY3EA6meDuiy/h1//hP8LO628qf73jGHRBWMnmFDZhuGqoqe1N1VSi9cWuEHpWZPf6CMLK8rZ6hr5tzauUgbVdrNW61RanlY2s7oWq4aBulKpyheu1tFYe1w1TtRKv/rpuoYfA11r2SvErOEPwY1WEVgnMXxYGcRW0UNh+L3NG+d60BK56FLSfIQCmApTNCK4XCAbdyUZS8nbdAOu0f3ZcNQqtSF3ty2Jb1u8C3FZxHJtSQHFK2GusAngsG2gX45LxEbngpudHuBFP8XaZITE5Hg8C/MWz53DycAh3fw9emVl4pqYjq4h0CoLSCoir48xmqlrIZkBLXrX6EIZVOchUs/OW4jxFwMj5i88h78sdx8M3ihLb/DNhF5vSpP7m880mllK2yA1lB3N0+fh6KAig+V5SSlO1buEbx7a20eXst+Y4uOgHWGTTSMnxsOsJG8W4Nu1RmSrwRjhZRQR4nuYZjuvZ8wN0TnZx9n0XsRUfIQ09HA2HuPWtGzic5bLW30nodkIb6BKJ62OY5lge+FgrgTO7BY4fGrQL60LBBghCNKoyJ3S9qDOZSyp37bjymeC6xgiLRuWawfmQX9deRk4mNv+YzU3Mew1RCOwfiJkTU7KZxq6HdYQCIx/ookKnDK6tVIIucp4yDmaG4I9wkepRg9zzsMf9KpsM3AC+SXV/T1wX10tgU40KQNOPMCxKbOaZ1nl+HsH7CT7z1fMRuxCYpAKY9sRDKtGrPeflxWX85Hvfg8HkCNnN28gOjpDRWYLrvuYEe57cb9hn3+5NPTYe1PpfPpe1er+yT7a25HafyXmf15fPa51vy5+2+xi71vDZ5rNjE43tvofZ0VxO2BihWAnuhxxPzhK+yyYkC5wFUrXnsPckd3iKTqh2z4TgXqeHGW3XZ3G176a9s7Wi5vXkK6eCmxE31QbcQmKu4wT2PEfmH1ezkv7N4qh5hy4EthGv3rjbvR5Ph/sEzgc8P+7nrcW2bWrRi+dQucPwHTLXEYDm+s796HE+9w0PSdPXvU/s/YG5AviP/CfW/BvmIzAfgfkIzEdgPgLfTyMwB8DfT1d7fq7zEZiPwHwE5iMwH4HvcgT+1s/8DLzAFxgh4GRRZzSZyhZ5lWqmjOWnSsnLovLhAQ6Yi1gUgqO0YGWx9OjoCCMW0NttZeqyMBFEkaCqYEcFl1st/n3HqgKqr/F7xtOJ3pNZjBnVxczBYuFRquBCNqizaYygESnbjIVyAt5aOWzVUY9ArhQAtPObzjBLrf10bUMtdZriNI1+nr94vDyO2jaaIJgFeiqBFxcXceLECQwGAxXb+XNUAF+9ehWvvPKKft6yjbpU/WjwvxsLaGUAVwUg2a7W6Xq2nqsynrXDtIVaQYMqC1iKUFPiIhx8IujgB/wuVk2OqRljnGXYCTxcjyL85izBS3kqpQ1VTUKFFVxmYVyqYn5e+ciysVsAl8B8XB/vbUZYifr4rcMDfCmb4B2pKyBoIKtGlFgqgaf9LnrNNn57tI23TIkRC3uukVqYyhWeC8ElC3JUbbAISrXpEu2fmfVbQlmKyjmkOk11dAun70QePpckuF+dv1Q0LotwhKUODgmmfAtg/0zh4S8sr+PqwR7+WR7jZYFnH882OrjgeLiRjHGzzLDrlbK+VG6ohtaqT3iUbf6i2sYpcNFz8YNBCx/0IpxyAxwZ4Mv5EJ+dDXGb8A8hBlRAmxzrhNiuhwPPw8vZBPcJbKQIY9Uwr5ThFra0PWBQGqlGCOEIBHaZ/8v82spmVUV1gl1daxbYrRpX4LQq3LIwKbgupXKJY16ENScSiKDF6GaZY6tMZDnKwiYBgDR8Hp9DqzZZLg0+2ejgcT6XZYF7RYH71Csbgn5PtqaElsQQzG7MPCCjRbBynnlstH920HIICUoBft5rNZDh9YxkAW7vMxZ7fdcWU+19QUv2AF6ji6MgxJtBjm84I7gnVvC+H/wBPPfJH8WJsxfQ6i5Y69skg1OUmIynstclYowatDu28qEwChCEzKK1alfmqPIZ5TN9+vRpzRdsEIknExzt7ilDlVXlcpLg7le+hmuf+y2MX3wZl50cx8oEnaJEmDP3sUTgsaHBFUhgeV/F6odqOWl0YTxHSlwVx2l/LOBEUMzicgrjVrb3CjQlgKX9d4CR60sJt2VK3A8cZGfW8cG/+OfQvXgOTrOJqZMi7DSVW86MXzoZyC5zliCbJjqOTqut5yeNadvqyT6f5zqZjpUNTPtoKm/TJLbW/3w2eazMQqYtMYGwVOnMMaWK3FpHC6lXeYe87jorQijacgrkUj1q0Go0kM9S5Eki+KT5seDf2+xp/t4CYDYg0EKaN4WHstOCd/Eczn74o7qetJV+7fd+BwfXbyBPZvByO1XmzNIuMphZgoIKrkYIt9tC2QjhJAXMaASMZwDPL0mtdXavC9Prohk2YKYTjLcewMQpWmvrUhEzjoDfK/3ieIKDzW0snD8D0wqUA4y9IZKjA7hRhPDYcUTHTyAMfWy/el2wz2034UYhMs/H6qXH0CZsjpo4HI7AJgPO2YTimVdqHWs1mojCUOuS8n0z5iXntnEgCOSiUcPeOvuXa83y8vLD+5nvx6anU6fO4PSZMxoL/szm5qYcMwiIJ+MhVvo9fOGf/gp+7198BpuvvY5eUaLH+Y1ODFIH0g7fKvOVcytLVKvXs7n2tVbZZu2yEeTdr29f++xiZoFLpcur5v5a9fvun63VxmIkNQS2k7Du6/pVK45lBS2OZOceqfAEKDkP1WrVCvYK6tpcWaqBlQfMphDaJfN71SRiXwSiNq/b9jmoMYLrouMpm/ZuMkKsDFwPi65n4a/rY8n1sMTmF8dDQypqO16EoIxLYNTAzCkFkyYucGQMDgnveMvnGbqui367iRvTGd6kla9J8RRc/OhiDxfzDGFcwGQ5fJ2LUUSACdsImIU9nTy6PlVGKucj2bmrA82OKRssBISr8+Xxcc7KmK9NwF2B5VHUwIumxO2EezCqTKl8LCw8d5kdzbUc6Lk+WnxutQ8g8LVW53z2Od/YddQCcKmPq7GnkppOGxeCEAv8/CJRJEPGNRUG+2WpXGRCtxGVuCWzbm0+LMHa+fNdrBwf4Owz51B0AtzY3cR4MsOD1+9he5ThEB5GXHvzUpm4h0kucL/QBk7Cxfl9g2NHBpEVmsqJJOLcVjhS2h46NpdZ6uQqZ5oQnA1sBLSMrWDzEiEjXVOk6KV6vrDRBksEtHKXoRK5wL6ApF+BTTZaGN0jTUZHKFaBx1Jq3ex7NuuYzQmMgCAcF8A3riDgYVGi5UfWwtmkUuZOvADXcyqNSzTCANMSuJdnurd4jD3POm5wP8W9DK8Nlb8HjJlgTjL312oqs7/O9Ht49tg6ljgv399BMZkK5fNfAbyOgpPVXrVW4fPZeZhlXMFX24LAub16/pn7W0NjPWu6Q3Tf8W7Rc6yMXXscUuRLFVyokYxzE+9FXstDl00DBOcEw1Tp0+bc2rRLmV21rVhr+Ed5v3aP/khZS/Cvf2PIFYcQn5bj/ByrkuaYj0whSK49t2C/tcpnYyLPkJCeql7ZU1fqXj7vtZMAGyR57/D4+Zq5wFjW7jWormG5nTR4vNzbcS/EGdRrRUAUaA5v5rTUtg0stJKn4pt7iX9nnzrz+Ws+AvMRmI/AfATmIzAfgfkI2BGYA+D5nTAfgfkIzEdgPgLzEZiPwB8Ygf/pP/1PBG0JRfiLhYwkyazF5KD/sACtIg8B1Wwq2Ht4eCjlxfr6OrrdvmxWWcSmgrfRatpufyo3WMRisSYMbeXeAI1GE3GSCDjUCmGqdPli8ZqFawIbQlmqa6nWo1qXoEfWrQ3qLcjsCIyJx6DsX6qVa8tnfdGzttC1EpjFc/691M65LZTz7/gZAtZBIBgiIFzBado/E3RfuHABa2trsoPmz127dg0vv/wy3n77bb3fuzN7/01vM3FgFmQr+05rB12BuloL4Vj7OY0VC0QEDy6wDuBjQRs/7PZwicqbcoRZEePQBW5HDfzrWYqvF6WKqlQ01SV6lsdowaj3q9QHVDJQBdsuHazAwznH4NnAx/s7C3iQZPh6HuOFeIoHKn56WFZeXSaFyfv8Do612vjm5ABXi1xKItq7Cqay1EfFp4CjVX42ZEfqymK5D6MMYCpoCCDJP6V8lTLZwe3QwxeSBDdYuGdumqpyLIjZYj+RMs9lxRT4odIRAL5+eIjP5FNcU9muxPsabVzxfNxKJ3izyLDNYqIbqurqqWKuZEmpRqhYpyrFcwssmBLvQYQfCht4rtnFQp7jRjnF59IhXsoNRiZAi2ph0KqPdqAGM9fDG/kMG5Viy2bR2bw5gjMWRPtuiaUCsmxmc8F2luEuCsxYzqygm2tyKYyk/OVYqPhs4a9ynGtbyirPlmD8mNfAwKEOidaaKTbLBHsmVwFSyhtdaxZOCVBs0XnJlPhY2MTjrqMswo2swAMBXF8KQX5e7lLt62BUZDabUJCGTQVAw1gFXMMlTCpUzJZlpGygK6Ai8E+VDYuc0uZUObw+XD7LsjjsYdv38Uo5xe+l+8BKH+/90Ifxwz/yabz/gx9Fq7+g8YsnM8xGM6QJmz9ou+wJivosmjMH0fdkocvn2joJHOpZZ2PHpUuX9NwqN3wyRjKZqmGEKidzMMbVX/k1bPzO1xDdvovHAx8rRYJmYRBIoGntTgkOGqVtaFAzhWyOrU2uIFJlNS2LWzacSElpDd4LN4bxM2uNLHWwhcQsY6eOj6kXYMZMzjLDZi9C9MxlLD7zFFrHVlF2I/TWVxBUEJiqsJms83NlTTN7tNNsC5JnzOWlmnw4xtHRIUaTIdiEE1FxSJvSzM6JVC6xOi4XBAFrq9xtBCEiWWdTxWyncM11xKS+L5BMiDmbTJDFic2hJkykcjW1ildCXs03lXU0P4cNPHq/ylqa6wSPtXv2FIKTp+AMlrF06hRM4MGUMW6/eBUHd+6hnMyQHx4iHx4iz3gnMlebUsUQbruFghd/OgHGE7hxBifN1NxhlKUJuCGhua/7cjI81DG53R7CpUWUHscOKEdHKIa0Di8RLfWsXel4BjOeopwRrZRwOz34zLJfXpIFrmHkQWifJc6m6xfOwum25a6RTVPMRhPMZhM1L7nNJthB4Cr/l81MJdJZbO2fq/WytiivFbZcj7hW8c8rKyv6L5uaeM0fe+wCTpw8qdgGft/GxobWaL5HbdFMBTIB0PVvPI/P/d+/hPsvvoxunKHle4JrzHLvFLRit/e1rE6rJiM1HT1M/LTPMwHwuzPqK2fYh0vfQwvpCmpUP6X/1O4T+n2lAv5D18zvUBnXOcBW7WuzMtlUQShiv1Yrf6m2s+DR5gEzD5Vrhc0EtvCYjQQWCqkJqmqgkXJZVvuuGmiowtvIE+yYFC2Xeb8BVpn3y9gDN0APDgaEv7J5t84D3L0kxiiXdSQADIxk+0yrXUJOD+MixYLvot+McD/NcC2ZITElPuC6+FirhQudCA0O0HAGZ5KhdCwA1j3U6mj9mA2PNIfo6CvwXBmKVENq7cf5BHLNfKjMrIAvz99eWzse4yDAG56HN6YxjFO7VhAAAlOeJ9eGslRD0AohJuEwobKAulVc874gONdcyCzWh8rsKo+VSlfHwRk/wIDYmKpJZQG7ApnM5KXKcyj3ilLzKhsTIt/BmXMD9Ne7uPDhy8i6Aa7ffwdHwyPs3trFzv4Mh4WP3YTxCQZDz2bcRt0Q7chgcZYJAJ85cuEzIoANJtU+InJ8HesQOSYlFdt2zbKeBhbg0R2kocgCZvlyPaZC3NoiszGLERbrroM+7+kwwNtJiqHWZuvMwT0V10SCXjZccO7jWt53HfTkEcJGMQfDggCXu5BH7iyMYWB2LYllIrtn3mMuJo6P14pUx+vQwjtnxAMbdriv8ioHlarhjk1opYtD18U2ChyUNopi0QMWvIAWOVhyXVyKQgwCF8Ek0V4xqdTcnA+4XtcAmONSufhbi2Q9y3aRqG2Utb4JntbxCI+e9NoOm88LZ3J+DuE69zgCsAS/yshl44Gj+IaxcbADNiTk1XWwN32tEqaamo0rWm4qG2l5ybDprVIAV3HZ1U7Pwlq+CF7bxqvMm5l7TMt26xZgu2BtcwivN2ExnRMS14Jqqnl5lTnX2PGyx8TnhA2SYQWjeZ2mXAerCA9+E7OK2ZBav7gnkzU4h5L/1olC/fsGcjpy9LylXCeqxrm/fMg2g/lrPgLzEZiPwHwE5iMwH4H5CNgRmAPg+Z0wH4H5CMxHYD4C8xGYj8AfGIG/81//VwKshCKEmzYX0+bXOVTh1gVb/tm3QJe/CE7u3b+v7Nx22/48i89U9zaaTeUBs1hLuMDCda22I4jxggAHh4cPlcWEtC4L0cz2dWhzOdH7ssBNtTEhMysv8SyWnSmVylQtEwDz+Fjc5vHU+b51tiVBMb9G6FNDXR4H4a+1MGX+p1UGp3mmgjlfNSiuC9z8+qlTp3QchOQcp1u3buHmzZu4d++ePru26fz/UwH/m9x2HHmCPYIum6tZZS5SMVlBNZacZDXnGPScEk94ET6ODj7suOiaKYyZydrvXhjhy6nBV/ICWwQHVcHL1uoqjYTUDVWGo9TAFgBTjUFl7gXfwUcbHZzxIuxlOZ6fTfCK8mRpLWhBdNsp8X63gXNhE7eyMV4tCrxNVY+wFguovs3RU2GukP0wLfdY/OyXBl2nxBI8AeBSKokCDWYzG0/Kh/uBjy/lCV5VEd2ODQejLt6z1Mqi+EpZ4kOOwZ9ZXscbB1Qsx7hB6AiD94YNPOn72ESK61mGDSmYQuQlS7SEcVQ18d619qR1LhsLvmsGeMpv4hPNHj7kErbE+N18jC/HMe4aVwByzbgCwH2nVL7ePUJwp8o6VBG0slGU3SpzJAupnwfGQxA2cDud4i3aLhNAMKNa6iyqf63lJAGNbJMt+xZwkCpY58f/UpXtoe9F8B1fheTtPMYeC9sVJOHtw++1FoRUr1qIu2xKPNdo4b1UlpYF3pnMsEGVLGmnStiFivlU09GiVECzUsZ4VDVV15fFTgJqqqVs5jPPwMJe3mMsnDdVRJf5uFV+EjY1mkCnjVEjwqbv4vUyxovJAfJ2hNNnz+GjH/tB/NiP/1msnzgpNfdsMsPwYGSV8Q5BIW3nQ7RbNu+3tn6uVYV1IwgbOM6fP6+GEeZ3J+lMgDNOUuRZAWf7EF//B38fB1/7fawOx3jM99Avc7TzQo0IfGbYHECAGhHeVnmE0vgwC7ySFBqBNN/mA4KPQgAAIABJREFU3FZW5pqxCEecDDBpBcNstiGfx9LxkcOVdSnV+oQh2xGw2XBRrC0hXF9B5+Q6zr/vaXSOrQGNCAnBRZ5KHdxudtEKG2gFkYrebKzJ8xKT0Rjj0QRZkaHZiNTEwno2bZup0iKolJqUX6c4V3bFMdrNSruU0y6c2cmBwLKePubtcr7vtOXOEI/G7MQBslRqdb63GmkqNaXQG8eBwIpqYVKfyjaUFfBpWeDYs+9HSHtlr4GCkQHLS9YbPU1w4/rrGN+9h9nbt+Ec7CEtcjgcX7pXrK3B6w8Eg53REMnuJvKdA5hJApNnaqyhJahVLPPwfRhKKCMPTtBATqV4q4MWwfVwH/FoCKfZgx94SPb2UByNdMxZOpUiElETZmEBzsoyFk+dQtJsY+qUUmQ3vAhLS0uaZ2dxjDJNkRwdIT48kLI3HCzAsLDPWIUggKEqOEvUAMF1Ty0oUksz99g2KnEdrZ0m2LDFr/HvLl66jGPHTghicqwZTbC7u6t1vI4/4Poez1Is9fpo+Q5+/0tfwud/6R/jwbdegz+L0fKo2gd6tPaVu4Cd99VowvuhAv/1OlTHEPDa2fXOziMPrZvr9UXfYFe/Oo+2vt6VOPW7Whofva9V+9JtgJdQilZBF2tRWzey1HC4tp6X/bNUwjb3V3nBFSDi8Uk5rIeX72ZhKgFWw3jIPRfbRYatImF3GlZp/WwcLHsO1hwfbEXpGFcW/qHmd+vWIdvnCmSOCHxdNgkVGJf8L/cfbHYCBr027qczXIuptDT4iOfjoy5wbLCIY+97P/LARfLmDcQ3b8lNgXcwXRLckOsNkCWxJV3V6yGUr9xDag0258jCZXpprvnIjoHNKFaTgC6Mg5Hn4CadKxJCXzZscbpi94ojAMy4CbluFAVWvACrUsSyWaQCbroOVjJOhSzPiWuGMqOp9OXYKJvZKonPMI/V+HCKHIlXYsisW/7ifg9Qxu2U70klJQHw2QUB4Es/8CQOMMPG0T6GyRRvX7+HrQdTAdGjnI4gRlbQnEOjfoBGaDCYZTi7B5wbugjZ8MVzUWa1dUBwXFeQfGoKfa5AGxsdlDPLdbVeX+0ehk1RXHtl6YwSJ5ULDSw4PoaOi5tZqnWcc47AsfZSntxBiiLTOPG5a7ue1ndeRt0fGjUCQPtsEQqPOAXKbaNqutL86mHoeHi1SJATlrvAJudwKn5l+c9rbWGj8qzhK9/4fpljX+pX27BwjA1/bBZKU5z3fFyklTXnsoLrt4fEKaUU5zxuAbBVs9rnzz4v9RzBBgVBUn2tbmCs9pXvdsl56GJib9yZmiUqWKw9BhsHLPil4r4R0KGohf3JRPsZtmwsyC6b7h4W7QoeV8/Bw5zwyuKd93oqG/RHsxf3irwmlVZZ4JjwmWfJ81IziZXlVq4TzOS1ttfct3IvS5W4NWavGsAqQszvsfsd7n/stZRTAd2oBY/ZzOfDuLSGz7RXVJhHFbOhOAzZ0LMBxboTcF329CzYJjPes3Qn+NTe7nc1j86/aT4C8xGYj8B8BOYjMB+B748RmAPg74/rPD/L+QjMR2A+AvMRmI/AH2sEfvFv/S9WVRuEKuzXNsgqRFcqWBabZaksyz9b8KkLvrMkxmg0wd7engrOtKekZXJagV9ZWlaglcpevk6cOqWcYYJZQhnl67Zbek/mAk9nU6mSCXoJaKnA5c/Kevpd8JbHBd8TxOHvV1dX9X4EyIQ/buALzlINxWNTrjAL56UF0/yzAHCaqFBf20kLEleAmP/l99R/5s8TAF+5ckXHTavN119/XZ/B75P6p/rZP9aFqAu474azsuG0BURT5WsKHlUKUgGmkqC4QNMxWCsdPOM28YOug6cdoGNSzJwcD8IIX00d/HYOvG5mGKswa4v2LCoT7UmlYZ3wpChm8Z+2zQSNLOYteQ4uZyU+3V3AuaCJXWPwYjrD8/EY90wh9eeiMXja8ZXxNypm2Aoj3HMdvF3k2Ml4H9AimPbAHrIylW0f7QlZCO+WzBF2ZaW5wIzCIkNsChVGWWyj/eJuEOG3yxLfMlQWKwXOKnYde48xbZhF5UVT4r0u8NziKt44OsJXshjvEEoCeCYM8f4gRBy5eHUyw62swD4Lq459LxbqpGQSxbNj5Be2eEvlT9fxcKV08ZcGi3gybOLtbIIvHh4Kho9cBwtUM9POsSB08rBPgMdCYWU9qBzcSk1HBclxlFgmsGUSoBfijWyM606uwnGTUFiqeKpOWPpnNq9VqlBhpSxaFpeZX8z7Uu/NMq+HnNDB0BqywBg5EimGLPRlw4DSo1kcNQVSNnqUDpZQ4oc6C3i220dYGrxysIN30ljWnLTyTF1bxLQqVgt57TFYS0sqqIUG+f4lFd723mHBmMcm+0zmdEtpYy3BlcHJO9gNkPg+ht0IW00PR4MODvpt3HcLTIoczaiJy5ev4K/85b+ClZVjAn9lYTAZUzlJd4IArWYbnV4brWYka1I+82ma6bmun3U+m7Xdvc0k5FXP4YchsiQXGUpv3sO//J//JtKXruKC62Atz6z9c2mzUnmPEGorD7BSs5OR89GV+amUnPZBtoCFXNgWyzV+spU18HmPOJyTqjYDyuhcz9pjegEyqn1YOG43MfYNpnQ0iDwkrUgqrknoIe910Dt3EguXzmDp8cewfPqs5kgC1ZyFezZSpLlUxkTVodewQN7kanqhE4MK+AQUfoAyywWL49kMjSBAv9dFPJ1gOhopc7jVaGksrUDYRdBsodHlmDeVQTzbOQDiGL4mFH5PDo/KZsNj4J9Jg5kdbC2gH76KHLHn4NynPoXw5CkUjofRwb7UykG/qwxlWj6/9Pkv4OiN1xHMxnov2qsyi3f50iU4/QVroRnPMLrxBsb3N5AejeALnFgYwvsSHgFaC+HiIoLVJYSDAfKQalkX5f4hZjdvIp2NsXrxClKTY+/tt+AxR9gLkI5HKOMM4bETCE+fRNFtwvVcFFTbcq4gkFYziQ+v1RKUdwLAYSPS9g58Xot+H42lJcE9LwwFpLM8setwyMR0DqGNLeBY836poxCs2wRzsn0888wzWF5e0T1Fxftbb72ldZK/2JDFtU/r5wJnpAA9Nnn5vG9LXP3q1/Abv/xPcPsbL6KZJFI3tmjx6xq0mDFaFvCp5BZI4tlw3rBrT/0STK8sm61HtG0I+c6XIFFl2cxrX6vIqex8+PPfxWJZZ8nK+lQwl/MXW0usqpe/6AZBIEMAROAj1W+l9uW8zmeL/6ViWIes59c+x+zc4Huz8S2kFaxD+JtiI4+VubvohjhWeljzXCy6wCLnewRyPeDzzOYerqZU/lLRSNXvUZ5j7NG+t8BEClODaV6iZ0pcWVrFG5MjvB5PMDE5Pu0G+FDg4kSRwT19Hpf/w/8IYB74l/41tr/8m/CzVM0ymmVNpjF9qLSu4Jrs74mSlNFrwTvBmgAw55pqvWdzBcdJTQZVhjzXBALCux7wrYzrhivgxYvulZ5ycttc6wMfo6yUXe85x8WqUyB6aCPtKheeClU1ywjW28YhHgx3Kwnzj2XJbS2ATziuYhXcMhUcZtOLtet21QzDYxryWnoljl9YwmCtg9PvPY+RGyPzHNx5sIF7bz3AziTGoQkxLlwcximGfO49H7mXo9PwsRgXOL1T4tiQ66WPkE09jDfg88W9LXcAzGOnCwNVtnwOCdtq1Sfz6xVnYZW8VHwzooJ7DrpnnHWppCUkDnA3L/FAezZ+j5F1dt9x0XLoPlBoTLnP1PoNnietp0skpW1GkMsLry+hNC2bq9xqPX+6tzmcPrZ9D6+mCXLfx6zMMaOCtXpG63HnPjGDizGA3ZI22bTctpn1dGXp+R6SPJWC+RnPx+nSxnOEsq52MCszGK5vvBUqCFxb0wu08jirbGCLNx8BX96tfNnn/JFrAE+C+xnuAWgLrudG/98C2oR7GD9Cw2+iETbQ7nJt72J//wh3d7cQFTMscv/B41MTH9dmRxDYgmm77vKl+cH1pLyl10/t0NGg8wH3WDaQV+sSM66Vc16p6Qlg1bNlmMdr1b2cM/iz3BOyySSReYa1Udc+keYtut/tufCs2MgncFu5CwSGzQMcAWCGDDHXRO7DtD+wTYK+bgQLgOmOQWDNyBUe04wOGtzzuT4+sbv9Xcye82+Zj8B8BOYjMB+B+QjMR+D7ZQTmAPj75UrPz3M+AvMRmI/AfATmI/DHGIFf+jt/VxDEwlGCiEdWgvwtC81+4EvxlueZChIs5vDrskyGEQDe39+X8ojglgCYxXBCUUJeFrVZrBgeHuntl1dXZQ9dF6iZrSu1nkfbVl9WrcsryxgsLAjisNg0HA4FgKlk4ucy91B2pUGAyXSKvMhV9OarVuNS7UMgzJ+l2k/KNRYWC+ZYWvUZ/yuVcqUifneeb20HXUNlguUaJj3xxBPKEeWx0XKTmcA7Ozt6z1ol/ce4DH/ot9rk0NoG2hbMBVJUfCeMskpKXok2DE7Bwcc9Hz/pRDjhFIiRYssP8ULp4stliReyGXbgIq0yaVkQ5huqaCdraEuCWcBqlrbo73kumjA4mRX48UYXH47a6Dci3Cpi/KvhPr5CUGEcrMLHFcfFOd+BU6bIoxbGbog3ywwvzybg1V+kqo+FZcNsUqPfDxwHvYIKYINl42EQ+FLIJGUhVYZUIAAOwhBfNyVeKEopUzMnkGLXoTWmim8+uiXzd4EnHODZ3gJuDMf4ShHjfqV6fSoK8AHeN80Qb01TvBYn2GTB2aVG2fqB6t2MVbmwMEjlMBXITmWVvV4Cf7bTw8cbPRXaf//gAN+S1TOzYQm5XSwx69d1lWm4S+BQgYaI6lcW/6hYMQbrrsECfLRYoPcD3MhmeN2xipAGPBU1qVSSYprXWcojwlOq9SwcVz4vNdZqDuAVdHBYpthDhrFTWRjqvqkUOdZrvIIoVGhZ9RwB/kd6S3ii04OXF3jtYAcbWSxoIRtPqVc4JLQDZvGWn88iMtAQXKjUPxWE0PwhpTOVPLyfbMGWAFxqw5JFTx+p4yF1fRz6LjY6Hg5Xehj3O4gHXZilPvwwQtRs4tSJU/jQBz6E5cUVGCp+dY1cQV5+ZKvZQrffgy8PSDZx8Pm3FscW9lLByrmM1seZLLc5Z3S7TZEg9m04pYPZ9bfxa3/9Z1Fc/RYu+z6W8xxtAmCpjGjVac+pzlzmbWPzL5mja4u6AqSVylDwhQCDcw0xFZW0RITKy7XKLD3hzL3mHEzi71gQTAjCudK+mxHIH7oOtlNaepcYNyMUi104p5ax+uH34sQz70HY6SFoBsh9C7pIw9jPEDghuq0usrRAlqcCYXRroKCLKlTDRhfalh6yYWaGZrMhCJwmU6SzBL1uT6BRar/CoMitUo3H2m63kM0S5JOZFHVNn9nHlfWnQJu1mOaVoTsE5xVlABM9ay42iH0Xj33qU/BX11EEIRDPMNndRqfbQbC8TF9VZOMjfOOf/RqyzfvwGBvAa+n5WDl3Hv5gAaPZBLONBzC7eyjjKS0e4On9bf6wbPXDEM2FJZhmG43jx+EsD5B6VuFWbu1h8tZbGG9tImj0ME1iqX4JzaPAg5clSGYZ/HPn0LxwEVG7hdHGfcTDI7hlDpMVSAoHvTOnEa2twmu34HNdY6bng20ke/vIwgCD0ycF9N0wQuDYjFBalvM+zwnhaaldcJzY/WHHiGtk3ah1+coVrKysqrGA992bb7yh6YrNDbw+MzpiJAn6gz7Wj63D8YOqeYG3QyG1353XruGXfu5/x+u/9RV4ozGaphQAbjh+9WxbJwhlQNf3vOajKu9aaxDXCgtJanjDObNWBms9rLJ8H7HjCgrVX6gyDXhP/GEOGhbqUCFn1W9sjOD9K/Uuoa++buENf0+gRvBLFWeuPFzblMGv1wrhOvv3kdrSwl+uZdwrHNJ+PY+l5qWjApWqx1wfy64jANyt1rKm/C0sSCUQmhTM6DSyNB7lBY5MKVXnkcmlbuW8faLdwSFyvDYdIS9zfNwP8SEPWC0KhGzKWVnC2kd/AOPMIL23gdmdW/AnE7hZalWOOid5EVT7gxoa2txT3q/WeNiA2mLB8woA87yn3H8p+xkIylTzNN8rRYl9z8W1rMAWHDlIMAuVsxTXpKYp0PUCjEtaWmc45bg44xplxnJdkzU5QbtcZB6BTCob1eyjhh9XAJjKXr4n9yC00z4VBGhrnswF7tlOQwXvyDjYNwUO3BLHryxhab2PtadOYuQk2B4dKmN7+8YWDktgKylxlDvYmZaIfSAmcQsMVnohlqY5Tu2WGIwdNVJxPmfzGW2PCXR57rTELmn9LTWwzX8lQOeNx3WLMJeZrlrPqmu5wOxcz8M651NeO8fH3YLX3Witpmq669AphWskkHk2B7bhOujSP4IuG4aOIRZ6W81xZcztuLIFHzm8hrZJj3/J8UldD3c8B69lOWa8z5Xx7FXqbq419pmJ4WIPJQ5k52ykFOb+nGudGtJk8W7wWBjgkmIsSjQLRnoQElvrfD5L2vtXoF/H53JnUsFTRVHY97MA2nY+aU2sc73rXS6fyyq6gsr5jpTILvwgREkQ7wbwegOEK6vI3BBZXqC7NMDi2gpGwxFu3byB4t4drOZsiChscwCvhTKO7TMufxKdnz1XtgjSvJ8WzJpjXJv5y72TXR94enZPpsersocnfLVtbPZrbILlNaAanOdFEE+1uCydKwUyGwo4tlzneZ58XzYh6brxPap/ZNl5lBbUj1S9ihCo/hlGVxCttTofNv3Z/PGsLJUPzXmMzYA/eTDPAP5e/Ftr/h7zEZiPwHwE5iMwH4E/LSMwB8B/Wq7k/DzmIzAfgfkIzEdgPgLfwxH45b/79x7aTEpRq0KgVarJJlSQ1dfvpaqlgi9gfqSLgoq4RgTPCxEnMba2tjCbTVWkblQKJBayaRdoFUkTgZdGuyMVrXJ+y1IghpC12WqCMHhre1t5u4Q5uzs7mM5mAsmEuGmSY2FxEe1OR7CFMJg/OxqPBI6ZAUrlMEHPZDbVZ1DdOx5P9FlJnD5U6L4bAhM+UznFz6lf/Nk6I5hfJ7BWXnBZyjabiuPjx4+r6H779m1BYH7/9yIP+N2XWAV2Vais/bMVK9BqkgDYqhaoFCWoZDHy426A/9ht4oLDwmKKPd/DNcfD75oCv5dMcZtWg1arKOVvrX5gcU81KYJEWjVTXcz395kBCyxkGZ51IzzX6OLJdkMKw9882sdn8xjTHFK/XoCP065BSKvZoIHAa+C25+C3J0e4b0oMaE/NvL2S6t5Sxb8BgJ4x6BprAb0QUt1ZIC2Yb2ykkmmygB74uAoX38xzvMNrSSWcuFihohmz4vrMEvaBywCebPVwfTTF18sMW5Wl6ZOBj2d9F43Qx524wMtphneoIBFkY2XUwgubW2rtPAmyGgQh1gMV3bzEh4IQHw87ONNs4950hGvpFLeZ3Uc4iwB9amZdB3tliT0Vb22aM1XVBMQEt4EplBXcg4cmGyy8ALezBG85KaaGFoOuFC0E5YQbPEIW//kebaqJaD1agRmq1XLPKmpp6XtgEhw6VPfa8iWvNiGgTsGV5kvnxmuobMHSQbcwuNLp41gQwCkK3J+OsJ8XKhor61fKYRbsiQOs6q1FaKSxZcHfFk8Jqq1hubXpjqhUUbHcFl1ZtFwwnoBB7vhIPA+xF+IgCnFvIUT41EUkgy7KbhvNtWVZzPcXFzAYLMoNoNVoywY1Lww6nZ7mhzRJZU/c71soz0JyGFZZ4ZV9LueZ2uadzzr/3Ot2sTToKktcMK1wEF9/B//8Z38WyQsv4ILnYJnzV5VdzII+ITztTanCtrm+hBYKB7ZFctnz2kI+4a8KuJXijVCBdV1lS8sanfCo0kmxuM4517eKYEJuhIFgj09omhIzu5j5Dqaej7EaDHJsUqXoZHAfP4e19z2DwYkTWD6+Dn+lCzBHtNFCHhcwhUErjJBmpSyfm502ltZX4fkeMma77+zAxASc1pkhikKYghmdmZoHGlEka+KCsJhwPcv1nibL0QgjgcuSFtow6EShheWC4rUNtlV46d6ouYENJRW0SNwAZz72ATTWjyvT10zG2Ll+HXsb93H+Yx9B59RZGM/FcHMDz//qr8EbjWRzSmjCc4TnI6FV72gGJ6bFKsvmhOwOvCBCkaZwmT0ferKvzr0Q0eoazHJfsNVMpzD7e8h3duCMaaHvwEQRuqfPwGm3kU2GSA92MBmOsfj0e7H89DMofQ+Hd++inI5hRkOkwzFmWYH1Z55EOWgj5XozngkQG6qq+YAywmB1ETNGHoSRIC8tWDnReH6ALMkE3B2PKkGrnuX1YnMAFdFPPvmU1sDawH9nZxdJHOs8ua5GQShHDv5+sDBASLDCceB8yuH2XDUj8D6+++o1/NP/4//EVz/764gmsVSRnG+Zy07FvhR6auLgOkMYbJuO1BhUZcc+nF8qoKsc0Hcp8KT+raxibRuDtR6uX9x2PGqasqp8izWt2wj/zv48n5gK4FYAmPNYnfurnF9BNGsLTThj7e3tz1iL6Pr3365WrnpiZJ/rOZ7A391iiklZoOsHWC0J+HwseS4WYJ0eCHpoQRtVakoqWuvMX3qdMPt3YlwclTlGdGKg4tUYnG61MTM5Xp3x/jX4iOvj42GIfh5Ljcj/5ZGPaHkFRdDGuQ9/GP2lBbzyLz+HfPM+XNqFV9Cd4ItjJJvZKslXYmapGe2+gapHjrkAOset00T/6SfROnkKo9t3sP3KVXgp8SOV+nQaoGtHiQ0DHBCcMTe+tGpgAjJGNMTGwZbJtXafdhwc1xoONBgTIqeYumXFQjg1ySiL2Sq0qSauVdLMM+X8SAXqaT8Adfy0WedaRWXkERzslATSwPEnlrB0rI/V95xG1naxub2NvZ0DbL+1hd08xxYff+beTw0S9pCUrtw81hdCLE8znNo16FGKXdgmt64BVl0HK4oQIHyUX7JacjgnjTkeundsIxbBH9e7DhXzxv73GPOMPR9dk2mNPfIc7BT2XiT4ZUY0QWeQW1vpoSmkaqb9c59KV92rFgLqGhC48/MI/1wL4QmINWdWzxLfe+a4eNsxeKWwx6jGJo6ta7PE+VlcL6g+Z2si70k2DcimmU9YtTZx38jn+9/7yZ/AJz/wQUSTEba++Tx2X3wR2XgME0bwOz2Mjw40hyjmoLqmbGCq96W8J3nPKQdeqn+bmfvwYa9ygOtGEY2ny30Bj4WRBB56gwEabPBaXESxvIQ0YIuZA7/fRHOhhyTPsHvvPrKXX0Xn7j34zD92S+0FoiqqIgYtvO3cwcYVviimjaUs53Og2UmKWjak2f2K3UO3uGbJJt7BDI6a3/hMcxLmms3v4R5MOwtZvVsAzAvDfSL34soNV/41x4bfX7mh6P7nNWLDod12c07lnoh7p7phTMC93pZXDS58H84zdHjhvULVs6Cz6+An9viUzl/zEZiPwHwE5iMwH4H5CMxHwI7AHADP74T5CMxHYD4C8xGYj8B8BP7ACPzj/+3nHgJgCxXttxACqnuf1q6VdXJtCc0/S3lVqeiiqImwEQm6vPnmG7h9+w66/b4UsrSIvn//PhYqNW+eFwgbDX0mC9T8DMIYglT+CqNIFtAEu1TbMmP34PBAkIefzzrY2vHjsl+ubZwJYKkUvnv3rpTBBMB8UfmrY/VcTMZTQeAa4PLrtTJQGyXPfWgVrT9XaiR+PyE2f/H3/JzajpMwiZnAzAbm+bDoTiV0bXv9vbrddCwqWZXKgGWNUvVz17NFJNk0W8UF7Qk/ggB/LezimcCDkyUYOsDbnotvOqkA8As5sFsrh6TOICTxLPzUtaeCCALALIizGMmCaNstcQwOnnYbeK7VwsmogTenQ/yrZIJ3MlrUAeeMj7OuB79MZCk78JvYDgP85nAft2Xa7KFFVO3kUuB0WQQ1BNdUhRqBwcXAg1uUAsAsyBJAdJwcsevjuuvjG2mKm7Lzq0GBRSG0k14iBA8MzhsHZ1od2Ty/wMy7qmD7pOPjad9FMwC2cwcvZSVumQyxlF8shbJ4SphnCYXU8ZXdI4EsbaubRYmzxsWzboAnwiZ8t8BekQsA32WWKlx02SDhONgtMhyqRkqwQGBgszYJD/yiQJs2hFL0+sp/3cgzvG0SFWup4pJVcAVBeE0IbTqEyI4nNQjBqwqHLpQFS3UIYWRiCtlpyoK5yqOTWPPdN2VldSh9JIv3tOP2CaMtlGMRleon1nxpQa48SOFKax9NgK+8X0Fdex/xxVxEFoEJm3jsLFpK+VvlJfI8FpXrTKjgYRaEmDXaGPU7GJ87jqd++sfQP3saptWE32ljLEt3o7khqiyIE6pNaaXaGwiOaS4KIiwuDuwzz7zFfl/Al/MA3Qn4kkLyXTnfhMC0OV5eHKjpwE1K5Dce4P/97/57pN96AWcdg0GaCoYx809F3tIoG5V21nxW6rmC85NV/lYZ6iy2fwf8pUUtIYt1XeD1ZRODJFmSDRMeewFL6czfdBC0GjBUulLlPE1VJE9pXe9RNe3qvh2aHHeyGDf9Qir55vIKzj75BM599D048b4nEHR7SNMCHLOC2b60HC5LLKyuoDPo6Xhmw0NM9vfgp8wBrgCS7wsEK1O9YAawvYeVT0sQTEAzm8FJCz3rnK95HdiQ0fBpbWxtKxtBw64jlaheOfOECMqtrdSMfoCi1cGxpy/LrjOfJQjo3nDnHcz2DjB2HHzw3/9LMMtL1sJ/fx9f/oe/iID3BtVkhOeEuIJP9hgVVcmHo9HAwqnTiKcJzP4+0uEByizV8TeWltFYW5b69+jeXRTDQzhZJqvTxDPwjx9H7/En4S+vIchSxDsPMN7fw+JjFzG4cBGF52FrdxvxdIYgiWHGtF1O0VlZQlxkyA/HcGYxZqMRvDyFlxRS1Lkry4iOryOVIt1VLjMz61M1KSUoEgLf6h/xlYqVau0PfvCDaLY6D5WyXHM4tlzzeK12jpGYAAAgAElEQVTYpNRptdUMtbKyokxnNiggT5EnqXKGaQnrhtagndbyG7du4u//7b+Hq7/52ygP9h82l3BeojqQDRy83wM+g1KW2nWBGe52bbAwjc1CtSN0deTVumWbasj6CdKsLWrVaCNI9GhWslnZthFC+5B3AWDOPoK9bIihQq+C47KClr0zoRu/h6DXKiBlJVyBLzas1dnB9TRIMGRtreu8cub+ethIZ9grUzS9QFm/xwwt8g0Wgwh9w7XKzpOcnwnUcuMirmz3ud4OjcEhVd+GClar4KTN7nqjhY7r4Y3poWbL5xwfHw1CLBYyagYMmyVKFL6jnOiyM8DZT34Cy6dO4uV//hmYO3eA1H4vGwfYGMQx47NJOM+mB8InDilhFd+SFv9cSOkGQHSXLQ6w/EPPYXDlMobX3sKd3/oSguHEAmPjSA2/ZYCN0ggcUl/ITF7ZOMNg2fOlln0gVwQXPZRSwC6WBj3XRcczcDNroczP1b2ha0CVq83VJTRjfmrK58xxlZFMiNcHcM5zccyLEOaZrNuHrosHpQXS608sobfWw+J7TmJoYq1Nt2/dwcHtfTXDbCUGB5kjpXUShZXVdIqFlo+VpMTJ7RKLE7u8874hZO0BOOX7WOD1rCJLdEe6BpPS0VrM+4grLQEwFcCMpKB98rIpcNr3scrzLHOto1QqS+lNlXilHLbQ06lsiO2zQPDH91OEcpXJzOPivWwbhJjz62j/ZhX2jhq2ZIHOrGLXxRumwLWCx2jBLp8NAUTuE10Pk9Jgm40IzCOXmtjulbRSVy4MPM9+o4m/8b/+bXz8xz8Nc3SEO7/xeVz9R/8XpnfuAtzjtDuIx4cwaS73ijqbnGseD497v9oG+qF6udpL1s+a1LjVXoQNVASpnDsIojm+tKU+dfoCls8/hmRlGUf9Lky3hyhqIItcFA1fue/T3T20rt1A46VXgZ0dzMoEhWv3IVT5M8OZwJxjSptl7Us8C17VMCFHDj4/du6yM6F1NOm7HiLZyrsa0wdFLucaThE83q7rac8W0kVIALhSsatJhtEXdvx5/bk/5TkT9LPpjdeZa7qdn6p7oAS68OGzuU6NeY/uETprKAOa9wI/UxbcpZoCBIgF8YEf2d/7Xv1TY/4+8xGYj8B8BOYjMB+B+Qj8KRiBOQD+U3AR56cwH4H5CMxHYD4C8xH4Xo/Ar/zcLwiQ1ll8NhmPlQurFpHNsm8VwCz21L+XpWqVDey61laVSrLpzMJSqtdYjE6zVDajK6urmE1nAqTM/yUooFU0Qe7+7q6sLwmElUHsOtg/OFARm59JW2mqfank3dnegx+F9mv8fBYc2229j0C17wlYUC1MRW59DiwWM1dRBSsWtsNQvwh0pfp1Hf2Xv2qAy58l1OAvQiQW2Pl3/DN/7t0AmsfCv+fX/zAbyz/q2lXM8eG3vTtPUb+XlZwtWtZFc10tgTmb50el7mXj4mcafTwXRVhIM1m1bjgFriHFyyjxpSzDjSqnUB8mGTCLS1UB36GKwSAsre0hgR+BXuAUsvtdhYsLrouLrovTUUeZea8mY9zPEpzwuzjX6mJ/uosJCM5cTKImXktiqYpGhJJUt9AukXaKMOgZglug7wADWhFXoJTFYlrmspDd533p+bgfNfH1OMa1IsNQDNyqJ1m87smGusSqU+KUAQZRE1eTFFcNi3hWeXvJ9fGEZ9AJPRxlLl4oclwvEkwFgKkwsznXUuGwQEgIruMlvKWdYaFC4WLp4ILj4inHxQlC3CDEIRy8mac4yKzNL9VLO1QFqxDoSzXKvFzmAfLcqRZheU9WkrRB9CIcUHnrlIIHVN1a2MLHkbDBRVAWVkXs+Cq+E94xly6ugIcUvlVuMIEAs3wJjVVgfpiPx+KyzeVlAVqlbaqyCfTKBClto2UZzaKkVUXXyk1dO4X+VWoXqnMIMS06161EyM3iNo+bvxpVnqbyjKmCc2i7Gcp+dMZsvmYLu8bB8ofeh2f/s/8A0cXTMN2mgMNwOkOeFgIchJ9UAKVZjoJZqoSwBGfMLyfUkhK0oWe8tnKvM3/ZqMFnk3MSry8V/HzJWtYtsb62oqYDb1oAN7bxhf/xb6K8ehWnUaBfJFLmeWVu7XCV/0uVcY7C5FUuOov2hGI0Y7cAXSpHFfap6GEOtFUWEdDHJlMhl9chMPbeUK4w59uKlBJi0hGa8J3A1c1tsZzKIoJHvj0LyXzfoZNjx3dw5AUwYQtur4PpSgfxSgedE8exfuYsTpx7DGsnTwoOxEWOnErQyrvXSWMU0ymK6QSBT3t9V3M0C+6eY+f3nPNfkug4242mtWml8pnQcjpDmfP6O1JTs+yexjMEVMa1eypgS6FYFgLtUthTJc2czryEEzXROnUKnbMnMH6wh+TuPSCPYZg/OeE1L1F0G3jy3/1pBMurcJgr/ubrePEzn0U0S+HweTGMKLDQibbZXm5BbtnpYeU9T9kmnlu3kew8gFNkmi8D5s8vDNBwAuzfu4N8NkXoR7JMnpkCrbNn4a6to7myiqWVNV2L8egIbqeDsNfVdeF6NhzOVO0PPMDPciQHh0gPDlGOJ/p62G4xewDjdx5gsruDYH0VS5cuwbTbcHxPa1rU68hiNJ7GyOIEHvN6I7YdGDU+XHn8CdlwkwxneYajA2n69By0O22d3/b2FqIgUibz6sqKrglhd3q4j2w60/3X7PXhN5uY5bnW69l0jO07d/E7n/ksXvz8F3F4d0MQmNm2nK+UdyllnFX6WwW8nR+lDK4cBjinf2dOsHBTlQ1MOKNbplYEV38mGZHrQvV3784ZrmGxsrNlb2vVjZzLlO0pW3Wb/8s/2+fBAmA24tR/p5lW2dy2yUm3iRwQbEMVz4k2+rTHfVCk2CpSNJ0AiwLALlZdF9RcU/lL2146L7BhhvM3YejMuFLlDVHg0DGyLB4yoxx02ygxzlOsRCEW/BA3pxPlrn4QHt7DHOGMmdkE2g7Cbg+OH2IcumifOqFmB86n5WSoTGtvPBFo4vwsVi5my2ep0oPzeyulKOcoG2lglaG08CcLK9ptRJefQPvsGST37uPg1RfhxTO4MjGwJI8W0buG4LXADpvbHBcTFAJ1S76r8d7mBOD48E2BJcfguOuiV5RY9CAFuVuFqdpQAutgwp8jAOM14vpOlC0lsMvsZI5BKXXlGdfDeddHw2QCsA8AbLolli4vo7faxeozZ3GEBHvTMd66fQcH94cYFSUmboi9SY5xwUxdF9OsQKfrotfwsDy1GcDLE/WoIKfNPu9ZOpPwMx3uH2yDg02lpQqUSm5HzVUcYwFgOhyokcvBSaqSGYUgp30L9wggeV2oFObax/uN9+1U9tgVHq2uF/drYbWe8mc5X3GM2FjEF58ZQkbqT9koQjWzrIgFgB28YAq8UzLflw1BXI+osLaNFp2wgfvpDJuyHub9b5vS6EKhBgpFRvBBKHGi1cZf+y/+Szz3Y59WJvnui8/jhV/8B5jeflvrrt/pojPoYLS7j2w81frHRjn+e4G3FZvM5AhQOQhpbeVbs8mJc1gVMcC1mWtdi/u/CgDz7GaEwF6AkyfPYvHMeRSnTiI+fQLuygL6/SWYgKrxApPJDKOdbbRu3kb/tTcQ37yF7cNdjJFaxXR1T2ks5cZS7VeYr6xGjcoJoLqePA/Z3KvJjwDYupVwnEYwajygvpbHKMtwzrW8ZgSxjr02/CzOj/q662DpxDq2JiPc3R1qfNu0Xq8aSjkHcb6QZb2gsoOuwwgPqwbmrUB4TAt55jYHrSaiTlP3aH40hpMysKNqtav2ep88ZHvj/DUfgfkIzEdgPgLzEZiPwHwE7AjMAfD8TpiPwHwE5iMwH4H5CMxH4A+MwP/zCz9vbVEJNGgrVnWp10DYc5n1G6o7nYUpAjeCVsHWSiHMYhOpjiBw9XdxmuLg6FAQl8XdtdU12TMTsG6xa592mLRrrtS7LPwROCRpqsxgZvIS3vDYVpZX0Wi29DXmDVslsiOVMI+b1qQEwp1e9yGoJgB+8OAB4izV5+cZyy0204wFc/4sP7+2lrZZxqNvUwHz8wVB0lTgiH/mq84VrtXEUsgRJFGh/G5vyz+B+40lZ1tSfJeHZlWgYoHQMQXWDfBXo0X8cNTEOcK4JMV+EeOOk+Bm4OGLZY6rRYmdnKVhFi1FO1XgtHZ4zN61WacseknZxf+5tG02aJTW7vE8gB9r9fBs1MItpHhxMsSKt4hjURd3sz3cy4Z2PLwmDg1wK0vxTkn7Q6sgazjWPrhXAquOpyJslwpe10FLWXNWzUHYQJVO5HkYBQ18M03wWpGDugeqMKVwdZkn7GCNlo4wWKVNctjA1TTGK7BWnFRtnXaA8x6kMk4KF9/IM7xSZMrjJJRiwVxZe66Fl/wV6PxtcTygAthYZc8xF7hSAlfg4EzQBMII18oM7yQzTApgErh4kKUqIhOSUkFM1SyLn3wPwmWqoFiA5DhEbiBLwV0W3AV1rZWiipS8ZwmEpUQlhLENGgIeLCgKd1Cxx7+3WXFU3RJsqPjIciz/y5NTmdSg5TgYMH/UeEi8QDmC2+lUmZEEKISd+kfEwxw/FsvtMVjbV2uxSFW3VMqOtf+1ANgqfGSXaCy8ttDFqmcXnBABAoz9AAeNCAetBi7/6A/jk//Nf44939pOG6oXJdkh6CmkYh2PRrr1Xd8B5yY+n7KlZ1a5GlV8m+mdJHZ88lyNJmfPnhUgY444n1epI337vVmRYHFxQefmx0B+YxOf/x/+BryXXsI5WnRT/SyYmAqAKeeQtq+EqDnNTG2BmCiJNtS07RWwIqAX7LIZioTABE78/cRkUsLxeqgxgLDDtYpuoV2qG2ULanNrWdy2dtIW5Nc2u4IE1MmxsE+I5PhIPV85wfdRYINwbWUZvZMncPqpJ/HUxz6C3tIS0AgEgWmdn6axcpN5/2eZtbAn+Fcuu24XKkiZEVwgjRM1zhCgU+1E5wBaQh8d7KNk3q5vm2v4c/zRJnN2GxGK6UzKWsJfjQ0L6FkuuK95vt/D2pNX0Dl+BpOtfYxv3oCZ7MMtMvn4lvR4JyBaXcATf/7PIRgwExjYfPFFXP31X0czS1AWKQpFFDTQGPRRjMfIhmOYqIHeqePW4np3FwWVuFzzcs7ZmdwfOL5FMtOY99fW4fUHONje0/EiCtE8vobBhQuIVlYQtLtwHFo1x5gd7mM2i5G4HkqXT0EKJ54gZwbx/iHy/T3Zji5fugh0Ozi69wDxvfsIBz14/QWE/T4yz0GcZQgGfYSNpnJezXiCoszRWltGs9/DxSeeRqvZhVc6SPMYN+7eQjktEEYNNNpNpLMYu7s7mMQjrCwsY9BfwgrPgxbZ4yPsv3FD1uhUlTZ6fcRZgf3ZRHaifNZ5H/pJhue/8AX8zmc+h+2330ajyNVswnzyiE4MsiC1UEUNHrKD5vpgXRoIgDkfPLSHrqBuDSwEtghlqc6rACz3HBYQP5xsbGNAtY7a76syMqWep9Kxyugk/JXNrX2uOFVwHqRKks8g4VkNhe3KXb2qeZ7zC39GNrAEQi6hZ4GNdKq5dNmNsOAarHoBVuAJANO9gcpoAS8+I1TPc+9QWnBzgBz7Ti4APIWHo5wq4BwrYYCOH2B7MsbyyjJ+4uxpHNvYRPBgG0HBBhcqdV00z55H1O/haKGPSz/8Cey+eQOjbzyP8e1b8LLUNiSpocQ+r8yOpsiR07oFYFZxKygsom7V0vx+xRAQgvG4CeW4f0ozKYqtFN/GDShXne/redjPSmwQwDoODqWspBMI5wcPm3mBlPNGwSzVEsfhKD9W6zVhKrtXSjpHeFL8+7wuij21QJrrIseIYI5uFbwvOEfKUhfAScfFJT/QOe+aHBt+icUnVtFebuHY+y/hnXgf9w93Mdwd4vDuAQ5hcFA4OEiAg9RgyFMiSG/66DjA8WmBC7slliY2i5gAjw0EdVMC9zS0cl7musm5j7b0isugDbNtFOhK8VxUub5GoHrAPWXlraG8aa4GbBQiBJcVcDX3VwpYqWArOM9nivss65RsT5xjxGvGP9rMZNs4YR8Ruw/nqjP2InwtT7AJwnkCYVpBO4h5jzjWhv9OnOLQ41xu12uCSoJ8wk26SHhS9Ru8p9HCB06dxokzp9QcMt3cxOiNN1AOhwhaLTlyXPngs3j9q1/H/s3bel5oec4xdLWG0R3DAkzFRMju2kPmu1g/fxrJ4RjZ7r7iBOjMwCYG2suzvYX/F1MZ3mrj+NppLJ86A/fieeSXH0Pj+DoGy6sC4tSD7zGmZWsX/o0b6L1yDaPXruHuxj3ss/mnAqL2PrZzkqIp5MrBY6uywEs7Z1gVtG0GobqWjX1NOqswK9wxGDvQc8xnm9eEeynmflPRy30WrwuvA+ccNsnQ6rsbhTh59hTuHw1x68G2nsvIeGog5AXlXo0IlwCY15ef23YYscJmMEaFWDtvNr9x/LqPncHy5XO6ER48/wry/V05OtTNHzyFHzuYW0D/CfxTa/6W8xGYj8B8BOYjMB+Bf2tHYA6A/629dPMDn4/AfATmIzAfgfkI/MmNwK/+ws9LLSXRGotX5ESezfisLaAJSvg1FkGY/2vtPK1Fo1Xh2r+vFbECK5Wd6cbmBt544w0Bg7W1dSl1qZgijCFULfPc2jmXpf48HA31GUsry8oD5vu3mm3lefJ9gzBUXmMNY2npys+VapfFtOr4lHVXFALAVP4x+5dwps4arPOM8yKXsph/pk0sFco8tlrRS8hbK39rKE4gzO9TJnFqQTVBVH1MqitVHf/f6ysnOPOdAFg2d1YNxIoTM/Q+6ffwiWYb7/V8LMU5kjzGlomx4fn4uhviq2WMG9kEOYtdAsC0k6YtK1V8LCBaRQeLzbXVHGEwFTC0/WSdeB0lfqrZwY9HbdIB3EymSMsQvtvEjpvjVryHWZ6i4UcwfoQb8RSv5JnsmK06w4JPajGpvKENdJc20CwgVxl4Yx0Pi85QXjD8AK8nOV43BvtVJptN1zVSYKxQQewSKPtoNhq4ys8sCFMd9OFjnYVl32Ax9JHlDr5pcrySZYgFKG3xtgbAOn/CS6mgLUBV4bI0sgKk0vicMXgGHi66EQJaYvvAdarg0xKTwMNmlkjNoUYKqqj58y6Vz47svAk6qbTlsbP4SGjB86Jt44wWq4LwVPLSjt0WoWtrSCp5WBRlcTjwaK1NJVIhANtRrrAt+uru4LXVs2qVcCXVjaWDPhWj8DB2AxwYNgUkmDhWyanETWVSVhBYhWtr21gDYEFT5oVak0+NoT1Pm5lIGE2rVIIr/pnzBp/RphPC9RoYRiF2mxHCx87hwqc+jqd+6sexk0wxK3KpH1cXl+AyJzjNMByNMB6OEfo+mp2GCr5s2uCzx7mBNrg1AK6/xlOn/Tzt5evGDUK9hYVFRGEoIFKYTNCSlplR4WNy/S5+46//t3Ce/yYeY2HXlFK5OWUuC0YZNGuOLFHQntmhEooOCSz8M7/aFvKZ0U3AZDNKWdAl3LCwfsqcwgrisDjc8AKrAq+gusr8UlXxs+3zJqBNaMVCtgAz3QxsEdsrrIK4pDqUQNFx1UiwmeWCWkd8hk4ex+WP/wDOPXkFiyePI+x3pHRXtnkyU9Y7H7GUc1meV/nunpwbslksQC5gHVoHhlrJm6UZDvb3pcIlGPflwkB77h5a7a5Uv9P9I6TTiW0yCQPdf1SkxpNEFt5+p4HeyZM48/SzSPaOMN24h2K0B5+qYuNJHUlL6TxwER4/icf/wk8DzQZMXuL+81/FK1/8IhpxDM8LUPo+OktLSIdHiNWApIVLSliT0waZFshNRGGEZHiIfERVJRmYVd0vPvYYGmdOSHE12djAmAorL0C0tILo3GksXjiPsNVDfjTC3tu3MD48RLi2imgwQJonyEdHGL99F87WHpzJVGr2Yx94Fnmvh+HePrLRkbKreS+0lgbIIw/TvTFS30W724EZjjG9t4EySbDyxBP46E/9FAqCMOaUFgUmo0Ns7W5hNE51H54/dw67u3vYuHcHw+kRlhaW0AhbOHbsBLrNAM7BPm7/7u+hvTCAt7wIEzYwTXOkgYO0zJHSir7Vw9ljJ6RC+9K/+Aw++8v/BK99/Wua58IiR9slpOBzbp9pAh/al8v+nXNA9TU2CxEAsqnhO1/fCYBtni+bAWz0BPcX737xfrOgpoomkOVx9TNSW1ogzGxaWcjKAtqqTG2zhKtmC9lD15bT1Xpm87kt1JZy0fVx4BhspNZSfEDo64ZYd1wsOQ4Wwax6a93PXHauiYSVhG28jkfG4KhS/nIepQX0GAb7RaqfW4xamMYjLDRC/NUf+TTO+MD4hRcQbzxQ3i2BFSF42e7DaTVRnj6Nxz75Cdx7+RUBYPdgH9TdqgFHM611XSCA5zPMphA2ZHDFkNKe1IsvAmDOGRoXTnf8Ox+ZY1WIdbYtN35aRys1qvZ6nF+8AJtZhk3HlS302LXfZzwfD7Jc1sJqfanycNd9Dx3Zuxubrev7aOTMxrXgnt8swKl50ZUVPTNWCdEJ87keEmISaKpxEMBjYYSw4JqYovPkKvy1JlaeOosNM8Xm+AAHm3uY3R1hOyV8d3CQO5iULg4nOdDivrXEcsPHyUmBJw9cLNPwpbDrvFWIEwjajF2GhxzzuLZ7yqwfEQByzubaXxJ0A8u+i6WikC34MhWutFj/I14Ew1w8a0W7XDXq9VSNe1XWtSZ0qthtU4N1d+GVd6p8YvtZjGfY9yN8NUuk8E1cX/uG+2wm4DnwszwP97NcVtFcm9jwxXiBEZ0I6AIhhw8HK8uL+FjYwfHRGK0yh/F9lGwMmE217uXcG3a7aC4tYry1reYU3l+2qYLPP/colcK7gte01Oc9ahoBzl66gMnuAWZbO0jp6cJ7rdpXca6gCjrhaQ2WsHL8BBbOnUHw+AX4Tz+OaH0V/aUVlC6jD1xlrme7h0iYT/z5L2L00qu4u/0Ae2yUquJCtP9g00rtTlCBde1ppaK2CnY6p9jsZWZOW3cDwnDOgbxHU1pmV2r12jWAYN1Gali7Zjbp8dA5JzJPmvOD3IRg84Fp6V8HbyjyoJ7nqrmO8FxNM9Uelt9DFwLuy6mu9xb68JcHatDI7u2gjPVkPGwE478H/vzeXAH8Rz1/87+fj8B8BOYjMB+B+Qh8P43AHAB/P13t+bnOR2A+AvMRmI/AfAS+yxH41Z//hYd5v8qwZIHRoxWptX22ajCrCHMDC2Drr1PFJRjMvEcWmWjvWmUGq+zhOhiNx9jc3MTGxgbSNBOkOXbihN5XltLMjltYgBfQdrSyNS1ytDptZX+xKDqbTJGziCg7yVLAIGYmJgs9VVYwYexkNhVorvMDCYdpryllcZxKyUzYTFDL7EQeA9+LNtV8H74HYUgNlAl/6z/Xls88ZoKkra0tqYXrPGApCalw+yNUwLK6/PagxO/ySllF3UOh1LcpjansqTTBpbUofMKJ8Fyzhef8Bs7mBqaIcWRS7Bsf19wmvlzGeDE7xEy5cnbc7TtYiMciNwtdUqKokObg/2PvTWNsy+7rvnXGO081V7156u7Xo0iKkzgqoWxTlAVBkD4IcfxBgJ1IcKLASRRAQYIEcQIjsSzFtqxEQJBYghzSIi3KpCRKFGhJlJrd7GY3u5vNfj2/ueZ7b935zMFae5/Xj3IAW5Y/0bfIQr2+VXXvufucvfep/++/1mrQOtehFa9RCK2gwAf9AJ/067hMlR8cHCYp+szNq4R4ZXSASRYJbjUqTdyYL/B0vsBdW2CrUqUrG2hgjfm9yuPLBYBXPU/5bScZFZ6OVBdUFdW8Ct5OUryOHMeFsROUIrrIBVC7yhOmxbCParOJZ6YneCHLlDPYK3xsFTk2PeYE+yhyD18XAI6R0ELYFgOldFc+3DvFTUIOgjoWxan+qHse1pwCF/MM3wMHD3pVVIMaXgmAFwmA0wJTZkkmC8ytzTJVHszUpFqKMJvWjyx8c8z5/mgXSbvFAXIcFpl+j8dABQkVv+YcG/CxKFIVy1m8NNl0vlRJTT2/sbuuwwAbwi2eUyn2HZMFGRNoUi3sVzAjLKTKSnbV5jmlOtW4CpXo6uBjhJ8qgt7TvPK/+b5YxDZwgDBDgFh230bpI3WrVGq0ig9RrTSlOh5Wq8h2NnHpox/GmQ9+L+oXzyGu+pjFMdIsQ0iFVbuHsFJDnCYYDoY631RHch5SxS8ngVoNjUZTELds/ijt6zknywaNNKFhY4FqpYpmswE/8JSdyOfOkxxB6qB4ax9f/Nv/NdxnnsUVNlAw65hF/jxRIZbXAcfSITx2jPksQUomdTVPkqc1lTOJcE3KRMIGj4XuTBbbzO4lVJCbQWHyhAmAeS5ZQ+Zz85pmtq2B6QbcxwRfVFrdy/A2ij3CCTI3zlcCr8g2PfDcTlwXkzzHKPBxUq+itrmGrQeuYOfqFaydOQW/UZNNZ1Clo0KB+WIONsbQul/XW5YhpqI6ZaMLNUzGcp5AlSSH11FEC1mCP+XFOxgOT9Bud9Bqtc36O52giA0CZJZztRaiSFKMhic4GZzIsDdst7F29hKcOAVmI9CWmiAhcE1mPOE7rb7naYbmpYu4/Km/CqfRAPIY3/rdL+Lu159FSDtp2k1XKsijWJbOYjvMLbYZqR4ViX5FytpZ/xDxcKz332jVMZku0NggZFqVhfN89y7SaIE4ou14Bm+jh86Fc/DqTfrVylp50e8jaHVQWV2DU2eG/RRhnCG5vYt4fx95LUTvwctwVtdsHq2Har2G0WCI3s4Wil4bi9EMUZ4i9D2ksynikyF6jQ7e8wOfRLXXM9AsS5QNfHx8hOFoiNkiUTPEzs42JvMFRv0+hpMTtBotNKt17XdukcDdO8Crv/slrD1wAcH5c8iChkB5vddCTvMP38VKpyfLWNosc5y//pWv4Hc/8xl89QtfRBCnsmuvU6lmc7x9t5BqrQZa0RtVqgBLwfWIimHTRDq+tf0AACAASURBVGYTsQ3401pi8jcV/XyfdXOJ0Mq1RkuPnAvs71nVL3+OSlGpN6V4tfBXkNcAY85Ds04atb1so0vgQpWgQIxRL4fEVJ6PqePiejTV/Op4nvaidY8A2EG3cNGlvTFdFexaytemLfAszzFmxryTCQL3C0eZoYMiw5DW8Y6LraCKWrrAQ+sreM/Zc1iZJ6hnMeLdXTUpcK5z3ZRalOuGFyLvraB9+gzGB3vI9w+kCmfDiVJB1Uxi4grYHKSxVbMO3c9NJIJpSTGxDrL+50/L9pbf9bDwXLQuX0AWVDDb30fW78NLU4251h+rMmyHHtK0wPU8x23Hx6Bgo52rRpT9LBN05FjonrCgC0eBdYfNTplAGm2Vd5xCee+0fNbaQXhobby5NhKy8T6EMM3YQrsaQ8YaEObRGWSbDT7VAM7FDrBTRffyDo6dBY6jCQZ7Axzf7OMkLnCQFDhRU1uISZRixMbACrDVCnB2lOGxoxybkQuf6n9rjUx7ZOVFS5VJB4sCa46LDu97OZbKFTe3aWyq2nBc7OQ5zlrrXnOV2g97nd3vz6IYEoH3sqHBgFNBYO6R5UyhAwPV3Mw4l82FURLzuuBPcb8wbT9GAXzouXgySXHHBw4Kng9GAbBRIcfDro+7RY59KcAL+C73YB/TLNHvcm9izu0idPGBj30U7+M9/De+ieJgT1bTxlvc3P3x55iLzXPGcywlN5tFLfznvQmvS/2soibY1GGaxuB76K2uIJ3MkE8XiNUsxTgFnhYPrWoVK60mjiczZCsr6G3toHlmBx5jIB64CH99BZVmF16jhaxRR9BoIh8OkH7jOYw//ZsYPv8Cbg8OZdMcuCZKgxm+vLciAOa9D6M2OBe4LlEVzLmv5g0pj+kYYM4dmxh4byEYqznDPdc0K8iLRftuqa43TVnKH1fTm7HL51rIOWSsto3FvFmPynsoNsyZ3zUfZhx5PaixwlpKa2zphMCGptDTeLsRdcFm7XQCT81Ck8kUP7J/8G/8N8TyB5cjsByB5QgsR2A5AssR+O4fgSUA/u4/x8t3uByB5QgsR2A5AssR+HOPwGd+/heMcrQsR1ioSiB6P6iUasoC4FJlmyaJBcTEYsayVIV6WrdSMREwD7NQfi5h6d7evr6/tbOD06dPqwCWxLF5Do+FxhSLKFKeIVW5LGZ2Oh3sUg2WpFJ0EuDuHexjf+9Q+ZRUCfM5CWpnhBCep5+r1+sGMtuiHsEai3hUrvFxwl4eHxXHzBvmMZcKXuVdMh9xNhO84PPza2kHza+0kuX7Kq2hCYjL3NFyHMqvKu/8Gehb2v39eWDwvfN0z+qurCKJGNmioilCbcHBu4IqPh428JgfIsjmmCcLzDIXN906/mUyx9fykQqtVDoYC1uVt1SUZKGbpWRZ8aqw5cqWucM8OKoxmIXoAReyDB9yfHy82sSm7+MgmuNunCBptPDt6QBHyUJwq1NpYi9K8HXEeJM5l9ZGlKoUAtE118N6DjSLVFnApypVNAoPR9EUrufIenG1cLFSr+NuEuF6lmA/NVbVRhHFwq2x52zTxpWK21YLT02HeIkqb2YtwsVmVmDTBXo+EWYVX0eEl+JIBW0W8aQ4s2pZAQICTJv3yDEh5GAhnqoVQoKLRYF3A3jYpwK4hm/mCV5MIswLD4swxN1ohglBnhcYe2ZmWiNHm8o6NjekLM3nygQ2mZLMngMOYew2Oe7MouT1SxUXgQazSWnjSPtoVi0buYsVx1OOcpNwGS4arocmgUVOSGBsTkNl9VL9AsydDFOHSrUMR3kuxTEzFHkdEXBSDSPIay8xYQMp/ahEZjna2EELMsge0VqSWgBcgmBWgtlMIAUhlUIF4VsVaVDBSRBg3uvi4ke+Dw99/0fRuXwRA79A6rtyBEjjFFxjVnpraDRbsofnOhIGzCX3EEWLe5nkbPZoNFpSnRIM03qec7hs+OBc5VyjXTHfC6Fxs1VX3q3yQh1gMZ2j7gQIb/WNBfSzL+CK62GTOKHI4OnTFIlN4dZkNeqakZWogSss/gpuMTsyM3mLUuG5zN5NpFhkfiMtt1ljV3Ga54cgl9CD15ncWo36PaTaj1CDzS8sOIv5GNBj0zXt6k0klGvs6JJA61WquRY57WUdjJwCB8xCD324Kz2E2xtobG+httbD6s4WNk/toL1C2JipoadSrxloyvfA80EATMcDAhGq/OgrSpATJ7LS13nxDNSmUpvODVxjqZJOo1j20YTJlQbz3kO9p/l0ghMqmOy+QzBLZalTJHou3w1RJbDkdUbrZmqiOQ6eh80n3o3t7/848koVbrTAU5/5NCavvQYv46rlwUvMOePxR5FZv1PuKxmVogy29TEbD4yV8toKds6dxp23rkut6DVqmB71kUdz1Dst7Wfx8QiLZI6AjQPtLpxaBU4awT0ZScXqd1dRXe1iJovxDeTHA8RH+yhCD267Da/dpSc2gmpNSm3CkvapHfira1oHpEJMqUvL0Ox08Z53vRdetS4wFw+PEXOd8kPcPjhGQttezkHmYFeqaqrgdRQltELN0aw1kERzTMYjYP8Iu899A91L5+Cc2kEeNFFxQ/RWu/SdR6vTQKveULOBQgHcAsXJCK/8yZP4ymc/j6986UuYTWea+7WCduW8TgmA2WRCZbBpCCHY4PpIWKzsTcJEARXTMKENuFTxKo/XqHWpyJMCWKDFWugKANv81O9QARO6GFtj2eMSmNjmCqlKyyYeu5Yba2hj88uPexnFhadGltCDwNqtaIEhnRio/HUYJeBgzfexRucI1zUNNcpFN/bTVGBS5ce1vZ8nOCIAzgguPRw7KY7zSFnfZ706Otkc72s28d7zZ9DzA+xdu4YwyeFz/sg218IhQUKCbK4fxvJcymB52xr4xj2J/6lM33uW28YvmN8iwFZLiNSOxp63dAbhulGwkcj1MW818eCP/wjCrW01Thw89TUEo/E9qMfX4fVJkLYahjhKYrxVFNiTdTOvXQ8nSHHb2nCXWbDcB1qugxXHQSPL1Yy15QBrzBHX2zAK1czleTOvQSeEBfNUqaZ2oDxl5iZz/1O6iHZqYKUeovXgGpytEJWdNpKai/2TAY72+hgezTCKHBzFmRTAg1kOrxLKaj/zCmy3fJw/SfHuI2BrYfYyjpMBdY7GjWCUewGPk+CZrhyrjqu8X661AtIOsJ0Dl1xXKlsvta0L993f3X8/bRmfmsu4VquRw1p2m4uSLg4mYkPrGtcZzuSc88tYOVNEyutBWc4uHSQMNN91HTyZZXjVBW5lxqqakHe9yPBApYKXdU0btX4t8LBgX40sfmyTRhjC31jDD/34j2Hj4AiDP/5DJLfuGDWv7hPMvsjmJl6TZUOHjMbt/abQJpuPZDluuhD5hXOb/yD8ZEMQm794f5Zy5mpP4z2Bp/u59ZUV7J6Mka6sorW+hfrmOtJTa5jtrCNt1lBt9VBb30JjcwsuG3sGfcTPPIPFb34JBy++hDuzoe5jCXdp48z1R04FdNRgM5AiKwiETVMjr1U2h0QE4FI4G8Br3rWxsi8jDLgm6VOrLfd8A+HlpqI1zGRxs7GOYJwnS9eVns3cT3IuqqHFRoqwWcbEchjlvppTNDdMgyvXLF5DbAwzpj5mrmsNsHcfzIzfPrWD/b19fOr27T/3333LX1iOwHIEliOwHIHlCCxH4Lt3BJYA+Lv33C7f2XIEliOwHIHlCCxH4N96BD7zC7+ogr2KH1TtEP6wMMSMxPs+qKRlJYOAlXap/D4L6ib3NzCCAZuDS4VIqQSmNXSZxXl83Jcdc6PVEqAloCE0LSGNgCuVvq4rmDtlxYpAI14goK1nvS6l32g0xnF/iEUcYXNrC4Q/VP+W0IfPzZ+TPWxucoQJh/IsF1AmBOZx8PWGJ0McHjFXqzAW01aJzO9LuRZF+ixVhDxe/ruEv+XP8XHZULOoQ8Wc/e9SEXx/NrDGmZD8z5kbLG2CCTSz5ar7T5AxkdN5dDI0cuCC6+M9qOB7KlXseMxyjDCfpzgMangqXuCpfIZdp5CNo9ULGQCsgplRnxjVkFFzVghoqeTMPbi+UX718hRXUOCjboDLXqjCnvJOvQBvxjPcySIpWWnhPSlcfDtP8e0kQt+iK4IC6gx7nod1sNiaSMV7KgjRczxMsgUy10MtA9YzB6frTalXR0hxFKdScyhjj7AsN9bEhGh110dereCF+Qyv5wXmrsnvW80LrLsEpCHGcPA8YrxKaEIga5VpKrzbwiELwTVmtNpMW9r90oq5khvI/pADPO65uORVlAH6fDzHqwRgToC572N/MRd84wQxcCRVkbJBxaf1w2RRnJCUYIUFU+bzDTmOsttmfpwne8y4yGU3SqXUnMViHiMBcGbg9hoBsNS2gVH+5gbk8z2EfA+yGDZ5p7R5HngFdvMIh8iVl8gCM7+n3+HvE8TZq8rk0JrsZl4LfE7VJKVgMo+XfSRcOQwgNsoXws2256Oam8Rgwt9Zs4F8Zwe9hx/A5Y98ECsPXpbdIW1Tqc7h/OB8Gp9MNJcJM6VEjWM06hVUKqG+T7t2ftDevVqtYXV1VXObFu1lzjjXq7KRI45iAUGuAUHoIfR8wbhS4VX1fPi3+/jK3/lf4Dz/Mi4DUrDV8kgwXcpmCaNNlq0T0F6zzG+0wIpQiXAqM9clQZaAFa2ZCUNpAe26mAuuWgtKWWmbQnnoGgU+5yGtNmkB7RUy5EbuGuUji8WEUVIz8hwxZlMF6cyAaavg4/qrIjWL8a7JihxlGcZsPqhUkNSr8Htd9E5tYXVnGy1aBDPXs+LL5lUqKF0ERvnPgeJ4cvzCirG7JlRP0gj1ek3KQcJnnqdqpaZrdzFn6KZ1KGBGLzOCyTgIw7kOM2eSrhPqZ6Ayn2rdAk4lgOtVEDoVZXK6hNppjkXMZptIY7zzkY/joR/6EeWZ5sM+Pve//s9SVnKZrCX8+VTrbLxI4EQp4miBNE8QpXSFmCNNF6iGLVS3t3H28nm8/sI3Mds/ghuGKLieNRto9VZQr1cRDQc4vn5D13ljZwdes47Z8SHCyRRpmsOr11DttJExrqDe1poVBBmceoBEMyJEGnoICMmTFCuPPISCoDhoIquEqDT4Xh2011Zx+ZHHEboB/CJB/sZr+MPPfBqnH3kMzccfRz+mej/Rz/J6mizmWO1tyNacjRH9wTHm07HeOxdxouHFcKSs1WmeolKpoRJUTUyB52B7exu9dgcFM5wZ5ZDFuP3St3D0/Mu4/vxL2B/28S+//iQOD/dRZVMJ1XVU/xb8ZCOLAcKBRwhT5n/TPt+4DxBEljnWXFtpWawsa8IO2TaXjVoml1XtFWUGcGkZrExfC6T0mAPa6kqBZ/N/BX+l6jSqYf23WJqFU8qVt7CGDSuug9R3cBjN0c9z1Jj567hYZ5a8ZyAm96CG1n9rc+sWiDOuv8AIALXrAyQ4SAsMHReHhYODfIG4SHDRr+B8luJ9lSrOULXOZhGpKjMEzGSlZbyFQNx/1YBkVYamgcaAKgJKZu7SKprqWb6nRJOS61bZlOJIyR1VAqRxAjfNpXjkAsGx5mvxNTTWoY/01BY+8nM/h84DV/DG730JL/2TX4W/e2AAlhpMNFKCslyDToUhjtMYbxQu3sjZteJLLX49ixCp0a6ALxtdY4e7JUDqC8AxG7xVuDjte7IY1oJJi2KeRzanWBjH55k5tMdnRrqBazwOglFB07DA6Ud3UN2soHV+DTM/Q386xttv38Ho7gz9HBikwNEciAMfY7o9VB0EVRernoNLoxTvPXCwGtHG950gDe43CWj3Wyo3ZeivtVhuIrzmlVFsHDG2HeBBL8Bqluj9GsJu18nylkx73zuNf9wnZUteqoA5ZspCNzbMeprcKICpgvZyNleYbF2pk23jFvOtOV7TwsPbQYgvx3O8YoEwzzcV2KuOD9d3cCNJNTfqPptyCkwzgkS6TGRoW7vki48+jr/yH34Cu1/7Gk5eeQkYjTS/S7tiNVjIftqVbTYbnpQXTgDKOanry8TDyJ6c+5Lu2gl6y/Ykc1+muAipcl0EnomqqLHRKAhwEic4cQO0VtbRXFuDd3oD+akNBL0u6nQA6aygt7ktNfR8fxezZ59F8dTzOLpxA3v5HEObfk3Ay13LWNIbVwy+LncfPWbvO439NxsprMuNvXnROiVIbhXbAvDcO3mtGocPfbGNbubGwcbh2EgG3h8yH50xCLKXL5sDyjVN14FpHON9Ha8/vgY/zM+aG3yeA46XGmU4V9hwQJcY3kVVQmxtbeDw4BB/+c6df+u//5a/uByB5QgsR2A5AssRWI7Ad98ILAHwd985Xb6j5QgsR2A5AssRWI7AX3gEPv2Lv2iKT4R+nieYWhZf+d+lnTJ/hsVawlllAtuiBoGpH1asEpiVw/vkxPwl2p3Zx1gQoZKMJZNr164J0hDuPPTQQ6ag4nkIwgA3b91STe1kMsc3n38OTzz+KFZ7PYEBAp+trW0pnphVubG1Kag7nk7w1ltv6fkEhmYznIxHxtKvUkGt1lDmI4vdKysrUgC/+fZbgsT8ecIigmP+LAFuCX35c7SwFkSITZ4wx6QEwHycv1uOVWkRzd/n41KdpSazuBzXEjTLgtpmB98reN8rEv15raJLVGcALm38qkWOLRR4wHHxgfYKHgxD5JMJRoWHa0WO57MIb2QRjr0CMTNmCSlssYwgh4VjQkvlAFubShY8w5xWmAbYVGEUuztFgYfh4wNBA1fDKvJkgdtOijfTFG8XKeZBBZHr4k6e4JU0xi3CMfOKAslUWfWo0HZytAl2HBdnaLHoG6vceZYjTDNcCeo441dkHe3aDNwJYoFD9guMs1R5cbw+pnmBm3Gs7EJmHvK12m6Aphsg9X3ciOZ4tUhwUCo4pLMxahzBWlkGUrmS37MTlBkjbasLB+fg4XE/wAO+h3XaiGYZXpzPcNt10HcCjNgoIMtfc26Mhaf55NixUM58SOYO0r6aEGyepkb9xJxGC+DmOe1Ead1oCoalZSXhN0v6tZyFX0e5wrSmDgNfylmCOM0r2UCbLGO+J5a+qUIdOwUGOTCzjo/8TkV5w4SOBoIL8uo5TDHSQB1XAMggXxpEGgtEZkdLm2ptRGWXTEjkeGh7zGt19J5m1QpqD1zG+Y99AJc//H1wNnoYFimywBds8z0qnl3NDc6z0WSM2YSwLpVyl/A3YF6t4+DoqK+5x7nLr2wm4eOce/zkvDL20A3N9cV8rnzbaq1yb22jgonUg5bQtOBdvHkLT/3S/4n0pZdxNslwusjQKmJUma9sbW5BtTRVTm6ZhmzUQ/w/FUUq7tL+WYpyUySnoqrMH5TijWtqRttTgjByhFyWviGL85zDtOQXSCc2N3b8UgtZ5TAL8KZSTBhsNEdWSiRoordlFZhUznLh5XHFnCuuj8j1EPH9MuuQ1sO+o1xIqsvntJGmktiq5NgA5PshavUKNjc2ce78edkYW/Yhu+hqvSq1E9830Rbt+PkxmfKKBtrdHuq08FT2JGSVPJ2MlR3MEjrnnBNRaZwCPL+VENV6W4SP61bUH6CIIowGA5wMByDMn+cOPvpf/Td4/K/+EAo3x3xvF//wP/vPcXLtGipRJDCpazij4rO0y83gZAmKhBCfUD+AU6mg3W5henIstbK/uorWpQvobp9C//YdFIMhnHiO+dGRGghaqxuyEefPeznt/3NNmEq3hdqpU2idPofocIDZwR5m+QKFH6BW78BvNxDWA2TzBP76BiqXLgIbG8hqoQD6zsYWHnzwUfh+BU6RYvDcs/jq3/t5hGGA1Q98AK33fxAzuRckBlR4DvonJ9hY38Tm2iZazRaGJ8e48+qryEYTNNbWsHH6NO7uHiH3eC1S+1yoISqNc+3da+traPkeTu7chd9oYzDqY7h3F4vDIySTmd7X9du38fnP/gb2376OIMs1lmyK4SetVrmuSFFLu1/HM+q7nIpJm6NunRpKu1yTXH5/BqtRzRvHDnM/YgxozacU9SWMsTCOc8bYSFNpZ2xzBYMtXC6fT7chZDq2mUVwlfDX9XCYpeinsVwquo6HLSeQ6nfVdaT+bMuBgeo+s27yNWjbP8pyDJxc1s9HRY7jHDjIgdtFijiPcQHABzwXj3gBNnwPnWoVxWwGULktSGYUu1wrZYwuoGZ2Cb5fo/c0Y5By9rMJhI9xDAiSmalLkESbYDkIeGh0W1L19w8OkQ7YAGCbQXgOeO9lLZi5zibrqzj1yR9CsLaBwYvP4ehrX4N/MtKry9qWgFbKWB8neYym6+JcGOLtNMWzaYoR7XbdAHfplGLHnfsZ4wdok0y415OFMvNsTRbxadfBZddHPUutZbCCCbSvEXLzK5vFRnSnsI0tdKzgGsbzWhDkXt1EuBGicXEds0qBg0Efd27to384x4D2z3GBSe5i7AU4SdiIkqHZBlZ8Bw+eFPjAkY8Or3vbDMCx435KCBfr/RIKmqYc7oU1unVI1Wz2PKq2Nx0HZ10P7SLVPvmdLgwGOL5j0m+vYZdrOc+1sUjWei8IbWTOVMkaBbBpHgrgKzqBDgY6tnvK8EJq6X0vxFezHF/LEmUmr7ku1rlhFxmOC+7rJuO4wlgV7jUprzITd9BxjVW3lxU43VvFuVYLDh0zZhOtxYoc0Pibe0DjaOHCyzNzHrgHcuuzc1NwkvcixrXa2FaXHNMx9/t2p0INpoGEFxl3Tjab5S5t1Hk/4qIettCo1lHbXEVtZx3NXhurnTaKpEA2YxNPDCeeIb1zB9GtO5jMJzgoUoz4unRu4N8odp7rZTiultjKol4g2ty76L3JstmsN3IqsCpgLU7aP00sjhpO1JRggDH3Yl6Zej6uDfY1qswIV9xFrv3b9E6Z67w879wquK9S6ctzzcY+Kfrt/s3GHt53Uv3PvZIfsqLmvXhu4DIbdbgn8G+STx4d/4X/Dlw+wXIEliOwHIHlCCxHYDkC3z0jsATA3z3ncvlOliOwHIHlCCxHYDkC/85G4LP/4H83BQab50vAIttPwhuPdpvvZIKyEEwFcAmFWQQhFPCYpyolsPnePSWwKq8sbpnHpVRTdqYjK9eDgwNBYP7e+fPnsbm5qeL/7du34YcBxtM5Xn7l23js0YfRomqXOYejkTLF+Lp8PgJdggjCIj5neWyycI4WUvRSsUYLXQJogiACIR7j4GR4DxQRFpW21/wex4FjQGhU2j0zN5ivwd8/OjrSsfBnCYlLgMvfKZXNZZYwizQEwKVCmMdI0EwQzJ/n93n8qjndbyX4HTm/953y/x8F8HfYeKv4ZoBRHSm2Cwcfbq/iPa02VlxgNJ7iTpbhW/Ec16jSFfQxtrKysyuL7rT2lSWtKUIp0k3FSVcKGhYKaVPIQmUtz3AGBT4VdvEf1NqoxjMMskx5v68WKW4WC0w8YOA7uJbleDWmjbEpnVJ523SZtUhFGS2SHWwKAAMrtB0vaNVHWB5hyw9xwfdw3g2VweulESZ5gj7tjB0HfYK5wJdycBjFOEwzjAQTqMQkryM4rGDguHgtneNGnkrJRaWi52YqbCp319o+U61LhTItKAk/paeigrcALjg+HvMrOBcEqAMYpilejWc49gP0mV+cxphRZaJ8bFoBmnxlFp8JgFn8XPGBFhV1BSGDhzlyqZ/mnquM3FmaSLE5Y26vVatQxSM3VZ0HY/FMJCRlDeG3R7vHGImFgCXAFaSRGpg/TyDpYMwCs+amTCgFbli8N/p/A+akALc50ASTLE6yAUAZwbaoWmHx1dqHl9cxVbs8dw0nROiEAi4TgvJmHe/+sR/G+Y+8H8HWKo6SCDGzSD1Cxip6nZ4gG+dGtVFXXnf/6Fg5tMyVrVRrmj+c12zI4Dziv0tren6PY0CFP+doCYI5/8pGF5a3wyBAFM0xnUToNNoq1PIay24f4tXf/C1MXvg2esdDXHIKdIsIjTyTeptgy/hyUplmxs6lIk7FfKNe5fmmmltZp1YxJKtbZQMbKEJFZkzbU9p9U83I65kAn1a69hzoeDn2yvg1ucLKYtQg00mA55vF9wxFmiK3qs8SmgisWnUhtZYLZharGu/r2JPCMwo8WmALxOSIPNpGF5jnKWZsfLEQgBEALpW6IfM4azpfWndoQ1wNEVRCeIwK8Fy0O21sb55SlntM1R+z4alyZdYw1+RaVRb+zBtmQZvwsIhjxGPjvKACuUCeCVpMTkaI6fowHmHMbN7pVDnFceZg7Hn4md/4pzj38Y+o+eXNbzyL/+unfhrVo2PledL2tig87QEFgyLTGIiNRXal0wSSFNFkCpqB8/dTv4LK2TPYeu8TcIIA+y+8iHA4gl/1MaG6OE6lbqbqPM0WyDmvExeVVhfhSgdZp42VcxcxvrWH0e5d5B4zT6mqrqJzZguN7R2cHA3RPXsGtYtnka121ATQW1nB+9//fYBr7OIHLzyNZ37lVxEMThCe3sLahz6M8OojGMcJ4mQmO3evSHF4dxedVhft7gqq7SayyQjXn3walThH88GLWN08hePREH6VivMYSZSg2uxgklDJ6WGt28ZO6OP53/od9B68Ikjcv72LxWyKzXPn4XRaSDPg+K0b+LVf/mVcf/MNzOMINS+An1mHBKdcMwvUbIMI1xo10jA2QO4BBmyYeWJAUipKY7I0CVcFY0pVHu897stlp+KUc0SqX6riZCFM1wTCFHOfYiyfjY0/70k0T6SUL+BRmkeXCKrifWCYZdiLI6lZ2cDTKwpsuLSA9rACB13HVQwB5yOfhA0cEd0TmO9bAIcOrfNTHBYpjuDgNudLluIqgO/3XFx1XKzWa1g5tY325iaObt3E/PpdrZzGGpa51qlZMyy0cgrqFzmnTF621JdOIPcFs3/IbkDZvvwerZS5JjOfudnpoFhpY3DcRzKaIqdVu9SbxlLduEfTRthBUgsRbuzA8SrAaICo3wcy0xwg+1ub5Zq5Pia5g/08wY7n4lW0ugAAIABJREFUYbtax7XpGDe4ZrgOZoUrO2zSa4IvwnI2JhBKct7XqMC054D7CjOBrwQ+6mkqSEgwxms/InzNIbg5ZQOUdSDhfQzXTF0bVRethzbhbIYIz3axl0wwmE9wdDjEZBhjRgvoWao95jgtMGOmuw/U6p7W7odOgA8d++jGxp3CZNxzDae7hs3nVbOY+eQ5qdJJQMpRk//bLYDTjodNh24opvGJsFRvkQ1BFiBy3RYktNa/5XiW9uU6d2WDg81Q5jUt+ExwayMTeHxsXmNjBMEhm+juBh6eylJ8Nc2Vndxhk18Y6j7sThxjrygwch00ZZ/tqFnB0y6Qynmkzv0lzdB1gE3HQ9cDKlk5bzhnzd7OGSVbYs4i3tfnRlHM96J7DSl+CzU8qVHIKth5Aakh7N642MYO3ktpXyMMNQ0MutZc3t8A6cYmeleuYOPcObkETYdDOMeH6GUJ0sEJDu/sIp5xv8jhRhF8xmcUzI/OdP4Eng3NvWevbHLfjXUy72XZyCGbZ92JmXXE2FwbmGuyjO3NrjmpNnfX2DALAJdqYbp1CNYaBTAYt8H7Jz6W5YL65RiwsUDXuTKBbQYzG0AdF3M2gTEX22qJ2UhhIljMuJV29xyrMnKDbiFay1wHf/mYCcjLj+UILEdgOQLLEViOwHIEliNgb2OGQ/6psvxYjsByBJYjsByB5QgsR2A5Au+MwG/84i+Y/ygtkCssPxjbPcLesgNdmV+ea7KvLMQ1tskhmA+sAiaL/H8GEMvu2PP0vRIACyznuWAq4Q5BDRV86+vr6PV6eowwgVmWhMFbm1tW2WssYMMKX9OHHwRoNhqCzKXClpCnhKi0+bxns8xcsEpVyl4CIX6E1cq9rF8+XgJgAghCXn7w31Qdl7miBEoETjxGWUwniY6fEJg/U/53mQdcgt8SBpe5wDxGwpASNJdq4dKO+y92jRoNEYtdATKB1YeqLTzR7uJ0rYJKkguOvkX7wMkAb+UpBlJOWSmoXlxnS2CGaKu0pFORTKouo5ClSkbK0sLBBlL8paCFH2x0sUOwHUU4ygq85Rd4YTFAP8gx9z28lTv4ZpLgSNcdATCLqw6aBdVkmeDriuthhwDYc9EzKaiCuFk8xakgwBWviiss1LMIqOPPMICDgXzzaEnuoj+PMJRlMuFvJpAV+wEmbhW3sxxvFjFuFgmmcvxzZKdMAExoSaUnj4mKJtoqU2FLZSyLvCzCtxwHFz0fF5ilSaUTbZ/zAreKFEM2OOTANE/uwTUjDjUQhOMmq+UC6LpUPfsIHY6yixkIrDOMkWHGPMQ8F4yjCpofJrPQFAWprmWhkGBAN/k2S1C6XCntbf6jtWcsVdtS6UmH7GKcM5PWKLX4ewTdLOzSetKWNe8Vsg0EtrbShHaCEua9MN+XbK1MkzaXTACP1s+08A1qOCkKnFR8BOdO4wd/6iex/thDGGYpxnmMokKIG6Dm19Co1JEwL5ZKxU5beeCz8QRJbOYl5z3nINeR+xsmOH/5IVcC39d8LOcuQbGZoyY7lVnBjUZNa8HoZIpOrSWYvIjm8AYT3Pnjr2L32RfgvX0LVz0PK8kUrSxXDmhAFSVtUAmgaFUtEa619CS4trnZShu2sN4oGk0hnV+o6KISlxCLAGVBta3UgAYiBLziOc8IV4mMWMRXfqopWAujsQAf+KjW6hbsRcpKV66ohcSyixR4M8aciyLR1GbDA10CMuUyWuWbhWu0LCeImdMJgeoxa5dJFTAVs8p31PsxBXGqyrjOO76B1ATArXYHPQLJalXW17Sv5JzkeeFj9XYLhedhnkZST7l8X/MF4kmkcVEeLMHsYqEM4YLZvYsYyWyKdLbQ77CUzz1CAPbCWfzsZz+D2iNXpax79ctfwqd/9r9FZTCCL6thqtZoVZrDIchmpEHmoEJXhCTGYjzQzxGoO7UmgtVN9C6ekUX06PoNVBYLhNUqpv1jFd4J/HluXM+oN93Ehdvrora2iokLbFx9BFGSYz4eYcFcXzaY+CFa6yuorm8iSjJUOy14K20U9RrOXriIq48+LEtxPy5w8Ed/jJe/8FlUnQCVbg+VS+fRe+xxTCo1A2GyFKFXQddz8fbLL2Mxj9HY3oDfqqMTx3jzD/4QrVoN7uMPoNJY0ToR795FvLuPdD5D4YeYdZsI1tbRXuui67p460+ewurGCjCPcHJ0DK/ZxMrlywjW1hClOSaHR3j1qafx/FNP4fmXXsBkPEaV+fKa/4Q7jslLd9kY5OkrlXAESvwZ03xiYiY4hpbVGABs50JpAU1QZtCLUd2a3E7elxDOmXljzJStRaucEUymsJouLDwpbdKNKwYbNcw9ykmRYD9eSHnXdUPFAmwQhjH31SUMdmT9XCFmdw2IJsCZ5QVOcto+A/tFjl1k2CtS3EpjNXS8u1LBxxwfj9BmPo+lsO5ubsPv9RCFPibJAmnqwu92UPRPkO/eRj48khpTM1SNW1zLc6SMz2i24BPsxhGi4yP4zLUuVbH8SvBKSMmx5/1NNcB8vlAjiFkruFdzVaZ6U0jPQHIT9qDx5NiY/Yn2t9pI9Pome9hRJu9dFOgXOR4OAjiej2uLOY6Vncqj4b2dUos1j+kicOK4OC5y7W8rBIoZG8kcdAFsOMAZ30cvJWxmlAH3aDagEP4yp9bkplI9zlHRkXBtagQoHlxFcLaF5sVt3JocYbd/hPnJHCeHUwzmOQ5nBn4ex8Y+2wt4n0VIClwe5/jQSYhNZgCnbG6ioto4NvDegMsa72NogU2VN3+fAJjXAI+FOfCMWTgFDz3BX5MJzPssWZtbxSfXaR6/jXY235Plr7nOuX8bJw/T+KDdWznYDhLFsRToeL7OK69z7hX8unAD7PoBnkoX+JM8M5A3L/BQ4AnqMhLjSKfMx5FLtwpH85b7CucngTCBvPZrRmHAwTrjLHhfYm4gdE2YvGLb3CUbbkJfszfxeiIUVgObVOk2x1nKadOIwd8tATAhr+5bKMEnRLfNi7oDt0pcPu+8EqL1wQ9i8yMfxvqDD6DdbKM2nuLu5z+P4lvfwmzvLsajkYkk0Fw2EFWNlxbIEopyv2PjFcfZjDGdNPi4talnk5VVKwvK232M1/p32DXf1whR3ovLncAqq/mYuUYZiWGOQxDZAmG+Xe41ArYWjHP9kE/H/fbjjmmA4HWgdggbwcFGPDkA6D7BKIWNY4CB1HQs0DkrCnxisATAf7G/l5a/vRyB5QgsR2A5AssR+O4agaUC+LvrfC7fzXIEliOwHIHlCCxH4N/JCPyzv//zxsLMFudpwUzFFItSVHMJ7Fr4xCLQ/ZbOLHoEQUWwVkotmyNcQuAy65bwV7UKC475/TIXuASjVAMTiO7s7AiuUkHWaDZl7Wx0DCZ/uFQSGws0lrWtDWSWCQILxFCZl2dYxPE9AMTcQxZICZ35ydfv9LoqBpeKXVlQW8Xw/ZbO5TES9PKT/83nIFwq8355/HyMQIkgqYTBKutY++hSCVxC4dKylu9J8GmxuJfHXILickz/rEX0v/7ke7LDCxxjX7zmhjhTa2KrWcW2X0ctKzCNI7wxHeFaNMXdIsXC2j6WlUvmBqqQaXPJymIWrxfqrwn9WBz1ra1fHTHewwJ4tY2rToBWlAlEHrgFvr0Y4tDPlXt63XHxdBLhlvLljKqYSgoeJyEMi61dx8cqAaDHDL4AbT9UoRKLqYrzm04F50IfG3mBugBVjigHJlRSUJHiFpikKSKrbGFBm8X+vh/ghu/j9STD23mMu0Wm7D9j/2d0sAZ0GhhK1Q8VyW0qZwiKC1okFtjyA5xzPayShTGXL88RwcWJW2CUZpgUOWIVJ43iU/PGKmnN1cyiIVD1TS6vwzmnYnuBcZFKZUYIotxB5cgZe0UWIZkRqJxcAWBjZsgiuikgGhtDwmHhEyOw0ydhPsEfM2YrOeEfMKato8075u+ZzGAgoJXhfc9h3gKBjrHslqq0tIW2kNFzTZFfamCtIR4yP4QThGhubGPRrCPZ6KJ39QF85Md/BJWNdQxmExTVgAG4qIdVtKotZQ0qWzvPZANcZgnmiSnYE9IpF5K5sGws4Xy3Futlc4rWBQF7sy5x7nFdGY2GepxuA7QzXkQRxidTBJmL2XSGRbKAO4swefU13P7mS1hcewOnx2NsZTFW8gKNvEBFqutchfIy09G4WhJGWTtnvr6K+hxnk4Ws2j6Pt1TXWVAs5RuvF55/vhdZ7ft6b5wXVHaFGlPzPASipommUO5nvdFAksSyxOe4qHifERTxWjbXjaAbC8l0erDgnjbbhInM7GaRmcpyA9vMNUYwnTierFl5rXDcTQOEgWmytGZxm9dqLo2eqIeU6b4vxS0vPBa9c59jwR4iH9WwgmqziSL0ZX9JJa/smBfM9k3hNhtSw6ejqcAXTVCV703lYpwot5kNE2a8E9ngRr6PzuOP42999nPwNtbg5Cn+8B//H/iDX/pl1JkTTWAvL09m9VZRbbURzSI4bAaiDX8ew/NdBLUqCtov8wyT1bsZHKrNmNnKfNUo0RziXqTIhKoPV79TR9Zrw6vXdQ5Pfc+7UF1Z0byfZokBJ5TwxbHyirsb6xiORnAbNZx59GE89sR75E7gLmZ484tfxDO/9qs4s7mJ9qXLCLZ3UD+zA39zA3ujCertJpqtJrqNFrzJDK89/5xgs7PSQaVWwWaS4sZX/hi1WhXZu67Ca6+h6bm49Ud/ismbbyGLZxrv5tUHUDt/VoCZ11o7rGIxOMJo7wBFmmH70iXE9TqcdlvxD4NbN9B/+RqykwmefuklfOObz2EwHCirmM0synO/TxVXZ875PRWwgyA31vq8Lktl3DtwpWwmMMpI5aNau1zTaGDUsKXVs7lOactqrXXVFGNUweZew7QwGUtXMzd5j0PVOn9nL4nltkBwxszULScUAO45tPs1rgxUswrDMGOekIr52XmOYV7g0CnknHGriHEjWaBoNPDJj3wAH3F8dJ59ASt9tjcx75srfSBHh/X3fi+qjz6CRauG5rnzSG7uYfSHf4TJ88+ikiU6Pn5w3+ZHFniorG2isbGBIltg9/U3lWMtJa9sOriem/1Tlv2OiwXt5wmTbc6ysac1dFPAscybtTbbyki2qk6BMguAzb5hVLJ8Dyeehzcz0/TSrVRxGEU4seBNKk6rWCQMHROOO8Ax10u5eThY94B64WkOZkWK046Dy36IZkqldqr9jCrQMQG/rJfpLGLOodYtQtlWBbMrXQQXeqjsrOBwPkJ/PMTB3UNMBxGGmYO9qMAwAyYpoWOAaRajXnGw7ns4PUzxxNDB5dRFmxbGWS5LbeW78t1mVgXqmQZI7SW8fxBoNwB1vcixAaDFFcLGAci6Xrb8/B1zfRMEat+1dtBcZ7mGEpKygcHs4WbtNda/xmaZ/11zcqwwhz01SuRIANXFgR/iyTjB16k6J+zMC1zwfGx4DgZsqON1wL3C8XGLOecWTBJSs7GBTWtqiECBVu4op7lJVax1m7CG1Dp+NVDIYcQcma43e5y8V+EdfQmKy/fG/U5tBXYMZFts7z2UQ83GMzYjOLT6zsHoBdf+rbFo1rDzqU9h8wc+gdqliwiqNVxd28KNv//3sPvr/wzefIQEme7n+AK0656rscco6aXstbBZkJ3jZsdW911sSKEy2e6Hur++zwL6vndn//mdDXBlA6S+af4oesfJwDaj8HyaOzvr8mGb6qiWNveWZi3iPmaa9Mxey3nPMdFalRcICHctiM8coxpm5rjuTvNCjgQm0sPA5Y8NlhbQ//q/h5Y/sRyB5QgsR2A5AssR+PdnBJYA+N+fc718p8sRWI7AcgSWI7AcgX/jEfjcL/zCPVWMQytRWTjT5tNYJxOklipgU8Gwit57GcDfCYBVyio74kU8ymKJKeaVOcNSjN2XI8z/JkC9fv06Xn/9dTz86CN46OGrAqrT6RyDfh/j2UzKKwJYz3OkJGMhvlI1lq+ErmWG72w+w4Q5wCcn+l6n08N4NNbPlMfgM3O03VZuKNWB/KQCmZnEfIwwh4peHsONGzcwHA4Fmvj44eGhADDHqFQE87Hy+QmcCIv5HsuMYf43Hy/hMB/nv0twLftX2lXTmpU2qNYWms8vBaF9bSvW+I5zfE9tokdJLjypcahyYdGWmXI+UhXpu3DwSL2LC9Wm7FNfngxwLRpjxIKaLWbKMtMCrjIHtnwN32UOMJUjBgB7rqec3ACJCo0Xc+AJVPBE2MK25yNxUqmkBgEzenNci2L8aRrhbVpIsoxGkFUqJ1hYzHPU4aIu+2mjWmk7Lrbg4mqjg/osQUEbV0RoM1sUQMMNlB3MYix1FjHD0qhYTwhaPQHNBVVuhYOn8gwvZong71Dxr64KvSx6ltckASqVtSxyEgRTuUQITPjLZNOLfohzmQs/SzAmgApoU51jFDN3kQpPUx2n7aiBsUYhTwBH219aWvMdzB0Deo0BuJkjKiRqPGj9SzjuouKbYyQUXQggmkIjwSBLmZGTSU1lbLlZ7KStromoNc0EtHM070+l5szY/hI487g4zgQPBk4by8uG1QCXMMZYSRdSRxsL8HcswZX/69AC0UGrIBDyAbeGeRggbVRx6fs+iEf+0vfj9LufQNZrYVbxpTLl8UQJ4ZuPqh8gcCqCT5obeYpFlirLWMCozPLzfaR5pnnJuVLCX84tgUmCCguAOXf4XO9A4szkmAc+5vMpTk5GGPaH8JICaZxiEs8RTWZYo4X03j7GL7+K+Qsv4KznYrsgOMhRzxI0ZIMJ5PTGJeq2TRKCUtbymyhU0MqEmuo8820IWtGy2RZ/CQDYhMDxoOqbCjo1DxCgOUaJWJM6j2pKA3PvdwqQtTnPGnN6q4GsX6mgpg2livl8Lb02C9FsbTDrslRSsl81OZPGbtZYkXOMmAseUR0np1SqxFj2N3OSILcEbYVbaIyNvbZRWQoWS8ZrMxAJdHkNZgV8Zlsz75rXrc1I5rXF90RQ2t3cQOj6GO8dSHWXMa+XeI/HktKZwkdAWEqo62SYZwliWuwHVbTf9b342d/7Iop6A26a4vP//f+AZ379n6KRRcjyVEpLFu8zAlw3gB8twEYX5lByLGrtFsJGE26cK2vYrRiwUK3U4TcamoOkQUGlilqrjlanCb/XRuvCRbRPndbj+/0B4loDXr2J1koX9c0eToZDzPcOcXLjtjKozz5yGUdHA5x95GE8+NEPqZ3CTVJ8+9c/jRc/8+vY7NQQbp/G1rvej4njGojcaaK1vSP1+sbWmnKEo9EJstkCB4MBpkWKPJqjMZzizpNPSanefNcT6D32PUjmE4yfexG1aIH2egfz/T6SXgdxrYrJLEGt1cb5xx+Fx6zx2RS+66OztoWFz3xoYDabYvdbL2P0jefgj8bobJ3Ct155Gb/x21/ANKHThic3iDohCxW/XIOU6W5cCkI2bFE5aNdoY2VqLWBtBqc1OH5HWW4VcKUFqpwPpF414Mdk2toM3RIGW8vo8h5Ezg6ldapv7M77SSQVL1V2G56HNc/HeuFiFT5WXNo+56ixGYzNPXaeLJiZTneGvJDt8x0Abxc5biQR/G4Lf/Onfwp//Ud/FLVrb+DJv/t34b/+KsIk0pLluSEit0Dr0UdRf+/7ETxyEa0rV+ENpzj+57+J2//iX2gf4XXp55ks5snSTMZvRQpOpXHzepdtrQVJasQxH1qFLDDlbZegpM3VFv9Vo4aFvQJHvDMwLgS87ysK+RMYcm4/qO3lWkFmzP3q0PPxRhorp1cgnrCfpNnabXNd4H+foBAsnqmxycEqgAfqFdTiBWYZz52DFgqcoouG66NmzySdOJj9y02rVhAeGwDNxkFlA6/WMLnYgXu2i8pWD1MkGCdz3Lyzh8O7fRzOcwzhY0Ar6HGCxHNQVD1U/VwK761RinN7wNUCOOV7qNAswbpnEJ6zoYbjoeYONTqxL8nDNMswyTO5P9D6eYtrMkGddcpQQ8N9il9eb7zfKF01uC4a2GsAPG3EqRaX84LG0ewNBNFO7mKFOb1co3g/JnWyg5PAx9eSFH+UFejrmi6w4vg4G1QwZuwEx4rHxfvgNMMt5ikzeiUv0KG9vA9UeY9jbZhpcd7jPs9Gr5wKfbofmHgLbj3GztmoUDXL6O5hY+ZpEG1Ar1FmC3LrptQ+bpvWeI9CdSuPi0/Nq4mOKimhJp0TeP/EJ2YTXlhB43u/F2d++Iex9eHvwxgp1hcJjn7lV3D8uS+glkX37LHZWMQxmXNvUMMRn9tkEGsusAFQ9zZswjNzmPdSbCA0/kZWsWuMCEyziG2wK+3Pdb9mxcXK/77no2ga8owi2jRhcH/n6ykLmaOVm+9F6rywFvhsYGLTJPdx9kXxb6TUfJ97pr7KpcJm/Kopz1hc0w6dAJiKZkJ03ntVGP2ge6IcHx32783Z5T+WI7AcgeUILEdgOQLLEViOwBIAL6+B5QgsR2A5AssRWI7AcgT+lRH4/D/6h+YxAgx18Jvu9TJX0+RnwRTclfVrfrysh3iBAaACMSrg25egxSO78wlbfB+O7yNhPiWASmBTZS0Akp1rYPJwCWEJW6lmo0L34oULAraT8QTTyUxggrnBtHcObZ4kbaAJrEsFrfJ/ZzMcHB9hd3dXBfOzZ87h6OhYr0FITMtpgRPBCqMmpr0zf5c2swTA/Dl+EDTdunXrHmAmaCL8pVp4Y2MDnU5H3+NxEQLz55kbzE8eewmD+TP8IKAqwXIJhUsIzOMqITafp7RM5ddSXVyCYXParA3ePZ2nFSjYgpKBNLaSlRvLQhbDvqfWwrurHXok4o3JCV6JxtjLElkxOqSGPMMChhbil0X0ewpZY/NHBSoL6aGTqYhIxdcaHDzs1PDBoI7LrHYhwUGyQEJ1uR/g9SzC78djvJ47mBbMG2XedIEKK9TW5pg1sZqKhjlcn1CxwE7u4l3VLtaVmZsjTeYA7XgLKrkge8YN5hFT6SoJFBU8qqrCdTNMghDfhIOvZMCLcY5DJJhRMczCXe4IPvHfQc4SpwGrqZujkufo2ExIQumNAng8qOIKKoIR/TzF0EtxkieYZhbmEnYw05Zqd6k6CdmYcehiltPa2cWCls9OotxVgwaNvTYVIIQpVENXpbIWy1YOJ4vG5TliEV8WjMgwd2hLTPWQUa41ZTFNNbRRlrA4TyVKWbhk8ZQAbmHtgDkj+Rq0suYZK/M6CRh4+Qgi2CI3AbAKqdYC0ihNc/0+4U8NIapsNfDqGFE1udbBJ3/6b+DSB9+LxvY6Rk6pPHa1rqRJoiaCgOOVBwK+C9ryptTdFcrlzRmcx0K5XUOkULINJmXudgkhBRKtKrj8N+eMeYygkqozA2KTOMZ8PMVkcAIqjBeLSLm0VWYKz2bIbt5G/7mXsB4lUn9tFwVaaaQMaMJENkIQUqqOrUxdNlGYa4cAR7a09xTAxqpbx8R/qRDsycZ4nrMZwsXc8WwGpk4Maq6r8yk72iy3+c0QADeZnlbhzX+zSaBKi1ZHNr88Nhbetd7YRVvXgOYYi+S0nzS5v7EF0gZmBAK8fCz2zXvyUirFWGY3NpTSndPm0jUQQHmjWmb4+wbsy4ZayjGj9OKg63+cZz7tznNEmVGaURVLW+jJZIx6lSbpBebjCQIplnm+uLew+YbXKXO8melrbDZTgs+MGdkOxmGAD/zkf4wf+99+HoVXQTIc4Z/87f8SN7/8+6gRsumasXsd5ygV8KZsb5TSXK+UE+5ImcyJE/gBatUmwk4L9UYTgcc9L4QXBAjqNTRPbSLYWEEUJ5hP53DZVHTmDCJaTochWps9NawMrt/Cydt34Bcetq5eQOvsDh778MeR8FpLUrzypd/D67/9u2jlCSpcqD0P6+/7EBaVGmZ5An+lh9Wz57FSqWAxPEaaZFjZ3la2duiFGE4HODjYhT9PUOwd4OTt11DvreDqj/44Do+O8fLn/jmKg32sndqCExeonTuFKEsxOzrGOEpw5n3vw+TubQS+g7Vzl5E32jiO5nADB0WcIdo/QvzaNaRvv4H06BDz8RgvXr+Bp2/ewrG9rupWkVpH1ebDUzFvQZO1gmaTiHFaMGpJaXhtDqeuDZvHKsWkVZCTlXBeKftXwNMoWg0cNva6alTT3COwKbWjZr/jepb6Do6SBIfMFpfVs4t1N8AGXKy5rtb4JhtfmA1dGuAXjhSYJ0WKkZsrT/UOYlx3HHw7jdG9cAF/7T/6Cfzk3/hJtOtN+PuHGP/JV/HK//N/Y/jMM6jQ5lhq+hzuygrS9XU457bReehxBHmB6defwvS1a1jbWMfiZIK034cT057YZtQy99uq9JP7bLNlZ23t+KWItNbCtr9BYFhwWPdjFngJ51qFtSVd1nn2Pr9ieztY3uTRFYDrFxuo4OKG4+JmnmDiMeOcmbi+mo6o6mVjGF0FjosC1+mI4TKAgs1iCTZcBzs8ZjaleMYlol0UOO0B23QRKTLljROSErpWXaDKfd26Jsw8YNgNcHChg8aVbXTObeDm+AjX+wc43j9GPI6wv3BwOMsxjB2MCJNjIPVydJsuVl1gZ5jj0rGL7azACgq5jNAKmfsBx5hjeqJMdmPPzH2OjV+8JqwPh6B0DwTYuWlssPERbILhNUaAx4YvgTpRQ6PwJfRWBIW1SmbmsfZya8cd6d6ZzVUOdsDrz+ZY854h8PFcluMLWYZju7ewCe2sX0eSxhgWqbKO2TSXZ45gcL8oMKGDChxsEKjLvtkc81oOrNK1RfCU9zemLYiu+LrnoUrbaHx176QGJ+NKLiBNBTDbf/h+jV+5bhqRhYxlCZHMFsjSRMpcA2gJrE0jjWnkMdbMsqK2T0GVdba6iZVPfD8u/dAn4bVaiF97E3uf+yz2n3oGtTzTmPL11Ox0X044j1p/d7Axhznvdn9TfIbZaQVNFW9RWkDbdcPYi9u3YPcvngepmdWwYmycdW+mpqzybx+zzpR/83CUCLytcoAMAAAgAElEQVSVT27V04pK0Gvyl8y1UDZJyDacriX2Hp57mXKpSxW3fZe8J6WSeVaYcIiyqSMoATByfKy/tIC2p2j5ZTkCyxFYjsByBJYjsBwB3i8sM4CX18FyBJYjsByB5QgsR2A5An92BL7wy//YAAmrBFSKp2rPxuJSChr7b1k3M2/XwhUVRYJQIJTfUzHEWq6WVqzK3CMg5vetRbNRFr/zs/x9ZjIScpYQ+PU338BoPMbpU6dw6tQpFRZn07meYzafYzybCqISvsoWNc8FeglJCVwJg4bjEfb399FoNHDu7HnBHR4XAS8/YwImwUdPv0uoSwhcKgt5XPzkaxLu8oOAlqpivgYVyGtra3qMcLfMNKZSmJbQ/NrtdvV8zAvm90vLWh47gXUJdUuIdX+2KV+Dx8ljk1IyigTICY2VN1cW31gsKm26rcqwtB9UHVcWjwagKXvWAa5W6nhXpYlurYW7swleXoxwI54LQrH4ZdSwVv3xTsyayVFUQY/FLJMtSlUD1V5UGBMkKnMYIT5SbeIBAnZkuDGbIK/U0KxWceC7+J3RIb5NO83CA4ufgVugqtxaoy7ia/B5TaYssyMLKZfP+xWcdiqy7WzRyhgZ/CxDmCXoIsMGHHSoUCbEFgAmDGABO8dxNcRTSYIvJwleK1wMkWJm7RgF5qz9rbE4NPa4BFwEqSxWd0GwWmAbwHsqTTzghIjzBP0iwUHBrxmmhYuIycsuS6hGhkUVPYuBhBmx4ykreJJTIcI8X/OqLAhyTFkArrEAbi3+aLOthEUeZ07rQ6MIKiEVAV9aJEidTBmbVCl1HGNxKQDMgqfsrE1eM58ndTzB6lFRyNaUwJ+vzYIty6eEMgaaFFLB8Zq5J4CxqjKCf2P3ayyGWVilUls5wzmVvDUkXg3ZxirqD13ED//Mf4repXPIqgGmeY5ZmsL1CRpdpLHJ6pZaGqEA8JyWxpyfhDt5IntNXvOcEyX4vd9pgPOJ86PM/C6bLLgO3MvhjhPESYSE2eCyYMyQZhliWrZPF1LkZDEzvefKCq5mOSqjCaKbd+D3h1iPE5xBgfUsRS1JEGSEFJC1pNRTVOkQYhDa3Kf2LW1pVWyWGtsUxrmWKveR+Y4Zs3apiqUqnI0CBlIThfJ6qHkuqpoHVJRTdGfms9Zbq3rkxcZGGoF8rrW8tjIW9DOpCPmeCShoOcnCslGe81jMdSjracHdUCpgFtW9Rk0gkirTLKbJeWkpbXxoTQGb4MaoiGlVWuYP83pkLqOxoRYaliUyxzynFS8ViHxtvmizje2HHsSgf4h8MkE+mSKeTNWQwPehFYkHTytsWktzXdEhECmkSDPjJMBVaRT6+NR/93P48H/xt4BKFYvDY/yDn/gJLK69ogYVWquarMj0nh6aOa+011TGowUAzFauNWrwa3W49RpqjTpq9boAlZpk+F6pLGu34FQr96z/w0YL1dUVOQI4jRYap3fQ2tpUHvD05m3M+kNc+sSH8ciHPgbQbrpI8fqX/wg3n/kGWr0OnGiG9NZNLAhrn3gPKpcvo1jporK+gY3tbcQHuzh+/gXkWYHzH3wv8u4KAr+CKFng1s3rSPtjnN/YwOhgV2rjlUceFrR/+6mvY7K3j6rnYXHrLjuxEFZ8ZPMZDqcRTn/4o+hffwteGqNx+iySbhfDeIF6SNjuSyVfDPZR7N6FfzwCJnMUizm+8qdP4undO3grmsuRgE0oyqWlgp0g7Z4Cj4p2s0ZIMak1jg0BZk6UH2yc4PwoATABWsJGAZc58DkSXj8CaVwXjZKVP1ted4JDsjouEGYEiq6g0yTPsZ8uBKt6ro91L8A6CIFd4/DgEJRxTptcT85XKjUJYCZZjqFTYK/IcCvP8GaWYtiq4kf/+l/D3/xPfhqnz5ySst0/6uPwy7+P/d/5bYyeewbZ3V0UajJwkXkBMt9D1qjAX9uSS0La30c6GaPRaiNezOCw6UTXvMlLNYDMw4xuCIJM9v5M/SOE68ZSnrbCxg7bNHeomcGqHW1CvFTAUglLqcgxs84U99n0ludArYBl7jzXLEL7MER49gpe3N/Fm6MjJB7QzH01UXAecsGKPQ+3shR9gjCpg6kCzrR2UTm7QUcN31VjShMuOnmKs26IEKmx7c1yzcmWhaBqH6PDBj+7Vexf7KJyaR2N010cxmPcPNjHoD9BNs1we5Zgd5JiENGq21jacyx6DRfdPMXWoMDVcYjVOEecpagXDjYcF3Wuk56DIzYgEtIKzpp9sIdCmcUtu0cGyNVcRQDLRgbTMGkaUWQcr6Yss+ZR3Uoreimt9ZzG6YGuB/x37OSYe44awmK7lradAme5D2aZojUSP8S30jm+hQI3XQeDzNwjrMim2jSpsGGsbKBYMKPa9XHHOov0ChdbXoAgi3VvRpeUnuupgYnvpWwUYNOOsq7ZSJCZewyt7bzPs24XVO+zCUMQ0l5f3MM4D2PO6XYDrZUeRv0BvPFcay2hZpnZXZLWe8DVzn3LyZGy0ebCOfQuX0HYbGOxd4ThG68gPTxEYBu3eD7LOAoTDWH2Xc4LdiC0211kSYJ0ESPl3wG2YYQHrUY6Ye13VO73A2Be+2p2Y6NJbvc2j440Zi6VqmdzCGUnrLFx1v2jVMFsevJtNrn5He7XwsWyorZ21XyEzU0lANZctT9j84XLcGPtk9b9QAL50kbfPP0yA3j5Z/1yBJYjsByB5QgsR2A5At8xAksAvLwgliOwHIHlCCxHYDkCyxH4V0bgt37pHxlowsI4M3Y9/zvgbwlyy9xeFnxYwC+VeMwADqsVgVKBDUI8C1VdvzQoVGlFlYvSftmAHZPRKQWxb2AzASk/3rr+tuygh4MR3vPudwviylKZuWXNJk4mY0HWra0tHPWPBX8efPBBQVzCICmJUAjC8oPWzp12R8qtUpVMMFICYT4/QRGfpwTBfI+EvHxv5XPyd8vXMJanJpeYjxHyElDx69HRkY6XmcYEvfxvHm+ZfczXKQFwaQnNr2VOcGllS8DNz1LJSGBMCHzPDlqF81KjwKKSqRCpMCYgYnI5bZyrhXUuzgU+Hg8buNDsYRIv8Mr8BK8uphgqTzeQTR8rX4QvspqzH4JCNp+MZzd0PBXxqVT1pAIyoPYKQny00sRjKoJmuLaYYOgH2GzUkFWb+HJ/Fy/nGfrwZfUbeEZJqUw3FScJCSxstuoIqmLqORXGPjaDKk5Xq+h5LlrM6U1SrKQJNrJcNqRUlOaEi4TAaYHUK3AUuHhmMcPX0gh3aSFIBSwVNrL5NCpXoy6TcbZRgQiImedsFw7qALYKF0/UGjjvBFikEfbzCH3kykScOyGSIkDsJCjyBGnK4r9RqKRUg7vAhPnLGZVs71iiVqmkZv4fgR/VzwSwnBvWGnLqUK1r7CMJcFVcl8qSYDRR5mMVuQrTvYwZygYiU51JEMycZNpCM1Nu4njo5xkGtDWlxyDPIceMBUkq+GQ1aOA7zyuhTlky1RxV8dcUi7ke8LWZC9ykUpU+vUWAPGwgbndRu3IRFz72ITzwiQ8hWO3IxtdADNo/MseVEayJICXHiBbQ/DfVvyzS5yygC2aai5A/q2s/NVbspdKX86Zs/OBj99usl1brBM0CxXGElGr3KNK/qSql5S0VTU6WYz4x85UFYxb+wyhGcniIlckUZzJgM8vQmM1RySDlOZsT2PxgRPMlbjHrD7MkDSB4x11V1vIyKuf5cFXc5XmNc9fagwKxy/Fg8ZmZf1R4uvqs0K6bMNXmV+bMPrfPx+Nn/iPnJc+jsnllJ22slU1TiMmJVjY1QRuPQyo0Y1XNb2kkqNhl/nCrgYA22rMFojkt7UvQRpJMk1iTTx0XKbLAR1oJ4VVDLMZj+GkulaMAgu9LMcjX4Ijw2Bg1kPguUu4TK6u4/L73YTTqY3p7F/HdAySzqSBtkRHUGsU0IZZ2E6vq1DpJS9Esld1s1athkWUY1yr4mc/8GjZ+4BMAYwOuX8f/+KlPojGYCEASnFC1rrWSe48EWoQJGTIqqGll3u2ht7qOWr2hRida5ToBc5K5JhqvVNNAJJ28kenzMbru+x6Sqguv20Xr/CWsXrqgfOPB3V1sXLiId//gX0HmhfKFvfYnX8XorTfR7HZR3dpCejLE6BvfQP/pr6G3uYXVRx8DHrqC+pXLWN/cxuLtt7D/5NMYHx3i7HueQHD+AoK1DbheiOObNxGPZ9jY2YJPW/rDI8yO+4KMtbVVJIGH+OgYd7/0B0j29gR3/aqPYVjD2oc+hvFoiGQ0QtJsIGrW0O514dGiPayhWW9jfuc2MD5Bs9lCZ3UdTjzHt596Gm/sH+K3nvo6du/sqRmn7sE0SMjNwNpA8/zQ1cAz1q+yrKea0O755tpiY5gBcMr9lVqQ1vemWYHDzH9LwS6lomlgKBt4yozTmK4ehVlTuUaNXWAvnqsJoesHWM2NMnKFOe5smGFzl2xijfsBn4dqzTHhCx0eUODAKbCbAW9nKQ7zCA9evYKf+zv/E9oXLuLU6fMI2d9w4xa++Zn/F6vRHNPb13H41SdRHB4JO+WNJvJWHQU3O159xwN4nFNqCDHKeM7rTNCJ6k2zZhNYzzNa/7NZwmzExqo/h0dQZe1n1SSh5zI/Y9p52ABlvXutSpprgZwg7Hwv93ZlkXL9UrawUfvLBYT7KDPFwwq2Hn4E1/t9fOvOTRxRzct1XOCq0Dw+LhzcoI24fQ3ZWaupMEenAB4Oq/CzSI0WVENSHb7JnODQR5FQB+qgpkYrAlXmoZrmlBn3zdUm9i52gNMd5Ks+8qqD3cND3No9QjIDDucp+qmDflqgH+cYM/q7ANZWXGUQbxznuDD00CUAZvNGnmEFwA7jBwoX+1mMyGEDlwFuXN022FTmOmiy+TFJ1eREVTIbcbjxHeVQYwCjGdg8oKY1Nk7yXpfOKNaOO+SVSrio5gauuxkWeSZV8Mz3wcTo4zjF/8femwdZlubVYefub889s7L2vbqrqqf3nu7pWRgQIBoQYBth2VI4jAljyQ5JhKXQP5ZCRFhhrLDlsABZDslGAsuLDLOJGVBYwAw9zHQz9FrdXdW1L7lU7i/ffnfHOd+9WYXGipD/5r6KjHz1lnu/+7vflr/zO+dcsC08RTZ6kiOsNfDhZISPubegrHHG9UIbMJ2P8ynXA95/jg0jiOFg37ZwN40lhTyXO5hnQVkaqY/Pc19AVZ7cFIyxKIzAMNdz7hU4740phV3497KnsgiBhRu0o8go8c/136hFq0COrFcqm1itOhozHQy7+2gMYzQ5/3NPxGsVi934VPPBMcZ7U9oiiGFsFwpCng87qKPemkE86iHe7xVyyATOD6DXws7C7AvIUc4DDwtHDiEdjhD3h8hGoeZzAbT0VC59iw0Z1xS1cR0sZK9N9Dj3M5amnSzsYt2RdoGWzqLrp80DKdGlQI6GCscPizLqda0ro7FR/JG1RgGGm6KKYkPNOBYx4QryqAjGvF/Wd2p8iz1t9qfa0z+2J3+t+Bvn0S69elZFoIpAFYEqAlUEqgj8SY5ABQD/Sb771bVXEagiUEWgikAVgX9DBMgAVhJdQJAFgrYl41eMmsJvkuwwlx6dviewuASAHceTn6Z8aoskhljDnmekn8lye5TvUCs8MoDp01kkPU2mxRLQWspJ0xc0nNDT03h8bjx8KLbsc88/j3a7LQlogjxMTtLvl8AO2bIEVeMoFrvPr9fEuqUUM99fmF9AkmR6jZ8rWcc8L2WX+cNrZ1Kf7xPAZQwIDvM3gVeCTASdeY08ZikDTRZwCdoyNmQSE3w+YPwxgTuZKG78zffW1tZw584dAcMle5HXyOf8XAk6lzLQPBcfbF/JdIxjfi6RHKhJIBWS0MxMiVFrkubmN73YDLg3a1k453h4dmZRIN9qFuLKsId7YYhRwSoiREXGwiO+hElSGVZu4f9aetWS+ZKnAhLJkDkGG98XTOFTLtk9Od6b9HEzj4yvXtDA/ZqLq5MI98cTJTWZWDWC2wZUYfrZgJAm2S3JQSUsC1k+yyTs25JmtnDU93HWq+EIgVQC+RnZuJnkDJ3UJLzp1XsvS3E/zzEUU4oMRLIXmfTMxLpkklLMXEpCF+wesTWZTlfCNUUHOU7YAZacAEMrxmY0Rlcyfea7ZD0RCGeyk8ASxxalCMdkkymhTcabkYpsUG5UYC0ZX/QbNt6H9H7ViMoJKmdiJ5EdGnE8OC5CyvrKo5kAL9m3xn+zneUg62fW9tCgjyWBEBBYJiCTyA+2Cxv7liXGcjdNBEKKzS3PQwMqE1QkiMhkfI0AccECNzxOIyttpA4J2GTwbbKlfMz4LWQch+02OhefwJGXnsfSc0/hwbgvxlitUcfs7DxmpmcFRNJ3l9LwPAbvkUBFxxHLbzgZYTjsS96XfaFk/ArkiJM/5qfNccmxU44vjt1yHJXFGSXT2NxN4++tYhYmbcneI+iREsywVUBgZZQsTZCHIVxKzu91EWxuCwCeTTNMZTkaSYZaGoMJfjKqCNwYP+CCBWy6wwFLSL6OZORKttaWDDMZsElOKWh6fhIQzuTpHFP2WPK4huFFhnTgkKXIe8o+Zrx5yfIs2b1kbEtyUh6T5jxkYBnZYzO+zK9HMpoliMZ5XfL/8sw2xTtUbxBAR3Z0TGjEjBveL6XLJdlqXkM9gD87jeZUB5vr64i6AzicI8meCwLYPkFgspITeQEzmU2mWeZ7cBbmsXTxIrLJCL079zC8/4ADR8x99kP2P901AQ+m7QW8JUDWXI5ZxyzHRWo7GM1O46d/7ddw9HOvCiK4/ptfxa/8538V9TgxcqcZASez9gh4CuoImg04zQA52abUXHc8A4oT0GGf8H2xfbm2uEEgkBWTGEFIwJ6AsrnZfBo3XHhTbdQXFlCbXcBenOD0y5/ExZc/Ix1tK06xevWqwNlOu4GsVkNICdPhGOGHH+LuV76EZHML9elp2JcvYuEzn8by5cuwB2NsX/0IWx9cQR5FmD59CouffBm1w0cw2thGOuhJWt31fYz2u7j97TcwHvRx+lOfQuvkcYwfrmPlS19G9w/eQL6zA79Zh0+rhacuw1laAlxPTMig3RIAme3vwW40UJuZw8pH12D1ezh09gyOPfu8wKHx+irWVldxb20bv/7FL+HalXfFYJQ6RFGIQtUJzt0soOFcxz5DsIUMd8qzSklAcw/vsmHfsu8SIGPvFgDMfiameuFBW/qkPsYeVi8o2MViY3J/YOdYTyLJqM5ZHuZsS8zfOcvBjNjAZEQar3dJs/L8LLjJLQy4VuQpdmz6/uZYjS2sphMsI8GPvvACXv3hPw3/wpNonjiF9uI8spX7+Oj//nU8c+woeg83ceMLX0G8+sDsI44cgX/4EGyPMu029u+vYNLtwqLn+XgkJQsVc8lXlZLrZXsKyfaiUKkEwQTEFYAiY0Z+tGEUcp12kFqupNZRKCgYf1ezGfv/AoClcMsiBrET06LQh/NYMf/aFlw/wCjLsJkkuM9Ci6JIiwDwyLWxkqTYKVQ8GEOuKQX0pgKvE66H+TTROsdIU9qeRUuMvxQMXAdty8Y8RQGotMACGILxjo3NuQbunmoheOIwklkXu2Ef/cEAW6s72OtNsDVM0E0dbMU5hixKgavikLqbY5by/T3g0AYwTcljFr1knLMhEJiFPpybVBDGe1+oFpywHcyTic0wkp3Mz3Fe9lwMkxQb9Kov+iv3L+zPYmwW+22+xkIsruUGcHw0f1Fxg4U323mObRZCAfgB18MZGwJr70cJ3kOODa4PYpC7xkdd8y8LwUzMaGtg2LDsOpaUPdbkrw7t81TgkKVYsB1M8fxCig2Qyf0Y9wbylZdZB205Mn2X+x/uHbgXMd65j67BFFqY61FbbE8y5ymFETLDNG5klvZBXDUo7y1QnUU0HO9cBwovaZUIsICQcz2vj+uC6+DUU8+oyGVrZdXILxd7WW2L/timlAVWDizPQWt6ilViSEcjIIpVwKBvKu5GDUX9v3jRgL+lAYelv1fM7FOeoERaDfDNPShHiHy5C2NgM2KKfp5baLZaemEgNn9q5LP5t1SxDJfLb+nMYoootEnXMc0MaNbrkh1tVm4jM/1oDJsLeW2vkoCu/sCvIlBFoIpAFYEqAlUEHkWgAoCr3lBFoIpAFYEqAlUEqgh8VwS+8g9+WUl+k3+zBYqS0cpECJlxAl2YrCkA2pKhK4lTsXd9Axgzo84kUSEXLTCnSBCVpexJSi9WW969ZRKjlJguEzqSQGYbyKy1DAhBoIZs4JWVB5ibm8fRo0cRNOoCaJVgKZjGBGjl5dvvYX+/h0OHlwUSERgyctHTsCmnOBoJgKXELMFdSiwTXCVzl/8na5ftInDE7xKQLMHcUqKZYHEJSC0sLIily/dKUJjfpfw0j1kCywSy2Z4SmOJxeV2rq6sHoDTBan6HIDGvh7/5PbaP18YfxpsPw4AkGJ8iDg3bVOBw8Y/MH0P2M0lcJQkF1Bqf3GOOi5dmD2HJctBLI3w4GeOj0UDyjSaLTI6q8Skrb6VhBxUAcMGYYNLcyHlmAiPJ6lmAhU/bDXzOrWHBd3Btso/rWSTWLQGGcWcKt8IYt4dDSQKTPcrvM1HGpJyRgDZMMSbYDBvWeNhJxlg4CxPTJoFJlstp28eRjMwvJu/pKUhwksxiW7KnZFEMKQUqJhTZ3yUT08EozRGSWUMJXvY5o6yLLKdPL9DNM4yZnHTITMrQzhw0bR+hlWCSRkaulN9jAjQ3rBqHEJUkmim1nAvIJYNLEsvyMWbbHYEskh4FvSkzAcBGrtAAHWShbVKekhKZTE/aLiYEbvncIXBceFfmGVrIMZUT1AjQsOnNbcAWsoApse2kGcLcRt+xsYsU20moZHUp+8x4GnlQk6Bl+/jD+BspXyP9TZBTRQjsH2TAOi6mEKDtd4C5WcRHl7Dw4tOYu3gO/pEl3FhdRa3RQKvTFmNyqjODRr1hGGSuAdmYYJfPXcE4G0UTDAcDI3dMoJY/MRnBxvO1lH0m6FsCvxxbHN8cQ+W451jkWKKMtPqx5rbUFKEoOZzD93wjqy75VbLPKcBZ+DenqViLdr+LbH0DM0mMmTjBdJphJgaaUYy6lYq57Qg4IWPZxFEsbUk9G49SjkPJTkvS0UFM32CCCjkLT8woIwAcIZZEqJFsNd6nHMeB/DFdNAiuCaQloMo2EwAig9BIaQvEJwNYd6h8MANvJDOVbC4SzoahbKSbTYGH6Q+MO6WgXab+i3lFwLXkeSU1IBBWgDMP6Tlwmk3UWg3sd/eBcQgnSQXIBq0mGjNTSMII4X4fOWW4Kc3r+aQHw5rqoL10CNF+VwBlvL9vkvcEDAhWsLHFmDR1EUai3iTLKYdK8IuoIgEaDXBklgf76cv4S1/45/COLIvh/vVf+of4nX/0j9B2bYTJGHaSiU1OP2fPr8GbmYI3Oy0At7+5BZcM5SyWPDQly/3ODOpLS6gvzqM5Ow2f3vNb20gebsGVlzUQj8byS07rPiyaczo24lYHT/3oj+LS938/MtuHPR7gyhe/hO79e5g9dgTtxQVkjYb8gEmpi1dWMXzrjzD44D1k+z3k8wtoPv8cTn7/n0JW74hZN/roQ9x4/XW4jSae+JHXEJw/h8HqBtzdbWw9uItDJ06htriI0eYWau023MUlxIGPWpZg+Edv4vqv/Br2P/oYVr0GZ2kR1pFlLH/282gcP4rYD4xc+O4e9u/eFuAxdfIEBt0uvDxF68hhuMvHMDvVwdZHV7Bx9RqyUYzu9ha+9Bu/jmvrawKsAssTu5KS8vJ1zcgCzuG7lJmn3zoZhpQENnuNUnaYYycqAGCyGwkAs1hHAHAp+1wU6NBD+5EdgtFxNTLOjuZbMjv3shh118MyXHnIzzuWgN8OvWglVZ0JDGQfIgQVUp43B/ZToIcM23aM+1mK1YRrXIQf8gOcajZQW5xH8MQlnPqxH8P8yy8g7e7i/le/huE7V7B/6w7se6vAhNYPDjpHjsHqdLC3syW/7qnZefhzc4jHY2xfeR/+cCggrqikO6jZkCpDsUEyEvNm7IpLqDFsICgCwCpW0DhxkE/NwJ5pIdrclByuVBT4xWLO45plnpt5h/+t1euK5WQ8UgEZR5/Yi4UqhPp3Dgxh4WGWYY0FSlzrWGCFHDsgS9lGj/7GjCSbJrY87wfXqhTnLUsAL/2iaypYMaDhqFh7eR8WqWRBZQ/HRtMPEJFRORdgbdmHdWIG9eMz6GUhenv7WL+9hv1JjJ1Rit3EwXaSYy/mWmtjFKeYa7sCgBd3MyxsQtLPTc7VXMscyjZzPc7RZuFRnmKcGx9gjvnjrospzamOWKz9NFZRANdMrvdaryTHnKmQjms558ix5MlN0QNBYVqYyNG+MG4vVVXE3KWqg+djOstxKU6wgBSB52AjCPDWaIJ1OedaGDoW9uNUx5xxPexTJeOxvQLZ0pwNKatPf3UqjbDgYs6CpK7nuH6IiWrWdk7hBMIpKS1JfFkCGGUUXh/7AcF3Atjcd5mrNYVf6jGFfy9VGainEBcWHtwnmIKPomjHBkLuU1lgQICVFVFFSVTpMMzey5FHFRkpsbguOktLUoGY9Ada/0tGutbUAwXmoi0qnODfHy5sTt5a6w3IXT54v8s/SzQMyKot1mWz5S2sVLiWFF7LYtyK7OuIAc02qkixkFIvwV+ul+VgcmlvUBZp6pyPVcAapPiPMXgFHct2pVDXoPIH58QSNDYHLlQODmD4oqAgw4/uGpWj6lFFoIpAFYEqAlUEqghUEdAerfIArjpCFYEqAlUEqghUEagi8K9HgACwwR0M640ekvKpLfHbAujhawQhH0/SinXmGP9fJsH4KP1++ZwAS8k85WdiyZZaklUuWax8XUxhJtEKkIEAkNjAlMgsElEEU+/fvy+2LH11ZxfmBYYS8CGrkO2jTy/B3M2tLaxvPMSJEycOwFK+XwtqaLenlITb2dvyF0UAACAASURBVNnBcDwSa5jgLWWlycZl25566imBtgSS+EMAiT9sE99nG/g9XguBJ7an/D8/V8pJ8zmvicdiLHhOfofgFNuzvLwsgJft5k8pE721tSVAmKAzAWEeh+fhd3gstqGMC38TOIomoZjABMcE3gnRNwk7Pg581+jJp4RehnnPw/NTCwJOsyTDjWiEd4f7eGiObuSHmZArdO7EWFAiuPAqk3wdfwx7hElUJm9rcMQCvmy5+JTr4XzgYxyNsJaGShqTNYR2B2sx8PF4jId5pMSpGL8EAshCtJksdmA8cA3rlL2BiUUmw1Jl9nheyvKZ5P0M5R4laWhAV/4wrUiJ3pZgLFuAEgG/AuY0HrNkURUJXn6Hno+UT+RZ+V7fcrBGX0MxhMhcN+AuE7uUNF1wPVDCmQnenSwSgGAKJwzox8Qnk6pk7Ehy3LLlHRtkxs+vAdu8hhR+nsj7kdfK8ZgQfLZsrJJtVUhW84qZvJesr2Nkmtti3KQC0juOi2ZmpLkJlKeOAdbJyplKKRPsyft4O0+wlY7FSub7YpwxPmLfESgkaOMIiLcLuXRKepLVp9eY3c9jkdZs20fdasAjA3h5Ae3nL2Lm6ScQLM8hrQe4e38Ns7NzmJ6dRZiUBQ01jWGOnbJIQv2ZsSJTviiWyOjj+xjjtwR8CQCXBRplcQXf4/ji2CnZ9PzNH4IfJVCkualQOGCW2EjYU74+RZ6Ze8cIshCFDybXPfpYd/fhDEeoh2NMxxnmoxzTCfsXQfsEbp7AIuNOCM2j8ynRzDlR/S2VzyK9gsnsim2JqEremD98PyR7V+xqk9iWkLj8GA0ju+l6Yi2T6UnAl/eCx5DnIQFxymbzWvivAMgosVkyoAhYUEZU0tvy0jUpeHoGs8hBzoaKgaXEN+UtmQxnX2YPJ8jKPqNkvxhuZESZAiKCGQll+MncVgkJ4Nbr8Oo1ZAnZWWMxRKXuwLXDDyQf6tcbCHd3xIBN4rHkRh2f3zGgubyfxdbiqM/FNmPbCaawqIVtcFz2ZRPDOHMw9nzUn38G/+XXvgy3MwVECX7tr/8NXP/mN1Cvu2pjFkawRhG8ZgszTzyB1sljSPsj3H/rbVjxEKmUJhzUFw9h+vwFBMvLyBpNeejSN9OZjJFv7iFdXUW+uwuHnyewNNWBG9TRizJ88j/8KZz/oR/U/bWiCN/4hV/A8J130KDP/MI8rPYUxq0m5i5dRGtpUWB1ur6Ota//LrLbd+XBjEOHsPi9n4V94SLaswuw9naxff1jqT/MXjiDqNNBvLqJ8MP3EHd3cPaVVzD9yivInBrsZgPb+z2xHJuei/GNq7jxq/87ss1tzB49LIB+bW1FMtCdpy6iNr+ABu/pvVVsfviBiibmTp7ArXv30FleQOfsOXQWl+G5Fh6+8xb2PvwIe3fuYXB/BQ9v3MIfPFzDxwQ03QBeZgCkuuOqCIWMQv6frEozh1qad0pWYVGfoEII+aaLPUhQysjmSx669NwsvH/NimUKhxwyutlXXBdbcYRuGsNzPcyCnq8Oli0P01RLoIKE5aChsWsUG9ifyEqnD/cwS9GzHGylMbbyFCtpjL0sxGdtF895NlqaE13kC3P4xM/+pzj2Uz+lMbry21/D/a/8JibvfYiU/dmhXK+F5tJh2J0OksE+xv0+/MVlzHzyJXSmWrj661+E290WK5z9WczEYu2WDzjXR9U1mIIOAoeUxjZK5GZNJ9BE4JofyC0HR155EaefeQrvfPmr6G1tGY9rsupVmMJiD7NuC6MtSr2ozkKUjF7pKgAoPN/lm6rCqlJRhDL1LrZyYJd7BC4FXBNYnAQHN5MYqzl9fc1GUvsPFnllGZbyHJc8D4uU3s9TI7FrWVLR4BrH66SqB09JOeK+A2ynwIkjDcyemEK86MJdaqIXkqfrYO3eGobjCNtjYH3M/YWN3ThDlFmYZBnmWx7mswzLuzkWtoy/MuW6Oyy8Ikuac0tugFWqHXDt4x6UxTxT2tdYWiN3i/7I/YWX2VL14LjgASn7LglxSkjTgsA2gB2VC7g3KPmkGWWO+f/UMNsZtbrnoJ6kOB/UsRxO0HQdjCwH70YhrouRzHU8xz7lolPjncz9G8cGbVvYPpcFLywcKhitPmXvLbLIM8zR55qgN1VWVERnOK4spGNhAfdwYt1LLYIFSEZ+nesK9wQEgVnoY7oA90TZwV5Ge2DumcxyUTBhzb6QAGZ57zVeiz7Evso9pPod+zoLsnKqSfAdrohmb1cL6tpfhHFyUGxpdn8mtgfFIizOKfqxpJTLscN5oBhE2rsKgDYvlP7X5ngHuhjqh7xWXjeby7hPVHBEYJmFcKlh1HPPpPOawquCN2+u6aA4zpyLst86R3Fu05ZCgaNgUEvpoFhTD2w4NP4exZDPZN9QzgzFnuLf3asA4IM/dKonVQSqCFQRqCJQRaCKQAUAV32gikAVgSoCVQSqCFQR+O4IfOmXflGJHybnmOT2A98kVsi8ekx2lc9L9qsAX7FKCXAY8FfSyWQXFO/J144MEibSyNC1mZQ3cptBwbaT1C+TTL4nAIYPysHGSaxz+V5Nxy3ljgmErqys4MHaqkDbs2fPCjgN6sanl6APwaTu/j52u3sCYksP31LWem5uTsclwEpQgQxinous4o8//lggA49bXjsBJR6XEs88Fv//8OFDfaeUiiZ4TCCLgBTBJ7aF7eDrBHkJbhE0vnHjhj63vr6upOOTTz6JxcVFHYdAL9t07949MYf5fwLCPBeBYzIYeXzFswClSgayAdMpBZgijiMkSXwAsP/rd1zXVSQk246NJ1tTuOA10UxyrCUh3h10sULmLAGvjIxT8VYKecESADZJKDIqxDosGCVKrJaynxlwyAIuujae9wOcI5g6HOMuEmwiw9APsAIb15MEd7LIMIzYF+Q3y2Q8GSTGX1AMYAFN5kfsWALDBVPYEUBNqb1CxrNgRxkvYXoK5gJVlYYlyCzmoJGtFZFRTBALMZO2j7EiGbtErGEbD9McW3km9jCTdfw+WbvHLAuX21No5g42wxAfxUPJS0vST0xisjlNQp+v8Joof0lmjqSbKXUJghAFKIxU77PdTOJPbAtbtoU7cYSBZEkfJSMNAydHkDGZTTlpMpuMRHDdpvwlpTBTdJMQWZ5gGgQ/aphyfIEre1mEnWSC2DGiq/QrJLjI+Edk7DCeNhmgRhbReOgBtdxBg9LvjCjZMkIBG8jyGrJ6C+7pozj1+VdQO3UYdquuc62tbqIzNYOpuVnJiA7DCSZK4APtVgvzc/No1ury/ZVPNoFJQ4kV+Ev55lIWfRKFKvwoZdr5Oj/L3/wuxyDnhfIz/M2fEvQlOEvv3PJBHNvzjIQ9gQD1B0ql2y58+buahLabxsCEDNYuvMkIjVGEuUmG6diShGmdPKg0Qp5GBmwmMG4ocMZr0MCqaqvkbcXStZHZjgBWXWvh0ymARx6dfL+gvorlanyja16AwPcREEB0XIGpUZZJ5pZsySyNBQqwj/EeCcgR85xZZUopG2/TOCNYbGQ3DdvPJKolPc3xQ4CAyX2L3rdGspR9msUM/BQZ+mKEKzltgGiT4DeAEdcB+i9y3jKsM3oqmnYRcJanJeWU2y2tJaOdbeRxZFjGdg6L3sGJJZauGMrFeRVPgU58cA4yhSg+55GUCgFkKjvILBeTIMAnf+Yv4Cf+zt+B5daQ7u3hV/7238L6++8inYSwohD2JIbd7uDYyy+ic+EcEEa4+603MFp7ICZz0Gyjef4Mpi5dhDO/aHy4hZynCHjyQR/p9ZsIb92GQ49pJ4PfnkI6NYtP/bk/j7Of+6zabk0m+OCf/hOsfeErCCYTww5nAdT0DJxjx3H089+DxplTslBI9nex88abGH7nHYwJAlPi9/RxTL/6GXiHj8Nq+Lon+8Mxaq067ChFfO0W9n7vdxHEIyy/9ByWfvCHMfXMC9jsD7G5uwnXsdCyHAwerGL//ffRCFzMLizCGg5w581vo3X6LOZeeA5zZ0+jHia4+y//FYa3bws4CdrT2BqNcPaVl9E4/4Qmtai/h3TUF1Ovt7mJycfX8fDdD7C218U3tzbw/sqqQDZK0XOFJ/uSALAKheinWvik0t+6ZJvyjvK+cgyElOmXJ6lhJ5KhKV0KeWpbYtoZZuBjADDf82zsE7iNI9TgShJ/1solgztv+wL2WmyPlCbM+DZMRuMJTyCynyfYy3PsWsD9JEY3neCsDbzi+Dh2/BDmpqawdesO4jDC0mc+hcUXX4Fle9i5eRW9qx8gubOKhMoDBWOwc/4cZp7+BJr1Ju5/81sY7u+jduEUOjOzWP/WH8FNJsBwDCRsBWdbUwxliiw4N5uxz7WPpR0TMis1TxgvUY4vAo9ZxvcdzF9+EkvnT+D217+FSa+P/MBL3Xh9G3yuAGjLcjGxK02BlwAzxYZ3xqiNaBUQ+9G0jr60PaRi71I2fWy5eJBF2IWFHdtCj+BqsVfkQsFiEhcpztk2Lro11NNYQCvnHLKGuVbWuZapKMuWOshdWLifp3jixAzOHO2gebqFsA104wn6wwm2V7bQH8YYJha2Ywub9P/NLAwJAtvATMPBcpbj6F6OwzuO4sD1mEoKvK6ICitl8QDnEjvTfoPMV3qYc67hms4+SM9dFrcxImPNq2beDrl+ciG0bAzpv1tElgVZ9WJ+IrCpnYpD+WnjPUuZZM9KMZcDzwcN1LIIXdvCR2GE+4D2GyxtyRyyilk4ZEmmnEVvJetUkuhUiaB9QFHww/a3XQdN+RzbWp9YvKV9hzyZzfkJ7rJdbK+sAIrnKu4sJIhLprlhrnIdMPsZMXElS56J4SstBu2vCiCY+8KiX4ktXawJLHCgcj6Z3wyI8bUl2Gz2lYw/x2ST64PsMyi5/Mj/Vn7Z7PBi5B5QgXXPOFYel4em5Ymmh8JznO0rGcxSxynJueVaa9x+wd0N17EwT+DOzmL60kUsHj2Kle+8jd7t28jsFC4LnAr5elOvYFBjXabiYdpCALiwFDarVVnZIV9hIMpSXSOL9bSO8Y7zHhdjUAWLmu/IRDb7YSP4bc7xZysAuPrTvopAFYEqAlUEqghUEXgsAhUDuOoOVQSqCFQRqCJQRaCKwHdFgAAwk0GUKBQL2FWtv5jABDJLyeeykl6V7wUwXALAYg0zUS9Wl0n+M2HP52Ly+l6RYDJyefRRk49nweri9wmuEhwVMy1NBCQ4tvEEJlOt9AYuQR967BIg5Q+lnsnCJVhKYJjHI7hL0LT0zy0BW77fbLQFFqktriuwlkAsAWZKNBNoJdu49AYmoMTv8XWCtPxdegXzOzzG7Oys2l8ydvldtmlpaUnnKqWfCUzxO/z8hQsXxExkOxkLAsYEuHkMfp5A8b/uY0ogmdfJY5CdzGOzLYbBaPxzxQJO6eNasuYKabmSDVGwcsgmPOS6uFhvY8kKMMgSXB/2lMClZxtTYZGV/jFHtJIFTI1U9okyAVYYDwqwJQhM4Khm5ViygU/mFn6sOYvTkYV9pFjNY3ychvgwTfChneM67znVWynFaLkFa8PI7BGhNSwUI4tcs61CktAwNcgcJvOYCVGm7Hx5sJrkpXxtxbLNEJAlZXK1xjuUSfJCHpsJN8VNDElH55f7auHRJylJ2BgSkM0tST8y6dmxMpyzHVyamkYSZfhwNMAb8VgMZyUzbQOiivlbsIYI9BrGGZk4ZI5a6IgxTVlfMojIujWytqHtoGtl8vO7EY4EANMDmPCJPGAFghMAzpXsbTmukudIUswuLsBuNbEbj3Brcx3DyQT1NMeSVdP5mfSlN2xEQMXK5N1MKWkmvY0cpEkIKxlZ0GsEGiQ5vMxB3fHhSMqRjFEbSb2OuNZC+9gxLD3zJI6/9CwmdU9Jcyb+OeaYPA7TWCDvXm9fIC/HPcHf5UOHxGK/deuW5gD66HHMzczMiLXGMRfFsYpD9DyKBABzHPA3xwlf43goPX/Lz/G9Ug66nHOMfLoBmEsmMBnABnoiE9AUJCihzXvlUhnBSCznUYg62UX9IZL1bTj9GA2bTO4UTjIR89ZIrRoJVbFWJZdtPEwFtxPgVC9j1tek89lfCEYoIU52rHwSTUKZAguCVguPRBbrsLBGvrQsrrFsjLMEI3qlSn86gZfm8tB0eXSOg6JAQilxJagNxY/3gYNNygAEvJUMNwCDmxoWmwBgSc9SjrdkAReAtGTNTdKboHlASW/JaVPK0khseyxaKeYnFo4QnBbjkj81H06jITB0wMKcyVhj9YDlSeuAIu1NZj77rgAb10EqxrqBQuhFb4BGw252LN/EkYBLu4nX/sZfx/f+xz+rRPreygP83Z/9WeTrD+EnicA1ylfPnz+H6XNnUKvXsHvzFvbv3gFGEfzOFBqnjqJ+9AhqU7OwPbo+szFUJsjgJAnGd24hvH0X9miCkLHqTOPFn/lpnP/05wwAMRnivV/5Vey/+S1kdx+o4IIa7bQisKbamHruWSx9+rMITp8W6B+vrCC8dQt7b7yF7sfXkU/GGHou5l5+CY3LT6F27AjyVgtj+t3TgmEwwuj9D7D+pa/A29pE4+gRLP+pH8T8az+ItXCCUTLRXNrITMFBnISYnm5r3A+u3cL6m99Ec2YWnUtP4siFc8jWHuLKP/s/Ea2twWvUELfaaJw+jROvfgrBiRMYbe1i8+49nLz4BBq0TaAv6toKPn79deytr2G928fXv/UGPr5yVfeeIK+UDwoGMItfGpLAp7Q5rQlMoY+6Z+H9S4BzwiIaAcDsExyNhv0qLmshk0rWr+Z21bLZkstfj4YqIZq1HTF/KYVLP9Rp20FbRTcEf40UtQqCpLBg/OH7OdAjAIwMD7IYu0mMqTzFK/QmpXrHJy7hyMnjuPL6N5Hu7om3GAYNI8WeJgjyBH5I5qIpjMvpQ3vxSRz73OfQWFjCjX/xNWx/eAWxnUpaPJ0k6MwvIO33MOl3VVihQpRCyYOMSapf0DPe5xqVUqY6xyiLBQIbGXeqClCu3QDFkeMgcuj9bsYpixWMMoEBk1QCI4WNkgVZgnpFWUUBAAu0kn2EmY84c5CtyKBxzR7Dwn6eqVhpN7dwS+u5hRC2WLOUVC5LiMSYzVJMA7hgezjDwqcsQU7P82J95rqtBUgKCRYe5A7u5TGWTs3hwrEpHL50CA+iDeSNADuUgL6/jeEkxiT3sDVOsRVm2OjTp9dG6GaYrtk4Rjnn7RzHuwami1LTnwgs0iYh4DynkhTuhVNjOSFZfO4LLGRprsKJhopcUjGtJ5SvLpxxZW3h2Agpj805WsxfYMoxlhSlHDGfMU6TNEeTQDftVrIUZ10PF+Fj20pxJZkI+O1rnuWOikogsTzhzf3iXt1IJduawqnOYAns5r2R7LTjYL4WIJiM5VPPNYAP7oO4T+Jcy4VFALfYp4+KlOQtzf2dipXMPkxrkqGxas6WzL5ZPLWmsVhDCi6lQ3uBcqowUeC5kcTmMbmesBBFs7bWIVNYxvvO2ZyfqTtAi8xrKrCIBW1Yu9K0YMEa45ZwD1osjvwlxYmiWEp73BwO1TwOAGAjAa1544CSXbj9FgVacuFWH+XeytG9b587g6f+g5/EqcuX8Af/0/+Ce//q64CdGOZ6Mf/ocIUPc8F1LsSiC+C7CJeKKop9uJGRtrVW0XPZqGoY8JyxNM8Nms71WPErFC+MVLyxRfjJbsUArv60ryJQRaCKQBWBKgJVBB5FoAKAq95QRaCKQBWBKgJVBKoIfFcEvviLf1/gLQFgggryx2TihAxcv2ADF95x8gYWQ4QV+JaRGbUc4xvMY6j63yQu5EtJIIz+jvTEYvKQIEAh9WhyRwaw5PfJkpWvbnFceVFSXpFAC5mhrgGk+ZvvkZVLIPTBygMBJQRPCRaRqcvkUBhHAmv5IMhEkLdk0PK4BIrIHOb3KBtNALj0CyaARCCqBIcJMPHYBI8IPJeMYLad4DC/z+MQiCXYRJCW7/F1Mo55XsaCbSulaclOPn78uI5XAr7z8/NqA7/La33w4IG+y3bw0e8PcP/+Pdy+fVvHIUDc7e4WnyEkUkgP5wb4ZW5PrMdS+lFMb5MEs3ICnUxC5rhQb+NU0FRyb2UywIN4hD36lFLO8DEP4O8ePgbgMQktk72lvxxbQkCIoFUbwEuZg/+otYBPpvR1ppzjBO/FI7yf53jPynElj7FnZWIyiVFeJMFM4pEsiyKpSXBZLGNKiNoGRCVTmclaMX0teQoqgWener0uP94iCWszuZgJ1OLnCZop4SjmhYSb4eaU+SuYLTblNukzbIT+ctuVNyBlEpM0wRQBYMfCqWYL+3GCPwpH+FYcY6jEOceKScjy3jNGTL6KnUvQ1qLkZCY20VTuogMfTfq7ekzQGs+8fQvYtDKsZCnuxmOMyVK2XLgE2eh1LBC4AJI9B23LFVOMLLnGoXlYUy30kggPtjextz8Qs3IKlGqmjyUTroyDYYgSBCE4Y+4bASL6A5oEqqLhGFA4IXCXuwhsCkmaopHUtxE1m/APL+HMyy/i4qsvY/r4EWQBRZGpFGBhd6eLcBIK7JqEY4zDUMAjx0yz1cTS4pKKRih/zgKOUnGAY6hGP1IqDBC0jmOEUYi4YASzCKIsrij9f8vXSrCX4C/HaQkQl3LR/K2fLEeaGJFKzV8CZAvQQxNVLGCRDCbFI8tQZ/FIlCDa2UfWjyTr62Uh7JgCskYPk59jXxQbVow5x/gY08PYSgVyssiFODT9E5ncliwoVRRsKgwYGpnkuTWmDFdKbCLKP3O+dFmk40jqdJQmGPP4BJyyBC6LQ6IYASU0WUSjcWRYuxz7YhkV6g0OAc0kEVAbRwnimJACGfUssLBhB+z/FkIWyKRkABswmwUIJYeQz9im6akO0jBGNBzL61fAeQEMUOKd4JQBhg3jkp6VCdcd10g3uwQseE8KKXbOXxzDpaE1iz4IxtBbOHLJQiTYbMPj2uIaSVMxQilh7bkCgmwqTLTb+Cv/8H/G4gsv6Fi9O3fwP/z0TyMbDlF3WXDE2cFGMDWFoNPWmAgmKaww0mQWNX249ZrAN1kX1AID+kQhakGARjiG1e0hGUfoBwE+/5f/Co68+qoAaGe3i9/6W38b4dWraOQRAoIX9H6m5K/YzkAyO4/mSy9i7tlntfZuvPEdpHfuIN7Zwng8AL0lU7iYI5P0+Wcx8+STkq3u7fcQNBuIrRSDDz7CnX/2fwF37iGhz+7581j67KdRO3QYE9uWX7kX1DB15Dj6aYqgGSAIYww+/Birv/8NLC3Monn4KKw4Q3L3LlZe/wai3U105uZx+IUXcejlVwQCp56D/tYWtlc3cPp7PoN0aQERx6nt4N7HH2OyuwNvNMKVb7+JL3/hi7hz6y5cm3M0FRDM3EPwi+Az/Vg5p7MgSSAS55kC1HwcAJZvtuYTKF7Gh7pgzXGcqWiDSg4WVsMxQvYTm8CvLQ/UBcuSHG5LQKqRUvcF9JhxR5BZ3qkAumRW5ym2kWKdUs/xBE/7Hp6ybDRZPBbU4AQeEvo9R4RvCOAY/2AC4XkSqfiCc0ZJ4E9qAcJ6HQ77Ta+LepQgTdhJLclOHzp3BoOdHfR3tvUdglsqfFDRiFlrJUWv2hJznWLjF0xAztkJi1boq83xSz9y9mlORxmL6oxcLw/E45nZpASaNNEZYKxAx0TyfHzRLwA8zkec1wU4ZpwrCd7mGGeQJPQK6JtsQDuqZ+xnOcZkSmqvwDnD7BZmADzrWTicOgLvpIKg+Y4e6gVKZtsYuSyESlA73EH7SAfzZxcwbKXYCXsYdAfobQ2wO46xMUjQs2zsxTm6w1w+sqGbYjoATsTAmR3gVNdIjXPdE+CfQ7LWhMil8iCw2oCZ9JCOyADNyUo2/YUWAVQmYL+MyGbmfEn1CRWsWAgJLIu9mal/s9hKTu06LotoLIxS8rOBGa+GUcbCLOBsq4XRYIAdQMxfFrvx2JSZjshML/o6+4OYxrx7BDcf87A187H5bsuyVPhAyXXJGRcAsCk+MjeV+xzOsWOpmhg2KdvKdnMvwFhwb0QQlCoRKrIQKGvY+CWorTFoG6sAriksa5JMu+63GZcFdqxxzvZQaYNjhaAu20MVF3oxl+oRUm0B+w1lwcnKN71RDNnAgxf4mAxH2tvWKMfv2Yh7AwHa7EYHIG8B0PIcLEpUbVRRAKEgcD8j0N8WCM6/JTir6P4zPvQ+P38eZ3/8R1hhhOv/4mvov3cF1PB+JOxt4vk4o7gcNoYtb4B6FacUceazsh3alRYFYoLDi/XLjIViOMr6oFA5sMweURh3luPH9/aqv2yrCFQRqCJQRaCKQBWBKgIHEagA4KozVBGoIlBFoIpAFYEqAt8VgS/8/f8Rrpi+jmH7MjkogJegq6eMA0ESVpsTlGSC12ainclosehkrGW8fwt2sKryJQ9t5IoJHDCBJSnosnC9TPAJJOb5zW9+huxVMUWKxBEZxCUgRBC1BG4kx7zxEFevXRMw9MILLwhkpbRstwBqSxYvE+ryFZ1MMOgb0KjRbGJhYQGLS4sCeCm1TPCID8ow8zsEj/lZfo4gL0EmSjm324ZFTEbv4cOHjaxrHAtoLuVnCWjzuI8zDQnmEvTlZwkOM+YEpwhWExQma5jH5ufYHp6P7eCxCAAT9F1bW9Xn6Vn84MF9nY/tZtz4KO+Dkm5MQhNcio1MbqGCrGQkE1JBnuJko4XT9Q5qloveZIy18RBbWSwW1ShLDOui9PIrEk8FlmySgAL9S29dwy5lgoqvMwH6TGbjL7QO4bOpixmkGKcR7uQRblkWrqQJ3soifJzH2KE0bUH+MbwWAy5TflQMP0nSGok8gp9k3nlFspaJR4IJknoWG4zvUfLQMUlHJSfJzDHyjhL4K31MCxaQGGgZ41IA6WwP/WEt+uwZbgrZj6TEMrk+m+dYtoEpz0EXKa4lMd6JyXiykIgNQmZL4RNXSGOzfU0Ba5SdZJKTp385lgAAIABJREFULCAHM7mPKdtF3XYE5PTTCDvIsZKTMQ1syX/Y+KySQR/QoZbMZ4J6ZO+6htFGD0Ml5qebSOq+ktujMEKvP8R4NIKfG+Cc8tUNAeQE1wgGGmCOMSgLOcjQU5wIyIixCqiLCYSuCRDPHBep7yGfn8bspXN47ge+F5949RXU6H9ab0jeeDKJ8N7b76kP+kGg5O+A3tpjMw45xtjnW80WarUA7U5HY4KFERpTtRoa9YaUBPigTDw9ZvngeDas9/RAEvpxAJifKRnBPFcJ/pbseR6f3tkq0nj0Z5NAWgH3BCaZ9C+kqV0Cj/LGNUUJlMPOxhHS8QgZfYaTSOArmYClH6lHpi6LZFhQEZO5HCEhqOyRb+6IXTaJQ7F/Kb1ue6681eWpKTnqxBxTEqwGMLJ9D0G9oUS47XgCZfuTEOM0MTLnnH95vaMhkvEQOYFGeRsakNsAbpbYupwzG60mJuMxsjgRW5z+yxwzHD8EX926j9xzMBgatQJJjh6MfePNKxsBMt4IQHHNoJJDQaom45lAG49ZMr3EPs7JwrOQOBbcRs14GocR8slEYBW9uY20Mxn8Jo5N10XL8bRGxa6FkNLfqZlzLBKpBbobUInriF0jE9iC53iIZmfw1/7J/4qZC0/Ib/w7X/gN/D//9NdwfGEG8aCHwU4Xtc4s2ixg4Pyz20VDyJAj1mAajWFPyG00AHZEudc0g+fX0VC2PsOk1sD3/Gd/CYsvv6y5AjtbeP2//3vY/vrrcCYT+J4Drxag1uoIAOY9YjSzoI7G059A68IFzfm9D69iePMWnE4TjTMn0Dp0GKPdPiabm5g9eQxzTz+t637791/HiScvoXXpNEb37uP+P/8S4lt34LfrSGfbGI/onmvDa7WQNxuYPnsK577/B2C12mZsbG4i39xGZ2cbW9euYnvtIZL9PuxBD3Y0gU8GNiXhuU4vLcKenVMhR0zma5rh8p/79xA8+yzSuUWEcYbRaAAMB8DNW9j8wzfxzd/5Pbz/cAObUaK+RGAnYMGJZYvRSllaMoAJXLGsRCIGkno2fryh1BoKb1JKlnMuEthaeNEXawUBKjLCNyYjDECvYQ9zjot5gWEEfx35ALcpOy0QulB7sOhpTQAzV/FOz8qwm+fYyVPspRl6SPDKmRN4JvCQ37wJP4y0Lol9nnIONnYCLGZIqFxw5DDGu3twtnflGcp2cszRz5uy/pQ71tVxXoipRpEjY79t1IFoIrl7oj1a+wrJZY41zk+l/CuHm1ljaP9gmIQEm4NagNZUC6P+EBF9ozVnmNoJ7tf4YAEJwTlZchRrrGEwFqxeApWC4gxzVQWBRbwJCnJfRiCTcs08BtvA45MFTfCcLOAuCyzyBN0sx45lYSc38sRkw/Ia2HbfynAsBy47HmalVMBphNdjgMxSVJdCExMnh3e4A//4DBqnZ9GrRdhPRognEXobA2z2xng4SQT+9tIcke1jdxBLOnmmaeNUlOMTuzme3Ke3b67+zHlFY9giSJ0iLgsMOE9RiUMFcsa3PRP4y10F5z76H1sYsoOyMIrjQ8cyhVslU7NZFKfpUmSBwoI6Fqwk8nBnLCdpgo72F7SKyDHmnCbWeKI5lYxisVIL5rXwe86JBatYvu8cL5xBslTr+qwFzIhdT4avWdUI4vLBcSXv4MyMNa6iXSqBFAxfrmlsN+WXtfY3WbJhIRuPYKfk+ZpxaEoeTCEHmemmRI7saGN7QSY9xyz3agRlWdyhfWHB9CcjuCzyUP8kQGvouYYlzKIQSpwXvtO8N6Xwsdi/LGxQ0Ra3IypjU8GTivlK6wjtS80ejH1eNgWGRK1j6bzcQ6nwhCAsrRmMt7L2iCWi22wBS0ta78LNTViDod6j/YZ5GPZ0+b9H5OhScodWGWaeKD9f+hSbMW1sWUoVAs5vRl3J7L3Esta4NdcjpRzF0RzwR/Z2D3Yu1ZMqAlUEqghUEagiUEWgikAFAFd9oIpAFYEqAlUEqghUEfiuCFACumSY8k3DtGMi3RXgoqREIdVcMnEJGDBBzYSi3isq6CWbS6C3kNIrAQHLNZ7BTNooCcNqezHvjAcwWWMm1ZjDIQDgGEnpUjL0cT9iAqyG1WLOzefbuztYW1sTCPrEE0+I2bvf6+HatWsgq7bTbqM/GAiw5WfCCcEXT9d6/MQJnDx1Useh/y6BVcaDLF6CtwR9ySA8c+aMjkX2MYFZAk+UnyZQTOCWr/N7ZBLz2ASwCN5SApptLRnLBHIFqDNx5vv64bkJQLF9BMJKr2G+zvPzmglesU0lSM1jrK6uSqqaTGiC0gTMSo/gMkY8pgAbAsBKrBoWd/m8nmU43GjieKODGduTDG93MsZGPBGo2ctTJSaZQGOSuZTcfORjVjARdGcNU4n3Ukk1JeFznMss/JnmEr7XaeGElcIjIJlMsGdbuJdleC8L8WZKf2BKCRq2BxOI6o/ygjRJO5c/Jodd+I5SfvWR7xsZHkxg8jvMnDEtyEQmwSMBXuJTkYnOrmUYkfIS5nfETE8FuJU+bPJwVeKUCTzKlksTUYm3KcfB0dxGm77BiNHPEqzlGW6kwEhJWSOZKUYtk4lMKMNBkxKslB6VhDZBagu+Z4uZOwNPnxlZMfbSCFtWjpUswUZuY5A7IIxDlpFHAJh+ikw6pokSpfw/JVaZ7x0TYKj7SFynYOpQFhSYjMZizUhmGilaWYqWTXltAwYaSUYyW4zEbiB/VyOvy8QxE7aW48vnMrd9xI6HzPPgz8+iffYEps6fxLGnnsSJC+dx5PhJDMZj7BYg7vz0Ahq1ugBLArgfXP1I/ZbjofTJZr/nWOIYYD9jYQMl0TnW2Ic5VliIwc+V478sBin//7gEdOn5yzHPogv+v5RjJ/BVegqXDOLHvYR5zlIaujw2wUWfjFs+SXjvbEw1mnDI4otj5GmMeBIizyIjj8qkcpqAAHA53/Bcw8lY490n05kMqCxDGMYY8ToLKVGdgw+9T59elWEIHKHHN4trPN+D4/sCXuXpS2YxGZY1MqYtWHGKcNhHb7+LqPBApg8kR6k8tQkYeQ46rTamZzoYDccI+yMMJmP5A9fIzoSn5D0ZbjlB0MgA7vL/LBjThXKrKdh4jDktEFp+hmSucpUw/Z3e0eLaSrqdvqWOAGDP9RDARY2KBTmlbSl7yb6bqS/alB33XLTqdY1pAuVevWZk1sehvETpLalUPIEEqUhYcBgnSlsXwHX9qUv4uX/8j+HNzCJPErzxv/0fuPGN30Wyt4VRb4j24aOYunAWrU4L+x9eg5dEIPs07o2RhUN4WWwY3kzIOxzbLlqzC3CCADtZgs//zH+Cuedf0H3Jd3fxL//mf4Xxe++jmaQqwtAaG9Rw+PQZ9Pf3kdKqoPBl9g8vw+eakWcI19cR7fYwdfkipl9+AY2jxzDe2MPOt78Fe9BF7dw5HD56DO++/gdYPHsOtWcvA1z3vvhlLPh1hK6FKAnRZmzCWJ6zBFL8Uydw6Hs/rzl93Bujt7OFaH8X3m4X1vpDJL2hcOtgpoO5o0cR9Ybo37iJvXt3EUy3ceTyZYzDBNvvv4/RYB/epUtY+KEfQu3SJ8SeT0Y9hKurGL/1FoZvvyOG8vbpU/jKd97BII5UaEIAmP6oLKBosi/alIF2UJdHbI7cNmsBAeAoM4U37G+chQSQSF7BAE52SqYiiw8s7CUxdsh6RIYZ28WC5WLetjBtWehYNtqw0ZEMrllPBGhZlAyHpJ/3s0SA2J4FbKUZRkmI5U4Hf+bF51HfXEf/5sfwx5HxTRWoZ7yvCRrVl5ew+OpncPyZZ3H7zTex/wffQryzg9wiPMfaAFPEQE/s+uICOmeOI9naw9bVm0LkZJ+RJRpEOS0LCpUUSa+LRWiKieSFTZUGLXPGh5YlCZR+n3ZtdJo1jMYRJiFBzYIKXyquFFLRZFAXatAGWGahSeH9y+shUJm7LJ7w1GcwjuARNWSs5b9ty39ZntxGIEJzEoH5YZphm8xV1wbFaR+mGbq2i/3UtIe7H4LFHES89/QDftL20EzjQhmACgDGokFTIICRm6N+chb2YhMzl47iQbiNkR1iPAqxt9rF/jDDZkL2do69MEPsB9gbJwIcGwFwcpzg5T3guW4hVa8179HeYUL/4tTGdh4LDGXR2XQGXPB9DPMUa3FqfIDZdsfGiIVWKfdRsYA9soN5j3oZ90sGwGw63AkT7DZS0yFxfc15lPM2SixcXWlHwX2M+pTUTVyM7USSz3zPzT2B1ZEVY8z5u1Q4KAokCUazkIasYxY7kO3eZqGbClLMLkqxFLOeAKeRXFabswyUrxabvPCX5X6i6dRRn5nF7PmTKmxaf+cKnNwAwCoEE2vX1jj2WGhTMFilCMKiq0LymfsrWl3o+ooiQq55LFIzDsGl17QpupMiUFHUZ9SIuNQaNRs9CiD74A8ZobmGV8viArKzxfQt9mAE+3mUhAUWRRGhWMAF87jcS7LIjz0zpOR3oWojpjiLrbh3EsBrVGrE6s9Y0FVw6Avwt5SVPrDL0YaR18X9Y7FxLRsuRZCC0VsWYRRy2RzvLH5S/ygUrdl/Ehb/cU/JfW7xtxQD81q3AoCrP+2rCFQRqCJQRaCKQBWBRxGoAOCqN1QRqCJQRaCKQBWBKgLfFYEv//IvGQCYyZc0FVBBxgMBYEozsxJdQC1ZlGSsMKlV/JAFLI86MhLICC6kh8V+oxQhk51KkjMrbxI8lOnkOZS0eUzmj/J1hnFnQEbPrx347BIALs+thGAhHc3n9GqchKGYTJKHDUM83NgQKEyfXQK3BGVLEEfew8ziHCRiLLHK+D6PoQQUk5tkGRbgKa+NoDfB3FKmmechqEtAtvQG5vfIBhZ7q9cTCMz/E0jmg0AyH/w8nxNkItjFeJQMZ4JbpZQ020pJXB6LQBnbRr/g8jil92kpE8328/MEw69cuSKAmO0sJagV24IlLM/AjEmzFDOOi6P1Fg4FdViUtU1T7CUhdpIQ+5IINJ5/ZDlRsk952UKm2dx/CVQahkOZCCxAT9fOMJ8CT9guXnKbeClo4qLlI4gmCLMJBnmODQu4a2XYcBx0bQt7GbAymeBhFmLIRLJSgsZPlVaXTAKKqcpzSJK4aFvpAVkkjvk6GcNGrNjAVAmlpo2Aol4xAK25JotMY6lkG/aTWBqF/12mrCuTmUa2+bTr4yxc1DOmVJlEtdClX2EWYszEqm3aViOTRYAqGW6UPHVQo3ysyz4WI0sjJYTpIduGD88JMLIybCchtrIU6yADzUi/Zg7HDMeVjZrjCoxkglIS6wQfLSZyIXlKPif7lmPP+BrbSKMYo/4AeRKa6wAw7dgIlMAv/Phyk9QU65JAte3Bs13JwzPxycR/nFkC7WpTM+gcWcbcuVOYf+I0asuLmDl2GPOLiwJnyPZl8QLlcXn+jL7UBLaiCB9du6q+SRY8fwj8sj+zyIF9nGOgLPbg50o5do4BgqgEddmvOb7oFcz3OV7ZH8v3CfiWxS08xiOP7FSfEZBy4JudHvyfx+XY5m++X4LGpafwfreL/d0u8iRDq9aQ3y4lVwkosZAgSkNkbEuSYUSWcxgKkKWiwmg80fillKjHzkxMJeU5UkyiUHMvZfM1nyaFJGXh5S2FBgLAcSymLCVCOb/GBIc17nK4vg/P81VckExCpFGIwWhQFNykyCk/KgZZJnCa3rGcrzpiAE8w7g+NtG5REFDzfHkt8pyUSBa4KnzVsJFdMn65VhTFIWRLs2giYGELxx2T1qqkIIBFyXYXdfWHHI7Ysyki+XMbxpmdWajRE77uqYCBrKc616TJBP3RBEG7YdjgloPO/DzmThxHRAnW7j6c/gjOZCT5XbKqSx9htqHueAhqvrycx46LQy+/jO/5ub+MjP7V/QG+8vP/NXpXPxK84c7OoH7iONpTLWxf+Qh+QplmG/6EKg9jJPEYUcL4kXHpCXQIDi0ibk/j+37mZzFz+ZKBtzYf4rf/5s8j/OAqalEIOzFFAlwnQy/A/JHDSOKJ+g5tCcL+GLYHeA1yZHNkwwEc20fjqafQunhBjN1wcwOj995HeO8uvFNn8MRnXsX127dQn56Hf+YknN4ebrz+Lbzwuc+jZzkYrdxHw3eRhyH2rl3HaGML/vIhLL74EjZv3UA6GqlAIUkiWEmMZG8PWdDC3KlzmL1wFtNHD2H72jVs/d7XsXf9BoLlRTz12mvoDYa4/1u/ieH1m0ibbcx++tNwn7wgNn2+tYV8ZR2TW9flH2y125j9/s/j7et38BtvvgnynT3HB4uPOhlZwBYC9qNCEpqqBIwfgVmCHmQc0gdYLEdJ93OOYoENme7cM3C+ytHNgJ04lr/2lEPvXxfzsCUBPWVbksVtyJvelvQzZVzpcU/wdwRHRTw9xzB/uymwS/DcSvDq4jJO1xqwRz1Ee11T8KE1wvjEc64nYOOdOY1jP/YTOPXpT+Pmb38NW1/9LSS8fkrdlzKvLD7yfPiHD2PhqScxWX+IjbfeM0UPhT9uWURB/1SjvEAAyUibSzpX4JnZB3kZTKFPzewPZiYTtCjVnuUYCPB7JHvLvZxZuo3/q+Y/viBVlkdeo1wDQxanLc5j5ux5jClzvroBrK4gJbubgJ/uhS3vVyNubywDWNzB/cJulqFn0UvZEig7cYCx48ijfMi9VsZ1yuCTHQBPWx6OOh4cyugTQGWBHx0GTC0HBl6O1tl5YKmO7FAdznSAYTrBXncfm/d30O9l6Hk2tq0Me1GO7gACoD3XQsPJcGYCvNz18EKfc2NUqBCwICWRkobkmTNKLlPGOhbYy3Y95dVgywsauJkmkrfehY0t5OjYLlpIJWlOwHpsATsWFUCAmhuomGWSROjmiWLAOW/estFRcViqdZfsZs6XRs3DyFPzxYlFX2Sgxv1y6omxO7ZiDLh+GntoOJkBW1lcw2PNWBbmuVclGCq80QD0fKiwLeNxeT8S1FygkwKtQvqa94fgZ5KwzwCZ66N2aAkzp48BoxHW3/0AduEVL/C0sM54ZB3BPmH6FsFajlnuabkKGF/eTNfKrbd8gR/Jbfyxv0nKPqliIsksGKZ/+Tjw7i2A48e/zMI8qbqU7SiUAeTJW3oCF6Ar93NJsd9jn2UxHT/H/syiDsnJSxmFK56LWJ7cVAkxxU8sYLB4U/4tH6WtyeMS1Cr2KgqmZMnMwCm2Bvim72+519aelUWVhcWKKWZUVQl+uPIA/re8C9XHqghUEagiUEWgisCfjAhUAPCfjPtcXWUVgSoCVQSqCFQR+P8VgS/80i8aQFfJfcPOBQEfMiLF8kgFAsvzUDLPJd/LfJaJe1s+lEzUUL6PSRgj26kMjjTZDPuXD4KdAgCK/0teT0wSczyRLJnkkNw0/TGNRzCloQWKEDCIIoFHfI+Sh8YMy2gTk2G1/vAhHm4aZu7ly5dx9OhRHY9AjgDUkRGw4/UQoBkMhwcMQ5MoMu+VLF6CtASnCCifPn3aJF49T20gAEwmI9m3/C5BYoK1PA+BW4JYJ06cEMhVgklsNwEsfpefLX2N+bwEvcQQpA/kxobAKDKBy2soZapLRiOPRyCM3yGARjbw22+/rd8EhHmeUoa6ZE0T/E0S+tumaGQ5loIAh+stPWdPoPTzzoRewBmG9LsTc8RINyoJp9yXSSKXMWNyig+mrQhUSkLQoSddilaa45zj4LNBG3/am8GJcAI3HSFGiiGTtraDnu1h4LjYtWzcnkxwKx6KSTQSY5kJMcPwEDilJJ1j5BzJ2rAJUhes4SJfaHLaBJWKxHdO1qKRLywZMQepRX3WMGOUVys+w2sW68fYukqmdJaJYdfHOYK5ZMC7BhRlcnsXESICErnxuqS8KUFgwzijdDTZxh7Iip8QrMgiePTspYS17dPgDl0bWI8nAiIIwCcWxwKZt5TmJLBF6V4fAYskfE/snZ3JQJKbZE5rzIoxbeSi624AL6e3a4zhoC/gnUzQNnLMuj6a8j42445sU3ny2fQEJijjwnNrGuOMHSWfraAOl6DOsaM48dRlAcDOdAvubAfNzpTit7WxJWbvkeXDmJmaEsDEcctx1O33cO/+A0lZsqCCY4P9m+OFfZb9nXMBiy5YPMExwTHIBxnBHMclW4jgL79bjiOOmRL0LQHgct4oJ0YVgci//FEW+vF+XM4TJQDMzxK0HY0mKhJhO4eDgdjy9M3VfS2klRvNOuIk0lgk8Lu9sYkh5XA59/m+ZJZ5DDLJydQVKytOBP6KgXyQEDZgAFlZnH/JglVxBYtSKM9s22g2WoZRTUUBK8doPFaMW80mkjBEOJ6ofWTzsqhDfodqL4HnFHEcCVAiAFHKrfM8AgDEjgRaUx1DuhoRIEwlEU0WspFoNwx3FSKUHvAsOHBt1Gt1U9BDEEB2ApTOJgBM6eo6fIcy5jnyhKxAC3bgoU7msk22G2B7NiZZgvFwhLbnAmEoFQevSRZ5AMupYfbkcZx88XlJkE82thHde4Bw/SGyQc+AdAX7jh7PZHg16j7qNReB4wvge/JHX8PJH3kNGYH4zR38+s//POIH95FSkrU9hVqzieHWOuxwghrBKTHmYoSU604IKriwHRehk8M9tIjXfu6vYe7iJzSO0vWH+OZ/+wvYffdt1ClNmvBaCf6SBkhGGte2HI16DY1pyqW30dveg1X34HgOcsaZMvF+A+7SEqxagGSvi97N2wgmI815/unzOPqZV7CbxAgszh027IeruHvjOj71Z/99JNPTGKw8AMYjxX7no2sYbW2ifvgojjz3HD7+vd9BHEVonziFbH4BS8vLuPvN38UkdXHy1c/i1EvPwskTbP7hd7D2+99A9+YdTJ8+g9Of/Qx2tzdw/ze/inBlBZZbR+3YEURTdYwHY1i9IexeF/5+F/ZohJyqHlNTGI1DfKc/wB8mCXZyF3XfRpvy2ZSwpxy05KGNvClZfJTnpZ85CxK4TwglO86OWbAgpQjBOc7CxMqxFkcYsaDJdjHrBJiDJfB3GpbAvGahBKFtiYAosjUzhLmNYW5h30qxgxTdPEOPfthpjGfcHMep3EBrALL2NG8Ua0TB/DMizznyqSm0zzyJY5efxMbtaxi8/wFA73UyLrm3cgsXbxZ2OD78mWnkcYikvw+nYNaq8KhkNUq61tgvuNTT0NgspHMLJmRAH9igDizNI/csBPdWEbCfseBMa5gZd7JWeNzR9zEwWMVgBQCma8yAqNVE68XnceInfgzpwiL2376C7m//NtIb12FHMXI/QBIE2gNRXYSQmNiW9IeVXLcrP+WQnG3Hwj6VMciStuWIK5WM7TzXD8FC2iI863hYkDIA/YsLpqUATgtxLUfj7Bzy5Romsy686TpSz8btlRVsr/SQRBZi38VDyU7b2NxO5AHtexaafobDkY2Tm8ATEx8tm9LOFjpZihmuvfRH51xFu4jcQWhn2KZvcWYKvcgmp5XGvuviWh7jD6MYD5GrEOwIPextqnMAe3mGLXpIq2jSSEerYKGYh+YBLNHygWs4+3zOdddUskk1RbYnqgdR4YtDr3nVzhhIk6D5gLGQ1YrZpHCu4T5jBhYWWESmejyZBxj5bvYfecgbIHMQBBjVHLjRBMthjGXXwanzJ+G1AuxubGNtdQvbUYYuCC47sOgjzv4bc1XgHowFTrm8iXl8Mnspk00lERbbmRpA4/PCQqO6RT5/hkkaI5RHNfeGj+SSBfg+0kwWm1zM2HLv9tgabfaW5nq0T5MEenHOohDDsNkN4F1ayOi1gt1ensoUMBWFhWT66lgS4jfFHVSYINtWX6B0O+8Vy/CMh/aYqhhqrCka/Dc9zLgrxn9RjGHsVLinNbLu2suwqEXFh/zh+dj/S4CZMZPZiiKgaymKFjnv/Du75NlXjyoCVQSqCFQRqCJQRaCKgIlABQBXPaGKQBWBKgJVBKoIVBH4rgh86R/8shKLBEkIMCq5Yrsmoc+EZcEuIzvFsHoNQ5ffEWuVQC1ZYgLpDBhIRpFJFhn2r1QIHSNpWnrylmCyvHPpFUkwuSzfL9kphX8Zv0PfYQIdAmNGBrQlKCPgxzcANEGXQ4cOHfjnUmaWgC0BWH6OAAtlnh+ub6odnU5HCbQx/SaTREASHwRvCR6XMrEEqChHS7CJx2KsCAbzNwHW27dvCyzm/wlUEbAqpWgJyJ46dUrtKmWZSxlogsYCvwvWIs/N87JtvBbK3ZaPEhguWYslKEWwjMcp20Nwij7BBH35++bNm7hx86baOZ6MD4AzZiUtShhaKZw8xazr4GitiVkxV2xM0hC7o6EA4JGS78bXjYComKBmeylQ6QA0L4B8gqtM8rk5ZfKY4kqUlFxwbLxUC/Dj9hw+nTnoJBNMkiGGTobtPEWfUpZBgNjx0YtTrMdjbCKXr2BIic48wZCMLXnOkSXkSr7YJO/YH5kOo7RzmTCzxJplwkygn+REjd+dpCjl7UdQ1STwldsrAs7kIAHPyDI+fJQijQvWx3Se45Lr4iwBYI4DFheQ0ZSmIKRNj8cgJfhro0Wf2CLrSLbhgCCazeSq8ewja7RNgJxAq+NhCAebeY71NES/8FV0ch8uE+dklzIFSMal58IParCDGvpZjJXeLjbDkWRzea0+pZklFe2iTrYowZMoVl+fkAGVZpKjnnd9tOEgMJRwAfLyy7Mpm80o8Lyefph4tmsNtJfmsXTqBI5duIAnnn8ercUlrO7vwG014Lo+9nZ3cff2HRw/fhzHThxFs97A7HQHtXpdvr8smNjZ3eXpNFbYzwn2su9S0pzjoyyWIKB77NgxeWNTnv3999+XBDTHE7/LY3Gs8TX+n2OY47WUkS7nqfJ3OX9xfB3MOYXMfVmUUs5vJSjM/m18hIeaG0pwmmArCzQobV1URKDdbiFLY4G6LNRYfbCCfq+vocJ5MS1kgLMsRKfTVKJ5Mia42Tcs5jhFnBhZUeOaaKRaqc4wGg0FiFL2m+/NLyxgemaJQAf2AAAgAElEQVRaRTacX8n8397cwvT0FI2SMR6P5NEaRrEYlGIp87r5NIkxSSYChiR5zj7juhrLcZIhpMy07+LIyeNo1RtIegMMd7uYkCFMOW76F3OcpwYcCTwPBL+DwNc8KCUDylTS250sc4Ga5AzacIMaOu0mZupNxJx7yfaemlIxj00KrEXQL8Wg38f2/VV08gx1Mt/CyMgAk4HOBPj8HOYuXsDsiaMI4gzd6zex88FHsMZDse6NZrsD+k2yJ4NAbs1BPWB/9rGb5XjlL/5FLD//ggorHr79R/jqf/d3Me14qNWnBUKF+1tIhz1YKUE0csIMGGDVPPkCU5Z6HNTw5/+bn4d/+LjxXN/bxZf/i7+K/N5dI5uap/LidNRuMhspdRqj4zd4qTIupk9xY3oKM+dOY9AbYGd9C+3DhzB77hxqiwtI+j30r17Fw29/B8F4KEn29vlzOP4D34dRvYnNj24hvvExvI1VTKIYRz75CpZeeREBve3vraC/sYO1d96CbaeonzuLsRMg3nqI+YvnsfjkZfT3BhjdvYuNN17HOLYx99ILOPH8M9jf2MBSrYbe2n1c/+a3cfjkOWz3e+jdugF/bx9zR47g4dqG5tBjz1zE8tPPAOzPN65ieOUKBvdWpSDiObkkujfh420nwFtxjP2UhSg5GmRo2wTGLNQyG54YkZS4dyX5rBARWCwKjA4KfQSCsHjMx4MsQjeZYNoLMGPZmM89yeFOwUHbyjUPcz7mHcwdw3zlPSdbM0yN9++OnWMP9JBNESVDXHRcPIEE05KRLcYj10KqiXNPQpCS7HAWotHj1iGw78Jr1OQF7ozoFUz1BCNf7c/PqfAn2dw9MOBNKQ/NgrfMAJBk/dGjQCsZx0HBUswdB7FLT/dSDpqqDTncMIZdb2Du6UvImj66b7wLjwUmhdQyZbS5LpqCDoJehjVtxoY5VjkHGOYxDQ0sJI022i+/hOM/9ZNoXrqI+MMbuPGrv4Lhu+8iHo8wfeIoFk+fwub9FezdX0MSjo3veOFNnOUexjbllHPjUZ5b2Eoi3ZOJBQzIePY99BOzryCLnzop836AGm0bqFRA4F+ezzbiwMLcxSVksxac49MIGxZ2wyF2drvo744wGKX/L3tvGmTJdV93ntzz7a9e7dVL9d7oboAACYIgCYkkuMk0tZCSxZBHsoaeJWLG4S/2OMazaGRTMyNpZsJarAnZGtPjkB0hS1TQEilSXEQJFDcQIIi9iUbvS3XtVW9/L/ecOP+bt7o1lG35M/IhCl1VL18uN+/NzLq//zkHkWXi1jjCxHIwnRjYHbFQBpipA53IQG0zR2tUPDsAOAzgOCxU2IdM9i91LaTlve17GBnA+mQqzzoSJWFmcF0LkVXBi0GArTTBTGFnL88okn+r7gTynCT2vyrXli1/1DCxhAwN3vNZ1EXAmqeSMc3iMVry0wqdz1wskKlmjK1QKl4Wiwyo0s34GR4D1fEKwM5LoYOBGq/hB2pZPo8boiqncbo4tDTbME4cR+fMCay/8jIq127guGng3JvPKAC8uYNbV9exPonRl37Cuz+tpJU9OJ/peGzTnBEdKguZ2+fxNPk9jSMKi2SOV+UgYsu1YcrnbLFNJ85mZIFyGpGyO/18VLiy3P9Hyr8Prh7k4xYL814tRacHz28q61ru4QS8Al+VQljg6n0W0Cqq4H6Ky79F5C8YlbMrucLKfpmW16yfmmZsA+V4I+dD5/Xq7esiESnCuFdYKE/NAnw1qFZtxv5X8OQCOKsV6f3QbX/v+VSth8f3E2UGcPmXfdkCZQuULVC2QNkCZQvc1wIlAC67Q9kCZQuULVC2QNkCZQt8Xwt84V9+UlRjfBG2KHVdYfMsfrsF2igUJ9oiWdk4QwCw43j3bNoK1ZeAPwHAFmLJ8FKgkHawnk/Ngp7gYI5eYfImpJhQWal9acKm83JpGzsYDQUCUXVyv1KXsIGwmr9nLi9VgwS1hBgvvviiANW3PvYYKr4vYHRvtyuQiZ+jKo8TowQ83KbO6iVQ5eQKITPBjFYecxltO0soxXW8/vrrcjAEQ4RYWpVIyETgzGXYtgqumwJ5uX4qJPm9BsNUR2qLW31OdLbxoUOHZB+4TQIxDYnZHoTMGhBz/6miJLDWx8g2+ezn/gjPPvvsAfQSOCs5e1R4x6gbFla8GlaqDZnsDKMAw2CK/SgQG2baA3KilpO3enKzSDhTKgYqcQvVICetOWGl83X5Pqe0K0aOo7aJD9hN/GfePI6mVEn2MbVS7CYR9uMEQ1E4OHDdCjLPw5QAOk0xYjYjc4OzUCbBZXJM8kWpzLLECpPqDEtUE9qmVk0uqul0Ts4qBTChrgBs2iIbVCCp3DfaWysDQWURzclr2ilTSSVZlKJzykDcd8qycYj5dqSYVL/LRGBhh2lywo/g10LdJIh1ZLJ2jAS9KJTtcX84mdcwHTQtlReYmha6CbAhCrlIwJgt/ykFcGbbCDhR7TkyeW65vsDgXhzi7rCLHq1pCzTv29wuQYpRWPTmAhEJgLkMFT3VNMes6YmVpSfZx4WlKbMfOVFLlWjCyXlaQjowPA/txXksHz+OldPH0FlawtzKYVQ78wK1vHoVNYLc/gAvvvQijhw9gpnZGYGWS0sL8nOz1ZIxxjEzZTZpMebY3znWeP25cOHCQTGGtn7m2NZqdo4TnR3MMcExxOsB+zyhK8fK2bNnD7K0dZGFHqPa4p3b1mOPY1W/7nc50NbsLPDg9nd2dmWxmZm2nHOOPYJO7qcrWbPK8liUvsORFJnwuPh5Em/CboLMyXiAZrMqxyGW8LSDbzKHdyLKYs+yRUEcRomopsfjISYT2g9HoiSlsrvVbqNSqysb6CzH3dt3BADPNJqo+R7q9Ro8r4L9/gB7/SGC6USU375tC8geBmNUGzXJZE7DSLbJz5BYRSF7PzC3sohaxYcZp0gnytqak/dUacpxs3DIVPeJA2cHwm7TEuCt7HkhABgRM5hZMMGCoRx1x5E2Cjh5zxx1S0yj4XoWHNdENA0xXt+C2euiSft1z8OAjg1hiEmYCPAxWVjQ7kghRdYfINvvwktjeLmyCgeLJep1uJ0O9m7dwnR3R7IbaWke0WFicQk/8fOfQPXoEbFovvzlP8Zzn/60YB0njOFRdZkEAqLSKEcYJ6i12siqjoyJ2Pbww3/376J17qxSx23exVf/ya8ie/ki7JRZ0Cp3mnbgPLbO8VVUGnVcefYZUTabcJEwE5PYzTVRbc9IRj3bqbG4gLxSQcCsXAuohGOMr99Eut9XCru5DtqPPor5Bx/EzuVrCL7zHNLtdYGL9kwH5tIsYq8G2C7OvvMJ3L12Df5MA/5D57Gz3Uf3lZdRP7yMuTOnkOzs4/K/+wMkd24izR34/P2xoxjs7sE3bbjNBmaOHsLKQ2+S8b359NMYXLuBhTOnMYkz7G+sIRn1YHkufNcHNjZgbG4jCQKYjQaqngNjfw/BNMKWX8PrtoFnuvvYI2SyHFFDEsQxn5z5zgUeO9CsSvmOqIIlfFlsiJl5nhL6JQl24wgN20LLAOaY+5s7kvtbN2mJS4AH2Qb7nWTqyj2Nrg1KKUv3hL0MUoiUphEOg+pfG7MsjshiMDOXubuxU4V1/BAax4+h4VXEVju8cRPGdIrU4PXTQEoLdteDkxowgxAOARwdE86flXt496WLSPNEXCGYHa5Ak0LMVP2xgIlKxISgWoCqKSrc6oMPIluYx+LRVTQ9H6PrV7D5jW8i2t4FfB8JfX23unCoyJW4hiKeQYmm1bOcEDBVnCeOAtpjtrC95U1JCk5cDzh6FDPveQ/cBx5AurePu3/0OcSXX4cVJ/A7TVQXZhHs7iPpDjBJ1PWCm2T0AP9NrZRDXkAoFcx1B+gkwPUswTozcQ1H3ZdNWtjzJmNiSHBtAPSRYJ63sjA24FVtHD69gOqSh8rJWWzGA+xPRwgmAXbW++iHmXy2lxkYhMCQfsyOiyieolO3MTsGKtsJbFJdsdROccy0sCK2y7H0CRZ6qTxfE908xzpdFYpnDT7t8os+FHTNuJJn2KIavMCYUQEW2T2V9la5jKhwDNX/jpomFvNMFOkelbGSda7ssfdYVGOyWMHATppgQgtqsUnnPrH0LBcFNfePbSluHGYmyvY5GKJGFlhZqGLlXpcztoH9nUVzBhrHTmL+iXdg5dwDePUrf4b0ue+iMxri1OnD8Go+Njd2sb61jy7V2gJwmROv851tJHmiCt2gCtHYZgTE1Vyp68XSWqJCMlipai/eGUSNbjJHl3VknoBvFgyop6V7fwfIvqtDkOKbA4ty9bB37/5c/MDLADuawFHGCEgsOK2upUxHYks4zlWbEWirLWrFu+iHRfmtLKr1S9yItMJWcoWVxbodhGjS/ccgAOZ1Q31GCidUr5KfBToXz4Tyc7FiydyWuJR7ecRUTbONpGhAigyV1bPsmphN37Oz0eOLD9ocx4yu4fXkY7vqmaR8lS1QtkDZAmULlC1QtkDZAvLY1Ov1/gMGJWUjlS1QtkDZAmULlC1QtsAbsQV+5R/8dwJhqJojnJBJcyqSRO3LSQZl+6wVwGwjbQetJzoIjMVSrVASi7pX7H+VWkqDYCqBpAq/AC9a5TcNA5VTK2qAvAC8zApWVtEEuoTC/eEQly5dOsgOJejR8Ic5wNs7tFsdy/LM/d3Z20MURweqQAIiAp1qpS4TJ4SnhCizc7OiliWk0SCIYIagiqCE6kQuT5BLhSHXQYDLbfOYuRwBLD/DdRDOEtroLFNCIB4rf+bnCIj5Wa6Py3M/CK4OlHNFtjL3hepe/stjJQSTvM5mU77nNrl9HhfPG7erbaL5Ga5P5xEzc/XmzZuyHG10r75+BWu31kQNxSmqqmFh1vJwrDWLJicnoxij6QR74RCTPEZI5ZNpYJSlCDj/fjAjpybt5GFT/qeySFVGY2FpV0xccqKNapFHTAd/p34Yb2UuZzBElAUYJKGosLLMAhwfO2mEfYSowoFPz06bSCYTBaVA3BxiTT3OmCFKlYopk5B1ydslJCiKCmQykf2KSt8i365QTlDVQW0Mc3NpTSjKYk6acmKcuYcEwBYnQ4FxkmBMq15RGAMLho2OZALT6lAp1FiyQLUM94WTv1QZEzrTIJPrCmjRnKmJf8+k3aSJhuPCtjhZn2KUZOilGYaiJuJ6LDi0mTVcJLaLmLbjnomJa2GcE4xnopyi8mhA2+EkFMWlgpBFpm+ciF1wSqTA/WFeLc9UksGJU9RgoUlbXuYK2w6siisKZVryzs/O4pG3Po65lRWBSPzkVm8PhutidnkR+72+TET6tQYWVpYxuzCPRrUqCv2r167Ccm1UqtTdGejMziBJFcxk36xUqrAsW77n71g4ofswr0McHxxrHMtazctlCGE5VnVWMIsxqDTmZ3RmN4sk+Fmxm+71ZOzq9XEs8/qkCz7EVvU+S2mOQ/0ex7l2QNBjmmOVY4rjmK4EvX4Pcags6TkZTQUs4Sy3HYwnomrlOpjL22m10Gq3sLmxiTtrtwUYt5stlYluADOdjmTtJiGzYlMEE2bNMtOUlvQWJqMRgvEUCbOCo1iKV9i+HotIHBshl58GqHmcZNdqLGA8mWI4DhCGgRRDsJ/yuIMkRChFGJHKfKYts+tKRjPHGbN9CV3Fxb/IASb8ZXY1+D7ttpkNnaYYDgZwBGiq4oFGpYoK32eGJXL4jiXrmPBcT6YCfGquI7nQFm2mmYXuesp60zKQZBHi6RR+kMDu7sMYjgSS7wz7sB0PvucLWBA7UdtGSDvrKIIZRWLv6lBhRviRGcg8F2arid76BszxRMCSxaKhRhPJ7CyqD5zD+3/m4zCpPJ8M8af/4p/j9nPPohrHsBNlFS4Z9cywhonayjKSeg1xrY4f+fjfRuXIEaS8fgwGePn3fx9XPv95zMj9LIUdJYingVh4p7mJztEjaDRbuP2dZ+HkCTIWiHTmUTl2CGEaIF7fQtofiVLUbzUwGU6QOB4a7QbcLMJ0cwNxdypj1KBbxNIC6ovzCHf3kF6/gXREHwVT3k+Yodpoo332DFYeexTd7hC11WNw33Qe3c0dbH35y0iiSFTAy3OzeP63/l8Y4wHMelPlAg/7SPp95EkuRR5z73gMJz70QVRm57Hzwou4/fWnRNFPsMTCgMmtG4jvrKFaqQDdMdLtTSkWsBYXsHDoEOLrNzBcX5drYd91cDGY4oUkx7pkcNrwmQVsQlwdWLzCPsnCHl5fRcvNE86itFTZ3hJAbSLDzZjFCw5mkWPOMjCTW2jnhGnMWzfgs/+Jy0GRLSzOCrwWGhgTGpopunmKbmZikkboZAEetSwcNnI4pEhmgrjmI51fwsxbHoP30HnUj67KtX/6ve9h84+/iODGdWRxCLQ6aD3yCNqnTiHe3cP+s88h21hDbWkR1aOHEU0CjG7eRuvoMvIgQrS1jXDQL+6Xkiqs7PgFkBIYWTAWluE+/hhmnnwPpnNzWF49hqV2B8Gli7j6b38He1/7hmyLwNihlXRW5KZStSmuGIUtbwGjihIppbxkUZq6cSunlgLi8n6YVqvwz53H0pPvxcwDpxC/fhW3v/RlDK9dQzINYFUcGHEEK4zlnsycVOYp8z7K9aSmyjBl3iqff5ZsGw87HjajEC+kKV4D0ON4t8VkFw5to9MM3VypvsX9QPSiOTqeiUcfWkFjyUW6XEEXE4xYGDMco7s3wiQhRM3RD4H9cY5eYCB3mDufYr5h4NDUQnMPiOhFLVEOLEZz0ZI8Y+rMlQKYBQi8Dq0nMe6K/bjgeQH01LK2mSlsWLidppITTGcSyWy9D1AKuBOQyd8riNfMgOOGgRW6C4hLRyrFWYT0vF52eb2nmpcFkzCxwaxwgbsmFpBhxrER2Lwu5khyC2PeU7JEZVtLfrDChakA4AIcFkxTFMSWAXdhCY3zD6K1vIy1l15GeuUqqsEIvqmyplkQoY6HdwhZm/QNGY8sbpF24jJKxa10xTn8nECb5S18qU4kkRcF3CQsnnD9MnwdML82S1TR6f8fAkvCRwFf79k1q0eWA1isnzeL4gVxa8lNWLUK5k8fweD2BrL9oeytqNtlX1RsCJW2PNdUAItyl8BY1PB/2TSpIUV4taNHceidj2PvyjWEzDzvdYvsZQW8tSpXCjxFtatckviSZ0kNhvkLKvq5P0WcCC3vWXAQwcSQ2dh5iriIx6ECXlldqzZRazQRU/ldr+LEmdO4feMmPnrtxhvxT9fymMsWKFugbIGyBcoWKFvg39MCJQAuu0bZAmULlC1QtkDZAmULfF8L/Px/9V/KZAVByqlTpwTCEOjqDOAD2HufBbS2gubKErGI5iyIggoaQgoUZN6XZAEbhYo2EzBCCCAKX8NQubyT8QGE4ToJRcXG1qscZOhWazVMgikuXrwoyxIK0QaW4IfLEszcvH1LtsNcUQIfgqLO/JwAV0KYu3fvyvHXa02BuoRDhC5z83O4c+eO/KztnbkcYZMGylTxEfpwe9w/QlgeK3+vwS1/1rm8XBf3ifvI7XMftVUzARWXJRAmyKIqmeCJQIX7pdW8PBfcPtubQJuQSQM0fq/VwwTA/D2PncCMMF8m1wrVtc4yJUzivl+7dg1P/dlTePpb30a3vy+TVLR97lgVHJ+Zw4zhwkgShMEUe5M+JlkgqtnIMDAUm2OV86dURPdy2LQxtOpkarpKcnj1hJ1MouY4Zpj4O5VlvM+tYjmPgOlQARwqYywfY9PD68kYNzBSUJf5kLaFtmGhTS0HbWoJvk0T23GEbhqJIoWToYu0xhUlGVGNJOYiNT3ZV1E2iRpKKX35L5U7ATPdLFr6qVlGiQwWAJxJnu+IcJb2ybTn5QS9WDvbaMKUiWRmUBoEziKB5oS1sgfs5wn28wQDqhGlMTK4OVCHiZbpoGrSQtbBxGRuYYB+lIq9IuENgQbPCU0YE9tH5PsIHBNj18LQztFjAUMUSLYr1Wa0suaEsJUxo5VZlZlYETOzlcciJteGytJM01xglpHmsFIqmm3UfR/NZgOHDlPR20Kl0cDs8jLe/b73o7OwhCBOpZ9fu3EDo3CCerONO2tr0j/9agULi4syJltUnToOdvf3ZVxzXxr1qpyzre1tsUzmdeKhhx6WccGxzPXq4gv2f77Yl/UY53hmsQT7PMcL10HbdRaD8LPM3SYEZta3Lq7gOgiMOeb0GOX6uH4Wami7e44xyd4trNg5ZjnuuX3+TgNgbbHOsaTt49V+q+INAdhheGDFzn2NA5U1Lteceh0L87MHtvFra3fF+lkKSSoVmLaNhYV5AaIClCdTuT7EBGiug3q9giSKBSAx35cKY8kfdlw0mg24ngvPcQXiE8QSnkpW8Zj6fVOu04QhuoiCFuGWY6M76Ev7EKpRNch1ELTSnpwQl31ZQ3JaShPcCmiPYvk8J6j5+e72LlyPObm0e3bRZC4zs4EJEIwczUpFlFlsqy1RLOVoOA78RhPe0gIMQmAC4Zj4Icc4HCIaTzBneXB6PcS7++iNBtjp9tBotTDTaqPi2NLPoyTFOJgiopoyisR6lCVJtOZl/u80SjCRHN4MHu2oKz7gOnBnF+CfXBVnA3duCU9+7KdEdpiHU/zBz/2PGF69CpeT8IkJkznPdgbT8YC5RUQLc/jh//a/gbuwKJAyGA3w7Of+EPXeEK984SuogQAdkoFLFSitrU3fQ8WvSu7uaGNdAWDbRuehR7D0vicxjKbY/c5ziK/dAiYhDAeYjsZwl1ZQbzeRdPcxWrsr5NNemYczvwCH95WbN5Dv7qAiWdBUkpFwO3CbLTRPHsfcQxfQH+4Bhg//9Fl4F84jm4yx/vnPoHd7HbUHTuD8gw/ipX/1eyKurZxaRTXJcPNrfw7sbMLJWYxVhbF6BMd/6AOYP/8gJts7WP/zL+HaKy9h7vybMHPiBPLxBMmtNYHv0V4f2fYGouEAVqeDQ+cvYHrjDkZ3biOZDkVWOIKNV3LgmTjEhlgz2/Bgw2dhDTNFi4xR/quKa+T/6vwaQN828PKkhwgW5g0b82aODu9jtoMmM4Z5X7NUvqdArCJ7VHJ/5R5iYJwl6Jo5do0UvThGIw3xsGXhAeYQp7EoESW+4vhxLHz4R3D0Iz+G/PAKgjjHkDnHO1u4/Tu/i/HXnkLUH8E7cw7n/+uPo/P2x9C7fB23/u3vYv9Pv4SZdlMpUsdTGeOLD11AOgowvnkT0/0dgVB05OAdSwo0CsAdmS7ajz2Gzkd/FN7bH8e0WsPM7DwOzc8j3djAjU9+Ejd+73cR374l7heinOQoV3RXlMQCIuUqpEClZIoXzwaScUrbcr4n+ay8UxD9KaWkMb+Mhz/+szj9s38TWZLjuV/5v3D3z76KycaO5IhzbBP0EXzRmF7FRRTqYqr/i1BX5sm6SPG4a+OI6WLLNPC1JMRTUYI9UT/yvsgsWVvuu5uiyHTEMjjPYixWgHecW4HbybDlTzGzuohJGGJzawfD0RSTKMdukGMQAcPYxuYwRm7zeQKYqxpYHhqY7ZmIBimSjCpcYIH32ExlqrKQSmIlDLPIJyaIM9BjG+YKANeRYJbX1izFWpojtS2ME+Ueol/azlgpuvWTEPOCc5wzfcxYNvrxCDXLQFvOVS7uHywW6+eZ2KDXqGJm7ICRYrXZwKpY9ye4G0Vg2ivvKtzXWUY88PokZ0w907AwT55xmKNcnAep8RPnFgtxpS7PC/l0Ilni7DD8ZGgCk1SpWKsslpC6TdqTE5bT6pnFnOq5j3bVFFgzA5fnnuORamG1PWWHzOs+ASbXTbDO5yEpaKAVtSyj+qXELRygzQLKahchZfAujShFCwVUvdfaqlpBYjwYWTHXxvG3PYLNF7+H8O62cjCR7XBfeGQqb5h9m6tSMQvFk2pxusSOufied8vQcTH/ljfjkb/5Udx89nlsf/1bUuQi+by5Qr/3Hwf7Eo8/ZyEGiyjuA8DqeVhbUkPAey3nM6SBwDblmY7P1ywmEtecIutYPVYWY0oKnkx4rQYeefRRvPLyy/jopSt/oUnKH8oWKFugbIGyBcoWKFvgjd0CJQB+Y5//8ujLFihboGyBsgXKFvhLW+Df/NIv4u7GhkBH5uUyw1Pn/x6AXoF96uOSvcUJmiKzVwNgWjBzpkWAcaFglYkbFYGmAHGaI5xORZmrbVa1BatMOxbrJmAQS1WvIsCGcFrn6k7CQCaCCGkIg/R7BB2b21uyXgIjghXCm95wcGC7TAhDe2RaQD/wwAMCVau1qkyIEsJyeW6XsEnbPuvfKRWfI/vDf/m+nvjRqlu9jAYmhEWETQS7fPG4CJz4M38vIDOOD+CTzvfVE12y/4WCkfvKF6EOIQr3Q+cMa3jGY5dM5CKDmf/yZ70P3C9CpSRL8cwzz+CrX/0qXnzpJYwGA2RBipbj4lBrFh2nAifLkQYheuM9TJMAkUzsAsPsHgDm9J6aeuS/xU/KfVkpNorJLkWBC7VEBizCwE97c3if38A5x0YrmCCZjkQhapmWWEPu2za2rUTA8DieIDQTUYXNuS5qtK9mDp1hYz+lFWOMnTyBQ1tHy8URw8K8qSaUHYIv9l+x16TShZaaSmUzhYm+AfSQYc/I0KXygip1mRQmIE5EMRulGRIpaOAkNoE01WUOKsSzmUwnKgtJI8c0S0Qtzcy7gZGgT8V0YQ/o5rmoExuGjYbpwjctUTDvIUIvjzERS25mDTqoUX2ZWshNBzH7SquFiQX0jQx9ZJjYhlhHEpo4liuq4yyeYjxSQFKAJif2BbBSZWWJip5tQCUos2ZFrEO72NxA069gZWUZT/zgD+DE2bNo0AKdirxqHbu9Pnr7fTRqNcnrtnwX7dkOoiiG7dmSXyqFHMOh5MXOtNtigUjLdkJHz3bRH/RFWSpgNI4lF5uFEHoMsF9zXHDssh+LopaT3LOzMpZ1LjA/y/c4Lqhkf+qppwTysvDhwQcflPFAAZkAACAASURBVPXSWp3rketPoZBnVrC2WOfYITDmi2NNF1rwZ4GZ92VzSyGK6wqM1vvA5bRdfndvX/ZnGig4ShjNcaf3UyyeCW5phVtYResM8L29fVQ8XmuUnX6n0y6uEYFki3b3uoho50qeZ9nwXRcOc2ep5I5jlVFO61DXFYDkM/eZX7aDMAgxGPUFrPN6LHbnGUF3LG6XvuvBcz3pC+PJBMPJWMDkbKslfV+KeXgNZv+yHVHAjqfjA7UUM465D0kYIZgGGA+GqFQ85Wzgeqo/EqzHkWS6zjUbonqfTAtnhDxHu1pDfW4W2WwHaNXFGnu01xP4kOYRomCKagrYu/uwp4FkwPenIVzfR61Wgc8sX7YFs4GpWo5igWscv3mSIGHxDMdJnGIwGMGl2r4YA4lto7qwBKtVR8Jogf0unviZn8HpH/qgUIHu5av4w1/4X+GPR8gIu2FIjq3p1RE02vjwP/wHaJw9LU4B/es38fV/+n/DNGKstGdw54WLCLtdWMxFjZWdt99soH14SfZt985djHZ2xabb8CuYOXcBM+95NwaES1s7GH/vEgYXvwdTinNSOCeOy7gK1+9itL4Oo95G54m349ATPwA7zXH5C1/C8NVXYE1VjnRMW+6ZWSycfUDUvwTz1599Bm69BffkKdTPn8Gs4+PWl/8Ew14XZqeBmmni6he/CrvRwPyjD2PGq+DKV/4Uye3bMNNY2aey/83Oipp1Mh4ivrWOdDqBUaugfXIVjYV5YDhBuLaBcHtLiogICQ3TQPvIqlxv4q1tJP2BtHHuWOilwLUoxXeyEFclI9RBNacjATNRqQrN4fGaSAWfgGELlmljYGR4PRign0Mym3l3nLVYlGOgRet9mKgQTlnKYlVZwCoQKm4MtORPM4x4nc6BXhbByUJcMAyctx34qbJmlntbpYLGe5/E4z//CVgnziDzHez0uljf2ES+vYXo6W+h97k/QrS+g6XH34aH/oufRX7yBAbb+9j76lO4+lv/HE6/J/tv0m2AYMurwqFSNyEQZqI1gQ+v/7xPWqIY57UxNB3MPvEOzP/kR+E9/jjGvo92s435VgPpnbu4/P98Enf+8A+Q311X/hbyvEUArFSIcmcWW14qclUmrFjk8kscopUGUwqkJC82l+uDhodZvYGzP/pjOPlTfwOEuN/5F7+J/aefRbI3EMhInapf2Cbz3kUAzGcFyW2WG4yCZKKENHI08hwXbBOHTVvudZfzHH+exng5ZUYsga0tThk9gYuqPXhtW2naePTMMuorFsZzFkKXRSIRbt/dRH+SILMsdGNgd5RiatjYHfK6aaHummiYCZZGBmb3clgjZevMnOg6iwy0S0meo2rSXJl24FT3MvrBwC7jISQENher5RlY0ud22Dcs9ptEQDHzoHWhW/G4Uyivc+l7y7R/dqrYCyeYIsVxE1hhUYLYLLPdTUyMTArKliTawcJGREcPYIY26YaNqwE1x4yNgFg/V1mYUbjmyCOXxJ5zDKn2FuUoFfR0MBAluCFOJ/yPhWgcU4y0GPF5RUC3Ar1UthOc0zKdyykISxU9i+lMycimRTV/y2s11yN4tYiWZlEBFa6SmJ6b8szFMccCQmHR4pZSQGv5jAKz2jGGwFM9sRWWysXfHuq5mCVM9z6j/6iRo+K9r1VHNBiLE4T6+4N7T8tvjgc+C6rxQEBt0667yGyWfWetqiig5c8VKb8jmLcWl9C+cB4Dui/cuQvwuabYP94X1R9GRaIx/zYSwF2MP7GYLoouBGQroM1DkqxzGYdsG2YrM2pEBf9KAI4MxGJ/Dg6U0NyQ5yvHc+XZ5adKC2jdOuW/ZQuULVC2QNkCZQuULVBaQJd9oGyBsgXKFihboGyBsgX+shb41K/8E5mA2e/1BH6cOn1WoCgnknVmrbKyU5OChJL890DBS8DGSSbm9vIznLBIaXGnrO044U51Gyc+4igRAEllLmGszrEVkEFQZTP/8Z7tc6vdERhLGKFhJq1OuQ/bW1tYu3tXYA9BErdHK2lCHgIcAiJ+jgDJ9lT+LhWChBbbW7uyH4SqS/z8jAIvau7lXo6XVgkS8GiLZu4H20kDIG6PqkMCLMIWfq/BsLaW5bJcl84pvV/BzHVx/Vwv94f/clKH2xPrbU6cZpkAX6qOeezcJtufx8IvLkdVpM5L1irh+5XJPDads0o7aaqGqaB85dVX8crLr+Lm1etIJgEWGy10/KqoPrIgwmTURRBPRe1BkEkATPth4jkqL+69VAauKAZFTaQmn1UmHi2IyaCUWqWRAz+IGn6w2sQ7qk2cyQy44wHSeIqY4Ieft3wklo2hQVvkGL00QJSF8EwDvkxQixc5BkmKHZi4w0lj5JgxTRy1HRy2XayYLuYSA+0iEzGwTIxMYEzlpmFiL8uxmafYTEPsJCGmYjmqLA0btETm5GxOVRAtm6luFIwgE3xU/cGk/XSKyGCeJMSKmkoipiFSKUyVDCfEiRKofPbyHE3LQtNw0YAjE8Ob6RS7iDEUe0IWFdiiQmJ2pW/4yFwfUwLWRgUTM8fUsRARCDdqSGnXTNhjWAKCRoMudve3RHmeUgHM3NY4kb5XqfrSz1szHQRxiJwFHLQqngTIowjtah0nVo/h0cfeCp+ZupYlyl6LWZC0eGfxAvMsXRt2rQKz4mN3l0pZB412S/omoQXti2nHvru/J0pLwuk8SWX7zXZLMoLZpzXopSr/m9/8pqjS2f+ffPJJGV/sqyz6YJa3ZKgWIJbjWY8JjhtCYBZv8MXPEwRzDHK8sP9zWS7H8S65t8OhrJ+/53VD53jrQgy+x+X40u4HbD+xO7ZVIQdtjdn99Djl+OR61bWgKcCN6ycc5XVBK5HZftwe95Hr7vb2ZF9EZUgrVNrfisV7A81GE739LqaTUAojqCYimCXgrTCP0HPls0FMu+YM4Wgo66ElM5XBAn+ofrRpg0o1eCZ9YSKT18oePA0JTGkNniGmjTptb5dWUKtWBBbvd7sYDYaoV2ty7pgVzDHO4xpNJkijEHGocoGpfj4oGCrywJkpzYIO9vNoMhJFLmEyJ/qrjoO5VhvNpUWk83NwOy1R/I4292AlMVIjQhrHcOMMbn8IJ44QJolMkrPvujYziC25NoLFDHEi+yHAi7m7QYRgOECaJqp4KaPruVK951UftSOHUV1cwGBzC5O7d5BPA0SNBn74H/4PqJ07L5Bx89vP4Cu/+eswu12x3TYdC9UTp/Dj/9PPIV+iMauB6V4Xz33mDzH67neR7e6LHe50NECzXcO420XUG0qxB626qzMNpFmM0W4X49EYtc6MXMNM14d98hQ6T7wDie9hcuMGJs9/F+Hla5KlbL7jUczMzGH4ymvYf/UVOLUaDr/3XTjywffDdhy89id/hv2XX0VGC/h6E3m9gebqYbQPH4YR5xhffAmbz78ottf2wgKcdh1+amCydgtT2o1XK3C8KuJRgNwx0Dh3Cp16A1e/9jVkGxvIJoEoxFlEUqFS2zQQdPsIegO59qBew+zp03CqPrL9HszxENOtDSSTKWx2yiSB47cEnBKIZ+KaoQqo2CdZ5HDHMPACgBeSGCFsNGCjQud/AiaY8EUpl8PnNdB38dp4hN0shW/YmKXK07DQgYOWRAHkqOZUMhpy7RagVKgNVd4yMEEqefPMeuU9pJqnOI0ED1iG2AKLE0RxfzPnZjDz1/8a3vq//GNgYQWxS4vtHDdu3ES2voXo299G77OfRvfVy6gvrmDlB9+JzqMPw6rUsPvii3j9t38b/mgCk32VQIr9kTb7qYLThHCS6UmgJ6BUWQeTxBK42cdPovlDH8Dyj3wY0ewcWs0WGnGK4XPP4IVP/ktMXnkZ5mCkYBaLFDJCN6Xi5e8Sy0DqV2DVqwJksyAQhblFtxcxnVYvAWsiHDYK+JohdgxUlpal39NtYOviKzC29+EwG573ONo8Mxe1UBDzOYFf8ryYsVhQPSPw+sJCAI5XFmY9aDs4JcA1x7aR43tJhq9nMW7kBsYwMUaKFu/HBhBlOeZmfJw7PYf6so1g3sLIZDHIFBubuxiFGYIcGKYmdicpJpmFQZDxkoCqZ6JmplieACs7QGNsYUDYa/MYU6UCpYUxDLSl+CzFgPb4YNxFjl4B4Pg81HEM2KmB/dTAmBnoVoY+XUF0dm2R+0sAy9NHiMeCD/bfGUY3RIkUks0aJo6YtCon8JXOUJxzFpmw6MvE5TjARpJKW82YReFDmmKZUR0CXWnPbBbgmcWTSm3L7bLt+TRLeG5LxrE6vwrIc9kigxaWtO2ICujiuY36WF/U94DHMZfxvqNMw3mOk6JojZCf48rns4dsMxNrYlru84wLYC0AMFXJfHaki0wiimWA1sfKaLqwgS4gr0THaABcwHnuu0Dion+K8XQBjvkeVbcq8oCFqbbcz1TBgfbA1tBYjb2MBVUEsAUAPlivhtAswBAlvFLBmy6L3OqIo1AcJsycxXP8+4j6+sI3vXDE4TNPGhX3oiLPmCNMjMwFYBdW67LPqq1MumqIc4Nyn7HYplKwwnZVKn75e6qA7Pc8d7i8gY/19ss/bssWKFugbIGyBcoWKFugbIGDFigVwGVnKFugbIGyBcoWKFugbIHva4F/88u/hIrvY3tnB+vbW5ibn8fi0iLajTaqlarK9bWpSCHUUxMR/CIsULCPygE1y6qBi9imFiphsYT27ilgCWN297sCgAXaFsCFk8vMDmSuJZfh52qNOmq1OgaDoWQ+UlloUzVlGPI5QkyCG4IYsW6emxWAQnUwFX9c//KhFZl85zJUpxEqBdNIIDHB88LiAo4dPy6f47FqhaKGP/wc4aq2aObneXxclu8R7vB33CfCW8In7jvXTSjE97huwhGdO0xAx2WoXta/5/YIqLms2KRubcn6tJqXx0t1IQESf0dIxfXxc3od3Cd+cVkCcP5eW0oTovGY19fXZbsEdvzdrTu3cfXKVVy9cgU3r17Dzu11+My5tBwYSYpoPETGzFHm4TKflgAjTxGaKt9WdCX32ebd/73ubH/hfSNHxQAOpQYe9et4wmni3V4TS6MJ3Jh5wxNRi9iGDw8eItPEyDIwRIRxNkWQUnvCtrYkJ5NqlG4O7GUONvMcwzSWCUyqwVYMF8fNChao7M456U/lTopNi/bRVO9k6KcJ9lOVccxJQaqMqYabNW20cxN1wmnJ01UKKaqB2BYESxFimfScyqS3yvzlZKfkCbJ9RPEiwcYy0UtzY2b+elQwE4qlGXbyUNqT66VWyKTK2LJRsX241SpC28HEsTFgFjGnI+s11OZm0Viag1Xx4Lg+XNtDFETY3LiN9bU7khXLnwlXmNfK/FnX97C4tIQzZ8+gtTCL1kwbTsXHzuY2tu5uiGLzyOHDeNPDb0KYJgKwm40WgjCCS/CZ5ri7tobZuTnMLS3ArVUPFPe6WERfGwhCOQY5xvnFPqgLLliwQYhLFSz7Kfvjs88+i9u3mYnrynv8HQs/OB7OnTt3AGQJTo8cOXJg36yBI9cjIJCT1kUBie57vD7oXF/2f45ZrbDXan+OUW5XXwM0DOY69DVNCl4IUwrLal4nuC59Lej1u6KAJuTQAJqf39rYlExksWJOVI44xzCvSWEUoN/tS24v4TnzUqvVioxNqmi5LbYlt8F9k4KPJBIr3PmFBZkQp0Kex7e3s42qXxHb5TAIpD1YLENoHE4D+RdpgmG3L9ck5rEzb5hW0mQ0BMdUbrVqDXiVCqKMub5DdHs9+JUKmq0W6rWKjBFm7erscuYUEw5yPDATmeshtBG1puOIHTTXOx2ORHXoUcHMHPZqRfpQbXEJztw83FoDETNnN3dhjEfI80TUySxCqRIoJxHCaIrIotLMhmW6yGxH7FinLADgcRCKWIZSLhuWAGQWIwjTynNRHxNAeJ02Vs4/gDhPsXflOka376ocVMeCs7KCD33iH8PqLIhN+rc/+Ulc/fKXkNBye24WP/1Ln4Bz6Ag4RT+5u4nP/fo/Ref4Iux+gvjyaxjcuAaLefEVT+yp6aJgxYlYc9uOAtahnMcAtlsBLFuuA0a7g7m3PYbQNUXpG1+9jnx3T+zmzdPH0VhYQry9i82XX4SbZqgfPorqgw+gsXoEwzASG2wWbmTVCvYHYzln2XgMvH4Vo4svYLK7C89vwKh4iv6EsYAKY7aNyuoRybmszy0J3GDBD7EMx31KK3FmxU8itGfbcMwcay8+j+DyNVFeR8y2fuytmDt9Cnl3gPHrl1A1c0yCEFkYw55OMN3ehFFtoPPIW0CD3+1L34MxGko7mbEpedNJu4Xs5Ak8vb2N59Y2MMqpQDQFiLEgpsYCGj5TWBauRAFuM8vcMDBj0fbfRiez0LYstExT7i+SSypFaAoA85WkBGPK9n8imb8pBkhRSTIcNzJxo2gmBDzqniaGuIRWFR/+gxdw7Md/Akc+8hHg0CGkXgXD3h5wdx1bn/8Ctj/zKQxefhWGXYE/N4/WyhKcmo9pt4f9V1+FFxHvcJU2TPYLSzlm8L5E5SULiFyLSmdL+ijt+gWNMVfXq8I9dgy1Nz8IZ/Uw/GoD2Oth+vIL2GaWa1+1JfeZ9yYeriiJC/vZZLaD4z/+YzBWjimHickYd776VSSXXkMyHkg/JVSiXa1Wr4q9LeETj5+FaJarIj2iALWUalAGLNCNQtn78iVqaeGZysr3QBFbrFepUqlOzlCDgZOOjXNGjlpK1bqJm46JL4xHeJawsACfhI4B4bgHPPLwMvxFB9lyDd1kgm4wlFzr0TjF/pT3cBubgxRbvRyJTcUzUPMNzNkG5oc5lnZyrKYugiQVlS/V+9pV2COMpvVyzjxjVQDAYhO6nvCYqoaBGp0QUhakpZKBy4UmRfEO3T1ondw1UoHvLHqj0ppW9DwhzPslMOd6DrsOOlR/0lnAAAa0/XdcxFQuRyyCy8ESJLYBi9BoV70K4KhtocnIBq6vCB2WQjhpaAXdi80hp+K1KGaUbicAMRfFMS3RCSWZ1SzQUYCqApPKiad4xs9U8ZtbKHoJWNm7qI5mmzDL15OMY9pBZ4iKfswtseRTtgUDTEMfiaKa+btKHUwFM7PY2cu534TwOj+e91reC2mjrPJ51b1d3IREpct7sfp7ROoAD1TFCqZLn5Xl1XHoXGGJP5COquyy+SUW5QWGvve8WqjWi2INuRQIu1WW1UodX8idWegoz4eAVath6U3nsHd7A+PNbSBL5D4rOd73HYcU1GZKGS7Z1zwCaQtF6nnv5Bji/ZJjhs+YBO5UxBOs65d2ZfrIfrf8y7ZsgbIFyhYoW6BsgbIFyhY4aIESAJedoWyBsgXKFihboGyBsgW+rwU++QufkEnWKIzQG/QxCqdYmF/AysIyatWawFvanHHCwqDqSlR1asJQqvVtS6rQDyr59QQJZ15F6GKKqrdwcxOYMaIyqMjYJOQgTKk3GqjVa/IZwkuCVU6IEKZQLdVoNDE/vyAWhoQh/OK6mN1LRTEn1ucXFySjl68JJ78JGhp1gS6EJ4QpYpPsVmR5qgcbzSZWj3F6DfK+nuDRKkPuB2EsXwQnGqgS/uhMXgIYQh3m/fJ97hthEwE1rWP5OW6Py3HyhzBIK4f5vgZoOpuU73PfNDjmdgiNCc8IbwmyCdQIkTWg4nZ5bNwvfnF5bpMwicvzeyolb9y4IVCO7USoMxgOBMTtbG/jyqXX8ew3n8a0N0QexZj0h0gGfVGIEmQyd3eUxhikCaZGKhOVYuR3HwD+jw0xzl9xArCCHIcsCw/ZFbzHaeKJ3MER5gDHQ1HVZlRBUOFnWEgcD7HFrM8JgngkGbmGQ6juYJLFGFPFAgu7hoXNYCq/4zbYmxasqqiCOcEYsg2yGDuIMaANqGQPcmJWWZpzUtthvpqlcocbVJFR0ZLmYj/LyUP2dU4whoTgiDGl+lemKAl+1TjgcnGhAuIkn5cbMpHrM6fXsWWiNEhTsX+ecvo1F8M/lb1d2NRabhWoVxF7DsYGsBNNENPSu93C4uoRLB87gmq9hqpfQ8Wr4tbNO7h1+xp2tjYxGYzE9pEgcDIm9oaoFw8fOSoWzyfPncHKsaPS9zfW13Hl0mWM+wPpK6vHj8GpVUQBbFs29rZ3EExCyaRdu7OGw0eP4NjJE1hcWcZwrIoQCAMJcNmnOdbY39gH2Z91Vjbt2jmWdRED+yBfulBClPnb27h69ar0UcJeZpIfO3ZMlmE/5xijcpjr1QUaPG+SSVsUQ9yvjNeFIhwL7Pu7u7syZrge2krr7G3uMy3hRcVcWELfn3PO/RSr6jA6UA9zzHCfOXaTNJbrzWg8kjHOsdVuz4hlM68DBK2yDhYJxLFcDzjuOXoIWSfDkVgYCxAS54VM1KrNRkOOi+/Va3U5zsl0jOl4KtvwfF9+x23sdffFvrnTamPQ78vnOXkc0O47CAXEGkmGyWgg45/KUW6fANmjJb1lSd5sGkUyzlVWNjCNIlmPT9DXacOxCOyoch1hd28P4TSUQhFaURO+0n7ap3qc1yZxgLBk3VSjU95ERRyhB4uK4LvwO/NAraEm5QdDmIMhQNvlNEHAIgsWILDtIiqNA7GxheXCbc3AWZiV+8HGq5eQ7e0iDaYCCCuuh4ZfkXOdUA1MkD6ZilU1UQKVt53lRWmb0cYWpvt9USdbpoHENtF55M1419//e8ibLRijAT7/a7+G7p11fOTv/z3UTh2XcTp4/TK+9pu/hajXRf0t51EzfSQXL2L/0iUYEdNQIUpwntN4MhXox/usgA3agyq/VlEAZ/Uq7EOH0T59FvvXr2Fy5Rqs/gBmEtN1HlmjBrfaFJV/9+4tOOIyYAk0bZ0/h9mzZyU/mao9ts/O7r5YhDJnOL90BcnGHRjVGhrzS9KHg+EQznwboVtBdXUV7ZPHUFlYhO/XYPS76F+9hiDPceYdjwuY2710FXl/iPlWE9PNNdx4+mmMr1wDslhA6Nxjj6N+5Cjy0QiTm9cEEs6snhAl+vT2bYxv3YA7v4DVD30YeRzi8je+Ceztw5oGcGsV5FaOuFLDyUcfw5W1u3jttct4dncD+5TqmbS3ByriOmJgL89xmZAMJtqmgVnTRMew0GKxDkGxmaMm2ewmLLG/ZeeRNFsBc1EGRKaBYULr5whGFuI0DDxgu2inMayc6nkFMxVaIgQF0kYV3smTOPM3Pob5d78b5qFD6G+tI7l0Cet//CUMXn1F7kuVw6tSzBFubSDa3kA+GCELpnCphpViuUzuM2LTy3uLqSAP76OEZjBsgU1Ke6hAGwFdZJlIGnVUFudhuK4oy5PtTZhxcg9YZ3p5dRcWqEv4dPw43vbLvwDnwpvQG05QT2Lc+tIXsf7pT2P8+muwEmVoK2ms8vxWwFyVmipgmB2R++nkGdqMQDCZW5uKCntcWBhzscRQakbe9zQAVhpP9aLCkRsgBOa4PmcaOGdWMZPHGFkmnspSfDaJETDDWnkVYMyisZqJN51bRP1wHfGCj0E+xSgJsLa+hdEwRTfMMM2AnVGOXmAgcxwMaT9v5zjimVjq5Ti8l+NY6onl9+04lPu/AMjinq3OtqqP4PVeK5n5OyqF2Z58EmJ5BAEj+5Y2CqeitW456KYsX1OOJxJpwmdnObvqgYC51O0c6PC5wHbk/r/F+ATZB/VsIRbhBKIG0MwzHDcNnDBNzFBNLEpxSN8WFlgof/mtMEnpZ/r8KWCqQaHNAhxRxfNcEzBTvXx/tm7h6FI8z4k6lTbsfDoRBsuNMjpDwUq+TwtoUToX1urMB+Y7BMMswHAY5wADQz47Fu1Ma/c6XVSoTC8IvPwtwW5GZbXDe6rKrCf0VANCAW6q4wXo0r7aVPsgwLRYhoULMmaKjGLuDZ8FRdEsx2MWoFr1SRYjqQxl1UMFZxcNJu1ZtDF/J44FAnSZS138DWTmcOScWIDrY/6R89hlAcvmltwndciwOid6FKjjZOGFyjZXauhia9JnivoL2Rf2NVrW0yKex3JvvxQN/vH9UgH8H/u7o3y/bIGyBcoWKFugbIE3UguUAPiNdLbLYy1boGyBsgXKFihb4K/YAr/9S78oikMqesXy2DRFsUYFIWHK3NKiKKMyWmwSvjoqr5ITMpxMUdbPzoGN4IFFNNdVwGCBGoYCrAQkVBVygod2sISQhJOSK0y4zGnIQl1L9VbMSXDTRL3eQLVSw2A8ElBDiMP907bHhFCvX7ksv+MX4SlBFAEBl9H5vAJs4kwAMyFMq90W5RotaLkPhLiEK1QhEvxyXwijCIy00pbHJcpmxxGgQ7UjP8v9IoiV7L4wPLCuJbTS9s/MKOV25XgJJgtlMCEXt6czUQl1dJaozhLWMI0AiTCN/+p9IMwiONfb1dm/Mm3HiUPXFTintykqBOQHoFhsdrMcNd/H+q07ePn5F/Hqiy9i6/oNpATXnEDPUoziCAOqDqnQE5u8/0QAnNO6lRP7mUwmz2Y5LuTAxxtH8ANOBY1giDyeImAmbp4gpR0fJYoENMz5RYpUJg75xcm8BLGRITItjGwL00xZUHKynxOP5E5RGhWT6kqNwklPgbmF7SFtDQk8ZQpcVCMZUKiGmT9pUv0raioqwpRFYSLHrwAulTq0C2VbUKlBBZHkzAn4tVAxqGJTuW08piGVmFDg2LN9+HDgUNVCAOz5SCsO0oqHpOohq1aRVV1R3dB6uTHXwfzSMk6eOSWK+Ua9ITl7X/7in2Dtzm1keYJBr4/l+UVMJmNcv3oNU9rz2hbOnnsA7/vA+zG/sozWXAedzqz0/V63i2GvL4UWPMeEvI1WC93dXclG3dvrYjhglrYlNtLMzz1+8qRS/yeJFDpcu35dihLYZzlWCBmpquXvWMxw5swZGZccK7R9Pn/+vFg2awW7ZH4XSnn2Yd1PtSqf44NfXB+X45jkF8cJ16fBq87b5nni91w/3yME5jWCL44D7iM/q/O0uT+8RhASczsco1q9LLCWVtLTN1apOwAAIABJREFUAJPpRDJ9xVa7GH/UfWs1sL42iP091XuFRTvXnUTxAawWFTIBbRAikGsirxcsKglkGa1Kpoqbeb6Ewby2sG8Oh6MDi3tteU9F90yjIRPJW5ubcoxu4UxA9RdhA+kLM19pKc2+yMIcuiywLSq2Leea9s48r+wH4uRAmFFk6nJ/OakdR4GMR1pP83e8fyi18kSsl7M0lmMfi5V2JpbSVHPRbpyW0T6VtrxveC5Mv4qIZqFxpIAg7YKZ02hCFPQMwRTlEyE624hjLs3RPLyCQw+dlz6w9txLmK7dxbTfRZxQOca0UkPgsyR0U/1LxwTaoRMMsrjB8+B7rpp457WF9tjTEaZBiKlp48Lf+mk8/JMfReraGK9vomlayOfmpVCD2/r8z/3PcPb2UJ+fQ+P8GWASYHzlKibrG8jCSCkghSTlkk1M+SmvexEV+RYz5FnAlCCzDbSOrODwE0+gfWwVL3/6M+i+dBEezxEtgA3edwndVW6rweuSy2xKiC2pe/oUlt/8Zqxfu4Lp3U3kVVeuhZVGHclgiOTOOoxhHxXGHZw+LX2nu7OHhTefR15twPIq8Oo15LaJ7vYuwjtrSG+ti8X7ysMPIWLhzfYubGYvhyE2Lr6KaHtbKZtNpXbMW3OwF1bQXFmC5ZsY7e7h9JlzosrefPUVTNfX0FhcROeJdyG0bKxduw6zN4S3v4fWbF2KyPZHAc6cv4CNK1ex/eqruJNHeH4SYDs3YbC9CKJMA5eiAOss1IEtOe8tQjK6NcBEVUBxJoU2PLPM2FXqXwVZadVPS35mvzP3lPbUq2aCh1OgnbG9VS66er6hCo+4hdf1FAkSxI6FuD2HN//kx9A4ewa3Xn8NW889h8mt26gtH8LRD/wQTrz3vdKXt777LNa+8mX0v/M8HKqKE943lKmsadjIHRd5q40kjWCMx3DCUNSifF7h9ZzjSoCsBpRFREAq921FKWlByzFNIGYVylq532v4yPsbf3/8OB7/1f8T1sOPYGO/Kzm89o2beO2f/TPsfvPryENmgyt7am0XrHJLi8K+wrKalyxGJLRNG3XTlPtcN0swYXFMpmBxCAJgpVaUe+V9z6HyPCgWuDrDgZAQOG1YOGsxKsTEt5IYX0wSDAxb8oV5vDxXMy0Lj51bQnt1BoMZE5tjBiekuLOxg+k0R3eSIbBsbI8TjFML0yRHbOWoOsCiYWChn2Ola2Ax8bEVRdjOElGCs30JrMVWPlGAtDD8UArqIkuXh8HnBhZv8UssvAlsBQiqFYk9vgBTBbrJBBXfpDKaObSZQNEZw8Cc42MYJ9hlAZssIheLA6DLLNomchy3TBw3DMzSop+KYoMW+qlalNcAPsUccMV7mFGVG6g8YFVMoPJuef0jlBWxMJ+VRJWr3i9KOvXjfWEVXQBluZ5JZYIUzFHxyw1zhLiEyrAwMVMELA7NDVQIuwvYzOcwqqYnSkYr7cOCDlv6cLHzxd8TBKv6xXuoqixVKmM1ktWI5L+SvcyCQvZTFh4UYl5lI22I7TjhKQsNuC9UnXsWVd6Z2HvzGZDXZKqAdVa2ygu+B83VVnlMhSq4OAbFiAl/uf0cLt83bfQ4xgnBJf4gR0IVc2G5fXBgRRay/huKudf8y4fFQaxV4fliK+iig5jjqliHzhYWsC8nzcBP7ZUA+L7LTPlt2QJlC5QtULZA2QJv+BYoAfAbvguUDVC2QNkCZQuULVC2wPe3wO//2q+Kaotwg2pQ5vjW600BI1euXcXi4RXM03q40VAZipy4ISyzqJdQmZX8PqFdWTF5o0GOqNCYpxaGCCOVo5tmKSq+spYmfKUKkaBB52kyZ5LqMAIWsUCmsklgSxW+V5HMS8JNrdDV8FhUiGt35D2p1C9sU92Kf6AY5Hr4Gg0nAq342eWVFawcWpGfCX25TQIurl9nhvJzYoVd2C1rm2axqa7VcOvWLdlHQhdul/DmfitaQgqCGgJeDb50tjHXq4+fCkgux+1yfwhVOAmmM0g1XNYZxITA3E9CNZ0XrPNSuQ98EUBxvzWwFvtu2xarbbYzv5eJNqozCtUFVXf9vX1cu3IFn/2d38Pd69clx5XwfxyFGFEBnMUIMqaTKVu8v+qLE2mELhmBipFJlt1KluE/bx3CB/0GjiQRqsEUWRpihFjsUjmZyjlWLuuLQsYUAMwJv8iIEZsqg5c/qylmpeqdWpZYiY4EzCpbR06YabUJd5sKHk4ScjJRrAMJn6gaFD6Xy+Qu91i+iolGTkCK7SDbjKxYJgxpicmsuxRTrgMZrIygwoRHGZ9pioqjHwfo5SnGnDyGAd/xUDd8uBnHlI3MdzGp2pj6NlLapFc9VDotHDl9GvVWE/PLKwJOa7UK9nd3MR2P4LsVXLl05SCf++b1G/AcB/u7e1LYMGXmo2ng/IUL+NAPfxiVRg1TjqOKjyeeeELGHvNmufzG5oZk/9JCNqZyzfEPihU4Wcq+yaINFjJoFS7HNccO4ZZWuLOvs/CB44P9ld+zgIF9TdtBs4hDVJqEfsV4F4eAIq+X7c9j5b8cG1T7a2Ux4TKLNbg+Qtv7x4seT3oc6nHPz/J7Al1uW1s9cx1cn1bps5BCg2AuT0DKMXw/oOZYYAatKlxRvZ8wnHCYyiW+uN/apl5fO8Q2X9RDEMtmLsOiFhak0OJYjcEMNhVfMzPSV7mfruNilqC2UpHrKC3uRaWWJAKsae/t2bZYOg+6XZXRrgtkCJNY4CFQUdlk0zqZoF1AueeJCpj255x0nnAdg4Gsi84MXG46nhxYYBNAMAdZpq2Zj+0SmxDwTgQgp6kq2qHltUUQIIptG9NxgCgMUPd9ROFErH+pAJuEqYCEuhTWWEiSUOCvXamg0myIfaoZhLB5DMw+tyyMqa5iJq1hI9zZA8IAKfOIi7YlbJMCoTyV9mOGL5Vvop4TlRfge55YyQtSyDOMA5XjnCUGsloD7//5/x7zD78FuSW6Kxi5hd7lq/jKP/pHcHY34VuA5VfkWpZFGaw0RjIdI2f4aKFmi1l8QiCgVdUClJTKzPCrAsGrtQqaR46gffgQbj7zDAZXryHj8fK6TeTM+5mhFN28nigwbyA3XeD4Kh766x/A5e++gGR7HwtvfhD+ygr6O3sY3LiNydYmjGAsTh60KK3OzMJt1sTpY7y1h2BjG9lkIu+7nTZc20a620VvZ1ts46ler1gENiZMFgeMJkAcIswJ5iJEdCWYm0f76Akcf/vjOP72R9Fbu4trX/kmdi5dRLK/g2wyFsiWHTuJ+be/HYurq4ju3sbaU0/BHk9Rc6tyaW7WPAzX78Lc7Yrt767t4CJVnmkm9vlLnoM7ho1neI+k4pJjxLLRyl3U6faBGFWDkM2WMWlnzHlVhTm8R0yzSNSLvdyAU/Hwlvl5XAgD1DbWAV7zC6hSDOdCW0jIx36nwKpgv3oDsesAcSb9K1+aR/PJD2D2PU+idmxV5Xx7Fm5/6vfx2m/8BoyNDaXYlPPITF4H/tIyDn/oA5gMx1j79rOI1tfhIoGTp6LUV6issK+VH2idrLLC2X+ovpWrjIAzQykSuf7iXizXJX6GisfZWRz92x9H/d0/iLheh9EboPu1b2Hr859DfPOKZBNzjGj6LQrLwuFWMTVVLCaW2ASRhcKXv2MRE5W0vIce2LwIBFPHy33T8E6DSmWBq0CfWAnnOVYMA4v1Gr49HOFlk+u0McqUMpbbWGrbeNuFFdRWaujPmBiZIfaoVh9M0N8PMUiAO8MMoW1hGOUYhxk830XFzDBr5GgPc1ibGapJoewtQDnPuYSlgwVpCmYq1SyLzu5dx2mdnZgE3QVo5Jgvikvk+YfHZNJ6OxelPp80bcdGyLGa8bxk8FhAKU4gys+Ylsi0meZL7M1ZEESr88IiedUysGqYmE1pf66WI1yVe42ZSqGAQOD7Hr/Eyrl4GBOXgYPSTP35g7OkILXsirrGKFMCBYX5EgVw8TzF4ysCP6T4hFcg1TOUQpiFcoG4oVAlTsts2rDTbrpQANNaXp7j2AbqSymHVc8SpFvsQ1E3cxAxoxXM6vhVhrACwGr/WOiRmhkISrlH3B+5b/LZ2shFNV3NTTRYFGQBQ+QCpNlnJUdZQLrOwNbfqfbSz7aSrawu6vK8JwBe4HIm0FbZZNOu3ATroiJD9R3pWXJc950kUcCr7GA+88222xKRwHsUf68BtD4n7I8cAwf7KKp8DYCBv7Xf+6s+fpfLlS1QtkDZAmULlC1QtsAboAVKAPwGOMnlIZYtULZA2QJlC5Qt8J/aAp/+9V8TZVS/18PWzrYoLlZXj8nk3bXrV2UyjNbKy/PLYjlL2CtAkapeyQe2FWigtWWhdiCUEFtWKig4CZOliAjyCvs02plyEptwSLKAOaEZxwIa+EVAUalVBahqAOwwh5TQjBM3eSYT9YS+hDoaYI6nE1mfzs4kvPGqlQMASoCqM3IH/ZEo62g73ZntCIimIlCrBAmXuH22A7fFL66XP3MbXJbfE9JQfasBK/efgEnDWg1wuZ8EYbRx1jCJ69STTDwuvs/PE/AQgmlLXYInTkRxf/jicvxZ8oyDQBSWOmtYW0LzfQEfSSKQV1vj8mcNsrhvhFucdNL201w3YRCXH/YH+OynPoXnv/UM7t66I4CHgD4o1K9BlghIElvHv6D1+Q/0QsmiozVlYRGeZ6JI+lClhXf7TTxsV3AozVATaDPGNA5kG1w9FSO+SdUQM9U4EcfcuQihmQrIjQ+kUZlYoXIyNTJsTGCLMoX2jZKTp9U6RR4k83+Z48v3OWGocunU92ra24JrEHhxspC2hDn83IJvuTBpUZ1wvSYiw8CAKjNLKYlpHU3rV+Lj1DIxzGN0kwjUoQZq9k/saiuWCzu3BSRNPRPjio2kVYVNq9rFBXSWl7GwfAiLy0tYOXQYC/NzAvN2trYw2N8TdSCLEFzXh+dXcOf2HdQqVbECvn79OjY2NkVtePLUKbz/gx+A43sImJvtOjjzwFnpT8FUZdQS/MmkfAFkdS4uxw3HK+Eo++HRI0clO1yr+mVcEt4Oh9jZ3UGv35d+TjU9xwNf/Pl+9Tv7GPsj+7q2ayZ4Zb8k1OQ+PPTQQ/IzATCVvjr7mutaXV0VCKxtkLkMx44GvdxfjkM9Zvgvx65WD+vrhh4n2j6dx8T25M88fq2mZ8GFzuCWTF1OhDN7kzPIzHGMY9lvqo25T2wzfs+xKHm4vn+g2KejQtXzRYnLohaeA6oBOfaY8ctzIXbynnsAernftEXnNlj0wRePgdvlORFQGNMOO5GJdl5zo2AinyGc1lbZunBkOBoVGe+27B/zSKleiqIQ08lYAeBqTaA2La5pkSwQoFAvG2mOMInlHtCs1sTymnaWHDNexRMQTTVszfdUkRH3jepm18F0NMR4OERAsGwqm2iOK85+RzHNSQ1Yriv51VXeDwza+hrIHRu562Cv10fQG8CMYkRJgErNl3NghGlRpHQPtFO1zMl1qqDz3JBrWCSW1Zygz+GkdGIAgjhAQpWw6UhBUzo7hx/9xf8N/qFDcm8b3LqNp/6PX0Z0/TqqdKbIU7hVDwbjaAtdWpbEyi2DRQCEdNwnZqcSksm1khP8mdjan3rXu9A8dAjDW7exc/GitOOAdp7jMXKu37HhGZ5YA0eZUmbnCd0FWDSUwW7Oov3om3Hqicdx+bnvYnxnG7OPPITDF87h7muvY3j5GsZb60hHI0wnI1RmZ9FcWEQex9i7eRNZfwQzmMBNecwmEttBUqnAbvhiMz1a3xTwzuIbFiTwIGzCyZT290DemUf7LQ/DO7SEwfYurOkU1ba6t+9cu4vx7hYs2nn3h6J0Xv6BJ9C68KBYn66/8DyStVswBhOY0xBengpoNuIIRsCzr3Kp+xawx2toZmDOAnZsWzJiX0kS9JlFa9hoGTZY7uSbqVjtu9T/FkpMwiA6QtBBYUIlL2FuluH8wjwesFzMj8bIogkMug5oqFXAHXVzVhAn0YrWIheUIDjPTETVCuyHL6DzkY+i8va3IaxU4Loezh9ZxfZnPoOrv/4b6L7yMnz2BSroHQuoN5FX6lj4a+9HQst2Zj1HCbw4gHHthmQ3c9yn0zEmW7vIx0SFhZWw3L9UHIfJ7PfiuYpjUsNfES/LXitolXo+cPIkqu98J2YeugA3DvH6v/sM4ovfgznsSz8+4FP3Z4xqQFhk+0r8geQTFwCMUIxuGhxTBTSUYg2x+lXZqPzSr3tKVfUbZdWrFPhyXTENrKU5NkxIti4VuoSGtm2g07DwpgeX4S56iBaqWBvtojceIJjE6O9FGKTsJzYmaSbwlypdg/dVM0XHyNEcZDA3cwHA3FUWu/AViQpW7YstGbkK0kt+ruQz35ODKjvuwvaZ110+22oXlCJXV1pdsT3wmZU29vJ0xGeGQl0sKlla0fMZS54PcizbFjwee57hiGFjGRnmLWWVXM1U4QGL05Ratdg/3bDF9u77UXZAOOX9gJj7X8BbnTcr0JXqZHnOUfuidO+qsI+FcIkMfRZTKPLJ88L4D25AyvH4rMP1FmSWALhmMPpCFQFQvToqnFLYPgSl6kurXAulux53BZCVzN2iXxXiXjlEFvFI3y6symmNzD2huwuXF7Bc2DUTggugZpyHuO4YmIAKYKUOJgCW7lysk0+nbIcDiF7kV6uxxHxhwKtVpGiK9x+kkhgtSmAeNx0RUvYp+oNLBjSLAtSYkEIg2ZgGwOqKw3t3HrJQSK7wUgjAY+Mq+JzLvsirvxIdK+U97yOCmE3g4yUAPrjGlN+ULVC2QNkCZQuULVC2AFAC4LIXlC1QtkDZAmULlC1QtsD3tcC//sX/XeAvsyjHwVRyUg+tHML8DE0VIdauBK4Li8tYOXIY1VrtwGY5CkMBGoQYYsUsMEIBHQE1BB/aepgT/JzQptrM8wW0EkwSyDiixFI2onxxGaqPdKat4zKvUqlZgykzKlMBK4QgBKYEPQRL/AxBqAbQ/H4ahQfwlrCI+6PsjpUFs6gHu/s4feaMwCoqFy9evCjZoydPnhRAyokwsRGdTA4sYwlhCHi0FTX3XyBYYd+q1cA8Hg2keKxakasVxqLUK+yg+S9/5nrFcrawwmV7cL1accltyUSYZUk7EFbxM5JjW0BrAmptP6tVlhpK6Xbl+1RlcjutRhNLy8sqg7RYFyeZtu7cxtNf+wa+/Y1v4trrVwRUTeMQ0yTCJInEZo8TXn9lAKxS1pBZSr3CiVEvy3Hi/2PvTWOky+7zvucutXd19b6/+zrzzsrhJorUkJZsWIlkyZTyITFsJQiCAAmQfEoU20CQL1kQIHaQFUHgD0FkC7BjQTBlU6YpUxI5DMXhkLNxOMs777703l1de9Vdgt//3NPzkpQD66umatDTb1dX3Xvuuefcun1+/+d5glA3ajN6qTanFyszOj9K1Oz3lE36GqZjsx9HqAMMaWTAIqyZUSBjYIhyl0VJsvewRx0rCRJTqpgSOHQWyh1ye1H5Om2VLeahHB6Sdcp5AvoWC9wsRlu+nuXt5aqFkepBbIugKJZQmVWiigJgUaFS6oSBDsNEXUgayuFJqnicKkpZBJR6AOBsog4FD2Z5WdFMqWrAIAhjy3k8zidKWjXV11e0du6srj19Q6sbm3q8s6/NrU2trK6o1WypVCJDLlEyIR+6q1e/+12zvyUrG3B3/eo1K9K4c+eO3nzzTR2eHGttdU3PPPusjZHmbNMsgu/cvWNjiDGxtLCopeVls5a2fOlSrMHIFRgwL8jv5XWMlc31DQOpAGagMdnUvhih2+vp0uVLNj6Zm6h/Gc9eBWtroTgDFGp3P1bZByrfM2fO2FyinS+99JK1hTFKoQV53+zPIPTZs2YtzTxnLHs7aOaRVx8z34HW9IO1vdWyec6XqW0Lu3muJZbXW4Bbxjlzg9ezbfbNfra2tk6VzEDaNHOqZxZ3uR5a9vfBgTxc9YUatNdsmcl9HAysuAJIa0UxOB6UI1u4nmu1VK1UTXFvaqmiCIZrj83bocsD5/qaTMb2Giv6MItRLEJDu8ahaKVgYzRyEJd5jbX/weGhFubn7T3AI3/NsSz2Xt/Ac6VSVqVcMlgLrLMvnAMiSIBzLMDeOR1NDF5zXV9szWt5ccEKGsweNY50/85djbodLc7O2lhEGcXMK0eRRv2uDvf2LXuaPsYSmixlFMTsj2M1fRjFIPWaGnwmWKZwWYMs1dHJsS3ABxSKlAJV6xWVyQ1PaGdk/ZdnKJBDA7Ici9nls3COi0C5rIODfYWjoUoTLLIjTTJmMjC8oiwZm2tA47ln9fP/+W9q0D7RN/+3/1GT+/c12T+QiEhQpmpcLjI5ySXHLrtQHA9HBVRwx8J1xasesY1NyxVdfPmLilsL6t28qeMf/lAC+tLebGJ2uOHCrFauXLcik9H+ngZ7+zo82FNYDpWFJZUuX9Klv/SLmj93Vg+//wMdv/e+WosLBif2bt9W795dZcdtJeQ41+a0+ekXTS6499rr6ty5a5ba5TBXM8SqPlc/yzSIa4pXF8x6++D+Q5WGXC2lUqOiZqupzt6hFbVwraw2Wqpfu6bVZ5/V7p076r3/noJR2xSu2jyjbLYptY919OobVjyz+eKzqq9vmHoYuE2+/OD9H6l/65ZmMhm8BUChls0ilztqGb6FhS4W2N1SpvtRrIerW/pOu6uDk2M1QtwhUPlJ1Rhz6EjlBFUjUGhiqnGUlhQsRclITwWxrjaqagS5VrbOKmrV1XntHdVMBcucYOzxWeJs2pmXfMpwn+PsYIE0NCzSpFxWurmq5pdeVvXzX1B49pxa8/OaOTzS0T/5ih797u9qsr2nMBnYZ1i4uaXmU5d18HhPWlzW7Gc/o5nr12A/inon6nz9DzS8ecsUn2m3o9HOvsL+yDKj0fwal+TzNg4UhcyZ3BXf8fuP3HMLo1zjRWZ9zXgrb1xQdWtDUZhp/523lR0emlq1IHkOhD0BbNken62miLUoDQe4XEauUyoCCC2b1c4cW3I22sBU0/66QGF7/KRTiKUcuwOylwFtdxXqIS4ErkrLOX9EoebmSzr/1JKS+UD9uZKOk756qNgHYw3aiTqTQAdD6aCfWHHCyQigHKpaCbRcDtTcT1TZlaqJi3Fg7rLdUYJyFNWvS0F2cNWNOaAmI8JUohnXFa5hWEc74pqmrljMZeW6jNm6Qo3CSIe42oQUfZD5XOTPhpG9d5Jm9tqVSlUPR0O1FOhyrarBcGCOJdeCkjZQDAepFaZEQMAchTFzw+XGFjjwNN/XwUF3DB6W2ji2MeH15A7Mc/3zhNOpTImnCBRkqWbDQHNByRS9/TRRO0jU5Vgz2fyiEK4fYKNeGEtnKHFRp7s8XjZMoR453LElBOSWuY0yGGWx2ZUzPkIHgi1bmLFUjBHDsQVcBtZy30TfG3tGYV2oivmZQpjTwgX6pyhM8EdsbbKMYmcTDTx3YxUFvYPXfKT5hzut5tHhlNFemVwUUhgA5vMLAByXNem4yAxyr7nlQ+HNvTDbBdabkr4Y4x4AW9uKQgI3ctzD3TJysovjLZ4315ni+uPV2hZHUnyOsa1/9/Bo+pfttAemPTDtgWkPTHtg2gPTHvjonub4+PgJ75Fpz0x7YNoD0x6Y9sC0B6Y9MO0B6X/6L37T8j9ZAAIIkc/bmmlqY2lJq/OLpgZjEexw0Nft+3cNEgJSG40ZW5wHQGCDaArX4cgWn7361cCpFb47O+XheGQQZWVl1am0SqVTK2mf00vmr6mBx+NTQNSYmdHyyrLB1s5Jz0A1UAcQ5O2eLXt0adHAjymHC9Xr2z96x9SDQAbgDRDLckF7QwMxtIu2o3LmYRnFw6EBYCA1VqvAkRs3bthxYenK9tgOtrE8eD/bcTaKLuvYZ4L65/zCKn0C0KUNvI7+AAzTPr4Dop60jTVlT+qgAvtnn3yZPXYcmxoQcOaBMm2lD3x+MPvl9V7t6N9ni05xbH1FNikr0CjjDIJNJrY9fjYlGzBlkmoyHOof/sN/pG++8i093t1Rf0Imp7NJNmUbio1/DTtoFrtQRdjasC2SZZqJQs0o0GIm3VCovzyzrC+UmpobDKRsrGE60UATDfOxKilqi1Bly5lzi2cs7GHjjC0gC+XkI6Ij6yaZ2th+B1I7lI6K/DdQTyJUu6HZzY5R2BT5hCymh2Y16DIB60GoVlhWM0JbRnsDpVGsEYrfNDE1SVuJ9tKRdshENPUauXPk+MWqk0VJG8PAQEQ/DjUJQdmRwdxqs6WAMTs3o3ElVHV5XheffVpXrl/X5vqWSuWqdvb31BsMtH94YONjOOirXI60srxsY/Hw8Ej7h4fq9/o2Xj/9yU9peWXFoN/h0ZG2d7YN/gFSD/f3DGKub25YMQZW7Kh3KQKp1WsGMhmja6sbOum2bSwzVrF55vmFuXmXwz3bsgIJxq5BLpT+47HlIvJ4ck688cYbBsAAwnxtbm6ejlFf7OCV9swvtueV7yh9Gfts26tq/dwHEPuMbeYIfWMWuVgrn5zY/PC52Ix1QDX75jhQFPMa3se8Z3/MCa/C9zbyvJbtcKy0hesG6mr6OooDNy8XFjXTaBhoNHvHJ+YtbaHdVSBMUYAClMNCmuczig7MVjkyyGBL0JOJBoOhAVaumwf7+071Wdi523UXl4U0MXtoHAxqtarNJ9ptxSNkH3qbY9RcxXUEtS+/7/X7BnI5fr6ApinW4IUDwAiHgsxdr7CrtvOBdfRkZEUGk/7QlOS0ARUWkBc4NpqM7drBAn+z3tB8c8ZBWbOZd+UX6XhkoDeg2AQgUzgCQBpMRUekANccIDdL4G4F3axlhwOuryNTTaFcNRgWO4AeJpn63V7h5ACkyg2CkHVdrdYUlUqqN2fVaLW0/fih1OubVSl29GG1otEwUT5C3Uvqa2JKza1nntW927dVHQ1Vr0U6fLSjcbfnFIOotbl2kPWILTWuCKj+MmfXDOzgSkQfyJF9AAAgAElEQVTuMuMXK2zLcS3XtHzjhllZZ2S/81nQbGjUOVba7RlIaJzd0vmXX1ZzZUXdD+5o9403dfz4odkXl+ot1V+4oRu//mWVWy3tvvoD7X3vNaXtto4P9jTqtJW028o6FGJlqi1v6PLnP6tu+1B3//Bb9joKtOjrWmHbShEMVrdhvaE0koZdFMLgsVCVuYbm5lo6eLyrsFTWGM4/GCkrV7R6+Yp6xx31HzzUqNdWWK9r7rln1bp4Senxsd7/519XdTzSzHxT5TNbqly4rLPPvaD23ft6/Mof6+TdtzWTBqoD+DOu504JZ6DObMkdAEpDDFcn6pVQtF7R/UZD33jndT3qDRQpVi2qWoFOPbaIeQMtjDkUl4C7ZproRhjpchSpmU2UVypa/8QnFM/NavsPvqV43FVk6kyIckXlhXklw4Gd64A4BjKYAVJY7xaKT3YwiALlF8+r8eyLqr/wgs48/6wevvo9df/ZP9PkrbcVTigCIKYgU+vyVc1fv6r9e3e11+5o/pd+SWe+/GWNmFvtY+3/1j/QyTf/SPXRwHKWNRgZcOdIXGa9C3M1ZWqhKDTg56FS4ZfrASFwypSOFjkQK7ViEa5HY1MsQtQA20BlC08o1K+WQIwK3pwwuJw5FbsZ8Baf8cBb2gMUY3+Wt20w1H1uepTG9fBPW4TyCmByhXmgaOwq1q5y7eWpQVmU54yHhaWytm6sqNtKtRONlZcC9SZDbe93FWSh+uNQj9upjiahxqWSuhSS5NJMpaTlWJrZH6l+JJUmRDmgonfKUK7BqHQpHONC4dNwnSL2I3WwXUNwa6A4LyRLV6pk0npcVj3PVC4xTgMNgkgfcr3m+oUKVpnWKBLLM53IZVBzPhq5dKFS1Z3xUDVykGt15cO+WSdvBJFawFY+R3GiNhUqulQHT53ls4PW9GHBo09VrDZ7gJH2MlfoZkpt24bDw5YHXMBY+h9bf8uz5XpA1Ik5qjhnFJxU+Jns4hnFOskAw66QzuI2iuzjIsXYrPbLdvadgnoS4q5S5CC7sgDre7NFzlKzFGeOc174HOA9VmBQzGF3fxdaH3K+QvKmQ64JhfuM9RHbd3/RPTnerI7P9lXAb5s+FAAUyl9Tgrs+cQWJzsbbK6jZHp/fTiHsAHBO8SKFEAmFhy7PmusGnz92zSlU4wak7eEKCz760f3E70/tu4l6qVbMTWmEA0QxY7wtt5tbBeQuCjX8vfZvHE0B8PRv+WkPTHtg2gPTHpj2wLQHPuqBqQJ4OhqmPTDtgWkPTHtg2gPTHvipHvjv/tP/xCzH6vWGZufmFGJLS95ks6nFWXIyRxomE213Onrng/dscQXgtImSpTlri5Bmq0il/2RiNqeAFg8cTQ3GwtlwaFCAhfjGjLOEdUsj7gEsInsSiOQBDs+z0IL1NJDJ7FzzUP3R0EAPsNIWZwoVHHbRZIYCioGpPH/z9i17nVcioxQ2ReFwYvAHmMMC6ExzxmAsP6Ow8xmn/JvXoRikDWwT1SP7AazyHtrrYRNAB1gEUPKqXOAKEAVQ5S1l/Xu8Ja5XFHvYBqABsnmYQ18AztgOD58dzPbYBn1Mn9Befn5SCU3bTyFUcX68ra0pPcnGRMWBKhOwUwB4IJdTKAMwWYyN9L3vvaZXv/eq3nj7Lb33wfvqku9YQC+fQ+zPm1e8/figCy3TE+ByarPHAp3JaHLVJrm2gly/0FrSr1YW9fQoU9MUfGP1M/KHR2K51lS5gFmzGswMsoxYFCyUu8gN8yBSO0vNcrmrXCelSI+TRDtZriHKqNzl001YXGRBr/CHZhEUBRawFxtDlL+tUlX1qGIqlm6e6iCbaA+FTDY2dTGKGCxGsZNmsZbcuWoeaCYoqZa53GMC6IDUfcukjBVV62q05lSbayluziivlrW4tar5rXXNLi1o48xZleRU3t1BT825ObNEZ570eh2120cG6zY3NixLjvNkwIM81EnioF6euyzZMLQcbpSpB3u7Bv5YuOR3cwuLNrYr5MuavTCwMdXK0opOOm3LSWXuAd7K5ZKaM81TG3PUpIxLK3qYTE7HK0UJtJvtMMYY34wlxiXjmgfjxkNdr/ilHahtuR4wB2g/c5n3mTq9gKk+v/f69eunBRG8HqjLvngd33kd7/O268xBjoVCC2+1zr5oG/PGZ3dbhm2Rq+nnHO+j7Vgim3V1p6Oj4wNrJ++fbTa1vrZuCmre7y2XbX7QD3HJKW/HYyuyYD75Ao8sT+xnFrhR4E8Aq9g2Z5kB1aPDQwOmFNgw50tksFtfpIpjl5OOctfAVJq5/HCAgSlKnRqWLHaOFeDK9ns97LJHTm3L+5LEbJtp/6nrQBg65ba31QTQRoHl5wJzKR5hrJn9su3bnVPaDphmfJo1dIxte26qZSguSuOPFuddliTZueSP8zsTDzJPuz2za01zbJsnZtHM3A6A1WNycmOX9UkBBX2XJBp0ezZHvPiQ5XZ+x3XeRRjEZoVKHnE0TswCd6JUC0srGnX7BvyScf8UrvD6gEV/OaV29+DQrK0NLoeB4kadGhm8+ZUkY/c+lHDwG6515MumqfUJ11kUqWmtrs3nn9HR0bGynV3VAOVrKzp8eE+d7cdKx6mCRlNLzz6n9aefMhXpu3/0R0pOjhyOKVU1f+O6nvrLv6BKq6mHf/J9Pfh/v6vB0YHBEYBl1hsoIxeZ62W9ofLamoP9jx4rGPSdKp+tmeOEK4ChmMsUj+bQQB7tRGnm7GdLFCykMuActOoKegOzfg5KkQP7Y+4DpKheV2VhXnWU5pNEJx9+qMqgp1KYa/ZTn9TWF15Wkoe6//03tffDNzTafmzqwgZW4HwM2LwzdmWfO4C1LC5r1JqVZlsajxONhwP10rFu9Xt6d5xo2+xXUYEHqkdY1yamRId+MY7m84mejiM9zWcGwC9PlOF0sLymrBJrfPuBwnxoAJlzVmrNaeOpa2bJffTokfVlhBK+gDZWeGbwx0GjcaWqSaWu8Zkz2vz0S6Z8Tl/9vtL79y1TnsiDpFzRZHZO2cystLdthQLNX/lVbf7arymLSgr2d7X7j/8fdV55RdV+XwE25QVsNZNkVwVRoCB3rozhFnTJiT0LUHuqzOUpB4+88JP3+JxXR818qmoR/lvsw0UhOCWkuXww1jkXxfspsAICU2AAtLN9FFmopSL7F2hnBTFPPDyo899LgL7CKpdt9gOJUd7JnK0vSu6Flao2rs1rsBJruFDTKB3rqHuineMTtY8TJXmkwyTQdjdTPws1GFGUIjXrsVZLkeb3x1o6ClSdOJCIJTH7nClXzXK+n2ea2LllRliJlwFgbwdt1snY06OKpriL+4NUulGuFuOJ2IlQ9/JMN00h70BnOc91yVwLcu1nEytGY5uzWaDnKhXdHQ2tPy9GZa1mE82iyFdoinas4j08LBDlR+fRJLNPAODCVpjiErKKUVNzzwPANWV/YV3tigGcIrkWhnYPNRcEalishXNYsf+8jNhp3i1eYDkGTMfqpmMdck2z+QlUxmbdELrLtS2Sg3FbcNbrRF5wLhl3zi6cy6W5VYShZkNpLgvM7trsj7le2eG5zN2gXFPcmjP7/wTnjH5fMucNl4Xraa3B1+J9HxUifqRAp1jRFNtm6+4gtxVmOsr6RGGDG/fWBYXltlMmF88ZyXWOG9heu+2Zr81HicvYpRcCX/ucKACwNbeYm/ZcYXedRKHm19cUlGLtPnikJPGm6m77rtDCPdhsiQ9P10D9xvE0A/jH/8aY/jTtgWkPTHtg2gPTHvh498AUAH+8z//06Kc9MO2BaQ9Me2DaA39qD/zd3/zP1KzV1ZyZtUVobJRZpGYhFHUQKthBOlZ3NDHl7c7urkqligFR1HCoyVhYB0qwEMjiMZagBgNQd8Wxs4kufh6jeFJg0ATo45V+wEvgFAvqtshBGwqVa2t+7hQqx1HZbJ0BrqiAvQU0EArLWq+k9QrYNjaKxb68JbIBnTz8SCE4HhkMA2zTTsAR/0bxRzuAJgAjwLapkAv7agMxRVaqV/0CS8wmeTA4tYjm37yObQKQPJwFkHkLZsAV4AvYxX6AKEArry72al361KsWaQfQ6umnn7ZtArq9YvkUNCWJbcerjn172Z5XJfOd/luYXzCIxMISfXB0fGSLt4Cy0WDo8kaTiR4/emw22d/7/mtmL8w+WSjz0P9JFfBPK4IZWy5j1z9Y2GaRmgW9SpJrJgz0VKOhv1hp6rN5SWdU0hzWruNE/UFPw9AthZWDiVqWv4YV9MQWA53lX5HJqkhdMpyDTIMMe+ZQD7JED1DjoMZF4aJIQxYSw0CV1OXSAX9R/VaDyHL7wqikUhktT6h2lmgvT/RoMtRBOjLg6x9xEAoD0grqZBZx2UYYm8IlIMO6HKuXpeqiJIlLUq2u2cWWVs6c0crGhoJySevnNhU0KtprH2lpeVXpYKRu+0SVekVnzl/UzNysjaveoKP9nR2DeaiAWbGcIXu60bDxehNb2eNjU6Uy7mr1us1P5kK321ang4XwRHNz81aQUW/UbR4fHB7rpNNx+dazLZdfW4nVmm2pSV53oWD3RQdegc/4Zz6b1fBgYCDWF0HwGq4VjD3GNmMV63XGmLcj55gYs6bO7/dPs7gBtt7+nO1YVm6Ra+2BrJ9XzBXAs7eG95bTtBXXAvZvIHs4tPHrVcXMI5+Ly7nkeeaMnyuWr4tyrvBY9Up35uu9+3dOQS/XA9qCg4LP1GZ7pvJFRV9YyRsYnricXg+ayf91SlhGL6DUAWH/e/rEXxdpF/bfBuq8jXTx3c83+44SulDXYQnd6ZyYXTyL+Sxo+37kfNDeyWiok+Pj08xjf07sHCepFYd4oI+tNOpnFHqBxd2i2EMAO3Fwl+2z/0LJaYAYy3YWtslNpg2FY4D1LyrN/kD93sCsmKNKRSUs0bf31LD82Vz9ictiL8exKswhLJPD0NoLkGb+BakrfPCOErYvYENhKe2gubO1dupHaZyObD6szi9Zn437XcvJBb6bdTTXROMIkak5lYzNFYHLDJ9mUb3kqBA5jgDzStnynIPRxFRsrhAG204KV5xf7LASawsFcPtEo+3dIhqgpLTXlUZDOz4+CwGG3XLFQGrQPUaWq1JctevWpBSqsTRvfTzZb0vtEyXpSPW5WZXySMlJX53usWVUA1xXn7pu6tzu9o76O9vKB0OVzMI/MQt95bFyAo0z8AgAHqDLdZVChcTanqK1bc4qI5aBwpzDjvLQvc5yQFMsyUM1yxXN1CuW7RwMx9hiQC00+/mXdfkTn9D3vvr76t69q2Gvo2F/xK9UDTLVDHy5AiHAPxCdz+qkNav0xjUtfP4LqnSHav/Jt7X3+g80VKQ7ufSjdKK79ENAFnauCDvuyVhRluqMIl0PQj0VBVpA6UhUQxBblmkex5avGU0oOiDfHTUiDg+RynMtJeOh0uFYoc0liL4De0BlTrmBrAIq1WoNJRTRrS2r1z5W+HBXFe4tKE/CnnxtVfM3nlG1taA73/i6xp2Oyr/4i5r/4hd19OFNJR/c0uSdN5U/3lYl8abKDgFyfsYUDxR9QhYz/9kMM4bL/RafRe7+CWtmg5f2E/3pFb0OeoGJOZyEXAV7OO1rEadqm/EQjNcZCGPfhcKSginLXC0icp+87jhdqCvM++gz3rXjJx9mp13sGKDIILIccgU65osCw1CaX6tr7WJT5fMtnbRKOh70tHu4r9440eNHeINIw0pJO71MJ5NQvf5EeEHPzQVajUOt7aU6dxxoLo2t2OswyNRJElVRtZYq2hsPBUazbOciDxdFrPWjgXAKJHKzMuawKGKj7c+Xymqh/I8jKyz7gGJAU0Y7I2HiIjZNNh5qL02dnbJCzeW5PlUKdZCkBmvPh7G2KMQMnbLYqUkpOOC66XrN2vGEltQDdG6lUBuj8O0GudppqrbBV+sCjUKpp9BAsOXRGnR0Wb8ombmHWlKoxSDSXOQU1xGtzIpzw3U6yyxDdybHzjnTsCjeRO1rGtsCAFtxgOVCA6BlxXdti7+QZQEPAuy9XfQGbii8fkHSOUmbQWz3fpani30/RaU42DzzrF76q7+i6mxTb3/tD/T4O3+itHfkFMLMVcYwny0FZUX973Css3y28V6QV2/vzTXFq7yfHKOn49iO4aN7OzvK4sePLJztE/k0k9gVC3yUuwwAtvviwk7cPkdNLV/g/OK1fB5PwkgLW1uW7b19/6EV3loOcKFKZn67IgvneIPzBYUqfLb8jeOpAvinLizTJ6Y9MO2BaQ9Me2DaAx/jHpgC4I/xyZ8e+rQHpj0w7YFpD0x74F/VA//w7/4d1SssmgLhnMrELDzJeR32dXB8pON2W43ajC5cuqT+YGQ5nEAm1HdAUuAhi/gesJL/6BVwLKKz8MEiPQpBVC+oSTwcAmYAQXuD/qlyj9dbJuVoZMBnY2vTtm/qv1Rmi+ptkYE+bBsgffbcWbOf5Tm2D2AdF6pjn7XL/gA15VLVtg2IAhodtY+1vr5uNtHAHx7sk2Njv1jYAqwAUmSPAlsBTcAjoC3gC5ACIDYFbaFe9ADLLLCHQ7Og5fW0h2PgPR56kX8KrKI/6AP+zfbZF6+h3TzvLVv5Hc/TZtrOPmkTFrpAYn7m9WzPA23a6e2zn7THnW3N6szZs9aPwBIAFP140jkxMO9VjqYstEW/XLfv3NHv/M7v6Jvf/KZBH17P655U/v4kADZ3Pe9751UmhV0hlqrYEpbzULNRpPOR9FytrquNpi4FNZ0ZR6p3saVNFAGc8p7qEcaWqPgyU+QAX50Sg0VkqcfCuVDAhDpUqAd5qnvKdKRAvWKRlNewaInal+w7MvtqgFtUg3FJw9C9tkPhAZbPuXSC/aACs3mtAuJYCsSeF1icBZb7y3PAKrMjr1YU1+vqR4HGpbImccnat3Z2Tc8897xuPPuM5e+OskQ379/WD370thbJiKw3LF/16tVrSrJc7X5XBwd7Ojo8MFi1ODev9dVV7e7s2ZwhL9vnzzLOgMN0M2Ocse6U+CNtbGzpypUrqtTqwmL90aMdff8H3zfAwPifn1/Q/PycZdJWKq6Ag7Fm+dmowYvMbs63FYkMBqfFF7yO5xmvzEPGL+OTueSvC97+HNjqVfNA47ffftvmLXMPaPzCCy/Y/Gb+sB3GLsfCPoC67Ifv5AabQ4BkVtVsi/3xYB6xfw9l2f7rr79+OvdoJ/OQeQPUZdsXL160uczzbIfjmIzGpxnBzC+ug4dH+w76FlnBtM3nDC/NL9i2oCTMJ59NjpLSX4+sMCZPnOK3sM522ZkyxTDg1F9XTxEK20smNk9NzZuguOW5j9S3PO8XrL0bApm3H3zwvlkz07/0F7bUzg0AqJxqZMpQlHyBXatRLptVfxCofdw2a34KBzhn5XJssLteZsaQQZo5y3ispkdjez+KdebE/u6OMiyQzWJXqgCxsfIkr3l5UfVSrP5xW73+wCxSszhUHATqHx5qNojNVpQFdqyUUT+X48gphQFQFBqZhDBVkk00CTOFSaAc+2yOJ01VKZWLAhV3LoRNs/UzufUjDTt9mwdkQgbpWHEYazJme6micklhOTZ1WkC2L6CNryLXF0WvoQwgvwLF1Yoq5YrGva7GfRwmAlXJqR4MrQ/I+AU+1luLSia5ksGJxklfwRjVMAAE61j6oKR8a02N8xeU9Yd68M6bSjsnKpdqqq2uqb7UUtLpqH1/2/KQLVezEivNxoqSXFlvYs4JYEKQTmlhUeXmjJSMdLK7p7w/tkKvApUYYEANDRxxsNfZtwJkS0DzbKIkCFWpz9gxohgfHR6aWs+AehHUWVGueoSlc2AFMNhuN8+e09KnP6Xg/EXle3t687f/vqL9Q/UoZgG7VSPNUXzWH1rcAJ8RKG7ZJuBzsrmh9HOf09zP/qzKu/vq/8HX1Xvte8qw/CZ7PU/1nkK9n5Dz7lSJ5KtfajV0cTzURr+vRRT0wC+mZOrsXMcB6lxoZ2jXbd4JQOaRFYUHkFJjcHCmU8VhUahmolne4woEompDWTnUcNJXMJw4G3DLqg+kuZby9VWV6rPqvP8j5f2+ar/wC1p+6SXtvfqaRu+8J+0/JlPCjecC4AKHstac6pcvKK3VNGqfKH+wp+xwRyHq/lMT2+IKAWji/AF9i4xXzitzbULhBHbnNl+lJMRVwfW3H9ZsxWeumnbRClccxASSW/eguLYsVSdhtNcxRw1SZQ7cn16w3PXMsLABLWex65STTqFs370jjNn9BhqGkXrZRIc4g6zVdebqohoXFrQdjTUqScfdjvb2j3V0OFAnC3U0mGh3EOhw4sYuauV6RVqLI20eAoCluYks/5X4hg7HnORaLFfVSTPdT8cGKTlU3D/mUf4TIzGZ2Gc1UREuftnB3WGe60YUaQWnglJJb0xGOjRQyL10qCxIVc1zLYWRJlGgI5TrRT/N5ak+Qd1IIs0EkZa438szA8sAWK4BnCMK5bg3MQvuwvLbqcE/si4GTrNdoiiOiVsBhkcO9HIaOty7cMzomrl3K8AmVt3uVozseKmZA2MDLVL8FUZmRw2IpT1+b35c2lAwxTCTSZrNc9UizhnK7UyDFOgsdcLAivD6GfsPCyjsCu96RMdEqQHvs2GkNYrNsswg9FwYqjHh+hOq9akX9Zl//ze0eeWyvvn3/i/d/6dfVXh8ZPdXFLaYBX+QGqC3c8f1i/FdZDgDTynq4P6SYzYIa0r5IsvbprJTsDuY7bbjPWpOMfATESf+OSufMAiNkwz9xFXAlzq4SBTGob2eIg0rvCicA4rXcRwp9wSNuhUajLpdc/HgXow+phiA02aK/0IxbMVOFCeYAngKgKd/4U97YNoD0x6Y9sC0B6Y98FEPTAHwdDRMe2DaA9MemPbAtAemPfBTPfC//83fNMjEYvqgP1C5VnWZXuTw2UJipv4AA7fcYK/PyeR5IAZwAkiyeWbL5RummbMSHg4dwB06i7sq+ZSoCwzAVm2FBLUbuZFAIQ86gcT1xoxT38aBARlARblcUSku2/69bSzADSDQaZ+Y6nh9c9Ogqim8yC7DmjWODOCgbGYRhvYCSvhOG1GcmRoyc6o09gXAAXC5/ZZtewAfHj7fGCDlf/YAi+Pl93yZJfaYZUOXK8w+2T6wyKv6PBz1SkMAHfvz+cC8FrBG33gLXLbBfoBYvB+QQ3t9tjH74bi8AtMrf7GsBkZ7y2pUuwAv+sHDPfrJ2/OybdoFcGObHp7RNvbJz7Ttvffe0wcffGAwjO/vvvuuANlPqn/cgrJTBJnlnSmQWLZzi8t+odvWRotFNlQOM2GsWex7o7LW80Dn00A3ajOm6FrOMjXTsUqjtimBQbDNNLAFfhbTsPubmK1joFFA/mKog0B6qFwPs0RHQWh5wGTZYZXIgjP2oSz5mr2eQg0U6CRwKhbLuyusLlnsQ7VRjZ1laQVQjCKMpb/YKeIDaFWQa5Qkpg6qtppa2NzU1eefVWNpQVUydBcXbUzXZ2c0j534TEP98VD3HzzQh7dvCbU7fYXVOpm+QYTiIxUg7w+//nXdevdddY6PlVJYMUKT45ZpgXQsVGO/y3jigeLU2QXHBjZbrTk1Zue0vnVGly5fNSUy7Zyda9k85fhZhGwfHxd51oBfVKQd2ybQlTHgCy0Yj75AgTHCeOOcezUm72NOM/4oUmBeMx4Bt4xXfvYg2c9vLNafe+452z/bN5eADmdDBqlpg5+fzEFf3MH2KG5g3DIuAaCAZF+o4ecH23qySIL3++IN2u/t4jkO5kv7yPeFs7XmtZ0upp4O9LNAz7ZpF+2jHw729k/nGO9hjplFO9ejJ+zuTSVskC0zQOmzyMfDkbNzJhuxyDZmMXh5YVG1as3Gh2Ucj8m8dHMMq3271pHz2+s5EI6dKhnlKLWKvN1TdZLZPwNtXSY6D6fik1NBG/ifqN/rKvH2zEFgfW/ZwKWSjS8WpcNCIUmbWfBmDGLT3OX6iWIXiAFULo4HlRPXSxbNyT4ckF0cu88F5lTS6ysm+9hbgrLYXlzf3fUjtexis14uin9sYR/Vlf3aKa8BF7bED3Q2S2yXRWwgAGVc0X6Du8U1CrcDrIJnVlZVas1q3O8oebSrCABu1rZOncd6vjka2AI9jgFOkTwZdjUZ9pRimc1nbH+kvNc3UAB9c6Cd3kZHnCmLqipFZeXDgYLJUGGjqcWXX9bqZz+rrNvV7W99S3sf3lJtaVlbL35C82c2Ndrd1s1/+S918sEtlRozml1d1v7tO4q6HWXjkSYUYBnMdDmZqIex4x6N+ga7oUtBHKvcKFvmr/pjUxtnYaq0VtX8xpYGJ10N9nes6CYPSio3mgpirMwHGvdOVMlQDQYqzzRUmZ1Vl0KTUc+A+EJzVisXL6j+7LNa/wtf0qRa0s4PfqDuN15R4/0HOu7tai+RKjMNLczOaNJuK+B+I8w1ss/yXJMoVv35Z7TyK19Wsr6g7g/eVv+PX1H6/vsKEooKQqVRaMU++2bPD8MOtLy+ritnz+vovfdUOTqwrFYn0WO0OYUhI706t6CZjU21795Vrd9TbFA4VlZuaDIBSI8N8qLA5DQzcvgyBX+e2WeGuU4YsPVZuFhXF5bNNjb4zAjN4hUniKA/VAbYvXxW9a1Nje49UnrvkbJxz+XxujBelxe9MK+ZT39Ki1/6C+qUqxrs7Kj3gx/o6JU/UrnbNxWnFSMUylPHsxzQZcwzG1CSmqK3yErF2YO7E8og6CuLYy3UvR8pTWmCg1ioDe34cOqwqguncjW3gkiqEW/RaKl32FbeaStKGdMu75YvCJZtwxSRbhuWUQ6wCwNh6mGws9Aic3dgn915psMoV3ljRksX5xWebep2fqwqn5W9vh5sH+i4l2pvmOugk6iThOrnocZZYtucawRaCgOdO8p17lCqT1xm7SgMdBzmGprjSNng6H5GwZwrBkMdO5cDQ8vqxJl2+Yzl+eK+BDwKRCYAACAASURBVMXxfproUhRpKYr1cJLoPYoniqIwLgwcI5++NRxvUL56S2vlWpX0dBRqOc3UJEeewhGAPPd0wo7ZXX8pTrA+MSt5pwA11TfWwzY3Ag3yQG2iAsxW2VF05gNFbydZpg7uCpwHCu0Ys2mR7UysiMgwd/dK5QKecn6qZBGHodbyTHOA3tCpUXm/s6YGSnJ+UMOH+kSFgpChdpRZhnM/+UjtO6CgMyO/NtCRMh0HodookrFGV2bj92xY0pJBW4pucq2VSlq3IrpUzfPntPXFL2jr6at64/e/poNvvarycKCcmAb6gnli4xcHImdvTXY4Gca0LzOQ6iybT4sPC3Uz59sr3a0ggW3ZXHbQ1mzODSy7/vcPK9wq1Li8cMz1gQKcnHHuzoFT2ttkdP9nX95SutiUtd9sqJ3CF0DvErX5XKGIwBWYoIrmfHOcTrkdKgmx9871H04toKd/2U97YNoDH+Me+GmnsY9xZ0wPfdoDRQ9MAfB0KEx7YNoD0x6Y9sC0B6Y98FM98F/+e7+heYAnC27jsVnBspA0Bk4o0Dy5o1Gs4XisIQvThV0w0BEAi+INQAPIWVxaVqlcNjBoClRsYc1CtmI2mqY0q9cUl4ACkSlJgR7j4dDec3B0ZAAFCHnuwkU1WzOm+jM1bZYrikoGkGzJHJCbpmb7DKSk7fMLC6cWpZZDDKCrVAwwoEQDCNMuQJLlcJJTWWaxvmaA2Ofvsm0PVvnuszy95TP7ByzRVqAWQI1t0g76h+d4D/sCoACagC70mbeVfjLn2Fvf0ge0l98BYlAtejtprxT28BiVI/ugfQAlb09t5yUMDQCzDd92IBDt9ErtJzOUPbjzNtP0A8dhWcmjkX1n/wbVh0MDWwAuD2uBTMDk27dv66tf/aq+8Y1vnEJ4W/v9icUzVBioGlhss2U2lEpPKIBYrER9WwrQbOSWhTijXCuSrtXquqKyroRlXUI9OGirNunbeJrBupRFNxREwCOlGgcud5e8330BgFM9zjOzezzMcx2IBVJnAc3CZskW9kPLrGsr06Hl+6IMjtU0vYtbxAZsVVjLV2jZmKwNkro6Iv+vWOjOo0Clal3lZl0bly7o+gvP6emXPqFac8aUxcBWg3UUQ5RKVoQA+H28vW2KwdaMK0Tg3KHyNkV6vardnV39z3/n7+iN117V4c6uRv2eHTfKyCB1FoPMK4o4OFfAPSDdkyr1IIytDVsXLuiTn/0ZPffiC7p07Yop+1DYd7p9nRwemZqWcUz2L4pgxgNjgAdj4Enrc6/mZfzwb4OAwNFy2eYG45nxee/ePX3/+983IIuLAOMKKOzV7PzMnOEYeL2fA14Fz3NcI3i/h8Lsk3FPm5i/AFTGLGOTOeUVwrSFeUGRAr/zNvTAZl+cwVj2zgK+8OLBgwfqd3unCnzgtSmDB12l44nNEW91z/O+0ILs3ifVv/QH83B1eckgJ/mTtME/OHbs1ikG2d91qm6vQvauAXEUWA5ztVJ1CuDJxGWo9/s/ZqtPYYCBeZSkBodh/OHpubHrH+MCEIWCf9i3c+2zy3mevrPfk8HLdbjI+vVFI3bt4PNiNFY5ihXFTplkMLuwXgbQMucDoCfZtBQisNBtSmY3Rpxy2KnLDX5xvWcD5OaeKlNdpu4E4IsVhBWROPUp2cIUKJhC3SyoyS4vsiSLvGlzH2C/AGAAGRbBITMeHos1tVOcAo+duhiV5EQL5y+osryk3uG+OrfuKiJSIAqdQnSc4CEtkSkr2kpOrstn5TlUw9jIOiVmrlLqLLA53BBNGkUleJY266pvnlVcqWkCQD3YV3llRdd+/cuaf/opRe22jt54W29997taf+lFnfn0p7WwuKbhw7v67j/4Le38yffN+nn57Bnde+stZYeHZrc9QY3ccNeRwdGhAWiA5ThMVZmdgT0rKlfUmGtpwH5PjhWPhs4KeHZeV1CnPtzW7s0PFCUjZVGsvFZRTuQDhTClSGVARbev+VbTilr2bt/V9tGhxvlY57bWde6pG6o8e0Ozn/6MupOxTj68peCtm6q/fVt7t97R7rCnsFHWEln2na7y3tByQrkPQWGalWMtvfi8tv6Nf1MHyVj7b76j4c0PFRzuK+x3VO0BgQEpFK1x7ZfGcajq5oaC+QUNDtsKdvZUGfA5nCtNzchYseUah1rc2tSFl17Ue698W/n+gSoojhtN1S9dVXt/T8n2toLJwClVs1CjoKLhQlMhHwDHbVX6A1UKP15Au2mqvcryiTsuXkMZ2iRyQBUlajfCbjpWlGSqMS6LXGEymVFeoxSvPH1dq7/+qzr7b/81PRxPFBy1tfP1r+ne//l/KNo7EnbQNobt+J0C1YCTh4WmRnXgsJAw2+ft2NSQDlFZxq0pKh1+ctbSP27Z/JEFbmE7XZRxQaRWbjyjpYsXde+99zT48I6iIZ+guG9wDl27+Ox09sMOTAMrAZ+4bnD+2O+kUGhii2yqSgpDyoHi1aYaF5qqX1/R3fGhompJR8cnuvd4X4e9RId9aWcgHQ+lYSaV6yWbw/PVXCt5oItHubZOAuWjTKMw0jGf7cXcNIVlkfdryC7HjjxQjfuBUKZCPcZy21TL5NbG6uAikiU6z31dHOvd8VhHgdTIpY0gVI0ejiN1U8BvqH6Qqsf2okAzaa6rCnQR219lqqN2p4ikUHQCRKsUlTGmI6sVMQD8kX0w1zGXqTvKYx3mWDJnlh0MUOcKNiLOIZ3opHBCoSiN88v5Zrv4AtDHc0HJCllQ+lMswnygIeyLdmwFgS4wR4iEyUJNuMbFDqIfR6E+HGcGuP/aTEOTQV/beaY9SUeZUwADze1SkkdWKHcvn+hxntu9mIP9AO5cG3FJixxTnlifcZd/Ngy1AFQNylQJqbW4oCHXteO2FV4w1+yabtdX09GaiwvnjmxhCkhcG1y5oSs2BEQz/1zSs9VZWEGDKwYxzXehAGbMmqK9+Kx68o8nu1/l87RQulM0AJCN7bruFNrWNrsB5jOgUL0XhVV+ZnnVu6niiSMBY3MKrKaDnOJcZVOSM1ecZTefuEQEDOSO769OAfD0L/tpD0x74GPWA1YQVXzZ/c4TBTpTIPwxGwzTw7Ue8MKL0+/Hx8cfla1NO2naA9MemPbAtAemPTDtgWkPSPqbf+Ovq1opq1au2mIIebtUzg+wgU5SLc4vWD4wOYG7e7sGUQEdgJbVtTUDRN6ieHNrS0vLKwZieA4wUSlslC0nGItHlF0sQBcAdjgamtKQ3MBRoXwDHq2sranZatrrnFLPAZ56rWGgiOexjUZRDEQjq9FDUtTGADQWvb1i2XIXR6NTm1f/B0Nrdk6Li0uq1LAxlQET1IgevHnrafbt4QTwCSAEpOEBnOOGC1DFg3b4jGKUhB6oeEtZfm95YEUGsre85nVeYQxY8xCNfrTcT2B62VmZAqm8GhIgxraAWOyPtgO3OBZew7Z8/ir78rCI59mWh70eNPn2eJtt+ptt8uC80g7gm89U5Xe8FgAFAP7d3/3d0/adqrWf6D+W4wwAF5pVW3ArZiMLX7YozaKwqTBYsGMREIvnVHMsDOahrsUNvRRHeiFPtD4amWrG4KxlpWEJiHUoi70s/MX2HIqd7TzVHnDX1CjSPgoZFh6LBVeDTthDK9FxkJkCmMXFmaCsVlC2xTeL9Itc1mUpRm/iFqtNOW9gKFZcKavebGpxbVVzGys6d+WKXvjUJ7WwsmILraPRxNTpw8nIFLtYbXPOPrh50wobnn7qus07ihro30cPH+r8uXNWrHH7/ff13//X/43eefN1JYw5g2a54EjOLhDFDTaDDgQA3Ex1bbnakcolMk1jhaWyljY39Pkvfkmf+dnP6fozT+vwuK3jkxP1BwOzGOZ8cw5nZhq6cOG8jReKH1B6e+U64w/Vq59TQGLALPDQ250zN3gNY+zWrVt67bXX7P0XLlwwmMt8oZDh6tWrBpmZW8xDgJ7P0Oaaw2uZFz5Hm20xP8xmO4q0ublp45v3Y7fO/OXBvnxGMeOX9/nf8T7mprdvB0bzxTzwluxsj4VdfqZ9C4uomcnqHmkGG+1Gw9rllbynTgSWI+sKOjgezjGq2YWFeTUazv7dfxkEZVF/ONLR4ZH29/asvzlm+pj2WjEF1sym7HQqRD/3/Pa9Qh+LXnMKwPrWrhuBgVLaagqmLLOMaGyg2c546NwGuJZaDjzzmuKBmAxsgEShLCwUuLTVLK4LAIyqF+WVAYTEOTGYqSYWzSyz85xBXmfZ7PKJneI2LZ43lRZRq7wPxSlFPgZeUNu6fFArbrC+KpRVli3sHBZM+YiCFQtk9GV4rBaKYFSSTqhbWJry3XKA6QsHpoHD1ubCWtqu0ZW6slJZ+WRoGb1lbJqbDcvsnvQGluWKopj3WmYjxScUUFGAYUwZa1zrCIW5A80s7nNhY80qblQ1f+mcnvqLv6C8taCHN2+qs7OjhetXNX/1qsHx/Vdf050//IYOHj3S1Z//otZfeFFhUFL31i299y++ru69+2bRHFfLynpdhUBqBaqfO6dzn/sZZaWqbn7zj5U+eGBqMsu+HY4UJrnlLeM+0MUWOhspmozNTltxVVGtafvPUaaisgYuUWxzZktLV66osbyoOJH233tPI/KlB0Mlw4EOiQMIEl27clFXn3le1eef0uxLL6mThzp8+FjJvV1l793V7vdf1eMHH0rpUK0oUiNJDaKQ0zrKHLxJS6GiuVmFS6sKZmbUwA55YV5BlGt474FGP3pfOjpWHGZmLT7GDn1+zva38Pzzmhy1dfdf/IGCu7fMc9dBPjdW4zx1zgWNqrJuT2UbR5EqFy/p0pf/inZvfqj9P3lNw8cPbAxC5NKZRc1+9nktra/o9rdfUX73kWJfyGAfH4XuzwJyC+eLYmyit7TMYK90pUCJl1GAxPgx8Mq9hoPIpq69ek1Lv/LLWv+1X9duEKh374Ee/tOvqPOPf0e1k67BLPsMYnyb7L1Q856qaVF+OktbD3EN9gI9CwDs4KB7Dc+5f/8pDyPMrrjDfs/npkItXL6k2TOb2rl3R+M79xRMnDU1IN+M0c1dg3lVQDeb07lqlGoUxRFsjqIlILDLMHaWy6M4V31rTpWLLQVnGuo1I52MeuoOR/rw7kP1RqEOBrn2Jrm6KIBR+VpdSaa5eqAzeaRL+4m2epGGibRLARj7MVdep/S0fin6qJqHljtuc9qOwWXaUjQ14tpnCtZMXWXaoowjkG5ntFsiPOSlSsXslA/yQO+Mx2Z7bG4DQa6ZXLoQSFeDkpaCTJUsNcUqBQHuXucjdXQRaWvvdufLnR9OMe3FIvsoc/bnXK/Z9mKpYq447XSigVmcu3Nv5uYGSt24GghXFGkxis3CoB/k6lPwYvmy7C/UAFVwnutMEOhKuaJZxiX339yzTAZ6ZzTRHQqaJP073NNyf21wN9dJYQ8+Q8Zw5PozS3PdzzPdk3RcWDRzTBQJYPm8LJmNNf3FMa4o0LqwyAZ4EsnBvHDXaM4VhQUGcc3Wnbkss9yuB64QcGz28pnZfQNone1zkdFb5HZbNvYTNJZyIFPzn85PbxftgO+PQYZiGzZu3SXFPruKQADbhil5TYXsPufcbHHKej8fabe9zmA4MD/QkCf4zOaeP01Uy3NtqKS1iDiEXFG1rM54rOPJWF88OPjTZur0uWkPTHtg2gN/7nrAQ99T16QCAnvntz93Bzw9oGkP/Bl6gHttv643VQD/GTpu+tJpD0x7YNoD0x6Y9sDHpQf+17/9t8wqFLUui+pLKyu2+pITlGc2ohPVq3VVa2UDiRXAaim2BT0gKw8gA1AIkHXu/AVT25nCqrBlNZBQ/Mw+eB2Apd0+toUPQDLwEmAEdMbikxxiFrJYGsGKkxsaoE+zUEWyfeyi+4Uq2ef1ojYGrPm8Ul8Jx+IoyzpASoAWQMjBk1xhGGlxecnlvfW6plak7YAl4BMQAHjlraBpJ1AGOMVxAHWAwCgIzWYViDMa2b4AN16hSz/w5RWxZhFXAByv1PW206cZykXmqgct3oLZ5+16e1gPhz2steNDBcG5xVa1sFzlfcAojstn9Vq+6WRisI7cVdrLdnkdSmIgIO0EqPF+r7Y09Ta5ngVA4xxglfvWW2/plVde0Q9/+EP72dvqGhCyhXAWulEDudQ1gz1+0dzUJyyQuUVwFx7oF9KdbSSLqywMflKh/kq9qeeyQDMTYE+qsVKzex4GmYZRYlaPQY49b6h2nplFKNbP3SjSSRiaeuY4QxHjFFcspDJWT7KRTrBwLhRVjbCsFvPALJVZKM0VoWQvlHBDlHxxpOWNDa1ubWhjc1Mra+taWF/R/NqKWT6XKAzodBUGkVnEAhTb3bbu3Lmjd955R9s727p67ZqefeYZK7DA4rJUKqvdOdHv//5X9fLnP6+l1rw++OEP9X//vb+n7bv3XE5gDnwCTrirlsNqzhrRLRg7X0hvSWgKRwoy6jNqrazoZ77wc3r+U5/U1pktvfH2D3Xr9m01Zpr6mc9+xsZEo1HX4uLCKURlrmP9zRcFB9euXbPvnG/mDvODfZGVzbxhbN68efPU2px/kzXtYS7v9Qpa9sfYZNwBI4GyjEMPSb31OT97y2fGK1CT/frXUyDBg/fyOl5D23zmOPPSt5P5y768VTtzxV8//LxgbNcqLjfXXUNGlr3Lsa0sLtmxOCAeGaSkKAXFrM/S9vtAcYtl/XH7yAAy/YCamOM2m26zBkYpFtv12F8j/NyxM5mlrtikUDHRBq5RvqjG/wF4cnxsBTrk39IuFMfVqrt2+euJjQ2AJdeZU7DsFqTNehuwFkVqtZqmFras+OJa7otiaJuB0sIm3RRZBjmdQtcsQ80n2T0H7LVChQKyYvObmX2yvdEt6LOogwUwANgW2oG1ztofSOz3afa1wOOk6KuiLxJsTlNn82wFJkWRCbuwTza2nXhg63AXRRModU8BXDq2fWZjlLzkLaMwHqiEMqtWtc/IFLvi8UgpYBfVMPAaFSP2plh3p4CkAihw/Qs5pkLul3GtCZTEgSqLc2peuKSFGzcMqjaWl1TZOKNqvabeh7f04Ktf1bu//1UF45EqqysKZ+fcnO92NNo71KTTN3VrjrqUfPkRltiBmpcu6eIv/6JmVtb0wT//mka3P1RjpqawXNHxvQcaHh4prFY0t7So7s6ehuTKA4CBkXFZaWGZDQYz09MsUBKWTF3bOH9eSRApG000enxPtZ1tNXoUauU6QckehdrYOqMzFy+ocn5dlWvX1Gu2NKjQd2WdbS1p51vf1OvAzPff00I6MdBhBs3Y+AKb+dx2FQAqlSoK4rKyWlO161fUun5B5U5fR9/8jpJHj1UtBarVKjrs9rTyyU9r4eWfU7C6qp233tb2H/6RSo8fqJSMzALXrLqBkmR0YqdqimDnAmHWzEuran7uk5pQyPbuTU12dy0fGIw5qNVVvXFZrblZPf7BGyodHhv09xwJ1vNjrhfFLwBxwFAyT4GG9jlnyk6vRHQWtljqmtozKKxnZ2elG89p/ksvK1peVvfuHR298orS199UBUWwXdtdcQb/sGzQQnVIi009+hOZpv9/ANjKNVA0FpmzT94LW3ADlMvsap0i1gq5GjOKGg2Nh11FWImb27azz3Vz0IFpA8eFVTbz0qAwC1amEHZw0llBO4td+jWthoo2ZlS6MK/KxXmd1HLtDzvqDgZ6/HhPoyTW4+FEu/1UR6NAgyTSGA/iUJpvxdpMA106yLTeCdUeZ3pM9iwWyhasmtm9EddcGsf1qgFwLKyXGf/jIgOXa+aAfPMwUidINUxzLRoDj/TA7NHdvckncWiIq/rRaKDbRec1w1Bzcaz1MNBWmpr1c52iNcY7SnqzeC5U22Yf7a7BBqjp66Iwjs9zitC4lu9kuR6miSbkmDNWslzrUUl1zj+OBkXxGnDS03ye4w4VNTIAeAknEGIwAK8UF9g1Gyv/SF1N7LX1TDoTl/XiM9d05unnVH64re3XX9VBr6OHZPtmuV4IYsvOPlSqkxxr6FxzCrQRxaoFFPJkGsWRbiapHhXXYNwiOomzrp6huCoM1Q6kI4vvCLQQxVrOUs0FmfUrc9WZT7svigsY7+YkEzCWclMA48rCeMI9AB06gJmjsr8Aivs509va+XbjjS+2w2dYXOzFlxg5G+h/NQB2ecGFu3wBc12tVFGgxD1+Ae7Zh13fCiUybaDgwGzRi+tEN5NlSq9cv6TRZKIH9+4qGYx1WbGuz8xo88pZzV7e0v64r3uPHuqlr736cflzdXqc0x6Y9sDHuAf83x6+wNZHDPH3iwfC9jfwE2rgj3F3TQ/9Y9QDT6p/T9capwrgj9EImB7qtAemPTDtgWkPTHvgX7MH/pe/9TctP5LFrRr5tY2GLRyFoVN8WtU6isayA8LcWNjiYJG160EiSx2VStUyHLk5B4YCsbylsQoAabmZvZ5O2m2Dziy+AT/4jk1ztVY3VS9gFyjDjb1B0UrZ7KVbs/OnWaOorAAt/mbHvped1S0PQA1fwJfheGTvZ1vsy//hMJlYmp8BaN7HflEjepDKsQC++T0QyOyoWdwejU4zfj2M8opZD7YcZ3BKOA8sThXJBWBhW4Ajn/sLEGJfAC3eA2wDwAKsfBs8uKVdT+adejtV2un3SxvMBtjDV+lUOeyP0SsqAT5exexVvSg5OVYetOEnq2z52VtHe5Ul7wFqerAMhPrKV75iUA9Iy5gib9cv+gKVeJgNXpGF5jMrWbQDuLAwz4LySGSNSjOZ9LSkf6s+r0+NMy0mudnKsliLggIF7yAAALOY7DJtB9gWKhWprahdOkGoY4WmOMEq2lQ+QAcl6mhi9puWXchiNIUCpdjswunfenNW9dmW2RKunNnSzuG+klD6uZ//kmpkTpdLajSbml2YV4kxV6pokiZ6/70P1EVlOUlMgffU09dsPAGAsUZeW1/XubNnbR/ezvjBo0f64TtvKRmO1D1q69Ht27r97nsatNuFpWdmWaXwICve8PaGpmx0Oi7Athld2iKqU3mVm7M6f/WKPvP5L+jcxYsK41j7h4c6OmqrUq3p2WeeNkCJ9TPHw7wAwGL7zjllPDCeGauMTWyVmbN2jUDdVasVecMtm8e8xwpFiqxsrhEeBDMWmZceKvIaxrCfF37c8Z0x6osYKDahHd5+mWsJ7USx6y3Mfc4v7wME01be4wtBOAbazr78XGA7PHwBhY3lETb4Q9u+5eiS+4cqvTlrfeBzgb0ymnFtVvhkoQ8GNh8Yo5zbuBRpMHA21exrpt5wAJcM9GpNqysr1rdASfbhLeOBouTxmoq/1zO1sFl7N1xeORAAOED/7+3s6P7dewbwsX6GMJhaulSyNnC8HFO95sY0c4zzBPDliwe/51ECIGMxXnyuPGlb7a9zLPLbQvYTAJg5HTF3Deg6u2cniXIQ1LKzDbw6BaPlBBdqSQekU2cbmzpYwsXD2UW7cZ0V5wCYS0aiqW9R96HIzKiEjqxII6rVFVUrqs7UlY3GOtnZ0ah7YjbQsdk9Z8pLZdXXN1RdWjXLzrR7os7D+xodHTEQpHRsx1ARGeOh5cRyHDGZ25qYaJY/wrExBSgBj81RwNg31y8spcn/xQ57opw+pmCpVlOpUlL/uKv62obmnn9K65/7jDauPad0MtTDb76iW1/5PR2+/YaUDE1RDIMzRTOz2ThDRUkcKqyXVGo2VUJZ2hsonJnV7DNPa3ZxUTs/eF3D7UcqNeuqLi+ohkLu7n11R0OtbG3q8PY95cddaTBSXg4VNuoGKtJuT9FkaIU7lksL9JuZUdyc12ScmMI7GJ2o0jvWfFCyMT4II1VXNrV87pyqlVh5OlG4tqr+xqYml88rOn9Wy8vrOnn7h7r5ld/T0Te/rZm9fdVTZx3sc3a5/poy2+LVK2pgnZzmStaXFV06r1q5osGPPlB0eGgFA9U4sM/6xqWrii9dsvuB7r17qo4G0qCv7OBYefvEqfAoRDIlPEMlVmxFYi7rN6WIZX7BFNvqdJWhli4UmAC3eK5pyvne/pEVE2DdzLhH8X0Kgi1L3p0nzhEwDbhcsutzblav49R9bpGhzHFjB47VLt/NgpnGhaGS2TnFW2dVnm9puL+nfHtHefvIoJUbDA6WWi520U6fp8v5cgDRWzcDoAp1LjCWfNYCSrnPBweATxWjXmmPIplrtFmyZ84C3GqzLDSbVGXLZY3IGWcr3NtY1IOD07QO22nAnWURO/Nd9/kUYG/rLKLZFnOYXqJf0kqo0pmm0nMzis+0lMyV9N7jB+qPRzrY70ilirYHE+30M+12co2SQMmYQggAcKSlJNfyXqaFNrmwskgHawMK8AIEcgyVUKpTGJW4lqHoRa8NjCROglxq/o2itA+8zXLNkacdSI8pQCvUoy+iQK2U9Rb3sJI2KyU9vbqmmZO+ZntdtfJUJesjtuGgI2fN1N8UIxSRGA4Ou75zxQPMhdzsoSlUuZUlFlGBs0dfmQaZNB8E2soDzUWFrTQqerKYzS7ZldvhVNILcrsfWgwsQVqjPDEnFGbG0HJmQ2Wx1LciGmeL/NmXf1bPfvJTevxPfk/z9+9rcTJWtVTWQZ5pdxzoRBO7r+KTYyuKtBqWFFpBZKogDrSjQG8lrhATdW+lVtejYd9A7Upc14HGepgk5szCOWI78wq0GYdaBe5SAAS4B5hyPY1QzVttSJFN7WoFuT80+2bmdaFstzs7s34uxr6NUyycnYc0/esKjZz62KZtofz28+EnoYJdgp+0HeXvptPZ735XeFw4+3DLkHYKYJuPQGsypXEcENcBN0f7eaROFGn20hnr/1v3H+p4NNGVUklfevZpnf/8c2p9+ppOosTuWy79B/9DMYum36Y9MO2BaQ/8+eyBJ9dRfFE5f4fwN539DVX8zfbn8+inRzXtgT97D0wVwH/2Ppu+Y9oD0x6Y9sC0B6Y98Oe+B/7b//g/6Lk7kAAAIABJREFUOlXILSwu2gL1YIi6zFmPkjPJImyAYyULxr2ewQwWnYLIgVQepnSdbWlnZ9cAUaM5Y5mfQCxsn/myhSazhz0yGMIiuQeibBegO9Oc1dz8vEEq9sPrDSQDLOJI9ZqzHvYQ1hQmKJ5QZkwmBkI83OD9ZoXc7di2eB74w/sBM7yeBew0zU7ViCiPAa48+IOC9gF9TAFY2EqzyI/yF9jFc/QTD34GzPAcqj6e9xmltM/DMqA4D5+ny+t5zh8rxwtQ8lm+wCyUjbSd19Jub4PNNjxo5Xn6xef88jPnzMCQzyQMQ+sTnvfQjfPEH1FsC1Un2/O20B6s0V5vDe3/7S11aTvbMhUjuWu9nvUD2+T99NVv//Zvm+3vzs5j9VB05oEteLHgBmwy61e/mGwL5dgyO1s8Fs0i81B1uYWohGqZdEG5fqnS1CcngVbySFXyHwsrQwPA2dgW2SYBoAZ4DPTN1Qtli5wdvqJYfRZ0UbKYVSCq31zjCAjhwD2riEGprHJrRq3ZBS0uLmt1fR0iof3jI33uSy9rhFqwFOtnP/8zGk1Gdo7MZpd9dHsajFBqyeaGrXGHoQb9vlaWlu3cHB0dqtfvGwAmJ5pF//WNdXvN/Xv39Nabb+jdt9/SvVu31dk9kABzwDJTALsFa6f0YnE9U0QucZEFbIuipkx1IjHAQ1yraXF9XZ/+/Of0zIufUKM5q+OTtobDsTEH4PWZjfUC5jp1JuOT88o44WfyewHCPMe5Z954tS7jn9f7DFvGIOPYv9bA6dycXTeYN37csh3mDa/nQT+yP9S7jCuAsc/I5ndYPjPOeI62MBY9bH0yk9gXQHilsAe7/vrDPGXe0W7mGOfHF0SwfzvOTtu2TTv8nLXxG8cGjpkDXFc4FvYD1HVFDw7ish1yclE8Ly4tqNNx1yBeDyy2Ag4UQeWymkU/lFCKY59ZFJEwTyaTseUE0w7ayP5nZpvO5tnsbbFgTrSzva0Pb35ggNfgOtmI2H+HLt8bS00UyvS52UCTdzmZqFzYaXM8Dtw65a6ti2NRiiqvUCfzlCnUzK7Z2TQb3CoAL78LzbbTDE4d0CqAECv0lrtrx1a8J3euD6ZhZ5HftumslJlMpopEQQxERbWbJ84OOs1sMZ12mHIau+kCVDY3NlRaXVY8N6vZ5qzS9rF2fvSuju/d06jTVjRBQZ9LCwu6+PLLmr32lNmtTh490uEbb2j/nbc03t9XBIgv5rUByrhkcDno9k2VjStAEEYql2MN+j3rC5S0dnx8Xs40FNQbyiaZhod7aq6vqryypnpjVtGop+0339D4CAi8otWXXtDZT76kYfdEt7/9XR29/qbl+lohjG0Wq+ICACtSeWFV4eK84pmGVGL8NDXudzXAoaLdVTWUgWyssaPZWVVWl7S41NLJ7ftq7x9ocXVFw5OO0qN9pZ2B8pm6autrikoVjR/vaLx/YBfrSequY+aeYZgvUxzFitOxKlytTekZmbPCzJXL2rpyVfXhSMcf3JRWl5WsbSg4s6Xm5UuqcI3otNX54JbyH72r7qvfU+VwT0EyMUtVCnfMGpd+LUeKZ6qqxyUNgKlLi5o5f1GV1pzSfkc5x3Zyorjb1/DxrkFZcpoZ04oiy0amiCfdPlR2dATWM2hk7DI3XGkKQvCnjTHOVwYIdWDPjXMHmiy/1riRs+0FhJo20Wd+FneNPEvJBDmyHAeZq6SnWzlSAXvM8pfPwiJDOKGAxxS2biMGpCyHFNcG56SCEt2KpQrbYusfA0wAMQd5aZdZPGeufdjl+sxUtksBkPWxt4/2Nrb2eqdMNoj2BKR1s7KwrzY74cg+I9PIdMEqzS9p8fJVO5bjux9ovLunWsrnPDPV7d/A16mi1ckm+R3w7cfscU3R6p7Ly4HKZ1tKL7VUOTevpB7qUfdItx89sMvJ4clYe8Nce2mkw06mfjdXXAFGZ5qtSotZoNpupnrbbc/cOwwSBlaIVuFzH5v8INd8VFKFYi/zZg/VxVkgLGmYJzphLseRFSDg+NEKIpWCQMdBom1syw0ySpdzMqhj3U0TrbRaenZ5XvPHJ6ofnmgeVxzuYcLivNPZBnHduDKzhEIKypixMhyK2Kw4zgVMc25R2t4zWOloZxrmGme5GoG0RkGjcs1yD4CbDmpfF+1r9/WU9GD5zP1QK4ht/A2VqKdc3YDiOMZF4NwenD7diuPICV+dX1Rw967OSFrLAy2GubIo190s1v1kJMqmrkWR5fcOKNxIXaFULw71o0miHUkLCrWERXMY6MAs+kPNRmXdy4Z6kMsAcI85XtwfLkm6XAq1mEol7sUoPCjmqVmKF/nI9tlkc7T4Og0JcP0GUEcpTEHEhGIZCi+4jloxg5tvjF2nqHdz2+4BGaNPxJT4PwrtzBXqXysSLOahuXY8cS9rc7fIQuYzykNo5hZ/FTkAzLl0154OCmCOsGZXVLUHIx1miS7UKvrU89e1/unrmnnugrbHHb3//vv6S//VP/pz/3fq9ACnPTDtgY9vD/i/Mfgbyf9dxt9cuJJZMe70Me2BaQ/8VA9MAfB0UEx7YNoD0x6Y9sC0B6Y98FM98Lf/+l83aApcBICwgI5Kj7Uu7ICBA0EcKcsBw0MDGkAO1LRrG+unoAYgjNoqSVIDQTt7uwZ4zpw7Z2pgbtI9TH28s2MQECUXsBKAg82tKQMbDS0sLjlFW1wyVRiwBQWwgeTQwV/sn4Fj5Pqi+PH2p/VG3QCytZuFvSQxUMK2vXWzotBAlOWL9oeWL8zvgEuoNDlGAyFlrFOdZTMwhNdYW8rlUyBFh/I7oA6/w3qW4wfiAacAV/QXx0k/nIKjIhOXbT6pCvaWrx7Oclwe5D5pIe1VvW5hurCaK6xOPbjxUNzbUXK89AMgyvcX7+U80V/sh2xj2uzBEtbW7Ncrpj1s9u/3OcD8McYxsw+OH6Dmc4dpD5mr3/nOd/Ttb39bd25/qAGqMlu8Y9EuMxjFIppTrzo7TVQrcB9UWnGxJj4iqzOX6nmgs8r1xbii59JQa2HFFtJYsOsoVSefGADOUfaqZAurQ2Xqh7kGcSDQ6RAYHkfqpJk6CVl0kUFn7CGxZZ1gFZkmpoZfXlvX1vlzWts6q8XVNZ05d16PHm/rq3/wdf3VX/81nb10Xo0G2dMVTcZDK1agz+7dvadbt+7opN1RszmrxYUFXbh00cbGcDzW1772Nd27e9fm09nz5/T888/r3IXzpmBk8XY8GenBnbv6x7/19/Xw7n3tbT/Wyd6BaiFZcE45ZGPAsv4Kq0IO1sZFAbCtD0OFUezyTquxFtfWdP3ZZ/RzP/8LWlpdt+KL/YN9Z1GN9eLysrbW1nXnzm09fvzIxgPXCJ9Hy7WCcXP37l0Du77YgX8zxj/xiU+cWqRTAMC4Y4wxRjywpY3AX/KEGTfYRV+8eNHmCQ/2aQAyz3X79m0rJDh//rzBVuYNkNXnagNmUcPwHl+84HOCGb9+nnEdYvyjtvaKXa96Z7+0j9c8mdnrc7dNQVS4B/ixjQLRQ27GOWOfYwKozrZaunP7tilyrQAmzU7V0vVGTaORK95g/5bHis19tWbwlm2srayYJT/H6+efW+pwC93+WmHXJ2z5WbhPEg0Le+jtR4918+b7ziqYnMVWS1cvX/kxFb+zX0XhDlRyoN87KABxzVoNhWwBrVxgrxtXT1pAA2oNsgOgTJXq+sr2TR4o2y5grp/feTJx2z4FvV4x5d7v/GIzZ5mMuo4oAXI5sVYeT6wAAqUg9tGof/li3gCTo2SicSo1tza18dwzqmxtqDTfsteMHm7r+P0PtPf+B+rs7yodDQ34hWvrevGXf1Wt6087IHC4p723XtftP/xD9W/fds2xbFOnrC/VqqrNLfx/7L15kGTZed133pZ7VlXW0lVd3dX7dPdMd2MGxAzWAcAFskiaoSBEhUyKIG3Lsh2kJZpUmOGF4b8UCv3hCCssRli2Ra0mJcqSSQUpkyZBLCQxwgxnwfRg9t632rMyqyr3tznOufdmJxojgjKlMDHO7KiorsyX7933vXvvy7y/75wPhwSnAS3kCQYTLM/Oobm9Y68D2wZkhQJqZ0+jcuoU4lGMm69exdlPfwK1C48jHAH9N9/AxnO/h3R7W2PVqxRNHVyqeJPYzJGEbnEKj+OCdZql/PQRR2Wc+PDTmHv8PFCIsLvbRqlcQok2tddv4vrvPYcw7gm+VZdWMHfmDOIgRKu5jfTBJtL2AYJyESunT6Kz+QDxfg+olrF04TEUa1XsvXsDh7fvGUtuWfSyhDgTTEg/hpqbQ1mAG5Uiba13kxhpvYr67CyWChFG69tIjyziMKiojurSqeNYuXgeqJexuHAEx6olvPCPfhHJ198Ehj0z91Pp7GzswwDFehWVxgLipWXUPv4JHP/Md6M6v4S4c4j95hYGmxvwrt3AXVpdH+7BZ31VvyBK42UJ/F4HtX6MyEsREnTaewz7hCkuwIez3zVzK+u/qxKslfIRAPPhxp8EuCJODyvmOutY9nMqKakqpTVtL0/RsUBVR2N5AveJTIewNXldoV5BYQukLJRi75Ods7O+tbV/lfhhrca5Xwet2SpqqnkO2p2DqqqxTODE2rDGFUL1Ya0tNf9mTMxz1t7aAmcDyEIkYQlJhS4FQ0SZj/mnnsQnf/InEHkhXvxHfw83vvz7KA+pslY1bgWtyLFJJTEVyPx85gC/nS8YDnOOTAixFsgFD8UTc/DOzqF0egH+fAn3D/dw595dxIMUu50BdmMPW30frR7Q6xunAULTxYqHlSzCXDNBcd9AUl6fIjyUPR8VL0QUUFUe6zyZdkRFNsNJZS/nngghqsUCtvtdpKGHQhZgmMUosY527mEfKTbTTJ8dmKgyz/MKAiyurODK0jGUNh8g3F7HHJPzKGFlNHg/JmS1NsRyB7DnzHs5+5TxLbEKVd3jzQeiXuDjQZbgwCYFcPyxVi/rWdO6usoEpBw4EkWoMDElS9FVQgUvQaBEhD4BMJM0eCzfOKL0WG7FQk/aQ7M7EZQr2YGxoKqfSZoAmPJY9zyUgxBVJt2xHw1HuBCFOMZ98rO1em+EgRfiNmK8k8aY9X3M6rxTk3jHXsa/A8LgHJs+0M6BLt3t5fhiSggQOJ9hKQcWzJaS1zlAmHwhqtiVAMH7gRTU7i6j0eo07Ob+HUVAY0YqYuz3kLOMjDg1e7wPjxO2dc0m/n5P+Gvvv0wYZGaIKX9gxorGtbs/20QOc9dgLM14No4XRi1d8kOUtB1BdKbkRParNODnYSYnspZxjqUowOUTy1g4eRQz54/jQbeNt965hh/57TfdLDL9PY3ANALTCLyvIiBXEvtdxJXW4vdNJq5PH9MITCPwr4/AFABPe8c0AtMITCMwjcA0AtMIfFME/sef/mnZJBIyOLBCeNfr9VGp1aQkJFzg4js/fBPwUKlYKBWlACRk3G02BfyazT2cP38Bp0+fxv31B9ja2RE0unTpklGl2hqTBMVS5lLV1+uhWDSgNQgjAWCqh/k362Aaq1VJJrWQ1e8PkMTGGtYp7npcwFf2vQGI5UpZ8MUpdglgm83mGHwQGjiL5DLr+RXLep9qkRYLYwtZvs9ZUBOIcX/OjpUQiQ+eF/9PcESARdDEv50KWLB6xLqIxvrVfZlx7XWg1wGTyZqfDrCM6+NaGOaed5mvUpoSotgYOMWgO5YD4QRNPCenUmR7COWcotrth+csdXQcC7CxX/A1Xn8mBzhA7BTA7ngEZYwht+d2vMYOnDMGhGq379zGc195Ds/9/u+iubOLiD6NVCkHpiazFtIINmxtUi0+y0pSpp2yYuRiWonWgHmG7/ACPOGVsRpUUKdVYzZCOx+h66XoZjFSL5K+yM8N3CUAHoWUwAZS8HVoBU316HCEXmoWQLnomAQeBoQb1YrqWn/6u78Hp9ZOSz1D5UxUiDAcpdhpNbF25pTUunNzM8iyGB776WiAB+vr+NIXv4QwiLC6sopFjoXLl9VX4jRVn6SydK/dGqvXF5aWUJ+l8p6aENNP71+/hV/9xV/CW2+8gYPmHrw0BysIFwJbj5WL6FSZ0ZKW6ioubNJukLbKYSgL1cFwpONeunIZi6eO49jZU5hpzGNzexcbm5tS4hLazjbmlMgh/8wkVTLEgwf3BCo5rlnXl32C15x94qWXXpK18+OPP679s29wLmDfcnWn2W8IvPk3+wTPmxbh7GecH9hnqLx1imAmURD4cq4h5OUxnYrdKdI5vvhePs/n2LephmE8+bxLXiE0Jhhmn2f7OI75HrbRqezZPrbb1f3l+GXceQz+8Dy5bakYKZa0jWdf5oP9l/vnuXH/soi3oJeQnPuVvbLnobNvklyMMjxFu21gsatRnIxiwW+2n6vvDnLz/Q6Gm5q6BoqP2ZH+5jAyNXNlkUzQQUCaGIWxLJutuljqXasIFlzlm6nGtWovJvtM7p+QVu+RdasBskrcsPOt+Jit8av9qYivpzmY+97f3UMWx6YmriydDW6jitVZOWvxnda+WWKgrsCwOUcq62qNBhaOLiONh2itb6C/00Q+ijUbMJaEzALTmtt5TnweyIIIhdlZzBxbhVcqY8CSAFtbiJtN5AeH8OIRAkISuhAsLeHK934vjly+pKSgjdeuYv3Fl9C/cwfJ4T5Sq5gmMCywaUGAZKaGlaeu4OTTT0vNeuv5F3Dw9k34rQO1LaxXUJ2po0OV8cwsKrREnp9Fe30bJz7+MfjHjmMuKsO7dR3P/cLfxWj9vsAEb3mhrE5z1BYaqB9bRrlWQ/PuOg7WN5B2u1Kz8ScJfJQXFoGZuuDrgPeCKELc68Pf2Ua037T1MwNkUQnR4iIqp06gNDuD4bVr2Lv2rpIUUK6jHzMRIUJUq0g1mg8HKDAphPc71Wf2Bbdqx46hOlvH1o1rwGCEQp7C4/XMQxClSelaKqBWriJKU+333A/9IMKVY7j90ivYefVVlDhH1Wdw/MplXLx0EXe++jz2v/Y6+q2mADDhqRS2gpcefH5OOLqGp/7zv4ToI09jO4xQiCpIEyrMM+S9DqL1deRvvYn08BCFWgWF2Xl4HK/X3sb+V59DcOeurJ41YUq9K+9k3VsIohx7Zb8j+KK2lRa6BoiyNVQfyhR3rDQ0YMfSUYFHY2nOBxV+VT8UWBzRHUOQx0ArV4NYtseyJTaqXefSoLQHCwn5uqCR1L3Gzl2KQ0IijSXWD7axovJTylAzxpjQxNHLOMqimspOC2BV2Zlt4Zj2DOrV/qwiWeftpL/2t1TLpQrmTp/FuWefQWtzE5vv3gKOruIH/uv/CrXV43jp5/8Wnv+VX8OguSfgSbDFO1o993XvTr1UJRZopa6aya7Gqo2fqnJbG99hAZg9uwB/rYbimQVsxG0cegl6nS66ex3sjVK0EOLWxgDNIeAVCuh3R1L3HqF9cB84epCjHnuqK93iPIkc5Zx40lxL1q3mfboTD3SP5/H5m32AkI5Q2CjGTW3bWSYGEFYmmcBpk58ywgA1P1TSxPGTJ7BcLKP39rtY6HYwk8UmScWq502dc6OmZioFAyDw7WLPJBCD4E2ftBbQqR9gO43BCvexz3MxddbrhLN5qvq/Zd9T0slRz8cKy6LQfcKjEpgL6UxooI01P0tlqKs/ZzjICVx9pJ6x8I64D14TzqmecUwZeR7m+dmHoNsPsZPnuJakOA7gk56Py5GPGc7vianhTDga5T62wiKuJX2kPuNm7L8Z/zj3Va6DiXYFH6odvAtPNYAJf9mmrudh4KeopcDZMMQRJQIaVXJgP+ewfYEU/PxMYkoJMJZ6UN3P83b5HUGI4vISnv0LP4S97Sa+9pu/ozrfTCYiSOfMy0QvjTdrpe5uteMae27XTHYJDdAVTJZDhTmsrq9VpjkwbJJFzI+a5rZ1CSV6o7FG54NjPWHcGSvVSaZ6GpgphihWyuikQ7QGMX5kyzgWTR/TCEwjMI3A+y0CDv7yOxC/P/J7Eb/fTR/TCEwj8IdHYAqApz1kGoFpBKYRmEZgGoFpBL4pAn/zZ35mvBAhBZqFnAKWlaqgrSzMEgKLthb9fdaDLBRkv0NI2GrvC2Zw4b1Wq5uanMWC3icoyVprYShlLjM3CXoJKVwdXaOyZSm3IgrFktS+Wjxx9SEJ/tIEQ/sFYDQ0dX/5ReCA9rEeBHUIHp01qU97agIHa59KqMMvEgQ55ZqxVzYW0yNZQ7LNBFCjJBb0IqRyAIa/XV1et6jD8yK44XF5TAdT3d+ufU5NNwmoHawlcHLAd/LCOPgi21YL2pwS0u1nEgq7944XqKyFoHuPe53Xil+inIUv2+asdl2tWAd1eG34ZcvZ6Dqrb1oY83kHi1Wf2dr18jdjxX0RuPE4zq6ar/HnsNvBjes3pCy9f/cu1u/fx/q9+zhs72M0HBoVh605J+UJFyKlrDNqlIxL5FyAhIeF3MPp1MPpoIyVwgwahSI6g3204j56eYJOlkjVS8VLTrjkAX3amNoF+DwIpVIZcXU1KkgFOHfkCE49dh4nz51FSAu+yEOhWkVjYQlz9UVUaeMaGXvgOMlUF5iLcWGpgP1WC197+UU0GrM4vnYMxUIRb7/9DqKogFKpKuC5tnZcSnsCC4JD1nxl3ew4iaWoN3XnMhSjAnrdQ42TQbeHe9dv4GsvvYS7t24h7g0QcgGUFpaswVurax+jEdELUC6V8PQzz2D56AqGSWwSGvaaKJXLuHDxItbOnUJ9dg6DUYx3r10XDGVfWVpaxEc++lFUqjWkSaa2GTtvkwjBMcK2s08SXLKPsHYx+wQhLtW5vP6Exdye8JX/Z5LBhz70obE98+bmpqzG2T8IfjmP8DyoDCZEJfh1P5xzuA33z7nDAWA3rjmGXRIF+xqfd1bO3Cfbz/Pn9XJ27Wyjs6rmOfB1ng/fz3a7uuFsD4/tLOULkXEB4Ljh+zkGauWK3u8splV7OAjHNcRlr2xheJ6kci4gvEnSWApgxsABZtaF5jEFjAUKfM21TMJhP9B6sSyZjSLXzRPm2L5gj0Ast7GWy26cyqKZUNhaGPP9Akbar6m9mWVctrf1ai2IEvay6l7CX+5fdbwJjK1KV885CGftyIlYeI+Qgrg/kiUvCAg5J4tM0d45Ne/LjYUs98MkHy3Yx0Z5TEvlrFjA8rkzOPbYOcQHbdx65Sr2H2wiTBIBYymArbqYqioCOC7Ia9+8XwUBomJFJQtGwxHSQR+ZQD3tP1PV4VSt2VIRc6dOoLy4gCQeofNgA/31DXh9egfkSAsFlEsVDPbbCIYjgYK80cATn/0zqD52Xo4UW1ev4s6XvozSDmvDJsiKPnwqYOMMSVjA4mPnUDt+FA/urOMjn/0sqidPYLi9g+2XX8DN3/09lJIMg4N99Pf2bK1VDyHn2LkZ3VMPd2nR3EU+Guo6C4SwFiatSoMQWR4gn53B2oe+A3mliv13r+PgzdcQJbGuGQFxcb6BE89+XADvwQsv4M4LzyEMI1TXzqJx5TLqrEE+NwMMB9i/cQM7L7+Czs3bCBm7dISUCWPLK6guzqO7sYWcSVm9LrJhXzXUZd8fmxySKGICSoB8sYGnf/qvYOnJp3D3y1/CS3/7f0Flr41SoYTSfAP1xQZ6ey2krX0psnkdQwtVCUWpeC0tNHDkO78bqz/85xFcuiSb2E67rfs8k12CYYzwxg3c+uf/DMUkx9zJNZRXj2HY7SDY3ED3xT+Af+Om2a+9R6oreqxXa9SY7Il0rSV4Y41Xjg7V7rUglAo+zruyCDaM1X5+supBW8tXilprOVtkHWp+hqF9u1MLmurNBjxL6WmtbK1S06lgjQDUqBllN2shrCylpXS07h9WuZuGPvKIji22gCnHmKzSZVJtcaenWr7VhXnMHFnCgHP13Tvw1c/54LFM+QIrfDbzjeYEc//0ygWUjh7H6pVL6G3vYvfOXfQ9H8c+8AHUFxewdfU1bFy/hV7vUPczfUYTxPJluWzUzoy7Af0E5aYOMZNADAKjowXbPSp5mDm1gMLJGQxXIoxqAdYP9zDs9NHb7wkArw9zNDseNg8zgWXurDj0sNLPcTz2sJgAdZbf9n1spKngbsGktAi6mnQADzGPb9Wbirm1ziY4j3wfYZZhPvBQ80IM81R9I2EZiUKI3cEQ9aiMJy9fRJVuK7dvY6bTxSzLf1hrfibOmM84vJZGDU0IXVCt68yojlXKgdfAuKO4zz6xF6Dve7hPlxXrdqKau0GAggclVNR1XkCe5KjnGU5FERr8DAR+FjLAnW0mVEzzBLNSQjPJJkc/Jeg1iQJMCCn7THQxytpumqKdppinRTl87AUBbsT65IRnowAfzkMsU2VvrdB5JyF0ZWICa/8eeECtUDCfm9TFWGvYxyFhbZCiQjeQ3EMzp711jn3fkwrYgGlj/7Lme1hjX3H1oW26gmzJ6RJjaykzYYPzh3nYhAarbte9rlLD7OPn5K5weOceMtYG53h3invWVrfzg8a97Q9mb1bxz6SJqID5o8u6V9BGnwlcso93Nu9KZjTK/Elb6jEEtuOZbbUaex0h1CzEixhorPFTneZDMHkiwwzHkO9JwU1HgR9vtaffbKcRmEZgGoH3XQRc8qpzcuP3PQoPeM+bPqYRmEbgD4/AFABPe8g0AtMITCMwjcA0AtMIfFMEfv5nf1Yq3AEXXdNUgIPQQoq3chkH3a7Arqu7SQhTLJe0qE4QogVB2r31+7K47XZ7AihUEi4tLwsAEPjQpnn5yLIUbnVCYKvgHdeZtIqyMIqkTgsIblnHL0m0+NEbDNDt91SfmApgqhQJSrhoFhYN/GWbXa3MHtWuhwbMsK1SzNB6cmlJ7aKCk+3c2d6V2plWx9wfraipTuRrhFFsL8+T/+frqp05USOT7XdxcFDKQWIG2702GfhJ61YHeLXeM6HsE2i38HfyvU4pzOM6KOuem4TFfI+zaeX/nWrYHWdcU9Sqhx34lVLQ2u+7kry5AAAgAElEQVQSnhGiMRaqX1ooyOKWx2UcuJjnlOPcP59z4Jj7dypiV/9YYCsKpcJjmzfX1/Hmm2/g9Vev4rWrr2FnY0s19EKPil0utBMi0JSPShKjppKZJRfoPaCaF7CQAMtBAfPFGdRKRTR7e9gbdDGgCjeJMeBCI99FEKU6h5JeoRBF6uuJFyAPQ6ydOIFKtYilY8fwwQ89gw898wxq83MYZDGaBwdoH/RQLlXRUH3aQCBvNIgFgLmQTfU7rYxfeflFrCwfwaXLl9SnaKktB17PQONqpYpCgTbmGfZ2m4KSAmkeMDM3h1a7pbqss7MzAkqsLcp21isVXH31Fdy6fgO7W9to7TSRjkbqk7ONeS0whoWSrNM5fj/16U9jdqGB3eYeuoMeOB4IopePLmOO8HcwQHO3qfPgIi2v8XDYx7PPfhIzs3NGHeesf616xvUzB0gJTQl/mSzB16jy5RhkrNmf+BqPQ3D8zDPP6DX2KcaEqmH2Yb7GscU+4hJQCFf5N4/jkk447zj47PqWSyBx8Jj74naMqUuucPMM9812ubHJ+Yrt5zFcZrlLuGCbCcUV93p9bFlNBTD375JHeNyjR5Z1DTQ/HnawsbkhAKx5MY4FrjVHBKFq+7pxRmjJxWQCz3HCh7UWHs8DduF4rBgizCHstXOZmxdcQolUtQSrVJrJ1tmof91cwOspVZebZywoVj1wLZRT4Wlf51923pe6UrJEQi0C4ERW/4K6bKNsmo3Fs+Att2ftbaqPOfck1hqagJ5qf7WN+yC8zTRHhoGPQa9vEo54HNZDTg34y4sFzJ86gfljRzHY2cXW29eQ7B+yYLGspXk8qeFpE0elMRftCQOZRMTFfFG+h+fNMeXs0RUdQg6r2OK9h0Ei5E76fc1FbEtlroH68VVU6jO4+8YbSJt7smT2azUceeZD8BaXkVUrgqC9WzcxePc6kp0dJPHQWmMTiPgoLMyjzCSH1j6ufNd3AtUS2nfuon37JrL9fdCRYtjeR2djHXkaKwmAwIVJU+wvcZ/12Sk+prLNgB4q+HyqtKU8DRDP1XH+T/9pFE+eQrKzi/Uv/R685haGB/vIkhhRrYy5c4+jsnoc+zeuo3XzmhTEa9/7Azj+3d+J2mOnEdTqqo85uHULV//3X8a93/odeK1d5Dltt3MUazX9eP0RslGC4aArEOIxMatcwqA3FOxP00Q12AtnzuCZn/hJzF+4iHtf/h289gv/K2rtNoqZj0jnQmWsB4/JX5wrBwOj8LMAhirn0soy1j77WRz5wT+L8Oxj6IxGONjbxmDUl4Iw2mkjf+55XP8Hfw/1gJD6iOods5+GgyHi+/cRqI5yasCMtW7mr4B207Y2LgEwYyqrYkEzo8bjBlQaOoNlJU3oNVPgU/euzNTaZq+Lc0I3U5+XltNUa7NvFYhycjpNpFJhygaWjg7WglbW38gEfqRCFGg2C54Chypc7COtVhHN1NFvt5H2esaqtlLG7NmzaKytoddsY/utt5F0DkzfUMKAQc4EobWFBVQbs1J679y7C39A74uH9X/tyHFaSuNeIsVwhowW4OUqKqxhf9hD56AJJrjkfgQUC7IDjpNUtXMZA30Wcj+qZWvQMlXBhKO8foyxYJhsoY3yX3bWFR+ltTlEp2bRXw4RLVWxP+yj3Wxhc3MH+wnQjH1s7afY6aQYcv4dpjg6jHCim6E4yBCxlIhi72FXFrs5ikzAY217QjY5IBjLb54noX2QZxjpOpjasCXPR5nvyRLZZzOW5TBAK0mlyOXjzMoqrhxdwejGdTT6PdTY9yxcZmeRywmVtrTE96k6B8pMbqAOOM0w8AkvTf1rk2CQCzpHXoAB6/N6KTZSoOmFUsayDYesbc1kIeSoIEfV1o4mEJ4FMDtWmBsbaIdGi55RlNbCAAV+ztAeWLsX6KgWuwHjFc9XOZZuGiPwPXSSHBtWp/p0oYgP5iMl46leNz9vqxyFSXYY0Jaf+XV0S0iN7TRVzBxTHT9Ai8fxqUQOsJ9kaAJo+sA+aEntyyKa8HiY5WjAw1laXOtamXFGpwcGQSp8O1Y0Xm0tYAP2zRiSYb5O3sfINyM5YJIO73WsZayaw1RPG3cL3TcnPnybGcLAZkHcKFDtdCYu7tPxIeF4TrQfY+1ttnd1idUGOwZ1v7UJJEr2ULvM9pFNCgnA8iVUrTOW8pPQPbooq3LjFkCo/5fbUwA8cZmm/51GYBqB90kEJtW//L7G9QY6Qk0f0whMI/CtIzAFwN86RtMtphGYRmAagWkEphH4/10E/uFf+2sCMgQiVGxxIZbQQzV0fR/7VM/FMYolY7lKKEKVLGvvEp4US6VxDVuzhmGUtbRidcpZfminMq5joeqVK1esMpgL21QImWUWZfFb6CmAwwUzgs4sRetgH/usG0xlDRf8w0jtJNRi26Q85UIQVSNUTQ4Hgk1SVSQxhn2C42RcN7RUNbbGTqW6srwqENEfDgQ5naqXcIegh+CYx+B7JqHuo2pdB5EmITDPzW3n1IpugUkhc2qkid7nAPDkeydBr4PNUvZZFcijx3yvzqxFXBtvB6Ocqtht72CxOx5BjQN0hG6uHinj65535+0AsgPH7m/2CYK5qFQU1Bd4o/qyvY/bt27j137lV/H1r12VQpELZwS/XOwi6KBiS4pXqwLOqQjxgSoC1BMfM6zRFxYw8jJsdPbRHvUEegkquPA9VJ1Ds+Zco5q3XsdcvY7llSNS/RKufPTZZzEzVxegDqICjp06gdrsrFTD3W4f1Urd2AH7viC3lLmDgfo5z/Hd69dU/5k24Iwbt2VMaJHM+BGOnj17Vtea8JPvo/L1+Noa5hsNQchr164JprJfX7hwQX2V46MQEhhk6pftVhN3b93G7/zWb2O/2VIiBIHuydOn8diFCzh2fE2W7oe9Lm7euY2bt25heWUFx9eOY2n5iPouoaob85cvX0alVB4nUDhbZAcVXRKBy8SeTEDg+TtIy7bxnJ3FOPdDYOvsj/mlnQkCtAZ/9dVXNb8QjjJeBLd8L8Eva0WzX/E4jANj5AAtj+X2z3FEdS7fT4Ds4u1qdjP2k/bqbKtR/Jt64Ur+2NlRl3fOATye+z+vz7BvamXzwdfmGjO6Ju6cue35s+fUfj4I0tmn2QY3PlXFUda5dlFZdrNOiWeBrQWyzr1AHdWC2PFY5RwytnmHVc4aRZ7Gr6sD7pS5hniOx7pRDj+sCS2LaCpyBXofQmgBIoHhzCTfqKCpUQ8L2gr+Gptln+di90m7aQGxxFpQK4EgQSoXB9oDpwKChKa0F2VbCJ5Ye7pUKaNSKqG3v494OFK8BJMMt1Wt0EKprLGZ0PGh3zN1gAmfCYxZW5MQngrrIa2K2dZYdreuTraUxYxfYGo9cv+qmcyFfM4xYYBRfyj79lDWswTcRsvFRfuZlSUcuXAeXiHCzVdeRbq5iyJjwfqmUYSoXEOwdgLFtVUcXVzC5stfQ++d60j6B7qn5inr0KbGVlnnD8ytHEF3MMSIVs2Bh1Ih0nyX9PoC3Fk8MPCAMIqdJk0VL7a3UCjBCyOkSR9ZfwAvMdCaNZKTchlHnnoKc088IYjZfPU1DO/fx7C1i7TfE+SgNXbgR/CykTn2ybN4/Mc+h2Pf+SkER5aRhpHmnKi9h1d/4e/j2j/7FQy31xGpLxtYGxFWMEwEEVku5SXVzhzbCYHrYAiPinPa6x47juVPfRfKtRm0rn4NrVf+AKXREEFK21aj8KMdcVCp6HOAqcvNWr2EZsaOt7i4gmPf+6dw7sc/h+Ljl3EQZ9jd3caw30Xe20fw6tfR+fXfQP+lP0BAdwbO+xJ3M/YZQj5nbWM1CK26UTW1pbp7WJOXKl+TeJFhYGvVmjwYA7jYZJ5vRvW1X4AXEHDm8EaJXqOKs49UjhPkOrXUANy84KNUraO0NK+4Jc02slYLxSyTErNsTH9Vx75vFYLclyvvy50RrKWVIsLVVSxdvoL7r7+J0f07iFlqojGP49/zGTz2/d+H7uY2Xv+lf4rutbeQxYS7bp5QQVdkdNcIibrNmHXKRIFfHsMxclsfeZxMQrhVLSOvlNDvdBAkNumDY0bj1VbtsB63jJdRDzubYwu/pPI2FsRMb8gCAmZDgrk9ARfHb1ANEJ1swDvbQPTYHFrpITr9IQbDGJs7TWy2+2gNgK0OsN2j2tlH1M7wVOrhSOwL7h7azxB1fp60FsFUzfKzRZwBAx/o2/mAsJ2wuExrZNYsFlzNULK1g9kXuT8piKmOpUoXwHKlhhML8/DbTdT7AzQ418mJweYaSOn5EMAyVhyfxcBTTWImq9A6nV3UGO4bFTD7VZQHAtXFIEPX93BtlKHls74z0Mk8tKjgVSIBsMDavHJ1MLblJsHBKGEJE9lWKoUb3Nb3Ued+M3N+FQ+ocCSwRniWoCnYagB15OUYeCk6+vjlYdXzcSXwcVIuLQZGc24hxB8FviC5aqsTCDM5hyOa9uS0oM487Hkx9vIEvhdgFgXsM5EujbEPY/3cA69Jij7PPctQ9HKcDD3MpwTntj64R3txc1zLT3V8jhfmGailVsHLeZxjzqn5XZ1lk1RhlfzWPpvD1sXO3K/NdTPOHEZizt2HHstuQGA7lnLb4HWBZiWGsK32Pm0htPuuYx2gzb1eezRODs4aXN8LPCq2M82vqgGtuuKExNaiG8B/2KLN+vQxjcA0AtMIvH8i4L7bcL3BrSnR+tl933r/nOn0TKYR+HcTgSkA/ncT1+lepxGYRmAagWkEphH4to7AL/2NvyHLYwISAmAu/NOml7DzxMmTWvyW1XGpPK532xv0TZ1RKiAqlXHtzLv37mN2bk5WyoQkhCCEM/zh3/cePBBsYC1R1jl16kda1xqwSqWuWWShBV0xigS4Rmki+NvngjEB3YR6mDa7rH0qxR0Xp22tWh6PMJfn4Wrcsr0ESHyNIJJQx72+0FgSdCQwdMCTKkCCa+77qaeewtGjR8cKwklI6uxfHbSdVB261xxkdXBoEr5qgYmLyo+A4Mm/HwXI7viTAPhRC+j36phuP+61MXyfsJqebIv7EubAH9/n4CC/mLn38zfbwtgRmvE3v7RxX4w/4Z6zyabKj/Bt0B8IEnUPO3jjtdcEgN956220Wy2MqCbzaW9I0OBrwUuLXqQBXgYv9FGlCjwGyqojyIXYBA/ae9gbDczivBYAPYRRSYkKBHSnT57AKpVhnoeFhXksLC5gZfUYjq2tYX1jHRvbW1okfOpDT2Ne0N/UbSZwoS0z4Yv7Qsq2Pv/883jyySe1H8JaPkw97KZgIxMHeN7sZwSGd+/eNQr52Vk88cQTeOONNzT2qCxlXyPwpJWyU5pKIcrF2VIRB/v7Uk83d5r44m9/XnGr12tYWlzC+fMXMdtoSEFJFercwrzG7k6ziU63IyjM8yDY5LXi/teOH8fxY8cFLAnsXa1ZZ7PMdhJW88fVqqUinj+u3i1fo9KX2zqLZacCZpyc9TrPlQkk/Jv1fbmNsztmbPhe7oMQ3dmn8zm2iX2J0Jqvsf1sq6vPy7YQOLkawU4F7yzCeDz2NboQcOxz3zy2S+LgNeH7eWw+x9ho7uj3pUjl/jifMSbzC3OC1tznkIr4MNJrbh5j/xqrZe2YdjDVKWvZpzVPWHtIp8Qfg1xn356aeWg8XgWFrd0ra5hae3z3+rguMBeKVcPXKoVpOepUvVQ0UnWrupHG3pQ/kwBYCSKyZk6USJMlPJZdNqeq3yaDpIQ+eWJArYCrAYP8W3WAqZy02zpATQBK+MCxR8oxdiGgtarq644EdaXatcSL+yIIIkiWOnA0kgWoLHgZb0Fs43CgecmqknksAkzZgkoRRnvpTPbEOoaNHy1fK3OzqFTr2N3cQk57daqbrUrUvDdXTd2gWDQ22t0+wiSGl8cCrgKJCBHXqwhWl3Ds1Em0b9xC//Y9pL2OxiHbz/vaKEsEY6Qs9iG723KpjNpcHWlvgB7V70NaZsfIEs6BrMdt684SttO2mnNqtYKwVEEQDzHaP0AyNPMEeE38EN78IqKlFeRUK96+gzDuIR9Z5XOeCnzxWqR+piSXvFLHykc+jsuf+3E0nryEvFSSArj97ru4+ov/GPc//wXk7abqiRqrZLKNVHMzz0xQUrbB1k7Z2duyDijVklGger+gTXWHwLZnbMCltDQxpqUx4Tjrl9oMCCnTdayoiMLSImafvIzH/+yfQ+NDzyBtNPDunVsoxDGG195B57d/B3tf/CKqnUPt00FMISx+vrDlqdkHCO54bZmQYGr62mPaJDJZExNcEe5YGEdFKDGa+iNhYRBgxHrICwtGqdk9BGiFTUWmgLb5YUYBQaDyCWo1zD7xARz9vu9RX+3+7vNoPvccCtlQ1siznvks08sI22zfV/1eg6kVa2QYFkL4a2t47Pu/H/feuYH9r7+JzuY6UK/i6Ic/jMf/3A+i6Ed455//C2x85XeRDXoaLxxnpp6xAYIaOwKUtvKo5hkDgKVY1HxkUZUgP+2jPcyePo7ZMydw75U3kbQ7er9J9DAoi+0lhNQ92gIzjtRelmHg+opVuAp4WSW1jpexbZnsmAnFC9UQ4doc4jM1RCdn6CWMvd4I9za20d4/wH53gJ1+hq2Rj71+juggx9m+h1NxIPeBNPfRQiZQWyXgJK3XtbUgj+NbSQa5lKZ8rUCtN1WqxJa+j9kwxEIOLBD85xnWvRQHaY4l38OKF2IuKEhFGidD1LIUNe4jNbBOymarLJZKe+KDGVsg9bqF7qzXLFW5Oj0/Exqa6GW+ElrWWGO4UsWXO21sFHw00xzF1CSxyag+HQroEuYK8qvWr7H/5jUZWvfzmuerpmwBmUD1bBgpaSLKU8yGHmZzD/UgRCdNsZ1loMaUlzZgbe48R5XjMU2wFAaYkd25OUejXjfK1CE/q/lGxTpgIp6syE2iFBNgmM55kCWKT8mPkAcB+rLwNxJezgN8D8t4yJY6j7EaeFhl0oDmCGODzvFgPnk9BKmGv1rFru2/coCRfbS5Ag4M630OACu5I5uo3/twW6fYVX1t1f1lcoAZQXIKsHDZgV0H+1354cnP49+U9GmTJXilOB8pAcWej+ZGfTHyEckyXFPK2PL6s3tTAPxe33Wmz00jMI3At28EXLI6v0dy/YBJxk8//fS/+QmN9rB+r4U+v9PQbQhlNNZWMc9aCdPHNALv4whMAfD7+OJOT20agWkEphGYRmAagf+3EfiF//7ncLDfUX1dAlACl4POoYDKiVOnxrA1iopSiziLXypsgygyFszWFnl3t6kawFTmEdSqblUYojE3p6x5ghiCHNo5UxHYmJ+XFTNrkTrFHq2fuRojkGN/+2GIYRwLbnG/xmLOAAaui1AfJeWvgEYueNPtdXVODm45yORsX1Xfd4YK4kjvpb2vg7WEZXyOXziolKQi8aMf/agsfbn9pNWygxgu/nxNlqaqa2xqbDp4OqlKHAOLca0yAzHcwwHjRyGwU9oScDnoyvdMqh21uPUeQHkS/rpzcArdSYvoR9/r4NTkfl37HAzma9yXg8DO/tm9h/DNxYGAmMfjtlRMdjtdtPf2cPvmLVx75x3VCGZSAmvP+lSP0TqViMXzEVJxFRiFMFUphYQLg5LsacFxr9dBm2pvqiJp81wuY77eUB+s1I21ebVaRrEUoVQuYeHIElaPH1dd6JdfeQWb21s4unYcH/jAk5ibayiuBIS0NKW6kcr39n7b1DM+PMRbb72l5ADCTP7Nur48BvuJA63s94wHYaWzIWb/4z5efPFFvY9wlFD4/PnzgsZSwFvYzDgRVN64dh3N5o7GYNIfYrZaQxgW1N+dAp6hkIV7raaxQvX+9s427ty9KzDPJAaOcdXJXVhEhapm21d4TMJNXht+4b5x44ZgNtvMc3I2zHIBGI30Q/jL32tra+rzbCcf7nmOHbaXX9z5Gv8myOW5EyLLUt7Wjda47XbHUNUp7vl+pzznNmy/A8POlt2NB54L4+kSDtgWB495HjxvQls3Ll3/dQphbu/qWtMmvBAV9B7ut1Itqb18L4EnV72dJbwDis5qWjDOgk6t3drF6DEAtrWuzSIH1alGJeTGoeoJOsWvUxC5ucLC08nx7AAwlbWucqeD0aa+rwG9Om/Wy7VQxs1fk4pvqXipJuX2cSJQJbhLiMpFFIFdJtyYGpUCxrTw5jkLrpp52MFmNwfQOlpqaCrSBONI0aziSbUlKX0zAImvE+4mtHjOjauDaonGCc1StXjvFMAP92+gN88vYF1g2WWbhX4BYNlXG+tWXhOBYI6X1SOoN+Zx+9oN4KCHIusPEznQ6pYQw6ryPBKUlMkgBWTZCGkylBKZZqJ5ZmpeJsUIUa2KrNdH0CXkTGQ3q4QpKucsyBfwsteT9xvVG+/0ZV1NW2tu7xPmUn1IGEJYZmNNQB6US4jCIjxaJQ9ZW5kQhgrjBKPQg19voHpkWXWI92/dRECFtlSxvEREJh7ykCiBcaZVd4DC/BEsffwTWH32w1h6/CLCqAC0WnjjV34Nt7/wBcR72/CSkUCqaBIftE61l13OxAIoKQqsg21rS/t5LNtcwqNIfsYEU/wxSs+QtUdDH8Mi3T5yAfgoTWR9S4A08nw0Tp7Aiac/hFEIpIMMtRMnUX3sFLa7Hbk/HL50Fc1/9RXkG3dRSQiYDHAn3NYhpRJ8aMcqlJqZ+rNUeOoaMyqyf6btLuuzsiZsIMAk5Z2to0uFK7spbZTjagVHHz+PwWEfyb37KAu0crwEKHqhSSorAr3hAKzXOqjWUHv6o3jsP/pRFBFg71/8S9z59V9H6BmwX6KlN63XafFKMayUk8biV1a1Vik4YtxLBXhrJ7F8+Qns3l1H89U3kYcZivUqGmsnAT/E3r3bSPea8OORIKPO08JdXi9a+lKFKhWiBIsWhVsF8KQFLjejdW7qe5g/dwrzF87gxguvmWQWunocHJgkDlORGqXcKE0JQxlTKvkJ+KjsTAhEfV9jXN2JwJzwU2DeqFcJ/Yo+UKwV4K81kJypoHRhHmGlgDvbu9jaamF/7xDtOEFzlKM1DJBsxDjb8XA+DtBNEnSUcBKh6/to5SPND0XaLiv9gXbWufplwOQ1Kk7dZyfWzc1TWTKzfUwUWM0DnPQCeH6KoZejn2RY8ANU+JGV9vqE1Tlkay1Ap7IVhJQ8zkMXGNPXXO1o099kCayYm76oa6MkBDaI/cHYdleSBIWghHfyBF+mQhfAIsdxamqrLwFY8eiKYj5Hs+/ETCSwNuY8v1htpEqY/6eSGVj2IzT4mTsZqp7wXBBgLue5BbKrbiYj2VzPFQo4iGPcznNsEfLac2GiA1vO/un+b1JzHj74GqPO4/KnaiqYYxeJgdNMELD7oI01t6H9M2NBcE+fjeM+sOrs1AW4TWKE0hkUK+/hfdPdc+3914FwK8w1cba0duJjuK3J/Y1tNzDXjg37HnfPpWW8u+vqXuSmRvvbqfdlRz2R5Kl7v91mIs1CfSFU/WdbF1uW4OauHtla2gYAm9h8dloD+JGeNv1zGoFpBL7dI6D7IdcIRiN9n+N30Y985CN/5NPqb72Or37xt/HVq9s4/KZ31XHkyY/h3/vuj+HyMu8008c0Au+/CEwB8Pvvmk7PaBqBaQSmEZhGYBqBP3YEfv6v/gziNEVM4JDnmF9YsJaYIar1uoCEqXkbmTp9tFQeDtHpdkElMD+kS/k3O4vAZy1HUwOQ8In75euCJLKC83G4f4B76/exsLio9xRKRQR6T1kL66ZGmlnE0YK/tYF2JbIEelNai2YCwlQPR35k6s9SlcXXqUKNR9rG2aoSFDmlnlPWsV4qF4x4DFl9SmlZQm2mbuyg+30DrHs92fcSzKmNPBcuXlow48AxL8YkoOXfkwpdB2kd6HUZrlo0shDOLRA5wProBZ4Ew+79fI9TPL4X5J3cp2vjo5DXASLX/sk28f+T5zjZprHK4hF47YCSA0EOBDrLbcaSMebzreYeBoR/nY7gIEHnW2+/hQf376Hf7yAdxchHqoqn2r2qCxzSLtxDgXaPuVk0zsNAyhkpTKgYLpcxN7+AxbkGajMzWnCmRV+xUkZjfgZD1udEjlKlisUjR/DWu+9INX7lA1dw4sRJ2Y/z+hHwdA46GA6G6HY7aLXbAqkEhYS7TAzg+dLemOpW9hVaPrOv8Hyo8uWYoQqW2/K8+YWWkJsJBnyNkJHKeMJJ109Y85p9lQkWHC+vXb2KO3duS+l36eITOLG2hjzJcO/+Pdy9d0+xJER++plnNEbY/qhY0LFef/11tfHZZ5/VOHAQk7bohNN8L/s7j89jsl1Xr17Vl2+2+dy5c4K8fC+/iBMOE+o7YEtbdwJbPghg79y5o/3x2Nzmwx/+8FiBzNf5w3NmIgiBNdvDvsHYsA2MrUu2YBu4b/44RTG3Z9zYv9h+/nbqeqfc5364b5cUwtddjWBBdKrPOY/1etoH28RtqMKen2uM61tzTpBiGAaKUoVu6umaOt1K5pBlMRXrps9MwlsuT2vMU2VH9a61gDZWkg8TJ9yYdOBVY26s+nV2zwZqurE/VvDbMWqkTAYqy/aZiRCyezZtN9bPpq2EsVSUCrkSKlvLaKMAJoQ0NdgFxLhREkudO4pTDOKRLHu19K7tTK1LAWgLgI3FNP80misCSm7LdlFdCdowJ0bxxHPXVjxn1STmoUwc+U/1iGXLbK16XZ1gaztrah4bG1JCaQERqYnNKrnmIVtv2QFgAha1pV5HWCmhtbOLfDhAKAhtNJciBFJMsy6xtQGNWJ8+hi81rAWgnIN5H2XtYLWBilOCdkgxWarVNH+NCAr7XZPkZO89TPRgQpPHe5ludFSLUsGsSpfwGCdeN85WsvtOVe878AIkw77Okw4ISRaPa1nmYQGF6qxg8qC1qxrBxjnfaljDCLXVVWCUoLPXVM1WnyrDI4uorR3XT6nRQL1axb2XXkb7+r80s5oAACAASURBVC2UQ6C3u6d6s7xGUn3yn8LEOVjFk5W0UywWUKQK2ffRu3dX9VRZY5Qxp17aKU5Z75WQt7fQQOXJSwBriN+8g9Hrb6GWUXtLS+EA9WNrWLzyOLwgxe67N2WpXVqcF4iLqL58sI3hxh0pogmZ1Z8UM6Mq1sMqTdkC1l81QmOzrWFHnuzJ2d9dMgOvfCrybxWDBJX8jCEwFWAUhSitLAKDGFGrjQoTFuw9YyYsKA4jKjW7h+gmKTp+iOjUKRz92Mdlf3x49Wto37mN8uoyCnMNxA82MdraghfbyrlOySxYae3ZWRfXziP9IMTc2TM46A9ImVE9uoDde3eR9Xk9OVdwzBPyso6sKTrqALCcCExZYqMCtjMTx6FqDzvgPPaqNWrWPPNRmmuguNhAe6eFxtk1YDjCzp176He66mHsD5wxWa+UtWhNjfEcI6uojpnYwM+VPBdCbn7+FBiegGIEoEwMqYSonJ1HtlZDdHERnayP9fYe2q0DdNs9dBKg1U6Q7wJre8AFr4RomMhSeIuKY447L8ABj2+V6XO5hwU/QsA+QhthfTYgoIZAPfsVbYepQub45ZxwPA9wygsQeCxTYWyZQ1pKcy5AjhkvkDsBE9SYwKKa7HYMEzS7z2aM+0SajrEVtvbJuj52gmICAscSmfAoycE62EMmtwQhtoIIvz7qK0FEy9caX8Ca5+MYrZ1zTzbWvIZU/Q5ARbkdpzYJRvXFpermuQBzno+K3CnMvaAEz5xTYOJxANqaM47ARpriHu/Zgv1GQc1EHX5W4n1A86XUrIEp7cJ5y89RoPsI6xILMof0UMc+mCTD2swJekwSyT00oiJ6yQitLEM18FEWtM+wLOtp059NQgdb69xe7DCfUFlPqm9Va9c6UMhZwNo8m3ib8S13BuvebGrz2qQL6zCtmULU2PRxXVd7f3SCMiU02PuZvYuYRKQJOOw+Q08mWGh+UtlrxtGOSZsopHGnD+9uvBoLaD4+12w9+jVh+vc0AtMITCPwbR2BSQDM75r8Xvexj33sj3BOfax/5Z/i7//Lt98D/D769jou/sB/jP/g2VVzH50+phF4H0VgCoDfRxdzeirTCEwjMI3ANALTCPzbisD/9F/+lBZwBgPa9qZYWT0qu1hZ+A4GgjH1mRnZLBPEmEz4HL1+D+sbG1hcWhIYNfbRhArAYDQE4VWPFsBUbxIABwHKxZKUhAQ5VBkTnlENTLjF41I9rAX5MDQQN4nVJsEaQh4CwGIRw9FQQIWglvsPvFCvd4cDQSP+CBiVuYRlVDRcZCSM4r4IfPhlguc5x0Xu+gyisCDgQ0A02zAQjucru1TfKKOdWljrMNYyWQtHE2pbB3fdcw4SO5DurtskqJ28lpOLhJOA2T0/qTh2MJhtdds+CoClJHW2shYmuee0SG6fexQAu/ZPnuek8pnvc4pmp3aebMMkqOb5jW1m7YI2ld8GQmay0+W16XW7Yxi5tbmJe/fv4vatG7h75w72tnYRD4cGAIcGuoWhjxJVmoFJPGA96Fqlinq5hkqlijLB7vIR2T/vtvfw/IsvYeX4MVy6fFn1f++v38O1azfR7fVw5ckPYKYxJ1XwTK2O2fmG+sruzi62Nre0gOfsgqUarNUFfJ/7ylfAOrq0beZYIUhkX2GMnQUy+9GkzbKLB8+ffVGQ2SqN2S8JJfn3G2++qT64sLSIJy5dlq10c28P/W4HszOzKBbM+RZLRdX6be+xJrCndj5GJfGRpbFFO79A8ziupjXj3u/3lPhBtS5r7xL6fvrTn9Yx+X/Ca14Xtp1A+5lnnpEFMscmrZ8JldlPnJ0y6/Hyh2pogtp3331XQJz7IOjlazw+z4/KacaXbgFOPcz4Eb66JAvul2POKUkZT8aAoJbnQ8BM4M398XiE8pxfHBx1ANhBWadKZ9/hMbgtf/PBYzh1tnEfMGOc7zXX0yxpC6JaSMcVZG3D7bmgbMHnN4xtzYlmud+KuwzE05r9wxq+bMN4LNpxYWCfnXEFGq0N9ETNYKfglwzTLmIb9S5ppYUOhKdWpUtQ62AwISYBLx8m4cZqnOz2qlcru88QFdaApLIzDNDndTg8RM8pia1ttGw4pQA2y95ujvC8QGMsTWO9LmcHKpysFbOUVFz05ljm3M/6rwlrqXIbA1GpQjZlB3KksatZao7lVL1SKmuRPUdg4bm5J5nz4PtVD9bOQa6walIsIJydEQQmPB62DzDYa8Gjy4WggFU1S+maC1IJ2GSJ1LlyeiA4cTE25TxNXUrePwoh6o05EHZSJZl2O7o2bCuvqWoEM3lAtTqtMtrGlEkcJSZWEGQddmQByvNhrGinHCe8hiMEGS1tqZZmTU3WGCaY8RBniQAOYxQUqqitrCKaqaC7vq5xmveHaO/sIKdClJDJy8A7bR6V4NeqqM/P42BvD8ViJAeDzeu3kR8cylpaaIQw1CYPEEirD3tMqimiduKMFPTbV19BJc9QyFgvk/HiuVLZ6iGYmYNXq6Az18DaZ74LhaUl7H/1Rex9/gtojFivmApGH2mlhmhhHjzt3vYO4u7AnCctvdl3YlMj1BBOc082wtaHhrvG8tXVDjU1SXkWeRCiRLv5qAjEI/0wHkxmUKKCaneyPxsKEzMBhCidNs3I0eH50h6YqkWqggnv6RgQRlJRDwMfrU5XVtI9xisCCpUZqfmyfhfefANHPv1dKJ46hdarV9F+6QWkzaZksRpTrr6pLLZNf3PqQDYuCYBRmqO+sIj6iVVs3LiF0eGBrGLZd9nTpD60YEy8a6xENDVancG0rHNdrV573pOQita0WUYbakKuAGFUxPyFk6rx3bzzAP1eV3FV2M3A1fxijm+elopZ9YcLKBQj2UYnrP3NBJGxTa/Z1qf972yA8tkG/LU6/DMNdPIBbjU3sddsIT1MECYFxFsx5rZznBiGqMZGMTn0gRZS7KU5Or6P/dwqfGl7TJBYMDbnrN+6z8/AGi8U0+cY+Z6snjXefaCUUX0a4KisnBMpfetBpPIkjGudVtdMQmOygGzmLQB2tXjdZy1dPyYDGdWzuToG+smpQQCY44MQ2YwlxooOA1TCb9IymUkVYYDfj2NjC8yxTRVzBiz6Po4DOKpawMb+v5v5OESOLkFl4EtNG6TjI2PkZ4LdPFeCUSZtcA4t0uHCo717JmUuVVT3qZJWIgL7AH8MAKVTvdx4ctYLtjVwkZvPZhmfNzXj+docVcv8DBX46rdMGTjIgd08R1eQmPbTEfbSWPbYZT80iZx5hoXAx1HphlPjImGBLOfkRx/jxA77Ah2C5KxtKgPbvmhnCEFXgmWjjubnKPbxIWuqO6WwrP5Ncg/fxTmfSTkcoxXCc1tvmEp22mC7ZCDn5exA/2Q73dhyFtS6r7Atcg9xKmDasRsbeCYjuM8Nbmr4L6YK4H9bX4en+5lGYBqBPyERUNKmLSnF73wskfSJT3ziW7Quwd0v/G/4nz9/9+F29SO4eOkyzs4bxNvfu4HX33gb2xOy4BN/6ifxn33PiXEpgT8hIZg2YxqBP1YEpgD4jxW+6ZunEZhGYBqBaQSmEXh/RuBv/pW/bMAHF0ErFVltUr1LoELIQmjDur5RoTRWA1OxRHhDlV9tdkZWroQ1B/uHUidwsZR1R1kTlcrecqmkhd9+tyegcuzoqhbi91otbO/uyKb27LlzWD1O7QLFW5mALmv+9ns9ASQu5qhu6CxVTbZOW6lg66TRaI+LoMlYPemuluxjqQZmLbPtbcEc7ofnxvNcOnLEWFb7BhoTnhGoqVabXWx16lotuFiVnKvzO2np5gDpJDx1gEZqG2t77Pbjfj8KTvm8g7PueJPbjmGq3U4KRAuAJnupUydO7ouvTwLbyXNy5zsJfR0sdmDb7d9tw9cnLa8nYbPbnzsfxcCp/cRG6PNKG0pTV5fgUb/jka4PLaAP2y08uH8ft67fEqTc29sVNI4KIUpFY9FLG2NXL3Z+dg7zMw3M1mdQqpQxd2QRQbGgGtLXb91GW+BwiEG/i3qlqsVYdqfLV66obq6rLUu4+NY7bwtg8hw/cPmKICgtoN948w31E/Yjtpd1qAmxGYeLFy+O1dg8b/Y/nreDj4yJsw3mc3w4+E6QSbUw69yeOXNmfJ3Yxt5ohNu3b6sfE8JevnQJURBiv93G5vaG1MSE42vH1wRbCXeorp/sSy7GSrAYxUrAuH79uvbHB+EqEyCcHbKr60sVLcc4ARD34QDiCy+8oDFDCMtxxUQQ/p+xYcz4pZ2gmPV3+Tqf53sJnPk6/+b2DgwTxvJYLiYOwBKKs02MD2sosw18P68V1dacv3gs/uY+eO0Yd7aXUJhKYzdGnPrfXQPXX8eKXdtH3ZgfJ26w7rR1JnBqHjcWHCx27XbPq38TPvIHJpHEjcVvUPGOYeBDe2IlrVBtzHeOFbUP7ZsnrZsd/DXjyQBC2Uo7JbIsnc3+CIDde2m/+lCla5JkNBfFqdSymU20WKjVUM8D1Xykk0MvHuLBXgsdKoI1gXDOTqzyiwM7McpowgnWnrbODymhmlWfGUtpB8eBnGBiZhYLczM42G2ht9+GF1O9SDtnAgVzboQRPA8q1wle3H6M6tgopqUoZg1gjq2JusyPzpHqx7TdXT6C5SuXMXf2pO5/zXduYufrb2C0sWGskwXheS1tbVT7t+A8IfjYPtddawNICIGknCYkKBUES5JRAnDcWwWng/6MOQOoOZKWz6z3S7va2RrmVpeRDYbYvn4LFXm5ZqDt6LAUwY9CJLSbHvF+lQiIk8WIg1IwzUZI+pshnF3BE5/5PqxcPIU/+Mf/BAc3bgCxqQssu1kmAWSESoSeIWLGlIksOTB/bBlHjq3g/lvXMdprW8U27bwJmxl7A1cFKAnAIh/lpVXhlv76XVSTFIU8sCzT1GdOwgiNCxdRWZjDg/YhFi9egD87g/brb2L06lVUeh2jmvaAAa13w1BKZtkEE4qzxvNogIjtt0SNaj413wI1c281qkrDOZkwRohi6tRSzRtUK5hdNBb8e5vb6LX2EI5GiNh/CdF43QmhPdrbUg3JcepLec2UuB5VrrTR9UKU+Nkno0WwVQFy7md964QlCSrG1jnpyHaX/WeUAcXHzuPcj/0YvDOn0HrxZWz91m+gc/OGUccLcllr7YmELUKo1CPiZS1qgn+yQB9DkriECRUEbrZWqpu7LPxSGHTBKLcsII0C+ASZ8UhdxT1U+5qfd6Q6NDJJAmXZ9UrhGCrJIWbfYoJMYhTwvF5UrguW00bd1i6WYtPM7uYQTMagVbgfIJOrR4B8MAJGQ6e/FwCO5wIUzjWQrhbgn5jV8XZ7B+jsHCDfHMDbTlHaTbHYBwpeqMQIJg4yeWTkZWjnwE6eY5vqXqvOLOU5WKyAcI8KYdp684fDpczPBAA66le0fPawFIVoJDHKUr0Cdd/ZLCeosV4ue4Tsxp3Dg4OgFngz1pPKW5skQgNsqmYF4W29Xn1G4zwmiM73m7SWvufhdp5KgesVArzFut+E09a6m1NKwfOwmGdY8z0cJ6T2A3RzD/t5hmaeSrk+Bx/zXoiAc7zmB6CfeTi0oFeJloC2KfohhuzPgYetLMadLEfXY2KUr7FI+Bn6OSIC6IS1jIGiHBI4FwKVIECBSZ2EycilsprzfSwJGuc4TIHDHGh7VAATBpva2wVC4wAoyjmfymPTeWi5vcz5MTCJWKb5pja2ULT9zO76sEmsMSp/gn3CdXP/5jU2Ftnu4QCwEif8QK/RBlx1izV/GM2tY82mrrNxauAnrRJHiS1Pw3lBDkY24cGpfx+tB+yGG8/R/T9gAoC1z9dUrmQBo7RWnWVXl96qkH+mNa0B/HDWmv5vGoFpBN4PEZgEwFwP4PfTbwWAD7/+y/hbv/SqVf7WcfF7fxg/9KmzqH/TxHuIG7/3f+KX/2+nEq7jqR/9KfzwFRatmD6mEfiTFwGOAZf87n5/5jOf+UMbOgXAf/Ku47RF0whMIzCNwDQC0wj8fx6Bn/+ZnxaUiQpFlKs1tNot40MmMJWiVqta8FvAzNycAIsDWq39tmpBcnGEChrCKFdrl06g3JYWtFJfsUZct6f3LjTmUa9XtbDR6XXR3t/H4pElLC0uS0VJEEiAM6IKud+XSpLQqlavq7apFIfODlFqXFNzl+2YtJ0lhODfUl8WC1KhURk6P29qelIBzH1SzUn7agd1HSgg6J6EoQ7Uau3SWr+6C+iUwg4cOXDqgJOJp1HiPQp8x0DmPRavvkFNaA/2nkrDCQWhg81arHqk5ph77tHnJ48zCXvdvvicW1xzgJu/HQCeBMKPAvNJsOy2C32jTHYK0od9LhPI4zVnzVCu3rebe7h75y7efecdvPTyy+h2DxFFRlFOi9Iq1b7loq4l+9bC7BxqVHcWSyhUK/ALtGnMVGv6xs3beP2NN3H/7j2cPnVK6tP5+QU0GvMoUwHoeep/rOW7sbmhPkMoSntm9m3W093a3haoZOIA+yszkwk6CRW/81NGQesUqtyOoNLFVAuSQaC/nQWxU0pSUcwkBb528uRJAUy2p9Pp4sH6hmyXqYA/ffYMZlmLNk6kZN/Z3dJ72B5Caqpo+ZqzIib5oG02Y0r4GkttRdX/QAD4scceE/zglwoHW/k620447BT5bAvrYnNc83m2x6lpXZ1gV8uYwJfH5/aE0w6Eu4QGnh/j6kCuq5ns4qOFT5tswS/+bKsDvXyN8JhxZZtcXXLG3dm889gEy2wnj+NUxW6fk2PIjT8CSyYjOBcBM4YNJ5mEh4IhE8p5WUdytdrZMDtLZS34G3A5ORYd/HXJIW7sGXUxoehDZbBq7D5Sv9fF5iHsfQhvueruFK9MotE+CROtC4J+y67aANLJ+Wg8PxGysc2RmVfna1WU4gzBMFZ8+skIW/stdMbtNfvkwj3rqcpO1l47tpUK0ZQODqz/y/NLUm2X5snYYYERCsMI5VIR6XAkFbBHiCCQw/dxn0YhOAmANXasdbRslQkWzEaKuWC4tb4ew9bxtaN+CyitrGLhyScxd+Gc6nUm27s4/Pqb2HjpZRTjgalzbGt0jlXV5iIIqBugYPyF2VapeKXeMnaieW7cKwhyeF8kWHP3iwIBOe8JwxjlmRrCQojhYRdDWul6PkqNOmori4h7A+xcvyV1I5XCeRRKEVuZq6HdbKK3ty8LaSouDRg3tZClbxPxS5AXZlA7cRrlxTm03n4HSb8DL41Vv5U207yX56FBfcZ22txwGHXeC8MoQDYcmD4qxbuJtak7/RDCqMYzQQu35/O0rVV5CF+wJGAdYfUxoNBoyD2ke9AB+FkhYI3fPsJOT+BI8EMx9JAGAQLW1j15CvVzTJAJsPPqywh3dhCSUo9rqxrVOOPPFlh8b9R/EvTKWFvnIItXguuItW191GoVga3RwaHU1gFhdmUWYaEMjGjffYABEyvgqVYq3z/ICeECLHo+qn6GdpJi1wP2M1MPlX0gYsJKpWqgVb8jq2C2h9bE8fIKFj71SZTW1tB69XW0vvYislbT2AjLnpqo9SE6dTCJClKen2Jv2yKVMnwpuZVcJbWpsU3nj6CiOLiHrpdj/vQJNE6dwGCnifaNWxh0e2PYO57zbFkOHirxjeW36RdGEc2ZT/VVaXduYZmzk2YbTS809Vqp/nbqd7XDA6r1WSxeOCsF89b1W2hRZc65ITCK+3y2gMJjDeBMBf1ZSHXcWm8ivbmP4t0RSp0AXuKj6KUIi0WceOIimu0WOjfv6shUXrdyDzusTZ+n2B/3k4dWzEriseCzGAToZQk6ARNJzHxWzzKs8jOoTTqpyAKats+QPXFISG4txqXsF8AzUJjQlX1YCSNyP6AFup0jNWdZxadi5TSqtC43ANiTR7FRj7+bpWiSrfsBWqpTbWrlmqEamiScfKTayyc9D6u0HM9ytPMUW36OJgE3Fbh+iHmPwDZTDW4mQhwi1cI5ISyvI5MaGkyMZF/JYmxmOe57noAyQXuYJyj5OWpqA22ePRTt2B8owQeo0JGE3w/SHKzrO8sxEoQoZLmO11Wd7wjbHnA3jTFgkiTn5DzHbBDo+vM+Q/jNB1PV1mgzTbqs7mfmCNVhnyzkSxCrxCtXGti839X8Vf1njn0lQpj+7FTqLuFCUNlCXEqsdTefVNG7e8+kvbOtOa5p1x4s1Q3JWsg7u3lzyIdzlt23LMOVvGLqvlvNseZgZwFPkM3EBWPTDvzVdntib9P/TiMwjcA0At/+EXgUAPN7NksY/Wsfoxv4v/6Hv4Pfl7K3jqf+/E/gh79j/g8NxN4rv4y//X9YYFz/JP7Tn/33cdZ5+X/7h3B6Bt8GEXAlsSYB73v9/9G1QMLfKQD+NrjA0yZOIzCNwDQC0whMI/AnLQJ/9+f+O1P/luoq1jCk4sn3Ua2WpfobjYbY2t7CKE4EmAplGbxp4ZsWy7u7xrK2VK0IfBHAEIrRdlfWn92uMje5gEwIUy6VBe4I9+qzdamLqdBlTWFCZAec6ByoxVmqvWj/pgXoaFzn8yGQ5AKnAbVUn/BLAiEXP0C52p2EUrTDpSKZoIaAZ1wT2NXW0mrbQ3ChusdROFbtuuM5WPeo0lU2pBN1fB3odDbS3PckAJ4EMg4Iu/e7dkz2lUko6z4IugXaSdjijjupNpzcz+R7Hj2OO8fJ7SfPaRIAcxsHh52qke938OxRJcYkSOY1KITRGISqrYGx26UKSGqNJDGgihZ8w5FUu4Ssn//C59HaayJJRiiUSgKh1VIZlUpZNauVXFCuav8+IXPIBcUMSZohyXJ0egPsNvdw7+5tQc+1kydkY876w6VCUQkDVP3yWOw3hIg8pwcb67h27Zog6Qc/+EHBUVlE7+7qh4uGq8eO4SPPfFgQ9e233xbMZe1cwk6qUAmQHfh14I3H4YPjhvshvOU4I6zlwjD7z6A/0Pg77HZRrdW1n1deIQjvyB52ZqYm5XFjfl7jt3vY0T4d5GRfplqZCRtUGK/ffyCFMBW7Dtw6WMtzZRIIrWfXjh3X+bNdTn3MfTIuPC9n/cxzeO211wRlWS/Y1fWlcp9jn4pmp3bm+Ga9YB6fx1Q9cavwd2Cc88RkkoRT93LMMjZsI7flGH/++ed1rZRYsrAgxS/Buasj7BI1uP1kooUbr67Psy2ynJaVuLGRN2OcFr0maUPJClYF5Macnrd20W48jcdjlnzDnDB+jxSTZm579D1UTjFZRoDQ1SK0yl0HdtV2V6/XKv/HTgNsr00yEShNEgMYLVTm8cxz1ipYCmUDJlzMVUNYi+Om3mSBNTA5FocjqdjiPEcvjmWFbJIMTG3hMfhkvWPug+fB30RtFhSqBrBVwnFsC4gwmUbr+QSFJIBW6UzIFMfG4tldA/ZrKpQJLR1Yt+pgV6v3IZS01tc2Xsao+6Hii3CZRDbnmDp1AsuXnsCIpQLWNzG8fQ8Ht2+iwOOqTrKB/lK4Eu6aCyelG22XtdeA9XpjRLTulb2rsQ0nfPVomUz1FqlWSNBYR3f/YKwQJ+wOi6EU1skwBtXShPlBsYSoWEQSDzFoH8h6Vv3SqmD9YoRRf2DqpKeE7ISyVPRapbAUnAZcVBcXVe+YrSWsmVmYR29zG+3796SWTEslHL10Geh0sXXtHeSDngAooSJ3R6AlV1/jIazYORpI8MaEG16rYa+retGyZV1YwMyVD2Dm4gVUZ2eRbG+h9/Y1DK7fRNJsoihVnqkvbXSXpk4pjxkaHalgPhXPIz9HWq7h/Of+Alae/SQOtpt48Ju/gd6LLyNt7wlEss8aambUiFTxEqaojrTplrp2UgHTPlkqXgPAWO+Vn2N4TrTG5vlm1QqqH/8Yls6eQbhxH5tf+CLSw67qnfKA5M49qht9YK1eVX3TzmFPlrYEjUOqH1mr3jcJS1Km01pc8wotiT0M+FnpyDJvAhi12hi19+CPGA82hUpeY0srdaHt84qLT6tzQqBAdrwGM9p+ZwEz3yz1vBSqxjpaW9jzLbOWb30Wo34Hg3ZbsJ590d3Tram24sU+xGtAIMn9uHq9Rc1/1jKXqknbPaRStgpsUy/VAt2H+TMClrVqHfMnT5h5ZWsXgz0qGk1yBvvEqBGh8dQagpN13NvaRHE/x+DOLkr7GUoDuodQkWxs5VnKo7G0hGG/g7x1oDgPqIKFLxVpK02x4XnYRoYhS4dkrEcOjfM5j3NdgE4Wo4kMI7qsjzwpgCtZjkrgo5inOOGHmE0SKVmZpMB+p7rRGvOebHp57sK2Dog/UgOYIVIiiK2Hrs9ZFpbTlUBzoaC0GQtUYQ98D9fTDNsCgOyvtB0GqpyHdY19FGg9bPsWX3ssLGApox12hk0k2E2MCpqK1YYHrAQBqrayAJ9n3eQ+7a+Z2EkrfSZp2Lq0VFLf83N0aJOcATM+UCfAp4odrNPrYY6fubIMB8KlHupejhoyzNBFwAeqfqjcHF4LHosJEnlQxA0k2ExT7Ps+DtNU57VC+3SeLzIpmNmWi4GPNWuvbQYz78u0vzYOOyZyxj1BU8fEh1kzbVklrQW5DhDLTt6+RyXgxzV/7Xxr7/+6Zva6su8WPUJvY31Py3CXCDF53G+o8zvRHnN/t2BaCTUGaLMfM3HDcml7DzXjh2OZ+zP29eb8fmpqAT35lWX6/2kEphF4H0Tg3xQAH179Rfz1f/K6OfMrP4yf+9GnlAj1hz8O8eov/XX88tfNVpd/5OfwuSe/9bu+1V6nr08jwHUNp9R9L/Wue+5RZ6o/auSmAPiPGqnpdtMITCMwjcA0AtMITCPwDRH4O//tf4MygRnhFFW0XHCUpTAX743VZpwM0esPBWtKVebxA/1eX7bRrHFHpRJf42IjVZhU3AmyFiuqB7x/cCAFLqEWaxcuzS9IDVQsF7XgWioXlK3f7Ri1L4/Pury12owWyfg3YSx/nH2xOwktTHuBAcVcgEmSsU3tuBZwsSglMrfhvgR3rQrTKDGMkPBPFgAAIABJREFUwsipshz0dDCSz3P7SegzVldaaOz+dh/mHIB9VK3r/nbtnwTJk89NAl8+P16QnVDWPQqCuZ1iRaXUI+2dvOgOej3aFgel3DlMAulJxfCjbXevcb+Ek4y7a7NrtwOeblsHzRwYphrbAfcwMIAv8D0UC6Gx9+Q1zjK02210ugeygm7utQW7ylHB1LrlPgiX+X5uz0VDwijWbCS0oT15CoziAeLRyGjA/Bz9wRCbW9tYOboiUKp603mOr7/+upTAx1aP4djxY+qbBJoEjfw/QeXps2fx6iuvKKFgpj4jkEwVLv9mX2QsXNKAU4W7mAhi2Rq6PH+eS+ewI9h668ZNgczVo0cFJXe2d/HqG69Lpff4E4/j9JnTqJRLRt2YZ6qHzWPyGnAsUnXr7JcJpM+fPy8wy9rbzZ1dQVleZ4JptX1mRnDVWVX3Bn3BAD5HWMtEDlpwu5rFPA4TRBgLnh+P5er78osP4ToBM19nDNz1N8klxlXAjRn+n1+G+Jvbu23dGGU9YsJ3to3wmG1ytuM8V6qDeS7cr7Oa5uvu4SyrXY1ftscpgl0/dddCC69ONW8Xl924cgDYgVJBVyuHezQhRPulNeuENbtT36reMAGqA6QTtYPHIMBCS9W8JQC2x3JJJE5l69qi46gtRu2rPpbxvaaW7sP50qhPNRAs/HXAeHIbN9cJGslOOhGkTVVfOJWiXhaXtF12jgiS+5ljuWtrFLomscYpnKlgJRwWDFOtXAOQCDA113Ix3J2vYLax+1QtZatwVh1GOxcS0EpVaC2greDK9CP7HtUdNpUD9HDvZe3S1A/gV6tYWD2KYRyjd7CPhJbi3S7ykUFrmq9sfWOV9uVztuY9TXGlCc0DeLTJ5rziKIIEmLGpD8zEqaCAYrmAcrWKTnMPSX+gxCvW2uRJRmJ4VKVSVc1j+wKhPI84HYHTmWC9HyBPeGRTF5m1Nxkzoz5kDHncDLlqffqIQw8LZ86ienQFw2yEeO8A1UIJ3fVNHG6uG+VwtYKjT34QeaeD9bffgp8Mkcdsu4FQfAjyC9Laushqi4egUkahbGqsdalIY9kFqnWfuIhL/8lfRH7qFGbnF4HN+9j+4pew9eUvI717H36/h8jscVxnNyQonW+gemQe3Qdb8PYPkcUjDPm5pF7HB/7SX8TsJz+B5voWtn/jN9H96vOCyewnqi9rVbOF3EOV90NeJ9ZSDYz1s5INGG/f1nuVVbF5H5PJVNOYIJ2JIKdOYuHPfBYnLl7A8A/+FTZ/9VfQb7ZVv5VglurfHjwUKwWcO3kU9cxH6/Y64mGGjp+hnye6j4U572e8eOz3prYwQSrf36Wq0qMdr4GGyscgZLWWtqzvSuBGFbBUgAKOBLrGWpf9d6gxlKpd5PLWxMUiYdPnecncrKg8CzHDEB6TY2Th7mqOm+1VH9mqhZmYwb+ofpaNtlVHEgIzKaHAuDEestU1CYWcGdg/pSCX3QD/Zp1pTwCT58d0wjAIUZydQTwYIuNcniaIAtapNckG/YqPyuos/JKH/c02vP0M1dT0Rfa9fgZ0WVrBo3Wyj0JQQEB1KhNMqMBFhD4/syJFHxla8LDt+XjAeQysWZtjgbVvA0/1nPcSc03YVpPumKPmmSK3pSzDpcDHYkaVKpW7ZiwYF4DMJDPQuNpCSqUeqG89TDDkFmbUOuBnEh00b6kvctRndr7iNTex4nvezXPcZgxtLfMZeKDGqcKxwfnO+hPHeQhWryXcPe6HqHs+unkiFfQukzSYdCZFrYf5IP9/2HvvINuy67zvO+GGvrdv5/RymowZYDCDQSARyHEZsiRKAEmIhEnCEm3DlkSa/tOuoqtUqjIdqvyXqgxJlFWUi5YNscxkCaYEUkMKRCDSYDA5vTfz3rzc/Tr3jSe4vm/tdd+Z9iAMk4DhvYNG97vhnH3W2Xufc/dvfd/ClO6XaAMdYYc23jH7JmtZE45HqFNVHkfYKDIchDlgJoowzZ+SPwXWUGKpVkN/NFLyQz1KsFgmmMYIMwkwzUSUHNgtac3N9hTaz34U44WiwEYc4UZmyQrNYDu+FQE3cn4nSbBQFrgzjnGE93IaKMH8meCfcyBjoMQ3m991bx/ALv92C3JVL7dS4QaPK/DdVLW37Zg15zmQDy4QbgFNiN6KIqtRzHmgzNGXCr6w/YZzrGQtm7YNLNt0N1Yc+z2IZn5NS5bsMS4TEeZGvs5rAW2srQa3jbG/c2trfH2f/DGJwCQCkwi8FSLw5gBwDy/81t/Hr/wRj7yDD//dX8SjJ7/LKFx6DL/0qc+abfR7fxZ/76N369o4eUwi8EYR4FrIG4Hdw5DXk7L/rKI4AcB/VpGdbHcSgUkEJhGYRGASgbd4BP6Hv/W3BIFk79xqagGCdQp9Yb/bpRUlUCSJAa16Q+pALpB2u33VnZNyjqo9Km4I4WIDsgRxXNTkNptTNM0rpeJdXphX7VYqK7iAVyPcTVOpivujIYq8RHOqibTO5TeuUSZI+MOFeoFbs5/UIoneYfBWlm+h1q6UZFx4pf1z3WoFE25re8G+WbgkWLxxwfV16l5um+2r1Px1iCFwE6BN9XcV9h5W4Dogqr7HAWsVHo3hsxaLQ62+Sh+sqn0dAPtvh6nfCgBXQa1vx2ERX3O45G0cw9qwiHYYVlehMP9+o3rADjt92+P2B0UFkwds3d1U3H6eaQfbaNRBi1QuEKuPBQV4lps1OCHm7s6OqZbYRi6ehZqCtFn0821dxM4lFY3sP3z0e10pZgkW9/b2Md2x+rNUvBK+Ejpev3ZddWYHwwGuXbuO7e0tLC0tSwHMHwLHZ599RtB1bm5ettIEn+xz3k+q8WQbeCyuBGbiRYO26oTUWS4QSuh86dWL2r4SGoZDHDtyTApeKqVXVtawtraq+LhalMdK22fCUNXv3lOlQI1HxonKYi6ivvjii1LcsoYfVYgnTp7Q+12hS3BMeDsfxiif90xWfvHhOdDroa4u484vQ7Sv5utUMvP4qQR2+2smBfC4Xblr8dbXbZ03AmqqpakgZqz5XsaT9tHcrtcT5ufuvvtuqXwJpb3PVZXrVdjOvw+PMf7bAbC/Vk3sUB+kPTEVm2G+GNcDps1lJbHCoavvx4fpWI1bUHk+kkpUc6jsiAudT9Y9V6KBK7XDorbqDFZgqRSXwb6Z/XyctOHHxjmiKMExIUgaAGn4hymXHdpVVL6mCjZlM5X2AqhyMCAgNlhL+GttNpWvGI5U+YRHVFmZJbPp3qjCKlEP6l4qaamukxLLDtLiGV6nypc0gBCVSksCMdYONqhsFIv75HERvApwyg6bFstmZcv3DqmyJrx0kEzcqb95HLQZdktsA7am6JZxqPW/0B67DhhEFTJlDJgEFWyOSdJUb3hsq2yKadI6Np1gnFCanxOGCMpHXqH4nCmYGaQEaaMuS+A+IbNsm4MymeBLhKBUvUqeI6tLWSKjEwJB+FjFaW3nO9h2KhGVKDA+HwbzeMwF6/mmCZbvvBPH3/0u1BfmcfGLX8HBlcsY3ryB+KBrMK2Ror6yimI4wt4B58MWutvbiPd7AthB02jAXzaxrD9rYDWpM8lqSvBi0OtqLhoVJeYeeDve/V/9PAanTqOxtIDo6hVc/38/g2uf+R3k1y4jHgyRFrTEtdq+eZSiNreAqXvvwLF33I9Xf/9zqF24xNoOqrU7nGpi9b3vRsSEnL19ZOdfxejCq8xIEwCW3S6HUG71RtvB+pgJRCRAhItUPwuksh5v6J8E8PyPbaYqd0TlbK2B1rk7cOxHfwRH11bx2m//S/S//CWMDnraDz86iGIMp6Ywe3wZR44fwcwgx5VvPIPBQR+7USZVKxWU7LPaIbt5bH1BfVpwssCBcJ09rPK3WSezL9SouByrBQ0MsZ+on1H9STin8UEYbLa3Uk+rXi+B6+26pUoMCOBrfFvhatUAv8xb1y125c2OqD0NLC9imBUYbmwh2t9FysQHQVeGNjELaAJfV8Jq36bwVp8pDPyyRjDV1uybU0FdqjIFAvNGqtm/0pDTMmRZY6qd+VzO+rQ8NjsQwtKegGaJpFbH9MwcpqanFeryYBfl/gGK/lDnlbbYBGebZYwNlLIdJm9cpbUzSmxHwOU8x3YZoxvmzCkUAsRzSYyposRKBByLYnQ0x9wGfZrk3Eo4WEGrKICSRVQB3u5TXWWqEslWn5oQWQkmmpIMPnIe1myl+FgSA2Hf5ajAy0UpiM3/zURsV47jtRo6nO+4NyUAJKpVPOCeixLzcYLZmKUwMuxGVN+W6DGJhhCzLLHM+2QqhWm5TCU2EzlUR9pANz8bE3CWhPysC15IbUwV8SyARZS4K4lUc3ibY78EZpIaOlGCRjGUjXRe5hgGu+lBnGKvyKTc3o8TPJMXuBZH2OP8yiQ2sC4wcDMv1JZmWsNqluGdCUFwmItCIocUs8FpQnV5eS8vy2SeHwetNr5V91fgNABZt29W8oW/IyRhBIt4nhX1PXAsR2jSmp/1wemOUNA5yWqBs+43+5efY+XM6DSF7ykVq2gb335/b8BXNbtLjhFLhuEP48+5mc/zuw2t9Tmn8DxpXEcx/rYU85PHJAKTCEwi8NaJwJsDwFfx2C/9A3xWXys/gE/+938V527nAH/7oGTn8Zn/7p/gD/muzofxC7/4KI6+dcI4OZLvMgJMbv9uwC7XZL4XHhMA/L1wFiZtmERgEoFJBCYRmETg+zACP//Dj2JxaUk1eJusf5emyGjHGCWCOX3WYuVCBJWMXODIC6sX3GrLmrY/GCCtpVJgUmUrBeFgKDDFxYmp1hRarIPabiOtE+jV0ZGtZd3q1gW7Uto/W21fLhQZmAVVJ1wACYpWLaRwYbZSj7Zae9NgA+udmgI2Sq0up2AsP8Ml/mDTLAViUNgIqhwCwI4IDgNXqfdooVqpAcp9+L8Pd4EqRHXI6u93WOVqX8aiCnGr76vCXqkbqvXOwuKwf9bhc/XzVRDGv11VWIVk/oWrCpSr+60C3zfq6nzdlZnV4+Z7BZIqP1VoVgV43vYq8PVten1ph8rcBm/YCYNplVyN3xvFgK+7vS/bws85APekACp8qcClbTPBKeEogePTTz8NKlHZFsJhAkhCyuvXr+s5bouK2A984ANjFa7HeKw2r9SCdch50OuiPdWSApdt4f4JoHd3dlFLU9kxDwdD3H/ffVhdW9M4Ux/UuKFdcC5VLuNA9THHK/s/x9vS4qLGNscSrdepnn7iiScUp87MDJaXl2TVzmMghOU2CGKpsKVamIpaAulLly4pFg5+efwEwHxtfX1dn+M22XbG6u1vf7uAMx9V5S9jzzgTKF+8eFHzC+NI9TA/y/0RHPP4CH/dzp2Kaq/jKzv35WXFnPH3vuHKZ+7TExF8PKgWeVCl+1zi84b3U4e2Oleq1WoqcJ8/rL7s7blnPC/IAjhg0DAux8Cfi8MZE1oyLRS7Gph9lfNkFTy72qeaiGFjxAGuqRcFg/k857UAi/lcFmCu7GsDKJXQSBalwWbS2xeUsQ6LpZIluFQyhoFTH0vVpBBthdunczIBruqMWrsIg2tFjiYtVam2I0gTIOGCPBfKCSJUEdbgqCuT+TznDVf4st6yav9mgsyEsILEaqK5PNSLWHUt+dqgpJW1qSO9BmdC4F5QpUwcFazQpd41KKqapFo8j5BIqcv2G5wuswCgBVyCtaorytRGU067fs9jonkkqLqkIfN6n1QFCxTbeDWVGsH6SMBbSs/CkmDAerxWLVRqPG5TtS7ZDsJwAYTYrHzzzMCwQFiEhIkssoKFwXTW8A2QMkrrSFotlFMt3PMfPoo7P/QBnP+DL+HFx34XvcsXMZUb2BiWOUYxk7si1OZmsXryOHY31tG7cZPZMhY7nk+NhRgZRki9JmbE42QHYVKXZMoYsu/PzWLuwUdw31/7CBbuOYetCy/j/G/8Ng6+8lXU93cFtiLSOq8tm9TQWF3B4sMP4sh99+KZ3/5XSF96GWk2krUw66AWrQaKJLU+O8yRCpSb3TejR3jLewcCKio2y/oUarNzcn6Id7eRZlRlWh1W4jb2G6JrQiqqf/sEgLTijoBhs4XVD70HSwsLuPi7f4DGrU3EaQ3DhNAViNpTmDqyivbxNSwfWcXU9j6ufvFx7Ny4jn1ksoWlnS2tYovCbIgd0iaG9zFAjkFaYkilY8H7kmBjG6AiQWhTMClWjM0a2KBUkbDvRgLA/MkJlzkeihSJ+k6BTDJVg6qugnQlvCY4gWgDjnZ+CZlN/WkQK0XrxGksPfIgijTFtce/if2XXkajGAm2U8msNluBZaTsq+rJBqlGUnNS0cs+A/TYT6XILMFye1JDB5MC3aeEhBIh08LapgSuAK8DGlc8aJc8ki09MLU4jzNvfxDH7r8fo2YdV198ETvPPIvuxYsaL5wCWOeZFsY7ZY4rtLGmkwWdQYoRruWlajf3EAuwNYO6diolJC2wUkZYRYxp1aBlnDlX3DaV1/UmzJFWv9WuGWy3afMNAFPBqTNTsRn288KZ3TClva54MkGG8JxlD8oMl4oCl6MYe2WBmaSOYT7E0SjGqThCR3ME+1qmcch5mLWehyUwhwirSpCjpXKOKxmwoetIhFnWMua50JxiALYfF+rjTECYjyMsEZKyrnVBxboluVB9TCh+JopwLqHTR4a9osBUnKApZflQn2fS3VDJKBYVQuQuzCZ+K4rx1aLA1TKSgnYYA7fyEiyOQYjNH56LO6II74pSdMqRiDmnYQenTM6RLfaYugoBm8LX+5FqMdMS358Lzj+MdVDfc75VMmJwBWLcpGCnO4OUxqGuseo2xxgUuWJM+GtAN8h7/fwGAKx+4X08QGIlx4b0KUs/YrIHldiVxAkmzjGxtrQa2twIATH7O/sUvy/9/NYEAH8ffvWeNHkSgUkEvk0E3hwAvoTH/ttP4bPa3ofxd/+nR/HdCoCBP8lnJ6fwez0CXJv5dhbMfI0/3ytg97uN5wQAf7eRmrxvEoFJBCYRmERgEoFJBF4XgZ+4617Mzs9hbmlB9s2s8csFkGarjcWFhbHirDvsY6/bxSbrTcWpIAyBEN9LlRatnglxHZQQunjt0YWlRb1PKhwuMsUJao2a1J7jQlcCNzUBaNrhcmFnmJlls+r2UjWZmILBwY4Dx7GlsYAuM+mDejYoPQVMtX5qAMeteGXlGRS+uVbSb9fkEqysAOKqmtNBzncCor696vsOf8ZVjA51HQpX31eFvdX3+Yk8DJKr8NXfX41ZFepUj/l1QCqAcj9W/833O7CuQlwtTUlhG+B7RTX8Rm32tjvMPQyMvV0OZqu1mz1mbuXNc+PKVwfBDgbdgtm/TDqMlY1tgHD+Xh4jYSrhI2vIEjBS1Upg+cILL8ie+P7779dxPvfcc3jqqacETj/60Y8KeMp+OtSv5fbZFoeUUqGHB/dBoMrPcrvcF+sKUwFLQPvyyy8LjhKmEkTTWnpnexsnTpyw2sO0Qx0MNDbZPoJp1r3m34SotHvm2GSn7w/6qhNMAFy15+bK6PaOAWF+lvHjth3c8t9uoc798FjYTv7wy5LXBCYA5j7f9773SQ3Nz7Dt1X6lMZ+m+hyPm8CYNZIJzFm7mK8xXjyPjDVVv4wN2/vggw+O63UTFnscCbMJq11l7Nvg64wj2+Dj3PtOtU0+HqpjiH/rM1Kw3bZv1nvD4u1YgRvgtmCx19wlsJRa1iAiwaVUpIQPFfWu29S/bl4gjAiZxVW1PNNWuKBPG0pX5I7HTlD/MtnG5zJruykd3dq5WreYFMTaZyBz3FYTG9rYJgAmsHTVMt83snlXMeTiM5NVCGplM8zfOZLCYBctb7sZQRpVnbFUUVLaEszyeOTRmUt+R1UZkbst6Ft7ZDVN5buYLYFyCdbrVS3vskCtiFDPzd6aKi+CyVa9hjatg2mpSwtnAtFsZIpYB9BSGlv05AXBNoX6x4LAPA4eV7CxlqKS51P8zM6n5mJZUpv6q5ogw8OiKlBqaNUlZicx6GusvpSjAdIa9nd3ZQ2tzxeEuiwVPBSAJ56gAph1y7kdA/p8PmA/QaESjaBWJkyT5X8jtTj1embbLQgcK3mr2ZlGd5Rh7s47ceL970OjjPD8v/wMDs6/LJtY2gxnBS24Wf6hRE5XjmYD0ahA2R8Gtbgpxt1fmEkHVJoK8FCVnTD5KhZILkc5huUIRRojmppF68gxLN51Di3C2yvXcfVrjyMlVFY/o/tDsOhmDdVGHdF0B83pOeQb62j2dgUL2R+kNmc8g4TP+jtDaDCcUCSPapg/tgYMh9jf2kHt2DHc/5cexaWXXsTWl76G2pDOD8GWV+eL9V0jTDERQXClRLcscVCwzm2C4cIsijjB8NYWZqZnMHfmLPKpOoZUxbcamFpdwdTqKhYXF9Da3sPWHz2Jm08/h+39TeTlAPOooZEwKSLHZugfbgMrsJkmqM92sNtlaQIhKjCJgcfM/8hvGWODo0EpGv4mhFRNUM4fod6scSKDkSxxQGW65mClD4R63MFKWn08sCmFVPzKIKQ5ZRCYpUBnBq1TxzF/4gg2nn8JvQuX1P9UB1xW2gTH1kZe6dhP+PyIY1Zt5hwaS/FJoMf9uiW7+mhImuAeOUb5GvG4gLfsmE1AzT5AdwFPwdAwVl1XIG1PYfGOu3H2Qx/E6gP3Y7S9iYv/5vfw2h9+EUW/a0mAtKpGprrNr8WpbKB5LnjOqTjNE1N/tuII86UBVSausNbtkSjBHPu5bK0ZIY6HMKFU7h19jrTrjSXrENJbQonB38PXx/HNgebXkFAUNk3gb9a/CfoRrcUjvJZluKZzGKNHm+aiwOk4wklQzZyABtC82+ZY3EMpe0uqd6cR4VhqjiOvDfu4WYGsrYiQ2OpNy0q95NxN4FhIgX4sApaSmpTZO6Wp2+di4FQJPBD22+eYT/h+WqnbWOJ5ZC1uWWHTBj9Ae0aRSStXkeAPixxXkgQ9quqTGDdHI2wnhMb8d4npDHhHUsO9ZYSGADBhb0iOCiCdYFRKeKl+TTlfD+B9FJfal9Uyt/rgLC7Cs0P17jBcf6Q8p321xPqx9sEfeu9zrNnc7uORDgJWi9cujWbrbvORJR7xA9wX7xOk6g3jzth+UCSrHnTgwyG5wzm233dYqZqQDDFOkTDXm1/YvFXtPpO/JxGYRGASge/7CLw5ADxRAH/fn/A3eQByOtvd/Y51dt3d7E1u/nv+7RMA/D1/iiYNnERgEoFJBCYRmETgezMCHzl+CrVaHXHKheJEdVS11sy6bI0pWTO3Wdd3blY1/phxXm9N6d+EsgJsssAsMBgO0W610J6e1gL5oN/HVKMpqETr54j15ggyBH7lbaffhA4pF3UTA8Lch5et5PYd+PF9rtj0RWgHenwPF6S5PMdFaFk7+oJmCL1/dqwgrQBgKrGqClUqLKtq42o9j2+lNPVFvep++FwVmKpNoa6xKyJdrer7/1aLg28Egn17Dme+FSDW4nH40eJsgFZVEDZWNVYUxQ6IquCram99eL/e9nGMDymVq8dWPZ7q81VY7dv3ffLfgkQB5HvdW4fRrvQkTCMk9feN+w0Xy7NMQJMPAkNug/3Iga1DWwfCtGQmqCWQJIR1KO3tpCKW0FGq8qDirsJ0rzdL+Pm5z31O44G1bNkOwlduh3CTEJMAlM87RHVo61+GCT0JXTnWCLi4X9XhzQvs9wws08b5oYcewvFjx6zeNcdXkmJ7cwvnz59HszUlQMzP8ssR90fo+sorr6htbAt/GBduj0pcxoZAms+xTfzhcfHzPG4mhHgihgNOxpSvE+ayfjBVw9wvj5HbJLD2c8DjpfKY++CD2/Ax53W/Cc6pVuZ2vO1ra2vaJtvDNmouYRJJqAHs552vex/zflc9j2MY61BP6i5TjRK88uFwl39XkygEQAnsqu4ALLAZmS13dez4VcDbxRgR1LmrgPdvr0lMCGRqXwPAPr6tvq2padlGwrtqQobDXz5HAKzxKAWxK1hvW1K7xTS3IwAuG1E7ptf9FAVqaU3An+du2O2ZBTmPlbXjaWHMBX/a4tKeOShUpQyU/M7UvFx2F4LNzN5ZoEr7opKZsDNCOt3G9Mqyjnn3+k0MtrdlwawEICYGjUyBRojAy0iDFqY65yX6tH3NhlYSIKgGZYMd1MmaMwnCVc/ULKGFuhibYLvs45fb8DnWwK+1VYJdLzsQVMVa5icUFfQI9VRVfzaUH4hKTLemZZe8dXMdYE1fzcl2XVOdZZ1jgkw2hTEJdaZDyQPtOSqQRDkaAtuR6pgmdNSoJabG7A1QDvpI8pGsQwm1+Dprc7aPHcfRhx/GyrGjePEz/xp7nA+yHPWYQIVojLWYC4MlUgRGSIJUUX1e1sDy0hDUYs1VQlMebywf7lgWvzyAnPbnqkds1umtuVlMd2aBwQi7N9dV85lwjViFjJH2phE/JzU3r+SEiUwAMOCnGVuxNRTOWBGUOxw05xACphid2Q7K0QAZPWeXV3D0Hffj1qXXMHrpZcSjvimskUpBTnBE4NeWyi8oydM68lYL3STFsJaYXXSWY/bkGczefQ+iqaZsufM0QdmeRm1mDjPzM2jmJWo3t7H51PPYfvkCihvXMLW/S5SEjXKAW0H1yrazLr1AZmo1qOO5RaSLi8j2trHz6kWkhPlSJBJkGUQ1cGSKWJ4X1YaNaUFrANgut+G+iv0kqB993nHwxLeY2bnVPDV4a7WSfdBwyNr7YxT1GmqtKUzPTWOws4vBzr7GruxqA5wa71opDLYdJido22E/shCWbbXdnMlvQZDU5gGzqLbxpTFLy/4whlk7mMpUzi2y2nVRZajtzfm8MTuPmbPnsHTvXUh57Xn8CeyeP29zT4DmhNaE0HtxExezAfZRYipJcbnIpfxtRMBarY4ZuQjkSgw4HiVYKEo0GDOq1anI5dhSG8xZ5vD9ps5EKCNgCTqmitacpDwKRtbgtbsS2Gd1vjCkAAAgAElEQVRCtpHXiQ19nb2edV+ZQMnz/Vw+wl4UY72MMChzdACcSGOsFBFOMDGD/TNmMgPrVEN1eal+Zl9aqjU0B94qRthCiZ3w/EqcYkbnTr4/oY4za87SjaDEGq/1UQ09WtIjxxqAuxLgdBFs+ZWgYWOI8FjnXgkmBoBVPoBQNdQlGEQRXkWC3y9ynI8i9DmnJQlu5RlGCWtb0466wGoBvCutYy1n0omNG/YBc1uw3q3RoKQDWkKzEmSEFu3vi0znmGp0f/B1lYUJ27HKw7ft1ptKfmAdZLNbZj9mQoOPCft8sIoOCmeeS+v2HBdm5cw+TQtxKYq5jdAGOl7QypyDm3MQwTdBshyPwkCy/moBlC8ETSrC9yMmU7j6/L/epo578phEYBKBSQTeOhF4cwB4UgP4rXLmuf7y3YBdX8N5qxz3mz2OCQB+sxGbvH8SgUkEJhGYRGASgUkEFIGPrJ4wUBFq4SI1C0LZGxLYJjVMz8xidW0FJ86cwvTsDKam26awqxmwYl04gqFur4vZuRksLC5YPb3RSOrD2ZlZLc4brKUCioDWFnVZ05QLOA55uCjDhXXCYNZJFBQOyjypnA6BXcERPh/UahFVxrIiDCstFRVwFeK6wpegV+qqYLnpkMcho2B1AD5aZAr2yQ7/XGVYtTH29/lzDl75vIMFtzj2zzv4cQjsFrVVSOrQyJ+rQs0qvD0Mbrw93o4qaHYI5sfo2/bjc3jl2x+rAAOM8mP016tt8uM9vH+Hw1JIhJg45K8C5SpoHp/3AKX8WDyO/nnCKUJgnkd+kfDt8d/ef1wxzH87zPTzyi8VDh8F54pCX0a+9rWvaXu0I6Zy1ZWnHAdV1afv0/fF7dHe2MEu7Y7PnDkjla72MzL1ZjXRwaem4bAf7KSHuHz5Cra2bsnG2dvBzxCEznRm8erFi7ixsS4lPtcP3/2uR2SnTJXjtavXMBwM0O+aFdLcwrwAr9s2e1sJ9ThmCXP5w5gTClOxy/HN7RG28pi5X28z2+tJDjxetpEKYT4cxBJae8zcMpoxIdRlPAmxCdL5w+0y7gTH3D8tnLhPniOqo6mKpkU128R2+jmvQlRXBDuQ53muJkA4LB0nkIQ6fZ4YwTlRC8sVq/fq3ODjQs9lpvqtPmc1KgtkBMAEjYcUYg5ZNM6LcpyQ4P3wjQAwF9F9bPM8+fhhO2X5GcCkzyX+3qoFdJFx2dysSQX0qB4O2TaekFLQTn0UltcPgWDGdaY9LQDcG/RUx5jHrzrcrEgbLEhHsoENrgqylC2tLABBpoCG2UJTBUzwR+Wt6v6WEYZxguljqzhx3906x68+/qSAWDkcCohyO7Hg6G1bbaokpW4MiS3IbgNxvs8UiLSSvn1eBXADnRKgYh1l1j4O6tLxnGa405IBpCCzeUvqSdVfNpWwQEdBiEiFGN9r2ycf92rJrPnNOHe3d4GMANgW/QmUdM1xe1AeGxWWAcQQxRCE6hh4/hLW924C9SkMmEDQ70qpGbc7mF9dlbK6d+019G+sC5IQGBCM1GZmMXfyJFpzc7j59FPINrdQzwvUqYyMC+QJ64oPMZIdNeOZIU1YrsHqIzOOwi+c/+stNJotREyWKIbIB0Oz9aX7QL2BbGcPQ4H7DO3IauESF5PScERQWag6xuwTKZWfKsoriELo11CdUeORtOod8r6koKKaKj9TU5og2ZKbBJcE6MJ5UtndGEWtgVqzrTrCtX4faWTJCcMAnNjT6VkwxVqrAmwxVlaPY/He+7CzNKt5aLC3jXqzhrmTp9G5427UWm3FZJAV6JLRU4G+PI/mdBvznVnsv3YV3W8+h+ibz6L3wvPY27yGraKH7TxDW0kZBrekLiQYqqdo33kn2nfejdH6DVx9/HFE/ZEAdxSzUrDVgvZ63lIiCvQanCIYVegEDRnlGDXpLc2mmO+xGsG3zcvtDsnuvwwAm7xY1uI+Qek1G8esA7uQJDgoRtguSylKhaRlVW/9mDV1dS0O0Mv2EFTaBGqsPSvFsF3lHGpzM1T6hqfD3Mv7QAJgJhrwftH6AGsm92l5HWA1x5tbkTP5JKk10JjvCOb3bm5Y/erEjpEx8/tbamS7EbBH6/OkjhfKEW4xEWKUYTmKcDKtoVFvYI126AWQbm2iNhoIkhc5laOMq9VZ/lYPg5Nmha/4G1fUHKNzynEn+2KzJja19uvPs+6Rgr00t1cvI7SbDVwbDfGqrKwjKcv5mAdwHBFOxcBiUJ8ybt2iwE4EbFHZHoD8PEsjFLme28gLJW5wvNEmei7Mldq3oGqEfm6q50XEqj3cLDMciYF74gTzLAHgYaBdMd8ZYKbGaSi5ov6s+d/6wG5cwzNRhN/JhrjA9sc11Trf1beDmmB/Gec4W0a4M0nRZpJMgLZmqx1qnbPPc/6IOS8wCcdqEE+VCXoE5fKPsGq8jDNl5mWcyGWBkJ9zeyNKUEOJNuv8yqof6HIepSOCEiY4/9hBKlGBFs7hflRzkOjvbctvAme+r64xaedHMWESbck6wpZY0i0ygW+zmvYkCPYt9hlD0yk7TFD5G2c29TJb83NbEwD8LQfg5IVJBCYR+L6MwJsDwEDvmV/H3//Vr9qxPvBx/OJPP6ikqG//2MMT//yX8Omn7F2PfOLv4cffZg5Wk8efbgS4NvCtwG71ea5vTB7fOQITAPydYzR5xyQCkwhMIjCJwCQCkwi8QQQ+srR2e9GNytlgKwfCLy1AENKmWFxZwj333Yel1WW0Om2pCBvNBm6u30JvMEBnZk6LstMzbczNz8tKus56Y1GMWpxokVawM7Xt+sK7FMChtqaAHxeKuBAeFF2CGV7H122JHSyEf/OwZK+mepKp2U17reDAgavqXl/Y58Kb6gZmXI4OKqwAchyAElC/keXxYRWhv4dtGX+2YoNc3YaARFCwHla2Vrer4wrt8VPnQPMwPHW4XX3d31NtE/8eQ67Dca3sy4Gqt8H3f3ibfN4Xwaq1kf39Dtqqx+lK7uoxVNWY/plqd/Xn3CbXY8z3OIRm/yIw4o+Dx8Ng2lW6rvIljHFY6F84HeLyvdwWn3/yyScFIqlQperUFaCeuOCqV9oS+bnlc1SsUv1KJS3r2N577736zS9DhKIrS2alXqfdaugvDq+poONzBKqf//znBWdrtQTLS0t45JFHZMccI8He7h4+94efwyuXXkNruo33vOc9OHP2rNT4+7t7+PrXv65ttFttHFlbw+LykiyfqT72usZU/p49e1bW1oS7Doj5OuPK4+YP98mHf0lzeMx/u+011b20lmZs3Taan+E+CX/5XgfvbnVN9a+renmchMNsH9XMtOQmIOYPFdAE0YTorvx1K3AHtB5/h79sI99TTSjga97npNwJD+svXI63RXhZ/bpNfLCp9v6usUFoGWyfx4kNBKJUblIJRMBP6FgpullVBLvltIBvmDu8L4mq0FpZFrmEU0GJHGCq5hEuArulc0Vt720c2xbr+Mw22RVTTA5wa3sqe1mvne3MWFO713+d+tfgrJMiqp3ZrggjAmQer2ydb4MQ2TOzjqgW5umazLrCZmeszQh0Sg5m+1E9XFpNFyjTOjrHj+DUfXdhpjON177xTWy8fAFZ90CKuiwfSfkqrVWoeey1Ubnwr1q+4fyyPIHZaNvzKlEQ6gFbPc4ISS0R2B3IkphW1abccgvo0BHUVgewAsZB+TtiTVmqo1X/lPVeY9SYQJDRstqsi03ZHMiL7KRpNW32w1KGERxIeGeAt6B6tqQikfMb67kSLBNUsPZvjHRmHo0Tx5HML6K/s4XeKxfQ29lDc/UY3vtX/wqitMT5P/oirnz1G6Z8pjI4NhBVo7qVAcv6qvWalsSF5swR0wGE1vX9AzsvSQ2ttVWk09MoDrroXrsupXcyN4faybPonDyGfj5ANOwju7mFaHsXS/NzShTbOn8RmxdeQSOiXXWmGrtGGqkQpwqT6msDHPaghXQdJZPF8hE62VCW4ry2E7bxZxSAOG1kDbwRNlI1ZzhE/3HYEHTqPiM4boTauTVez4PanHtm3Fm/M01qSBo1ZMOhoPfcwiqWf+B9mH70g4hrMTavXkK3v49kZhbl0gqmOnNoT88g4v1GlhjNajfRWV7E3MlVZP0e1p98Ght/8AVsf/VruP7c0+jt7yvhZw4lplVrOdfYkMK1HiNeWUO+ehRZ7wA3X34ZGNL23I5LSmjVyrV5ieOKvIuQiWCKClCDqoxxgikpmmkhnhs4lz2uvV/2tF4POFhFl1QUqt54iKNOCfdH5wGDwitRjNU4lf3vNZYf0P0X7+dCskcR6hOzYcGxgFiMSRcaTwK3JbI0xiAj8BSOCzOTpaXoniz0BbaFiR1UYzrgHRUxDmB1bQnuOW6no9j6SbACZlvDZKpY2Xm2ucmKg9j8w89nUSyQfbnMBSD7cV3K7ikUOJEmePu5e3D69EnUul1ceeJx1Pb3DNhrOrHWV1ygDUlyjhEQNCWs+mOoiWy1x5kowuQGm9M5N1ARKyth1XUNCuFwGILGjFVIMPHRkjYauDDoYx0JrrMXRAlaZYTZuMRMlGOxBE7EKebyEt2YtXYjbGesqct5wD2HI5S1GLt5ifWyEBxeiRIcj2PM0l0hgGUaLrAf0cKbQHMhijGPUrWH7yAQjjlvhjNXmuOExi3nPyldDVbSZaAmhTDPYYLXag18bjTAN2mnrsS9Qlbpfdl9x2hTzV9kOBMnWGL/VNKgwVFdlzXeeSyxzQERY8+EAKu7TeDPtg+CVbpUs1TUt6fkSjQcjjCgYwLn9jGwLQSDuSeWMeD8oMtHqLnLMcFEJ7df55wjFwtXdoee5jWc2aYkJBXpXMrSm+1LNB4PkKNeIKirE42XARXpWYYNndcYnThCTfcUt+dOxpWb/blJDeDqV4XJ35MITCLwFojAmwXAyM7js//zP8FjrHeADh78ib+Djz/EKvXf+rH5+KfxD3/tCZVIQOdRfPK/+TDOcXKePL7rCPD7utfR5ff7bwV5+f1/8vjTi8AEAP/pxXKypUkEJhGYRGASgUkE/kJF4COLBMBBqcWMdi7UKJM+QRRTWWuLXPVmE6tH1jC3sCCrw85MB63paWXEJ2kNnfl5KYPrrQZqjTrSet2sZ+NEP7K1C5bPUUrbaFsQ4k0+7SEFaLRv+6Gql4tjgio8I8Eq2pW7ruZzqMOalVRiJVQYh/1oATsogx2IVNWaXGwcK/dYu6uiKBsrY7nwRhvCWm0MGqsq1Wo7HGyyua4sdHBZBUB2OLbdN3r4a67kqyqXqzVsqyDpjcCxg16PkYPS6vaqINWhpj9XVSH79qvwy4EXn6vGlcfk7/djHcM2wvkAoavtqL7uKuLDsNs/59t8o/bxPDnU9d/VGI8hXcVGmq+74rJqX+z7YTupVGUbuU3u1wGow0dXDqs/p+nY3pm1bvlvty1eWVkR/KUSmJD0hz74IZw5e8bqbrJuZ1BFs2t0uwfY3TULZsLi0WCA2ZkOTh4/IbDa4BjjQmVOle9VrG9ta8zee999StLgNgl+qaLd39+TnTtVuHzc2ryF4WCIhx9+WO0jlGYbX3rpJUFhVwJLYTwzM4atjB+PnfHw+so8HraRSjkHq/wiSDUvP8v300abbeHrrtilmppqXv6bdtKEvq6WJjhnG2i5TbUpQbGAdxxrm76N6ljxfugAmK/5+fExwGP3Mc9a4VTxmALObDw15spsrIz1BX23d1bf9KQH/g61fX3Mq4/Knpt1Uw12+vu9H94+x8GWPdTUJbT0Y1AyhT5gkNeAQki2eB1kEIlUrWHBG7ciDdbQY3tnbYzALb99vOz3VPqG2r+NRl3zbj4YYNjrjWvcar8EuOHYfRyyLrDssWUtbYvxhgC4YUJhA1yawQnJOU+Eera8bgiK8t8Ew4K5OcqMx5AgbU2hszgnndNw/RaK7R0Uo76AipJ9HHwzZkZjBW654C/1NeMh1SqLvRqAl8Wzqyi9zi8BHBOTIgh6s92EExr73l5dR3gMBNaEWQZ4dL0IKmCraVogpZKMi/VqAmPG4zS16pjssDayXCduVzKVmi2pKZmAcCjOqXbOMMzZPxM0YhpnUMlrKumlO+7B7EMPIl1exv7lS9j88pewc+kSks4i7njve1EkwPXnnsWtF8+rdmhaq6Moh4iZRMJtUjUaDdCg/X3aRD4q0Kw1MBr2MewdAITsUQ3J4ire9iN/Gcff+QB2Lr6Cr/yLX0N34xaW3vUunP4rP4K5e+9FlhSIuLhzbQM3v/pVXP3yHyHZ20HMc7azpzqcLc6LGmsmNR2gQI9WvlLMBcVjrYb6whIwO4O8e4DWjevoUFnOuq8AenIqcStdqy1t48Msh6neIzDke0ZpgmFah/SCI9phW61X1iLleKLSV7WhCVTiCPXpaXSOH8f6jWvobdzC3PwSjn3wQ2g++kG0ji6hN9hDb9RHN05w0GihMTeHhfklTCVNNLM64i7QHXZRm53CwokldEf7uPHqeWw9+TR2vv5N7D/zIrDbRTQYorm9g3Z/gHQ0oKkvEiqoeU2p17Gb1jBgoklvYDW6VZOUANjGkVSOhPlM1mvWgUZLKsn+wT6KEfsME+oIzoBOXEo52w9200xGkN1wUKF65p9jWFNI2vxmD0bKAHAdBZbLBAus5V5kWM9z9Di+4gSjiMkepmoleDMXFqA2NYV6o47hfhexEhoIOoER54qISs8CRcykBrPSZTKGIKPNVIJsPG7CbLfFpYp9vyyxR3DKeAQYOaMauQTmge4GOKbaqTzQUJLbarByHBH+mv06U2+uxTleyErsRwlGZQ4uG5+qpbjvzB1YPXoEeW8fV595BmmXZspeQ9z6roTYIWqK3SEArPePExZM4clzyprMvEfmPDgMtZJvI3GD25raOMWGk1ILNuCsaSs77VodVwdDdDkfxZQ5R9gvRlLcL5XAmTjGSfbvAthl3EL7uDnVY6YKvqQqO8FNWkKXrN+bYAURlqMMszEwRaDL99hI1d88L4zRmaSO4yVtjnldsaQgnisquwm1dzn8CiZisGdZwgvVtUzkuFpv4AujDN8oMpWT4br7ZpZhXzWZDfzPFcARRDia8BhyS+xg/w/AVe4ApgPWvEwITKcBxliK9MC59V1D4Nj681S7pXuDwWCEkWqcW0ISk1i5DY4zHi0BNmPPeUUuQUrCsEQHqd6ldPbrhY8avh6u1xyuMYF/uE4HRbXZn5uTwUFZyoHgbC3GmXRK+2fd5vP9AS6ztEIUYSlK0NRYsfPFz7D2M9vzc5tb4xE7+WMSgUkEJhF4K0TgTQNglnV46tP4B/88AF10cM9/9HH8+AfPoeOZXx6YYg/nP/fr+PS/ft6uiQTGP/0L+PgD31kz/FaI7XdzDPwOehjsVuGuw14mxk8ef/4RmADgP/+YT/Y4icAkApMITCIwicBbIgI/umQ1N6maFQwRgLUFPElMQh0vpLTLraNeb6BWryEhCEsTRLU6WtMzWDl6DEdPn8Dy0VW0Zjpa2BCASVKr78s1EgJmbjYlpLU7cgdmjVDrl5ZsSKhGibQwz4erN8bwjgs9spM2ZRyBimqZUkUQcWnNFmYcODgIrSr5HA67VTQXlaTcCDVEx3aoQVlc3Z/vswqNqoCJba6qDRXfAGYcMo0VepW6vN8KEn871e3hbVfbVgVN3lk9htXOW4XR/hlvfxUy+/mqwt3qc/7Zqh2ux6Kq8OVz1fd43Kvns3pc1fPnCuAq1K4eW3U/bq9dPXeuBPV9es1gKcErAM7tn6tQ0ePE97G/uQ1vFYTyOapUCUW5L2a9Eo7yNwEmlbVuccwvTqdPnsLs/Jzey88S9PLztHumSvbI2io6023cvH4NF86fR6/bk6L+xrXrGqJU2XOcEsbR5zKpN7G0soxzd96BucUFqfq6/b6gLsfHuXPn9JtQltD1zKnTag9/uD9+wSPIZVsIix2ieu1fxtpr+hLoEswSxnq/4zZ5bgl8eawEyDxO/u19yZXVBM788ecJgGW3GtTErg72hARu28+p96vqufeECf728+r1gKvjz/vfYeWv9zkCYII+V8d6HxiP2QBsq314DKI5X7H+bFBDWQk/T7G5bSEvt4IwBzqANjtmT0oxGOzWwgLAh5xGneMIZJVBhRsCojEaahNrntJANdWSVMEOOKU8NhUxrwGMb8b29wf2fqlVDRz7fCfgHGwznd4QaMa1FFGjIcg72jtATKtmgU9aP/O4uCBvSmJBOgJf1eIlOA7bL7iAb1b/rOXOWr71UYbaiG4NqnYb6tMaVCYspWJP/cFhe6inS8BitYdpG8w5J8QoAOtqPGVD7fA3KBb9ekGLUC7yy+aai/9SSh6ew0zhyOMkiKzzOpqTJ8vo2CA71Wmyos4xyItxPUj2j9pUG8vHjqDf6wtAFns7pnqUNXSJ9vQUplsN7G7dQplFaB85jvj0KSQzHfSvX8fwwovINm8JIjfmFtTe/t4uhgd9gdDGwhz6ezvMKkGDAJgqMxq7pjWVeiiKGA1eS0d9ICeYjFAmTczccR8e+PjHcOxdb8eNZ57CH/zjXxZEPvtjP44zP/EfI1k7ilq7jmz/AMn2HrpPfgPP/ur/jr3Hv4Ho1rrAK+HHFOemAIF5rghWWNszK0xBqjHQqKNz5jRap08jGQ6w9cUvYXZES25TLg8I+EJ9ZNVfJVRzS1mCJVrYckzR+hcRGkePoz7dwa3Ll1Ac7El9XmNBZJ7LAHkIfXLSnfoUGqdOY2PjJvJbG5httjBzzwNI3/0OJOdOoLkyj5mVZQzrdWwlNYCvT89iOqmjMaojHqQYDQ4wigeImyV6/V1sbVzD3pWrmF7fwvTNPSTdHpJBH42r64iuXEN/4wZ297bRzYZgLVSHOoRfPhexbxCMMZFCfYr9jol5c3No33sXHvihR3Hj6nVceuIJrD//LPKeJUlMRVBNY44/xkk6WyU23E48M+WqWc9qmNhMYPdlvD2T5a8loPCuiqlDhGsE79RymO00IbDNL1S/G3iz8Zu0W2hMNdDf3VM/4P5ZSzYvIgwJWlnLlvbWHJ9hTqItt8Cy2l6gSSUn56WQJECAvE+lamxlSmpFKTXqrA4ml42x1PTEgWE7imVQ7NM2mskcbCsVyEoGoAo8BV4ucjyX2zGcimOcSmJ0mlOot1so80x1yBMlgLj1bxBchxrAPp+YGtQAoJJRfE722sYy8CX8tfvEIe9fBcWN8pom2tp8W0FsQJM1uWXCngA7BbBecBzxnt1qjRMcXiuAVhThVFrHzGiAkzFBcEPzJ5MumnHNEmsIH1Fgp4ywUdIiOsGtgvAxQhMFFsCav8DRuIF6RlUq/b1Z2YCJnSXaWYaTUYplMOmF9XMjWUpT4ctzTUC5E8eqb9ujgrgsMBvHslrfTxJ8IR/hD2nBnCRYJPjPM2zFwGZBoBxhKYmkXj6V1DBDQst63UrkuX1dZMwsEcSqKXPubRJCc74oCvTCSaE9Nedhfi9h0gCBM+Oc0YFC870pr3m9pUpXLhGVc2EJCJ48YZBbSSQC0KEOeThvSkgRBA/q7+AMYePKILKnWUglHa43KzGwwsNUck6EG3mJTdYQjiIcoUOBEi1KDApaU1stbV75fm5z+3Ynm/w1icAkApMIvAUi8McBwJyNL/3bX8anfvfS7Qh0VnDP2+7HuQWzdu5tnsfTzzyPm0Z+7bF8Pz7woffhgw+9ASx+C8Syegj87vbdgF0meU8e37sRmADg791zM2nZJAKTCEwiMInAJALf0xH42JFjtngS1BBURPAhOMFFOSqrYoOpgqq5wQC3TKbqIG21ML+8jGNnT+Oet9+PY6dPIWqwfnCihS7W/9VymBY/+FHaNN9eiFQdV4Ks2Or/crHXkcl4Maxi/zyGLdweIQmVVlyk1yKRAWFBmwBvpU7la67a8tqzoT6wtseWBptqgiZXerq1tKtSq8re6ol1IHkYNFWBb1XZ6hDVVblVmHx4uw6K/DMOJnzbbwRDHU5VFYHVfRyGzdynw+HqMVTtoqvt8rYc3j736+DMt+kAb3zeuABWqZlabRfjW1UGO3xzuEwwefj91ViOlduulgyqSG7XLaLdttkVvfzNfR62l64qoqtA2BMOCCpV57rZFLSkUpVfmmhZzDb584S6BMKsdUsI7DbVbqfsx9bt9fDqxVcFjKmW60xP49Spk2g36/jal/8ILzz/AtZv3MDezg6uX7mKMis0briMrcQM1j5stpHWa7jj7rtw7OQJLK2tqnb3zv4+RtlIcJiglfuc6czg5IkT42QK9nm3aRrDr9FIbfcv44wVIe358+cFeanyZR3eav9nLBwOu9XznXfeKcDsMaMlNmPndZg55tg/+Bx/872Exv559iUHsA7eq32wmrDAbToArqq2q/3XBIBBFhb6/lgxT5QXkkq8n+qzYVGYf3rCAH97jV2bNzmHZabkFpi1n2rfr/Y1aezc+jvU3SWo8r6oMSS1Ec+yPcbb49+cn7W4bYDldXMD909oqe3zmG5DXEEKQp8sE5zUcZaZgXzWNA4AW58XnLEla86UfuyW1GPXhmyYYX5lBdMry+geHGDjtcuI+gSJbIOBbbZPY0q1d4Py1+diQWaqnVg/l6vqoS49a9ASeqgufIr67DyiVpOSZOR7exhtbmPEuteymzbwwI9TeciawflwJFUvoYTsp4M9tM6lWVCEH0JIU3+Nrb9DW0eCzOE8qhKpqchsW2Zvy7gTXqm/iXTT4tmumUIPBHkEkAQNWY4ek5emmqI92aCPtN3G2be9DTubm9i/fAXxzg5qOVXNvAIBjU4LM7MzWL9yFTFV0rU6puaIaEqM9vcw7B9gkNG229Sw/D3KM+Ssc0mHDSrxe/t2TgoDGEwEiQhCCEGonmZ8ItZxtvYirqOxcgwn3v8edI4fxe7Fi7jwhS+gtbSM0z/9Uzjxox/DIKkjqUVoNhqyn+2/9Bye+cf/CJuf/zzya1dQBv7642YAACAASURBVHUAVYVSSId+R2gyIJDh9ZrnjteEWoza0gIaa8dRi4GDZ59Buz/S+JLVt6x0DcIQfMiGt2LtK6gmiBahHxWora5iarqDnavXUPQONE/y2CmUVAKG7mKUoYG0PYel974X1y69hr0LF9BOamgfO4vyHXcgevAeNE8cx/zqGsp2G33WI59qY3qqjamohpSNKWoo8yGGRQ/9YRdZ/wAHm+sYdQ+kxKzf3Eb/+k0M128ifuE8ygsXMdjcxHbvQDVtuwQ7McE1+18hu2c7btZnNgWi1O2sHVyrY+ad9+PUx34M5374P8Bg/Ra++Ru/ged/6zeR3bpldahZQdV4nVk72+gYP1Tf2d0CVCc42A/zUNShY0tGCbV9OS4IRqXAJySjEpOfCVbsuq3zewizKkCU1pXYxLrjcjcIoHkYp+g16micOIlkfk5K8e7FS4j7Pd2zsYo9oR7nGgI9GpRzvLFPmh04AbRBNPZV2gQ3A7g2dwDNxDbyQu1jDfWx8pnbSpCxVnRRoMN6sWmMgyTBYwMZFuNEFGMOBRqcIzmnh7q9qgHuQDlsT0j2kMW0A2Cfv2koTChpdWItU8ViS8WxuQSYpNTuU/W5iq2wKZm9vrJdi4ZxjIsosBXqjvOc3CyAjQDzj8bAsSjCYl7gVFrDNM9hnqETp4qrIC1K7JTAdZS4Gce4EWoFE653IrMlni+AxaSOUTHEFucw2kQnCebKHLMRMBvV5V7SplMBAXFis95AcLpEt4ywR9ic5zgXpajXYjyfZ/hSXuBGEqFRJqjz2oMYV1FiryyxGNfQKTOsIsIa5/18JIt92m4LAivdxpIbaBVtVXFtfmmE7zOsq8uxpYQwhdwcAnhOeSY4bKmC5jxS4/edcK2UH8UY+DKRICh47eqrDqBrchhN7LNyJuB503XakjbMkcNBviUEsL1MflHNZ73HRibfN4UIU0rYKM0aOtTZZjLHfMRRwFrRrF/O+Y8Ka7sl+S+3Jgrg7+kv2ZPGTSIwicCbjsAfDwBzNz1c/fy/wK/8K1f3frtdd3DPD9yP0Re/hPN828lH8cm/+WGca7/p5v57/wC/l307C2ZX73KdYvL4/o/ABAB//5/DyRFMIjCJwCQCkwhMIvDvJQI/eeyElIO3YQrVurYgwYXI8SKGrC6t3iUfSZJq0YNKHC7W5bQom+vggUcexkPveQTTC3Oqa8oFQKoUxwtwrMGX1MZqW9XqDVZ4ArSyobaFDVrj+cPhrC3OhGV1QQSCD1vQFcDRYlyozxjUZjo2Hk9sdcMcoHBfWtLRywbB1d6gNBScFVMwcGHHbaC4CnYPA8jDwNPhocPL6jHZ/oOFXAAIVTjrx+3bdLhdhUoOiLkth0m+Td++H3d139Vj8Od9u/x3dbvfqXP69h1uOcT1fXjcfJtVdWU1Xg5jq8dZBcJV+PdGYNxBr8fBt+NxdKDo7eG/vY6t1zB2+O+gy6E0t+FA0K2i+ZsqV1oX84efIbjkg0reF198UbVzWbeWSlnWrXXQyfdQlUMbws2tTdza3BQ8psXxO9/xdi1x9/YP8Mr5l/Fbv/5/Y+vWBg729jHodgWXqCZMmExBwJA2kCY0ZozRzzLUW03MLS/h7F134H0ffL+AMBecXzr/Mq5duyaou7qyivf/4A+O6+PyuLl/t032Y6SCl18sCbKr54L/Zl1eKoX5N38Il7kdWjszDjxet4Lm9gjI+R7WVCbopsqXNs/+Hv7bVdo8vw6GGStPLvC/vS1V6M/3+Bjm+97IAlrQtAKUfYxwEVs1BItStW2974xV5xWEMm4LHQvCYzxGy/DZoMCtjh2fSzSfyCo0YN0wf8mgNCRR+HgOa86vazNhAo+DwIA2olx81nxVUJ1ORMLOxfnb2ucW7bKeVJ1ES/BR/WIp321eV/vUhlAHN4BMsyu2B632CY7HAFgnBFg5fgyLJ45jb3cfrz3/AoqDA0E/Y6ymnmW9ddoyawFfMTD1p3nAUhUdCXpSlZfTilvqYLMebczOYOHOu9BYXEBSZOhduYbrzzyn/SDLtLhPG+gojTE1O6OxM2QbikJQVBJkQXMDwTr+8Lefd13zVJeYdptmTZ2XVptU9YqDTlJ2xkqQMpCozYd64lTIZrSTDlawPCdUKqsWrux4C+wxaWNmVlB+eNBFVK9j6fQJ7G5uobi1iaksx1SzjmJn3+oZNxtotKaxubGlWCT1FA0qUXu7AuwHiDGIE9TjUipT7rtL+2spj61ernSR7CsB+BI01NpTqiPe3d2RMplzDmOvfAK5dcSoz06jUW8i6Q8x7A5QO30Ka3/jb2D5Iz8iZV/SjLC0sISZpInu00/juf/1H2H3G49jcP06yh7tf1kfmdCDdt0Gn9UX2Bbuo+D1lFBbom4UaAKNFI2ihwYBPttCYE41dBy2YyFHFBRztLnWfQgtt1nvln08TdBCihrtyAm252eRdmalih2tr6MxIAynHDBGY2UNd370ozj/zAu4+fg3sdBoY+bYWfQfvAODd70NGe9nGi00F2bQXFkTMKYjCrEMkxUUWzqXjEYY7HdR9vrIu130ertoU3V/bQM3nn0OG889h+LJpxC9dhkF7W6D9S8H9yiO0FxdEgjau7lhFsHcrkpbcF4yYD5qtzH//vfg3v/sk1h5zw8A3R6e+pV/imd+9Z8h31i3pAFCJilhqd4lVLT7G6UkMNGChx3FUqHKPl2KaKO9Gc+L10kOikglmYQklHHJECrXxwpXUrFg9y6IbO1VX+J5IXTnzFLE6NcbSO86g9ZDD2LujruAK1fxyu/8G5SsLz2SLt3gFu+3SKMlo2WCgt2smXE65zyrLCxlvSTktTDfhRq3AbAJzoVJlBBd1u5g/VVLbqGV8bmkpjrQXx4NsMceyH7KawljEsoE8L7Y6n5bIoduHyuW+9V7p9twnc23Gs5UpydMWqSDCOPMJA2vJ8x7bm6QNvWemOiwOShJwzSreOr6BeAgTrGl+SSXKvpmXoJ60CHrxpYFziQJVosCy6oJDcwQbMdAU8kuDGeMHeQgQrxZAhu0o05i9HM6BJgFd5MGmQmtoIEuzymAtVqCaUFbTpMJNmj3Lyt2axc/J8W66gbH2KElP4AfSKewhyGeyHLciGPsh0QEs9CPcQusQ1xiNk6wUpZYjiK0yxwNtYMzlTlAyE6ciVJSABO5MonE9l9Xn4sx4HvCNYsKen4LoaJ8GpwnI9Ug32XtbJ1i1pkOSVZBKc8508+PvhMFFwd1CdlJGyi2WwA7Vm8Dx61qkwd7et07sk20MGeN45CQQDUyHS+maGEf7gd49VY/i+3axxjXOEeGWt52NVQhAh3dz25vVG8xJn9PIjCJwCQC3/cR+OMDYDv03o2n8aXHPosvffNmsHmuhqSDlXe8Dx9+9H24fzXD07/2D/B/PB4kwZ0H8eP/xcfwyPL3RjFgfkdxsPtGFsz+HL9XTx5/cSIwAcB/cc715EgnEZhEYBKBSQQmEfhTjcBPHT+l7TlY1UIMLZu5hMKVs4j2fMFCL8AOLSKDFp5Ww4/L61FS1yLf2plTuPudD+DMPfdgaWkBndaUAAUVX9RoIY1Vi1TQNdg1chGXih9aG9Imjgn9aUzAHFQqweZR9YG5eEtbzaDypQJLC4xcDOLiWeWh94R6wFyySWqpFFvcxhgaBZtAAhIBYCqaglpUyzqVOr1hLXOsmHTIWN1nFTjxed8P20L1oy8SVpW/h2FuFWw6uORzDiq9rdVtcfuHwXT1OYebVQDuqkm2swq5vW2udq7GoHqsDpmrvx1eVdW0vp0qPCfIrQK8w9utKo+9zf6F0M+9+q33g4rSl+fAj2kMvsK5dKtjtoXvIwCmIpcPttkVow57vR38t9eB9bZ6zPgZnluCUraHEJVwkypY7u+ee+6RSpbw0/ue942r169g69a21MP9fg9HjqxhdW0Z9bSGG1euYPPGBi5fvIR/9/u/h0G3h2w4QjYajIFenEeoRbRZp7VpUN3XUtlbtqbbWD1+FPe94wG846GH6BeNp559FiurK1hcXML83CKOHj1maq1gm+i2T2wnITG/VF65dhlXrlyRbRRjdvLkSR0TY8hjpr30s88+q7AQ+LK2L99DAOxqZ26XquGLFy9qu3ze7aMJkBkfvr+q2GWbpLANdu/sM1Qoe//0ceBjzPu/HAVCzW5Xe4/jLhp5u79bcojNCf4gFOC59r4zht6EopwbQ7v0fJh/6JLg44QKWh+bnjhSTZCQMlhiIVtUNrWwAdFxkkHYP+EHk228XKy2W7BuOhVLJGOZbPbpmsD5jfM3z4mOR6vTrIFrwFsoJrg6xFTuEjqPsttq35Ac458VJGaN42D/7MeibQgu04rULIoF+RoN1DptRGmC7RvriPrDEJ8Ae8M8o3rbUh3asVgMDAonnMJpj6z2G6iSWrPdwsyxozj28CPAbEdKs/1Ll/HCY59DtrEOFFSOW93QhIqyNuvZDtE/6NpzAawTpgqeBACc63pg6jzVChaoZh1g+0xE2M3FfoJ1Xg8rCmyCHdYvTqVOjJBONXRtYw3oYbcnmCMlbVBPclYieOA56uexwEOWjQSuNbcVGfplhk7awPGjJ7F0chUbTz6P4cYW6iyHENdQn55B2ukIIg8HA2RbG4j6PZSExTNT2s7++qbGWI/W2GUBIl4C2EatoXNEJ4C9XhcjWucuUmNX4tb6NdVpNWW8JRKovYTErGlcxqgjwTDLMVhcxNJH/jrmP/YRDKfauPPsaUzVm4j2utj5t4/hC//L/4js/AXZwSqO+gl9Owyy24lKjEeEslFDZ7Yjy+q8O0CcEgqP1K8se8wUna660/1KRdKaR7HVwqU9eYArhG0tJGhwE7UaFh95EHPvfBBZUcOl3/kMmlevojYaoohjtNaO4si7H8b5l1/G+nMXsNSexcKJc8jf+yDiDzyMwdwMUroszM+gsbyCZn0GURIhSsK9kiyTzQa5Nhyhv7OP7u4eentbKLduYHT1Cq689BKuP/Us6s88j+mDHYyKDLssPSHL3QhFPcWDP/YRdOIEX/7N/wfxsG8gNSf8svscQiRa/o5W57H0/h/Gh/72J7F+6TU893/9Bm489hjioqd4E4oRpLLvSe3JmNBSXZkKBv8ExRRDG4OC2eFho9FiaUpVM4euWhq7opKJSK6I9FlUNbOJqQpVOpX1Lp8jeO3PLeLuj/8oBvfejbk77sbU1i288s/+T9z8ypcx3NsO8JpJhYT+ieA9d+AWy2K9Yf605tprbKO1w5Id+P+Mmis06W4zdmsgBGZsS6uVeyquoRanuBBUrmaZHVTD7sIQHGp0G0u745Jo3ezhGWfGUskWwUWAqmGqcqnEJjBWcobum1njNpZdNS2xOZVnDDITOIocGVl6UOmbajScPyVlGvpTkROWfogidMsC+0WJfhzjZlniAmvEIkENOY5EwH2NOhaGrKPN60wmEDyIgN04xkLawFxpdcsHRY7tYYaDUIOXWJEK2mZirgY1QVI6NMRosy8VI1O+BkvwVDTYYq55Q5daA+2NssQd9RSreR0X4hFeYLkLKvUJPmlvrkNM0GOCR1EIUi8hlbKbivYm6/ZGMepSyLJvlxiUudTghkMZY1Pccj5hXocpru2+nteoVkwAHqGVEyMD+3GGzdJiYSmg9kjoEhDmZJ3DsY9DeN2tunV8Zlc+vndgkkQYWzwm9hPGhdcVfhfpFSU2pby2kjgE5S2Nf5snuS3VNJYDQ7BuD0ky5iVx+z7DWg38p1s0ip48JhGYRGASgbdOBP6kAHgcieEmrr62hV6WIWOt+VoHK2sr6HDy9cfwEh773z6Fz46do0/ifX/z4/jIvUwP+7N58Pi+G7DL90wekwgcjsAEAE/6xCQCkwhMIjCJwCQCkwj8sSLwiROnTO1BAOELhaq/ZlZ3cajrZrUcuZBhSo9MChOrG0cATAUOFy7qizNYPnMCd73j7bj7njuxwjqkhGeydpYMV4BAleWoWPN6aFJosM6f1dSickQKkKCY0oJ9qAcsa0uvsal1FGuTLwiPrdloVy2SHWvxhSDajRAdFpnG6/aDNYQJjxzmVOGSx6eqMuUnq/Do8GsOPdlet7etKm8Pw9XDUJbbr7ahCkN931WA7M+NFSgBbLlyla9XQbEfefV1B9DVeqv+Pv8s/30YblXbVoXTVVBeBWgetyoYPryNKuzla64Arqoz/TMeq+rxVY9LICmA9KolNBW8BMGu4HRo6MfsILAKgKtg37+oOpDkFzbCX0Jd9iXCTcJOQhn+sB2EdNevX8fcwizSuKb3X7z4KmZm21hbWUG71cLerS28+tJ5PPfk03ju6acxGgxkpyl1qpSVBGhcNo21eB3FTMRIEKep6nMT9rRmpjGzuIAzd92hn5XjR7GwuIRmsyVw2G5NI6PKMyj+L126HGoYZ5idNSVzVpgNNCEuj9GBrfclHg/BLGN4GLx6zKh+pkKa26D1NUEx3+8qX54D2YWGc+SQl+e7mhAxhpBB1ernsdqHvO6vt88/rzFRsWX2PiydTYCfNsmEmuK0Rw79XDV4A35y8O8AU29SzfMAlqlyDfOV9klQOPaUDKpT0YVKHVnCxzCX2NwWIKuIi6l9xRnC3GygQ1UNw1xF1R7ncFMPGeCkRbFBSOM8AX67HXOZy+7ZEwCqx2WMwesIB/Wvx4htkR02LSmtHnCUFYLSmQpbRsj6Az0nc84At33OttgEFS5B8rhtZp3MPJ5C0k6rAyqL1bSO6bVVnHzkYXTW1jDs93D16edw5evfQLy1hbygtiqopfIEZWrlC1gbW5cAt78OqlxXMLO+r5THQRmoc0ogTNUurTx1cYgwzDNTPgfn6PF8SLVyqO0ppSCvV4LqmVnmCiqbfa9qQRMGz3awcu5O9IcDbFy9glGvj/r0HA72d9Df38RUmWB5dhnTCzPYf+2KwOpccwqz8wtoLy0LQu52u9jZ2kRv/SaKnW1EeYaRVJZAMchU/3JP9YcJdxLVhG1wjohSDAiaBW94faSjBVCOBkjykVwFCKZ5MeWvpMxVv7fNxIeC9rwF9ppTOPLhv4QzP/NTSI+dELyI93dx/evfwKXf/C0cfPNrKPYHSuri+WMcpJ4b26revlbzfiDtTOvYDghMd/YQZYT50ngGoGd1fY3IqbOMHUUcCrOHUxEo9VzYH8E6wSotX1lnNDp7EjOPPITVU3fi2hc/j97Tz6DY3NGNTp7WEHfa2O92MeplmG0tYOHkWTR+8BE0fug9wOoCGu1pvaecnUcaNXRvEScRmvWa+s9okKEYDgXk84Meegc99Lc3UVy5jP6li7j2ysvYevk8Ws9fwMzBLrpRjpshqaQtSJ1g9eF3YiqPcPmpJ1EmJeqLi8B+H9jcolGLjXgOkxTIZxYwfedZJTkUV9eBzQ3khKVS+dq8Y3OggSqr/2sxVZ3SYNts90RU0dp5ImwndCT4EowKN1SEkgS5t+8F7Jxa3zYaxT51G8xrVJkNPJNsNDdF6Lc6mH7XQ2i/52Ecfcc7UaxfxxP/8J+ivHQRed/qzrH9ZvUbzra3oXKzFo5o3B5ZXQdrXr4mpXBQElvuhsE57zOc05mYMB2VmI9T3R9uZ0PsBWWuLhdeJUAKarsvZmKB3G+obuUPk2CYJAGgnRNmcn60eq3sIwTrqkcuXGz21oOoJstv1r9usuZtESsRhCr8kQCwKYcd+r3u/suvN0ycCA4SfSqAowjXcuBVlNiQNbLVbb4rSXAnUiTlyObUOMFGXuACCilROX6pTmaFxOk4QaMsBEr38hx9HWe4Jw/v5e4JtHm83JaUzDquUmOQxzpFuC6Ld4OpcxFweqqFzV4fr7EGIcE148H7ckJTWjsHp4hOHGGW8wK/WRDGsm4xLZKjSKCYkSQ45oyv/hkMzmtSupuLtp5LODPnqk3Ma0EnjTHD+788UbmDgziXfXafIF2w1hIjxvbolf6nfu025+E+QAlQQVU/vo8OSQMcW7SiVoEO0WRzwmCbqXCmuprHIYU1wXr4txIWwhiyvm/91lNfqkkvdj8A/OcTADyeAyZ/TCIwicBbIwJ/agD4uw3H1hP49Kc+jSfGvLWDe37kZ/Ez7z+q+flP8vi93/u9P8nHJ5+dROANI0AI/O0e0fb2dnV9cxLGSQQmEZhEYBKBSQQmEZhEAJ84cdKsRF9nV2oL6VyAIlxVPTrZjd62huTCFheYuHTORWQuiLEGYjFVR+vIEu54xwN44MEHcPTIGpKgkrEFyBgFIQFtp0N9NloR8gabbn+0bSNcllhBNbtomUcVmi2ec8GeSl8HjDyFXISifR4tGAmVBRyp4gs1GKl84XFwQY+qAIdLgoiuFgrWzrTUTWs1X3kZw1d9Jiw8u8r3jRTADhEdEDrkdMDkMOp1C3oVG8EqHK52zyoo9m063CRYYZteB7EqdtC+Hf9cFeKOF64O2W37cbzRNg9vz8GRnQvTUfj5IZjj47AldLUt3wo0+/FVj7eqZHao7ipdV1D6/n3f/nl/n7fNFcCuRCW89HNbhcBSSoYawd4mtymuwmHut2r3TShKcFpVsdIWmvunYvjChQs4e8cZzM8tYGd7B6+8cgH1eoyVxUV02m1s37yFJx9/At/86texfXMdvX4feWYAWYkN4WGKEy5gW51jJjzU6nVZoFJeRBXS7PIi3vehD+BjP/mTaLTa6A+GGI1y1NKaYDQB9N7ONnq9gdS+3W4fR46uYXFxAYtLC4K+VAMT4Lo6lnCWIHdpaQnz8/OC83wPraCpCvZzTtBLS2i2jZbOtMTmc963/Pw74Pfzw8+zbd5fHd5Xx4gruV0l7OegqrDnQj8Xgw2w2v9ZAoFBdM5i474R6ro6qNc4CPD3cHIC55jQ2wM5CUA3AOBqEob6oECsuRj4z+vqZXMOpCWzxqItoMs41Wuxu319qNdpyrewIu7bZAA4r46YmmN2rw6ANU45lwYoKTNVtek2jPaxoqfYDikwg3WywLKp5gRaqMBSbWF7HyM8oqVmUNRSPWt222ad7sdqTPw2APbYcKE/H3Fu56XG2ua2zbzGsE5uZ3UF0wsLGgdbl6/IBjrqHkhBzONmjVQqJg0GcR+EMYUSJ9QPlDAUWe1jWn1TpavzaICW+6T6lba7VPZSwcU4c1GeANiuKRXILthYsQFXTXqzx9b+yhz1ggv8Zv3ao2vG7DRW77kH050Orr5yAe2ZOdzxvg9KhXvxK5/H6PJ1zKCOmbk5LK4uYOfaDTTyEsu0W19eQm2ug42dbWzdvInu+k1kG7dQG1KpbH2aisMha28SklARS1tsgUFep2MlYxGwM948l6qdy/4WFOjcDj9jKQYl2ojQ4XU7LtFNInSbTTROnsbsffdj+tQp7N+4gXR7A8Wl19B97gVEB7soihrZrgCbxo/6i8FBhxga53QuaFsCzoAWdoOhKbFNIBc+R9B1G4eMrz8OLMMTDgsFHQneBJ9MFU5QM5huY7i6hPriCvZvXMPoxk0kPatvzlsSfn7IkhZRgsWl41g+fRbxw29D8sjbUTt2BLNLC4inW8hbMyhovy1CmKOZpLKmZfJYUQyRd/eRdbsY9oYo6Jpw+Spw5QYOCPuvXkP09PPIL72KzXKAdSqd+fmDA0uGW1xClOXY291B1m7j6IMPoH9zE/svvawa0jwnTEpIZXkbyzqc/Zh9s1/IZFvXhjpVhaGUB8GcIyTBtqCQ1VQRbID5h3p2ODn8BOEaPyvQLRW3AWD+20GrzX92MWK6gRTDYbuMOe8dCdYUKq8BHNVQLi4iOX4MrSNrKAYH2PzK4xYDOcUY+eLnCaLtLs32UeHP43+P59lvA4BN0WvlRggFWUeV/aQR1NfsJ9x4RnWudz5rhCnUA0jnWOExUb27gxJbeQ7qL2m+yFgsIcJCkmCayQdKJLFkRsLjGhX0KLFdFvbZ8LlF1rmNU7RRCAjaNalyfffzFwrKBrN+JWfK0p/nijV2I+BWWWIdwNWyVLv4lhkAD6Q1HEcuNXxexBgmCW6iwEvFCFwh7PM2rYgwXQKzKHFnLcEK579RiTJO0JO6ngk/QIvJJKatRTepo8drFu2WaatcZhpLVA3zzZw3qRxm/WFaHO8S3iqBNMB5faVQqocchWhRvRjFaLHWc8m9GbSnfT6Vskzm4OkZRgZROU1xHFgdXX5f4PwXqw/tlQW6mgfoKJRgcbqDlflF9HpD7Oxvoc9xGnGuNFhOEE6bafHaoPxViEMihSVNEFhbzWFdnf2aHO63ZT8fuqtqdgctusal36/5/BRSysbX3AB8Q3rU+P32sXCnETItfBxwbHxyUgO4Mlomf04iMInAWyECf+4AmPcwlx7DL3/qsxgLgVkW+Ad+Fh//63erVMTkMYnA91MEJgD4++lsTdo6icAkApMITCIwicCfUwQ+cfS4WYSGhf1ASEy1ExY1uIjBxVSpSoINJhcBzciTahFCpkTqoKjdRPvoKk7ffzfuftt9srSt1RLLgmc2Pxc56qyIZgpfLkbXo1hqAsKDPmsiBmWjIAiBohZZbLGF76fdc1UpywU6gl8CL8Ekxk5WkLbgzLaaHVxYSnFIHOpdKrM/PCcIyMVdX3AMtTVlvxwAMBccXenop6kKpPmcA6mqhfBh5a1/xvddha2uhKxun38fhkrcvgNGHXYF5Pp2D6uMX6dOfIN+VoXYVQUu31qFvYfbo2WqEMdqO6rtqra/Cvb82N9IAe375XuqIJn7cMDqgNbbx9/V4/fn/XgcJrpalApU2hLzvPpP9Vi8fQ6DHVoSerrdtS/kOaR26MU28jX+/upXv6pzuLKyov1dvX5NkLPTpg3yAu46exadTgtXXr2Iz//+v8PjX/kaLr9yCcVgiGFvoLqoXGz1etk6B1LX2SIoVUzsz6q/TSU761KmCeJmHe9897vwkz/zU1g9ftLEnayvmhd47bXX8JWvfAXPPfM0PvGJ/wTt9rRsrLmNc+fOhzjwvQAAIABJREFUSLHL4+Rz/M34UNHLGPAYGEO+9sILL2BnZ0e2VrSE5vHfddddeOihh3D06FEdN2PA+BC687Pe1/jb4+Vjxi2oqxbiBEVu8c3PVC3XHfi/bkxywTiM4cNK4rywCoFVuC/L43E9XoN4rvx1+K+2EoxSOaoEh9v1c3XuKzbz3t/Uf8Lz1eQKh+kaOxq/t9XD3LfskFWj16xbNS9w0T9NzKJakIJ9PSiEx2pfA7S+//GCsVtNjwmDAXDO/+P3hgQa1hI19GExMhUyk4JcSW2wV7giqH11DtlGAqUAfTXrB7WzgDQPS9srUFKBrHnF1Mo+fantfE849trUFJDWZK1cZ2IDrx39PqLBABgRU+VWUoD70nWG9tymbuY28tEIaXCA0MJ9sMZWjUUjuqaYDu2gYlg1WEMtVKmy5Eph8F7q2WA/b7V++VxQesniWmYXSFn7t4gFIehc0SOUbdTRWlzB/OI8bt1ax8rZc7jnL/813Fy/gguf/QzKF1/BVK9A0p7C6p0nsbN+C8lghIW5eXQWF1STd2t/D/ubm+ivr6N7YwM5EzpY45IQhTMBr6NS+EXo5fydIYtS5GkjQMNM4K02ylUzU/a/TKISUMwx6g+Qc7yWJWYQCcxgYQ7JmdOora1hZ2Md26++ilazif7GOpq9HuL+QLU6CWvTMrFzyZgHaCME6EpO9jHZp0dIp2fQmp3G/u4Wsn4XyYjJBEzYigN8uQ3Yx58PdYTVdwKQ5NzHeNu9i43asT1vnAhg7SYxDnjvIQt063tk47QUb6YpuqzJOb+E5VNnMXvmNIq7T2N0xykky0tozc6g3mqhnJ3DqF5HWktlc1svE8Ql3RfYYzKMujvo9w7UV8utXTTOX0Ht1asYXLmO/pXLKF9+GeWNa9gsh9hupHInSQ+6svXuS7lZYNRsIFk9hplzZ3Bw7Sq6L72IJuMioFpgJjYY1qB6OYqwmxfYCSpXDjbafrc4d8XWXw3AKx9onLRiwFzVi61PE+D6TRJrDQcAzO2bjXdg3q5LHKvhIyUZcS4gPCW289q9TOxjn1Dd5XCuNHWyZjPBXa1mNtf9gTkYxKzlHHSPnFYiczUIHgb/PwDsc73dV3xrBbCnD5gjQ4ER3Qpoa17YGGUnJUTlrjl78EwyaYKqZzeUtkSBmsD0XjHSWCY8Zc1dioYINqlQ5fEuAliJY8zHQD2zWrRr9Ra62Qg3ixH6UYKLcYEbORMsgBWWT4iBlYg20KZ6Zr9m3JTIEOTzVBozQdJtt/mb79b9ePT/tXeeT5Kd53U/N3Senpw3zS42IIMERYAEZZKWTMKUSizZsixXseSiSqLKpbL9wV/8L/gvsMr6pHKSTPmDyhIlMQgiCQYQiSCwABbYXWCxu9g4uafzDa5z3vfpuTskiyRsiwbQA2xNz/TtG5433Dvv7znnoWUz1L9v5RnWWW8WIbqCuhkeDCPBXVeXOUc3yLAVR9jIA7w1TNBRMieVwgmOR8CD5RIWqL5lmYEwQiePsZv20QwiTJTLuNEb4iLt5FlfOGL5lhw7dLqJ3NTL/ql6u6qZnKNCBbu7XdHtWrbXbT6ne0tnKqdXohLqHJech5U04M5VcDZgUoPrx2wrWpy7sa+0KkH5Ems6B+7vgJtIsB4HmGhMYm5uDouHjmH+0FFsbe1g/cY1bL/+KrC3p35LRTH7ao11uD3YFRh2d0dvke6TZThPWnKWv38YGKYtdZ/PVt42nb2J45rjgn2QdtcNAW6XFMS2pPW2UDfnRK9Y1/PqHc/mBoCZ0HWnIvj3NscW0H9Pfy6PDzOOwDgCf08R+HkAYF7a5g/+FH/4Jy/cUTe4+Q+/gH//+F3/x0rgv6fQvScOY/bYLCk1/npnERgD4HcWt/GnxhEYR2AcgXEExhF4T0fgt1dWBRlY79fZPrsFfqlvPPAbVYYjZKIFtEceynYPQiSsN5cHGIRAY2EWS3cdw4n778WRE4RHk7JJlHhB6pMIWRhrwUp2Z6otFqJCFQsydLhw7VV4ztKTi18OarEOIy3vCIC5L0E41Rd28gzWwNT6pYcb/JxqanlFmuCYB4MGkUwFTFBmdrL2niMTTjEsGKiaxa47FFXARUhqqmA7PwOhBnuLKlXux+DWQbDL7YoKVtuvFqw9LDsIO4twtgibbd8GwIpQuti5i1a5xbqrRYWC2RyPVBFe8Wv7OQizi+DUzl1hHdlTuoAWwawBsoMD7yAAtj8QDaIZeLWfTQVajEURyPF9qxdLsGj/qFIlnFT/8ZDH+gD3bbbE3C9fF8E9f0d1L+Nkx7frpXr2K1/5CgibT506pZq3L7/6iuriZsMh7j59Cg9/4CGUA+C73/omvvONJ3H1rStobe4g66dOeZv55XG/WKh+JezlzDaphmHbUQEcl0v6x/7PuoJn7r8X//Sf/yZWjx7DIM1x69ZtXLj4BmZnZzE5OaFYLC0tCe4SdrXbLSl7S5XyqD6t+jUV+6ylRKvpKBL0PXfuHC5cuKDrNotngmKrCWz20AZXTW3N/akmrP/O2Fl78doYX+s3PB7bpljj+aB6vDi+99HtnbbnhHysa2tAV206oPLQwRJrr+JcUuyjam9vG+xOziuJOYcVzncEjD2QOjjuTD0+Gs+c37wK04AvJzeBKg8cR1UB6Qfr50ABACpaBTwd4OEiOW0uDx5zVJ/Y10F2gJu7d/FwikCnFCY4pd2pxp23jdbl2v59Mo6dK22I9drHkG4NjKZzcaDVslMkC28YZPc1lG3uYpIP53fWLpZ1tIfmE40GKuUydjc2XV1e1fL1al2Vcd63uWaZAuEs1tflVlIAp4j2Kbi7Tl9GwNSp1l7yoE6oS3M1O5kkodqLP8b2Xvbe8palVbezsWY8WSOWdXMrrBNMq9gsQTdnjHSXRR4FGCDF3JFjWLr/A9hbX0f39VdRWV9HZZgKng5LQH84RC0uo8KkiWYT8eSElHbD3gDDjdvorq+jlTrL54k8xHJQQk0lF1JBIYJpQYgwQlqtIWg2MAwy7G5uCryVqVIkjAtCNKbmgGEf3Z1tpTVQsUhr2Ea5iuj0Saz9i9/CxOnTuPLtb+H1//onCDe3UEkHqGQpShn7EstBeGty1YZ1frZSwo3goguX+nIQoDYzi8mVeWxs3kZvcxulge8jnMtE7rxThyxvXQdUEoRXOKptWJtU27sEA77PjxJGuSHq6tkS1HW9ItUZjVC7m0uxOYkY5bkFTJ+5G80TJ1A9fgj9lXn0lhexixC94RDlZh357Ayi6SlM1BtS/9IAupwS5GRSpif9ltSFe60Wkuu3ELxwDoMXz+Pm6xeweeMymr0OGkjRkRVsiHLoFKNMSqCLym45QrayikMPP4LuMMX262eRXLqIMq36M6pWgZnc1USVe0EAtHNgj9bNXtHPbVQ3WmrhTAkIsmq2xyN//zB4plgxwU6KW44Z9xjlFLjuywFgV13X8kc8qtU5SCXvVb6yJg6corXiawTzHuSQO+/3zj43oZ2yt6XmTl1NWc1ggp9UHAscH3wY+DE/y+3AO6poHvcuM65H+QQ6QtlyFYNkqHmBFsFMDonrVeTlCobdAZJux1kQ27OkH//dMMRGlkvBO0lLdZVByWRn3I5oZRyim9HqN9W4ORoEmJOkFJhQ0gPnIRrglARPN2St7pIUe3mG1TDEQq6nZO9W4KyJ7Zp4L2fc1G5SNANDzT2cqwhTeWzWieZ3Wk2HUinvBUBT6mSCR2dFzZIsrGNMG+ZWnmA9yXGb/Uh1aXPMI0QtyLEU5FhBiIrKvORocV5xZyeA/RYIiEMpbtu+3xBoLiHEmpTNLlGJc4nobxAo4YLAmOc5zKFYzYexVNOx7qf7KnD2A9rJs7+zX+veZgDYTypJnkpdXMuBu6IYM9UasvlFJMcOYW5lBVOLs4hm5xA3Z9De2kP79i3cfvp72Hz1FQyGPewxqdTXaHd/ixDoB4L8vBNovmGMfakHd4JuQnO10gOV1KA7EV0eCI+VICuQm8nOnFuzNjITdOqC+F7JzOdIlwvjnj18rd8f1+c1Orw9Nff/u1tMQRh/jSMwjsA4Au+dCPy8ADBT2C7/7R/hP361qAP+NP7gP/wSjr53wvv/9ZUQ/v7xH/8xdnd38fnPfx5jCPzOmmsMgN9Z3MafGkdgHIFxBMYRGEfgPR2B315clrIryrhI7Wz+tAQn1ZxW6pwqIhgtSTlA4CEwM9u52MHae8MowNKxIzh27z04cc/dWFpZRqNRR0q44C0GtWwblLQkJDUvFVJxqBpoXCTqBTl6sud0SqIiAKZCxC0QyvdNlre0fpbyijXYaN1s6yh+9US2g3xbtmuuRqOBXi22eLs9wmODfGb/a9CW5yyL5YJ6yeCh7eOgUtYgls7HL0gWFYT2/o9S6RpQLILbIoQtQqoioDyoui2eQ1FZayraYsc2cMbfFc9p37bVXXwR/Fp8it8ttkXQWlRUFkH3wePbORSBre2b2xb3aZ81BbTVmh2BJA/SLObWtva+tYudL/sOISUBoylcrSYtP8PfcVsCSavlbOdUjAtfW53iYiz5mkrfZ599VnB5eXlZsWy197C9uYVuZw9Lc/M4vLyE7fXbeOJv/hovv3gWm+sbGHT6SAfO+ly9/8Aity3qUzFHS9VS7PqybKqZFCF1ToLVo0fw4cc+ikPH1zSed/f20OsNZM98+PBhNCcb6HR7aDYnBWVZo5hAmKCai7aMjdVzZVzNdvzmzZt4+eWXR8pe1jymwtkgMe2jbdwdbEeep0F0tiUBsI0/U2lbnxPYLpVGNuPF/m7tyu/Whlpy9Qkf+/3bKVaLtuGsE8vjHoyr1cw1QDsav75OoFCJH9talCZkOwCALRGA848pxZVYQLWrV7cK2ngr5dH48tsLDvA9Klat7rO3Aq1Ua6jWG1JSdvdaSAcDl3SgOdsplO9IThFL8zV7PczhdqbyNYWxlMq0RvaDTNdNAMJFZ7Ox9gBXimSv+mftWyYT8XO0pOV5qw9w8Z8qeKmrXY1SzsWMuyWUjBJl9HmnDDb4y/ZydtY5ch5DdYslK3TQmjcqJTG563bg3imuZScskMw6194y2yvoCHp1X/Bzi7Uv7aQFlA0+Esx78OBgt6ccBuV9iVoZgjN2Q2EwAWDatMoCmnbTQSoALLeNzKkmCcqoKowIZpME1X4PcTqQgpclDUgGlGxAwEBrd7oU1KuCyf1BgqDTQt7tYi8PsJvRbjrEVEgVYYY8Mgtv1v6VRhpZqYS0UUc7yJW4kfeHUorbfbMUVVFFgno6cIBCcJvPAiVUTp7CL/z+v0Jl7Sje+MbX8fp//u8Ibm1o+0pAS2KnJmV8eId3eQCuF7kULvfF38iKWADLtV9WLWPAes0DXmuIpOxsn2NCTyZB+PjbPqzdBLK0z1xKZrI2K0hL1jQgbWOddELwPBPQYW+iha3mTbqPhBkaqnsaIZqaQ+3oCcTzK8DSHLorM+gsLSDlHMbkk5lJpPNTyJsNTFRrqHgATEjHqtGsfd3f3kB/b0d9Lt5tIX3xHFpnX8Obr7yCq5cuYp61VqmAZD1cik+DUGCIoEuq65UlxI88gpO/9lk9c7z9tS/jxtf/DvXuQLWFS8kAk3mAhoA4YR5Vw86+ekA1LVWjCjs7GDtnIsDvEufYPgyRw8F8qiOB1JilspKKYf3elf3Q06Dy3vaxr563tHsXUznD+GcDuxdJNRk69arVz2OyoOtpfg4WnHWqen3eW/oyaYE4jv3DJQruJ+aMOtFPfGEW+t562uYyAjuvSldfZKwIqatVzJ4+jurSIm5fvYkbr11EiTWxaXecO5UuS4ncDoA3Eiq1gWnEWKULBp1rkGJXluYx9tIAbY5zgVRgJYqwWKmg1OvKVpk1bm/lAW7Q3SGKpdK9mg5xBRmmcmAtLKEp5S/HgquB7v538SYA1k9elc3ESyWrKHkmQMbEkjTDQplG4AEuDvp4MyRgDpR0wPbkXqtBrMQDQt666nVHWM8yXGbiTBCiGcToZAPMBRGWdS/lvBbgspTFrAPs6ty+HWRSzptal+dG8L8WhDgah5jIhlL7UmXLVqEzwXLIKsLALhN9aFMdEu66ut+uXVzypdN/O+VshcDadxQlHHiLem7KpI7tnOM6x11hgPnmFGoP3IPoA/di6shhzK4uARNNoDKBXnuA3vYGBi++gL3nnsOtixexubmLYJihLIsi/j3j4HRb1uYulYy5JPobSWps9kmXDEvr/ArhdBTpvscyNkPal48c1S1NguOc1uBUNDu1OVXw7EtydTGw+0Pq3/3Obsldo78pkON3xgD4J84G4w3GERhH4N0VgZ8fAGacNvHCF/8Qf/q8Kwjc/Mjv4N/9+hklKo2//t9GwOAvS1Ep9s3mGAK/w5CPAfA7DNz4Y+MIjCMwjsA4AuMIvJcj8C8XFkf1G6XKyd2iOBc7WLvX1Fxad+GCDGsBeku+ISFuGGBIpQnha72GI6fuwsn77sPKsTVMTU4iplUpUtkauqUefphIgGvbTnVWjSNZyHEZaxAGUgBLIaJlQKcA1sdoc0eAwYVM1vXlwrHUafD2zwRffmGXi5de5VJsP6kWvZp3BCO5eEa7XA+HDSTb5wwA28/izR568HcHwesIHHvgbMcpgtci5Bzt18Oq0XGLSpaCYtaUpQdhph33IIzm/orna4rLIlQuxujgtdl2psyVHXZRKWkQrGC1WwRs3HfRupk/G0w6GDt7z+Jj7x+E6K4/7tuwGgA+GGMDxCMVdwHG2zUXwb+BYKp0DTZa7Vpub8ex8yzGrRj/O8CbB2f8LK2SrU4ws1tZD7daqaDd2hXAu3HlMl79wYt4/ntP4fqVq+judTAY0GY6VSKF515OJasgjPT5oD2kU4WGiKNIto1ScpedbWVloo6lw6uYX1lGtVJDpV7H8bUTWFhcxOR0U+dRqlZkAd3r9XHl6mUsLa1IBcz9EJIWVeIErfza3NzE9evXBX1ZD9jixnhYjd5inBibInAd1d/1Ft+m6uWx7BjWH4qq+GL7F8fhyMKbsMPD8n24S/VvwVaZIUwceLbzVdt6Jaz1c57zKBmCTIzzDJNaCnV5+bqouNV7BJpeAWZ9U78noPOA1gFe08Y5O2K2qqludWwqzc2y1vfhUqmMuFJxMHnQR55Sl+WstO28zFN5NNY5r3pISzYmNbSpe3nNBK+COrSbdY4J2p9k5g4V8/OpAG2iBfFquSL72/5wgH6352q9Uj2aOvDERW/W3BXwVn1Xp34ScJUFtFfvkqumVIM7UE2FGvs9YSjVzXyPNx8dWzboXJGPMDU9jV63i357D+mQ4JI22aEDwKqBTDWzi4l7z7tRmKW1n0tGVts+ycL5lfIeRXjsba8ZO1M5c39WpsCDAoHohIlNifgb+1HMGrwE5kEmOCDwKbgTSTHI5KtB6NTTBP4CeHGEick6wt2easKC92X1JQfc++yzjG9OKBJimOWCm7xWAgniSMFRHjtkjVqX2EUoMQxjdBBgj+OZcwqVkITcIXFggOk4x3wcoJLkyFgzWC4fQFJvYO6BB1Cen8PelctovfQy0BugSugYZppPwloTg+0WSoOus+H27gQC9b7fcjjo+UIW24QqVNqlSAM+K0QIp6cRri6i1pzE5msXUG7tImL/tgQsX69ZtZw9IJQCmN3B2+bq+YKqSu/ubUpOwjLCX6oxWZtUJSyo1I4IqnIEpSqSUg1JVMGwUsHg8AoGx45g8sRxLB09gmC+ifb8BJJKGWXOT74N4xIBfQ3Y66F15Qo6u1uYmGkK5OGNS2i/fgGvPP8Szp89izmkmAlD9PIQ20waEc7jeCPoihDcfTeaj/9jlD74QQRxiJ0nv4Xk/Gs4vjCHN559Hr1Ll1FPhrKqtSQN3QrUBwkC3W2BUNhBNFcOQ2DVgzpzR+BxJdb11rp6BmIcmUjDhAM9srEf+HIa/oiWAMjjGdrnnEUVto1/1/buvDiW9TTHE9DPTrmc5+5ZgqpxzZ9KKHRgngpX2a7zvdFR9oFx8Z7yo17v3xk9RHb5QHqQJBrVE2dIdSmTByuYWFlGv1LC1nYLrVsbiDV/Ef7maq+8HOO13gAXOIaiSFbIy1GIWT4nUzWaJbL3TZKhrpfjjgr4NBmikSf4cKmElSBS8sZtQkJaKucJWmEILnWeQ4KtDDiMUNtVODb9POeAuIubAeDRfcos0D1A57EZSyp9j1ZKaJareL7dxnNZhlthiLaSPQNUwhjDLHHW8b42eh6Gquk7E0VS3O4mQ0zGIRpJhkpUQhcZbma5FOcVuubkOTbyFC2dG9uS81Mu1fdyFGMyGeJQGGIijKVIZtJSK++iEZWRtLuI0gzTIZOEOK+6pCPdYzRXxG5+Ym1fXY9T4fKLY0ZjXwrsQKB2W8k8mVRa07PTmPwHj6LxyUcwe2INc6vLyOrTCCpTGPZTpHs7qF15ExOXzuPaCz/AK8++iPU3r6HM5NMgQicj1M6xx7Z2aS2q4cx7GfuE7q/s0xo3LGNDO3Yq52mb77A1Zz/ORyoo4+vPuznPJWnwRufqbDsLa/3zbXen/fN+73baeJ/MKsV8hs9vjxXAP2kuGL8/jsA4Au+uCPx8ATBj1cXm5cu43W1i9dQqmsUHindXKN81Z3sQ/tqJjyHwO2vCMQB+Z3Ebf2ocgXEExhEYR2Acgfd0BH5nbkELdtIUaE3dvaadXIkWyy7ZXYuvXAZJQy4G57ILZM3ecrOB8uQkJuZmMbOygiOnTmJ+dRVxpaYFbi7A056NsNjZEzo1kbNmdjuvcoGI9fOCEIMoxMDUu9460jWAU0FwsYfqYe5byjxfj1GKYEFkr/aVAiUUKC6ukhpcKioSpSDyQNngkRYp/WITLz7S+TkFsSxKC+CXi9tFVbF1GFvwLu6rqMotAlgDLQcVwUVASkBhNri2vcEeuy77uQiBbFHJzouwq7ggX1Q4GgQzxasi76+brwnkigBa8Q6d7bAd0/ZXhL4jUOYh8UGga+o7A3V2zH1w59XaHrjZ/vi5Imw2W127VtuuCC6Lxy62gV0rr50qXV4rVcGsV8vvantvP1u8nuK5Ftt6HyjtA2+DiHZ+TEYg0EqGfeysb+Crf/UlfPcb35QFa7/Nin4Ohg2TRFbOfiQ4y+diLTgtiO4rNctxGeXIJTtwUZd1JgmCqxMNxNUKQr4XxZiensXUzDSWlhdlS/2hR34BE81JpBnVybu49NZltFp7gp+E12tra6qnx+un0pexsT5RtGM+CGetXYqQtNi3rQ8VkwsYV1NhHxxT1p7Fdra+ONp2VL2XSSIe4hXUZKoL7mFjEQBrEdrbQRcBsNqedtVavHWUWIpaWv4WrJtH4340f9xZO9v2Iwjsa8zuA1qCYa9UFcx1STJSDxdUQnatVA8KDMta1APaAwBY16Op1tlJj2oRe0tOjbER9HaA3OZRKWkZC6unznmbMDfJEGcJqkGEWrWKSmMC7UFfKvdet+fsYKlilfWsU83Kptqrf1VzmFBWMJfqUTJOX68XGarTk5hdWtRxtq7dRJd2xSnrXzNxyAEhzv2scz07N4e91h46rRaCZCAAasUmDTg7NbdfZPfAm/c73TF84WFrD3fD86CX521x52UQSMsu1CVg8DXvW1K/ViqaCztbOw5a6+Yp+q0kK6nGdB/lfYv7CRHS6ZntGw015qjgC7IQ9XoV84vz6NzaQN7pIc5pVeuOnYYphqorGmq3OSV93jrb1WjOUWtUXbJK31vGe+U1f+oLVoWqpdzICGsylOISdocD2ddWGf84R7NWR9pLkAwyOQioRmytoqSDoDdA0mkhll2tsgAwefc9aN59L/YuXUX6xnnkG+sIE/qDuFjJKnukAPZKYMHwEGmQohMFyKZnUX/wIcx+5FE0FxZx7elnMTh7FunlS0hbLWfD6hX4elpRPJ1aW3DFgxQJFr2qlds4ZxNnaUyQVBJ0DBHOLyA+cxdmVlexfeEyOpevYLCzI+hOgJctriJ46D7M3nM3pmbnkE5WcGsyBqYaWJybRy0qIx+w/xLglhG2+2hfuYq9zVto9VqI9tqY3dlFfnsT1956W/Xc63ubqgG6KwBM8A0pJlmHmbrI+L57sfrPfgNHH38cG+u38daf/wU2nn0eh2Zn8Pbr55DduKm6rDVel5xSvL2xh7S8TsLeRM9zzrJftUY9mCK4UrcXpPK1ZnlvJ9RTvV+qTyEwyljJipnPXRJ3G8B19UtNgc3fEmAb1Fft7NEzmzuWs3X2tc4FpAMMmUhDhbcH9w6IObhGNbRLcHKJTwaaXT/yNUpssteN0pNQ/zsHy/a/+Lar5e3OgXOOFJ16HSKq1aVS7bLUwmAoCB7T+QIZGjyVKMbbeYCXeC+kBTRti70SlkCSat8FqlljYIIwMAG6WYAu58hShMOlMqLhAL0glU0z56hu5uyZNxDgZkBFbIqFHDhKO2QmBVkNZAHx0d1uVBOZCSjuqdrBSNZJj+pVKemHgzamshSHwgiN5gReGwzx1W4HuyH1+ay/6+oYc4QyoYlzHuNS5/F9W/ZDqpndfBdTrUqbZ9qh09mgHGOo6+F18Hk70rMxn1PiMJDN8XIeYCGO1W+6oOI9UYxnaI8dBlimtbTEsK52t54bOK6dlN8DX1/mQgk3rh+xf/NvEPcI5JMpclXgxmoUYHJ2FvOf+jimHv84po8fwdTKCtJSDYOgjGQYIOr3UL70OkqvvYRL330K3//O97F7fUvKep4HkxCYPMInMCZSsCuWea4ap+7+TJUvy9Yw7rSolqaZKnp/Xkr+UV1olyym/DzNXQ5z8+8TNhkTvayf2rN6sb8Xu3gRAOvZATk+P1YAF0M0fj2OwDgC74EI/PwB8HsgiO+iS/hx8NcuYQyBf/bGHAPgnz1m40+MIzCOwDgC4wiMI/Cej8AXZua0+OVYgFfpKNs+lxrFkh6t3q8AMO0kuWJRjmWtNnf4EKaXFjG3tIL69Cyiek3asccpAAAgAElEQVSKMKtMyoVjqcqUoc+VPiqNXL04flWDQAoBvkWVQEKYqAVjtzBiUNTMSrUmaMpHKUucTaXLsneLMNxE6sdS7Fb6DqhguaBjUNcpUNz2hH+mOuRnRoCVKioCcW+lyPeKgM9q5hY7zGgxxy9823VIuewhjW1vANRUtna+RZBmMLQIsQ1Ecnt73yDlwWPY+Zjl7mg50av8rL6t/d5AVhGqEoSa9S+3M0Bq12aA2s7HzsHq8x5U4hZBrl1r8VoODkADZcXv9jk7f/5skLoIpYsguxibosrYrtlqAxME08LYFMHF8z3YZiP1hm/bH9WmB4HzsD9Q/dleu43rV6/gz7/4Z3j+qe9KGUOL3FEbCET5BU+NLGeRqVg5tISUlrgcOYQ6pQrKEbWBXJjlSneEwNtBu8QI1tOtoDk1hWq9jpnZaRw5dhSf+ZVfweLyMuJSGVu7W/jq334Ng0GC5eUV9Ad9rK6uyr6atX0Jfxkns87muVjfYlvI9regFGc/svrM1kaWiFGsqV1UcY/U/x788xg21oqJCLY/A8Y8tltCdovL3KcliNjY4oK29bVi/yyqf4t9S+OdakzLijHrYNV83e9z1mb7JWf3FbnsE4qRX/R1/XB/3nX2y64Wr9S8PHslOSTePtlf0wiEucVlqe78P1MP6WdaH4u/eqjJmp4+aUJqPIFRN8oIehzo9QvUkmJ5K2Ql2zjLfp5LTkVYlmCmXEGtUkdWiiBY0Otie6clK0yumjvLSm9Hnfh6ztovrZmdQtpZaTtlManVMBuisTSP1eNrKgp67fybaN28KUtaquBZOkBzvuynYzQmJgRPOYbSXlfWqYK5XvXrOKxT/joJsbdV5tgwGKzwkKb5epuyh/Y1kT0AV1+RAthZUAu2ejhAgMraumEYYevmLUSqeexq3KbpUO3AbWk/SwildletVcaX6lv5ZksRRtzSKFUxNTuF3Z0tZO0uGjnBrEa5kql6BOh5KKtXAnGD/4RpcRxicXkJ/V4X7Y1NB2i91Xc7z7EbAdVKHbNphrkgx8LiNGYPH8LFazdw4/pNxHtDxPWG7ul7m9vI9loYDrtOsS6b+RB5kmMQJM52mX1ndg5zH/8EFj7xCey8eg57T30b2YULiDpdNza8fe0d90f/hEBoSMTXqVVRefB+TH3q01j8xCcxs7yCa08/g51nvofWs88IBJd7Q1fnlzsa1bF1Q9KpTfls4jo0a7vq0plIQrDpfaRtHu0QzN13P+Z//Vdx4tGP4PIzL+DS33wFrZdfRKm1Ixjai6cx86lPYun++xEmOVpZD9cnQlSWZ3HsxF2olSpIO31wHs+ikgBfcu1t7L39Nq69dQnd6zewkgITHMu1OnbbHfTOvoS818NOlmObZ6z6prQJp9o1R7y6ivlPfhIPfPbXcPONN/DGX38ZV7/3DGKpy4eoRkCFtrMCtc4m2Vni5gg4Hufm0eEY7DhgTicIqj77BGd5hlpE1TgTMNzzVpttyjrIYY5mHqomtOvgPvlLCYC07nWKQ81vXuWv755eMf6Ks7dWpnqX5ySlr5792Nf3kawgNS2nM4J8n8Tgj8F2G3jnF5e4YRDZEvO8cf0dhNdLmf2ExvEpq3EPiw14q/3l4mB5PE4xqxQN7+6yP77Z31kLmLWIA2xW6ni610EHOQ7HMVb1vJlhFxnqeYgGHW2CHNMRUAtLWE8z3EhTmEbTwB6fjmknybq8rCfM9y1GMwhwLI7R8Lb1PC7v9Xa3t2QdV9rE+eRQfcuxWV2Yw+zdd6FzYxObFy+gkiaoZymWohiVWh1/xaQusF5voFq+XU3QfN6m1bqr8zwbA6erDXTaHWwB2NC1u9sEgaZqN2tODaWUpUKXkJRtP7L0julskGKWNavDCHsCvy7eBOf3liKs5UCTMlnZ07s2sZwpPrOo/XgcPb871SznCl6nklA1v9KSORJ0bTMgSLEQAs3FJSx9+pcw+fgvYmbtKJoLy6qHPMwjDLMYpf4A4fmXkb34NM49+S088/QP0G9nOje2Cw/L/s7xobsWkyFyJssQBDvFLu2baRVNm3zVHbckqtF44DjzttWyWvfJtC4Vwv1dI5X3iOyPFMD+TnXw8df9PebdX3RfH1tA/1CMxr8YR2AcgXd/BMYA+N3fhj/tFfwk+Gv7GUPgnzaibrsxAP7Z4jXeehyBcQTGERhHYByB90UE/mBmwS3omR2ory3GhSUqUhwUoJ1i7hbkKmVErAVajlCqVXH45HGsnlhDY3YG9eaU8vi5aJKFEUICKJ/lLtCjhaxQtdS40MkMfq74cKG1SZVA7hQRWRSPlL5SsFiNSW4fcbHO6wDsvP13AT7/nxYjrQaqWU/GTiHs1lD2FcNalCMjoz10FN0BgLWALI9pqiSoqIy0bREgFmHWQcBX7EQH1b/FbQ0WFgFpEX7ZORfP30CTwaui6reoVD34WQPFP0qNbApVg0lWl9Wsj4vqXv7O4J9BbUJBAlNTRFtMDbIavCueazEOBptte4N8P24w2jUYWCNcs7qidp1FwHsQMtvPBt7t+gxoMxmAf3QYBC6ev8FMi6+dy0G1K98v1pUuXlu/3REUpQX0a2dfwpf/8kt4+fkXEAy57LuvauICLRfKtcivRW3TIHrLRGE0kTXBkHJckoKfY4f9VqvdtGNnrT/WBy6VUK82MDk9jRJrH1fKgsG//OlP4eSpU5iansHm7ha+8sTXEAYx7n/gftQbDcVidnZWKmCet/XXInDn9Vut5KIK3H7P7zqHOFbChdUK5uUeVFgftHxme1nf4veifbSpiA0+O5tmgsV0BIAVO9oS+zrJCvEB6+YiALZxqXExJIRVAU2HmvznbPs7+o5f0y0q1O36nJrX1cF148wBYle3lwvdHlqIvzpr4OK4dEku9H9MEdG+lMk2dFkYOrcFjUUxP79fFdIk9KS9JW2GHXjVtY3Uv94KmvAnjpzFdeosrQWB/bnKJoI+wmmOep5gtlzD9OQUbu/tyi60M+yjO0wwTJ2FtGNxTk0rC2fZHCvbSCCW18dtpPEjBOPvEuq4mGBEW36qZDOk/QHSQR9BljgL6BHkoXo0wOziAnq9HnbX1xGxX7J9vM02N3XVDHggfw6Szqr1XaKAPydbxHfw10FkKafN6luL976dzOJWNXpdHVseY9juIEoIK8izeWXcDy2cnd1sTiWv+DjBC50xaHMNWUcPqYKVaoxtwLqdQ5STDFMIZck6TIfoh1QW5siGxBAJsiCV7ShjTj0uIeDs0hI63Tb6GxsCeuxr5XIde3GEm5UQM/MzWGx38eDxFczcfwTl00dx8dJVXH76+9h+6jymG7OYX13B7evXkO1sI88T5+iRhEhYt7teFvwot/sIkx6q83OY+9CjmH3kEWy8dg7dHzyL9K0rCDtd3VxNtGlqVc3NmtSdvWtG69n5JRz5zd8AHvsI+rMLOH3XKbz53LMob22gf/ZFrH/xiwg3txGlDuxZDW6rhconFaZ98FmFzxdSx0pNGDolZ+pqjOYhEwmAdlhC+czdWPsnn8WZX/w4ktYuzv7Zn+HW3z2B2tYW6gSYcQPNjz2CmbXjuHH+LXTyIVork5i66yiOnTqleXZrfRvdPEI0N4+JOMTg3KvovXYBl198BTvXrmEmiDCzMIMzv/o40Kzjzf/2P5DcuI3tIZWkKTq+Bi/tljk/B6ybPb+E5soh9DbX0bt9Q3WeBbAFdANUUsh2VspPf820ty7PLuDI/Q9g48IltK9eRsTxEga4nae4zSSCEnDvoTkcrlXRurWDG60eLg8IuxIsBsBiwJq2Lgmky2QLTTW87wTo51RFMgnAgULVgPX2vUoC8Da9HHsUpae0D+fcpaSSfcgldjhKXnJtwXN01b85W9DG3NfIVnKAf2YraIFlD+3hvlIp1LFc3WjNcT5BwwCwPePJRYPPelTfe8vsfRtrpyB39tB8RnUAkOOTiuheFOFSmuMNb0g9hxwno1AJjJtJiom4gmoeYC8baC6vRhXcToe46uFfAwEmWYohyzBB9XAYoR7GeDsb4irn4rikabGeJViLqM53yTEa1fvh84ksFhOWYdFshahax/w9p3HPr/0yrr90HuefeALBTguhSgq4MXaONX4DoKWEjEB9b8hx7es9S7GKDAthjFaaSLVLOK/awxHrbLvkRd5XWRu3R9t2b7PvZnrmd4ZIOf+HdAByiQRxRqtnXnuOE3GMtSBGPWGcXMKGLOZ9v2DLcr5mwoyzT3Y25ncAYDpBKHHTXRvzB6KUVtMBVkoVLJ05jeDRhzH80N2YWV7GzPwhpGEFSVhBmkQo9fpIXvs+ui98B+e+9xSee+kCMo5T1mH2gJUAmICb39Xnmazq//EeTCt9gm3OxXJY4YXqXmnKe6eIF+T1SVVi1HQvCsu0k0CUMqHFJ/EVkxkOPPAetIS25DZuNq4B/L74U318keMIvK8iUATABITr6+v42Mc+9r6KwfvhYn9a+GuxGEPgn75XjAHwTx+r8ZbjCIwjMI7AOALjCLxvIvBvqQBWPrtTcighXz+7BWq5YVLFUY4RNmsoN+pSElRpi9ts4MiJNSyuriColhBGFQwyoEfgEkYIopLzTpPtb4yYizVUMkTO3k9WmBlrzQWYKJWRpAN0+NmohJQqYPFeBzu0fhI6ACYYy+UYLexz5cdoi4NDBvMEhEJX21cLNFZL2Kv1QoEOV+fSgDAVw4J8vs6WW2V0cE2AjzbTgkr7ilv7vNYgC9n87EQGBQ2oapHMgxmBIA+gDPAUgVbxM0XQZp8xuFT8bu8VoVaxMxusNjBr323/RRtfg6pUU/Ifz81eE/DZ+Rvc5PsEwo1GQxbKZqfN1/wye19rB/vcQdBtsJnH5zb2dVApwd8bqOVrUwDbefHzI/W4Vz0WY2Fwz+JsQN32a7Hi9VDxShVwUe1qny8qwYvq7uL+o4j90EFDt4DK/ggMu6yb2sHOxiaefeo7+PbXv443XjmHbDAc2QVykdMtxDvFofWrUVy07sh9u9pwsmsMI5cA4e25mTMhARyhMMFruYxatY7GRFPAgcOJtrH3PfggHvrgB3Dk6DGpfM6++qqUvnedPImZ2ZnR9Vu72Fiz/mbXbP3F+rrBUfvZ+oYBYL5fVAjvx8iNzyK4tzY1KGn9wuqFD5O+ALT1aTs3/cx+GDql/yiOB+yei+POjkv4m2asleqgqh2bfe1gveDifovjWWPTw2i7Pu2HgFP1JoNRfd5YiS7OElj1c0f91xR4To3MBeZyyFqJOQa0LhX84qK9h260via0lnKV85bvV14d66a3fZjt1EVu0T4U+3Q117OMsN+poOLM/SvlGaaqdVQrVWy09tAaDNBGho7q+jprY+6DNTw1h5utMkGl4CqTGhys0f0mDtUug0EfvW4fcbWKybkFVBpVtNc30Lp+U4vmSZqofjy/4jzSvWT1xHF0ux2sX76C0NfMNfUzYyMgrLGXOBWvmyhHIJ6QhDHirUR1fRkHKZ6p1iYA9nWhpQx2drdiWr5OsGopE3hwt6pb7Osce4Cv62TMZHXL/XI/wgMCBBo3qj3M9116B02XCYsZ64kwQoXKtzQVlOgRztGu1Ku2ac2as58QBZVKCMs1pImzmi5zeAfA0ukzGM4t4pase/uY31rH/ceWMPXgUUT3ruHC5bdx/ZmXsfW/nsLsgHVRQ6mI42GO2swUmjMzuHXjNsqLS4hO34VhpYr+S68iu/Im4nSAxtw8ovlFdDZ3EG7dQqB60E6By+QVl7ZFgOhrukrVyGvIkBD2nzmD45/7bWSPfBi3swyTjSZK/R5w4220vv4NbH7xfyLf2pHCW1bQAvC5gBNF2ZzfBqwhW7A6FpDSf3xMyPQMwnPifNoNSxhMTiFeWERzdhpZrw3cuI7S5iYmUio6IwyjEMNmHXG5jvZuF916Bf21JcyfOYlT992n8frW5WsoTS2gcuoknbDRf+ppDJ/7AS69/Cra3Q6mSjGmFqbxwOd+C8HCIt78L3+KwfkL2EsG2EpTKRNHzw5+jqcDQ1QuaV4IZEfsVL66j8qamHDM+hjV97mseNO4jFqjKYvuoNsBqyrzWepGkuAygJnpMj7zSx/AoZk6Wq/fwmuvvoUfbHawl+VYC0McDlgPlhNFiG4eYg8pBhEt9AP0EckOmM9gjDttrCcjZ4vLPiwI7Gs7O4cXV/e1y9rX2oer68sx4MYZhx8TMpj04Oy8lajin0PZv7thJMU7lZS04KX+XTbS3t6abjQJYWHGciV+kHolpu5Nvt63xiWfYw1I+qRAzQmm/nXiSm8l7pTMUk37MUuL8ou0pA8CTIYhmsjQTHM0wxLaSKQKng34zBthLxk6qBkCu1mKmQA4HoQgNK7lrqZwNaxgN0lwHsDZfIitUoRWkmEFwKk4Rp3JKkqQEL516mQmhngLdNlyO09hp8jm/NNsYu7MGobbPbSvXNYYNFltNwCuIcOtHOir1Apr3abYA2uQc78Zqr6OLqc2JbDwmYJwPmNyBecNPv/qyV2JFcM0kOJ5kfWAwwA30xQbaYZmVEKW5ugjRaPkrmU+z3G4FGE1D9AYpq52OZM26FyiRAE/x/J5hskM3l6e9u2aMWizruefQPb3/ulZNXnLrKWOHI0QWC3VMHX0CDr3nkb/vhOYX13G0soJhHEDIapIOgnS3V10L7yA/tmn8cpzz+HCrS2B9tWQKmAmmIToUZ2dcaZ0AJiOAo0gQM27ZPC899Icu5xP3NOELMXZWryXu6Zxf7tkvCA+g1VjVJcPIWpMor+zgc71a2iwWLlL2Rqp6e3Zzp4znDrd2Yb7B5eRbfTvbm0WH2vHr8cRGEdgHIF3fQQOAuCNjQ089thj7/rrGl/AfgR+VvhrnxxD4J+uF40B8E8Xp/FW4wiMIzCOwDgC4wi8ryLwb2ZnpIbQApnq23KNIUAWB4K+qsUVRajNTGPh2BFMzkyjWZ9AvVZHqVJWbbFqtaaFqAEXZWjvLCs4Lnp4jU8UIii5esKyXaUCx1cbJpuoxBEmqCrmIhrVY1oYEqlxoEzM16v5xJNDQSxlwXt1sC2UGHBVTVoV/3P1aQV6zdLQ17QtAkiDRTxlUydRWcffjyDOSCnNVW1n4Va0oTVIbICoqE41VaJBVAIq1h3tdDpot9vY29vT99u3b6vWKmtpEqLZd4OTB4GywZuD4Pngz2pfszctgGmDrwf3b4PAwJMpo/ngTRjKf5OTkzh06BAWFxf1mqDQwBo/x+vjNW1vb+PatWu6RgNz/NzS0pLUpNPT035NiwuNTutgClI7b1M5W5tpuW2koHSLYoJxfmHXgKP9bDD7YAzsj8yDymMDnHyfr3l9BMGEwFb31tSp9llTHlvsDDyaCnYfDrvFPvZfLu6u37iBl154Ad964gm8ef51tDe3Mexz+dHBT9XVM8WjV9IX29cPM117TBvzKB5ZEvPceXwqfpnwEDHpISojpmqU6kqq7YMA1VpFY3tueREf+dhjeOADD6HeaGphtlyt6LotJgaVDYZaH7JxwnYo1pnWeXmQb2OR/cT68miR02rdFmZgvldMCLB2N4DqJq79Wo8CyR7U2rbF7wb/iv2esLzYTwz8K8b8Z4DYL9LekTjgQSohrWr5GVjwCtsiLNZ5eNVwUZWeDhMkibcJ9gplFwKqQ/2iuKmNfRIBiReB4kj9KPtiV+OUaLTEes/VKga9Plo7O95C1EFY1UP156rxTVtq1RF2Y0+wQcDW21BLKewANbF5iUrWnLXbfW1X1ndMM+ylrr4jlYJSOCdOtcWFe6lpCYQ9NOWSPl9bLNmCPPcS5+Yh1cwJouYETj78EOJGHdcvXMTNs+cEJaQkT1kTO0HIhfUAmJieVgx7W9vIU9bTdcDbWTz7GAqo5lIUq+alzqeQXCAFLRfxnfWooDFtyyV43q8LzDZ0dYAdAGafImDVAj3vMWY/bYC7EE/CL7YblYjO9jZTLAWg81TtbTaxOmaWCipUPDTT/YPKRNYFT1mPMqVgG0MqiAkiUioCCQQjTB49hrlTx6XwX3/zMo597BGUjh3F1StXcOHJJzF//W2cODSN2YdOoHTvcVzeaaO9EyC/cBON67fRu/gGot1dRIQ8EzVU6gT9HZRPnEDlsUdQWljG8PkXsPOtb6K6s63EigHvu8MhIiKRgMp0wtmhkl9o4T0aH7lLJnBQM0cel5GvncCRz30O+WOPImlOYH5+DtnmBq5/45vY/dKXMXzme4i6vdHzANuJ7UnwRNDGGZWW2JwrpVBkghjhMF9w3Hg3WbYtceWACW0njiKt1nHr5fNotDuYzDPUg0zAlQ4ovSDAHhV8gsgxWiGQLEzh0L334J6HHsCg08fLL5xFl3Ps8jLqtNm/cBHZlSu4ub2NNnJMERbWa5g9fQZpZQLd8+cQbG8izRIMWDtVNv2R6qt2gtTBXSsz7p9/1C88hCIADiMHKOPMlcvo084XmUsUkjqYYM4BKfaHm1mCN7Mci4sNfPbxR7E8WcPt5y/h3KsX8fJ2T5DrWBDgSBwiTtg3Y4FLnv8gdva8hH2sGUvYxb7PGsTTdFOQVa9TDet5zffgYVjC7Qy4nqe4mWeyOeZnabE7HwCrcYRJWl7zYS/gPYtzU4I8Am5TpZoCO3mIDaE54HBYQj1I0OB9UzklzjLbPbu6GbMgNHbjv/A84GCvr2+uedZslX1tYHG4otTWJS+WmLxAi+EoxNU0wTWNxwBHS2XZNHMuogU+FfgE6bZfHq9ZjlDNcswnGT5ULWNmOESFinSqZ2XDDDybpfheluMiHXAAfDCIcBcTPlKq7gOndI0CN0foIt350iZZtuFKhFTxB8H+kMmaWYR02FfddPV33kfDCN0gwEaaYJPHitnngJYSXDLVoZ6Oyghz1lp318HPcW7PyzE2B0M9t2uuYz+QBbGLxZlqExtJF5eGrCsMzNQa6PT66OcJjpRLmBwMcSKKMBeEqOUp6iwxI0tyKvYzJGkIclCmsGgkq6Y3n9kz1abme0PnEu7hvwtFzNq7TO7MQ/Rpix6GmGKiEWE66/4+cDcOnT6OE2un0YimUMnq2FvfxvatG+hffg3dC2dx+a2LuNJlekOAIxEwI3jLhIcA23mqGKkfIFDfY79n21IZ3Mpo/02baAd4VR/Yw1/Ox/zTiir4UlDSM1dlbQ1rn/kMps+cxtvPPIU3/+pLwK3bGqfeksLXy/aW0kqUdQl+Vkfbeijbh1+/tzkGwIVHxvHLcQTGEXgPRMD+fuY6CEEh10UeffTR98CVjS+BEXin8NeiN4bAP7kfjQHwT47ReItxBMYRGEdgHIFxBN53EfjXszMCArSw5IK0W9QJkJQiZLUSSo0qqo0GJhcXsXR8DY3JJmrlGiqlsodKJS38col0wAVvQlupai0DPtQiiKwNVXctELwdqJ4gVX85KpUSJmt1qUi6gyH6VMnRzi9yAILgQVZ+BnGpdOD5yvotdDWMDQZyu8iBWQJgKnoFn2S96ep0FtWuWk/zdtD8PRfmMyq4vGLVQKLUq74+nQPEDioXgaxUCl7hafCWIIz/CEGZwUqbUkJd+8eHYEJg/t7+0CE05WeK0NjO80eB3WKnNZj24zrywfd/0vZalvJxI7QzCEogyNe0Al5YWBDE5QM5X8/Pzws+meKX18Jr5x9wu7u7evAn+OE2MzMzgsDHjx/X56z+MuPDzxngNiBsbcfzKkI87q9oScz3i5DQ3re2tusywH3QRtveN6hrNtA8Z4sBX1v8zLqYnyvaFpuqdR8qplLxqe/SkjMo4c0LF/Dk15/AU09+E5s3biLp9JAM+l5nZeoYD7K8zbmpF0f9z6tHBOpLJW9V7NSu3IZtx3HHBdS4VEFEi+hyGROT01LyVBs1zC0v4PDRY3jw4Q9i7eQJVCpV1KpVjfPiddr+LEbW16ytLNaCM1Qc+wSM4rizxAkDoQaTrX8XExtMTWy/Kx7PFluL/Z0ItAjjR6CZC90+wcC217VETvVf3P8oUcADYG1PkOmVyqPz9QD4oEW61Z+9Y2x6W2aXEOCgimLoayOrv7r1fXc4D2O58uvi4myNtZ1+dH1CC82EVBwDvu4s+ybV6r1OB3u7LQdfVXM2kTrc6v9qThPkdCphN2/uK3O5yCxIS7tpqQ4J7tyiPIEBwQEBBWvSdrKhLHidxSsQUGkrSO0VY4SltET212/9R3Mm4bOu071PxVmp0cCRM6dUduDWlcvYuvy2IIjeHw51nm5V3CmnqPAkjMrSRICUNqRsB9k62/2BylvBBZ58OoIqtGrmdeo+w/cJeJUNxbq8Dqo7e25HaHmVAl3axtld80DqN7oWti+vxS/b+zrIrBFsEErbSk1N4MhYpe48ve2tCwlLMRASe8CbpQIPvE/z8nnnJTBUslSpLJvXQW+AXhbg0IcfxsnH/xEmVw/hub/4a0zOTKLSnMDmG2/hwpPfxHRrG1Nxjni2ieDoCvYWFzH1oV/ExNQUglfOY/0rTyC4dBkh7au9ApF2s9HSCqY+/GHM3XMPcOUS3vrLv0S4sSnaQR6fBTGi2WnUTh5FuT6BGy+/jno6QL6zC9DGm+CC931v3epaMMRgag7Tn/wEyh/9MMLFOUzX6uhefAPXv/Vt7D7zLEqb684uWvF38E7JYUzSmqzr+aXX6SEfDhQzGpiEjBH7lQdI+gzhGGHTZA3V48eQVSu48f1zmOj10aCakLBa6toQ7TDAXpoqMaGMSPbSw0qMpaNHcOr0GSStDs6/9Apu7WyiQ8hTilAf9lHNEuxRqQ0qBh1spDH5gOCbNXjzVAp6Qk9djVSEtNR1KnFCJlPgM8FnoM8z8cKBX6kxmcTA56yMiXXOBlf27gRjVnOXsQ0jrOcZrhFIRgHuXplEsxyjd7uL7W4XN9NAz2NLAYEs7cxZ8zVGGpfQS5zu01cXEGBW7VmOfyZewNUMVk4JlZkcDkGOfpBjEyF2sxwtALeQY0cWzjCfN48AAAIVSURBVE46X835WQeCDwcVTGTANuEu3WCiGFfTAbppju0AuOLBKOvYEh4uhhGmMqeEphm8q5VOaO3ieOfXftKBudlYwlARABctds2aXEM+DFD2GVZsv3YY4zpY13cA1updi0toIEU7SQUpt6laRo7JKBDk5OnMZQFOB8D9pRgTCectdv9YSQs3SzGeGPTxdE6bbij54IEoxLIcFpiQyXYOMYhCxDOzaLVbKA8TlNMhhgS4cRVrMwvYuX4FoVwRvFpWbjeu/jvBpu5tftbqBYTqKTayDB1f63YZAZZLMfaSBFsh5yXXg/bCDLtZgmEYSOnKWutU93JuU/1flmHIU6zGdVwZdFTnl8kHCCO0skQ1c08HAU4EIeaZuKmEFqqFWSzGu1IwgSGLMKAzgNrQ2zqzb+W5EgYGQQ4qmPuE/jmfaTgvEiKPMiV0bkEeqY4v/0S4HuToLU/j+F1HcebIaTQGVcRdoL25hVsbN9Fev458bwutfgebnO8DYFYKX3f/6ochWn6+VXkC9lkmVig1y9U9JuxmDN2d2yWZytZfN/BA9YE5ZzBxaqo5gYUPfAgf+cLvo3H8GF750l/jmT/6Twi21lHlGJZbxn7vtbrCLgnQDUHuV7WrvTMSf/mFLaswfbDvj38eR2AcgXEE3p0RMACsEkk+kfzhhx9+d17M+Kx/KAJf+9rX/q9E5aMf/ajWZMZfPxyB/w0GIBHcfHwhbQAAAABJRU5ErkJggg=="/>
          <p:cNvSpPr>
            <a:spLocks noChangeAspect="1" noChangeArrowheads="1"/>
          </p:cNvSpPr>
          <p:nvPr/>
        </p:nvSpPr>
        <p:spPr bwMode="auto">
          <a:xfrm>
            <a:off x="307975" y="6615"/>
            <a:ext cx="304800" cy="25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 dirty="0">
              <a:latin typeface="Harrington" panose="04040505050A02020702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560945" y="7938"/>
            <a:ext cx="4572000" cy="5712354"/>
          </a:xfrm>
          <a:prstGeom prst="rect">
            <a:avLst/>
          </a:prstGeom>
          <a:solidFill>
            <a:srgbClr val="9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03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78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77">
        <p:sndAc>
          <p:stSnd loop="1">
            <p:snd r:embed="rId3" name="Frank Pourcel   Morir de Amor - trimmed.wav"/>
          </p:stSnd>
        </p:sndAc>
      </p:transition>
    </mc:Choice>
    <mc:Fallback xmlns="">
      <p:transition spd="slow" advTm="7877">
        <p:sndAc>
          <p:stSnd loop="1">
            <p:snd r:embed="rId8" name="Frank Pourcel   Morir de Amor - trimm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" grpId="0" animBg="1"/>
      <p:bldP spid="2" grpId="2" animBg="1"/>
      <p:bldP spid="10" grpId="0" animBg="1"/>
      <p:bldP spid="10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0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E:\PPS DE CREACION PROPIA - EXCLUSIVOS\- Siempre estarás en mi corazón\Imágenes\Imagen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11561" y="577247"/>
            <a:ext cx="36716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rgbClr val="502604"/>
                </a:solidFill>
                <a:latin typeface="Harrington" panose="04040505050A02020702" pitchFamily="82" charset="0"/>
              </a:rPr>
              <a:t>Ojalá la vida no fuese tan injusta y no se llevara a quien no quiere irse todavía.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502604"/>
              </a:solidFill>
              <a:latin typeface="Harrington" panose="04040505050A02020702" pitchFamily="82" charset="0"/>
            </a:endParaRPr>
          </a:p>
        </p:txBody>
      </p:sp>
      <p:pic>
        <p:nvPicPr>
          <p:cNvPr id="1040" name="Picture 16" descr="E:\PPS DE CREACION PROPIA - EXCLUSIVOS\- Siempre estarás en mi corazón\Imágenes\599929__unrequited-love_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34474" cy="5725583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48058" y="3277547"/>
            <a:ext cx="40674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740000"/>
                  </a:solidFill>
                </a:ln>
                <a:solidFill>
                  <a:srgbClr val="FF0000"/>
                </a:solidFill>
                <a:latin typeface="Harrington" panose="04040505050A02020702" pitchFamily="82" charset="0"/>
              </a:rPr>
              <a:t>Siempre nos quedamos con ganas de abrazarles y que nos abrecen. De decirles tantas cosas…</a:t>
            </a:r>
            <a:endParaRPr lang="es-ES" sz="2400" b="1" dirty="0">
              <a:ln>
                <a:solidFill>
                  <a:srgbClr val="740000"/>
                </a:solidFill>
              </a:ln>
              <a:solidFill>
                <a:srgbClr val="FF0000"/>
              </a:solidFill>
              <a:latin typeface="Harrington" panose="04040505050A02020702" pitchFamily="82" charset="0"/>
            </a:endParaRPr>
          </a:p>
        </p:txBody>
      </p:sp>
      <p:pic>
        <p:nvPicPr>
          <p:cNvPr id="6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402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50"/>
    </mc:Choice>
    <mc:Fallback xmlns="">
      <p:transition spd="slow" advTm="22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DE CREACION PROPIA - EXCLUSIVOS\- Siempre estarás en mi corazón\Imágenes\3Jokes_Love_Wallpaper_8+sentada frente al m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419873" y="3713013"/>
            <a:ext cx="5321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0000"/>
                  </a:solidFill>
                </a:ln>
                <a:latin typeface="Harrington" panose="04040505050A02020702" pitchFamily="82" charset="0"/>
              </a:rPr>
              <a:t>Pero no podemos hacer nada, sólo nos queda agarrar bien fuerte el corazón y mirar hacia arriba y  sentir el brillo de su estrella cada noche.</a:t>
            </a:r>
            <a:endParaRPr lang="es-ES" sz="2400" b="1" dirty="0">
              <a:ln>
                <a:solidFill>
                  <a:srgbClr val="FF0000"/>
                </a:solidFill>
              </a:ln>
              <a:latin typeface="Harrington" panose="04040505050A02020702" pitchFamily="82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9" y="-1"/>
            <a:ext cx="9131874" cy="5709707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283968" y="2671610"/>
            <a:ext cx="24769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Harrington" panose="04040505050A02020702" pitchFamily="82" charset="0"/>
              </a:rPr>
              <a:t>Y </a:t>
            </a:r>
            <a:r>
              <a:rPr lang="es-ES" sz="2400" b="1" dirty="0">
                <a:ln>
                  <a:solidFill>
                    <a:schemeClr val="bg1"/>
                  </a:solidFill>
                </a:ln>
                <a:solidFill>
                  <a:srgbClr val="002060"/>
                </a:solidFill>
                <a:latin typeface="Harrington" panose="04040505050A02020702" pitchFamily="82" charset="0"/>
              </a:rPr>
              <a:t>hasta cada día.</a:t>
            </a:r>
          </a:p>
        </p:txBody>
      </p:sp>
      <p:pic>
        <p:nvPicPr>
          <p:cNvPr id="6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60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54"/>
    </mc:Choice>
    <mc:Fallback xmlns="">
      <p:transition spd="slow" advTm="194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C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DE CREACION PROPIA - EXCLUSIVOS\- Siempre estarás en mi corazón\Imágenes\background-748411_960_720+p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11561" y="3937621"/>
            <a:ext cx="47057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663300"/>
                  </a:solidFill>
                </a:ln>
                <a:solidFill>
                  <a:srgbClr val="864300"/>
                </a:solidFill>
                <a:latin typeface="Harrington" panose="04040505050A02020702" pitchFamily="82" charset="0"/>
              </a:rPr>
              <a:t>Te extraño y el dolor vivirá conmigo, será mi compañero de viaje. </a:t>
            </a:r>
            <a:endParaRPr lang="es-ES" sz="2400" b="1" dirty="0">
              <a:ln>
                <a:solidFill>
                  <a:srgbClr val="663300"/>
                </a:solidFill>
              </a:ln>
              <a:solidFill>
                <a:srgbClr val="864300"/>
              </a:solidFill>
              <a:latin typeface="Harrington" panose="04040505050A02020702" pitchFamily="82" charset="0"/>
            </a:endParaRPr>
          </a:p>
        </p:txBody>
      </p:sp>
      <p:pic>
        <p:nvPicPr>
          <p:cNvPr id="6147" name="Picture 3" descr="E:\PPS DE CREACION PROPIA - EXCLUSIVOS\- Siempre estarás en mi corazón\Imágenes\171077+11hq1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1357333"/>
            <a:ext cx="4248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391739"/>
                </a:solidFill>
                <a:latin typeface="Harrington" panose="04040505050A02020702" pitchFamily="82" charset="0"/>
              </a:rPr>
              <a:t>S</a:t>
            </a:r>
            <a:r>
              <a:rPr lang="es-ES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391739"/>
                </a:solidFill>
                <a:latin typeface="Harrington" panose="04040505050A02020702" pitchFamily="82" charset="0"/>
              </a:rPr>
              <a:t>iento </a:t>
            </a:r>
            <a:r>
              <a:rPr lang="es-ES" sz="2400" b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391739"/>
                </a:solidFill>
                <a:latin typeface="Harrington" panose="04040505050A02020702" pitchFamily="82" charset="0"/>
              </a:rPr>
              <a:t>que nada me puede </a:t>
            </a:r>
            <a:r>
              <a:rPr lang="es-ES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391739"/>
                </a:solidFill>
                <a:latin typeface="Harrington" panose="04040505050A02020702" pitchFamily="82" charset="0"/>
              </a:rPr>
              <a:t>consolar. </a:t>
            </a:r>
          </a:p>
          <a:p>
            <a:pPr algn="ctr"/>
            <a:r>
              <a:rPr lang="es-ES" sz="2400" b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391739"/>
                </a:solidFill>
                <a:latin typeface="Harrington" panose="04040505050A02020702" pitchFamily="82" charset="0"/>
              </a:rPr>
              <a:t>T</a:t>
            </a:r>
            <a:r>
              <a:rPr lang="es-ES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391739"/>
                </a:solidFill>
                <a:latin typeface="Harrington" panose="04040505050A02020702" pitchFamily="82" charset="0"/>
              </a:rPr>
              <a:t>e </a:t>
            </a:r>
            <a:r>
              <a:rPr lang="es-ES" sz="2400" b="1" dirty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391739"/>
                </a:solidFill>
                <a:latin typeface="Harrington" panose="04040505050A02020702" pitchFamily="82" charset="0"/>
              </a:rPr>
              <a:t>he perdido</a:t>
            </a:r>
          </a:p>
          <a:p>
            <a:pPr algn="ctr"/>
            <a:endParaRPr lang="es-ES" sz="2400" b="1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rgbClr val="391739"/>
              </a:solidFill>
              <a:latin typeface="Harrington" panose="04040505050A02020702" pitchFamily="82" charset="0"/>
            </a:endParaRPr>
          </a:p>
        </p:txBody>
      </p:sp>
      <p:pic>
        <p:nvPicPr>
          <p:cNvPr id="6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15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07"/>
    </mc:Choice>
    <mc:Fallback xmlns="">
      <p:transition spd="slow" advTm="18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DE CREACION PROPIA - EXCLUSIVOS\- Siempre estarás en mi corazón\Imágenes\Imagen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" y="9261"/>
            <a:ext cx="9120187" cy="569515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685136" y="1044960"/>
            <a:ext cx="30139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FFC000"/>
                </a:solidFill>
                <a:latin typeface="Harrington" panose="04040505050A02020702" pitchFamily="82" charset="0"/>
              </a:rPr>
              <a:t>¡Me cuesta aceptarlo!</a:t>
            </a:r>
            <a:endParaRPr lang="es-ES" sz="2400" b="1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rgbClr val="FFC000"/>
              </a:solidFill>
              <a:latin typeface="Harrington" panose="04040505050A02020702" pitchFamily="82" charset="0"/>
            </a:endParaRPr>
          </a:p>
        </p:txBody>
      </p:sp>
      <p:pic>
        <p:nvPicPr>
          <p:cNvPr id="7171" name="Picture 3" descr="E:\PPS DE CREACION PROPIA - EXCLUSIVOS\- Siempre estarás en mi corazón\Imágenes\blooming-flowers-below-mountains-alaska+Anton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" y="9261"/>
            <a:ext cx="9092289" cy="5695156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2204973" y="809159"/>
            <a:ext cx="3290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0000"/>
                  </a:solidFill>
                </a:ln>
                <a:latin typeface="Harrington" panose="04040505050A02020702" pitchFamily="82" charset="0"/>
              </a:rPr>
              <a:t>Tu ausencia es muy dura y hace daño.</a:t>
            </a:r>
            <a:endParaRPr lang="es-ES" sz="2400" b="1" dirty="0">
              <a:ln>
                <a:solidFill>
                  <a:srgbClr val="FF0000"/>
                </a:solidFill>
              </a:ln>
              <a:latin typeface="Harrington" panose="04040505050A02020702" pitchFamily="82" charset="0"/>
            </a:endParaRPr>
          </a:p>
        </p:txBody>
      </p:sp>
      <p:pic>
        <p:nvPicPr>
          <p:cNvPr id="7172" name="Picture 4" descr="E:\PPS DE CREACION PROPIA - EXCLUSIVOS\- Siempre estarás en mi corazón\Imágenes\maxresdefault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9262"/>
            <a:ext cx="9144000" cy="5695156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788024" y="4297660"/>
            <a:ext cx="353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rgbClr val="FFC000"/>
                </a:solidFill>
                <a:latin typeface="Harrington" panose="04040505050A02020702" pitchFamily="82" charset="0"/>
              </a:rPr>
              <a:t>¿Por qué tenías que irte?</a:t>
            </a:r>
            <a:endParaRPr lang="es-ES" sz="2400" b="1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solidFill>
                <a:srgbClr val="FFC000"/>
              </a:solidFill>
              <a:latin typeface="Harrington" panose="04040505050A02020702" pitchFamily="82" charset="0"/>
            </a:endParaRPr>
          </a:p>
        </p:txBody>
      </p:sp>
      <p:pic>
        <p:nvPicPr>
          <p:cNvPr id="8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78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63"/>
    </mc:Choice>
    <mc:Fallback xmlns="">
      <p:transition spd="slow" advTm="22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51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PPS DE CREACION PROPIA - EXCLUSIVOS\- Siempre estarás en mi corazón\Imágenes\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5292"/>
            <a:ext cx="9137650" cy="5725583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2699792" y="2511251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331903"/>
                  </a:solidFill>
                </a:ln>
                <a:solidFill>
                  <a:srgbClr val="633005"/>
                </a:solidFill>
                <a:latin typeface="Harrington" panose="04040505050A02020702" pitchFamily="82" charset="0"/>
              </a:rPr>
              <a:t>Nunca pensé que te irías tan pronto</a:t>
            </a:r>
            <a:endParaRPr lang="es-ES" sz="2400" b="1" dirty="0">
              <a:ln>
                <a:solidFill>
                  <a:srgbClr val="331903"/>
                </a:solidFill>
              </a:ln>
              <a:solidFill>
                <a:srgbClr val="633005"/>
              </a:solidFill>
              <a:latin typeface="Harrington" panose="04040505050A02020702" pitchFamily="82" charset="0"/>
            </a:endParaRPr>
          </a:p>
        </p:txBody>
      </p:sp>
      <p:pic>
        <p:nvPicPr>
          <p:cNvPr id="8197" name="Picture 5" descr="E:\PPS DE CREACION PROPIA - EXCLUSIVOS\- Siempre estarás en mi corazón\Imágenes\fondo-pantalla0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9" y="1"/>
            <a:ext cx="9101137" cy="5714999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318555" y="891071"/>
            <a:ext cx="30422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rgbClr val="1E0F00"/>
                </a:solidFill>
                <a:latin typeface="Harrington" panose="04040505050A02020702" pitchFamily="82" charset="0"/>
              </a:rPr>
              <a:t>Siempre me decías que nunca me dejarías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1E0F00"/>
              </a:solidFill>
              <a:latin typeface="Harrington" panose="04040505050A02020702" pitchFamily="82" charset="0"/>
            </a:endParaRPr>
          </a:p>
        </p:txBody>
      </p:sp>
      <p:pic>
        <p:nvPicPr>
          <p:cNvPr id="8198" name="Picture 6" descr="E:\PPS DE CREACION PROPIA - EXCLUSIVOS\- Siempre estarás en mi corazón\Imágenes\alegria2+silueta de amo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0"/>
            <a:ext cx="9144000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4592638" y="4369111"/>
            <a:ext cx="45015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latin typeface="Harrington" panose="04040505050A02020702" pitchFamily="82" charset="0"/>
              </a:rPr>
              <a:t>Que siempre estarías conmigo …</a:t>
            </a:r>
            <a:endParaRPr lang="es-ES" sz="2400" b="1" dirty="0">
              <a:ln>
                <a:solidFill>
                  <a:srgbClr val="FF0000"/>
                </a:solidFill>
              </a:ln>
              <a:latin typeface="Harrington" panose="04040505050A02020702" pitchFamily="82" charset="0"/>
            </a:endParaRPr>
          </a:p>
        </p:txBody>
      </p:sp>
      <p:pic>
        <p:nvPicPr>
          <p:cNvPr id="8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50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08"/>
    </mc:Choice>
    <mc:Fallback xmlns="">
      <p:transition spd="slow" advTm="235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DE CREACION PROPIA - EXCLUSIVOS\- Siempre estarás en mi corazón\Imágenes\13 - giuliana_gustavo_boda_chincha_086-1024x683+p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9" y="0"/>
            <a:ext cx="9113837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5068567" y="4477680"/>
            <a:ext cx="36327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latin typeface="Harrington" panose="04040505050A02020702" pitchFamily="82" charset="0"/>
              </a:rPr>
              <a:t>Pero me dejaste muy sola</a:t>
            </a:r>
            <a:endParaRPr lang="es-ES" sz="2400" b="1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Harrington" panose="04040505050A02020702" pitchFamily="82" charset="0"/>
            </a:endParaRPr>
          </a:p>
        </p:txBody>
      </p:sp>
      <p:pic>
        <p:nvPicPr>
          <p:cNvPr id="9219" name="Picture 3" descr="E:\PPS DE CREACION PROPIA - EXCLUSIVOS\- Siempre estarás en mi corazón\Imágenes\maxresdefault (5)+muj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4" y="0"/>
            <a:ext cx="9111456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827583" y="3277547"/>
            <a:ext cx="28083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rgbClr val="7030A0"/>
                </a:solidFill>
                <a:latin typeface="Harrington" panose="04040505050A02020702" pitchFamily="82" charset="0"/>
              </a:rPr>
              <a:t>Con un gran dolor en el corazón</a:t>
            </a:r>
            <a:endParaRPr lang="es-ES" sz="2400" b="1" dirty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rgbClr val="7030A0"/>
              </a:solidFill>
              <a:latin typeface="Harrington" panose="04040505050A02020702" pitchFamily="82" charset="0"/>
            </a:endParaRPr>
          </a:p>
        </p:txBody>
      </p:sp>
      <p:pic>
        <p:nvPicPr>
          <p:cNvPr id="9220" name="Picture 4" descr="E:\PPS DE CREACION PROPIA - EXCLUSIVOS\- Siempre estarás en mi corazón\Imágenes\wallpapers-hd-corazones-imagenes-fondos-de-pantalla-desktop-heart-amor-abstracto-love-picture-3d-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6084169" y="1177314"/>
            <a:ext cx="18229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Harrington" panose="04040505050A02020702" pitchFamily="82" charset="0"/>
              </a:rPr>
              <a:t>¿Por qué? …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latin typeface="Harrington" panose="04040505050A02020702" pitchFamily="82" charset="0"/>
            </a:endParaRPr>
          </a:p>
        </p:txBody>
      </p:sp>
      <p:pic>
        <p:nvPicPr>
          <p:cNvPr id="8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615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90"/>
    </mc:Choice>
    <mc:Fallback xmlns="">
      <p:transition spd="slow" advTm="235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14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DE CREACION PROPIA - EXCLUSIVOS\- Siempre estarás en mi corazón\Imágenes\dziewczyna-motylek-kwiaty-dwa-serca-ksiaz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9" y="0"/>
            <a:ext cx="9113837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355976" y="2165003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rgbClr val="470601"/>
                </a:solidFill>
                <a:latin typeface="Harrington" panose="04040505050A02020702" pitchFamily="82" charset="0"/>
              </a:rPr>
              <a:t>Yo tenía que pasar toda mi vida junto a ti y no pudo ser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470601"/>
              </a:solidFill>
              <a:latin typeface="Harrington" panose="04040505050A02020702" pitchFamily="82" charset="0"/>
            </a:endParaRPr>
          </a:p>
        </p:txBody>
      </p:sp>
      <p:pic>
        <p:nvPicPr>
          <p:cNvPr id="10243" name="Picture 3" descr="E:\PPS DE CREACION PROPIA - EXCLUSIVOS\- Siempre estarás en mi corazón\Imágenes\e05d5016ce85646659837619205554d8+ancian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9" y="0"/>
            <a:ext cx="9155202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69805" y="277213"/>
            <a:ext cx="4032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Harrington" panose="04040505050A02020702" pitchFamily="82" charset="0"/>
              </a:rPr>
              <a:t>Pero tu si pasaste toda tu vida junto a mí y jamás podré olvidar el gran amor que compartimos</a:t>
            </a:r>
            <a:endParaRPr lang="es-ES" sz="2400" b="1" dirty="0">
              <a:solidFill>
                <a:schemeClr val="accent6">
                  <a:lumMod val="20000"/>
                  <a:lumOff val="80000"/>
                </a:schemeClr>
              </a:solidFill>
              <a:latin typeface="Harrington" panose="04040505050A02020702" pitchFamily="82" charset="0"/>
            </a:endParaRPr>
          </a:p>
        </p:txBody>
      </p:sp>
      <p:pic>
        <p:nvPicPr>
          <p:cNvPr id="6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59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49"/>
    </mc:Choice>
    <mc:Fallback xmlns="">
      <p:transition spd="slow" advTm="232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B8A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DE CREACION PROPIA - EXCLUSIVOS\- Siempre estarás en mi corazón\Imágenes\21º+p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205912" cy="5714999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899096" y="637254"/>
            <a:ext cx="1717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700000"/>
                  </a:solidFill>
                </a:ln>
                <a:solidFill>
                  <a:srgbClr val="8A0000"/>
                </a:solidFill>
                <a:latin typeface="Harrington" panose="04040505050A02020702" pitchFamily="82" charset="0"/>
              </a:rPr>
              <a:t>¡Te extraño!</a:t>
            </a:r>
            <a:endParaRPr lang="es-ES" sz="2400" b="1" dirty="0">
              <a:ln>
                <a:solidFill>
                  <a:srgbClr val="700000"/>
                </a:solidFill>
              </a:ln>
              <a:solidFill>
                <a:srgbClr val="8A0000"/>
              </a:solidFill>
              <a:latin typeface="Harrington" panose="04040505050A02020702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756671" y="1245320"/>
            <a:ext cx="25330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700000"/>
                  </a:solidFill>
                </a:ln>
                <a:solidFill>
                  <a:srgbClr val="8A0000"/>
                </a:solidFill>
                <a:latin typeface="Harrington" panose="04040505050A02020702" pitchFamily="82" charset="0"/>
              </a:rPr>
              <a:t>Y siempre lo haré</a:t>
            </a:r>
            <a:endParaRPr lang="es-ES" sz="2400" b="1" dirty="0">
              <a:ln>
                <a:solidFill>
                  <a:srgbClr val="700000"/>
                </a:solidFill>
              </a:ln>
              <a:solidFill>
                <a:srgbClr val="8A0000"/>
              </a:solidFill>
              <a:latin typeface="Harrington" panose="04040505050A02020702" pitchFamily="82" charset="0"/>
            </a:endParaRPr>
          </a:p>
        </p:txBody>
      </p:sp>
      <p:pic>
        <p:nvPicPr>
          <p:cNvPr id="11267" name="Picture 3" descr="E:\PPS DE CREACION PROPIA - EXCLUSIVOS\- Siempre estarás en mi corazón\Imágenes\AIUUEEQDOZDZLJ77QZWNSBUXY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59874" cy="5722938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4535465" y="1220176"/>
            <a:ext cx="39741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00002E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Harrington" panose="04040505050A02020702" pitchFamily="82" charset="0"/>
              </a:rPr>
              <a:t>Pues siempre me harás falta</a:t>
            </a:r>
            <a:endParaRPr lang="es-ES" sz="2400" b="1" dirty="0">
              <a:ln>
                <a:solidFill>
                  <a:srgbClr val="00002E"/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latin typeface="Harrington" panose="04040505050A02020702" pitchFamily="82" charset="0"/>
            </a:endParaRPr>
          </a:p>
        </p:txBody>
      </p:sp>
      <p:pic>
        <p:nvPicPr>
          <p:cNvPr id="7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79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54"/>
    </mc:Choice>
    <mc:Fallback xmlns="">
      <p:transition spd="slow" advTm="17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22E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5724261"/>
          </a:xfrm>
          <a:prstGeom prst="rect">
            <a:avLst/>
          </a:prstGeom>
          <a:noFill/>
          <a:ln>
            <a:noFill/>
          </a:ln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95536" y="3877614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rgbClr val="441414"/>
                </a:solidFill>
                <a:latin typeface="Harrington" panose="04040505050A02020702" pitchFamily="82" charset="0"/>
              </a:rPr>
              <a:t>A veces pienso que un día regresarás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441414"/>
              </a:solidFill>
              <a:latin typeface="Harrington" panose="04040505050A02020702" pitchFamily="82" charset="0"/>
            </a:endParaRPr>
          </a:p>
        </p:txBody>
      </p:sp>
      <p:pic>
        <p:nvPicPr>
          <p:cNvPr id="3076" name="Picture 4" descr="E:\PPS DE CREACION PROPIA - EXCLUSIVOS\- Siempre estarás en mi corazón\Imágenes\ImgendeJPEG11787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49" y="0"/>
            <a:ext cx="9134475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292080" y="637254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Aunque se ciertamente que eso ya no pasará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C00000"/>
              </a:solidFill>
              <a:latin typeface="Harrington" panose="04040505050A02020702" pitchFamily="82" charset="0"/>
            </a:endParaRPr>
          </a:p>
        </p:txBody>
      </p:sp>
      <p:pic>
        <p:nvPicPr>
          <p:cNvPr id="6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61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56"/>
    </mc:Choice>
    <mc:Fallback xmlns="">
      <p:transition spd="slow" advTm="177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Siempre estarás en mi corazón\Imágenes\161440_walentynki_serce_czerwona_ro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7938"/>
            <a:ext cx="9156700" cy="56991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355977" y="4237654"/>
            <a:ext cx="41404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Aún te quedaba mucho por vivir, mucho amor que dar y recibir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C00000"/>
              </a:solidFill>
              <a:latin typeface="Harrington" panose="04040505050A02020702" pitchFamily="82" charset="0"/>
            </a:endParaRPr>
          </a:p>
        </p:txBody>
      </p:sp>
      <p:pic>
        <p:nvPicPr>
          <p:cNvPr id="4099" name="Picture 3" descr="E:\PPS DE CREACION PROPIA - EXCLUSIVOS\- Siempre estarás en mi corazón\Imágenes\bb1b6ba94d4fb32dfa22f6930d6d56f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9" y="0"/>
            <a:ext cx="9113837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163845" y="1273324"/>
            <a:ext cx="33123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2060"/>
                  </a:solidFill>
                </a:ln>
                <a:latin typeface="Harrington" panose="04040505050A02020702" pitchFamily="82" charset="0"/>
              </a:rPr>
              <a:t>Te has ido para siempre. </a:t>
            </a:r>
          </a:p>
          <a:p>
            <a:pPr algn="ctr"/>
            <a:r>
              <a:rPr lang="es-ES" sz="2400" b="1" dirty="0" smtClean="0">
                <a:ln>
                  <a:solidFill>
                    <a:srgbClr val="002060"/>
                  </a:solidFill>
                </a:ln>
                <a:latin typeface="Harrington" panose="04040505050A02020702" pitchFamily="82" charset="0"/>
              </a:rPr>
              <a:t>Ya no te volveré a ver </a:t>
            </a:r>
          </a:p>
          <a:p>
            <a:pPr algn="ctr"/>
            <a:r>
              <a:rPr lang="es-ES" sz="2400" b="1" dirty="0" smtClean="0">
                <a:ln>
                  <a:solidFill>
                    <a:srgbClr val="002060"/>
                  </a:solidFill>
                </a:ln>
                <a:latin typeface="Harrington" panose="04040505050A02020702" pitchFamily="82" charset="0"/>
              </a:rPr>
              <a:t>ni podré tenerte a mi </a:t>
            </a:r>
          </a:p>
          <a:p>
            <a:pPr algn="ctr"/>
            <a:r>
              <a:rPr lang="es-ES" sz="2400" b="1" dirty="0" smtClean="0">
                <a:ln>
                  <a:solidFill>
                    <a:srgbClr val="002060"/>
                  </a:solidFill>
                </a:ln>
                <a:latin typeface="Harrington" panose="04040505050A02020702" pitchFamily="82" charset="0"/>
              </a:rPr>
              <a:t>lado nunca mas.</a:t>
            </a:r>
            <a:endParaRPr lang="es-ES" sz="2400" b="1" dirty="0">
              <a:ln>
                <a:solidFill>
                  <a:srgbClr val="002060"/>
                </a:solidFill>
              </a:ln>
              <a:latin typeface="Harrington" panose="04040505050A02020702" pitchFamily="82" charset="0"/>
            </a:endParaRPr>
          </a:p>
        </p:txBody>
      </p:sp>
      <p:pic>
        <p:nvPicPr>
          <p:cNvPr id="6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93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83"/>
    </mc:Choice>
    <mc:Fallback xmlns="">
      <p:transition spd="slow" advTm="206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22E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DE CREACION PROPIA - EXCLUSIVOS\- Siempre estarás en mi corazón\Imágenes\1gfJQ-2Jd-1+Antonio y y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24950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508104" y="1538560"/>
            <a:ext cx="26642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441414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Solo </a:t>
            </a:r>
            <a:r>
              <a:rPr lang="es-ES" sz="2400" b="1" dirty="0">
                <a:ln>
                  <a:solidFill>
                    <a:srgbClr val="441414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me quedaron tus </a:t>
            </a:r>
            <a:r>
              <a:rPr lang="es-ES" sz="2400" b="1" dirty="0" smtClean="0">
                <a:ln>
                  <a:solidFill>
                    <a:srgbClr val="441414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fotografías </a:t>
            </a:r>
          </a:p>
          <a:p>
            <a:pPr algn="ctr"/>
            <a:r>
              <a:rPr lang="es-ES" sz="2400" b="1" dirty="0">
                <a:ln>
                  <a:solidFill>
                    <a:srgbClr val="441414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y</a:t>
            </a:r>
            <a:r>
              <a:rPr lang="es-ES" sz="2400" b="1" dirty="0" smtClean="0">
                <a:ln>
                  <a:solidFill>
                    <a:srgbClr val="441414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  <a:r>
              <a:rPr lang="es-ES" sz="2400" b="1" dirty="0">
                <a:ln>
                  <a:solidFill>
                    <a:srgbClr val="441414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los bellos </a:t>
            </a:r>
            <a:r>
              <a:rPr lang="es-ES" sz="2400" b="1" dirty="0" smtClean="0">
                <a:ln>
                  <a:solidFill>
                    <a:srgbClr val="441414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recuerdos de momentos inolvidables que vivimos.</a:t>
            </a:r>
            <a:endParaRPr lang="es-ES" sz="2400" b="1" dirty="0">
              <a:ln>
                <a:solidFill>
                  <a:srgbClr val="441414"/>
                </a:solidFill>
              </a:ln>
              <a:solidFill>
                <a:srgbClr val="C00000"/>
              </a:solidFill>
              <a:latin typeface="Harrington" panose="04040505050A02020702" pitchFamily="82" charset="0"/>
            </a:endParaRPr>
          </a:p>
        </p:txBody>
      </p:sp>
      <p:pic>
        <p:nvPicPr>
          <p:cNvPr id="5125" name="Picture 5" descr="E:\PPS DE CREACION PROPIA - EXCLUSIVOS\- Siempre estarás en mi corazón\Imágenes\1275357601_dog-watching-sunset-1920-1200-5449+p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6" y="0"/>
            <a:ext cx="9075738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067944" y="394590"/>
            <a:ext cx="36984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3E1F00"/>
                  </a:solidFill>
                </a:ln>
                <a:solidFill>
                  <a:srgbClr val="996633"/>
                </a:solidFill>
                <a:latin typeface="Harrington" panose="04040505050A02020702" pitchFamily="82" charset="0"/>
              </a:rPr>
              <a:t>Me cuesta aceptar tu falta.</a:t>
            </a:r>
            <a:endParaRPr lang="es-ES" sz="2400" b="1" dirty="0">
              <a:ln>
                <a:solidFill>
                  <a:srgbClr val="3E1F00"/>
                </a:solidFill>
              </a:ln>
              <a:solidFill>
                <a:srgbClr val="996633"/>
              </a:solidFill>
              <a:latin typeface="Harrington" panose="04040505050A02020702" pitchFamily="82" charset="0"/>
            </a:endParaRPr>
          </a:p>
        </p:txBody>
      </p:sp>
      <p:pic>
        <p:nvPicPr>
          <p:cNvPr id="5127" name="Picture 7" descr="E:\PPS DE CREACION PROPIA - EXCLUSIVOS\- Siempre estarás en mi corazón\Imágenes\Paisajes www.BancodeImagenesGratuitas.com -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85264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540483" y="183920"/>
            <a:ext cx="30073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002060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Harrington" panose="04040505050A02020702" pitchFamily="82" charset="0"/>
              </a:rPr>
              <a:t>Pensar que en mi mundo ya no estarás mas</a:t>
            </a:r>
            <a:endParaRPr lang="es-ES" sz="2400" b="1" dirty="0">
              <a:ln>
                <a:solidFill>
                  <a:srgbClr val="002060"/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latin typeface="Harrington" panose="04040505050A02020702" pitchFamily="82" charset="0"/>
            </a:endParaRPr>
          </a:p>
        </p:txBody>
      </p:sp>
      <p:pic>
        <p:nvPicPr>
          <p:cNvPr id="8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89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42"/>
    </mc:Choice>
    <mc:Fallback xmlns="">
      <p:transition spd="slow" advTm="24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E:\PPS DE CREACION PROPIA - EXCLUSIVOS\- Siempre estarás en mi corazón\Imágenes\12705773_582760418539450_752474692411911547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39" y="0"/>
            <a:ext cx="9105949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095706" y="577247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Harrington" panose="04040505050A02020702" pitchFamily="82" charset="0"/>
              </a:rPr>
              <a:t>Siento un gran vacío interior y una soledad que jamás sentí.</a:t>
            </a:r>
            <a:endParaRPr lang="es-ES" sz="2400" b="1" dirty="0">
              <a:ln>
                <a:solidFill>
                  <a:srgbClr val="C00000"/>
                </a:solidFill>
              </a:ln>
              <a:solidFill>
                <a:srgbClr val="FF0000"/>
              </a:solidFill>
              <a:latin typeface="Harrington" panose="04040505050A02020702" pitchFamily="82" charset="0"/>
            </a:endParaRPr>
          </a:p>
        </p:txBody>
      </p:sp>
      <p:pic>
        <p:nvPicPr>
          <p:cNvPr id="8194" name="Picture 2" descr="E:\PPS DE CREACION PROPIA - EXCLUSIVOS\- Siempre estarás en mi corazón\Imágenes\amor-wallpaper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39" y="0"/>
            <a:ext cx="9105949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864296" y="1357334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rgbClr val="522E0A"/>
                </a:solidFill>
                <a:latin typeface="Harrington" panose="04040505050A02020702" pitchFamily="82" charset="0"/>
              </a:rPr>
              <a:t>Solo puedo soñarte noche y día</a:t>
            </a:r>
            <a:endParaRPr lang="es-ES" sz="2400" b="1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rgbClr val="522E0A"/>
              </a:solidFill>
              <a:latin typeface="Harrington" panose="04040505050A02020702" pitchFamily="82" charset="0"/>
            </a:endParaRPr>
          </a:p>
        </p:txBody>
      </p:sp>
      <p:pic>
        <p:nvPicPr>
          <p:cNvPr id="6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520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19"/>
    </mc:Choice>
    <mc:Fallback xmlns="">
      <p:transition spd="slow" advTm="16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DE CREACION PROPIA - EXCLUSIVOS\- Siempre estarás en mi corazón\Imágenes\frase-para-una-ruptura-amorosa-14297994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467544" y="337220"/>
            <a:ext cx="2952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2"/>
                  </a:solidFill>
                </a:ln>
                <a:solidFill>
                  <a:srgbClr val="441414"/>
                </a:solidFill>
                <a:latin typeface="Harrington" panose="04040505050A02020702" pitchFamily="82" charset="0"/>
              </a:rPr>
              <a:t>Únicamente me queda la esperanza de volverte a ver en otra vida</a:t>
            </a:r>
            <a:endParaRPr lang="es-ES" sz="2400" b="1" dirty="0">
              <a:ln>
                <a:solidFill>
                  <a:schemeClr val="bg2"/>
                </a:solidFill>
              </a:ln>
              <a:solidFill>
                <a:srgbClr val="441414"/>
              </a:solidFill>
              <a:latin typeface="Harrington" panose="04040505050A02020702" pitchFamily="82" charset="0"/>
            </a:endParaRPr>
          </a:p>
        </p:txBody>
      </p:sp>
      <p:pic>
        <p:nvPicPr>
          <p:cNvPr id="4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03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35"/>
    </mc:Choice>
    <mc:Fallback xmlns="">
      <p:transition spd="slow" advTm="102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DE CREACION PROPIA - EXCLUSIVOS\- Siempre estarás en mi corazón\Imágenes\luna llena+triste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 flipH="1">
            <a:off x="3046688" y="589823"/>
            <a:ext cx="3050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chemeClr val="bg1">
                    <a:lumMod val="50000"/>
                  </a:schemeClr>
                </a:solidFill>
                <a:latin typeface="Harrington" panose="04040505050A02020702" pitchFamily="82" charset="0"/>
              </a:rPr>
              <a:t>Aunque la pena que siento  sea muy grande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chemeClr val="bg1">
                  <a:lumMod val="50000"/>
                </a:schemeClr>
              </a:solidFill>
              <a:latin typeface="Harrington" panose="04040505050A02020702" pitchFamily="82" charset="0"/>
            </a:endParaRPr>
          </a:p>
        </p:txBody>
      </p:sp>
      <p:pic>
        <p:nvPicPr>
          <p:cNvPr id="2050" name="Picture 2" descr="E:\PPS DE CREACION PROPIA - EXCLUSIVOS\- Siempre estarás en mi corazón\Imágenes\IgWlx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5868145" y="3817607"/>
            <a:ext cx="28052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E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l amor que siempre sentiré por ti </a:t>
            </a:r>
          </a:p>
          <a:p>
            <a:pPr algn="ctr"/>
            <a:r>
              <a:rPr lang="es-ES" sz="2400" b="1" dirty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s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latin typeface="Harrington" panose="04040505050A02020702" pitchFamily="82" charset="0"/>
              </a:rPr>
              <a:t>erá aún mayor</a:t>
            </a:r>
            <a:endParaRPr lang="es-ES" sz="2400" b="1" dirty="0">
              <a:ln>
                <a:solidFill>
                  <a:srgbClr val="FF0000"/>
                </a:solidFill>
              </a:ln>
              <a:solidFill>
                <a:srgbClr val="C00000"/>
              </a:solidFill>
              <a:latin typeface="Harrington" panose="04040505050A02020702" pitchFamily="82" charset="0"/>
            </a:endParaRPr>
          </a:p>
        </p:txBody>
      </p:sp>
      <p:pic>
        <p:nvPicPr>
          <p:cNvPr id="6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34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91"/>
    </mc:Choice>
    <mc:Fallback xmlns="">
      <p:transition spd="slow" advTm="173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DE CREACION PROPIA - EXCLUSIVOS\- Siempre estarás en mi corazón\Imágenes\751911+Anton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7938"/>
            <a:ext cx="9169400" cy="5699125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1096280" y="577247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rgbClr val="1A2246"/>
                </a:solidFill>
                <a:latin typeface="Harrington" panose="04040505050A02020702" pitchFamily="82" charset="0"/>
              </a:rPr>
              <a:t>Porque aunque ya no estés físicamente</a:t>
            </a:r>
            <a:endParaRPr lang="es-ES" sz="2400" b="1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  <a:solidFill>
                <a:srgbClr val="1A2246"/>
              </a:solidFill>
              <a:latin typeface="Harrington" panose="04040505050A02020702" pitchFamily="82" charset="0"/>
            </a:endParaRPr>
          </a:p>
        </p:txBody>
      </p:sp>
      <p:pic>
        <p:nvPicPr>
          <p:cNvPr id="2050" name="Picture 2" descr="E:\PPS DE CREACION PROPIA - EXCLUSIVOS\- Siempre estarás en mi corazón\Imágenes\31 - preciosos-149+42851-600-3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7938"/>
            <a:ext cx="9147175" cy="5720292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494743" y="816103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chemeClr val="bg1"/>
                  </a:solidFill>
                </a:ln>
                <a:solidFill>
                  <a:srgbClr val="A25100"/>
                </a:solidFill>
                <a:latin typeface="Harrington" panose="04040505050A02020702" pitchFamily="82" charset="0"/>
              </a:rPr>
              <a:t>Por los años que me queden de vida</a:t>
            </a:r>
            <a:endParaRPr lang="es-ES" sz="2400" b="1" dirty="0">
              <a:ln>
                <a:solidFill>
                  <a:schemeClr val="bg1"/>
                </a:solidFill>
              </a:ln>
              <a:solidFill>
                <a:srgbClr val="A25100"/>
              </a:solidFill>
              <a:latin typeface="Harrington" panose="04040505050A02020702" pitchFamily="82" charset="0"/>
            </a:endParaRPr>
          </a:p>
        </p:txBody>
      </p:sp>
      <p:pic>
        <p:nvPicPr>
          <p:cNvPr id="3075" name="Picture 3" descr="E:\PPS DE CREACION PROPIA - EXCLUSIVOS\- Siempre estarás en mi corazón\Imágenes\dd238a69+Antonio y y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7939"/>
            <a:ext cx="9156700" cy="572029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852510" y="4031989"/>
            <a:ext cx="2978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740000"/>
                  </a:solidFill>
                </a:ln>
                <a:solidFill>
                  <a:srgbClr val="FF0000"/>
                </a:solidFill>
                <a:latin typeface="Harrington" panose="04040505050A02020702" pitchFamily="82" charset="0"/>
              </a:rPr>
              <a:t>Siempre estarás vivo</a:t>
            </a:r>
            <a:endParaRPr lang="es-ES" sz="2400" b="1" dirty="0">
              <a:ln>
                <a:solidFill>
                  <a:srgbClr val="740000"/>
                </a:solidFill>
              </a:ln>
              <a:solidFill>
                <a:srgbClr val="FF0000"/>
              </a:solidFill>
              <a:latin typeface="Harrington" panose="04040505050A02020702" pitchFamily="82" charset="0"/>
            </a:endParaRPr>
          </a:p>
        </p:txBody>
      </p:sp>
      <p:pic>
        <p:nvPicPr>
          <p:cNvPr id="8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046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32"/>
    </mc:Choice>
    <mc:Fallback xmlns="">
      <p:transition spd="slow" advTm="23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DE CREACION PROPIA - EXCLUSIVOS\- Siempre estarás en mi corazón\Imágenes\2vb0i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2" y="0"/>
            <a:ext cx="9193213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720504" y="1710392"/>
            <a:ext cx="2462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Harrington" panose="04040505050A02020702" pitchFamily="82" charset="0"/>
              </a:rPr>
              <a:t>En mi corazón</a:t>
            </a:r>
            <a:endParaRPr lang="es-ES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Harrington" panose="04040505050A02020702" pitchFamily="82" charset="0"/>
            </a:endParaRPr>
          </a:p>
        </p:txBody>
      </p:sp>
      <p:pic>
        <p:nvPicPr>
          <p:cNvPr id="7170" name="Picture 2" descr="E:\PPS DE CREACION PROPIA - EXCLUSIVOS\- Siempre estarás en mi corazón\Imágenes\margarita+Antonio y yo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108386" y="742094"/>
            <a:ext cx="40968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740000"/>
                  </a:solidFill>
                </a:ln>
                <a:solidFill>
                  <a:srgbClr val="FF0000"/>
                </a:solidFill>
                <a:latin typeface="Harrington" panose="04040505050A02020702" pitchFamily="82" charset="0"/>
              </a:rPr>
              <a:t>Te </a:t>
            </a:r>
            <a:r>
              <a:rPr lang="es-ES" sz="3200" b="1" dirty="0" smtClean="0">
                <a:ln>
                  <a:solidFill>
                    <a:srgbClr val="740000"/>
                  </a:solidFill>
                </a:ln>
                <a:solidFill>
                  <a:srgbClr val="FF0000"/>
                </a:solidFill>
                <a:latin typeface="Harrington" panose="04040505050A02020702" pitchFamily="82" charset="0"/>
              </a:rPr>
              <a:t>quiero</a:t>
            </a:r>
            <a:r>
              <a:rPr lang="es-ES" sz="3200" b="1" dirty="0" smtClean="0">
                <a:ln>
                  <a:solidFill>
                    <a:srgbClr val="740000"/>
                  </a:solidFill>
                </a:ln>
                <a:solidFill>
                  <a:srgbClr val="FF0000"/>
                </a:solidFill>
                <a:latin typeface="Harrington" panose="04040505050A02020702" pitchFamily="82" charset="0"/>
              </a:rPr>
              <a:t>, mi amor </a:t>
            </a:r>
            <a:endParaRPr lang="es-ES" sz="3200" b="1" dirty="0">
              <a:ln>
                <a:solidFill>
                  <a:srgbClr val="740000"/>
                </a:solidFill>
              </a:ln>
              <a:solidFill>
                <a:srgbClr val="FF0000"/>
              </a:solidFill>
              <a:latin typeface="Harrington" panose="04040505050A02020702" pitchFamily="82" charset="0"/>
            </a:endParaRPr>
          </a:p>
        </p:txBody>
      </p:sp>
      <p:pic>
        <p:nvPicPr>
          <p:cNvPr id="6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04"/>
    </mc:Choice>
    <mc:Fallback xmlns="">
      <p:transition spd="slow" advTm="15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E:\PPS DE CREACION PROPIA - EXCLUSIVOS\- Siempre estarás en mi corazón\Imágenes\37 - Red-Rose-Flower-and-Pomegranate4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1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39552" y="2977514"/>
            <a:ext cx="1531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latin typeface="Harrington" panose="04040505050A02020702" pitchFamily="82" charset="0"/>
              </a:rPr>
              <a:t>Abril 2019</a:t>
            </a:r>
            <a:endParaRPr lang="es-ES" sz="2400" b="1" dirty="0">
              <a:solidFill>
                <a:srgbClr val="FF0000"/>
              </a:solidFill>
              <a:latin typeface="Harrington" panose="04040505050A02020702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14816" y="3670059"/>
            <a:ext cx="32704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latin typeface="Harrington" panose="04040505050A02020702" pitchFamily="82" charset="0"/>
              </a:rPr>
              <a:t>Música: Morir de amor</a:t>
            </a:r>
          </a:p>
          <a:p>
            <a:r>
              <a:rPr lang="es-ES" sz="2400" b="1" dirty="0">
                <a:solidFill>
                  <a:srgbClr val="FF0000"/>
                </a:solidFill>
                <a:latin typeface="Harrington" panose="04040505050A02020702" pitchFamily="82" charset="0"/>
              </a:rPr>
              <a:t> </a:t>
            </a:r>
            <a:r>
              <a:rPr lang="es-ES" sz="2400" b="1" dirty="0" smtClean="0">
                <a:solidFill>
                  <a:srgbClr val="FF0000"/>
                </a:solidFill>
                <a:latin typeface="Harrington" panose="04040505050A02020702" pitchFamily="82" charset="0"/>
              </a:rPr>
              <a:t>              Frank </a:t>
            </a:r>
            <a:r>
              <a:rPr lang="es-ES" sz="2400" b="1" dirty="0" err="1" smtClean="0">
                <a:solidFill>
                  <a:srgbClr val="FF0000"/>
                </a:solidFill>
                <a:latin typeface="Harrington" panose="04040505050A02020702" pitchFamily="82" charset="0"/>
              </a:rPr>
              <a:t>Pourcel</a:t>
            </a:r>
            <a:endParaRPr lang="es-ES" sz="2400" b="1" dirty="0">
              <a:solidFill>
                <a:srgbClr val="FF0000"/>
              </a:solidFill>
              <a:latin typeface="Harrington" panose="04040505050A02020702" pitchFamily="82" charset="0"/>
            </a:endParaRPr>
          </a:p>
        </p:txBody>
      </p:sp>
      <p:grpSp>
        <p:nvGrpSpPr>
          <p:cNvPr id="7" name="6 Grupo"/>
          <p:cNvGrpSpPr/>
          <p:nvPr/>
        </p:nvGrpSpPr>
        <p:grpSpPr>
          <a:xfrm>
            <a:off x="7549581" y="4001676"/>
            <a:ext cx="1198883" cy="1640152"/>
            <a:chOff x="4624998" y="2270451"/>
            <a:chExt cx="1511600" cy="3227017"/>
          </a:xfrm>
        </p:grpSpPr>
        <p:pic>
          <p:nvPicPr>
            <p:cNvPr id="1030" name="Picture 6" descr="E:\Imágenes\Nombre\13-GifsAnimadosDollz-MundoEmot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4998" y="2270451"/>
              <a:ext cx="1511600" cy="26288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5 CuadroTexto"/>
            <p:cNvSpPr txBox="1"/>
            <p:nvPr/>
          </p:nvSpPr>
          <p:spPr>
            <a:xfrm>
              <a:off x="4624999" y="4710247"/>
              <a:ext cx="1441471" cy="787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000" b="1" dirty="0" smtClean="0">
                  <a:solidFill>
                    <a:srgbClr val="FF0000"/>
                  </a:solidFill>
                  <a:latin typeface="Vivaldi" panose="03020602050506090804" pitchFamily="66" charset="0"/>
                </a:rPr>
                <a:t>Margarita</a:t>
              </a:r>
              <a:endParaRPr lang="es-ES" sz="2000" b="1" dirty="0">
                <a:solidFill>
                  <a:srgbClr val="FF0000"/>
                </a:solidFill>
                <a:latin typeface="Vivaldi" panose="03020602050506090804" pitchFamily="66" charset="0"/>
              </a:endParaRPr>
            </a:p>
          </p:txBody>
        </p:sp>
      </p:grpSp>
      <p:sp>
        <p:nvSpPr>
          <p:cNvPr id="8" name="7 Medio marco"/>
          <p:cNvSpPr/>
          <p:nvPr/>
        </p:nvSpPr>
        <p:spPr>
          <a:xfrm>
            <a:off x="0" y="-1"/>
            <a:ext cx="4572000" cy="2857501"/>
          </a:xfrm>
          <a:prstGeom prst="halfFrame">
            <a:avLst>
              <a:gd name="adj1" fmla="val 17477"/>
              <a:gd name="adj2" fmla="val 18563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4572000" y="-1"/>
            <a:ext cx="4572000" cy="2857501"/>
          </a:xfrm>
          <a:prstGeom prst="halfFrame">
            <a:avLst>
              <a:gd name="adj1" fmla="val 18198"/>
              <a:gd name="adj2" fmla="val 1747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V="1">
            <a:off x="0" y="2857499"/>
            <a:ext cx="4572000" cy="2857500"/>
          </a:xfrm>
          <a:prstGeom prst="halfFrame">
            <a:avLst>
              <a:gd name="adj1" fmla="val 17863"/>
              <a:gd name="adj2" fmla="val 1853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 flipV="1">
            <a:off x="4572000" y="2857499"/>
            <a:ext cx="4572000" cy="2857500"/>
          </a:xfrm>
          <a:prstGeom prst="halfFrame">
            <a:avLst>
              <a:gd name="adj1" fmla="val 17477"/>
              <a:gd name="adj2" fmla="val 1531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>
            <a:off x="827584" y="612955"/>
            <a:ext cx="3744416" cy="2244546"/>
          </a:xfrm>
          <a:prstGeom prst="halfFrame">
            <a:avLst>
              <a:gd name="adj1" fmla="val 19683"/>
              <a:gd name="adj2" fmla="val 261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flipH="1">
            <a:off x="4572000" y="612955"/>
            <a:ext cx="3744416" cy="2244546"/>
          </a:xfrm>
          <a:prstGeom prst="halfFrame">
            <a:avLst>
              <a:gd name="adj1" fmla="val 17762"/>
              <a:gd name="adj2" fmla="val 2579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V="1">
            <a:off x="827585" y="2857498"/>
            <a:ext cx="3690411" cy="2220248"/>
          </a:xfrm>
          <a:prstGeom prst="halfFrame">
            <a:avLst>
              <a:gd name="adj1" fmla="val 20714"/>
              <a:gd name="adj2" fmla="val 2592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H="1" flipV="1">
            <a:off x="4572000" y="2857500"/>
            <a:ext cx="3744416" cy="2220244"/>
          </a:xfrm>
          <a:prstGeom prst="halfFrame">
            <a:avLst>
              <a:gd name="adj1" fmla="val 21289"/>
              <a:gd name="adj2" fmla="val 2549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>
            <a:off x="1691680" y="1177314"/>
            <a:ext cx="2880320" cy="1655888"/>
          </a:xfrm>
          <a:prstGeom prst="halfFrame">
            <a:avLst>
              <a:gd name="adj1" fmla="val 30859"/>
              <a:gd name="adj2" fmla="val 3299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edio marco"/>
          <p:cNvSpPr/>
          <p:nvPr/>
        </p:nvSpPr>
        <p:spPr>
          <a:xfrm flipH="1">
            <a:off x="4571998" y="1177313"/>
            <a:ext cx="2808311" cy="1680187"/>
          </a:xfrm>
          <a:prstGeom prst="halfFrame">
            <a:avLst>
              <a:gd name="adj1" fmla="val 28721"/>
              <a:gd name="adj2" fmla="val 3170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edio marco"/>
          <p:cNvSpPr/>
          <p:nvPr/>
        </p:nvSpPr>
        <p:spPr>
          <a:xfrm flipV="1">
            <a:off x="1691680" y="2857499"/>
            <a:ext cx="2880320" cy="1620177"/>
          </a:xfrm>
          <a:prstGeom prst="halfFrame">
            <a:avLst>
              <a:gd name="adj1" fmla="val 30057"/>
              <a:gd name="adj2" fmla="val 3120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edio marco"/>
          <p:cNvSpPr/>
          <p:nvPr/>
        </p:nvSpPr>
        <p:spPr>
          <a:xfrm flipH="1" flipV="1">
            <a:off x="4680010" y="2857499"/>
            <a:ext cx="2700301" cy="1620175"/>
          </a:xfrm>
          <a:prstGeom prst="halfFrame">
            <a:avLst>
              <a:gd name="adj1" fmla="val 31398"/>
              <a:gd name="adj2" fmla="val 32885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" name="Picture 2" descr="E:\PPS DE CREACION PROPIA - EXCLUSIVOS\- Siempre estarás en mi corazón\Imágenes\Lamina tap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14"/>
            <a:ext cx="9144000" cy="57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00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91"/>
    </mc:Choice>
    <mc:Fallback xmlns="">
      <p:transition spd="slow" advTm="19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5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3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730500"/>
            <a:ext cx="304800" cy="25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54610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98500"/>
            <a:ext cx="4826000" cy="1756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2540</TotalTime>
  <Words>393</Words>
  <Application>Microsoft Office PowerPoint</Application>
  <PresentationFormat>Presentación en pantalla (16:10)</PresentationFormat>
  <Paragraphs>54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143</cp:revision>
  <dcterms:created xsi:type="dcterms:W3CDTF">2019-04-12T21:38:13Z</dcterms:created>
  <dcterms:modified xsi:type="dcterms:W3CDTF">2019-04-23T15:08:38Z</dcterms:modified>
</cp:coreProperties>
</file>