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9" r:id="rId3"/>
    <p:sldId id="256" r:id="rId4"/>
    <p:sldId id="257" r:id="rId5"/>
    <p:sldId id="264" r:id="rId6"/>
    <p:sldId id="268" r:id="rId7"/>
    <p:sldId id="267" r:id="rId8"/>
    <p:sldId id="266" r:id="rId9"/>
    <p:sldId id="265" r:id="rId10"/>
    <p:sldId id="261" r:id="rId11"/>
    <p:sldId id="263" r:id="rId12"/>
    <p:sldId id="262" r:id="rId13"/>
    <p:sldId id="260" r:id="rId14"/>
    <p:sldId id="272" r:id="rId15"/>
    <p:sldId id="273" r:id="rId16"/>
    <p:sldId id="271" r:id="rId17"/>
    <p:sldId id="269" r:id="rId18"/>
    <p:sldId id="270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TK4uKaRJJstE0hpMR5Bzw" hashData="K5OkckTG8nWbuO1dOq4NIXVsq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660"/>
  </p:normalViewPr>
  <p:slideViewPr>
    <p:cSldViewPr>
      <p:cViewPr>
        <p:scale>
          <a:sx n="50" d="100"/>
          <a:sy n="50" d="100"/>
        </p:scale>
        <p:origin x="-546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09743-35E1-41F8-ACEE-726673842DD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1EDFF-00C5-4BBD-8032-1262B3591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1EDFF-00C5-4BBD-8032-1262B3591D1E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31302-F2F9-4FF8-A180-823CF5A34C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D47B-9C13-4402-8552-8310C87251D5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6FF91-5731-4366-B4DE-95D2E5207D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9152F8-DFEA-4777-AE4D-703E38633A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41a11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3" y="0"/>
            <a:ext cx="9067607" cy="6858000"/>
          </a:xfrm>
          <a:prstGeom prst="rect">
            <a:avLst/>
          </a:prstGeom>
        </p:spPr>
      </p:pic>
      <p:pic>
        <p:nvPicPr>
          <p:cNvPr id="5" name="4 Imagen" descr="841a1145.jp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41a11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643702" y="1285860"/>
            <a:ext cx="1180131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extrusionH="57150" prstMaterial="powder">
              <a:bevelT w="228600" h="165100" prst="softRound"/>
            </a:sp3d>
          </a:bodyPr>
          <a:lstStyle/>
          <a:p>
            <a:r>
              <a:rPr lang="es-ES" sz="9600" dirty="0" smtClean="0">
                <a:ln>
                  <a:solidFill>
                    <a:schemeClr val="tx2">
                      <a:lumMod val="25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Dayton" pitchFamily="2" charset="0"/>
              </a:rPr>
              <a:t>Si</a:t>
            </a:r>
            <a:endParaRPr lang="es-ES" sz="9600" dirty="0">
              <a:ln>
                <a:solidFill>
                  <a:schemeClr val="tx2">
                    <a:lumMod val="25000"/>
                  </a:schemeClr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Dayton" pitchFamily="2" charset="0"/>
            </a:endParaRPr>
          </a:p>
        </p:txBody>
      </p:sp>
      <p:pic>
        <p:nvPicPr>
          <p:cNvPr id="18434" name="Picture 2" descr="http://static1.glowtxt.com/data1/6/f/7/6f7182722e6dc675186dd0559b120aad056ca9b9da39a3ee5e6b4b0d3255bfef95601890afd80709da39a3ee5e6b4b0d3255bfef95601890afd80709463b16c86d03b264a9843af27b27c83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6000768"/>
            <a:ext cx="3743325" cy="48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 loop="1">
        <p:snd r:embed="rId2" name="May It Be Enya(www.todocaleta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8d4c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633f72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488" y="2000240"/>
            <a:ext cx="4892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recobrar lo recobrado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8888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761fc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143240" y="2357430"/>
            <a:ext cx="5067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Debí perder primero lo perdido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d3f5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3058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428992" y="3286124"/>
            <a:ext cx="30540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conseguir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conseguido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0e73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65121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2786058"/>
            <a:ext cx="4453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Tuve que soportar lo soportado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138e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59af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14612" y="4214818"/>
            <a:ext cx="4373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estar ahora enamorado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6e20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dafe27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00298" y="3357562"/>
            <a:ext cx="47580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menester haber estado herido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b21c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e927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2000240"/>
            <a:ext cx="4633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Tengo por bien sufrido lo sufrido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a669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9d28f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357422" y="1785926"/>
            <a:ext cx="4658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Tengo por bien llorado lo llorado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cbc3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69086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380" y="0"/>
            <a:ext cx="985838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643174" y="1500174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después de todo he comprobado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c2d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ouisville_kentucky-1600x1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928926" y="5286388"/>
            <a:ext cx="47868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se goza bien de lo gozado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sino después de haberlo padecido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8b179e.jpg"/>
          <p:cNvPicPr>
            <a:picLocks noChangeAspect="1"/>
          </p:cNvPicPr>
          <p:nvPr/>
        </p:nvPicPr>
        <p:blipFill>
          <a:blip r:embed="rId2"/>
          <a:srcRect r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00cea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4572008"/>
            <a:ext cx="5713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después de todo he comprendido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s-de-pantalla-de-paisajes-naturales_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paraiso_verde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00430" y="5500702"/>
            <a:ext cx="48577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lo que el árbol tiene de florido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Bosque en primave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428860" y="5357826"/>
            <a:ext cx="5143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Vive de lo que tiene sepultado.</a:t>
            </a:r>
          </a:p>
          <a:p>
            <a:r>
              <a:rPr lang="es-ES" dirty="0" smtClean="0"/>
              <a:t> 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500298" y="1142984"/>
            <a:ext cx="43577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</a:t>
            </a:r>
            <a:endParaRPr lang="es-ES" sz="1600" dirty="0" smtClean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recobrar lo recobrado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debí perder primero lo perdido,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conseguir lo conseguido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tuve que soportar lo soportado,</a:t>
            </a:r>
          </a:p>
          <a:p>
            <a:pPr algn="ctr"/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para estar ahora enamorado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menester haber estado herido,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tengo por bien sufrido lo sufrido,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tengo por bien llorado lo llorado.</a:t>
            </a:r>
          </a:p>
          <a:p>
            <a:pPr algn="ctr"/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después de todo he comprobado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se goza bien de lo gozado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sino después de haberlo padecido.</a:t>
            </a:r>
          </a:p>
          <a:p>
            <a:pPr algn="ctr"/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después de todo he comprendido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lo que el árbol tiene de florido</a:t>
            </a:r>
            <a:b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1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vive de lo que tiene sepultado.</a:t>
            </a:r>
          </a:p>
          <a:p>
            <a:endParaRPr lang="es-E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025" name="Imagen 1" descr="http://www.poesia-inter.net/firma0flb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3286116" y="4929198"/>
            <a:ext cx="2786082" cy="571504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92867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76d5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286388"/>
            <a:ext cx="328647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tx1">
                    <a:lumMod val="65000"/>
                  </a:schemeClr>
                </a:solidFill>
                <a:latin typeface="Harrington" pitchFamily="82" charset="0"/>
              </a:rPr>
              <a:t>Autor : Francisco Luis Bernárdez, </a:t>
            </a:r>
          </a:p>
          <a:p>
            <a:pPr algn="ctr"/>
            <a:endParaRPr lang="es-ES" dirty="0">
              <a:solidFill>
                <a:schemeClr val="tx2">
                  <a:lumMod val="90000"/>
                </a:schemeClr>
              </a:solidFill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00364" y="578645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http://static1.glowtxt.com/data1/d/c/1/dc178495938b4bbc2cad8433bcaa12f6490108c4da39a3ee5e6b4b0d3255bfef95601890afd80709da39a3ee5e6b4b0d3255bfef95601890afd80709e4a8971eec128fd63fa4272c418a15e6.pn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571736" y="5715016"/>
            <a:ext cx="4114800" cy="6000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8" presetClass="entr" presetSubtype="0" ac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I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-SI-</Template>
  <TotalTime>0</TotalTime>
  <Words>131</Words>
  <Application>Microsoft Office PowerPoint</Application>
  <PresentationFormat>Presentación en pantalla (4:3)</PresentationFormat>
  <Paragraphs>38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-SI-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2012-11-18T17:19:19Z</dcterms:created>
  <dcterms:modified xsi:type="dcterms:W3CDTF">2012-11-18T17:22:57Z</dcterms:modified>
</cp:coreProperties>
</file>