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8" r:id="rId3"/>
    <p:sldId id="256" r:id="rId4"/>
  </p:sldIdLst>
  <p:sldSz cx="12192000" cy="6858000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HObZyHKCoO8HyEIOJ4w34Q==" hashData="AoOML/RuXYv5LPzaXWh31HugkqqHxor9utkoSRjuYrZs677Lxz+XQ3B7gS7A6/GBKyQT3xNbgTKDz1zeFAF0JQ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714" y="32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D32C71C9-13E9-77F5-8767-7C28F43A45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6428B548-AB7A-833F-FF22-54CE3F4964F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7C5FDD9-7B1D-8371-B299-96157B68F79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35DAA4-C1B6-4A6F-9146-ED774A8B3B4B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7904718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A1B13F01-872C-ACA7-24A3-BCC8F39BF37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C409E04-1A5D-AEFC-0AB9-F06AC046FD5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5469AAF-251F-F4D0-49AF-6186F0AA39F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0217E4-2144-492F-AAE0-9A742FCCCBAC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3313145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10CE3B-1A44-FDD0-190D-140C609AE90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8DD69A10-6A81-C719-7F7F-8CEC3680001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69CE70B-0C84-A1FD-397B-23AC93C7BF3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ECEFC0-7DD6-4565-A6B1-758679B24C56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5546052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A7AAC6F-DBBA-DFDC-B4CE-853C8CB798A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44648BD-A61F-26A2-3B78-5B197822502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AC3FDC6-5D4D-DF85-24B2-D6EBD609DEB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A3E623-BCC6-46C5-92F5-256CF10F634F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3526828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A1680ABA-68FE-D07A-5A41-ECF2121931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422C86CC-9A49-E39B-30C3-74FFEF650FC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0DA4C09-1BA2-B6D8-EF34-02EA48CE6F0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99657F-4C7B-4001-A989-28A2348E6593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4485451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77EE5132-321F-9C51-09D8-72F25B29B3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426D1781-CE45-FB78-552D-BD37E137415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9A9180C0-4B99-ACC6-C2D6-F9BE6AC0EF2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3D1665-2877-4D44-88E8-0E1ADB1091F6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2047722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6EC9B151-E9BE-71D4-3144-4A9621330E6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31857686-AF3A-6E0A-DC20-7293B64D28D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581250-3263-3A40-E75F-0728065FAE7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42505F-DA0D-4EB0-BD73-C5A1C772CFDD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6815818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2CF19E9-0A3D-5370-92D2-C718C06DB2E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CCF899D-C0E8-93DD-AD48-5566EE332C8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BEB1785-98A9-86C1-710F-D550194E735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CAAFC9-FFDA-49ED-9A02-17242936E084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9591359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6AC8532-AD47-E84E-A968-63DAFC22AE7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1AD212F-7185-C057-F6F3-0350FDFF7C5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4B68BF7-0C31-A2F4-52B3-48FA60D2BA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6C762F-9B7E-4374-8F95-93B5E0E9459E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964735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FA33A671-0726-FB41-0BAB-1B307233AA1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41DB68E-FE3E-93BD-EA0A-608600D9E7C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6973F04D-E29B-A75C-52B5-F2839350F4F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E0C0B8-3B7E-46CD-9F15-8D2664D26F0A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1007015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97FB25-5751-E1A7-E598-D829B789EC8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BBF2DC48-7908-E24A-87A1-47EB12CB82F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75C4012-20A2-426A-7DBD-E2FC540185B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851F9A-5032-486E-A8B6-0BCC4DC691A8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9982494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83CDCA4-B693-D661-836A-D155D6B6054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F9E382AD-E804-C57C-745F-0E145A8228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54670B9-98DA-0151-25B3-8326BADEFE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eaLnBrk="1" hangingPunct="1"/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35323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E896CB26-437C-20B6-B51E-7BF951275D5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cambiar el estilo de título	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BA7445D2-E8EF-FD86-BCF3-4FBC1B1DFA7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el estilo de texto del patrón</a:t>
            </a:r>
          </a:p>
          <a:p>
            <a:pPr lvl="1"/>
            <a:r>
              <a:rPr lang="es-ES" altLang="es-ES"/>
              <a:t>Segundo nivel</a:t>
            </a:r>
          </a:p>
          <a:p>
            <a:pPr lvl="2"/>
            <a:r>
              <a:rPr lang="es-ES" altLang="es-ES"/>
              <a:t>Tercer nivel</a:t>
            </a:r>
          </a:p>
          <a:p>
            <a:pPr lvl="3"/>
            <a:r>
              <a:rPr lang="es-ES" altLang="es-ES"/>
              <a:t>Cuarto nivel</a:t>
            </a:r>
          </a:p>
          <a:p>
            <a:pPr lvl="4"/>
            <a:r>
              <a:rPr lang="es-ES" altLang="es-ES"/>
              <a:t>Quinto nivel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DD66296B-38DE-1B22-4E70-96FBED815372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7106EDE3-6354-D35A-1B6D-703D42E6DFAD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3E916966-1E79-0A89-2805-246DA48BD4F5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D8C96114-D2A3-41F8-949E-9203D04E21EA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C5234A3A-C9D0-AC8E-604B-46A634DE517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7084069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g"/><Relationship Id="rId7" Type="http://schemas.openxmlformats.org/officeDocument/2006/relationships/image" Target="../media/image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image" Target="../media/image2.jpg"/><Relationship Id="rId9" Type="http://schemas.openxmlformats.org/officeDocument/2006/relationships/image" Target="../media/image7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3.png"/><Relationship Id="rId18" Type="http://schemas.openxmlformats.org/officeDocument/2006/relationships/image" Target="../media/image1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1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9.png"/><Relationship Id="rId11" Type="http://schemas.openxmlformats.org/officeDocument/2006/relationships/image" Target="../media/image1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1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8.png"/><Relationship Id="rId9" Type="http://schemas.openxmlformats.org/officeDocument/2006/relationships/image" Target="../media/image1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>
            <a:extLst>
              <a:ext uri="{FF2B5EF4-FFF2-40B4-BE49-F238E27FC236}">
                <a16:creationId xmlns:a16="http://schemas.microsoft.com/office/drawing/2014/main" id="{A2DEACD3-EE98-A282-CABA-98EAA18685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/>
        </p:blipFill>
        <p:spPr bwMode="auto">
          <a:xfrm flipH="1">
            <a:off x="0" y="-25524"/>
            <a:ext cx="11496600" cy="61188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5 CuadroTexto">
            <a:extLst>
              <a:ext uri="{FF2B5EF4-FFF2-40B4-BE49-F238E27FC236}">
                <a16:creationId xmlns:a16="http://schemas.microsoft.com/office/drawing/2014/main" id="{0D29FD00-3AB3-E4FB-7C0A-20A9960C7F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063" y="1268413"/>
            <a:ext cx="5184775" cy="25860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s-ES" sz="54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Si tuviera          </a:t>
            </a:r>
          </a:p>
          <a:p>
            <a:pPr>
              <a:defRPr/>
            </a:pPr>
            <a:r>
              <a:rPr lang="es-ES" sz="54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          que  </a:t>
            </a:r>
          </a:p>
          <a:p>
            <a:pPr>
              <a:defRPr/>
            </a:pPr>
            <a:r>
              <a:rPr lang="es-ES" sz="54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              olvidar</a:t>
            </a:r>
            <a:endParaRPr lang="es-ES" sz="5400" i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D8E13AAE-0B0F-B4E6-0D19-71143AA2767B}"/>
              </a:ext>
            </a:extLst>
          </p:cNvPr>
          <p:cNvSpPr/>
          <p:nvPr/>
        </p:nvSpPr>
        <p:spPr>
          <a:xfrm>
            <a:off x="22225" y="0"/>
            <a:ext cx="12169775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pic>
        <p:nvPicPr>
          <p:cNvPr id="3" name="Picture 5">
            <a:extLst>
              <a:ext uri="{FF2B5EF4-FFF2-40B4-BE49-F238E27FC236}">
                <a16:creationId xmlns:a16="http://schemas.microsoft.com/office/drawing/2014/main" id="{6C660B37-5F2D-7DBE-5710-B670AC0AF1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/>
        </p:blipFill>
        <p:spPr bwMode="auto">
          <a:xfrm>
            <a:off x="695400" y="692696"/>
            <a:ext cx="11453749" cy="61642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6">
            <a:extLst>
              <a:ext uri="{FF2B5EF4-FFF2-40B4-BE49-F238E27FC236}">
                <a16:creationId xmlns:a16="http://schemas.microsoft.com/office/drawing/2014/main" id="{5D35D099-9930-9C82-ED9E-C932C8C124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34472" y="1257224"/>
            <a:ext cx="5114677" cy="503522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lnSpc>
                <a:spcPct val="115000"/>
              </a:lnSpc>
              <a:spcAft>
                <a:spcPts val="800"/>
              </a:spcAft>
              <a:defRPr/>
            </a:pPr>
            <a:r>
              <a:rPr lang="es-ES" sz="30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No me olvidaría de ti </a:t>
            </a:r>
            <a:endParaRPr lang="es-ES" sz="30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  <a:defRPr/>
            </a:pPr>
            <a:r>
              <a:rPr lang="es-ES" sz="30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porque tú flor de Liz </a:t>
            </a:r>
            <a:endParaRPr lang="es-ES" sz="30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  <a:defRPr/>
            </a:pPr>
            <a:r>
              <a:rPr lang="es-ES" sz="30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eres la razón de mi existir.</a:t>
            </a:r>
            <a:endParaRPr lang="es-ES" sz="30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  <a:defRPr/>
            </a:pPr>
            <a:r>
              <a:rPr lang="es-ES" sz="30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Cuándo yo te conocí </a:t>
            </a:r>
            <a:endParaRPr lang="es-ES" sz="30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  <a:defRPr/>
            </a:pPr>
            <a:r>
              <a:rPr lang="es-ES" sz="30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no sabía que en ti </a:t>
            </a:r>
            <a:endParaRPr lang="es-ES" sz="30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  <a:defRPr/>
            </a:pPr>
            <a:r>
              <a:rPr lang="es-ES" sz="30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conocería la grandeza del amor </a:t>
            </a:r>
            <a:endParaRPr lang="es-ES" sz="30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  <a:defRPr/>
            </a:pPr>
            <a:r>
              <a:rPr lang="es-ES" sz="30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tu ternura y tú candor </a:t>
            </a:r>
            <a:endParaRPr lang="es-ES" sz="30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  <a:defRPr/>
            </a:pPr>
            <a:r>
              <a:rPr lang="es-ES" sz="30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me iluminaron bella flor. 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A09FE233-C030-FD4D-C16E-7F7A40D9E17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pic>
        <p:nvPicPr>
          <p:cNvPr id="7" name="Picture 5">
            <a:extLst>
              <a:ext uri="{FF2B5EF4-FFF2-40B4-BE49-F238E27FC236}">
                <a16:creationId xmlns:a16="http://schemas.microsoft.com/office/drawing/2014/main" id="{AB811112-3010-1D0B-8C06-EB5835D8FB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/>
          <a:srcRect/>
          <a:stretch/>
        </p:blipFill>
        <p:spPr bwMode="auto">
          <a:xfrm>
            <a:off x="695400" y="17675"/>
            <a:ext cx="11496600" cy="60756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Rectangle 6">
            <a:extLst>
              <a:ext uri="{FF2B5EF4-FFF2-40B4-BE49-F238E27FC236}">
                <a16:creationId xmlns:a16="http://schemas.microsoft.com/office/drawing/2014/main" id="{2B22B61F-97BC-790C-BEB5-2075FDE006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24192" y="214707"/>
            <a:ext cx="4209330" cy="568155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15000"/>
              </a:lnSpc>
              <a:spcAft>
                <a:spcPts val="800"/>
              </a:spcAft>
              <a:buFontTx/>
              <a:buNone/>
              <a:defRPr/>
            </a:pPr>
            <a:r>
              <a:rPr lang="es-ES" sz="30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Haciendo que mi corazón </a:t>
            </a:r>
            <a:endParaRPr lang="es-ES" sz="30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 eaLnBrk="1" hangingPunct="1">
              <a:lnSpc>
                <a:spcPct val="115000"/>
              </a:lnSpc>
              <a:spcAft>
                <a:spcPts val="800"/>
              </a:spcAft>
              <a:buFontTx/>
              <a:buNone/>
              <a:defRPr/>
            </a:pPr>
            <a:r>
              <a:rPr lang="es-ES" sz="30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se llenará de emoción</a:t>
            </a:r>
            <a:endParaRPr lang="es-ES" sz="30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 eaLnBrk="1" hangingPunct="1">
              <a:lnSpc>
                <a:spcPct val="115000"/>
              </a:lnSpc>
              <a:spcAft>
                <a:spcPts val="800"/>
              </a:spcAft>
              <a:buFontTx/>
              <a:buNone/>
              <a:defRPr/>
            </a:pPr>
            <a:r>
              <a:rPr lang="es-ES" sz="30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tu eres mi perdición </a:t>
            </a:r>
            <a:endParaRPr lang="es-ES" sz="30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 eaLnBrk="1" hangingPunct="1">
              <a:lnSpc>
                <a:spcPct val="115000"/>
              </a:lnSpc>
              <a:spcAft>
                <a:spcPts val="800"/>
              </a:spcAft>
              <a:buFontTx/>
              <a:buNone/>
              <a:defRPr/>
            </a:pPr>
            <a:r>
              <a:rPr lang="es-ES" sz="30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y también mi redención </a:t>
            </a:r>
            <a:endParaRPr lang="es-ES" sz="30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 eaLnBrk="1" hangingPunct="1">
              <a:lnSpc>
                <a:spcPct val="115000"/>
              </a:lnSpc>
              <a:spcAft>
                <a:spcPts val="800"/>
              </a:spcAft>
              <a:buFontTx/>
              <a:buNone/>
              <a:defRPr/>
            </a:pPr>
            <a:r>
              <a:rPr lang="es-ES" sz="30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eres ése ser divino </a:t>
            </a:r>
            <a:endParaRPr lang="es-ES" sz="30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 eaLnBrk="1" hangingPunct="1">
              <a:lnSpc>
                <a:spcPct val="115000"/>
              </a:lnSpc>
              <a:spcAft>
                <a:spcPts val="800"/>
              </a:spcAft>
              <a:buFontTx/>
              <a:buNone/>
              <a:defRPr/>
            </a:pPr>
            <a:r>
              <a:rPr lang="es-ES" sz="30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que Dios puso en mi camino </a:t>
            </a:r>
            <a:endParaRPr lang="es-ES" sz="30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 eaLnBrk="1" hangingPunct="1">
              <a:lnSpc>
                <a:spcPct val="115000"/>
              </a:lnSpc>
              <a:spcAft>
                <a:spcPts val="800"/>
              </a:spcAft>
              <a:buFontTx/>
              <a:buNone/>
              <a:defRPr/>
            </a:pPr>
            <a:r>
              <a:rPr lang="es-ES" sz="30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mi ángel celestial </a:t>
            </a:r>
            <a:endParaRPr lang="es-ES" sz="30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 eaLnBrk="1" hangingPunct="1">
              <a:lnSpc>
                <a:spcPct val="115000"/>
              </a:lnSpc>
              <a:spcAft>
                <a:spcPts val="800"/>
              </a:spcAft>
              <a:buFontTx/>
              <a:buNone/>
              <a:defRPr/>
            </a:pPr>
            <a:r>
              <a:rPr lang="es-ES" sz="30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la cura de mi mal.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F10DE846-51FD-6712-7257-4B4B527E671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pic>
        <p:nvPicPr>
          <p:cNvPr id="10" name="Picture 5">
            <a:extLst>
              <a:ext uri="{FF2B5EF4-FFF2-40B4-BE49-F238E27FC236}">
                <a16:creationId xmlns:a16="http://schemas.microsoft.com/office/drawing/2014/main" id="{2E390283-93B5-C1D0-84C5-8973B44979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/>
          <a:srcRect/>
          <a:stretch/>
        </p:blipFill>
        <p:spPr bwMode="auto">
          <a:xfrm>
            <a:off x="1" y="764704"/>
            <a:ext cx="11496599" cy="61096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Rectangle 6">
            <a:extLst>
              <a:ext uri="{FF2B5EF4-FFF2-40B4-BE49-F238E27FC236}">
                <a16:creationId xmlns:a16="http://schemas.microsoft.com/office/drawing/2014/main" id="{88D4391C-8422-4110-4014-6ADE1C8B74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360" y="1341692"/>
            <a:ext cx="4408579" cy="4955716"/>
          </a:xfrm>
          <a:prstGeom prst="rect">
            <a:avLst/>
          </a:prstGeom>
          <a:noFill/>
          <a:ln>
            <a:noFill/>
          </a:ln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15000"/>
              </a:lnSpc>
              <a:spcAft>
                <a:spcPts val="800"/>
              </a:spcAft>
              <a:buFontTx/>
              <a:buNone/>
              <a:defRPr/>
            </a:pPr>
            <a:r>
              <a:rPr lang="es-ES" sz="30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Para compartir conmigo</a:t>
            </a:r>
            <a:endParaRPr lang="es-ES" sz="30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 eaLnBrk="1" hangingPunct="1">
              <a:lnSpc>
                <a:spcPct val="115000"/>
              </a:lnSpc>
              <a:spcAft>
                <a:spcPts val="800"/>
              </a:spcAft>
              <a:buFontTx/>
              <a:buNone/>
              <a:defRPr/>
            </a:pPr>
            <a:r>
              <a:rPr lang="es-ES" sz="30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tristezas y alegrías</a:t>
            </a:r>
            <a:endParaRPr lang="es-ES" sz="30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 eaLnBrk="1" hangingPunct="1">
              <a:lnSpc>
                <a:spcPct val="115000"/>
              </a:lnSpc>
              <a:spcAft>
                <a:spcPts val="800"/>
              </a:spcAft>
              <a:buFontTx/>
              <a:buNone/>
              <a:defRPr/>
            </a:pPr>
            <a:r>
              <a:rPr lang="es-ES" sz="30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eres en cada luz del día </a:t>
            </a:r>
            <a:endParaRPr lang="es-ES" sz="30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 eaLnBrk="1" hangingPunct="1">
              <a:lnSpc>
                <a:spcPct val="115000"/>
              </a:lnSpc>
              <a:spcAft>
                <a:spcPts val="800"/>
              </a:spcAft>
              <a:buFontTx/>
              <a:buNone/>
              <a:defRPr/>
            </a:pPr>
            <a:r>
              <a:rPr lang="es-ES" sz="30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la magia de mi poesía </a:t>
            </a:r>
            <a:endParaRPr lang="es-ES" sz="30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 eaLnBrk="1" hangingPunct="1">
              <a:lnSpc>
                <a:spcPct val="115000"/>
              </a:lnSpc>
              <a:spcAft>
                <a:spcPts val="800"/>
              </a:spcAft>
              <a:buFontTx/>
              <a:buNone/>
              <a:defRPr/>
            </a:pPr>
            <a:r>
              <a:rPr lang="es-ES" sz="30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a quién le compongo melodías</a:t>
            </a:r>
            <a:endParaRPr lang="es-ES" sz="30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 eaLnBrk="1" hangingPunct="1">
              <a:lnSpc>
                <a:spcPct val="115000"/>
              </a:lnSpc>
              <a:spcAft>
                <a:spcPts val="800"/>
              </a:spcAft>
              <a:buFontTx/>
              <a:buNone/>
              <a:defRPr/>
            </a:pPr>
            <a:r>
              <a:rPr lang="es-ES" sz="30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y trazo con gallardía </a:t>
            </a:r>
            <a:endParaRPr lang="es-ES" sz="30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 eaLnBrk="1" hangingPunct="1">
              <a:lnSpc>
                <a:spcPct val="115000"/>
              </a:lnSpc>
              <a:spcAft>
                <a:spcPts val="800"/>
              </a:spcAft>
              <a:buFontTx/>
              <a:buNone/>
              <a:defRPr/>
            </a:pPr>
            <a:r>
              <a:rPr lang="es-ES" sz="30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un futuro de rebeldía.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F0199C98-58D1-7E54-F43F-2D7883E04910}"/>
              </a:ext>
            </a:extLst>
          </p:cNvPr>
          <p:cNvSpPr/>
          <p:nvPr/>
        </p:nvSpPr>
        <p:spPr>
          <a:xfrm>
            <a:off x="17463" y="0"/>
            <a:ext cx="12174537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pic>
        <p:nvPicPr>
          <p:cNvPr id="13" name="Picture 5">
            <a:extLst>
              <a:ext uri="{FF2B5EF4-FFF2-40B4-BE49-F238E27FC236}">
                <a16:creationId xmlns:a16="http://schemas.microsoft.com/office/drawing/2014/main" id="{2E9A9268-996B-0882-A87F-BA5C99C15A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/>
          <a:srcRect/>
          <a:stretch/>
        </p:blipFill>
        <p:spPr bwMode="auto">
          <a:xfrm flipH="1">
            <a:off x="17801" y="1"/>
            <a:ext cx="12156735" cy="68813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Text Box 6">
            <a:extLst>
              <a:ext uri="{FF2B5EF4-FFF2-40B4-BE49-F238E27FC236}">
                <a16:creationId xmlns:a16="http://schemas.microsoft.com/office/drawing/2014/main" id="{31D3199E-2C1E-0F21-4021-B1D3246C00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59896" y="225302"/>
            <a:ext cx="6840760" cy="640739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15000"/>
              </a:lnSpc>
              <a:spcAft>
                <a:spcPts val="800"/>
              </a:spcAft>
              <a:buFontTx/>
              <a:buNone/>
              <a:defRPr/>
            </a:pPr>
            <a:r>
              <a:rPr lang="es-ES" sz="30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Para lograr las cosas cambiar </a:t>
            </a:r>
            <a:endParaRPr lang="es-ES" sz="30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 eaLnBrk="1" hangingPunct="1">
              <a:lnSpc>
                <a:spcPct val="115000"/>
              </a:lnSpc>
              <a:spcAft>
                <a:spcPts val="800"/>
              </a:spcAft>
              <a:buFontTx/>
              <a:buNone/>
              <a:defRPr/>
            </a:pPr>
            <a:r>
              <a:rPr lang="es-ES" sz="30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y contigo alcanzar</a:t>
            </a:r>
            <a:endParaRPr lang="es-ES" sz="30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 eaLnBrk="1" hangingPunct="1">
              <a:lnSpc>
                <a:spcPct val="115000"/>
              </a:lnSpc>
              <a:spcAft>
                <a:spcPts val="800"/>
              </a:spcAft>
              <a:buFontTx/>
              <a:buNone/>
              <a:defRPr/>
            </a:pPr>
            <a:r>
              <a:rPr lang="es-ES" sz="30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la paz anhelada</a:t>
            </a:r>
            <a:endParaRPr lang="es-ES" sz="30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 eaLnBrk="1" hangingPunct="1">
              <a:lnSpc>
                <a:spcPct val="115000"/>
              </a:lnSpc>
              <a:spcAft>
                <a:spcPts val="800"/>
              </a:spcAft>
              <a:buFontTx/>
              <a:buNone/>
              <a:defRPr/>
            </a:pPr>
            <a:r>
              <a:rPr lang="es-ES" sz="30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muchas veces deseada </a:t>
            </a:r>
            <a:endParaRPr lang="es-ES" sz="30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 eaLnBrk="1" hangingPunct="1">
              <a:lnSpc>
                <a:spcPct val="115000"/>
              </a:lnSpc>
              <a:spcAft>
                <a:spcPts val="800"/>
              </a:spcAft>
              <a:buFontTx/>
              <a:buNone/>
              <a:defRPr/>
            </a:pPr>
            <a:r>
              <a:rPr lang="es-ES" sz="30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y también esquiva</a:t>
            </a:r>
            <a:endParaRPr lang="es-ES" sz="30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 eaLnBrk="1" hangingPunct="1">
              <a:lnSpc>
                <a:spcPct val="115000"/>
              </a:lnSpc>
              <a:spcAft>
                <a:spcPts val="800"/>
              </a:spcAft>
              <a:buFontTx/>
              <a:buNone/>
              <a:defRPr/>
            </a:pPr>
            <a:r>
              <a:rPr lang="es-ES" sz="30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que marca y mejora la vida </a:t>
            </a:r>
            <a:endParaRPr lang="es-ES" sz="30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 eaLnBrk="1" hangingPunct="1">
              <a:lnSpc>
                <a:spcPct val="115000"/>
              </a:lnSpc>
              <a:spcAft>
                <a:spcPts val="800"/>
              </a:spcAft>
              <a:buFontTx/>
              <a:buNone/>
              <a:defRPr/>
            </a:pPr>
            <a:r>
              <a:rPr lang="es-ES" sz="30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y nos permite soñar</a:t>
            </a:r>
            <a:endParaRPr lang="es-ES" sz="30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 eaLnBrk="1" hangingPunct="1">
              <a:lnSpc>
                <a:spcPct val="115000"/>
              </a:lnSpc>
              <a:spcAft>
                <a:spcPts val="800"/>
              </a:spcAft>
              <a:buFontTx/>
              <a:buNone/>
              <a:defRPr/>
            </a:pPr>
            <a:r>
              <a:rPr lang="es-ES" sz="30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con un mejor futuro alcanzar.</a:t>
            </a:r>
            <a:endParaRPr lang="es-ES" sz="30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 eaLnBrk="1" hangingPunct="1">
              <a:lnSpc>
                <a:spcPct val="115000"/>
              </a:lnSpc>
              <a:spcAft>
                <a:spcPts val="800"/>
              </a:spcAft>
              <a:buFontTx/>
              <a:buNone/>
              <a:defRPr/>
            </a:pPr>
            <a:r>
              <a:rPr lang="es-ES" sz="30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Te amo con todo lo que tengo y todo lo que soy</a:t>
            </a:r>
            <a:r>
              <a:rPr lang="es-ES" sz="3000" i="1" kern="0" dirty="0">
                <a:solidFill>
                  <a:srgbClr val="050505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.</a:t>
            </a:r>
            <a:endParaRPr lang="es-ES" sz="3000" i="1" kern="100" dirty="0"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15 CuadroTexto">
            <a:extLst>
              <a:ext uri="{FF2B5EF4-FFF2-40B4-BE49-F238E27FC236}">
                <a16:creationId xmlns:a16="http://schemas.microsoft.com/office/drawing/2014/main" id="{D80C0C7B-CE1A-23A9-CE8B-7A0226CE2D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376" y="7164047"/>
            <a:ext cx="352797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1800" dirty="0"/>
              <a:t>jrvallegomez@outlook.es </a:t>
            </a:r>
          </a:p>
        </p:txBody>
      </p:sp>
      <p:pic>
        <p:nvPicPr>
          <p:cNvPr id="16" name="17 Imagen">
            <a:extLst>
              <a:ext uri="{FF2B5EF4-FFF2-40B4-BE49-F238E27FC236}">
                <a16:creationId xmlns:a16="http://schemas.microsoft.com/office/drawing/2014/main" id="{0B6A4345-8FE4-3C50-D00B-4801F2043E3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7463" y="17675"/>
            <a:ext cx="12192000" cy="683236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BB92B87C-BE9B-3EAB-DD0A-AF38A05D4005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90"/>
          <a:stretch/>
        </p:blipFill>
        <p:spPr>
          <a:xfrm>
            <a:off x="-17463" y="0"/>
            <a:ext cx="12226926" cy="68403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0" name="Text Box 7">
            <a:extLst>
              <a:ext uri="{FF2B5EF4-FFF2-40B4-BE49-F238E27FC236}">
                <a16:creationId xmlns:a16="http://schemas.microsoft.com/office/drawing/2014/main" id="{BEE75954-F51C-9D62-6E20-37E5C8195E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39307" y="6003590"/>
            <a:ext cx="18732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s-ES" sz="24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dy" pitchFamily="66" charset="0"/>
                <a:cs typeface="Arial" charset="0"/>
              </a:rPr>
              <a:t>jrvg</a:t>
            </a:r>
            <a:endParaRPr lang="es-ES" sz="2400" b="1" i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dy" pitchFamily="66" charset="0"/>
              <a:cs typeface="Arial" charset="0"/>
            </a:endParaRPr>
          </a:p>
        </p:txBody>
      </p:sp>
    </p:spTree>
  </p:cSld>
  <p:clrMapOvr>
    <a:masterClrMapping/>
  </p:clrMapOvr>
  <p:transition advClick="0" advTm="0">
    <p:sndAc>
      <p:stSnd loop="1">
        <p:snd r:embed="rId2" name="kenny g-enia - relax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indefinite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xit" presetSubtype="32" fill="hold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5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7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0"/>
                            </p:stCondLst>
                            <p:childTnLst>
                              <p:par>
                                <p:cTn id="31" presetID="1" presetClass="exit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7501"/>
                            </p:stCondLst>
                            <p:childTnLst>
                              <p:par>
                                <p:cTn id="34" presetID="8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8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2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1501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88501"/>
                            </p:stCondLst>
                            <p:childTnLst>
                              <p:par>
                                <p:cTn id="51" presetID="16" presetClass="entr" presetSubtype="37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2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92501"/>
                            </p:stCondLst>
                            <p:childTnLst>
                              <p:par>
                                <p:cTn id="5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501"/>
                            </p:stCondLst>
                            <p:childTnLst>
                              <p:par>
                                <p:cTn id="64" presetID="1" presetClass="exit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15502"/>
                            </p:stCondLst>
                            <p:childTnLst>
                              <p:par>
                                <p:cTn id="67" presetID="3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19502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41" presetClass="exit" presetSubtype="0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7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2" dur="5000" tmFilter="0,0; .5, 0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62002"/>
                            </p:stCondLst>
                            <p:childTnLst>
                              <p:par>
                                <p:cTn id="85" presetID="14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8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9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3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65002"/>
                            </p:stCondLst>
                            <p:childTnLst>
                              <p:par>
                                <p:cTn id="9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68002"/>
                            </p:stCondLst>
                            <p:childTnLst>
                              <p:par>
                                <p:cTn id="112" presetID="55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 animBg="1"/>
      <p:bldP spid="4" grpId="0"/>
      <p:bldP spid="4" grpId="1"/>
      <p:bldP spid="5" grpId="0" animBg="1"/>
      <p:bldP spid="8" grpId="0"/>
      <p:bldP spid="8" grpId="1"/>
      <p:bldP spid="9" grpId="0" animBg="1"/>
      <p:bldP spid="11" grpId="0"/>
      <p:bldP spid="11" grpId="1"/>
      <p:bldP spid="12" grpId="0" animBg="1"/>
      <p:bldP spid="14" grpId="0"/>
      <p:bldP spid="14" grpId="1"/>
      <p:bldP spid="15" grpId="0"/>
      <p:bldP spid="2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  <a:extLst>
              <a:ext uri="{FF2B5EF4-FFF2-40B4-BE49-F238E27FC236}">
                <a16:creationId xmlns:a16="http://schemas.microsoft.com/office/drawing/2014/main" id="{0CFE67BE-6C78-89E5-8E3E-C7573F711660}"/>
              </a:ext>
            </a:extLst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>
            <a:extLst>
              <a:ext uri="{FF2B5EF4-FFF2-40B4-BE49-F238E27FC236}">
                <a16:creationId xmlns:a16="http://schemas.microsoft.com/office/drawing/2014/main" id="{626A0B41-91EF-1322-5F09-170AB9DA5D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40A5D144-8DB6-1C1B-0B2B-A382833A8B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lang="es-ES" altLang="es-ES">
              <a:solidFill>
                <a:srgbClr val="000000"/>
              </a:solidFill>
            </a:endParaRPr>
          </a:p>
        </p:txBody>
      </p:sp>
      <p:pic>
        <p:nvPicPr>
          <p:cNvPr id="4103" name="Picture 7">
            <a:hlinkClick r:id="rId5"/>
            <a:extLst>
              <a:ext uri="{FF2B5EF4-FFF2-40B4-BE49-F238E27FC236}">
                <a16:creationId xmlns:a16="http://schemas.microsoft.com/office/drawing/2014/main" id="{620986A8-AABD-53A1-3E5D-0D5D60090E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92B07087-0F07-E31F-A29B-C5D729801E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5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C8A764C2-A8B8-68B0-E114-23A21F2F68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ES" b="1">
              <a:solidFill>
                <a:srgbClr val="0066FF"/>
              </a:solidFill>
            </a:endParaRPr>
          </a:p>
        </p:txBody>
      </p:sp>
      <p:pic>
        <p:nvPicPr>
          <p:cNvPr id="4106" name="Picture 10">
            <a:hlinkClick r:id="rId7"/>
            <a:extLst>
              <a:ext uri="{FF2B5EF4-FFF2-40B4-BE49-F238E27FC236}">
                <a16:creationId xmlns:a16="http://schemas.microsoft.com/office/drawing/2014/main" id="{3BDA888C-61CE-B675-6F7B-9ABDB8D81E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368DF752-1316-7A28-BB9F-B0A2CAD411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10"/>
            <a:extLst>
              <a:ext uri="{FF2B5EF4-FFF2-40B4-BE49-F238E27FC236}">
                <a16:creationId xmlns:a16="http://schemas.microsoft.com/office/drawing/2014/main" id="{14F351D8-0AFB-CA8F-D40B-C1C3FB6FA1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12"/>
            <a:extLst>
              <a:ext uri="{FF2B5EF4-FFF2-40B4-BE49-F238E27FC236}">
                <a16:creationId xmlns:a16="http://schemas.microsoft.com/office/drawing/2014/main" id="{6F58977E-B3E2-1434-992D-FDA0EE7A97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4"/>
            <a:extLst>
              <a:ext uri="{FF2B5EF4-FFF2-40B4-BE49-F238E27FC236}">
                <a16:creationId xmlns:a16="http://schemas.microsoft.com/office/drawing/2014/main" id="{9179F3CC-001D-0BE4-E08A-7EB5EBDFAF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6"/>
            <a:extLst>
              <a:ext uri="{FF2B5EF4-FFF2-40B4-BE49-F238E27FC236}">
                <a16:creationId xmlns:a16="http://schemas.microsoft.com/office/drawing/2014/main" id="{BFA507EE-34FD-CBA8-D600-0C96A91960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>
            <a:extLst>
              <a:ext uri="{FF2B5EF4-FFF2-40B4-BE49-F238E27FC236}">
                <a16:creationId xmlns:a16="http://schemas.microsoft.com/office/drawing/2014/main" id="{96BE74DB-FE0D-8D5E-2F58-4D2905B671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6553200"/>
            <a:ext cx="9144000" cy="304800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" altLang="es-ES" sz="1400">
                <a:solidFill>
                  <a:srgbClr val="40F903"/>
                </a:solidFill>
                <a:latin typeface="Kristen ITC" panose="03050502040202030202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>
            <a:extLst>
              <a:ext uri="{FF2B5EF4-FFF2-40B4-BE49-F238E27FC236}">
                <a16:creationId xmlns:a16="http://schemas.microsoft.com/office/drawing/2014/main" id="{E93CCF4A-85EF-266D-DDB5-58437F7B2B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5638800" y="838200"/>
            <a:ext cx="4826000" cy="210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55F1C57B-F98F-60E2-125E-1D2B4E1A575F}"/>
              </a:ext>
            </a:extLst>
          </p:cNvPr>
          <p:cNvSpPr txBox="1"/>
          <p:nvPr/>
        </p:nvSpPr>
        <p:spPr>
          <a:xfrm>
            <a:off x="191344" y="6858000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2801047692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1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203</TotalTime>
  <Words>204</Words>
  <Application>Microsoft Office PowerPoint</Application>
  <PresentationFormat>Panorámica</PresentationFormat>
  <Paragraphs>41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11" baseType="lpstr">
      <vt:lpstr>Arial</vt:lpstr>
      <vt:lpstr>Aptos</vt:lpstr>
      <vt:lpstr>Bell MT</vt:lpstr>
      <vt:lpstr>Times New Roman</vt:lpstr>
      <vt:lpstr>Segoe UI Historic</vt:lpstr>
      <vt:lpstr>inherit</vt:lpstr>
      <vt:lpstr>Andy</vt:lpstr>
      <vt:lpstr>Diseño predeterminado</vt:lpstr>
      <vt:lpstr>1_Diseño predeterminado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 tuviera que olvidar....</dc:title>
  <dc:creator>jrvallegomez@outlook.es</dc:creator>
  <cp:keywords>poesia</cp:keywords>
  <cp:lastModifiedBy>jose ruiz</cp:lastModifiedBy>
  <cp:revision>18</cp:revision>
  <dcterms:created xsi:type="dcterms:W3CDTF">2011-08-09T19:36:22Z</dcterms:created>
  <dcterms:modified xsi:type="dcterms:W3CDTF">2024-06-27T06:42:14Z</dcterms:modified>
</cp:coreProperties>
</file>