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58" r:id="rId5"/>
    <p:sldId id="259" r:id="rId6"/>
    <p:sldId id="260" r:id="rId7"/>
    <p:sldId id="261" r:id="rId8"/>
    <p:sldId id="276" r:id="rId9"/>
    <p:sldId id="262" r:id="rId10"/>
    <p:sldId id="277" r:id="rId11"/>
    <p:sldId id="263" r:id="rId12"/>
    <p:sldId id="278" r:id="rId13"/>
    <p:sldId id="264" r:id="rId14"/>
    <p:sldId id="265" r:id="rId15"/>
    <p:sldId id="279" r:id="rId16"/>
    <p:sldId id="266" r:id="rId17"/>
    <p:sldId id="267" r:id="rId18"/>
    <p:sldId id="268" r:id="rId19"/>
    <p:sldId id="269" r:id="rId20"/>
    <p:sldId id="271" r:id="rId21"/>
    <p:sldId id="280" r:id="rId22"/>
    <p:sldId id="281" r:id="rId23"/>
  </p:sldIdLst>
  <p:sldSz cx="12192000" cy="6858000"/>
  <p:notesSz cx="6858000" cy="9144000"/>
  <p:defaultTextStyle>
    <a:defPPr>
      <a:defRPr lang="es-ES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dz3kQhw52EkY4NC55JpKA==" hashData="UtQk9D1IRS9EV5kpHMR9BURFCcn0E8lcPzDEK0uxAbYq/EiiWki1B2MToyHf44ZSbR72AjFvbUF9h6Vlh9h3JQ=="/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465848"/>
    <a:srgbClr val="4C524F"/>
    <a:srgbClr val="75A4DD"/>
    <a:srgbClr val="5790D5"/>
    <a:srgbClr val="4A88D2"/>
    <a:srgbClr val="2E6EBC"/>
    <a:srgbClr val="663300"/>
    <a:srgbClr val="482400"/>
    <a:srgbClr val="4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84" y="-10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Vivaldi" pitchFamily="66" charset="0"/>
              </a:defRPr>
            </a:lvl1pPr>
          </a:lstStyle>
          <a:p>
            <a:fld id="{F9EF8711-5610-4CFF-B0CB-D277463EC51C}" type="datetimeFigureOut">
              <a:rPr lang="es-ES" smtClean="0"/>
              <a:pPr/>
              <a:t>13/06/2018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Vivaldi" pitchFamily="66" charset="0"/>
              </a:defRPr>
            </a:lvl1pPr>
          </a:lstStyle>
          <a:p>
            <a:fld id="{46B03536-A06D-41B7-9D94-6AB24446218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B03536-A06D-41B7-9D94-6AB24446218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500"/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FBCD-53B7-4485-8204-CF99B8D1D196}" type="datetimeFigureOut">
              <a:rPr lang="es-ES" smtClean="0"/>
              <a:pPr/>
              <a:t>13/06/2018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F982-5EBB-4BF5-962A-F2B91B467F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91DEFBCD-53B7-4485-8204-CF99B8D1D196}" type="datetimeFigureOut">
              <a:rPr lang="es-ES" smtClean="0"/>
              <a:pPr/>
              <a:t>13/06/2018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62B8F982-5EBB-4BF5-962A-F2B91B467FB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7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891" indent="-342891" algn="l" defTabSz="91437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32" indent="-285744" algn="l" defTabSz="91437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2971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160" indent="-228594" algn="l" defTabSz="91437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349" indent="-228594" algn="l" defTabSz="91437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005C">
            <a:alpha val="8235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19050"/>
            <a:ext cx="12153900" cy="6838951"/>
          </a:xfrm>
          <a:prstGeom prst="rect">
            <a:avLst/>
          </a:prstGeom>
        </p:spPr>
      </p:pic>
      <p:pic>
        <p:nvPicPr>
          <p:cNvPr id="1040" name="Picture 16" descr="Render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4874" y="427954"/>
            <a:ext cx="1248247" cy="1108047"/>
          </a:xfrm>
          <a:prstGeom prst="rect">
            <a:avLst/>
          </a:prstGeom>
          <a:noFill/>
          <a:effectLst>
            <a:innerShdw blurRad="63500" dist="50800" dir="2700000">
              <a:srgbClr val="CC66FF">
                <a:alpha val="50000"/>
              </a:srgb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9101" y="1585050"/>
            <a:ext cx="3381375" cy="1057276"/>
          </a:xfrm>
          <a:prstGeom prst="rect">
            <a:avLst/>
          </a:prstGeom>
          <a:noFill/>
          <a:effectLst>
            <a:innerShdw blurRad="63500" dist="50800" dir="2700000">
              <a:srgbClr val="FFC000">
                <a:alpha val="50000"/>
              </a:srgb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8927" y="1480418"/>
            <a:ext cx="1885951" cy="1400175"/>
          </a:xfrm>
          <a:prstGeom prst="rect">
            <a:avLst/>
          </a:prstGeom>
          <a:noFill/>
          <a:effectLst>
            <a:innerShdw blurRad="63500" dist="50800" dir="2700000">
              <a:srgbClr val="FFC000">
                <a:alpha val="50000"/>
              </a:srgb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5881" y="476674"/>
            <a:ext cx="1409700" cy="1047751"/>
          </a:xfrm>
          <a:prstGeom prst="rect">
            <a:avLst/>
          </a:prstGeom>
          <a:noFill/>
          <a:effectLst>
            <a:innerShdw blurRad="63500" dist="50800" dir="2700000">
              <a:srgbClr val="CCCC00">
                <a:alpha val="49804"/>
              </a:srgb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Render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7973" y="5661248"/>
            <a:ext cx="2442255" cy="59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Medio marco"/>
          <p:cNvSpPr/>
          <p:nvPr/>
        </p:nvSpPr>
        <p:spPr>
          <a:xfrm flipH="1" flipV="1">
            <a:off x="0" y="0"/>
            <a:ext cx="12192000" cy="6858000"/>
          </a:xfrm>
          <a:prstGeom prst="halfFrame">
            <a:avLst>
              <a:gd name="adj1" fmla="val 10156"/>
              <a:gd name="adj2" fmla="val 17170"/>
            </a:avLst>
          </a:prstGeom>
          <a:blipFill>
            <a:blip r:embed="rId10" cstate="print"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0" y="0"/>
            <a:ext cx="12192000" cy="6858000"/>
          </a:xfrm>
          <a:prstGeom prst="halfFrame">
            <a:avLst>
              <a:gd name="adj1" fmla="val 9573"/>
              <a:gd name="adj2" fmla="val 18695"/>
            </a:avLst>
          </a:prstGeom>
          <a:blipFill>
            <a:blip r:embed="rId10" cstate="print"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 flipV="1">
            <a:off x="0" y="0"/>
            <a:ext cx="12192000" cy="6858000"/>
          </a:xfrm>
          <a:prstGeom prst="halfFrame">
            <a:avLst>
              <a:gd name="adj1" fmla="val 10876"/>
              <a:gd name="adj2" fmla="val 17891"/>
            </a:avLst>
          </a:prstGeom>
          <a:blipFill>
            <a:blip r:embed="rId10" cstate="print"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0" y="0"/>
            <a:ext cx="12192000" cy="6858000"/>
          </a:xfrm>
          <a:prstGeom prst="halfFrame">
            <a:avLst>
              <a:gd name="adj1" fmla="val 10293"/>
              <a:gd name="adj2" fmla="val 18695"/>
            </a:avLst>
          </a:prstGeom>
          <a:blipFill>
            <a:blip r:embed="rId10" cstate="print"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700">
    <p:sndAc>
      <p:stSnd>
        <p:snd r:embed="rId3" name="André Rieu    I Don't dnow how to love him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814" y="0"/>
            <a:ext cx="12144375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9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303912" y="1052736"/>
            <a:ext cx="2520280" cy="10772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que sepas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una cosa.</a:t>
            </a:r>
          </a:p>
        </p:txBody>
      </p:sp>
      <p:sp>
        <p:nvSpPr>
          <p:cNvPr id="4" name="3 Anillo"/>
          <p:cNvSpPr/>
          <p:nvPr/>
        </p:nvSpPr>
        <p:spPr>
          <a:xfrm>
            <a:off x="2639616" y="0"/>
            <a:ext cx="6696744" cy="6858000"/>
          </a:xfrm>
          <a:prstGeom prst="donut">
            <a:avLst>
              <a:gd name="adj" fmla="val 12337"/>
            </a:avLst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287688" y="764704"/>
            <a:ext cx="5400600" cy="5256584"/>
          </a:xfrm>
          <a:prstGeom prst="donut">
            <a:avLst>
              <a:gd name="adj" fmla="val 12337"/>
            </a:avLst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63752" y="1268760"/>
            <a:ext cx="4248472" cy="4104456"/>
          </a:xfrm>
          <a:prstGeom prst="donut">
            <a:avLst>
              <a:gd name="adj" fmla="val 12337"/>
            </a:avLst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223792" y="1628800"/>
            <a:ext cx="3456384" cy="3312368"/>
          </a:xfrm>
          <a:prstGeom prst="donut">
            <a:avLst>
              <a:gd name="adj" fmla="val 12337"/>
            </a:avLst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xit" presetSubtype="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5" presetClass="exit" presetSubtype="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5" presetClass="exit" presetSubtype="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5" presetClass="exit" presetSubtype="0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69205" y="3573018"/>
            <a:ext cx="3770475" cy="58477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Tú sabes cómo es esto: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51586" y="1856315"/>
            <a:ext cx="4104455" cy="1569658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</a:t>
            </a:r>
            <a:r>
              <a:rPr lang="es-ES" sz="3200" b="1" dirty="0" smtClean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miro la </a:t>
            </a:r>
            <a: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luna de </a:t>
            </a:r>
            <a:r>
              <a:rPr lang="es-ES" sz="3200" b="1" dirty="0" smtClean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cristal,</a:t>
            </a:r>
          </a:p>
          <a:p>
            <a:pPr algn="ctr"/>
            <a:r>
              <a:rPr lang="es-ES" sz="3200" b="1" dirty="0" smtClean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</a:t>
            </a:r>
            <a: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rama roja</a:t>
            </a:r>
            <a:b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A72121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del lento otoño en mi ventana,</a:t>
            </a:r>
          </a:p>
        </p:txBody>
      </p:sp>
      <p:sp>
        <p:nvSpPr>
          <p:cNvPr id="7" name="Rectángulo 6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256"/>
            <a:ext cx="12192000" cy="683748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647728" y="620687"/>
            <a:ext cx="4248472" cy="1569658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</a:t>
            </a:r>
            <a:r>
              <a:rPr lang="es-ES" sz="32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toco junto </a:t>
            </a:r>
            <a:r>
              <a:rPr lang="es-ES" sz="3200" b="1" dirty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 fuego</a:t>
            </a:r>
            <a:br>
              <a:rPr lang="es-ES" sz="3200" b="1" dirty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impalpable ceniza</a:t>
            </a:r>
            <a:br>
              <a:rPr lang="es-ES" sz="3200" b="1" dirty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 el arrugado cuerpo de la leña,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3895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88088" y="1897960"/>
            <a:ext cx="2658096" cy="584773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es-ES" sz="3200" b="1" dirty="0">
                <a:ln>
                  <a:solidFill>
                    <a:srgbClr val="73574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Todo me </a:t>
            </a:r>
            <a:r>
              <a:rPr lang="es-ES" sz="3200" b="1" dirty="0">
                <a:ln w="6350">
                  <a:solidFill>
                    <a:srgbClr val="73574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lleva</a:t>
            </a:r>
            <a:r>
              <a:rPr lang="es-ES" sz="3200" b="1" dirty="0">
                <a:ln>
                  <a:solidFill>
                    <a:srgbClr val="73574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a ti,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7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95400" y="745293"/>
            <a:ext cx="3744416" cy="10772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Como si todo lo que existe,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aromas, luz, metales,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2856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078651" y="404664"/>
            <a:ext cx="5472608" cy="10772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Fueran pequeños barcos que navegan</a:t>
            </a:r>
            <a:b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hacia las islas tuyas que me aguardan.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0" y="3429000"/>
            <a:ext cx="6096000" cy="342900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6096000" cy="342900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096000" y="3429000"/>
            <a:ext cx="6096000" cy="3429000"/>
          </a:xfrm>
          <a:prstGeom prst="frame">
            <a:avLst>
              <a:gd name="adj1" fmla="val 1826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096000" y="0"/>
            <a:ext cx="6096000" cy="3429000"/>
          </a:xfrm>
          <a:prstGeom prst="frame">
            <a:avLst>
              <a:gd name="adj1" fmla="val 2042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991546" y="980730"/>
            <a:ext cx="1745991" cy="584775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es-ES" sz="3200" b="1" dirty="0">
                <a:solidFill>
                  <a:srgbClr val="C5B2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Ahora bien,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55441" y="2253845"/>
            <a:ext cx="4528804" cy="584775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es-ES" sz="3200" b="1" dirty="0">
                <a:solidFill>
                  <a:srgbClr val="C5B2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poco a poco dejas de quererme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3048"/>
            <a:ext cx="12144448" cy="685190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672065" y="548682"/>
            <a:ext cx="4208203" cy="584775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Dejaré de quererte poco a poco.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27321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6023992" y="0"/>
            <a:ext cx="616800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" y="0"/>
            <a:ext cx="1216152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95400" y="1052737"/>
            <a:ext cx="3744416" cy="107721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de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pronto me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olvidas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me busques,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0"/>
            <a:ext cx="12148956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544272" y="1340768"/>
            <a:ext cx="2736304" cy="10772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rgbClr val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ya te habré olvidado.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426"/>
            <a:ext cx="12192000" cy="685114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6096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6168008" y="3501008"/>
            <a:ext cx="6023992" cy="33569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0" y="3429000"/>
            <a:ext cx="6096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96000" y="0"/>
            <a:ext cx="6096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0459"/>
            <a:ext cx="12210649" cy="6847541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23392" y="692697"/>
            <a:ext cx="3672408" cy="1569660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ln w="3175">
                  <a:solidFill>
                    <a:srgbClr val="7052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consideras largo y loco</a:t>
            </a:r>
            <a:br>
              <a:rPr lang="es-ES" sz="3200" b="1" dirty="0">
                <a:ln w="3175">
                  <a:solidFill>
                    <a:srgbClr val="7052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3175">
                  <a:solidFill>
                    <a:srgbClr val="7052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 viento de banderas</a:t>
            </a:r>
            <a:br>
              <a:rPr lang="es-ES" sz="3200" b="1" dirty="0">
                <a:ln w="3175">
                  <a:solidFill>
                    <a:srgbClr val="7052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3175">
                  <a:solidFill>
                    <a:srgbClr val="7052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pasa por mi vida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2193"/>
            <a:ext cx="12192000" cy="6845807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832304" y="3068962"/>
            <a:ext cx="2686219" cy="2062101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te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decides a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dejarme a la orilla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del corazón en que tengo raíces,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1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41" y="0"/>
            <a:ext cx="12127321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79376" y="2830779"/>
            <a:ext cx="2934072" cy="10772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Piensa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en ese día,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938300" y="4072718"/>
            <a:ext cx="2016224" cy="58477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esa hora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5966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472265" y="1484786"/>
            <a:ext cx="3404955" cy="20621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Levantaré los brazos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saldrán mis raíces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buscar otra tierra.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5A4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88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E6E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408368" y="620689"/>
            <a:ext cx="2088232" cy="1569658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cada día,</a:t>
            </a:r>
          </a:p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cada hora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44" y="0"/>
            <a:ext cx="12148957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91344" y="620690"/>
            <a:ext cx="2664296" cy="20621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Sientes que a mí estás destinada</a:t>
            </a:r>
            <a:b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dulzura implacable.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879976" y="247656"/>
            <a:ext cx="4536504" cy="10772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cada día sube</a:t>
            </a:r>
            <a:b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una flor a tus labios a buscarme,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59575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743800" y="5517234"/>
            <a:ext cx="3352200" cy="584775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¡Ay amor mío!, ¡ay mía!,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003" y="0"/>
            <a:ext cx="12182475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271465" y="1556794"/>
            <a:ext cx="4116833" cy="584775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mí todo ese fuego se repite,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02159" y="3134934"/>
            <a:ext cx="4655443" cy="584775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mí nada se apaga ni se olvida,</a:t>
            </a:r>
          </a:p>
        </p:txBody>
      </p:sp>
      <p:sp>
        <p:nvSpPr>
          <p:cNvPr id="7" name="Rectángulo 6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Si tú me olvidas\Imágenes\rom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12191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03912" y="476673"/>
            <a:ext cx="2592288" cy="1569658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 amor se nutre de tu amor, </a:t>
            </a:r>
            <a:endParaRPr lang="es-E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amada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39416" y="4437112"/>
            <a:ext cx="5022304" cy="10772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mientras vivas estará en tus brazos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 salir de los míos.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73712" cy="6839712"/>
          </a:xfrm>
          <a:prstGeom prst="rect">
            <a:avLst/>
          </a:prstGeom>
        </p:spPr>
      </p:pic>
      <p:sp>
        <p:nvSpPr>
          <p:cNvPr id="3" name="2 Medio marco"/>
          <p:cNvSpPr/>
          <p:nvPr/>
        </p:nvSpPr>
        <p:spPr>
          <a:xfrm>
            <a:off x="0" y="0"/>
            <a:ext cx="6096000" cy="342900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6096000" y="0"/>
            <a:ext cx="6096000" cy="3429000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V="1">
            <a:off x="0" y="3429000"/>
            <a:ext cx="6096000" cy="3429000"/>
          </a:xfrm>
          <a:prstGeom prst="halfFrame">
            <a:avLst>
              <a:gd name="adj1" fmla="val 16036"/>
              <a:gd name="adj2" fmla="val 20360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 flipV="1">
            <a:off x="6096000" y="3429000"/>
            <a:ext cx="6096000" cy="3429000"/>
          </a:xfrm>
          <a:prstGeom prst="halfFrame">
            <a:avLst>
              <a:gd name="adj1" fmla="val 17477"/>
              <a:gd name="adj2" fmla="val 15315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983432" y="980728"/>
            <a:ext cx="5112568" cy="2448272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6096000" y="980728"/>
            <a:ext cx="5112568" cy="2448272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V="1">
            <a:off x="980514" y="3429000"/>
            <a:ext cx="5043479" cy="2592288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 flipV="1">
            <a:off x="6096000" y="3429000"/>
            <a:ext cx="5112568" cy="2592288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1919536" y="1772816"/>
            <a:ext cx="4176464" cy="1656184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>
            <a:off x="6096000" y="1772816"/>
            <a:ext cx="4176464" cy="1656184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V="1">
            <a:off x="1919536" y="3429000"/>
            <a:ext cx="4176464" cy="1728192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 flipV="1">
            <a:off x="6240017" y="3429000"/>
            <a:ext cx="4037249" cy="1670585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8" name="37 CuadroTexto"/>
          <p:cNvSpPr txBox="1"/>
          <p:nvPr/>
        </p:nvSpPr>
        <p:spPr>
          <a:xfrm>
            <a:off x="911425" y="1340769"/>
            <a:ext cx="1678665" cy="52322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s-ES" sz="28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Junio 2018</a:t>
            </a:r>
          </a:p>
        </p:txBody>
      </p:sp>
      <p:sp>
        <p:nvSpPr>
          <p:cNvPr id="39" name="38 CuadroTexto"/>
          <p:cNvSpPr txBox="1"/>
          <p:nvPr/>
        </p:nvSpPr>
        <p:spPr>
          <a:xfrm>
            <a:off x="623392" y="2924944"/>
            <a:ext cx="3565396" cy="954105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s-ES" sz="28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Andre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Rieu</a:t>
            </a:r>
            <a:endParaRPr lang="es-ES" sz="2800" b="1" dirty="0" smtClean="0">
              <a:ln w="3175"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1D477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don’t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know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how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love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him</a:t>
            </a:r>
            <a:endParaRPr lang="es-ES" sz="2800" b="1" dirty="0" smtClean="0">
              <a:ln w="3175"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1D477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738460" y="5445225"/>
            <a:ext cx="3703259" cy="52322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s-ES" sz="28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1D47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Autor poema: Pablo Neruda</a:t>
            </a:r>
          </a:p>
        </p:txBody>
      </p:sp>
      <p:grpSp>
        <p:nvGrpSpPr>
          <p:cNvPr id="41" name="40 Grupo"/>
          <p:cNvGrpSpPr/>
          <p:nvPr/>
        </p:nvGrpSpPr>
        <p:grpSpPr>
          <a:xfrm>
            <a:off x="10200455" y="4725145"/>
            <a:ext cx="1368150" cy="1681937"/>
            <a:chOff x="10200456" y="4725144"/>
            <a:chExt cx="1368151" cy="1681936"/>
          </a:xfrm>
        </p:grpSpPr>
        <p:sp>
          <p:nvSpPr>
            <p:cNvPr id="42" name="CuadroTexto 5"/>
            <p:cNvSpPr txBox="1"/>
            <p:nvPr/>
          </p:nvSpPr>
          <p:spPr>
            <a:xfrm>
              <a:off x="10200456" y="5945415"/>
              <a:ext cx="13324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b="1" dirty="0" smtClean="0">
                  <a:ln>
                    <a:solidFill>
                      <a:srgbClr val="255997"/>
                    </a:solidFill>
                  </a:ln>
                  <a:solidFill>
                    <a:srgbClr val="22538E"/>
                  </a:solidFill>
                  <a:latin typeface="Vivaldi" panose="03020602050506090804" pitchFamily="66" charset="0"/>
                </a:rPr>
                <a:t>Margarita</a:t>
              </a:r>
              <a:endParaRPr lang="es-ES" sz="2400" b="1" dirty="0">
                <a:ln>
                  <a:solidFill>
                    <a:srgbClr val="255997"/>
                  </a:solidFill>
                </a:ln>
                <a:solidFill>
                  <a:srgbClr val="22538E"/>
                </a:solidFill>
                <a:latin typeface="Vivaldi" panose="03020602050506090804" pitchFamily="66" charset="0"/>
              </a:endParaRPr>
            </a:p>
          </p:txBody>
        </p:sp>
        <p:pic>
          <p:nvPicPr>
            <p:cNvPr id="4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10272462" y="4725144"/>
              <a:ext cx="1296145" cy="12358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4" name="43 Operación manual"/>
          <p:cNvSpPr/>
          <p:nvPr/>
        </p:nvSpPr>
        <p:spPr>
          <a:xfrm flipV="1">
            <a:off x="0" y="5373216"/>
            <a:ext cx="12192000" cy="1484786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5" name="44 Operación manual"/>
          <p:cNvSpPr/>
          <p:nvPr/>
        </p:nvSpPr>
        <p:spPr>
          <a:xfrm rot="16200000" flipV="1">
            <a:off x="7587209" y="2253209"/>
            <a:ext cx="6857999" cy="2351582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6" name="45 Operación manual"/>
          <p:cNvSpPr/>
          <p:nvPr/>
        </p:nvSpPr>
        <p:spPr>
          <a:xfrm rot="16200000">
            <a:off x="-2253207" y="2253209"/>
            <a:ext cx="6858001" cy="2351584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7" name="46 Operación manual"/>
          <p:cNvSpPr/>
          <p:nvPr/>
        </p:nvSpPr>
        <p:spPr>
          <a:xfrm>
            <a:off x="0" y="2"/>
            <a:ext cx="12192000" cy="1484784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2351584" y="1412776"/>
            <a:ext cx="7488832" cy="41044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0" y="19049"/>
            <a:ext cx="12192000" cy="683895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400" decel="100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4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4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192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5486401" y="838200"/>
            <a:ext cx="6434667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82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</Words>
  <Application>Microsoft Office PowerPoint</Application>
  <PresentationFormat>Personalizado</PresentationFormat>
  <Paragraphs>37</Paragraphs>
  <Slides>21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101</cp:revision>
  <dcterms:created xsi:type="dcterms:W3CDTF">2018-06-08T16:12:35Z</dcterms:created>
  <dcterms:modified xsi:type="dcterms:W3CDTF">2018-06-13T16:33:37Z</dcterms:modified>
</cp:coreProperties>
</file>